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9" r:id="rId2"/>
    <p:sldId id="322" r:id="rId3"/>
    <p:sldId id="302" r:id="rId4"/>
    <p:sldId id="306" r:id="rId5"/>
    <p:sldId id="303" r:id="rId6"/>
    <p:sldId id="304" r:id="rId7"/>
    <p:sldId id="349" r:id="rId8"/>
    <p:sldId id="350" r:id="rId9"/>
    <p:sldId id="351" r:id="rId10"/>
    <p:sldId id="35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79" d="100"/>
          <a:sy n="79" d="100"/>
        </p:scale>
        <p:origin x="61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1T16:34:28.660"/>
    </inkml:context>
    <inkml:brush xml:id="br0">
      <inkml:brushProperty name="width" value="0.1" units="cm"/>
      <inkml:brushProperty name="height" value="0.1" units="cm"/>
      <inkml:brushProperty name="color" value="#E71224"/>
    </inkml:brush>
  </inkml:definitions>
  <inkml:trace contextRef="#ctx0" brushRef="#br0">1 0 24575,'7'5'0,"-1"0"0,1 0 0,-1 0 0,0 0 0,0 1 0,-1 0 0,1 0 0,6 12 0,8 7 0,153 185 0,226 248 0,650 635 0,272 324 0,-578-711 0,30-36 0,-766-664 0,712 654 0,-682-625-682,73 53-1,-87-72-6143</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1T16:34:34.668"/>
    </inkml:context>
    <inkml:brush xml:id="br0">
      <inkml:brushProperty name="width" value="0.1" units="cm"/>
      <inkml:brushProperty name="height" value="0.1" units="cm"/>
      <inkml:brushProperty name="color" value="#E71224"/>
    </inkml:brush>
  </inkml:definitions>
  <inkml:trace contextRef="#ctx0" brushRef="#br0">5050 1 24575,'-1'12'0,"0"0"0,-1 0 0,-1 0 0,0 0 0,0 0 0,-1 0 0,-1-1 0,0 0 0,0 0 0,-8 11 0,-17 24 0,-37 42 0,17-23 0,-150 219 0,-217 280 0,-339 268 0,451-522 0,-345 368 0,358-288 0,116-142 0,-19 16 0,-61 78 0,130-158 0,40-80 0,-117 109 0,124-135 0,-95 84 0,130-127 0,-44 36 0,-159 98 0,206-143 0,1 1 0,-36 34 0,35-27 0,-60 38 0,-8 7 88,80-56-572,-1-1-1,-47 27 1,58-40-6342</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B0B12-A7E4-3F3A-B4DB-483737D004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4B11F4-E90A-A965-407C-5802571E26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7971CB9-8434-D28A-0208-F678803D84A4}"/>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58180119-B02C-3548-3E06-514D5F589B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DDF6A-E9A5-408A-7AE1-96D58A791C29}"/>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3993662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41EBB-E783-A6ED-F3B8-33E1751026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8677D0-095D-3DB6-4054-B1C93EF9A97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DBE33-67B9-17CC-B7F2-C93FEC8242C5}"/>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727AD5D5-272A-D7C9-47BB-10A9077730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B6FD5B-88D0-3DF1-E26C-79F4FBA7807B}"/>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2778268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4A980-6AC3-0B48-33F5-59058DCBD3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4ED594-EC9C-A04E-CCD0-A2E00F5A19E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CD2608-8691-DF09-D898-3982C42220F0}"/>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E974D13E-CD32-A2C5-FEDD-9AFB8D75B0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2F9AEB-D121-DC39-6B85-2A2D4F520FB7}"/>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3130504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3F91A-A2F9-E4E0-D53F-4943CDF6F8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46F846-13EB-CC47-3732-8B6C4F647CD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3E1178-48E5-E756-9418-117B3E5ED9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1B7E63-729D-9932-F22E-17D6F1C0584A}"/>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6" name="Footer Placeholder 5">
            <a:extLst>
              <a:ext uri="{FF2B5EF4-FFF2-40B4-BE49-F238E27FC236}">
                <a16:creationId xmlns:a16="http://schemas.microsoft.com/office/drawing/2014/main" id="{872FF7FD-8E89-D8CB-2CDA-2216DACAE2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745B1C-D034-1CE1-2C8D-3CE308A65897}"/>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196786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5609-69ED-768B-CB25-88E739BAD92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59AE27-6E51-0004-228B-4839D5A722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143A03-59DD-6361-4371-5CB1E81976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5868F0-443E-FBB8-8ED8-4F844A8EC4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B7C589-BCE2-A695-D33E-F2B2E9113FD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57542A-42A7-18C5-4E9D-D0DDD8A42D23}"/>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8" name="Footer Placeholder 7">
            <a:extLst>
              <a:ext uri="{FF2B5EF4-FFF2-40B4-BE49-F238E27FC236}">
                <a16:creationId xmlns:a16="http://schemas.microsoft.com/office/drawing/2014/main" id="{A9C54442-4CE8-C41E-E87A-26E4EB1277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6DE779-2A24-D05E-15C9-D02DBC30CC1D}"/>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1610173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A43B0-4FE1-C0A4-1AB1-83B4D69B709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6F4318-7CFE-AA00-852D-BBDE7D55385E}"/>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4" name="Footer Placeholder 3">
            <a:extLst>
              <a:ext uri="{FF2B5EF4-FFF2-40B4-BE49-F238E27FC236}">
                <a16:creationId xmlns:a16="http://schemas.microsoft.com/office/drawing/2014/main" id="{3679E6A6-F76B-6547-B8DB-746694FC56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860DBF4-A3D1-B7EF-490F-68B2DDD15BD3}"/>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2141309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41620C-7764-9F44-D557-842C973A468E}"/>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3" name="Footer Placeholder 2">
            <a:extLst>
              <a:ext uri="{FF2B5EF4-FFF2-40B4-BE49-F238E27FC236}">
                <a16:creationId xmlns:a16="http://schemas.microsoft.com/office/drawing/2014/main" id="{FE19330E-539C-CA74-6B84-4DF1CC6D7E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FE1B1C-6C20-B33B-E0A1-2E6DF5BC46B8}"/>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440004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CE94C-AC32-B061-5927-A59535A033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5C9CACD-E73B-3AB7-B9FE-72D97D4527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D13004-560B-CDCF-755D-79190D340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A0590D-4E4F-D120-8A33-0363467A57C1}"/>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6" name="Footer Placeholder 5">
            <a:extLst>
              <a:ext uri="{FF2B5EF4-FFF2-40B4-BE49-F238E27FC236}">
                <a16:creationId xmlns:a16="http://schemas.microsoft.com/office/drawing/2014/main" id="{145EE647-691A-89B3-26BC-0BDA71ECA0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042093-2428-6DE6-660F-C197AA8F647C}"/>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2777719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10DD3-5CF9-9687-2D72-D9063F1D1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BE4FFB-9FF0-377C-5AE3-D12442B4E0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19D443C-B6FA-43C0-5B34-7C4BF0745F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F7BAF9-5D79-B71A-588D-894ED537B75E}"/>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6" name="Footer Placeholder 5">
            <a:extLst>
              <a:ext uri="{FF2B5EF4-FFF2-40B4-BE49-F238E27FC236}">
                <a16:creationId xmlns:a16="http://schemas.microsoft.com/office/drawing/2014/main" id="{CBE0411A-2468-90D6-EFD1-449F10A606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6ED081-B1FD-709B-5071-F82C09C10B2E}"/>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2237192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2E57A-4133-8A53-A741-023FF30E66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45B1C7-3AD3-E259-E2A0-D40986188E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69D84B-ADB1-98CE-0880-92640D495AA8}"/>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47A44F56-348B-09BD-DF72-166724D3BE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0E0E38-263C-20B8-B512-CC212E197E15}"/>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2951398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1B95D6-AF8A-8E7B-A70C-5ED2BDF71C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B9FECB-45CE-090E-7F28-010038A9D5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CB9BD1-422D-03D7-6603-726C6654BEC6}"/>
              </a:ext>
            </a:extLst>
          </p:cNvPr>
          <p:cNvSpPr>
            <a:spLocks noGrp="1"/>
          </p:cNvSpPr>
          <p:nvPr>
            <p:ph type="dt" sz="half" idx="10"/>
          </p:nvPr>
        </p:nvSpPr>
        <p:spPr/>
        <p:txBody>
          <a:body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843373AE-D0B3-95D2-60BB-1B168BC22D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7434EC-74E3-2723-821F-9CA72C4769AC}"/>
              </a:ext>
            </a:extLst>
          </p:cNvPr>
          <p:cNvSpPr>
            <a:spLocks noGrp="1"/>
          </p:cNvSpPr>
          <p:nvPr>
            <p:ph type="sldNum" sz="quarter" idx="12"/>
          </p:nvPr>
        </p:nvSpPr>
        <p:spPr/>
        <p:txBody>
          <a:bodyPr/>
          <a:lstStyle/>
          <a:p>
            <a:fld id="{E7053B6E-B3E5-49B4-9A3C-84844FA6B91C}" type="slidenum">
              <a:rPr lang="en-GB" smtClean="0"/>
              <a:t>‹#›</a:t>
            </a:fld>
            <a:endParaRPr lang="en-GB"/>
          </a:p>
        </p:txBody>
      </p:sp>
    </p:spTree>
    <p:extLst>
      <p:ext uri="{BB962C8B-B14F-4D97-AF65-F5344CB8AC3E}">
        <p14:creationId xmlns:p14="http://schemas.microsoft.com/office/powerpoint/2010/main" val="381635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DE1007-496D-E0C3-67A0-1F6C0ADE93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C3CEFC-80F2-573E-54E7-39D702D76E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CBB27B-482C-D9C4-0CD1-0C9DEA1536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48C536-5422-4C08-9DAD-F0C367376957}" type="datetimeFigureOut">
              <a:rPr lang="en-GB" smtClean="0"/>
              <a:t>19/02/2025</a:t>
            </a:fld>
            <a:endParaRPr lang="en-GB"/>
          </a:p>
        </p:txBody>
      </p:sp>
      <p:sp>
        <p:nvSpPr>
          <p:cNvPr id="5" name="Footer Placeholder 4">
            <a:extLst>
              <a:ext uri="{FF2B5EF4-FFF2-40B4-BE49-F238E27FC236}">
                <a16:creationId xmlns:a16="http://schemas.microsoft.com/office/drawing/2014/main" id="{846DB72B-4500-26CA-D88E-ED71BFDE8E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43A13B1-75AF-608A-024D-7CD6C66057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7053B6E-B3E5-49B4-9A3C-84844FA6B91C}" type="slidenum">
              <a:rPr lang="en-GB" smtClean="0"/>
              <a:t>‹#›</a:t>
            </a:fld>
            <a:endParaRPr lang="en-GB"/>
          </a:p>
        </p:txBody>
      </p:sp>
    </p:spTree>
    <p:extLst>
      <p:ext uri="{BB962C8B-B14F-4D97-AF65-F5344CB8AC3E}">
        <p14:creationId xmlns:p14="http://schemas.microsoft.com/office/powerpoint/2010/main" val="2033300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660.png"/><Relationship Id="rId3" Type="http://schemas.openxmlformats.org/officeDocument/2006/relationships/slideLayout" Target="../slideLayouts/slideLayout4.xml"/><Relationship Id="rId7" Type="http://schemas.openxmlformats.org/officeDocument/2006/relationships/customXml" Target="../ink/ink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50.png"/><Relationship Id="rId5" Type="http://schemas.openxmlformats.org/officeDocument/2006/relationships/customXml" Target="../ink/ink1.xml"/><Relationship Id="rId4" Type="http://schemas.openxmlformats.org/officeDocument/2006/relationships/image" Target="../media/image5.png"/><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owys Roads Policing (@PowysRPU) / X">
            <a:extLst>
              <a:ext uri="{FF2B5EF4-FFF2-40B4-BE49-F238E27FC236}">
                <a16:creationId xmlns:a16="http://schemas.microsoft.com/office/drawing/2014/main" id="{D18A196A-F6B8-013C-F85B-740CA15447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5436"/>
          <a:stretch/>
        </p:blipFill>
        <p:spPr bwMode="auto">
          <a:xfrm>
            <a:off x="2522358"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C879E0-96A3-867B-009B-A3F512AA6710}"/>
              </a:ext>
            </a:extLst>
          </p:cNvPr>
          <p:cNvSpPr>
            <a:spLocks noGrp="1"/>
          </p:cNvSpPr>
          <p:nvPr>
            <p:ph type="ctrTitle"/>
          </p:nvPr>
        </p:nvSpPr>
        <p:spPr>
          <a:xfrm>
            <a:off x="952228" y="743447"/>
            <a:ext cx="3973385" cy="3692028"/>
          </a:xfrm>
          <a:noFill/>
        </p:spPr>
        <p:txBody>
          <a:bodyPr>
            <a:normAutofit/>
          </a:bodyPr>
          <a:lstStyle/>
          <a:p>
            <a:pPr algn="l"/>
            <a:r>
              <a:rPr lang="en-GB" sz="5200" dirty="0"/>
              <a:t>Roads Policing.</a:t>
            </a:r>
          </a:p>
        </p:txBody>
      </p:sp>
      <p:sp>
        <p:nvSpPr>
          <p:cNvPr id="3" name="Subtitle 2">
            <a:extLst>
              <a:ext uri="{FF2B5EF4-FFF2-40B4-BE49-F238E27FC236}">
                <a16:creationId xmlns:a16="http://schemas.microsoft.com/office/drawing/2014/main" id="{91ED9155-E3B3-0C4C-2F11-5F472F7EF18A}"/>
              </a:ext>
            </a:extLst>
          </p:cNvPr>
          <p:cNvSpPr>
            <a:spLocks noGrp="1"/>
          </p:cNvSpPr>
          <p:nvPr>
            <p:ph type="subTitle" idx="1"/>
          </p:nvPr>
        </p:nvSpPr>
        <p:spPr>
          <a:xfrm>
            <a:off x="952229" y="4629234"/>
            <a:ext cx="3973386" cy="1485319"/>
          </a:xfrm>
          <a:noFill/>
        </p:spPr>
        <p:txBody>
          <a:bodyPr>
            <a:normAutofit fontScale="92500" lnSpcReduction="10000"/>
          </a:bodyPr>
          <a:lstStyle/>
          <a:p>
            <a:pPr algn="l"/>
            <a:r>
              <a:rPr lang="en-GB" b="1" dirty="0"/>
              <a:t>Use, Cause and Permit</a:t>
            </a:r>
          </a:p>
          <a:p>
            <a:pPr algn="l"/>
            <a:endParaRPr lang="en-GB" b="1" dirty="0"/>
          </a:p>
          <a:p>
            <a:pPr algn="l"/>
            <a:r>
              <a:rPr lang="en-GB" b="1" dirty="0"/>
              <a:t>Week 5 Part 1 recorded session</a:t>
            </a:r>
          </a:p>
        </p:txBody>
      </p:sp>
      <p:pic>
        <p:nvPicPr>
          <p:cNvPr id="7" name="Audio 6">
            <a:hlinkClick r:id="" action="ppaction://media"/>
            <a:extLst>
              <a:ext uri="{FF2B5EF4-FFF2-40B4-BE49-F238E27FC236}">
                <a16:creationId xmlns:a16="http://schemas.microsoft.com/office/drawing/2014/main" id="{69D8CCAF-A8E1-DF8C-FC2D-A8A1B9473D0F}"/>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454045141"/>
      </p:ext>
    </p:extLst>
  </p:cSld>
  <p:clrMapOvr>
    <a:masterClrMapping/>
  </p:clrMapOvr>
  <mc:AlternateContent xmlns:mc="http://schemas.openxmlformats.org/markup-compatibility/2006">
    <mc:Choice xmlns:p14="http://schemas.microsoft.com/office/powerpoint/2010/main" Requires="p14">
      <p:transition spd="slow" p14:dur="2000" advTm="24815"/>
    </mc:Choice>
    <mc:Fallback>
      <p:transition spd="slow" advTm="24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4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7"/>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ys Roads Policing (@PowysRPU) / X">
            <a:extLst>
              <a:ext uri="{FF2B5EF4-FFF2-40B4-BE49-F238E27FC236}">
                <a16:creationId xmlns:a16="http://schemas.microsoft.com/office/drawing/2014/main" id="{D18A196A-F6B8-013C-F85B-740CA15447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5436"/>
          <a:stretch/>
        </p:blipFill>
        <p:spPr bwMode="auto">
          <a:xfrm>
            <a:off x="1" y="10"/>
            <a:ext cx="494571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DC879E0-96A3-867B-009B-A3F512AA6710}"/>
              </a:ext>
            </a:extLst>
          </p:cNvPr>
          <p:cNvSpPr>
            <a:spLocks noGrp="1"/>
          </p:cNvSpPr>
          <p:nvPr>
            <p:ph type="ctrTitle"/>
          </p:nvPr>
        </p:nvSpPr>
        <p:spPr>
          <a:xfrm>
            <a:off x="5573864" y="743447"/>
            <a:ext cx="5807303" cy="1485319"/>
          </a:xfrm>
          <a:noFill/>
        </p:spPr>
        <p:txBody>
          <a:bodyPr>
            <a:normAutofit/>
          </a:bodyPr>
          <a:lstStyle/>
          <a:p>
            <a:pPr algn="l"/>
            <a:r>
              <a:rPr lang="en-GB" sz="3600" dirty="0"/>
              <a:t>By the end of the session, students will be able to:</a:t>
            </a:r>
          </a:p>
        </p:txBody>
      </p:sp>
      <p:sp>
        <p:nvSpPr>
          <p:cNvPr id="3" name="Subtitle 2">
            <a:extLst>
              <a:ext uri="{FF2B5EF4-FFF2-40B4-BE49-F238E27FC236}">
                <a16:creationId xmlns:a16="http://schemas.microsoft.com/office/drawing/2014/main" id="{91ED9155-E3B3-0C4C-2F11-5F472F7EF18A}"/>
              </a:ext>
            </a:extLst>
          </p:cNvPr>
          <p:cNvSpPr>
            <a:spLocks noGrp="1"/>
          </p:cNvSpPr>
          <p:nvPr>
            <p:ph type="subTitle" idx="1"/>
          </p:nvPr>
        </p:nvSpPr>
        <p:spPr>
          <a:xfrm>
            <a:off x="5669281" y="2663688"/>
            <a:ext cx="5597718" cy="3450866"/>
          </a:xfrm>
          <a:noFill/>
        </p:spPr>
        <p:txBody>
          <a:bodyPr>
            <a:normAutofit/>
          </a:bodyPr>
          <a:lstStyle/>
          <a:p>
            <a:pPr algn="l"/>
            <a:r>
              <a:rPr lang="en-GB" dirty="0"/>
              <a:t>Explain the terms “Use”, “Cause” and “Permit” and,</a:t>
            </a:r>
          </a:p>
          <a:p>
            <a:pPr algn="l"/>
            <a:r>
              <a:rPr lang="en-GB" dirty="0"/>
              <a:t>Provide examples of offences where these further offences may be committed.</a:t>
            </a:r>
          </a:p>
        </p:txBody>
      </p:sp>
      <p:pic>
        <p:nvPicPr>
          <p:cNvPr id="7" name="Audio 6">
            <a:hlinkClick r:id="" action="ppaction://media"/>
            <a:extLst>
              <a:ext uri="{FF2B5EF4-FFF2-40B4-BE49-F238E27FC236}">
                <a16:creationId xmlns:a16="http://schemas.microsoft.com/office/drawing/2014/main" id="{D9060BB1-2772-9938-F8BF-5A7EE8158EE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53529770"/>
      </p:ext>
    </p:extLst>
  </p:cSld>
  <p:clrMapOvr>
    <a:masterClrMapping/>
  </p:clrMapOvr>
  <mc:AlternateContent xmlns:mc="http://schemas.openxmlformats.org/markup-compatibility/2006">
    <mc:Choice xmlns:p14="http://schemas.microsoft.com/office/powerpoint/2010/main" Requires="p14">
      <p:transition spd="slow" p14:dur="2000" advTm="17126"/>
    </mc:Choice>
    <mc:Fallback>
      <p:transition spd="slow" advTm="17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80D771-275E-251F-B2A3-25F374A60EA8}"/>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Use, cause or permit?</a:t>
            </a:r>
          </a:p>
        </p:txBody>
      </p:sp>
      <p:sp>
        <p:nvSpPr>
          <p:cNvPr id="20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CD5A1CB3-0859-72C9-A108-E8C57F61F874}"/>
              </a:ext>
            </a:extLst>
          </p:cNvPr>
          <p:cNvSpPr>
            <a:spLocks noGrp="1"/>
          </p:cNvSpPr>
          <p:nvPr>
            <p:ph sz="half" idx="2"/>
          </p:nvPr>
        </p:nvSpPr>
        <p:spPr>
          <a:xfrm>
            <a:off x="572493" y="2071316"/>
            <a:ext cx="6713552" cy="4119172"/>
          </a:xfrm>
        </p:spPr>
        <p:txBody>
          <a:bodyPr vert="horz" lIns="91440" tIns="45720" rIns="91440" bIns="45720" rtlCol="0" anchor="t">
            <a:normAutofit/>
          </a:bodyPr>
          <a:lstStyle/>
          <a:p>
            <a:r>
              <a:rPr lang="en-US" sz="2000"/>
              <a:t>As the driver of a vehicle that you own, you are using it.</a:t>
            </a:r>
          </a:p>
          <a:p>
            <a:r>
              <a:rPr lang="en-US" sz="2000"/>
              <a:t>As the driver of a vehicle you have borrowed, you are using it.</a:t>
            </a:r>
          </a:p>
          <a:p>
            <a:r>
              <a:rPr lang="en-US" sz="2000"/>
              <a:t>When you drive your employer's car, van or other vehicle, even if it is in the course of business, you are using it.</a:t>
            </a:r>
          </a:p>
          <a:p>
            <a:r>
              <a:rPr lang="en-US" sz="2000"/>
              <a:t>An employer that instructs an employee to use a vehicle is causing them to use it.</a:t>
            </a:r>
          </a:p>
          <a:p>
            <a:r>
              <a:rPr lang="en-US" sz="2000"/>
              <a:t>A friend who lends their car to a mate, permits them to use the vehicle.</a:t>
            </a:r>
          </a:p>
          <a:p>
            <a:endParaRPr lang="en-US" sz="2000"/>
          </a:p>
          <a:p>
            <a:r>
              <a:rPr lang="en-US" sz="2000"/>
              <a:t>So, what does this mean for all of the parties? …..</a:t>
            </a:r>
          </a:p>
          <a:p>
            <a:endParaRPr lang="en-US" sz="2000"/>
          </a:p>
        </p:txBody>
      </p:sp>
      <p:pic>
        <p:nvPicPr>
          <p:cNvPr id="2050" name="Picture 2" descr="1,242,900+ Driving Stock Photos, Pictures &amp; Royalty-Free ...">
            <a:extLst>
              <a:ext uri="{FF2B5EF4-FFF2-40B4-BE49-F238E27FC236}">
                <a16:creationId xmlns:a16="http://schemas.microsoft.com/office/drawing/2014/main" id="{F3589030-80E1-9CE7-D11B-91D7BC7C0196}"/>
              </a:ext>
            </a:extLst>
          </p:cNvPr>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l="5360" r="27159"/>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DB762620-D1A5-EC5F-F940-E0C8CC5BE30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32515711"/>
      </p:ext>
    </p:extLst>
  </p:cSld>
  <p:clrMapOvr>
    <a:masterClrMapping/>
  </p:clrMapOvr>
  <mc:AlternateContent xmlns:mc="http://schemas.openxmlformats.org/markup-compatibility/2006">
    <mc:Choice xmlns:p14="http://schemas.microsoft.com/office/powerpoint/2010/main" Requires="p14">
      <p:transition spd="slow" p14:dur="2000" advTm="199932"/>
    </mc:Choice>
    <mc:Fallback>
      <p:transition spd="slow" advTm="1999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D859AE-63E2-5C14-3FEC-42C6FFDF7D99}"/>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000"/>
              <a:t>No drivers licence, or incorrect category.</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9CD12-E039-917C-A8AA-A4E1BEA5892A}"/>
              </a:ext>
            </a:extLst>
          </p:cNvPr>
          <p:cNvSpPr>
            <a:spLocks noGrp="1"/>
          </p:cNvSpPr>
          <p:nvPr>
            <p:ph sz="half" idx="1"/>
          </p:nvPr>
        </p:nvSpPr>
        <p:spPr>
          <a:xfrm>
            <a:off x="572493" y="2071316"/>
            <a:ext cx="6713552" cy="4119172"/>
          </a:xfrm>
        </p:spPr>
        <p:txBody>
          <a:bodyPr vert="horz" lIns="91440" tIns="45720" rIns="91440" bIns="45720" rtlCol="0" anchor="t">
            <a:normAutofit/>
          </a:bodyPr>
          <a:lstStyle/>
          <a:p>
            <a:r>
              <a:rPr lang="en-US" sz="2200"/>
              <a:t>Driver – uses other than in accordance with a licence.</a:t>
            </a:r>
          </a:p>
          <a:p>
            <a:endParaRPr lang="en-US" sz="2200"/>
          </a:p>
          <a:p>
            <a:r>
              <a:rPr lang="en-US" sz="2200"/>
              <a:t>Owner – permits the offence of driving, other than in accordance with a licence.</a:t>
            </a:r>
          </a:p>
          <a:p>
            <a:endParaRPr lang="en-US" sz="2200"/>
          </a:p>
          <a:p>
            <a:r>
              <a:rPr lang="en-US" sz="2200"/>
              <a:t> Employer – causes, driver to use a vehicle with no licence or incorrect category.</a:t>
            </a:r>
          </a:p>
        </p:txBody>
      </p:sp>
      <p:pic>
        <p:nvPicPr>
          <p:cNvPr id="5" name="Picture 2" descr="Driving licence in the United Kingdom - Wikipedia">
            <a:extLst>
              <a:ext uri="{FF2B5EF4-FFF2-40B4-BE49-F238E27FC236}">
                <a16:creationId xmlns:a16="http://schemas.microsoft.com/office/drawing/2014/main" id="{F67B7B21-200D-68F1-62F3-05187F8BF87C}"/>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l="727" r="3907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85ABBC06-1C50-799D-7622-4A66BE496AF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10640181"/>
      </p:ext>
    </p:extLst>
  </p:cSld>
  <p:clrMapOvr>
    <a:masterClrMapping/>
  </p:clrMapOvr>
  <mc:AlternateContent xmlns:mc="http://schemas.openxmlformats.org/markup-compatibility/2006">
    <mc:Choice xmlns:p14="http://schemas.microsoft.com/office/powerpoint/2010/main" Requires="p14">
      <p:transition spd="slow" p14:dur="2000" advTm="72336"/>
    </mc:Choice>
    <mc:Fallback>
      <p:transition spd="slow" advTm="723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B605A-2679-D362-282B-1D6B0E877451}"/>
              </a:ext>
            </a:extLst>
          </p:cNvPr>
          <p:cNvSpPr>
            <a:spLocks noGrp="1"/>
          </p:cNvSpPr>
          <p:nvPr>
            <p:ph type="title"/>
          </p:nvPr>
        </p:nvSpPr>
        <p:spPr/>
        <p:txBody>
          <a:bodyPr/>
          <a:lstStyle/>
          <a:p>
            <a:r>
              <a:rPr lang="en-GB" dirty="0"/>
              <a:t>No valid insurance</a:t>
            </a:r>
          </a:p>
        </p:txBody>
      </p:sp>
      <p:sp>
        <p:nvSpPr>
          <p:cNvPr id="4" name="Content Placeholder 3">
            <a:extLst>
              <a:ext uri="{FF2B5EF4-FFF2-40B4-BE49-F238E27FC236}">
                <a16:creationId xmlns:a16="http://schemas.microsoft.com/office/drawing/2014/main" id="{C1DFCBCC-C7F0-14D9-FC92-A9C4FCD0A153}"/>
              </a:ext>
            </a:extLst>
          </p:cNvPr>
          <p:cNvSpPr>
            <a:spLocks noGrp="1"/>
          </p:cNvSpPr>
          <p:nvPr>
            <p:ph sz="half" idx="2"/>
          </p:nvPr>
        </p:nvSpPr>
        <p:spPr/>
        <p:txBody>
          <a:bodyPr/>
          <a:lstStyle/>
          <a:p>
            <a:r>
              <a:rPr lang="en-GB" dirty="0"/>
              <a:t>No insurance </a:t>
            </a:r>
          </a:p>
          <a:p>
            <a:r>
              <a:rPr lang="en-GB" dirty="0"/>
              <a:t>The driver commits an offence of driving without insurance, the owner an offence of permitting and the boss an offence of causing the vehicle to be used without insurance.</a:t>
            </a:r>
          </a:p>
        </p:txBody>
      </p:sp>
      <p:pic>
        <p:nvPicPr>
          <p:cNvPr id="5" name="Content Placeholder 5">
            <a:extLst>
              <a:ext uri="{FF2B5EF4-FFF2-40B4-BE49-F238E27FC236}">
                <a16:creationId xmlns:a16="http://schemas.microsoft.com/office/drawing/2014/main" id="{C3CD5D63-D316-8393-D49E-A6F0FB396262}"/>
              </a:ext>
            </a:extLst>
          </p:cNvPr>
          <p:cNvPicPr>
            <a:picLocks noGrp="1" noChangeAspect="1"/>
          </p:cNvPicPr>
          <p:nvPr>
            <p:ph sz="half" idx="1"/>
          </p:nvPr>
        </p:nvPicPr>
        <p:blipFill>
          <a:blip r:embed="rId4"/>
          <a:stretch>
            <a:fillRect/>
          </a:stretch>
        </p:blipFill>
        <p:spPr>
          <a:xfrm>
            <a:off x="2757394" y="2524125"/>
            <a:ext cx="1343212" cy="2224986"/>
          </a:xfrm>
        </p:spPr>
      </p:pic>
      <mc:AlternateContent xmlns:mc="http://schemas.openxmlformats.org/markup-compatibility/2006" xmlns:p14="http://schemas.microsoft.com/office/powerpoint/2010/main">
        <mc:Choice Requires="p14">
          <p:contentPart p14:bwMode="auto" r:id="rId5">
            <p14:nvContentPartPr>
              <p14:cNvPr id="9" name="Ink 8">
                <a:extLst>
                  <a:ext uri="{FF2B5EF4-FFF2-40B4-BE49-F238E27FC236}">
                    <a16:creationId xmlns:a16="http://schemas.microsoft.com/office/drawing/2014/main" id="{5B7DB0B3-D3EC-9CAE-38F6-BFB0399E2EA7}"/>
                  </a:ext>
                </a:extLst>
              </p14:cNvPr>
              <p14:cNvContentPartPr/>
              <p14:nvPr/>
            </p14:nvContentPartPr>
            <p14:xfrm>
              <a:off x="2607574" y="2560148"/>
              <a:ext cx="1956960" cy="1960200"/>
            </p14:xfrm>
          </p:contentPart>
        </mc:Choice>
        <mc:Fallback xmlns="">
          <p:pic>
            <p:nvPicPr>
              <p:cNvPr id="9" name="Ink 8">
                <a:extLst>
                  <a:ext uri="{FF2B5EF4-FFF2-40B4-BE49-F238E27FC236}">
                    <a16:creationId xmlns:a16="http://schemas.microsoft.com/office/drawing/2014/main" id="{5B7DB0B3-D3EC-9CAE-38F6-BFB0399E2EA7}"/>
                  </a:ext>
                </a:extLst>
              </p:cNvPr>
              <p:cNvPicPr/>
              <p:nvPr/>
            </p:nvPicPr>
            <p:blipFill>
              <a:blip r:embed="rId6"/>
              <a:stretch>
                <a:fillRect/>
              </a:stretch>
            </p:blipFill>
            <p:spPr>
              <a:xfrm>
                <a:off x="2589934" y="2542148"/>
                <a:ext cx="1992600" cy="19958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0" name="Ink 9">
                <a:extLst>
                  <a:ext uri="{FF2B5EF4-FFF2-40B4-BE49-F238E27FC236}">
                    <a16:creationId xmlns:a16="http://schemas.microsoft.com/office/drawing/2014/main" id="{B905211E-5643-A6D1-910F-AF3C93A2F959}"/>
                  </a:ext>
                </a:extLst>
              </p14:cNvPr>
              <p14:cNvContentPartPr/>
              <p14:nvPr/>
            </p14:nvContentPartPr>
            <p14:xfrm>
              <a:off x="2443774" y="2480228"/>
              <a:ext cx="1818000" cy="2040840"/>
            </p14:xfrm>
          </p:contentPart>
        </mc:Choice>
        <mc:Fallback xmlns="">
          <p:pic>
            <p:nvPicPr>
              <p:cNvPr id="10" name="Ink 9">
                <a:extLst>
                  <a:ext uri="{FF2B5EF4-FFF2-40B4-BE49-F238E27FC236}">
                    <a16:creationId xmlns:a16="http://schemas.microsoft.com/office/drawing/2014/main" id="{B905211E-5643-A6D1-910F-AF3C93A2F959}"/>
                  </a:ext>
                </a:extLst>
              </p:cNvPr>
              <p:cNvPicPr/>
              <p:nvPr/>
            </p:nvPicPr>
            <p:blipFill>
              <a:blip r:embed="rId8"/>
              <a:stretch>
                <a:fillRect/>
              </a:stretch>
            </p:blipFill>
            <p:spPr>
              <a:xfrm>
                <a:off x="2426134" y="2462588"/>
                <a:ext cx="1853640" cy="2076480"/>
              </a:xfrm>
              <a:prstGeom prst="rect">
                <a:avLst/>
              </a:prstGeom>
            </p:spPr>
          </p:pic>
        </mc:Fallback>
      </mc:AlternateContent>
      <p:pic>
        <p:nvPicPr>
          <p:cNvPr id="7" name="Audio 6">
            <a:hlinkClick r:id="" action="ppaction://media"/>
            <a:extLst>
              <a:ext uri="{FF2B5EF4-FFF2-40B4-BE49-F238E27FC236}">
                <a16:creationId xmlns:a16="http://schemas.microsoft.com/office/drawing/2014/main" id="{C37422C6-4E09-B423-BC31-FF654D7DF3AD}"/>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74235877"/>
      </p:ext>
    </p:extLst>
  </p:cSld>
  <p:clrMapOvr>
    <a:masterClrMapping/>
  </p:clrMapOvr>
  <mc:AlternateContent xmlns:mc="http://schemas.openxmlformats.org/markup-compatibility/2006">
    <mc:Choice xmlns:p14="http://schemas.microsoft.com/office/powerpoint/2010/main" Requires="p14">
      <p:transition spd="slow" p14:dur="2000" advTm="19294"/>
    </mc:Choice>
    <mc:Fallback>
      <p:transition spd="slow" advTm="192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4B24796A-C1F6-4B21-B963-70E55A144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3482342"/>
          </a:xfrm>
          <a:custGeom>
            <a:avLst/>
            <a:gdLst>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467374 w 12192000"/>
              <a:gd name="connsiteY53" fmla="*/ 1959575 h 3482342"/>
              <a:gd name="connsiteX54" fmla="*/ 8447067 w 12192000"/>
              <a:gd name="connsiteY54" fmla="*/ 1949706 h 3482342"/>
              <a:gd name="connsiteX55" fmla="*/ 8426060 w 12192000"/>
              <a:gd name="connsiteY55" fmla="*/ 1947126 h 3482342"/>
              <a:gd name="connsiteX56" fmla="*/ 8424042 w 12192000"/>
              <a:gd name="connsiteY56" fmla="*/ 1949367 h 3482342"/>
              <a:gd name="connsiteX57" fmla="*/ 8401276 w 12192000"/>
              <a:gd name="connsiteY57" fmla="*/ 1953968 h 3482342"/>
              <a:gd name="connsiteX58" fmla="*/ 8294129 w 12192000"/>
              <a:gd name="connsiteY58" fmla="*/ 1958387 h 3482342"/>
              <a:gd name="connsiteX59" fmla="*/ 8293892 w 12192000"/>
              <a:gd name="connsiteY59" fmla="*/ 1960370 h 3482342"/>
              <a:gd name="connsiteX60" fmla="*/ 8288078 w 12192000"/>
              <a:gd name="connsiteY60" fmla="*/ 1965222 h 3482342"/>
              <a:gd name="connsiteX61" fmla="*/ 8248914 w 12192000"/>
              <a:gd name="connsiteY61" fmla="*/ 1954175 h 3482342"/>
              <a:gd name="connsiteX62" fmla="*/ 8132104 w 12192000"/>
              <a:gd name="connsiteY62" fmla="*/ 1895727 h 3482342"/>
              <a:gd name="connsiteX63" fmla="*/ 7918078 w 12192000"/>
              <a:gd name="connsiteY63" fmla="*/ 1862668 h 3482342"/>
              <a:gd name="connsiteX64" fmla="*/ 7817899 w 12192000"/>
              <a:gd name="connsiteY64" fmla="*/ 1862176 h 3482342"/>
              <a:gd name="connsiteX65" fmla="*/ 7768994 w 12192000"/>
              <a:gd name="connsiteY65" fmla="*/ 1855721 h 3482342"/>
              <a:gd name="connsiteX66" fmla="*/ 7618027 w 12192000"/>
              <a:gd name="connsiteY66" fmla="*/ 1830959 h 3482342"/>
              <a:gd name="connsiteX67" fmla="*/ 7449425 w 12192000"/>
              <a:gd name="connsiteY67" fmla="*/ 1810910 h 3482342"/>
              <a:gd name="connsiteX68" fmla="*/ 7342915 w 12192000"/>
              <a:gd name="connsiteY68" fmla="*/ 1819827 h 3482342"/>
              <a:gd name="connsiteX69" fmla="*/ 7255191 w 12192000"/>
              <a:gd name="connsiteY69" fmla="*/ 1834354 h 3482342"/>
              <a:gd name="connsiteX70" fmla="*/ 7131205 w 12192000"/>
              <a:gd name="connsiteY70" fmla="*/ 1845557 h 3482342"/>
              <a:gd name="connsiteX71" fmla="*/ 6917124 w 12192000"/>
              <a:gd name="connsiteY71" fmla="*/ 1837109 h 3482342"/>
              <a:gd name="connsiteX72" fmla="*/ 6837145 w 12192000"/>
              <a:gd name="connsiteY72" fmla="*/ 1870724 h 3482342"/>
              <a:gd name="connsiteX73" fmla="*/ 6753991 w 12192000"/>
              <a:gd name="connsiteY73" fmla="*/ 1860969 h 3482342"/>
              <a:gd name="connsiteX74" fmla="*/ 6727754 w 12192000"/>
              <a:gd name="connsiteY74" fmla="*/ 1882372 h 3482342"/>
              <a:gd name="connsiteX75" fmla="*/ 6723371 w 12192000"/>
              <a:gd name="connsiteY75" fmla="*/ 1886494 h 3482342"/>
              <a:gd name="connsiteX76" fmla="*/ 6702779 w 12192000"/>
              <a:gd name="connsiteY76" fmla="*/ 1893601 h 3482342"/>
              <a:gd name="connsiteX77" fmla="*/ 6700779 w 12192000"/>
              <a:gd name="connsiteY77" fmla="*/ 1907344 h 3482342"/>
              <a:gd name="connsiteX78" fmla="*/ 6672513 w 12192000"/>
              <a:gd name="connsiteY78" fmla="*/ 1926452 h 3482342"/>
              <a:gd name="connsiteX79" fmla="*/ 6633549 w 12192000"/>
              <a:gd name="connsiteY79" fmla="*/ 1936255 h 3482342"/>
              <a:gd name="connsiteX80" fmla="*/ 6444344 w 12192000"/>
              <a:gd name="connsiteY80" fmla="*/ 1969663 h 3482342"/>
              <a:gd name="connsiteX81" fmla="*/ 6333446 w 12192000"/>
              <a:gd name="connsiteY81" fmla="*/ 1997163 h 3482342"/>
              <a:gd name="connsiteX82" fmla="*/ 6294933 w 12192000"/>
              <a:gd name="connsiteY82" fmla="*/ 2019412 h 3482342"/>
              <a:gd name="connsiteX83" fmla="*/ 6238719 w 12192000"/>
              <a:gd name="connsiteY83" fmla="*/ 2042547 h 3482342"/>
              <a:gd name="connsiteX84" fmla="*/ 6142310 w 12192000"/>
              <a:gd name="connsiteY84" fmla="*/ 2092510 h 3482342"/>
              <a:gd name="connsiteX85" fmla="*/ 6007916 w 12192000"/>
              <a:gd name="connsiteY85" fmla="*/ 2143752 h 3482342"/>
              <a:gd name="connsiteX86" fmla="*/ 5894610 w 12192000"/>
              <a:gd name="connsiteY86" fmla="*/ 2130684 h 3482342"/>
              <a:gd name="connsiteX87" fmla="*/ 5817682 w 12192000"/>
              <a:gd name="connsiteY87" fmla="*/ 2157358 h 3482342"/>
              <a:gd name="connsiteX88" fmla="*/ 5591469 w 12192000"/>
              <a:gd name="connsiteY88" fmla="*/ 2178389 h 3482342"/>
              <a:gd name="connsiteX89" fmla="*/ 5414282 w 12192000"/>
              <a:gd name="connsiteY89" fmla="*/ 2183070 h 3482342"/>
              <a:gd name="connsiteX90" fmla="*/ 5368369 w 12192000"/>
              <a:gd name="connsiteY90" fmla="*/ 2204272 h 3482342"/>
              <a:gd name="connsiteX91" fmla="*/ 5291263 w 12192000"/>
              <a:gd name="connsiteY91" fmla="*/ 2239182 h 3482342"/>
              <a:gd name="connsiteX92" fmla="*/ 5240857 w 12192000"/>
              <a:gd name="connsiteY92" fmla="*/ 2289444 h 3482342"/>
              <a:gd name="connsiteX93" fmla="*/ 5173523 w 12192000"/>
              <a:gd name="connsiteY93" fmla="*/ 2309057 h 3482342"/>
              <a:gd name="connsiteX94" fmla="*/ 5148543 w 12192000"/>
              <a:gd name="connsiteY94" fmla="*/ 2282356 h 3482342"/>
              <a:gd name="connsiteX95" fmla="*/ 5079548 w 12192000"/>
              <a:gd name="connsiteY95" fmla="*/ 2313485 h 3482342"/>
              <a:gd name="connsiteX96" fmla="*/ 4975908 w 12192000"/>
              <a:gd name="connsiteY96" fmla="*/ 2364128 h 3482342"/>
              <a:gd name="connsiteX97" fmla="*/ 4913723 w 12192000"/>
              <a:gd name="connsiteY97" fmla="*/ 2385265 h 3482342"/>
              <a:gd name="connsiteX98" fmla="*/ 4746485 w 12192000"/>
              <a:gd name="connsiteY98" fmla="*/ 2451769 h 3482342"/>
              <a:gd name="connsiteX99" fmla="*/ 4681588 w 12192000"/>
              <a:gd name="connsiteY99" fmla="*/ 2467494 h 3482342"/>
              <a:gd name="connsiteX100" fmla="*/ 1783655 w 12192000"/>
              <a:gd name="connsiteY100" fmla="*/ 3163860 h 3482342"/>
              <a:gd name="connsiteX101" fmla="*/ 1325955 w 12192000"/>
              <a:gd name="connsiteY101" fmla="*/ 3176692 h 3482342"/>
              <a:gd name="connsiteX102" fmla="*/ 1190384 w 12192000"/>
              <a:gd name="connsiteY102" fmla="*/ 3203504 h 3482342"/>
              <a:gd name="connsiteX103" fmla="*/ 1094537 w 12192000"/>
              <a:gd name="connsiteY103" fmla="*/ 3229469 h 3482342"/>
              <a:gd name="connsiteX104" fmla="*/ 779276 w 12192000"/>
              <a:gd name="connsiteY104" fmla="*/ 3327290 h 3482342"/>
              <a:gd name="connsiteX105" fmla="*/ 600378 w 12192000"/>
              <a:gd name="connsiteY105" fmla="*/ 3335250 h 3482342"/>
              <a:gd name="connsiteX106" fmla="*/ 493457 w 12192000"/>
              <a:gd name="connsiteY106" fmla="*/ 3365044 h 3482342"/>
              <a:gd name="connsiteX107" fmla="*/ 349402 w 12192000"/>
              <a:gd name="connsiteY107" fmla="*/ 3380897 h 3482342"/>
              <a:gd name="connsiteX108" fmla="*/ 192183 w 12192000"/>
              <a:gd name="connsiteY108" fmla="*/ 3460075 h 3482342"/>
              <a:gd name="connsiteX109" fmla="*/ 46713 w 12192000"/>
              <a:gd name="connsiteY109" fmla="*/ 3462986 h 3482342"/>
              <a:gd name="connsiteX110" fmla="*/ 2765 w 12192000"/>
              <a:gd name="connsiteY110" fmla="*/ 3480770 h 3482342"/>
              <a:gd name="connsiteX111" fmla="*/ 0 w 12192000"/>
              <a:gd name="connsiteY111" fmla="*/ 3482342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47067 w 12192000"/>
              <a:gd name="connsiteY54" fmla="*/ 1949706 h 3482342"/>
              <a:gd name="connsiteX55" fmla="*/ 8426060 w 12192000"/>
              <a:gd name="connsiteY55" fmla="*/ 1947126 h 3482342"/>
              <a:gd name="connsiteX56" fmla="*/ 8424042 w 12192000"/>
              <a:gd name="connsiteY56" fmla="*/ 1949367 h 3482342"/>
              <a:gd name="connsiteX57" fmla="*/ 8401276 w 12192000"/>
              <a:gd name="connsiteY57" fmla="*/ 1953968 h 3482342"/>
              <a:gd name="connsiteX58" fmla="*/ 8294129 w 12192000"/>
              <a:gd name="connsiteY58" fmla="*/ 1958387 h 3482342"/>
              <a:gd name="connsiteX59" fmla="*/ 8293892 w 12192000"/>
              <a:gd name="connsiteY59" fmla="*/ 1960370 h 3482342"/>
              <a:gd name="connsiteX60" fmla="*/ 8288078 w 12192000"/>
              <a:gd name="connsiteY60" fmla="*/ 1965222 h 3482342"/>
              <a:gd name="connsiteX61" fmla="*/ 8248914 w 12192000"/>
              <a:gd name="connsiteY61" fmla="*/ 1954175 h 3482342"/>
              <a:gd name="connsiteX62" fmla="*/ 8132104 w 12192000"/>
              <a:gd name="connsiteY62" fmla="*/ 1895727 h 3482342"/>
              <a:gd name="connsiteX63" fmla="*/ 7918078 w 12192000"/>
              <a:gd name="connsiteY63" fmla="*/ 1862668 h 3482342"/>
              <a:gd name="connsiteX64" fmla="*/ 7817899 w 12192000"/>
              <a:gd name="connsiteY64" fmla="*/ 1862176 h 3482342"/>
              <a:gd name="connsiteX65" fmla="*/ 7768994 w 12192000"/>
              <a:gd name="connsiteY65" fmla="*/ 1855721 h 3482342"/>
              <a:gd name="connsiteX66" fmla="*/ 7618027 w 12192000"/>
              <a:gd name="connsiteY66" fmla="*/ 1830959 h 3482342"/>
              <a:gd name="connsiteX67" fmla="*/ 7449425 w 12192000"/>
              <a:gd name="connsiteY67" fmla="*/ 1810910 h 3482342"/>
              <a:gd name="connsiteX68" fmla="*/ 7342915 w 12192000"/>
              <a:gd name="connsiteY68" fmla="*/ 1819827 h 3482342"/>
              <a:gd name="connsiteX69" fmla="*/ 7255191 w 12192000"/>
              <a:gd name="connsiteY69" fmla="*/ 1834354 h 3482342"/>
              <a:gd name="connsiteX70" fmla="*/ 7131205 w 12192000"/>
              <a:gd name="connsiteY70" fmla="*/ 1845557 h 3482342"/>
              <a:gd name="connsiteX71" fmla="*/ 6917124 w 12192000"/>
              <a:gd name="connsiteY71" fmla="*/ 1837109 h 3482342"/>
              <a:gd name="connsiteX72" fmla="*/ 6837145 w 12192000"/>
              <a:gd name="connsiteY72" fmla="*/ 1870724 h 3482342"/>
              <a:gd name="connsiteX73" fmla="*/ 6753991 w 12192000"/>
              <a:gd name="connsiteY73" fmla="*/ 1860969 h 3482342"/>
              <a:gd name="connsiteX74" fmla="*/ 6727754 w 12192000"/>
              <a:gd name="connsiteY74" fmla="*/ 1882372 h 3482342"/>
              <a:gd name="connsiteX75" fmla="*/ 6723371 w 12192000"/>
              <a:gd name="connsiteY75" fmla="*/ 1886494 h 3482342"/>
              <a:gd name="connsiteX76" fmla="*/ 6702779 w 12192000"/>
              <a:gd name="connsiteY76" fmla="*/ 1893601 h 3482342"/>
              <a:gd name="connsiteX77" fmla="*/ 6700779 w 12192000"/>
              <a:gd name="connsiteY77" fmla="*/ 1907344 h 3482342"/>
              <a:gd name="connsiteX78" fmla="*/ 6672513 w 12192000"/>
              <a:gd name="connsiteY78" fmla="*/ 1926452 h 3482342"/>
              <a:gd name="connsiteX79" fmla="*/ 6633549 w 12192000"/>
              <a:gd name="connsiteY79" fmla="*/ 1936255 h 3482342"/>
              <a:gd name="connsiteX80" fmla="*/ 6444344 w 12192000"/>
              <a:gd name="connsiteY80" fmla="*/ 1969663 h 3482342"/>
              <a:gd name="connsiteX81" fmla="*/ 6333446 w 12192000"/>
              <a:gd name="connsiteY81" fmla="*/ 1997163 h 3482342"/>
              <a:gd name="connsiteX82" fmla="*/ 6294933 w 12192000"/>
              <a:gd name="connsiteY82" fmla="*/ 2019412 h 3482342"/>
              <a:gd name="connsiteX83" fmla="*/ 6238719 w 12192000"/>
              <a:gd name="connsiteY83" fmla="*/ 2042547 h 3482342"/>
              <a:gd name="connsiteX84" fmla="*/ 6142310 w 12192000"/>
              <a:gd name="connsiteY84" fmla="*/ 2092510 h 3482342"/>
              <a:gd name="connsiteX85" fmla="*/ 6007916 w 12192000"/>
              <a:gd name="connsiteY85" fmla="*/ 2143752 h 3482342"/>
              <a:gd name="connsiteX86" fmla="*/ 5894610 w 12192000"/>
              <a:gd name="connsiteY86" fmla="*/ 2130684 h 3482342"/>
              <a:gd name="connsiteX87" fmla="*/ 5817682 w 12192000"/>
              <a:gd name="connsiteY87" fmla="*/ 2157358 h 3482342"/>
              <a:gd name="connsiteX88" fmla="*/ 5591469 w 12192000"/>
              <a:gd name="connsiteY88" fmla="*/ 2178389 h 3482342"/>
              <a:gd name="connsiteX89" fmla="*/ 5414282 w 12192000"/>
              <a:gd name="connsiteY89" fmla="*/ 2183070 h 3482342"/>
              <a:gd name="connsiteX90" fmla="*/ 5368369 w 12192000"/>
              <a:gd name="connsiteY90" fmla="*/ 2204272 h 3482342"/>
              <a:gd name="connsiteX91" fmla="*/ 5291263 w 12192000"/>
              <a:gd name="connsiteY91" fmla="*/ 2239182 h 3482342"/>
              <a:gd name="connsiteX92" fmla="*/ 5240857 w 12192000"/>
              <a:gd name="connsiteY92" fmla="*/ 2289444 h 3482342"/>
              <a:gd name="connsiteX93" fmla="*/ 5173523 w 12192000"/>
              <a:gd name="connsiteY93" fmla="*/ 2309057 h 3482342"/>
              <a:gd name="connsiteX94" fmla="*/ 5148543 w 12192000"/>
              <a:gd name="connsiteY94" fmla="*/ 2282356 h 3482342"/>
              <a:gd name="connsiteX95" fmla="*/ 5079548 w 12192000"/>
              <a:gd name="connsiteY95" fmla="*/ 2313485 h 3482342"/>
              <a:gd name="connsiteX96" fmla="*/ 4975908 w 12192000"/>
              <a:gd name="connsiteY96" fmla="*/ 2364128 h 3482342"/>
              <a:gd name="connsiteX97" fmla="*/ 4913723 w 12192000"/>
              <a:gd name="connsiteY97" fmla="*/ 2385265 h 3482342"/>
              <a:gd name="connsiteX98" fmla="*/ 4746485 w 12192000"/>
              <a:gd name="connsiteY98" fmla="*/ 2451769 h 3482342"/>
              <a:gd name="connsiteX99" fmla="*/ 4681588 w 12192000"/>
              <a:gd name="connsiteY99" fmla="*/ 2467494 h 3482342"/>
              <a:gd name="connsiteX100" fmla="*/ 1783655 w 12192000"/>
              <a:gd name="connsiteY100" fmla="*/ 3163860 h 3482342"/>
              <a:gd name="connsiteX101" fmla="*/ 1325955 w 12192000"/>
              <a:gd name="connsiteY101" fmla="*/ 3176692 h 3482342"/>
              <a:gd name="connsiteX102" fmla="*/ 1190384 w 12192000"/>
              <a:gd name="connsiteY102" fmla="*/ 3203504 h 3482342"/>
              <a:gd name="connsiteX103" fmla="*/ 1094537 w 12192000"/>
              <a:gd name="connsiteY103" fmla="*/ 3229469 h 3482342"/>
              <a:gd name="connsiteX104" fmla="*/ 779276 w 12192000"/>
              <a:gd name="connsiteY104" fmla="*/ 3327290 h 3482342"/>
              <a:gd name="connsiteX105" fmla="*/ 600378 w 12192000"/>
              <a:gd name="connsiteY105" fmla="*/ 3335250 h 3482342"/>
              <a:gd name="connsiteX106" fmla="*/ 493457 w 12192000"/>
              <a:gd name="connsiteY106" fmla="*/ 3365044 h 3482342"/>
              <a:gd name="connsiteX107" fmla="*/ 349402 w 12192000"/>
              <a:gd name="connsiteY107" fmla="*/ 3380897 h 3482342"/>
              <a:gd name="connsiteX108" fmla="*/ 192183 w 12192000"/>
              <a:gd name="connsiteY108" fmla="*/ 3460075 h 3482342"/>
              <a:gd name="connsiteX109" fmla="*/ 46713 w 12192000"/>
              <a:gd name="connsiteY109" fmla="*/ 3462986 h 3482342"/>
              <a:gd name="connsiteX110" fmla="*/ 2765 w 12192000"/>
              <a:gd name="connsiteY110" fmla="*/ 3480770 h 3482342"/>
              <a:gd name="connsiteX111" fmla="*/ 0 w 12192000"/>
              <a:gd name="connsiteY111" fmla="*/ 3482342 h 3482342"/>
              <a:gd name="connsiteX112" fmla="*/ 0 w 12192000"/>
              <a:gd name="connsiteY11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294129 w 12192000"/>
              <a:gd name="connsiteY57" fmla="*/ 1958387 h 3482342"/>
              <a:gd name="connsiteX58" fmla="*/ 8293892 w 12192000"/>
              <a:gd name="connsiteY58" fmla="*/ 1960370 h 3482342"/>
              <a:gd name="connsiteX59" fmla="*/ 8288078 w 12192000"/>
              <a:gd name="connsiteY59" fmla="*/ 1965222 h 3482342"/>
              <a:gd name="connsiteX60" fmla="*/ 8248914 w 12192000"/>
              <a:gd name="connsiteY60" fmla="*/ 1954175 h 3482342"/>
              <a:gd name="connsiteX61" fmla="*/ 8132104 w 12192000"/>
              <a:gd name="connsiteY61" fmla="*/ 1895727 h 3482342"/>
              <a:gd name="connsiteX62" fmla="*/ 7918078 w 12192000"/>
              <a:gd name="connsiteY62" fmla="*/ 1862668 h 3482342"/>
              <a:gd name="connsiteX63" fmla="*/ 7817899 w 12192000"/>
              <a:gd name="connsiteY63" fmla="*/ 1862176 h 3482342"/>
              <a:gd name="connsiteX64" fmla="*/ 7768994 w 12192000"/>
              <a:gd name="connsiteY64" fmla="*/ 1855721 h 3482342"/>
              <a:gd name="connsiteX65" fmla="*/ 7618027 w 12192000"/>
              <a:gd name="connsiteY65" fmla="*/ 1830959 h 3482342"/>
              <a:gd name="connsiteX66" fmla="*/ 7449425 w 12192000"/>
              <a:gd name="connsiteY66" fmla="*/ 1810910 h 3482342"/>
              <a:gd name="connsiteX67" fmla="*/ 7342915 w 12192000"/>
              <a:gd name="connsiteY67" fmla="*/ 1819827 h 3482342"/>
              <a:gd name="connsiteX68" fmla="*/ 7255191 w 12192000"/>
              <a:gd name="connsiteY68" fmla="*/ 1834354 h 3482342"/>
              <a:gd name="connsiteX69" fmla="*/ 7131205 w 12192000"/>
              <a:gd name="connsiteY69" fmla="*/ 1845557 h 3482342"/>
              <a:gd name="connsiteX70" fmla="*/ 6917124 w 12192000"/>
              <a:gd name="connsiteY70" fmla="*/ 1837109 h 3482342"/>
              <a:gd name="connsiteX71" fmla="*/ 6837145 w 12192000"/>
              <a:gd name="connsiteY71" fmla="*/ 1870724 h 3482342"/>
              <a:gd name="connsiteX72" fmla="*/ 6753991 w 12192000"/>
              <a:gd name="connsiteY72" fmla="*/ 1860969 h 3482342"/>
              <a:gd name="connsiteX73" fmla="*/ 6727754 w 12192000"/>
              <a:gd name="connsiteY73" fmla="*/ 1882372 h 3482342"/>
              <a:gd name="connsiteX74" fmla="*/ 6723371 w 12192000"/>
              <a:gd name="connsiteY74" fmla="*/ 1886494 h 3482342"/>
              <a:gd name="connsiteX75" fmla="*/ 6702779 w 12192000"/>
              <a:gd name="connsiteY75" fmla="*/ 1893601 h 3482342"/>
              <a:gd name="connsiteX76" fmla="*/ 6700779 w 12192000"/>
              <a:gd name="connsiteY76" fmla="*/ 1907344 h 3482342"/>
              <a:gd name="connsiteX77" fmla="*/ 6672513 w 12192000"/>
              <a:gd name="connsiteY77" fmla="*/ 1926452 h 3482342"/>
              <a:gd name="connsiteX78" fmla="*/ 6633549 w 12192000"/>
              <a:gd name="connsiteY78" fmla="*/ 1936255 h 3482342"/>
              <a:gd name="connsiteX79" fmla="*/ 6444344 w 12192000"/>
              <a:gd name="connsiteY79" fmla="*/ 1969663 h 3482342"/>
              <a:gd name="connsiteX80" fmla="*/ 6333446 w 12192000"/>
              <a:gd name="connsiteY80" fmla="*/ 1997163 h 3482342"/>
              <a:gd name="connsiteX81" fmla="*/ 6294933 w 12192000"/>
              <a:gd name="connsiteY81" fmla="*/ 2019412 h 3482342"/>
              <a:gd name="connsiteX82" fmla="*/ 6238719 w 12192000"/>
              <a:gd name="connsiteY82" fmla="*/ 2042547 h 3482342"/>
              <a:gd name="connsiteX83" fmla="*/ 6142310 w 12192000"/>
              <a:gd name="connsiteY83" fmla="*/ 2092510 h 3482342"/>
              <a:gd name="connsiteX84" fmla="*/ 6007916 w 12192000"/>
              <a:gd name="connsiteY84" fmla="*/ 2143752 h 3482342"/>
              <a:gd name="connsiteX85" fmla="*/ 5894610 w 12192000"/>
              <a:gd name="connsiteY85" fmla="*/ 2130684 h 3482342"/>
              <a:gd name="connsiteX86" fmla="*/ 5817682 w 12192000"/>
              <a:gd name="connsiteY86" fmla="*/ 2157358 h 3482342"/>
              <a:gd name="connsiteX87" fmla="*/ 5591469 w 12192000"/>
              <a:gd name="connsiteY87" fmla="*/ 2178389 h 3482342"/>
              <a:gd name="connsiteX88" fmla="*/ 5414282 w 12192000"/>
              <a:gd name="connsiteY88" fmla="*/ 2183070 h 3482342"/>
              <a:gd name="connsiteX89" fmla="*/ 5368369 w 12192000"/>
              <a:gd name="connsiteY89" fmla="*/ 2204272 h 3482342"/>
              <a:gd name="connsiteX90" fmla="*/ 5291263 w 12192000"/>
              <a:gd name="connsiteY90" fmla="*/ 2239182 h 3482342"/>
              <a:gd name="connsiteX91" fmla="*/ 5240857 w 12192000"/>
              <a:gd name="connsiteY91" fmla="*/ 2289444 h 3482342"/>
              <a:gd name="connsiteX92" fmla="*/ 5173523 w 12192000"/>
              <a:gd name="connsiteY92" fmla="*/ 2309057 h 3482342"/>
              <a:gd name="connsiteX93" fmla="*/ 5148543 w 12192000"/>
              <a:gd name="connsiteY93" fmla="*/ 2282356 h 3482342"/>
              <a:gd name="connsiteX94" fmla="*/ 5079548 w 12192000"/>
              <a:gd name="connsiteY94" fmla="*/ 2313485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294129 w 12192000"/>
              <a:gd name="connsiteY57" fmla="*/ 1958387 h 3482342"/>
              <a:gd name="connsiteX58" fmla="*/ 8293892 w 12192000"/>
              <a:gd name="connsiteY58" fmla="*/ 1960370 h 3482342"/>
              <a:gd name="connsiteX59" fmla="*/ 8351578 w 12192000"/>
              <a:gd name="connsiteY59" fmla="*/ 1914422 h 3482342"/>
              <a:gd name="connsiteX60" fmla="*/ 8248914 w 12192000"/>
              <a:gd name="connsiteY60" fmla="*/ 1954175 h 3482342"/>
              <a:gd name="connsiteX61" fmla="*/ 8132104 w 12192000"/>
              <a:gd name="connsiteY61" fmla="*/ 1895727 h 3482342"/>
              <a:gd name="connsiteX62" fmla="*/ 7918078 w 12192000"/>
              <a:gd name="connsiteY62" fmla="*/ 1862668 h 3482342"/>
              <a:gd name="connsiteX63" fmla="*/ 7817899 w 12192000"/>
              <a:gd name="connsiteY63" fmla="*/ 1862176 h 3482342"/>
              <a:gd name="connsiteX64" fmla="*/ 7768994 w 12192000"/>
              <a:gd name="connsiteY64" fmla="*/ 1855721 h 3482342"/>
              <a:gd name="connsiteX65" fmla="*/ 7618027 w 12192000"/>
              <a:gd name="connsiteY65" fmla="*/ 1830959 h 3482342"/>
              <a:gd name="connsiteX66" fmla="*/ 7449425 w 12192000"/>
              <a:gd name="connsiteY66" fmla="*/ 1810910 h 3482342"/>
              <a:gd name="connsiteX67" fmla="*/ 7342915 w 12192000"/>
              <a:gd name="connsiteY67" fmla="*/ 1819827 h 3482342"/>
              <a:gd name="connsiteX68" fmla="*/ 7255191 w 12192000"/>
              <a:gd name="connsiteY68" fmla="*/ 1834354 h 3482342"/>
              <a:gd name="connsiteX69" fmla="*/ 7131205 w 12192000"/>
              <a:gd name="connsiteY69" fmla="*/ 1845557 h 3482342"/>
              <a:gd name="connsiteX70" fmla="*/ 6917124 w 12192000"/>
              <a:gd name="connsiteY70" fmla="*/ 1837109 h 3482342"/>
              <a:gd name="connsiteX71" fmla="*/ 6837145 w 12192000"/>
              <a:gd name="connsiteY71" fmla="*/ 1870724 h 3482342"/>
              <a:gd name="connsiteX72" fmla="*/ 6753991 w 12192000"/>
              <a:gd name="connsiteY72" fmla="*/ 1860969 h 3482342"/>
              <a:gd name="connsiteX73" fmla="*/ 6727754 w 12192000"/>
              <a:gd name="connsiteY73" fmla="*/ 1882372 h 3482342"/>
              <a:gd name="connsiteX74" fmla="*/ 6723371 w 12192000"/>
              <a:gd name="connsiteY74" fmla="*/ 1886494 h 3482342"/>
              <a:gd name="connsiteX75" fmla="*/ 6702779 w 12192000"/>
              <a:gd name="connsiteY75" fmla="*/ 1893601 h 3482342"/>
              <a:gd name="connsiteX76" fmla="*/ 6700779 w 12192000"/>
              <a:gd name="connsiteY76" fmla="*/ 1907344 h 3482342"/>
              <a:gd name="connsiteX77" fmla="*/ 6672513 w 12192000"/>
              <a:gd name="connsiteY77" fmla="*/ 1926452 h 3482342"/>
              <a:gd name="connsiteX78" fmla="*/ 6633549 w 12192000"/>
              <a:gd name="connsiteY78" fmla="*/ 1936255 h 3482342"/>
              <a:gd name="connsiteX79" fmla="*/ 6444344 w 12192000"/>
              <a:gd name="connsiteY79" fmla="*/ 1969663 h 3482342"/>
              <a:gd name="connsiteX80" fmla="*/ 6333446 w 12192000"/>
              <a:gd name="connsiteY80" fmla="*/ 1997163 h 3482342"/>
              <a:gd name="connsiteX81" fmla="*/ 6294933 w 12192000"/>
              <a:gd name="connsiteY81" fmla="*/ 2019412 h 3482342"/>
              <a:gd name="connsiteX82" fmla="*/ 6238719 w 12192000"/>
              <a:gd name="connsiteY82" fmla="*/ 2042547 h 3482342"/>
              <a:gd name="connsiteX83" fmla="*/ 6142310 w 12192000"/>
              <a:gd name="connsiteY83" fmla="*/ 2092510 h 3482342"/>
              <a:gd name="connsiteX84" fmla="*/ 6007916 w 12192000"/>
              <a:gd name="connsiteY84" fmla="*/ 2143752 h 3482342"/>
              <a:gd name="connsiteX85" fmla="*/ 5894610 w 12192000"/>
              <a:gd name="connsiteY85" fmla="*/ 2130684 h 3482342"/>
              <a:gd name="connsiteX86" fmla="*/ 5817682 w 12192000"/>
              <a:gd name="connsiteY86" fmla="*/ 2157358 h 3482342"/>
              <a:gd name="connsiteX87" fmla="*/ 5591469 w 12192000"/>
              <a:gd name="connsiteY87" fmla="*/ 2178389 h 3482342"/>
              <a:gd name="connsiteX88" fmla="*/ 5414282 w 12192000"/>
              <a:gd name="connsiteY88" fmla="*/ 2183070 h 3482342"/>
              <a:gd name="connsiteX89" fmla="*/ 5368369 w 12192000"/>
              <a:gd name="connsiteY89" fmla="*/ 2204272 h 3482342"/>
              <a:gd name="connsiteX90" fmla="*/ 5291263 w 12192000"/>
              <a:gd name="connsiteY90" fmla="*/ 2239182 h 3482342"/>
              <a:gd name="connsiteX91" fmla="*/ 5240857 w 12192000"/>
              <a:gd name="connsiteY91" fmla="*/ 2289444 h 3482342"/>
              <a:gd name="connsiteX92" fmla="*/ 5173523 w 12192000"/>
              <a:gd name="connsiteY92" fmla="*/ 2309057 h 3482342"/>
              <a:gd name="connsiteX93" fmla="*/ 5148543 w 12192000"/>
              <a:gd name="connsiteY93" fmla="*/ 2282356 h 3482342"/>
              <a:gd name="connsiteX94" fmla="*/ 5079548 w 12192000"/>
              <a:gd name="connsiteY94" fmla="*/ 2313485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294129 w 12192000"/>
              <a:gd name="connsiteY57" fmla="*/ 1958387 h 3482342"/>
              <a:gd name="connsiteX58" fmla="*/ 8351578 w 12192000"/>
              <a:gd name="connsiteY58" fmla="*/ 1914422 h 3482342"/>
              <a:gd name="connsiteX59" fmla="*/ 8248914 w 12192000"/>
              <a:gd name="connsiteY59" fmla="*/ 1954175 h 3482342"/>
              <a:gd name="connsiteX60" fmla="*/ 8132104 w 12192000"/>
              <a:gd name="connsiteY60" fmla="*/ 1895727 h 3482342"/>
              <a:gd name="connsiteX61" fmla="*/ 7918078 w 12192000"/>
              <a:gd name="connsiteY61" fmla="*/ 1862668 h 3482342"/>
              <a:gd name="connsiteX62" fmla="*/ 7817899 w 12192000"/>
              <a:gd name="connsiteY62" fmla="*/ 1862176 h 3482342"/>
              <a:gd name="connsiteX63" fmla="*/ 7768994 w 12192000"/>
              <a:gd name="connsiteY63" fmla="*/ 1855721 h 3482342"/>
              <a:gd name="connsiteX64" fmla="*/ 7618027 w 12192000"/>
              <a:gd name="connsiteY64" fmla="*/ 1830959 h 3482342"/>
              <a:gd name="connsiteX65" fmla="*/ 7449425 w 12192000"/>
              <a:gd name="connsiteY65" fmla="*/ 1810910 h 3482342"/>
              <a:gd name="connsiteX66" fmla="*/ 7342915 w 12192000"/>
              <a:gd name="connsiteY66" fmla="*/ 1819827 h 3482342"/>
              <a:gd name="connsiteX67" fmla="*/ 7255191 w 12192000"/>
              <a:gd name="connsiteY67" fmla="*/ 1834354 h 3482342"/>
              <a:gd name="connsiteX68" fmla="*/ 7131205 w 12192000"/>
              <a:gd name="connsiteY68" fmla="*/ 1845557 h 3482342"/>
              <a:gd name="connsiteX69" fmla="*/ 6917124 w 12192000"/>
              <a:gd name="connsiteY69" fmla="*/ 1837109 h 3482342"/>
              <a:gd name="connsiteX70" fmla="*/ 6837145 w 12192000"/>
              <a:gd name="connsiteY70" fmla="*/ 1870724 h 3482342"/>
              <a:gd name="connsiteX71" fmla="*/ 6753991 w 12192000"/>
              <a:gd name="connsiteY71" fmla="*/ 1860969 h 3482342"/>
              <a:gd name="connsiteX72" fmla="*/ 6727754 w 12192000"/>
              <a:gd name="connsiteY72" fmla="*/ 1882372 h 3482342"/>
              <a:gd name="connsiteX73" fmla="*/ 6723371 w 12192000"/>
              <a:gd name="connsiteY73" fmla="*/ 1886494 h 3482342"/>
              <a:gd name="connsiteX74" fmla="*/ 6702779 w 12192000"/>
              <a:gd name="connsiteY74" fmla="*/ 1893601 h 3482342"/>
              <a:gd name="connsiteX75" fmla="*/ 6700779 w 12192000"/>
              <a:gd name="connsiteY75" fmla="*/ 1907344 h 3482342"/>
              <a:gd name="connsiteX76" fmla="*/ 6672513 w 12192000"/>
              <a:gd name="connsiteY76" fmla="*/ 1926452 h 3482342"/>
              <a:gd name="connsiteX77" fmla="*/ 6633549 w 12192000"/>
              <a:gd name="connsiteY77" fmla="*/ 1936255 h 3482342"/>
              <a:gd name="connsiteX78" fmla="*/ 6444344 w 12192000"/>
              <a:gd name="connsiteY78" fmla="*/ 1969663 h 3482342"/>
              <a:gd name="connsiteX79" fmla="*/ 6333446 w 12192000"/>
              <a:gd name="connsiteY79" fmla="*/ 1997163 h 3482342"/>
              <a:gd name="connsiteX80" fmla="*/ 6294933 w 12192000"/>
              <a:gd name="connsiteY80" fmla="*/ 2019412 h 3482342"/>
              <a:gd name="connsiteX81" fmla="*/ 6238719 w 12192000"/>
              <a:gd name="connsiteY81" fmla="*/ 2042547 h 3482342"/>
              <a:gd name="connsiteX82" fmla="*/ 6142310 w 12192000"/>
              <a:gd name="connsiteY82" fmla="*/ 2092510 h 3482342"/>
              <a:gd name="connsiteX83" fmla="*/ 6007916 w 12192000"/>
              <a:gd name="connsiteY83" fmla="*/ 2143752 h 3482342"/>
              <a:gd name="connsiteX84" fmla="*/ 5894610 w 12192000"/>
              <a:gd name="connsiteY84" fmla="*/ 2130684 h 3482342"/>
              <a:gd name="connsiteX85" fmla="*/ 5817682 w 12192000"/>
              <a:gd name="connsiteY85" fmla="*/ 2157358 h 3482342"/>
              <a:gd name="connsiteX86" fmla="*/ 5591469 w 12192000"/>
              <a:gd name="connsiteY86" fmla="*/ 2178389 h 3482342"/>
              <a:gd name="connsiteX87" fmla="*/ 5414282 w 12192000"/>
              <a:gd name="connsiteY87" fmla="*/ 2183070 h 3482342"/>
              <a:gd name="connsiteX88" fmla="*/ 5368369 w 12192000"/>
              <a:gd name="connsiteY88" fmla="*/ 2204272 h 3482342"/>
              <a:gd name="connsiteX89" fmla="*/ 5291263 w 12192000"/>
              <a:gd name="connsiteY89" fmla="*/ 2239182 h 3482342"/>
              <a:gd name="connsiteX90" fmla="*/ 5240857 w 12192000"/>
              <a:gd name="connsiteY90" fmla="*/ 2289444 h 3482342"/>
              <a:gd name="connsiteX91" fmla="*/ 5173523 w 12192000"/>
              <a:gd name="connsiteY91" fmla="*/ 2309057 h 3482342"/>
              <a:gd name="connsiteX92" fmla="*/ 5148543 w 12192000"/>
              <a:gd name="connsiteY92" fmla="*/ 2282356 h 3482342"/>
              <a:gd name="connsiteX93" fmla="*/ 5079548 w 12192000"/>
              <a:gd name="connsiteY93" fmla="*/ 2313485 h 3482342"/>
              <a:gd name="connsiteX94" fmla="*/ 4975908 w 12192000"/>
              <a:gd name="connsiteY94" fmla="*/ 2364128 h 3482342"/>
              <a:gd name="connsiteX95" fmla="*/ 4913723 w 12192000"/>
              <a:gd name="connsiteY95" fmla="*/ 2385265 h 3482342"/>
              <a:gd name="connsiteX96" fmla="*/ 4746485 w 12192000"/>
              <a:gd name="connsiteY96" fmla="*/ 2451769 h 3482342"/>
              <a:gd name="connsiteX97" fmla="*/ 4681588 w 12192000"/>
              <a:gd name="connsiteY97" fmla="*/ 2467494 h 3482342"/>
              <a:gd name="connsiteX98" fmla="*/ 1783655 w 12192000"/>
              <a:gd name="connsiteY98" fmla="*/ 3163860 h 3482342"/>
              <a:gd name="connsiteX99" fmla="*/ 1325955 w 12192000"/>
              <a:gd name="connsiteY99" fmla="*/ 3176692 h 3482342"/>
              <a:gd name="connsiteX100" fmla="*/ 1190384 w 12192000"/>
              <a:gd name="connsiteY100" fmla="*/ 3203504 h 3482342"/>
              <a:gd name="connsiteX101" fmla="*/ 1094537 w 12192000"/>
              <a:gd name="connsiteY101" fmla="*/ 3229469 h 3482342"/>
              <a:gd name="connsiteX102" fmla="*/ 779276 w 12192000"/>
              <a:gd name="connsiteY102" fmla="*/ 3327290 h 3482342"/>
              <a:gd name="connsiteX103" fmla="*/ 600378 w 12192000"/>
              <a:gd name="connsiteY103" fmla="*/ 3335250 h 3482342"/>
              <a:gd name="connsiteX104" fmla="*/ 493457 w 12192000"/>
              <a:gd name="connsiteY104" fmla="*/ 3365044 h 3482342"/>
              <a:gd name="connsiteX105" fmla="*/ 349402 w 12192000"/>
              <a:gd name="connsiteY105" fmla="*/ 3380897 h 3482342"/>
              <a:gd name="connsiteX106" fmla="*/ 192183 w 12192000"/>
              <a:gd name="connsiteY106" fmla="*/ 3460075 h 3482342"/>
              <a:gd name="connsiteX107" fmla="*/ 46713 w 12192000"/>
              <a:gd name="connsiteY107" fmla="*/ 3462986 h 3482342"/>
              <a:gd name="connsiteX108" fmla="*/ 2765 w 12192000"/>
              <a:gd name="connsiteY108" fmla="*/ 3480770 h 3482342"/>
              <a:gd name="connsiteX109" fmla="*/ 0 w 12192000"/>
              <a:gd name="connsiteY109" fmla="*/ 3482342 h 3482342"/>
              <a:gd name="connsiteX110" fmla="*/ 0 w 12192000"/>
              <a:gd name="connsiteY11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351578 w 12192000"/>
              <a:gd name="connsiteY57" fmla="*/ 1914422 h 3482342"/>
              <a:gd name="connsiteX58" fmla="*/ 8248914 w 12192000"/>
              <a:gd name="connsiteY58" fmla="*/ 1954175 h 3482342"/>
              <a:gd name="connsiteX59" fmla="*/ 8132104 w 12192000"/>
              <a:gd name="connsiteY59" fmla="*/ 1895727 h 3482342"/>
              <a:gd name="connsiteX60" fmla="*/ 7918078 w 12192000"/>
              <a:gd name="connsiteY60" fmla="*/ 1862668 h 3482342"/>
              <a:gd name="connsiteX61" fmla="*/ 7817899 w 12192000"/>
              <a:gd name="connsiteY61" fmla="*/ 1862176 h 3482342"/>
              <a:gd name="connsiteX62" fmla="*/ 7768994 w 12192000"/>
              <a:gd name="connsiteY62" fmla="*/ 1855721 h 3482342"/>
              <a:gd name="connsiteX63" fmla="*/ 7618027 w 12192000"/>
              <a:gd name="connsiteY63" fmla="*/ 1830959 h 3482342"/>
              <a:gd name="connsiteX64" fmla="*/ 7449425 w 12192000"/>
              <a:gd name="connsiteY64" fmla="*/ 1810910 h 3482342"/>
              <a:gd name="connsiteX65" fmla="*/ 7342915 w 12192000"/>
              <a:gd name="connsiteY65" fmla="*/ 1819827 h 3482342"/>
              <a:gd name="connsiteX66" fmla="*/ 7255191 w 12192000"/>
              <a:gd name="connsiteY66" fmla="*/ 1834354 h 3482342"/>
              <a:gd name="connsiteX67" fmla="*/ 7131205 w 12192000"/>
              <a:gd name="connsiteY67" fmla="*/ 1845557 h 3482342"/>
              <a:gd name="connsiteX68" fmla="*/ 6917124 w 12192000"/>
              <a:gd name="connsiteY68" fmla="*/ 1837109 h 3482342"/>
              <a:gd name="connsiteX69" fmla="*/ 6837145 w 12192000"/>
              <a:gd name="connsiteY69" fmla="*/ 1870724 h 3482342"/>
              <a:gd name="connsiteX70" fmla="*/ 6753991 w 12192000"/>
              <a:gd name="connsiteY70" fmla="*/ 1860969 h 3482342"/>
              <a:gd name="connsiteX71" fmla="*/ 6727754 w 12192000"/>
              <a:gd name="connsiteY71" fmla="*/ 1882372 h 3482342"/>
              <a:gd name="connsiteX72" fmla="*/ 6723371 w 12192000"/>
              <a:gd name="connsiteY72" fmla="*/ 1886494 h 3482342"/>
              <a:gd name="connsiteX73" fmla="*/ 6702779 w 12192000"/>
              <a:gd name="connsiteY73" fmla="*/ 1893601 h 3482342"/>
              <a:gd name="connsiteX74" fmla="*/ 6700779 w 12192000"/>
              <a:gd name="connsiteY74" fmla="*/ 1907344 h 3482342"/>
              <a:gd name="connsiteX75" fmla="*/ 6672513 w 12192000"/>
              <a:gd name="connsiteY75" fmla="*/ 1926452 h 3482342"/>
              <a:gd name="connsiteX76" fmla="*/ 6633549 w 12192000"/>
              <a:gd name="connsiteY76" fmla="*/ 1936255 h 3482342"/>
              <a:gd name="connsiteX77" fmla="*/ 6444344 w 12192000"/>
              <a:gd name="connsiteY77" fmla="*/ 1969663 h 3482342"/>
              <a:gd name="connsiteX78" fmla="*/ 6333446 w 12192000"/>
              <a:gd name="connsiteY78" fmla="*/ 1997163 h 3482342"/>
              <a:gd name="connsiteX79" fmla="*/ 6294933 w 12192000"/>
              <a:gd name="connsiteY79" fmla="*/ 2019412 h 3482342"/>
              <a:gd name="connsiteX80" fmla="*/ 6238719 w 12192000"/>
              <a:gd name="connsiteY80" fmla="*/ 2042547 h 3482342"/>
              <a:gd name="connsiteX81" fmla="*/ 6142310 w 12192000"/>
              <a:gd name="connsiteY81" fmla="*/ 2092510 h 3482342"/>
              <a:gd name="connsiteX82" fmla="*/ 6007916 w 12192000"/>
              <a:gd name="connsiteY82" fmla="*/ 2143752 h 3482342"/>
              <a:gd name="connsiteX83" fmla="*/ 5894610 w 12192000"/>
              <a:gd name="connsiteY83" fmla="*/ 2130684 h 3482342"/>
              <a:gd name="connsiteX84" fmla="*/ 5817682 w 12192000"/>
              <a:gd name="connsiteY84" fmla="*/ 2157358 h 3482342"/>
              <a:gd name="connsiteX85" fmla="*/ 5591469 w 12192000"/>
              <a:gd name="connsiteY85" fmla="*/ 2178389 h 3482342"/>
              <a:gd name="connsiteX86" fmla="*/ 5414282 w 12192000"/>
              <a:gd name="connsiteY86" fmla="*/ 2183070 h 3482342"/>
              <a:gd name="connsiteX87" fmla="*/ 5368369 w 12192000"/>
              <a:gd name="connsiteY87" fmla="*/ 2204272 h 3482342"/>
              <a:gd name="connsiteX88" fmla="*/ 5291263 w 12192000"/>
              <a:gd name="connsiteY88" fmla="*/ 2239182 h 3482342"/>
              <a:gd name="connsiteX89" fmla="*/ 5240857 w 12192000"/>
              <a:gd name="connsiteY89" fmla="*/ 2289444 h 3482342"/>
              <a:gd name="connsiteX90" fmla="*/ 5173523 w 12192000"/>
              <a:gd name="connsiteY90" fmla="*/ 2309057 h 3482342"/>
              <a:gd name="connsiteX91" fmla="*/ 5148543 w 12192000"/>
              <a:gd name="connsiteY91" fmla="*/ 2282356 h 3482342"/>
              <a:gd name="connsiteX92" fmla="*/ 5079548 w 12192000"/>
              <a:gd name="connsiteY92" fmla="*/ 2313485 h 3482342"/>
              <a:gd name="connsiteX93" fmla="*/ 4975908 w 12192000"/>
              <a:gd name="connsiteY93" fmla="*/ 2364128 h 3482342"/>
              <a:gd name="connsiteX94" fmla="*/ 4913723 w 12192000"/>
              <a:gd name="connsiteY94" fmla="*/ 2385265 h 3482342"/>
              <a:gd name="connsiteX95" fmla="*/ 4746485 w 12192000"/>
              <a:gd name="connsiteY95" fmla="*/ 2451769 h 3482342"/>
              <a:gd name="connsiteX96" fmla="*/ 4681588 w 12192000"/>
              <a:gd name="connsiteY96" fmla="*/ 2467494 h 3482342"/>
              <a:gd name="connsiteX97" fmla="*/ 1783655 w 12192000"/>
              <a:gd name="connsiteY97" fmla="*/ 3163860 h 3482342"/>
              <a:gd name="connsiteX98" fmla="*/ 1325955 w 12192000"/>
              <a:gd name="connsiteY98" fmla="*/ 3176692 h 3482342"/>
              <a:gd name="connsiteX99" fmla="*/ 1190384 w 12192000"/>
              <a:gd name="connsiteY99" fmla="*/ 3203504 h 3482342"/>
              <a:gd name="connsiteX100" fmla="*/ 1094537 w 12192000"/>
              <a:gd name="connsiteY100" fmla="*/ 3229469 h 3482342"/>
              <a:gd name="connsiteX101" fmla="*/ 779276 w 12192000"/>
              <a:gd name="connsiteY101" fmla="*/ 3327290 h 3482342"/>
              <a:gd name="connsiteX102" fmla="*/ 600378 w 12192000"/>
              <a:gd name="connsiteY102" fmla="*/ 3335250 h 3482342"/>
              <a:gd name="connsiteX103" fmla="*/ 493457 w 12192000"/>
              <a:gd name="connsiteY103" fmla="*/ 3365044 h 3482342"/>
              <a:gd name="connsiteX104" fmla="*/ 349402 w 12192000"/>
              <a:gd name="connsiteY104" fmla="*/ 3380897 h 3482342"/>
              <a:gd name="connsiteX105" fmla="*/ 192183 w 12192000"/>
              <a:gd name="connsiteY105" fmla="*/ 3460075 h 3482342"/>
              <a:gd name="connsiteX106" fmla="*/ 46713 w 12192000"/>
              <a:gd name="connsiteY106" fmla="*/ 3462986 h 3482342"/>
              <a:gd name="connsiteX107" fmla="*/ 2765 w 12192000"/>
              <a:gd name="connsiteY107" fmla="*/ 3480770 h 3482342"/>
              <a:gd name="connsiteX108" fmla="*/ 0 w 12192000"/>
              <a:gd name="connsiteY108" fmla="*/ 3482342 h 3482342"/>
              <a:gd name="connsiteX109" fmla="*/ 0 w 12192000"/>
              <a:gd name="connsiteY10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351578 w 12192000"/>
              <a:gd name="connsiteY57" fmla="*/ 1914422 h 3482342"/>
              <a:gd name="connsiteX58" fmla="*/ 8236214 w 12192000"/>
              <a:gd name="connsiteY58" fmla="*/ 1909725 h 3482342"/>
              <a:gd name="connsiteX59" fmla="*/ 8132104 w 12192000"/>
              <a:gd name="connsiteY59" fmla="*/ 1895727 h 3482342"/>
              <a:gd name="connsiteX60" fmla="*/ 7918078 w 12192000"/>
              <a:gd name="connsiteY60" fmla="*/ 1862668 h 3482342"/>
              <a:gd name="connsiteX61" fmla="*/ 7817899 w 12192000"/>
              <a:gd name="connsiteY61" fmla="*/ 1862176 h 3482342"/>
              <a:gd name="connsiteX62" fmla="*/ 7768994 w 12192000"/>
              <a:gd name="connsiteY62" fmla="*/ 1855721 h 3482342"/>
              <a:gd name="connsiteX63" fmla="*/ 7618027 w 12192000"/>
              <a:gd name="connsiteY63" fmla="*/ 1830959 h 3482342"/>
              <a:gd name="connsiteX64" fmla="*/ 7449425 w 12192000"/>
              <a:gd name="connsiteY64" fmla="*/ 1810910 h 3482342"/>
              <a:gd name="connsiteX65" fmla="*/ 7342915 w 12192000"/>
              <a:gd name="connsiteY65" fmla="*/ 1819827 h 3482342"/>
              <a:gd name="connsiteX66" fmla="*/ 7255191 w 12192000"/>
              <a:gd name="connsiteY66" fmla="*/ 1834354 h 3482342"/>
              <a:gd name="connsiteX67" fmla="*/ 7131205 w 12192000"/>
              <a:gd name="connsiteY67" fmla="*/ 1845557 h 3482342"/>
              <a:gd name="connsiteX68" fmla="*/ 6917124 w 12192000"/>
              <a:gd name="connsiteY68" fmla="*/ 1837109 h 3482342"/>
              <a:gd name="connsiteX69" fmla="*/ 6837145 w 12192000"/>
              <a:gd name="connsiteY69" fmla="*/ 1870724 h 3482342"/>
              <a:gd name="connsiteX70" fmla="*/ 6753991 w 12192000"/>
              <a:gd name="connsiteY70" fmla="*/ 1860969 h 3482342"/>
              <a:gd name="connsiteX71" fmla="*/ 6727754 w 12192000"/>
              <a:gd name="connsiteY71" fmla="*/ 1882372 h 3482342"/>
              <a:gd name="connsiteX72" fmla="*/ 6723371 w 12192000"/>
              <a:gd name="connsiteY72" fmla="*/ 1886494 h 3482342"/>
              <a:gd name="connsiteX73" fmla="*/ 6702779 w 12192000"/>
              <a:gd name="connsiteY73" fmla="*/ 1893601 h 3482342"/>
              <a:gd name="connsiteX74" fmla="*/ 6700779 w 12192000"/>
              <a:gd name="connsiteY74" fmla="*/ 1907344 h 3482342"/>
              <a:gd name="connsiteX75" fmla="*/ 6672513 w 12192000"/>
              <a:gd name="connsiteY75" fmla="*/ 1926452 h 3482342"/>
              <a:gd name="connsiteX76" fmla="*/ 6633549 w 12192000"/>
              <a:gd name="connsiteY76" fmla="*/ 1936255 h 3482342"/>
              <a:gd name="connsiteX77" fmla="*/ 6444344 w 12192000"/>
              <a:gd name="connsiteY77" fmla="*/ 1969663 h 3482342"/>
              <a:gd name="connsiteX78" fmla="*/ 6333446 w 12192000"/>
              <a:gd name="connsiteY78" fmla="*/ 1997163 h 3482342"/>
              <a:gd name="connsiteX79" fmla="*/ 6294933 w 12192000"/>
              <a:gd name="connsiteY79" fmla="*/ 2019412 h 3482342"/>
              <a:gd name="connsiteX80" fmla="*/ 6238719 w 12192000"/>
              <a:gd name="connsiteY80" fmla="*/ 2042547 h 3482342"/>
              <a:gd name="connsiteX81" fmla="*/ 6142310 w 12192000"/>
              <a:gd name="connsiteY81" fmla="*/ 2092510 h 3482342"/>
              <a:gd name="connsiteX82" fmla="*/ 6007916 w 12192000"/>
              <a:gd name="connsiteY82" fmla="*/ 2143752 h 3482342"/>
              <a:gd name="connsiteX83" fmla="*/ 5894610 w 12192000"/>
              <a:gd name="connsiteY83" fmla="*/ 2130684 h 3482342"/>
              <a:gd name="connsiteX84" fmla="*/ 5817682 w 12192000"/>
              <a:gd name="connsiteY84" fmla="*/ 2157358 h 3482342"/>
              <a:gd name="connsiteX85" fmla="*/ 5591469 w 12192000"/>
              <a:gd name="connsiteY85" fmla="*/ 2178389 h 3482342"/>
              <a:gd name="connsiteX86" fmla="*/ 5414282 w 12192000"/>
              <a:gd name="connsiteY86" fmla="*/ 2183070 h 3482342"/>
              <a:gd name="connsiteX87" fmla="*/ 5368369 w 12192000"/>
              <a:gd name="connsiteY87" fmla="*/ 2204272 h 3482342"/>
              <a:gd name="connsiteX88" fmla="*/ 5291263 w 12192000"/>
              <a:gd name="connsiteY88" fmla="*/ 2239182 h 3482342"/>
              <a:gd name="connsiteX89" fmla="*/ 5240857 w 12192000"/>
              <a:gd name="connsiteY89" fmla="*/ 2289444 h 3482342"/>
              <a:gd name="connsiteX90" fmla="*/ 5173523 w 12192000"/>
              <a:gd name="connsiteY90" fmla="*/ 2309057 h 3482342"/>
              <a:gd name="connsiteX91" fmla="*/ 5148543 w 12192000"/>
              <a:gd name="connsiteY91" fmla="*/ 2282356 h 3482342"/>
              <a:gd name="connsiteX92" fmla="*/ 5079548 w 12192000"/>
              <a:gd name="connsiteY92" fmla="*/ 2313485 h 3482342"/>
              <a:gd name="connsiteX93" fmla="*/ 4975908 w 12192000"/>
              <a:gd name="connsiteY93" fmla="*/ 2364128 h 3482342"/>
              <a:gd name="connsiteX94" fmla="*/ 4913723 w 12192000"/>
              <a:gd name="connsiteY94" fmla="*/ 2385265 h 3482342"/>
              <a:gd name="connsiteX95" fmla="*/ 4746485 w 12192000"/>
              <a:gd name="connsiteY95" fmla="*/ 2451769 h 3482342"/>
              <a:gd name="connsiteX96" fmla="*/ 4681588 w 12192000"/>
              <a:gd name="connsiteY96" fmla="*/ 2467494 h 3482342"/>
              <a:gd name="connsiteX97" fmla="*/ 1783655 w 12192000"/>
              <a:gd name="connsiteY97" fmla="*/ 3163860 h 3482342"/>
              <a:gd name="connsiteX98" fmla="*/ 1325955 w 12192000"/>
              <a:gd name="connsiteY98" fmla="*/ 3176692 h 3482342"/>
              <a:gd name="connsiteX99" fmla="*/ 1190384 w 12192000"/>
              <a:gd name="connsiteY99" fmla="*/ 3203504 h 3482342"/>
              <a:gd name="connsiteX100" fmla="*/ 1094537 w 12192000"/>
              <a:gd name="connsiteY100" fmla="*/ 3229469 h 3482342"/>
              <a:gd name="connsiteX101" fmla="*/ 779276 w 12192000"/>
              <a:gd name="connsiteY101" fmla="*/ 3327290 h 3482342"/>
              <a:gd name="connsiteX102" fmla="*/ 600378 w 12192000"/>
              <a:gd name="connsiteY102" fmla="*/ 3335250 h 3482342"/>
              <a:gd name="connsiteX103" fmla="*/ 493457 w 12192000"/>
              <a:gd name="connsiteY103" fmla="*/ 3365044 h 3482342"/>
              <a:gd name="connsiteX104" fmla="*/ 349402 w 12192000"/>
              <a:gd name="connsiteY104" fmla="*/ 3380897 h 3482342"/>
              <a:gd name="connsiteX105" fmla="*/ 192183 w 12192000"/>
              <a:gd name="connsiteY105" fmla="*/ 3460075 h 3482342"/>
              <a:gd name="connsiteX106" fmla="*/ 46713 w 12192000"/>
              <a:gd name="connsiteY106" fmla="*/ 3462986 h 3482342"/>
              <a:gd name="connsiteX107" fmla="*/ 2765 w 12192000"/>
              <a:gd name="connsiteY107" fmla="*/ 3480770 h 3482342"/>
              <a:gd name="connsiteX108" fmla="*/ 0 w 12192000"/>
              <a:gd name="connsiteY108" fmla="*/ 3482342 h 3482342"/>
              <a:gd name="connsiteX109" fmla="*/ 0 w 12192000"/>
              <a:gd name="connsiteY10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401276 w 12192000"/>
              <a:gd name="connsiteY56" fmla="*/ 1953968 h 3482342"/>
              <a:gd name="connsiteX57" fmla="*/ 8345228 w 12192000"/>
              <a:gd name="connsiteY57" fmla="*/ 1939822 h 3482342"/>
              <a:gd name="connsiteX58" fmla="*/ 8236214 w 12192000"/>
              <a:gd name="connsiteY58" fmla="*/ 1909725 h 3482342"/>
              <a:gd name="connsiteX59" fmla="*/ 8132104 w 12192000"/>
              <a:gd name="connsiteY59" fmla="*/ 1895727 h 3482342"/>
              <a:gd name="connsiteX60" fmla="*/ 7918078 w 12192000"/>
              <a:gd name="connsiteY60" fmla="*/ 1862668 h 3482342"/>
              <a:gd name="connsiteX61" fmla="*/ 7817899 w 12192000"/>
              <a:gd name="connsiteY61" fmla="*/ 1862176 h 3482342"/>
              <a:gd name="connsiteX62" fmla="*/ 7768994 w 12192000"/>
              <a:gd name="connsiteY62" fmla="*/ 1855721 h 3482342"/>
              <a:gd name="connsiteX63" fmla="*/ 7618027 w 12192000"/>
              <a:gd name="connsiteY63" fmla="*/ 1830959 h 3482342"/>
              <a:gd name="connsiteX64" fmla="*/ 7449425 w 12192000"/>
              <a:gd name="connsiteY64" fmla="*/ 1810910 h 3482342"/>
              <a:gd name="connsiteX65" fmla="*/ 7342915 w 12192000"/>
              <a:gd name="connsiteY65" fmla="*/ 1819827 h 3482342"/>
              <a:gd name="connsiteX66" fmla="*/ 7255191 w 12192000"/>
              <a:gd name="connsiteY66" fmla="*/ 1834354 h 3482342"/>
              <a:gd name="connsiteX67" fmla="*/ 7131205 w 12192000"/>
              <a:gd name="connsiteY67" fmla="*/ 1845557 h 3482342"/>
              <a:gd name="connsiteX68" fmla="*/ 6917124 w 12192000"/>
              <a:gd name="connsiteY68" fmla="*/ 1837109 h 3482342"/>
              <a:gd name="connsiteX69" fmla="*/ 6837145 w 12192000"/>
              <a:gd name="connsiteY69" fmla="*/ 1870724 h 3482342"/>
              <a:gd name="connsiteX70" fmla="*/ 6753991 w 12192000"/>
              <a:gd name="connsiteY70" fmla="*/ 1860969 h 3482342"/>
              <a:gd name="connsiteX71" fmla="*/ 6727754 w 12192000"/>
              <a:gd name="connsiteY71" fmla="*/ 1882372 h 3482342"/>
              <a:gd name="connsiteX72" fmla="*/ 6723371 w 12192000"/>
              <a:gd name="connsiteY72" fmla="*/ 1886494 h 3482342"/>
              <a:gd name="connsiteX73" fmla="*/ 6702779 w 12192000"/>
              <a:gd name="connsiteY73" fmla="*/ 1893601 h 3482342"/>
              <a:gd name="connsiteX74" fmla="*/ 6700779 w 12192000"/>
              <a:gd name="connsiteY74" fmla="*/ 1907344 h 3482342"/>
              <a:gd name="connsiteX75" fmla="*/ 6672513 w 12192000"/>
              <a:gd name="connsiteY75" fmla="*/ 1926452 h 3482342"/>
              <a:gd name="connsiteX76" fmla="*/ 6633549 w 12192000"/>
              <a:gd name="connsiteY76" fmla="*/ 1936255 h 3482342"/>
              <a:gd name="connsiteX77" fmla="*/ 6444344 w 12192000"/>
              <a:gd name="connsiteY77" fmla="*/ 1969663 h 3482342"/>
              <a:gd name="connsiteX78" fmla="*/ 6333446 w 12192000"/>
              <a:gd name="connsiteY78" fmla="*/ 1997163 h 3482342"/>
              <a:gd name="connsiteX79" fmla="*/ 6294933 w 12192000"/>
              <a:gd name="connsiteY79" fmla="*/ 2019412 h 3482342"/>
              <a:gd name="connsiteX80" fmla="*/ 6238719 w 12192000"/>
              <a:gd name="connsiteY80" fmla="*/ 2042547 h 3482342"/>
              <a:gd name="connsiteX81" fmla="*/ 6142310 w 12192000"/>
              <a:gd name="connsiteY81" fmla="*/ 2092510 h 3482342"/>
              <a:gd name="connsiteX82" fmla="*/ 6007916 w 12192000"/>
              <a:gd name="connsiteY82" fmla="*/ 2143752 h 3482342"/>
              <a:gd name="connsiteX83" fmla="*/ 5894610 w 12192000"/>
              <a:gd name="connsiteY83" fmla="*/ 2130684 h 3482342"/>
              <a:gd name="connsiteX84" fmla="*/ 5817682 w 12192000"/>
              <a:gd name="connsiteY84" fmla="*/ 2157358 h 3482342"/>
              <a:gd name="connsiteX85" fmla="*/ 5591469 w 12192000"/>
              <a:gd name="connsiteY85" fmla="*/ 2178389 h 3482342"/>
              <a:gd name="connsiteX86" fmla="*/ 5414282 w 12192000"/>
              <a:gd name="connsiteY86" fmla="*/ 2183070 h 3482342"/>
              <a:gd name="connsiteX87" fmla="*/ 5368369 w 12192000"/>
              <a:gd name="connsiteY87" fmla="*/ 2204272 h 3482342"/>
              <a:gd name="connsiteX88" fmla="*/ 5291263 w 12192000"/>
              <a:gd name="connsiteY88" fmla="*/ 2239182 h 3482342"/>
              <a:gd name="connsiteX89" fmla="*/ 5240857 w 12192000"/>
              <a:gd name="connsiteY89" fmla="*/ 2289444 h 3482342"/>
              <a:gd name="connsiteX90" fmla="*/ 5173523 w 12192000"/>
              <a:gd name="connsiteY90" fmla="*/ 2309057 h 3482342"/>
              <a:gd name="connsiteX91" fmla="*/ 5148543 w 12192000"/>
              <a:gd name="connsiteY91" fmla="*/ 2282356 h 3482342"/>
              <a:gd name="connsiteX92" fmla="*/ 5079548 w 12192000"/>
              <a:gd name="connsiteY92" fmla="*/ 2313485 h 3482342"/>
              <a:gd name="connsiteX93" fmla="*/ 4975908 w 12192000"/>
              <a:gd name="connsiteY93" fmla="*/ 2364128 h 3482342"/>
              <a:gd name="connsiteX94" fmla="*/ 4913723 w 12192000"/>
              <a:gd name="connsiteY94" fmla="*/ 2385265 h 3482342"/>
              <a:gd name="connsiteX95" fmla="*/ 4746485 w 12192000"/>
              <a:gd name="connsiteY95" fmla="*/ 2451769 h 3482342"/>
              <a:gd name="connsiteX96" fmla="*/ 4681588 w 12192000"/>
              <a:gd name="connsiteY96" fmla="*/ 2467494 h 3482342"/>
              <a:gd name="connsiteX97" fmla="*/ 1783655 w 12192000"/>
              <a:gd name="connsiteY97" fmla="*/ 3163860 h 3482342"/>
              <a:gd name="connsiteX98" fmla="*/ 1325955 w 12192000"/>
              <a:gd name="connsiteY98" fmla="*/ 3176692 h 3482342"/>
              <a:gd name="connsiteX99" fmla="*/ 1190384 w 12192000"/>
              <a:gd name="connsiteY99" fmla="*/ 3203504 h 3482342"/>
              <a:gd name="connsiteX100" fmla="*/ 1094537 w 12192000"/>
              <a:gd name="connsiteY100" fmla="*/ 3229469 h 3482342"/>
              <a:gd name="connsiteX101" fmla="*/ 779276 w 12192000"/>
              <a:gd name="connsiteY101" fmla="*/ 3327290 h 3482342"/>
              <a:gd name="connsiteX102" fmla="*/ 600378 w 12192000"/>
              <a:gd name="connsiteY102" fmla="*/ 3335250 h 3482342"/>
              <a:gd name="connsiteX103" fmla="*/ 493457 w 12192000"/>
              <a:gd name="connsiteY103" fmla="*/ 3365044 h 3482342"/>
              <a:gd name="connsiteX104" fmla="*/ 349402 w 12192000"/>
              <a:gd name="connsiteY104" fmla="*/ 3380897 h 3482342"/>
              <a:gd name="connsiteX105" fmla="*/ 192183 w 12192000"/>
              <a:gd name="connsiteY105" fmla="*/ 3460075 h 3482342"/>
              <a:gd name="connsiteX106" fmla="*/ 46713 w 12192000"/>
              <a:gd name="connsiteY106" fmla="*/ 3462986 h 3482342"/>
              <a:gd name="connsiteX107" fmla="*/ 2765 w 12192000"/>
              <a:gd name="connsiteY107" fmla="*/ 3480770 h 3482342"/>
              <a:gd name="connsiteX108" fmla="*/ 0 w 12192000"/>
              <a:gd name="connsiteY108" fmla="*/ 3482342 h 3482342"/>
              <a:gd name="connsiteX109" fmla="*/ 0 w 12192000"/>
              <a:gd name="connsiteY10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24042 w 12192000"/>
              <a:gd name="connsiteY55" fmla="*/ 1949367 h 3482342"/>
              <a:gd name="connsiteX56" fmla="*/ 8345228 w 12192000"/>
              <a:gd name="connsiteY56" fmla="*/ 1939822 h 3482342"/>
              <a:gd name="connsiteX57" fmla="*/ 8236214 w 12192000"/>
              <a:gd name="connsiteY57" fmla="*/ 1909725 h 3482342"/>
              <a:gd name="connsiteX58" fmla="*/ 8132104 w 12192000"/>
              <a:gd name="connsiteY58" fmla="*/ 1895727 h 3482342"/>
              <a:gd name="connsiteX59" fmla="*/ 7918078 w 12192000"/>
              <a:gd name="connsiteY59" fmla="*/ 1862668 h 3482342"/>
              <a:gd name="connsiteX60" fmla="*/ 7817899 w 12192000"/>
              <a:gd name="connsiteY60" fmla="*/ 1862176 h 3482342"/>
              <a:gd name="connsiteX61" fmla="*/ 7768994 w 12192000"/>
              <a:gd name="connsiteY61" fmla="*/ 1855721 h 3482342"/>
              <a:gd name="connsiteX62" fmla="*/ 7618027 w 12192000"/>
              <a:gd name="connsiteY62" fmla="*/ 1830959 h 3482342"/>
              <a:gd name="connsiteX63" fmla="*/ 7449425 w 12192000"/>
              <a:gd name="connsiteY63" fmla="*/ 1810910 h 3482342"/>
              <a:gd name="connsiteX64" fmla="*/ 7342915 w 12192000"/>
              <a:gd name="connsiteY64" fmla="*/ 1819827 h 3482342"/>
              <a:gd name="connsiteX65" fmla="*/ 7255191 w 12192000"/>
              <a:gd name="connsiteY65" fmla="*/ 1834354 h 3482342"/>
              <a:gd name="connsiteX66" fmla="*/ 7131205 w 12192000"/>
              <a:gd name="connsiteY66" fmla="*/ 1845557 h 3482342"/>
              <a:gd name="connsiteX67" fmla="*/ 6917124 w 12192000"/>
              <a:gd name="connsiteY67" fmla="*/ 1837109 h 3482342"/>
              <a:gd name="connsiteX68" fmla="*/ 6837145 w 12192000"/>
              <a:gd name="connsiteY68" fmla="*/ 1870724 h 3482342"/>
              <a:gd name="connsiteX69" fmla="*/ 6753991 w 12192000"/>
              <a:gd name="connsiteY69" fmla="*/ 1860969 h 3482342"/>
              <a:gd name="connsiteX70" fmla="*/ 6727754 w 12192000"/>
              <a:gd name="connsiteY70" fmla="*/ 1882372 h 3482342"/>
              <a:gd name="connsiteX71" fmla="*/ 6723371 w 12192000"/>
              <a:gd name="connsiteY71" fmla="*/ 1886494 h 3482342"/>
              <a:gd name="connsiteX72" fmla="*/ 6702779 w 12192000"/>
              <a:gd name="connsiteY72" fmla="*/ 1893601 h 3482342"/>
              <a:gd name="connsiteX73" fmla="*/ 6700779 w 12192000"/>
              <a:gd name="connsiteY73" fmla="*/ 1907344 h 3482342"/>
              <a:gd name="connsiteX74" fmla="*/ 6672513 w 12192000"/>
              <a:gd name="connsiteY74" fmla="*/ 1926452 h 3482342"/>
              <a:gd name="connsiteX75" fmla="*/ 6633549 w 12192000"/>
              <a:gd name="connsiteY75" fmla="*/ 1936255 h 3482342"/>
              <a:gd name="connsiteX76" fmla="*/ 6444344 w 12192000"/>
              <a:gd name="connsiteY76" fmla="*/ 1969663 h 3482342"/>
              <a:gd name="connsiteX77" fmla="*/ 6333446 w 12192000"/>
              <a:gd name="connsiteY77" fmla="*/ 1997163 h 3482342"/>
              <a:gd name="connsiteX78" fmla="*/ 6294933 w 12192000"/>
              <a:gd name="connsiteY78" fmla="*/ 2019412 h 3482342"/>
              <a:gd name="connsiteX79" fmla="*/ 6238719 w 12192000"/>
              <a:gd name="connsiteY79" fmla="*/ 2042547 h 3482342"/>
              <a:gd name="connsiteX80" fmla="*/ 6142310 w 12192000"/>
              <a:gd name="connsiteY80" fmla="*/ 2092510 h 3482342"/>
              <a:gd name="connsiteX81" fmla="*/ 6007916 w 12192000"/>
              <a:gd name="connsiteY81" fmla="*/ 2143752 h 3482342"/>
              <a:gd name="connsiteX82" fmla="*/ 5894610 w 12192000"/>
              <a:gd name="connsiteY82" fmla="*/ 2130684 h 3482342"/>
              <a:gd name="connsiteX83" fmla="*/ 5817682 w 12192000"/>
              <a:gd name="connsiteY83" fmla="*/ 2157358 h 3482342"/>
              <a:gd name="connsiteX84" fmla="*/ 5591469 w 12192000"/>
              <a:gd name="connsiteY84" fmla="*/ 2178389 h 3482342"/>
              <a:gd name="connsiteX85" fmla="*/ 5414282 w 12192000"/>
              <a:gd name="connsiteY85" fmla="*/ 2183070 h 3482342"/>
              <a:gd name="connsiteX86" fmla="*/ 5368369 w 12192000"/>
              <a:gd name="connsiteY86" fmla="*/ 2204272 h 3482342"/>
              <a:gd name="connsiteX87" fmla="*/ 5291263 w 12192000"/>
              <a:gd name="connsiteY87" fmla="*/ 2239182 h 3482342"/>
              <a:gd name="connsiteX88" fmla="*/ 5240857 w 12192000"/>
              <a:gd name="connsiteY88" fmla="*/ 2289444 h 3482342"/>
              <a:gd name="connsiteX89" fmla="*/ 5173523 w 12192000"/>
              <a:gd name="connsiteY89" fmla="*/ 2309057 h 3482342"/>
              <a:gd name="connsiteX90" fmla="*/ 5148543 w 12192000"/>
              <a:gd name="connsiteY90" fmla="*/ 2282356 h 3482342"/>
              <a:gd name="connsiteX91" fmla="*/ 5079548 w 12192000"/>
              <a:gd name="connsiteY91" fmla="*/ 2313485 h 3482342"/>
              <a:gd name="connsiteX92" fmla="*/ 4975908 w 12192000"/>
              <a:gd name="connsiteY92" fmla="*/ 2364128 h 3482342"/>
              <a:gd name="connsiteX93" fmla="*/ 4913723 w 12192000"/>
              <a:gd name="connsiteY93" fmla="*/ 2385265 h 3482342"/>
              <a:gd name="connsiteX94" fmla="*/ 4746485 w 12192000"/>
              <a:gd name="connsiteY94" fmla="*/ 2451769 h 3482342"/>
              <a:gd name="connsiteX95" fmla="*/ 4681588 w 12192000"/>
              <a:gd name="connsiteY95" fmla="*/ 2467494 h 3482342"/>
              <a:gd name="connsiteX96" fmla="*/ 1783655 w 12192000"/>
              <a:gd name="connsiteY96" fmla="*/ 3163860 h 3482342"/>
              <a:gd name="connsiteX97" fmla="*/ 1325955 w 12192000"/>
              <a:gd name="connsiteY97" fmla="*/ 3176692 h 3482342"/>
              <a:gd name="connsiteX98" fmla="*/ 1190384 w 12192000"/>
              <a:gd name="connsiteY98" fmla="*/ 3203504 h 3482342"/>
              <a:gd name="connsiteX99" fmla="*/ 1094537 w 12192000"/>
              <a:gd name="connsiteY99" fmla="*/ 3229469 h 3482342"/>
              <a:gd name="connsiteX100" fmla="*/ 779276 w 12192000"/>
              <a:gd name="connsiteY100" fmla="*/ 3327290 h 3482342"/>
              <a:gd name="connsiteX101" fmla="*/ 600378 w 12192000"/>
              <a:gd name="connsiteY101" fmla="*/ 3335250 h 3482342"/>
              <a:gd name="connsiteX102" fmla="*/ 493457 w 12192000"/>
              <a:gd name="connsiteY102" fmla="*/ 3365044 h 3482342"/>
              <a:gd name="connsiteX103" fmla="*/ 349402 w 12192000"/>
              <a:gd name="connsiteY103" fmla="*/ 3380897 h 3482342"/>
              <a:gd name="connsiteX104" fmla="*/ 192183 w 12192000"/>
              <a:gd name="connsiteY104" fmla="*/ 3460075 h 3482342"/>
              <a:gd name="connsiteX105" fmla="*/ 46713 w 12192000"/>
              <a:gd name="connsiteY105" fmla="*/ 3462986 h 3482342"/>
              <a:gd name="connsiteX106" fmla="*/ 2765 w 12192000"/>
              <a:gd name="connsiteY106" fmla="*/ 3480770 h 3482342"/>
              <a:gd name="connsiteX107" fmla="*/ 0 w 12192000"/>
              <a:gd name="connsiteY107" fmla="*/ 3482342 h 3482342"/>
              <a:gd name="connsiteX108" fmla="*/ 0 w 12192000"/>
              <a:gd name="connsiteY10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26060 w 12192000"/>
              <a:gd name="connsiteY54" fmla="*/ 1947126 h 3482342"/>
              <a:gd name="connsiteX55" fmla="*/ 8430392 w 12192000"/>
              <a:gd name="connsiteY55" fmla="*/ 1898567 h 3482342"/>
              <a:gd name="connsiteX56" fmla="*/ 8345228 w 12192000"/>
              <a:gd name="connsiteY56" fmla="*/ 1939822 h 3482342"/>
              <a:gd name="connsiteX57" fmla="*/ 8236214 w 12192000"/>
              <a:gd name="connsiteY57" fmla="*/ 1909725 h 3482342"/>
              <a:gd name="connsiteX58" fmla="*/ 8132104 w 12192000"/>
              <a:gd name="connsiteY58" fmla="*/ 1895727 h 3482342"/>
              <a:gd name="connsiteX59" fmla="*/ 7918078 w 12192000"/>
              <a:gd name="connsiteY59" fmla="*/ 1862668 h 3482342"/>
              <a:gd name="connsiteX60" fmla="*/ 7817899 w 12192000"/>
              <a:gd name="connsiteY60" fmla="*/ 1862176 h 3482342"/>
              <a:gd name="connsiteX61" fmla="*/ 7768994 w 12192000"/>
              <a:gd name="connsiteY61" fmla="*/ 1855721 h 3482342"/>
              <a:gd name="connsiteX62" fmla="*/ 7618027 w 12192000"/>
              <a:gd name="connsiteY62" fmla="*/ 1830959 h 3482342"/>
              <a:gd name="connsiteX63" fmla="*/ 7449425 w 12192000"/>
              <a:gd name="connsiteY63" fmla="*/ 1810910 h 3482342"/>
              <a:gd name="connsiteX64" fmla="*/ 7342915 w 12192000"/>
              <a:gd name="connsiteY64" fmla="*/ 1819827 h 3482342"/>
              <a:gd name="connsiteX65" fmla="*/ 7255191 w 12192000"/>
              <a:gd name="connsiteY65" fmla="*/ 1834354 h 3482342"/>
              <a:gd name="connsiteX66" fmla="*/ 7131205 w 12192000"/>
              <a:gd name="connsiteY66" fmla="*/ 1845557 h 3482342"/>
              <a:gd name="connsiteX67" fmla="*/ 6917124 w 12192000"/>
              <a:gd name="connsiteY67" fmla="*/ 1837109 h 3482342"/>
              <a:gd name="connsiteX68" fmla="*/ 6837145 w 12192000"/>
              <a:gd name="connsiteY68" fmla="*/ 1870724 h 3482342"/>
              <a:gd name="connsiteX69" fmla="*/ 6753991 w 12192000"/>
              <a:gd name="connsiteY69" fmla="*/ 1860969 h 3482342"/>
              <a:gd name="connsiteX70" fmla="*/ 6727754 w 12192000"/>
              <a:gd name="connsiteY70" fmla="*/ 1882372 h 3482342"/>
              <a:gd name="connsiteX71" fmla="*/ 6723371 w 12192000"/>
              <a:gd name="connsiteY71" fmla="*/ 1886494 h 3482342"/>
              <a:gd name="connsiteX72" fmla="*/ 6702779 w 12192000"/>
              <a:gd name="connsiteY72" fmla="*/ 1893601 h 3482342"/>
              <a:gd name="connsiteX73" fmla="*/ 6700779 w 12192000"/>
              <a:gd name="connsiteY73" fmla="*/ 1907344 h 3482342"/>
              <a:gd name="connsiteX74" fmla="*/ 6672513 w 12192000"/>
              <a:gd name="connsiteY74" fmla="*/ 1926452 h 3482342"/>
              <a:gd name="connsiteX75" fmla="*/ 6633549 w 12192000"/>
              <a:gd name="connsiteY75" fmla="*/ 1936255 h 3482342"/>
              <a:gd name="connsiteX76" fmla="*/ 6444344 w 12192000"/>
              <a:gd name="connsiteY76" fmla="*/ 1969663 h 3482342"/>
              <a:gd name="connsiteX77" fmla="*/ 6333446 w 12192000"/>
              <a:gd name="connsiteY77" fmla="*/ 1997163 h 3482342"/>
              <a:gd name="connsiteX78" fmla="*/ 6294933 w 12192000"/>
              <a:gd name="connsiteY78" fmla="*/ 2019412 h 3482342"/>
              <a:gd name="connsiteX79" fmla="*/ 6238719 w 12192000"/>
              <a:gd name="connsiteY79" fmla="*/ 2042547 h 3482342"/>
              <a:gd name="connsiteX80" fmla="*/ 6142310 w 12192000"/>
              <a:gd name="connsiteY80" fmla="*/ 2092510 h 3482342"/>
              <a:gd name="connsiteX81" fmla="*/ 6007916 w 12192000"/>
              <a:gd name="connsiteY81" fmla="*/ 2143752 h 3482342"/>
              <a:gd name="connsiteX82" fmla="*/ 5894610 w 12192000"/>
              <a:gd name="connsiteY82" fmla="*/ 2130684 h 3482342"/>
              <a:gd name="connsiteX83" fmla="*/ 5817682 w 12192000"/>
              <a:gd name="connsiteY83" fmla="*/ 2157358 h 3482342"/>
              <a:gd name="connsiteX84" fmla="*/ 5591469 w 12192000"/>
              <a:gd name="connsiteY84" fmla="*/ 2178389 h 3482342"/>
              <a:gd name="connsiteX85" fmla="*/ 5414282 w 12192000"/>
              <a:gd name="connsiteY85" fmla="*/ 2183070 h 3482342"/>
              <a:gd name="connsiteX86" fmla="*/ 5368369 w 12192000"/>
              <a:gd name="connsiteY86" fmla="*/ 2204272 h 3482342"/>
              <a:gd name="connsiteX87" fmla="*/ 5291263 w 12192000"/>
              <a:gd name="connsiteY87" fmla="*/ 2239182 h 3482342"/>
              <a:gd name="connsiteX88" fmla="*/ 5240857 w 12192000"/>
              <a:gd name="connsiteY88" fmla="*/ 2289444 h 3482342"/>
              <a:gd name="connsiteX89" fmla="*/ 5173523 w 12192000"/>
              <a:gd name="connsiteY89" fmla="*/ 2309057 h 3482342"/>
              <a:gd name="connsiteX90" fmla="*/ 5148543 w 12192000"/>
              <a:gd name="connsiteY90" fmla="*/ 2282356 h 3482342"/>
              <a:gd name="connsiteX91" fmla="*/ 5079548 w 12192000"/>
              <a:gd name="connsiteY91" fmla="*/ 2313485 h 3482342"/>
              <a:gd name="connsiteX92" fmla="*/ 4975908 w 12192000"/>
              <a:gd name="connsiteY92" fmla="*/ 2364128 h 3482342"/>
              <a:gd name="connsiteX93" fmla="*/ 4913723 w 12192000"/>
              <a:gd name="connsiteY93" fmla="*/ 2385265 h 3482342"/>
              <a:gd name="connsiteX94" fmla="*/ 4746485 w 12192000"/>
              <a:gd name="connsiteY94" fmla="*/ 2451769 h 3482342"/>
              <a:gd name="connsiteX95" fmla="*/ 4681588 w 12192000"/>
              <a:gd name="connsiteY95" fmla="*/ 2467494 h 3482342"/>
              <a:gd name="connsiteX96" fmla="*/ 1783655 w 12192000"/>
              <a:gd name="connsiteY96" fmla="*/ 3163860 h 3482342"/>
              <a:gd name="connsiteX97" fmla="*/ 1325955 w 12192000"/>
              <a:gd name="connsiteY97" fmla="*/ 3176692 h 3482342"/>
              <a:gd name="connsiteX98" fmla="*/ 1190384 w 12192000"/>
              <a:gd name="connsiteY98" fmla="*/ 3203504 h 3482342"/>
              <a:gd name="connsiteX99" fmla="*/ 1094537 w 12192000"/>
              <a:gd name="connsiteY99" fmla="*/ 3229469 h 3482342"/>
              <a:gd name="connsiteX100" fmla="*/ 779276 w 12192000"/>
              <a:gd name="connsiteY100" fmla="*/ 3327290 h 3482342"/>
              <a:gd name="connsiteX101" fmla="*/ 600378 w 12192000"/>
              <a:gd name="connsiteY101" fmla="*/ 3335250 h 3482342"/>
              <a:gd name="connsiteX102" fmla="*/ 493457 w 12192000"/>
              <a:gd name="connsiteY102" fmla="*/ 3365044 h 3482342"/>
              <a:gd name="connsiteX103" fmla="*/ 349402 w 12192000"/>
              <a:gd name="connsiteY103" fmla="*/ 3380897 h 3482342"/>
              <a:gd name="connsiteX104" fmla="*/ 192183 w 12192000"/>
              <a:gd name="connsiteY104" fmla="*/ 3460075 h 3482342"/>
              <a:gd name="connsiteX105" fmla="*/ 46713 w 12192000"/>
              <a:gd name="connsiteY105" fmla="*/ 3462986 h 3482342"/>
              <a:gd name="connsiteX106" fmla="*/ 2765 w 12192000"/>
              <a:gd name="connsiteY106" fmla="*/ 3480770 h 3482342"/>
              <a:gd name="connsiteX107" fmla="*/ 0 w 12192000"/>
              <a:gd name="connsiteY107" fmla="*/ 3482342 h 3482342"/>
              <a:gd name="connsiteX108" fmla="*/ 0 w 12192000"/>
              <a:gd name="connsiteY10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30392 w 12192000"/>
              <a:gd name="connsiteY54" fmla="*/ 1898567 h 3482342"/>
              <a:gd name="connsiteX55" fmla="*/ 8345228 w 12192000"/>
              <a:gd name="connsiteY55" fmla="*/ 1939822 h 3482342"/>
              <a:gd name="connsiteX56" fmla="*/ 8236214 w 12192000"/>
              <a:gd name="connsiteY56" fmla="*/ 1909725 h 3482342"/>
              <a:gd name="connsiteX57" fmla="*/ 8132104 w 12192000"/>
              <a:gd name="connsiteY57" fmla="*/ 1895727 h 3482342"/>
              <a:gd name="connsiteX58" fmla="*/ 7918078 w 12192000"/>
              <a:gd name="connsiteY58" fmla="*/ 1862668 h 3482342"/>
              <a:gd name="connsiteX59" fmla="*/ 7817899 w 12192000"/>
              <a:gd name="connsiteY59" fmla="*/ 1862176 h 3482342"/>
              <a:gd name="connsiteX60" fmla="*/ 7768994 w 12192000"/>
              <a:gd name="connsiteY60" fmla="*/ 1855721 h 3482342"/>
              <a:gd name="connsiteX61" fmla="*/ 7618027 w 12192000"/>
              <a:gd name="connsiteY61" fmla="*/ 1830959 h 3482342"/>
              <a:gd name="connsiteX62" fmla="*/ 7449425 w 12192000"/>
              <a:gd name="connsiteY62" fmla="*/ 1810910 h 3482342"/>
              <a:gd name="connsiteX63" fmla="*/ 7342915 w 12192000"/>
              <a:gd name="connsiteY63" fmla="*/ 1819827 h 3482342"/>
              <a:gd name="connsiteX64" fmla="*/ 7255191 w 12192000"/>
              <a:gd name="connsiteY64" fmla="*/ 1834354 h 3482342"/>
              <a:gd name="connsiteX65" fmla="*/ 7131205 w 12192000"/>
              <a:gd name="connsiteY65" fmla="*/ 1845557 h 3482342"/>
              <a:gd name="connsiteX66" fmla="*/ 6917124 w 12192000"/>
              <a:gd name="connsiteY66" fmla="*/ 1837109 h 3482342"/>
              <a:gd name="connsiteX67" fmla="*/ 6837145 w 12192000"/>
              <a:gd name="connsiteY67" fmla="*/ 1870724 h 3482342"/>
              <a:gd name="connsiteX68" fmla="*/ 6753991 w 12192000"/>
              <a:gd name="connsiteY68" fmla="*/ 1860969 h 3482342"/>
              <a:gd name="connsiteX69" fmla="*/ 6727754 w 12192000"/>
              <a:gd name="connsiteY69" fmla="*/ 1882372 h 3482342"/>
              <a:gd name="connsiteX70" fmla="*/ 6723371 w 12192000"/>
              <a:gd name="connsiteY70" fmla="*/ 1886494 h 3482342"/>
              <a:gd name="connsiteX71" fmla="*/ 6702779 w 12192000"/>
              <a:gd name="connsiteY71" fmla="*/ 1893601 h 3482342"/>
              <a:gd name="connsiteX72" fmla="*/ 6700779 w 12192000"/>
              <a:gd name="connsiteY72" fmla="*/ 1907344 h 3482342"/>
              <a:gd name="connsiteX73" fmla="*/ 6672513 w 12192000"/>
              <a:gd name="connsiteY73" fmla="*/ 1926452 h 3482342"/>
              <a:gd name="connsiteX74" fmla="*/ 6633549 w 12192000"/>
              <a:gd name="connsiteY74" fmla="*/ 1936255 h 3482342"/>
              <a:gd name="connsiteX75" fmla="*/ 6444344 w 12192000"/>
              <a:gd name="connsiteY75" fmla="*/ 1969663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42310 w 12192000"/>
              <a:gd name="connsiteY79" fmla="*/ 2092510 h 3482342"/>
              <a:gd name="connsiteX80" fmla="*/ 6007916 w 12192000"/>
              <a:gd name="connsiteY80" fmla="*/ 2143752 h 3482342"/>
              <a:gd name="connsiteX81" fmla="*/ 5894610 w 12192000"/>
              <a:gd name="connsiteY81" fmla="*/ 2130684 h 3482342"/>
              <a:gd name="connsiteX82" fmla="*/ 5817682 w 12192000"/>
              <a:gd name="connsiteY82" fmla="*/ 2157358 h 3482342"/>
              <a:gd name="connsiteX83" fmla="*/ 5591469 w 12192000"/>
              <a:gd name="connsiteY83" fmla="*/ 2178389 h 3482342"/>
              <a:gd name="connsiteX84" fmla="*/ 5414282 w 12192000"/>
              <a:gd name="connsiteY84" fmla="*/ 2183070 h 3482342"/>
              <a:gd name="connsiteX85" fmla="*/ 5368369 w 12192000"/>
              <a:gd name="connsiteY85" fmla="*/ 2204272 h 3482342"/>
              <a:gd name="connsiteX86" fmla="*/ 5291263 w 12192000"/>
              <a:gd name="connsiteY86" fmla="*/ 2239182 h 3482342"/>
              <a:gd name="connsiteX87" fmla="*/ 5240857 w 12192000"/>
              <a:gd name="connsiteY87" fmla="*/ 2289444 h 3482342"/>
              <a:gd name="connsiteX88" fmla="*/ 5173523 w 12192000"/>
              <a:gd name="connsiteY88" fmla="*/ 2309057 h 3482342"/>
              <a:gd name="connsiteX89" fmla="*/ 5148543 w 12192000"/>
              <a:gd name="connsiteY89" fmla="*/ 2282356 h 3482342"/>
              <a:gd name="connsiteX90" fmla="*/ 5079548 w 12192000"/>
              <a:gd name="connsiteY90" fmla="*/ 2313485 h 3482342"/>
              <a:gd name="connsiteX91" fmla="*/ 4975908 w 12192000"/>
              <a:gd name="connsiteY91" fmla="*/ 2364128 h 3482342"/>
              <a:gd name="connsiteX92" fmla="*/ 4913723 w 12192000"/>
              <a:gd name="connsiteY92" fmla="*/ 2385265 h 3482342"/>
              <a:gd name="connsiteX93" fmla="*/ 4746485 w 12192000"/>
              <a:gd name="connsiteY93" fmla="*/ 2451769 h 3482342"/>
              <a:gd name="connsiteX94" fmla="*/ 4681588 w 12192000"/>
              <a:gd name="connsiteY94" fmla="*/ 2467494 h 3482342"/>
              <a:gd name="connsiteX95" fmla="*/ 1783655 w 12192000"/>
              <a:gd name="connsiteY95" fmla="*/ 3163860 h 3482342"/>
              <a:gd name="connsiteX96" fmla="*/ 1325955 w 12192000"/>
              <a:gd name="connsiteY96" fmla="*/ 3176692 h 3482342"/>
              <a:gd name="connsiteX97" fmla="*/ 1190384 w 12192000"/>
              <a:gd name="connsiteY97" fmla="*/ 3203504 h 3482342"/>
              <a:gd name="connsiteX98" fmla="*/ 1094537 w 12192000"/>
              <a:gd name="connsiteY98" fmla="*/ 3229469 h 3482342"/>
              <a:gd name="connsiteX99" fmla="*/ 779276 w 12192000"/>
              <a:gd name="connsiteY99" fmla="*/ 3327290 h 3482342"/>
              <a:gd name="connsiteX100" fmla="*/ 600378 w 12192000"/>
              <a:gd name="connsiteY100" fmla="*/ 3335250 h 3482342"/>
              <a:gd name="connsiteX101" fmla="*/ 493457 w 12192000"/>
              <a:gd name="connsiteY101" fmla="*/ 3365044 h 3482342"/>
              <a:gd name="connsiteX102" fmla="*/ 349402 w 12192000"/>
              <a:gd name="connsiteY102" fmla="*/ 3380897 h 3482342"/>
              <a:gd name="connsiteX103" fmla="*/ 192183 w 12192000"/>
              <a:gd name="connsiteY103" fmla="*/ 3460075 h 3482342"/>
              <a:gd name="connsiteX104" fmla="*/ 46713 w 12192000"/>
              <a:gd name="connsiteY104" fmla="*/ 3462986 h 3482342"/>
              <a:gd name="connsiteX105" fmla="*/ 2765 w 12192000"/>
              <a:gd name="connsiteY105" fmla="*/ 3480770 h 3482342"/>
              <a:gd name="connsiteX106" fmla="*/ 0 w 12192000"/>
              <a:gd name="connsiteY106" fmla="*/ 3482342 h 3482342"/>
              <a:gd name="connsiteX107" fmla="*/ 0 w 12192000"/>
              <a:gd name="connsiteY10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6797 w 12192000"/>
              <a:gd name="connsiteY23" fmla="*/ 13505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36742 w 12192000"/>
              <a:gd name="connsiteY54" fmla="*/ 1923967 h 3482342"/>
              <a:gd name="connsiteX55" fmla="*/ 8345228 w 12192000"/>
              <a:gd name="connsiteY55" fmla="*/ 1939822 h 3482342"/>
              <a:gd name="connsiteX56" fmla="*/ 8236214 w 12192000"/>
              <a:gd name="connsiteY56" fmla="*/ 1909725 h 3482342"/>
              <a:gd name="connsiteX57" fmla="*/ 8132104 w 12192000"/>
              <a:gd name="connsiteY57" fmla="*/ 1895727 h 3482342"/>
              <a:gd name="connsiteX58" fmla="*/ 7918078 w 12192000"/>
              <a:gd name="connsiteY58" fmla="*/ 1862668 h 3482342"/>
              <a:gd name="connsiteX59" fmla="*/ 7817899 w 12192000"/>
              <a:gd name="connsiteY59" fmla="*/ 1862176 h 3482342"/>
              <a:gd name="connsiteX60" fmla="*/ 7768994 w 12192000"/>
              <a:gd name="connsiteY60" fmla="*/ 1855721 h 3482342"/>
              <a:gd name="connsiteX61" fmla="*/ 7618027 w 12192000"/>
              <a:gd name="connsiteY61" fmla="*/ 1830959 h 3482342"/>
              <a:gd name="connsiteX62" fmla="*/ 7449425 w 12192000"/>
              <a:gd name="connsiteY62" fmla="*/ 1810910 h 3482342"/>
              <a:gd name="connsiteX63" fmla="*/ 7342915 w 12192000"/>
              <a:gd name="connsiteY63" fmla="*/ 1819827 h 3482342"/>
              <a:gd name="connsiteX64" fmla="*/ 7255191 w 12192000"/>
              <a:gd name="connsiteY64" fmla="*/ 1834354 h 3482342"/>
              <a:gd name="connsiteX65" fmla="*/ 7131205 w 12192000"/>
              <a:gd name="connsiteY65" fmla="*/ 1845557 h 3482342"/>
              <a:gd name="connsiteX66" fmla="*/ 6917124 w 12192000"/>
              <a:gd name="connsiteY66" fmla="*/ 1837109 h 3482342"/>
              <a:gd name="connsiteX67" fmla="*/ 6837145 w 12192000"/>
              <a:gd name="connsiteY67" fmla="*/ 1870724 h 3482342"/>
              <a:gd name="connsiteX68" fmla="*/ 6753991 w 12192000"/>
              <a:gd name="connsiteY68" fmla="*/ 1860969 h 3482342"/>
              <a:gd name="connsiteX69" fmla="*/ 6727754 w 12192000"/>
              <a:gd name="connsiteY69" fmla="*/ 1882372 h 3482342"/>
              <a:gd name="connsiteX70" fmla="*/ 6723371 w 12192000"/>
              <a:gd name="connsiteY70" fmla="*/ 1886494 h 3482342"/>
              <a:gd name="connsiteX71" fmla="*/ 6702779 w 12192000"/>
              <a:gd name="connsiteY71" fmla="*/ 1893601 h 3482342"/>
              <a:gd name="connsiteX72" fmla="*/ 6700779 w 12192000"/>
              <a:gd name="connsiteY72" fmla="*/ 1907344 h 3482342"/>
              <a:gd name="connsiteX73" fmla="*/ 6672513 w 12192000"/>
              <a:gd name="connsiteY73" fmla="*/ 1926452 h 3482342"/>
              <a:gd name="connsiteX74" fmla="*/ 6633549 w 12192000"/>
              <a:gd name="connsiteY74" fmla="*/ 1936255 h 3482342"/>
              <a:gd name="connsiteX75" fmla="*/ 6444344 w 12192000"/>
              <a:gd name="connsiteY75" fmla="*/ 1969663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42310 w 12192000"/>
              <a:gd name="connsiteY79" fmla="*/ 2092510 h 3482342"/>
              <a:gd name="connsiteX80" fmla="*/ 6007916 w 12192000"/>
              <a:gd name="connsiteY80" fmla="*/ 2143752 h 3482342"/>
              <a:gd name="connsiteX81" fmla="*/ 5894610 w 12192000"/>
              <a:gd name="connsiteY81" fmla="*/ 2130684 h 3482342"/>
              <a:gd name="connsiteX82" fmla="*/ 5817682 w 12192000"/>
              <a:gd name="connsiteY82" fmla="*/ 2157358 h 3482342"/>
              <a:gd name="connsiteX83" fmla="*/ 5591469 w 12192000"/>
              <a:gd name="connsiteY83" fmla="*/ 2178389 h 3482342"/>
              <a:gd name="connsiteX84" fmla="*/ 5414282 w 12192000"/>
              <a:gd name="connsiteY84" fmla="*/ 2183070 h 3482342"/>
              <a:gd name="connsiteX85" fmla="*/ 5368369 w 12192000"/>
              <a:gd name="connsiteY85" fmla="*/ 2204272 h 3482342"/>
              <a:gd name="connsiteX86" fmla="*/ 5291263 w 12192000"/>
              <a:gd name="connsiteY86" fmla="*/ 2239182 h 3482342"/>
              <a:gd name="connsiteX87" fmla="*/ 5240857 w 12192000"/>
              <a:gd name="connsiteY87" fmla="*/ 2289444 h 3482342"/>
              <a:gd name="connsiteX88" fmla="*/ 5173523 w 12192000"/>
              <a:gd name="connsiteY88" fmla="*/ 2309057 h 3482342"/>
              <a:gd name="connsiteX89" fmla="*/ 5148543 w 12192000"/>
              <a:gd name="connsiteY89" fmla="*/ 2282356 h 3482342"/>
              <a:gd name="connsiteX90" fmla="*/ 5079548 w 12192000"/>
              <a:gd name="connsiteY90" fmla="*/ 2313485 h 3482342"/>
              <a:gd name="connsiteX91" fmla="*/ 4975908 w 12192000"/>
              <a:gd name="connsiteY91" fmla="*/ 2364128 h 3482342"/>
              <a:gd name="connsiteX92" fmla="*/ 4913723 w 12192000"/>
              <a:gd name="connsiteY92" fmla="*/ 2385265 h 3482342"/>
              <a:gd name="connsiteX93" fmla="*/ 4746485 w 12192000"/>
              <a:gd name="connsiteY93" fmla="*/ 2451769 h 3482342"/>
              <a:gd name="connsiteX94" fmla="*/ 4681588 w 12192000"/>
              <a:gd name="connsiteY94" fmla="*/ 2467494 h 3482342"/>
              <a:gd name="connsiteX95" fmla="*/ 1783655 w 12192000"/>
              <a:gd name="connsiteY95" fmla="*/ 3163860 h 3482342"/>
              <a:gd name="connsiteX96" fmla="*/ 1325955 w 12192000"/>
              <a:gd name="connsiteY96" fmla="*/ 3176692 h 3482342"/>
              <a:gd name="connsiteX97" fmla="*/ 1190384 w 12192000"/>
              <a:gd name="connsiteY97" fmla="*/ 3203504 h 3482342"/>
              <a:gd name="connsiteX98" fmla="*/ 1094537 w 12192000"/>
              <a:gd name="connsiteY98" fmla="*/ 3229469 h 3482342"/>
              <a:gd name="connsiteX99" fmla="*/ 779276 w 12192000"/>
              <a:gd name="connsiteY99" fmla="*/ 3327290 h 3482342"/>
              <a:gd name="connsiteX100" fmla="*/ 600378 w 12192000"/>
              <a:gd name="connsiteY100" fmla="*/ 3335250 h 3482342"/>
              <a:gd name="connsiteX101" fmla="*/ 493457 w 12192000"/>
              <a:gd name="connsiteY101" fmla="*/ 3365044 h 3482342"/>
              <a:gd name="connsiteX102" fmla="*/ 349402 w 12192000"/>
              <a:gd name="connsiteY102" fmla="*/ 3380897 h 3482342"/>
              <a:gd name="connsiteX103" fmla="*/ 192183 w 12192000"/>
              <a:gd name="connsiteY103" fmla="*/ 3460075 h 3482342"/>
              <a:gd name="connsiteX104" fmla="*/ 46713 w 12192000"/>
              <a:gd name="connsiteY104" fmla="*/ 3462986 h 3482342"/>
              <a:gd name="connsiteX105" fmla="*/ 2765 w 12192000"/>
              <a:gd name="connsiteY105" fmla="*/ 3480770 h 3482342"/>
              <a:gd name="connsiteX106" fmla="*/ 0 w 12192000"/>
              <a:gd name="connsiteY106" fmla="*/ 3482342 h 3482342"/>
              <a:gd name="connsiteX107" fmla="*/ 0 w 12192000"/>
              <a:gd name="connsiteY10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65056 w 12192000"/>
              <a:gd name="connsiteY17" fmla="*/ 804087 h 3482342"/>
              <a:gd name="connsiteX18" fmla="*/ 11294073 w 12192000"/>
              <a:gd name="connsiteY18" fmla="*/ 897260 h 3482342"/>
              <a:gd name="connsiteX19" fmla="*/ 11228040 w 12192000"/>
              <a:gd name="connsiteY19" fmla="*/ 958953 h 3482342"/>
              <a:gd name="connsiteX20" fmla="*/ 11193568 w 12192000"/>
              <a:gd name="connsiteY20" fmla="*/ 982314 h 3482342"/>
              <a:gd name="connsiteX21" fmla="*/ 11139869 w 12192000"/>
              <a:gd name="connsiteY21" fmla="*/ 1126133 h 3482342"/>
              <a:gd name="connsiteX22" fmla="*/ 11003287 w 12192000"/>
              <a:gd name="connsiteY22" fmla="*/ 1243468 h 3482342"/>
              <a:gd name="connsiteX23" fmla="*/ 10930447 w 12192000"/>
              <a:gd name="connsiteY23" fmla="*/ 1287088 h 3482342"/>
              <a:gd name="connsiteX24" fmla="*/ 10832727 w 12192000"/>
              <a:gd name="connsiteY24" fmla="*/ 1341335 h 3482342"/>
              <a:gd name="connsiteX25" fmla="*/ 10720408 w 12192000"/>
              <a:gd name="connsiteY25" fmla="*/ 1344999 h 3482342"/>
              <a:gd name="connsiteX26" fmla="*/ 10635456 w 12192000"/>
              <a:gd name="connsiteY26" fmla="*/ 1337688 h 3482342"/>
              <a:gd name="connsiteX27" fmla="*/ 10629954 w 12192000"/>
              <a:gd name="connsiteY27" fmla="*/ 1330628 h 3482342"/>
              <a:gd name="connsiteX28" fmla="*/ 10623883 w 12192000"/>
              <a:gd name="connsiteY28" fmla="*/ 1332776 h 3482342"/>
              <a:gd name="connsiteX29" fmla="*/ 10622090 w 12192000"/>
              <a:gd name="connsiteY29" fmla="*/ 1341385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264922 w 12192000"/>
              <a:gd name="connsiteY35" fmla="*/ 1472107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524524 w 12192000"/>
              <a:gd name="connsiteY53" fmla="*/ 1902425 h 3482342"/>
              <a:gd name="connsiteX54" fmla="*/ 8436742 w 12192000"/>
              <a:gd name="connsiteY54" fmla="*/ 1923967 h 3482342"/>
              <a:gd name="connsiteX55" fmla="*/ 8345228 w 12192000"/>
              <a:gd name="connsiteY55" fmla="*/ 1939822 h 3482342"/>
              <a:gd name="connsiteX56" fmla="*/ 8236214 w 12192000"/>
              <a:gd name="connsiteY56" fmla="*/ 1909725 h 3482342"/>
              <a:gd name="connsiteX57" fmla="*/ 8132104 w 12192000"/>
              <a:gd name="connsiteY57" fmla="*/ 1895727 h 3482342"/>
              <a:gd name="connsiteX58" fmla="*/ 7918078 w 12192000"/>
              <a:gd name="connsiteY58" fmla="*/ 1862668 h 3482342"/>
              <a:gd name="connsiteX59" fmla="*/ 7817899 w 12192000"/>
              <a:gd name="connsiteY59" fmla="*/ 1862176 h 3482342"/>
              <a:gd name="connsiteX60" fmla="*/ 7768994 w 12192000"/>
              <a:gd name="connsiteY60" fmla="*/ 1855721 h 3482342"/>
              <a:gd name="connsiteX61" fmla="*/ 7618027 w 12192000"/>
              <a:gd name="connsiteY61" fmla="*/ 1830959 h 3482342"/>
              <a:gd name="connsiteX62" fmla="*/ 7449425 w 12192000"/>
              <a:gd name="connsiteY62" fmla="*/ 1810910 h 3482342"/>
              <a:gd name="connsiteX63" fmla="*/ 7342915 w 12192000"/>
              <a:gd name="connsiteY63" fmla="*/ 1819827 h 3482342"/>
              <a:gd name="connsiteX64" fmla="*/ 7255191 w 12192000"/>
              <a:gd name="connsiteY64" fmla="*/ 1834354 h 3482342"/>
              <a:gd name="connsiteX65" fmla="*/ 7131205 w 12192000"/>
              <a:gd name="connsiteY65" fmla="*/ 1845557 h 3482342"/>
              <a:gd name="connsiteX66" fmla="*/ 6917124 w 12192000"/>
              <a:gd name="connsiteY66" fmla="*/ 1837109 h 3482342"/>
              <a:gd name="connsiteX67" fmla="*/ 6837145 w 12192000"/>
              <a:gd name="connsiteY67" fmla="*/ 1870724 h 3482342"/>
              <a:gd name="connsiteX68" fmla="*/ 6753991 w 12192000"/>
              <a:gd name="connsiteY68" fmla="*/ 1860969 h 3482342"/>
              <a:gd name="connsiteX69" fmla="*/ 6727754 w 12192000"/>
              <a:gd name="connsiteY69" fmla="*/ 1882372 h 3482342"/>
              <a:gd name="connsiteX70" fmla="*/ 6723371 w 12192000"/>
              <a:gd name="connsiteY70" fmla="*/ 1886494 h 3482342"/>
              <a:gd name="connsiteX71" fmla="*/ 6702779 w 12192000"/>
              <a:gd name="connsiteY71" fmla="*/ 1893601 h 3482342"/>
              <a:gd name="connsiteX72" fmla="*/ 6700779 w 12192000"/>
              <a:gd name="connsiteY72" fmla="*/ 1907344 h 3482342"/>
              <a:gd name="connsiteX73" fmla="*/ 6672513 w 12192000"/>
              <a:gd name="connsiteY73" fmla="*/ 1926452 h 3482342"/>
              <a:gd name="connsiteX74" fmla="*/ 6633549 w 12192000"/>
              <a:gd name="connsiteY74" fmla="*/ 1936255 h 3482342"/>
              <a:gd name="connsiteX75" fmla="*/ 6444344 w 12192000"/>
              <a:gd name="connsiteY75" fmla="*/ 1969663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42310 w 12192000"/>
              <a:gd name="connsiteY79" fmla="*/ 2092510 h 3482342"/>
              <a:gd name="connsiteX80" fmla="*/ 6007916 w 12192000"/>
              <a:gd name="connsiteY80" fmla="*/ 2143752 h 3482342"/>
              <a:gd name="connsiteX81" fmla="*/ 5894610 w 12192000"/>
              <a:gd name="connsiteY81" fmla="*/ 2130684 h 3482342"/>
              <a:gd name="connsiteX82" fmla="*/ 5817682 w 12192000"/>
              <a:gd name="connsiteY82" fmla="*/ 2157358 h 3482342"/>
              <a:gd name="connsiteX83" fmla="*/ 5591469 w 12192000"/>
              <a:gd name="connsiteY83" fmla="*/ 2178389 h 3482342"/>
              <a:gd name="connsiteX84" fmla="*/ 5414282 w 12192000"/>
              <a:gd name="connsiteY84" fmla="*/ 2183070 h 3482342"/>
              <a:gd name="connsiteX85" fmla="*/ 5368369 w 12192000"/>
              <a:gd name="connsiteY85" fmla="*/ 2204272 h 3482342"/>
              <a:gd name="connsiteX86" fmla="*/ 5291263 w 12192000"/>
              <a:gd name="connsiteY86" fmla="*/ 2239182 h 3482342"/>
              <a:gd name="connsiteX87" fmla="*/ 5240857 w 12192000"/>
              <a:gd name="connsiteY87" fmla="*/ 2289444 h 3482342"/>
              <a:gd name="connsiteX88" fmla="*/ 5173523 w 12192000"/>
              <a:gd name="connsiteY88" fmla="*/ 2309057 h 3482342"/>
              <a:gd name="connsiteX89" fmla="*/ 5148543 w 12192000"/>
              <a:gd name="connsiteY89" fmla="*/ 2282356 h 3482342"/>
              <a:gd name="connsiteX90" fmla="*/ 5079548 w 12192000"/>
              <a:gd name="connsiteY90" fmla="*/ 2313485 h 3482342"/>
              <a:gd name="connsiteX91" fmla="*/ 4975908 w 12192000"/>
              <a:gd name="connsiteY91" fmla="*/ 2364128 h 3482342"/>
              <a:gd name="connsiteX92" fmla="*/ 4913723 w 12192000"/>
              <a:gd name="connsiteY92" fmla="*/ 2385265 h 3482342"/>
              <a:gd name="connsiteX93" fmla="*/ 4746485 w 12192000"/>
              <a:gd name="connsiteY93" fmla="*/ 2451769 h 3482342"/>
              <a:gd name="connsiteX94" fmla="*/ 4681588 w 12192000"/>
              <a:gd name="connsiteY94" fmla="*/ 2467494 h 3482342"/>
              <a:gd name="connsiteX95" fmla="*/ 1783655 w 12192000"/>
              <a:gd name="connsiteY95" fmla="*/ 3163860 h 3482342"/>
              <a:gd name="connsiteX96" fmla="*/ 1325955 w 12192000"/>
              <a:gd name="connsiteY96" fmla="*/ 3176692 h 3482342"/>
              <a:gd name="connsiteX97" fmla="*/ 1190384 w 12192000"/>
              <a:gd name="connsiteY97" fmla="*/ 3203504 h 3482342"/>
              <a:gd name="connsiteX98" fmla="*/ 1094537 w 12192000"/>
              <a:gd name="connsiteY98" fmla="*/ 3229469 h 3482342"/>
              <a:gd name="connsiteX99" fmla="*/ 779276 w 12192000"/>
              <a:gd name="connsiteY99" fmla="*/ 3327290 h 3482342"/>
              <a:gd name="connsiteX100" fmla="*/ 600378 w 12192000"/>
              <a:gd name="connsiteY100" fmla="*/ 3335250 h 3482342"/>
              <a:gd name="connsiteX101" fmla="*/ 493457 w 12192000"/>
              <a:gd name="connsiteY101" fmla="*/ 3365044 h 3482342"/>
              <a:gd name="connsiteX102" fmla="*/ 349402 w 12192000"/>
              <a:gd name="connsiteY102" fmla="*/ 3380897 h 3482342"/>
              <a:gd name="connsiteX103" fmla="*/ 192183 w 12192000"/>
              <a:gd name="connsiteY103" fmla="*/ 3460075 h 3482342"/>
              <a:gd name="connsiteX104" fmla="*/ 46713 w 12192000"/>
              <a:gd name="connsiteY104" fmla="*/ 3462986 h 3482342"/>
              <a:gd name="connsiteX105" fmla="*/ 2765 w 12192000"/>
              <a:gd name="connsiteY105" fmla="*/ 3480770 h 3482342"/>
              <a:gd name="connsiteX106" fmla="*/ 0 w 12192000"/>
              <a:gd name="connsiteY106" fmla="*/ 3482342 h 3482342"/>
              <a:gd name="connsiteX107" fmla="*/ 0 w 12192000"/>
              <a:gd name="connsiteY10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294073 w 12192000"/>
              <a:gd name="connsiteY17" fmla="*/ 897260 h 3482342"/>
              <a:gd name="connsiteX18" fmla="*/ 11228040 w 12192000"/>
              <a:gd name="connsiteY18" fmla="*/ 958953 h 3482342"/>
              <a:gd name="connsiteX19" fmla="*/ 11193568 w 12192000"/>
              <a:gd name="connsiteY19" fmla="*/ 982314 h 3482342"/>
              <a:gd name="connsiteX20" fmla="*/ 11139869 w 12192000"/>
              <a:gd name="connsiteY20" fmla="*/ 1126133 h 3482342"/>
              <a:gd name="connsiteX21" fmla="*/ 11003287 w 12192000"/>
              <a:gd name="connsiteY21" fmla="*/ 1243468 h 3482342"/>
              <a:gd name="connsiteX22" fmla="*/ 10930447 w 12192000"/>
              <a:gd name="connsiteY22" fmla="*/ 1287088 h 3482342"/>
              <a:gd name="connsiteX23" fmla="*/ 10832727 w 12192000"/>
              <a:gd name="connsiteY23" fmla="*/ 1341335 h 3482342"/>
              <a:gd name="connsiteX24" fmla="*/ 10720408 w 12192000"/>
              <a:gd name="connsiteY24" fmla="*/ 1344999 h 3482342"/>
              <a:gd name="connsiteX25" fmla="*/ 10635456 w 12192000"/>
              <a:gd name="connsiteY25" fmla="*/ 1337688 h 3482342"/>
              <a:gd name="connsiteX26" fmla="*/ 10629954 w 12192000"/>
              <a:gd name="connsiteY26" fmla="*/ 1330628 h 3482342"/>
              <a:gd name="connsiteX27" fmla="*/ 10623883 w 12192000"/>
              <a:gd name="connsiteY27" fmla="*/ 1332776 h 3482342"/>
              <a:gd name="connsiteX28" fmla="*/ 10622090 w 12192000"/>
              <a:gd name="connsiteY28" fmla="*/ 1341385 h 3482342"/>
              <a:gd name="connsiteX29" fmla="*/ 10573203 w 12192000"/>
              <a:gd name="connsiteY29" fmla="*/ 1351996 h 3482342"/>
              <a:gd name="connsiteX30" fmla="*/ 10513263 w 12192000"/>
              <a:gd name="connsiteY30" fmla="*/ 1350756 h 3482342"/>
              <a:gd name="connsiteX31" fmla="*/ 10464012 w 12192000"/>
              <a:gd name="connsiteY31" fmla="*/ 1391778 h 3482342"/>
              <a:gd name="connsiteX32" fmla="*/ 10405409 w 12192000"/>
              <a:gd name="connsiteY32" fmla="*/ 1422789 h 3482342"/>
              <a:gd name="connsiteX33" fmla="*/ 10370530 w 12192000"/>
              <a:gd name="connsiteY33" fmla="*/ 1441596 h 3482342"/>
              <a:gd name="connsiteX34" fmla="*/ 10264922 w 12192000"/>
              <a:gd name="connsiteY34" fmla="*/ 1472107 h 3482342"/>
              <a:gd name="connsiteX35" fmla="*/ 10058690 w 12192000"/>
              <a:gd name="connsiteY35" fmla="*/ 1474888 h 3482342"/>
              <a:gd name="connsiteX36" fmla="*/ 10004424 w 12192000"/>
              <a:gd name="connsiteY36" fmla="*/ 1489801 h 3482342"/>
              <a:gd name="connsiteX37" fmla="*/ 9999951 w 12192000"/>
              <a:gd name="connsiteY37" fmla="*/ 1499127 h 3482342"/>
              <a:gd name="connsiteX38" fmla="*/ 9845462 w 12192000"/>
              <a:gd name="connsiteY38" fmla="*/ 1548192 h 3482342"/>
              <a:gd name="connsiteX39" fmla="*/ 9736156 w 12192000"/>
              <a:gd name="connsiteY39" fmla="*/ 1581928 h 3482342"/>
              <a:gd name="connsiteX40" fmla="*/ 9693355 w 12192000"/>
              <a:gd name="connsiteY40" fmla="*/ 1602632 h 3482342"/>
              <a:gd name="connsiteX41" fmla="*/ 9664242 w 12192000"/>
              <a:gd name="connsiteY41" fmla="*/ 1622075 h 3482342"/>
              <a:gd name="connsiteX42" fmla="*/ 9579195 w 12192000"/>
              <a:gd name="connsiteY42" fmla="*/ 1648017 h 3482342"/>
              <a:gd name="connsiteX43" fmla="*/ 9433652 w 12192000"/>
              <a:gd name="connsiteY43" fmla="*/ 1681174 h 3482342"/>
              <a:gd name="connsiteX44" fmla="*/ 9403775 w 12192000"/>
              <a:gd name="connsiteY44" fmla="*/ 1690403 h 3482342"/>
              <a:gd name="connsiteX45" fmla="*/ 9382503 w 12192000"/>
              <a:gd name="connsiteY45" fmla="*/ 1706957 h 3482342"/>
              <a:gd name="connsiteX46" fmla="*/ 9381410 w 12192000"/>
              <a:gd name="connsiteY46" fmla="*/ 1718312 h 3482342"/>
              <a:gd name="connsiteX47" fmla="*/ 9365685 w 12192000"/>
              <a:gd name="connsiteY47" fmla="*/ 1724772 h 3482342"/>
              <a:gd name="connsiteX48" fmla="*/ 9278020 w 12192000"/>
              <a:gd name="connsiteY48" fmla="*/ 1741161 h 3482342"/>
              <a:gd name="connsiteX49" fmla="*/ 9217145 w 12192000"/>
              <a:gd name="connsiteY49" fmla="*/ 1771195 h 3482342"/>
              <a:gd name="connsiteX50" fmla="*/ 8955875 w 12192000"/>
              <a:gd name="connsiteY50" fmla="*/ 1796806 h 3482342"/>
              <a:gd name="connsiteX51" fmla="*/ 8648415 w 12192000"/>
              <a:gd name="connsiteY51" fmla="*/ 1878623 h 3482342"/>
              <a:gd name="connsiteX52" fmla="*/ 8524524 w 12192000"/>
              <a:gd name="connsiteY52" fmla="*/ 1902425 h 3482342"/>
              <a:gd name="connsiteX53" fmla="*/ 8436742 w 12192000"/>
              <a:gd name="connsiteY53" fmla="*/ 1923967 h 3482342"/>
              <a:gd name="connsiteX54" fmla="*/ 8345228 w 12192000"/>
              <a:gd name="connsiteY54" fmla="*/ 1939822 h 3482342"/>
              <a:gd name="connsiteX55" fmla="*/ 8236214 w 12192000"/>
              <a:gd name="connsiteY55" fmla="*/ 1909725 h 3482342"/>
              <a:gd name="connsiteX56" fmla="*/ 8132104 w 12192000"/>
              <a:gd name="connsiteY56" fmla="*/ 1895727 h 3482342"/>
              <a:gd name="connsiteX57" fmla="*/ 7918078 w 12192000"/>
              <a:gd name="connsiteY57" fmla="*/ 1862668 h 3482342"/>
              <a:gd name="connsiteX58" fmla="*/ 7817899 w 12192000"/>
              <a:gd name="connsiteY58" fmla="*/ 1862176 h 3482342"/>
              <a:gd name="connsiteX59" fmla="*/ 7768994 w 12192000"/>
              <a:gd name="connsiteY59" fmla="*/ 1855721 h 3482342"/>
              <a:gd name="connsiteX60" fmla="*/ 7618027 w 12192000"/>
              <a:gd name="connsiteY60" fmla="*/ 1830959 h 3482342"/>
              <a:gd name="connsiteX61" fmla="*/ 7449425 w 12192000"/>
              <a:gd name="connsiteY61" fmla="*/ 1810910 h 3482342"/>
              <a:gd name="connsiteX62" fmla="*/ 7342915 w 12192000"/>
              <a:gd name="connsiteY62" fmla="*/ 1819827 h 3482342"/>
              <a:gd name="connsiteX63" fmla="*/ 7255191 w 12192000"/>
              <a:gd name="connsiteY63" fmla="*/ 1834354 h 3482342"/>
              <a:gd name="connsiteX64" fmla="*/ 7131205 w 12192000"/>
              <a:gd name="connsiteY64" fmla="*/ 1845557 h 3482342"/>
              <a:gd name="connsiteX65" fmla="*/ 6917124 w 12192000"/>
              <a:gd name="connsiteY65" fmla="*/ 1837109 h 3482342"/>
              <a:gd name="connsiteX66" fmla="*/ 6837145 w 12192000"/>
              <a:gd name="connsiteY66" fmla="*/ 1870724 h 3482342"/>
              <a:gd name="connsiteX67" fmla="*/ 6753991 w 12192000"/>
              <a:gd name="connsiteY67" fmla="*/ 1860969 h 3482342"/>
              <a:gd name="connsiteX68" fmla="*/ 6727754 w 12192000"/>
              <a:gd name="connsiteY68" fmla="*/ 1882372 h 3482342"/>
              <a:gd name="connsiteX69" fmla="*/ 6723371 w 12192000"/>
              <a:gd name="connsiteY69" fmla="*/ 1886494 h 3482342"/>
              <a:gd name="connsiteX70" fmla="*/ 6702779 w 12192000"/>
              <a:gd name="connsiteY70" fmla="*/ 1893601 h 3482342"/>
              <a:gd name="connsiteX71" fmla="*/ 6700779 w 12192000"/>
              <a:gd name="connsiteY71" fmla="*/ 1907344 h 3482342"/>
              <a:gd name="connsiteX72" fmla="*/ 6672513 w 12192000"/>
              <a:gd name="connsiteY72" fmla="*/ 1926452 h 3482342"/>
              <a:gd name="connsiteX73" fmla="*/ 6633549 w 12192000"/>
              <a:gd name="connsiteY73" fmla="*/ 1936255 h 3482342"/>
              <a:gd name="connsiteX74" fmla="*/ 6444344 w 12192000"/>
              <a:gd name="connsiteY74" fmla="*/ 1969663 h 3482342"/>
              <a:gd name="connsiteX75" fmla="*/ 6333446 w 12192000"/>
              <a:gd name="connsiteY75" fmla="*/ 1997163 h 3482342"/>
              <a:gd name="connsiteX76" fmla="*/ 6294933 w 12192000"/>
              <a:gd name="connsiteY76" fmla="*/ 2019412 h 3482342"/>
              <a:gd name="connsiteX77" fmla="*/ 6238719 w 12192000"/>
              <a:gd name="connsiteY77" fmla="*/ 2042547 h 3482342"/>
              <a:gd name="connsiteX78" fmla="*/ 6142310 w 12192000"/>
              <a:gd name="connsiteY78" fmla="*/ 2092510 h 3482342"/>
              <a:gd name="connsiteX79" fmla="*/ 6007916 w 12192000"/>
              <a:gd name="connsiteY79" fmla="*/ 2143752 h 3482342"/>
              <a:gd name="connsiteX80" fmla="*/ 5894610 w 12192000"/>
              <a:gd name="connsiteY80" fmla="*/ 2130684 h 3482342"/>
              <a:gd name="connsiteX81" fmla="*/ 5817682 w 12192000"/>
              <a:gd name="connsiteY81" fmla="*/ 2157358 h 3482342"/>
              <a:gd name="connsiteX82" fmla="*/ 5591469 w 12192000"/>
              <a:gd name="connsiteY82" fmla="*/ 2178389 h 3482342"/>
              <a:gd name="connsiteX83" fmla="*/ 5414282 w 12192000"/>
              <a:gd name="connsiteY83" fmla="*/ 2183070 h 3482342"/>
              <a:gd name="connsiteX84" fmla="*/ 5368369 w 12192000"/>
              <a:gd name="connsiteY84" fmla="*/ 2204272 h 3482342"/>
              <a:gd name="connsiteX85" fmla="*/ 5291263 w 12192000"/>
              <a:gd name="connsiteY85" fmla="*/ 2239182 h 3482342"/>
              <a:gd name="connsiteX86" fmla="*/ 5240857 w 12192000"/>
              <a:gd name="connsiteY86" fmla="*/ 2289444 h 3482342"/>
              <a:gd name="connsiteX87" fmla="*/ 5173523 w 12192000"/>
              <a:gd name="connsiteY87" fmla="*/ 2309057 h 3482342"/>
              <a:gd name="connsiteX88" fmla="*/ 5148543 w 12192000"/>
              <a:gd name="connsiteY88" fmla="*/ 2282356 h 3482342"/>
              <a:gd name="connsiteX89" fmla="*/ 5079548 w 12192000"/>
              <a:gd name="connsiteY89" fmla="*/ 2313485 h 3482342"/>
              <a:gd name="connsiteX90" fmla="*/ 4975908 w 12192000"/>
              <a:gd name="connsiteY90" fmla="*/ 2364128 h 3482342"/>
              <a:gd name="connsiteX91" fmla="*/ 4913723 w 12192000"/>
              <a:gd name="connsiteY91" fmla="*/ 2385265 h 3482342"/>
              <a:gd name="connsiteX92" fmla="*/ 4746485 w 12192000"/>
              <a:gd name="connsiteY92" fmla="*/ 2451769 h 3482342"/>
              <a:gd name="connsiteX93" fmla="*/ 4681588 w 12192000"/>
              <a:gd name="connsiteY93" fmla="*/ 2467494 h 3482342"/>
              <a:gd name="connsiteX94" fmla="*/ 1783655 w 12192000"/>
              <a:gd name="connsiteY94" fmla="*/ 3163860 h 3482342"/>
              <a:gd name="connsiteX95" fmla="*/ 1325955 w 12192000"/>
              <a:gd name="connsiteY95" fmla="*/ 3176692 h 3482342"/>
              <a:gd name="connsiteX96" fmla="*/ 1190384 w 12192000"/>
              <a:gd name="connsiteY96" fmla="*/ 3203504 h 3482342"/>
              <a:gd name="connsiteX97" fmla="*/ 1094537 w 12192000"/>
              <a:gd name="connsiteY97" fmla="*/ 3229469 h 3482342"/>
              <a:gd name="connsiteX98" fmla="*/ 779276 w 12192000"/>
              <a:gd name="connsiteY98" fmla="*/ 3327290 h 3482342"/>
              <a:gd name="connsiteX99" fmla="*/ 600378 w 12192000"/>
              <a:gd name="connsiteY99" fmla="*/ 3335250 h 3482342"/>
              <a:gd name="connsiteX100" fmla="*/ 493457 w 12192000"/>
              <a:gd name="connsiteY100" fmla="*/ 3365044 h 3482342"/>
              <a:gd name="connsiteX101" fmla="*/ 349402 w 12192000"/>
              <a:gd name="connsiteY101" fmla="*/ 3380897 h 3482342"/>
              <a:gd name="connsiteX102" fmla="*/ 192183 w 12192000"/>
              <a:gd name="connsiteY102" fmla="*/ 3460075 h 3482342"/>
              <a:gd name="connsiteX103" fmla="*/ 46713 w 12192000"/>
              <a:gd name="connsiteY103" fmla="*/ 3462986 h 3482342"/>
              <a:gd name="connsiteX104" fmla="*/ 2765 w 12192000"/>
              <a:gd name="connsiteY104" fmla="*/ 3480770 h 3482342"/>
              <a:gd name="connsiteX105" fmla="*/ 0 w 12192000"/>
              <a:gd name="connsiteY105" fmla="*/ 3482342 h 3482342"/>
              <a:gd name="connsiteX106" fmla="*/ 0 w 12192000"/>
              <a:gd name="connsiteY10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40020 w 12192000"/>
              <a:gd name="connsiteY16" fmla="*/ 794059 h 3482342"/>
              <a:gd name="connsiteX17" fmla="*/ 11338523 w 12192000"/>
              <a:gd name="connsiteY17" fmla="*/ 852810 h 3482342"/>
              <a:gd name="connsiteX18" fmla="*/ 11228040 w 12192000"/>
              <a:gd name="connsiteY18" fmla="*/ 958953 h 3482342"/>
              <a:gd name="connsiteX19" fmla="*/ 11193568 w 12192000"/>
              <a:gd name="connsiteY19" fmla="*/ 982314 h 3482342"/>
              <a:gd name="connsiteX20" fmla="*/ 11139869 w 12192000"/>
              <a:gd name="connsiteY20" fmla="*/ 1126133 h 3482342"/>
              <a:gd name="connsiteX21" fmla="*/ 11003287 w 12192000"/>
              <a:gd name="connsiteY21" fmla="*/ 1243468 h 3482342"/>
              <a:gd name="connsiteX22" fmla="*/ 10930447 w 12192000"/>
              <a:gd name="connsiteY22" fmla="*/ 1287088 h 3482342"/>
              <a:gd name="connsiteX23" fmla="*/ 10832727 w 12192000"/>
              <a:gd name="connsiteY23" fmla="*/ 1341335 h 3482342"/>
              <a:gd name="connsiteX24" fmla="*/ 10720408 w 12192000"/>
              <a:gd name="connsiteY24" fmla="*/ 1344999 h 3482342"/>
              <a:gd name="connsiteX25" fmla="*/ 10635456 w 12192000"/>
              <a:gd name="connsiteY25" fmla="*/ 1337688 h 3482342"/>
              <a:gd name="connsiteX26" fmla="*/ 10629954 w 12192000"/>
              <a:gd name="connsiteY26" fmla="*/ 1330628 h 3482342"/>
              <a:gd name="connsiteX27" fmla="*/ 10623883 w 12192000"/>
              <a:gd name="connsiteY27" fmla="*/ 1332776 h 3482342"/>
              <a:gd name="connsiteX28" fmla="*/ 10622090 w 12192000"/>
              <a:gd name="connsiteY28" fmla="*/ 1341385 h 3482342"/>
              <a:gd name="connsiteX29" fmla="*/ 10573203 w 12192000"/>
              <a:gd name="connsiteY29" fmla="*/ 1351996 h 3482342"/>
              <a:gd name="connsiteX30" fmla="*/ 10513263 w 12192000"/>
              <a:gd name="connsiteY30" fmla="*/ 1350756 h 3482342"/>
              <a:gd name="connsiteX31" fmla="*/ 10464012 w 12192000"/>
              <a:gd name="connsiteY31" fmla="*/ 1391778 h 3482342"/>
              <a:gd name="connsiteX32" fmla="*/ 10405409 w 12192000"/>
              <a:gd name="connsiteY32" fmla="*/ 1422789 h 3482342"/>
              <a:gd name="connsiteX33" fmla="*/ 10370530 w 12192000"/>
              <a:gd name="connsiteY33" fmla="*/ 1441596 h 3482342"/>
              <a:gd name="connsiteX34" fmla="*/ 10264922 w 12192000"/>
              <a:gd name="connsiteY34" fmla="*/ 1472107 h 3482342"/>
              <a:gd name="connsiteX35" fmla="*/ 10058690 w 12192000"/>
              <a:gd name="connsiteY35" fmla="*/ 1474888 h 3482342"/>
              <a:gd name="connsiteX36" fmla="*/ 10004424 w 12192000"/>
              <a:gd name="connsiteY36" fmla="*/ 1489801 h 3482342"/>
              <a:gd name="connsiteX37" fmla="*/ 9999951 w 12192000"/>
              <a:gd name="connsiteY37" fmla="*/ 1499127 h 3482342"/>
              <a:gd name="connsiteX38" fmla="*/ 9845462 w 12192000"/>
              <a:gd name="connsiteY38" fmla="*/ 1548192 h 3482342"/>
              <a:gd name="connsiteX39" fmla="*/ 9736156 w 12192000"/>
              <a:gd name="connsiteY39" fmla="*/ 1581928 h 3482342"/>
              <a:gd name="connsiteX40" fmla="*/ 9693355 w 12192000"/>
              <a:gd name="connsiteY40" fmla="*/ 1602632 h 3482342"/>
              <a:gd name="connsiteX41" fmla="*/ 9664242 w 12192000"/>
              <a:gd name="connsiteY41" fmla="*/ 1622075 h 3482342"/>
              <a:gd name="connsiteX42" fmla="*/ 9579195 w 12192000"/>
              <a:gd name="connsiteY42" fmla="*/ 1648017 h 3482342"/>
              <a:gd name="connsiteX43" fmla="*/ 9433652 w 12192000"/>
              <a:gd name="connsiteY43" fmla="*/ 1681174 h 3482342"/>
              <a:gd name="connsiteX44" fmla="*/ 9403775 w 12192000"/>
              <a:gd name="connsiteY44" fmla="*/ 1690403 h 3482342"/>
              <a:gd name="connsiteX45" fmla="*/ 9382503 w 12192000"/>
              <a:gd name="connsiteY45" fmla="*/ 1706957 h 3482342"/>
              <a:gd name="connsiteX46" fmla="*/ 9381410 w 12192000"/>
              <a:gd name="connsiteY46" fmla="*/ 1718312 h 3482342"/>
              <a:gd name="connsiteX47" fmla="*/ 9365685 w 12192000"/>
              <a:gd name="connsiteY47" fmla="*/ 1724772 h 3482342"/>
              <a:gd name="connsiteX48" fmla="*/ 9278020 w 12192000"/>
              <a:gd name="connsiteY48" fmla="*/ 1741161 h 3482342"/>
              <a:gd name="connsiteX49" fmla="*/ 9217145 w 12192000"/>
              <a:gd name="connsiteY49" fmla="*/ 1771195 h 3482342"/>
              <a:gd name="connsiteX50" fmla="*/ 8955875 w 12192000"/>
              <a:gd name="connsiteY50" fmla="*/ 1796806 h 3482342"/>
              <a:gd name="connsiteX51" fmla="*/ 8648415 w 12192000"/>
              <a:gd name="connsiteY51" fmla="*/ 1878623 h 3482342"/>
              <a:gd name="connsiteX52" fmla="*/ 8524524 w 12192000"/>
              <a:gd name="connsiteY52" fmla="*/ 1902425 h 3482342"/>
              <a:gd name="connsiteX53" fmla="*/ 8436742 w 12192000"/>
              <a:gd name="connsiteY53" fmla="*/ 1923967 h 3482342"/>
              <a:gd name="connsiteX54" fmla="*/ 8345228 w 12192000"/>
              <a:gd name="connsiteY54" fmla="*/ 1939822 h 3482342"/>
              <a:gd name="connsiteX55" fmla="*/ 8236214 w 12192000"/>
              <a:gd name="connsiteY55" fmla="*/ 1909725 h 3482342"/>
              <a:gd name="connsiteX56" fmla="*/ 8132104 w 12192000"/>
              <a:gd name="connsiteY56" fmla="*/ 1895727 h 3482342"/>
              <a:gd name="connsiteX57" fmla="*/ 7918078 w 12192000"/>
              <a:gd name="connsiteY57" fmla="*/ 1862668 h 3482342"/>
              <a:gd name="connsiteX58" fmla="*/ 7817899 w 12192000"/>
              <a:gd name="connsiteY58" fmla="*/ 1862176 h 3482342"/>
              <a:gd name="connsiteX59" fmla="*/ 7768994 w 12192000"/>
              <a:gd name="connsiteY59" fmla="*/ 1855721 h 3482342"/>
              <a:gd name="connsiteX60" fmla="*/ 7618027 w 12192000"/>
              <a:gd name="connsiteY60" fmla="*/ 1830959 h 3482342"/>
              <a:gd name="connsiteX61" fmla="*/ 7449425 w 12192000"/>
              <a:gd name="connsiteY61" fmla="*/ 1810910 h 3482342"/>
              <a:gd name="connsiteX62" fmla="*/ 7342915 w 12192000"/>
              <a:gd name="connsiteY62" fmla="*/ 1819827 h 3482342"/>
              <a:gd name="connsiteX63" fmla="*/ 7255191 w 12192000"/>
              <a:gd name="connsiteY63" fmla="*/ 1834354 h 3482342"/>
              <a:gd name="connsiteX64" fmla="*/ 7131205 w 12192000"/>
              <a:gd name="connsiteY64" fmla="*/ 1845557 h 3482342"/>
              <a:gd name="connsiteX65" fmla="*/ 6917124 w 12192000"/>
              <a:gd name="connsiteY65" fmla="*/ 1837109 h 3482342"/>
              <a:gd name="connsiteX66" fmla="*/ 6837145 w 12192000"/>
              <a:gd name="connsiteY66" fmla="*/ 1870724 h 3482342"/>
              <a:gd name="connsiteX67" fmla="*/ 6753991 w 12192000"/>
              <a:gd name="connsiteY67" fmla="*/ 1860969 h 3482342"/>
              <a:gd name="connsiteX68" fmla="*/ 6727754 w 12192000"/>
              <a:gd name="connsiteY68" fmla="*/ 1882372 h 3482342"/>
              <a:gd name="connsiteX69" fmla="*/ 6723371 w 12192000"/>
              <a:gd name="connsiteY69" fmla="*/ 1886494 h 3482342"/>
              <a:gd name="connsiteX70" fmla="*/ 6702779 w 12192000"/>
              <a:gd name="connsiteY70" fmla="*/ 1893601 h 3482342"/>
              <a:gd name="connsiteX71" fmla="*/ 6700779 w 12192000"/>
              <a:gd name="connsiteY71" fmla="*/ 1907344 h 3482342"/>
              <a:gd name="connsiteX72" fmla="*/ 6672513 w 12192000"/>
              <a:gd name="connsiteY72" fmla="*/ 1926452 h 3482342"/>
              <a:gd name="connsiteX73" fmla="*/ 6633549 w 12192000"/>
              <a:gd name="connsiteY73" fmla="*/ 1936255 h 3482342"/>
              <a:gd name="connsiteX74" fmla="*/ 6444344 w 12192000"/>
              <a:gd name="connsiteY74" fmla="*/ 1969663 h 3482342"/>
              <a:gd name="connsiteX75" fmla="*/ 6333446 w 12192000"/>
              <a:gd name="connsiteY75" fmla="*/ 1997163 h 3482342"/>
              <a:gd name="connsiteX76" fmla="*/ 6294933 w 12192000"/>
              <a:gd name="connsiteY76" fmla="*/ 2019412 h 3482342"/>
              <a:gd name="connsiteX77" fmla="*/ 6238719 w 12192000"/>
              <a:gd name="connsiteY77" fmla="*/ 2042547 h 3482342"/>
              <a:gd name="connsiteX78" fmla="*/ 6142310 w 12192000"/>
              <a:gd name="connsiteY78" fmla="*/ 2092510 h 3482342"/>
              <a:gd name="connsiteX79" fmla="*/ 6007916 w 12192000"/>
              <a:gd name="connsiteY79" fmla="*/ 2143752 h 3482342"/>
              <a:gd name="connsiteX80" fmla="*/ 5894610 w 12192000"/>
              <a:gd name="connsiteY80" fmla="*/ 2130684 h 3482342"/>
              <a:gd name="connsiteX81" fmla="*/ 5817682 w 12192000"/>
              <a:gd name="connsiteY81" fmla="*/ 2157358 h 3482342"/>
              <a:gd name="connsiteX82" fmla="*/ 5591469 w 12192000"/>
              <a:gd name="connsiteY82" fmla="*/ 2178389 h 3482342"/>
              <a:gd name="connsiteX83" fmla="*/ 5414282 w 12192000"/>
              <a:gd name="connsiteY83" fmla="*/ 2183070 h 3482342"/>
              <a:gd name="connsiteX84" fmla="*/ 5368369 w 12192000"/>
              <a:gd name="connsiteY84" fmla="*/ 2204272 h 3482342"/>
              <a:gd name="connsiteX85" fmla="*/ 5291263 w 12192000"/>
              <a:gd name="connsiteY85" fmla="*/ 2239182 h 3482342"/>
              <a:gd name="connsiteX86" fmla="*/ 5240857 w 12192000"/>
              <a:gd name="connsiteY86" fmla="*/ 2289444 h 3482342"/>
              <a:gd name="connsiteX87" fmla="*/ 5173523 w 12192000"/>
              <a:gd name="connsiteY87" fmla="*/ 2309057 h 3482342"/>
              <a:gd name="connsiteX88" fmla="*/ 5148543 w 12192000"/>
              <a:gd name="connsiteY88" fmla="*/ 2282356 h 3482342"/>
              <a:gd name="connsiteX89" fmla="*/ 5079548 w 12192000"/>
              <a:gd name="connsiteY89" fmla="*/ 2313485 h 3482342"/>
              <a:gd name="connsiteX90" fmla="*/ 4975908 w 12192000"/>
              <a:gd name="connsiteY90" fmla="*/ 2364128 h 3482342"/>
              <a:gd name="connsiteX91" fmla="*/ 4913723 w 12192000"/>
              <a:gd name="connsiteY91" fmla="*/ 2385265 h 3482342"/>
              <a:gd name="connsiteX92" fmla="*/ 4746485 w 12192000"/>
              <a:gd name="connsiteY92" fmla="*/ 2451769 h 3482342"/>
              <a:gd name="connsiteX93" fmla="*/ 4681588 w 12192000"/>
              <a:gd name="connsiteY93" fmla="*/ 2467494 h 3482342"/>
              <a:gd name="connsiteX94" fmla="*/ 1783655 w 12192000"/>
              <a:gd name="connsiteY94" fmla="*/ 3163860 h 3482342"/>
              <a:gd name="connsiteX95" fmla="*/ 1325955 w 12192000"/>
              <a:gd name="connsiteY95" fmla="*/ 3176692 h 3482342"/>
              <a:gd name="connsiteX96" fmla="*/ 1190384 w 12192000"/>
              <a:gd name="connsiteY96" fmla="*/ 3203504 h 3482342"/>
              <a:gd name="connsiteX97" fmla="*/ 1094537 w 12192000"/>
              <a:gd name="connsiteY97" fmla="*/ 3229469 h 3482342"/>
              <a:gd name="connsiteX98" fmla="*/ 779276 w 12192000"/>
              <a:gd name="connsiteY98" fmla="*/ 3327290 h 3482342"/>
              <a:gd name="connsiteX99" fmla="*/ 600378 w 12192000"/>
              <a:gd name="connsiteY99" fmla="*/ 3335250 h 3482342"/>
              <a:gd name="connsiteX100" fmla="*/ 493457 w 12192000"/>
              <a:gd name="connsiteY100" fmla="*/ 3365044 h 3482342"/>
              <a:gd name="connsiteX101" fmla="*/ 349402 w 12192000"/>
              <a:gd name="connsiteY101" fmla="*/ 3380897 h 3482342"/>
              <a:gd name="connsiteX102" fmla="*/ 192183 w 12192000"/>
              <a:gd name="connsiteY102" fmla="*/ 3460075 h 3482342"/>
              <a:gd name="connsiteX103" fmla="*/ 46713 w 12192000"/>
              <a:gd name="connsiteY103" fmla="*/ 3462986 h 3482342"/>
              <a:gd name="connsiteX104" fmla="*/ 2765 w 12192000"/>
              <a:gd name="connsiteY104" fmla="*/ 3480770 h 3482342"/>
              <a:gd name="connsiteX105" fmla="*/ 0 w 12192000"/>
              <a:gd name="connsiteY105" fmla="*/ 3482342 h 3482342"/>
              <a:gd name="connsiteX106" fmla="*/ 0 w 12192000"/>
              <a:gd name="connsiteY10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77421 w 12192000"/>
              <a:gd name="connsiteY15" fmla="*/ 763181 h 3482342"/>
              <a:gd name="connsiteX16" fmla="*/ 11501920 w 12192000"/>
              <a:gd name="connsiteY16" fmla="*/ 813109 h 3482342"/>
              <a:gd name="connsiteX17" fmla="*/ 11338523 w 12192000"/>
              <a:gd name="connsiteY17" fmla="*/ 852810 h 3482342"/>
              <a:gd name="connsiteX18" fmla="*/ 11228040 w 12192000"/>
              <a:gd name="connsiteY18" fmla="*/ 958953 h 3482342"/>
              <a:gd name="connsiteX19" fmla="*/ 11193568 w 12192000"/>
              <a:gd name="connsiteY19" fmla="*/ 982314 h 3482342"/>
              <a:gd name="connsiteX20" fmla="*/ 11139869 w 12192000"/>
              <a:gd name="connsiteY20" fmla="*/ 1126133 h 3482342"/>
              <a:gd name="connsiteX21" fmla="*/ 11003287 w 12192000"/>
              <a:gd name="connsiteY21" fmla="*/ 1243468 h 3482342"/>
              <a:gd name="connsiteX22" fmla="*/ 10930447 w 12192000"/>
              <a:gd name="connsiteY22" fmla="*/ 1287088 h 3482342"/>
              <a:gd name="connsiteX23" fmla="*/ 10832727 w 12192000"/>
              <a:gd name="connsiteY23" fmla="*/ 1341335 h 3482342"/>
              <a:gd name="connsiteX24" fmla="*/ 10720408 w 12192000"/>
              <a:gd name="connsiteY24" fmla="*/ 1344999 h 3482342"/>
              <a:gd name="connsiteX25" fmla="*/ 10635456 w 12192000"/>
              <a:gd name="connsiteY25" fmla="*/ 1337688 h 3482342"/>
              <a:gd name="connsiteX26" fmla="*/ 10629954 w 12192000"/>
              <a:gd name="connsiteY26" fmla="*/ 1330628 h 3482342"/>
              <a:gd name="connsiteX27" fmla="*/ 10623883 w 12192000"/>
              <a:gd name="connsiteY27" fmla="*/ 1332776 h 3482342"/>
              <a:gd name="connsiteX28" fmla="*/ 10622090 w 12192000"/>
              <a:gd name="connsiteY28" fmla="*/ 1341385 h 3482342"/>
              <a:gd name="connsiteX29" fmla="*/ 10573203 w 12192000"/>
              <a:gd name="connsiteY29" fmla="*/ 1351996 h 3482342"/>
              <a:gd name="connsiteX30" fmla="*/ 10513263 w 12192000"/>
              <a:gd name="connsiteY30" fmla="*/ 1350756 h 3482342"/>
              <a:gd name="connsiteX31" fmla="*/ 10464012 w 12192000"/>
              <a:gd name="connsiteY31" fmla="*/ 1391778 h 3482342"/>
              <a:gd name="connsiteX32" fmla="*/ 10405409 w 12192000"/>
              <a:gd name="connsiteY32" fmla="*/ 1422789 h 3482342"/>
              <a:gd name="connsiteX33" fmla="*/ 10370530 w 12192000"/>
              <a:gd name="connsiteY33" fmla="*/ 1441596 h 3482342"/>
              <a:gd name="connsiteX34" fmla="*/ 10264922 w 12192000"/>
              <a:gd name="connsiteY34" fmla="*/ 1472107 h 3482342"/>
              <a:gd name="connsiteX35" fmla="*/ 10058690 w 12192000"/>
              <a:gd name="connsiteY35" fmla="*/ 1474888 h 3482342"/>
              <a:gd name="connsiteX36" fmla="*/ 10004424 w 12192000"/>
              <a:gd name="connsiteY36" fmla="*/ 1489801 h 3482342"/>
              <a:gd name="connsiteX37" fmla="*/ 9999951 w 12192000"/>
              <a:gd name="connsiteY37" fmla="*/ 1499127 h 3482342"/>
              <a:gd name="connsiteX38" fmla="*/ 9845462 w 12192000"/>
              <a:gd name="connsiteY38" fmla="*/ 1548192 h 3482342"/>
              <a:gd name="connsiteX39" fmla="*/ 9736156 w 12192000"/>
              <a:gd name="connsiteY39" fmla="*/ 1581928 h 3482342"/>
              <a:gd name="connsiteX40" fmla="*/ 9693355 w 12192000"/>
              <a:gd name="connsiteY40" fmla="*/ 1602632 h 3482342"/>
              <a:gd name="connsiteX41" fmla="*/ 9664242 w 12192000"/>
              <a:gd name="connsiteY41" fmla="*/ 1622075 h 3482342"/>
              <a:gd name="connsiteX42" fmla="*/ 9579195 w 12192000"/>
              <a:gd name="connsiteY42" fmla="*/ 1648017 h 3482342"/>
              <a:gd name="connsiteX43" fmla="*/ 9433652 w 12192000"/>
              <a:gd name="connsiteY43" fmla="*/ 1681174 h 3482342"/>
              <a:gd name="connsiteX44" fmla="*/ 9403775 w 12192000"/>
              <a:gd name="connsiteY44" fmla="*/ 1690403 h 3482342"/>
              <a:gd name="connsiteX45" fmla="*/ 9382503 w 12192000"/>
              <a:gd name="connsiteY45" fmla="*/ 1706957 h 3482342"/>
              <a:gd name="connsiteX46" fmla="*/ 9381410 w 12192000"/>
              <a:gd name="connsiteY46" fmla="*/ 1718312 h 3482342"/>
              <a:gd name="connsiteX47" fmla="*/ 9365685 w 12192000"/>
              <a:gd name="connsiteY47" fmla="*/ 1724772 h 3482342"/>
              <a:gd name="connsiteX48" fmla="*/ 9278020 w 12192000"/>
              <a:gd name="connsiteY48" fmla="*/ 1741161 h 3482342"/>
              <a:gd name="connsiteX49" fmla="*/ 9217145 w 12192000"/>
              <a:gd name="connsiteY49" fmla="*/ 1771195 h 3482342"/>
              <a:gd name="connsiteX50" fmla="*/ 8955875 w 12192000"/>
              <a:gd name="connsiteY50" fmla="*/ 1796806 h 3482342"/>
              <a:gd name="connsiteX51" fmla="*/ 8648415 w 12192000"/>
              <a:gd name="connsiteY51" fmla="*/ 1878623 h 3482342"/>
              <a:gd name="connsiteX52" fmla="*/ 8524524 w 12192000"/>
              <a:gd name="connsiteY52" fmla="*/ 1902425 h 3482342"/>
              <a:gd name="connsiteX53" fmla="*/ 8436742 w 12192000"/>
              <a:gd name="connsiteY53" fmla="*/ 1923967 h 3482342"/>
              <a:gd name="connsiteX54" fmla="*/ 8345228 w 12192000"/>
              <a:gd name="connsiteY54" fmla="*/ 1939822 h 3482342"/>
              <a:gd name="connsiteX55" fmla="*/ 8236214 w 12192000"/>
              <a:gd name="connsiteY55" fmla="*/ 1909725 h 3482342"/>
              <a:gd name="connsiteX56" fmla="*/ 8132104 w 12192000"/>
              <a:gd name="connsiteY56" fmla="*/ 1895727 h 3482342"/>
              <a:gd name="connsiteX57" fmla="*/ 7918078 w 12192000"/>
              <a:gd name="connsiteY57" fmla="*/ 1862668 h 3482342"/>
              <a:gd name="connsiteX58" fmla="*/ 7817899 w 12192000"/>
              <a:gd name="connsiteY58" fmla="*/ 1862176 h 3482342"/>
              <a:gd name="connsiteX59" fmla="*/ 7768994 w 12192000"/>
              <a:gd name="connsiteY59" fmla="*/ 1855721 h 3482342"/>
              <a:gd name="connsiteX60" fmla="*/ 7618027 w 12192000"/>
              <a:gd name="connsiteY60" fmla="*/ 1830959 h 3482342"/>
              <a:gd name="connsiteX61" fmla="*/ 7449425 w 12192000"/>
              <a:gd name="connsiteY61" fmla="*/ 1810910 h 3482342"/>
              <a:gd name="connsiteX62" fmla="*/ 7342915 w 12192000"/>
              <a:gd name="connsiteY62" fmla="*/ 1819827 h 3482342"/>
              <a:gd name="connsiteX63" fmla="*/ 7255191 w 12192000"/>
              <a:gd name="connsiteY63" fmla="*/ 1834354 h 3482342"/>
              <a:gd name="connsiteX64" fmla="*/ 7131205 w 12192000"/>
              <a:gd name="connsiteY64" fmla="*/ 1845557 h 3482342"/>
              <a:gd name="connsiteX65" fmla="*/ 6917124 w 12192000"/>
              <a:gd name="connsiteY65" fmla="*/ 1837109 h 3482342"/>
              <a:gd name="connsiteX66" fmla="*/ 6837145 w 12192000"/>
              <a:gd name="connsiteY66" fmla="*/ 1870724 h 3482342"/>
              <a:gd name="connsiteX67" fmla="*/ 6753991 w 12192000"/>
              <a:gd name="connsiteY67" fmla="*/ 1860969 h 3482342"/>
              <a:gd name="connsiteX68" fmla="*/ 6727754 w 12192000"/>
              <a:gd name="connsiteY68" fmla="*/ 1882372 h 3482342"/>
              <a:gd name="connsiteX69" fmla="*/ 6723371 w 12192000"/>
              <a:gd name="connsiteY69" fmla="*/ 1886494 h 3482342"/>
              <a:gd name="connsiteX70" fmla="*/ 6702779 w 12192000"/>
              <a:gd name="connsiteY70" fmla="*/ 1893601 h 3482342"/>
              <a:gd name="connsiteX71" fmla="*/ 6700779 w 12192000"/>
              <a:gd name="connsiteY71" fmla="*/ 1907344 h 3482342"/>
              <a:gd name="connsiteX72" fmla="*/ 6672513 w 12192000"/>
              <a:gd name="connsiteY72" fmla="*/ 1926452 h 3482342"/>
              <a:gd name="connsiteX73" fmla="*/ 6633549 w 12192000"/>
              <a:gd name="connsiteY73" fmla="*/ 1936255 h 3482342"/>
              <a:gd name="connsiteX74" fmla="*/ 6444344 w 12192000"/>
              <a:gd name="connsiteY74" fmla="*/ 1969663 h 3482342"/>
              <a:gd name="connsiteX75" fmla="*/ 6333446 w 12192000"/>
              <a:gd name="connsiteY75" fmla="*/ 1997163 h 3482342"/>
              <a:gd name="connsiteX76" fmla="*/ 6294933 w 12192000"/>
              <a:gd name="connsiteY76" fmla="*/ 2019412 h 3482342"/>
              <a:gd name="connsiteX77" fmla="*/ 6238719 w 12192000"/>
              <a:gd name="connsiteY77" fmla="*/ 2042547 h 3482342"/>
              <a:gd name="connsiteX78" fmla="*/ 6142310 w 12192000"/>
              <a:gd name="connsiteY78" fmla="*/ 2092510 h 3482342"/>
              <a:gd name="connsiteX79" fmla="*/ 6007916 w 12192000"/>
              <a:gd name="connsiteY79" fmla="*/ 2143752 h 3482342"/>
              <a:gd name="connsiteX80" fmla="*/ 5894610 w 12192000"/>
              <a:gd name="connsiteY80" fmla="*/ 2130684 h 3482342"/>
              <a:gd name="connsiteX81" fmla="*/ 5817682 w 12192000"/>
              <a:gd name="connsiteY81" fmla="*/ 2157358 h 3482342"/>
              <a:gd name="connsiteX82" fmla="*/ 5591469 w 12192000"/>
              <a:gd name="connsiteY82" fmla="*/ 2178389 h 3482342"/>
              <a:gd name="connsiteX83" fmla="*/ 5414282 w 12192000"/>
              <a:gd name="connsiteY83" fmla="*/ 2183070 h 3482342"/>
              <a:gd name="connsiteX84" fmla="*/ 5368369 w 12192000"/>
              <a:gd name="connsiteY84" fmla="*/ 2204272 h 3482342"/>
              <a:gd name="connsiteX85" fmla="*/ 5291263 w 12192000"/>
              <a:gd name="connsiteY85" fmla="*/ 2239182 h 3482342"/>
              <a:gd name="connsiteX86" fmla="*/ 5240857 w 12192000"/>
              <a:gd name="connsiteY86" fmla="*/ 2289444 h 3482342"/>
              <a:gd name="connsiteX87" fmla="*/ 5173523 w 12192000"/>
              <a:gd name="connsiteY87" fmla="*/ 2309057 h 3482342"/>
              <a:gd name="connsiteX88" fmla="*/ 5148543 w 12192000"/>
              <a:gd name="connsiteY88" fmla="*/ 2282356 h 3482342"/>
              <a:gd name="connsiteX89" fmla="*/ 5079548 w 12192000"/>
              <a:gd name="connsiteY89" fmla="*/ 2313485 h 3482342"/>
              <a:gd name="connsiteX90" fmla="*/ 4975908 w 12192000"/>
              <a:gd name="connsiteY90" fmla="*/ 2364128 h 3482342"/>
              <a:gd name="connsiteX91" fmla="*/ 4913723 w 12192000"/>
              <a:gd name="connsiteY91" fmla="*/ 2385265 h 3482342"/>
              <a:gd name="connsiteX92" fmla="*/ 4746485 w 12192000"/>
              <a:gd name="connsiteY92" fmla="*/ 2451769 h 3482342"/>
              <a:gd name="connsiteX93" fmla="*/ 4681588 w 12192000"/>
              <a:gd name="connsiteY93" fmla="*/ 2467494 h 3482342"/>
              <a:gd name="connsiteX94" fmla="*/ 1783655 w 12192000"/>
              <a:gd name="connsiteY94" fmla="*/ 3163860 h 3482342"/>
              <a:gd name="connsiteX95" fmla="*/ 1325955 w 12192000"/>
              <a:gd name="connsiteY95" fmla="*/ 3176692 h 3482342"/>
              <a:gd name="connsiteX96" fmla="*/ 1190384 w 12192000"/>
              <a:gd name="connsiteY96" fmla="*/ 3203504 h 3482342"/>
              <a:gd name="connsiteX97" fmla="*/ 1094537 w 12192000"/>
              <a:gd name="connsiteY97" fmla="*/ 3229469 h 3482342"/>
              <a:gd name="connsiteX98" fmla="*/ 779276 w 12192000"/>
              <a:gd name="connsiteY98" fmla="*/ 3327290 h 3482342"/>
              <a:gd name="connsiteX99" fmla="*/ 600378 w 12192000"/>
              <a:gd name="connsiteY99" fmla="*/ 3335250 h 3482342"/>
              <a:gd name="connsiteX100" fmla="*/ 493457 w 12192000"/>
              <a:gd name="connsiteY100" fmla="*/ 3365044 h 3482342"/>
              <a:gd name="connsiteX101" fmla="*/ 349402 w 12192000"/>
              <a:gd name="connsiteY101" fmla="*/ 3380897 h 3482342"/>
              <a:gd name="connsiteX102" fmla="*/ 192183 w 12192000"/>
              <a:gd name="connsiteY102" fmla="*/ 3460075 h 3482342"/>
              <a:gd name="connsiteX103" fmla="*/ 46713 w 12192000"/>
              <a:gd name="connsiteY103" fmla="*/ 3462986 h 3482342"/>
              <a:gd name="connsiteX104" fmla="*/ 2765 w 12192000"/>
              <a:gd name="connsiteY104" fmla="*/ 3480770 h 3482342"/>
              <a:gd name="connsiteX105" fmla="*/ 0 w 12192000"/>
              <a:gd name="connsiteY105" fmla="*/ 3482342 h 3482342"/>
              <a:gd name="connsiteX106" fmla="*/ 0 w 12192000"/>
              <a:gd name="connsiteY10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982314 h 3482342"/>
              <a:gd name="connsiteX19" fmla="*/ 11139869 w 12192000"/>
              <a:gd name="connsiteY19" fmla="*/ 1126133 h 3482342"/>
              <a:gd name="connsiteX20" fmla="*/ 11003287 w 12192000"/>
              <a:gd name="connsiteY20" fmla="*/ 1243468 h 3482342"/>
              <a:gd name="connsiteX21" fmla="*/ 10930447 w 12192000"/>
              <a:gd name="connsiteY21" fmla="*/ 1287088 h 3482342"/>
              <a:gd name="connsiteX22" fmla="*/ 10832727 w 12192000"/>
              <a:gd name="connsiteY22" fmla="*/ 1341335 h 3482342"/>
              <a:gd name="connsiteX23" fmla="*/ 10720408 w 12192000"/>
              <a:gd name="connsiteY23" fmla="*/ 1344999 h 3482342"/>
              <a:gd name="connsiteX24" fmla="*/ 10635456 w 12192000"/>
              <a:gd name="connsiteY24" fmla="*/ 1337688 h 3482342"/>
              <a:gd name="connsiteX25" fmla="*/ 10629954 w 12192000"/>
              <a:gd name="connsiteY25" fmla="*/ 1330628 h 3482342"/>
              <a:gd name="connsiteX26" fmla="*/ 10623883 w 12192000"/>
              <a:gd name="connsiteY26" fmla="*/ 1332776 h 3482342"/>
              <a:gd name="connsiteX27" fmla="*/ 10622090 w 12192000"/>
              <a:gd name="connsiteY27" fmla="*/ 1341385 h 3482342"/>
              <a:gd name="connsiteX28" fmla="*/ 10573203 w 12192000"/>
              <a:gd name="connsiteY28" fmla="*/ 1351996 h 3482342"/>
              <a:gd name="connsiteX29" fmla="*/ 10513263 w 12192000"/>
              <a:gd name="connsiteY29" fmla="*/ 1350756 h 3482342"/>
              <a:gd name="connsiteX30" fmla="*/ 10464012 w 12192000"/>
              <a:gd name="connsiteY30" fmla="*/ 1391778 h 3482342"/>
              <a:gd name="connsiteX31" fmla="*/ 10405409 w 12192000"/>
              <a:gd name="connsiteY31" fmla="*/ 1422789 h 3482342"/>
              <a:gd name="connsiteX32" fmla="*/ 10370530 w 12192000"/>
              <a:gd name="connsiteY32" fmla="*/ 1441596 h 3482342"/>
              <a:gd name="connsiteX33" fmla="*/ 10264922 w 12192000"/>
              <a:gd name="connsiteY33" fmla="*/ 1472107 h 3482342"/>
              <a:gd name="connsiteX34" fmla="*/ 10058690 w 12192000"/>
              <a:gd name="connsiteY34" fmla="*/ 1474888 h 3482342"/>
              <a:gd name="connsiteX35" fmla="*/ 10004424 w 12192000"/>
              <a:gd name="connsiteY35" fmla="*/ 1489801 h 3482342"/>
              <a:gd name="connsiteX36" fmla="*/ 9999951 w 12192000"/>
              <a:gd name="connsiteY36" fmla="*/ 1499127 h 3482342"/>
              <a:gd name="connsiteX37" fmla="*/ 9845462 w 12192000"/>
              <a:gd name="connsiteY37" fmla="*/ 1548192 h 3482342"/>
              <a:gd name="connsiteX38" fmla="*/ 9736156 w 12192000"/>
              <a:gd name="connsiteY38" fmla="*/ 1581928 h 3482342"/>
              <a:gd name="connsiteX39" fmla="*/ 9693355 w 12192000"/>
              <a:gd name="connsiteY39" fmla="*/ 1602632 h 3482342"/>
              <a:gd name="connsiteX40" fmla="*/ 9664242 w 12192000"/>
              <a:gd name="connsiteY40" fmla="*/ 1622075 h 3482342"/>
              <a:gd name="connsiteX41" fmla="*/ 9579195 w 12192000"/>
              <a:gd name="connsiteY41" fmla="*/ 1648017 h 3482342"/>
              <a:gd name="connsiteX42" fmla="*/ 9433652 w 12192000"/>
              <a:gd name="connsiteY42" fmla="*/ 1681174 h 3482342"/>
              <a:gd name="connsiteX43" fmla="*/ 9403775 w 12192000"/>
              <a:gd name="connsiteY43" fmla="*/ 1690403 h 3482342"/>
              <a:gd name="connsiteX44" fmla="*/ 9382503 w 12192000"/>
              <a:gd name="connsiteY44" fmla="*/ 1706957 h 3482342"/>
              <a:gd name="connsiteX45" fmla="*/ 9381410 w 12192000"/>
              <a:gd name="connsiteY45" fmla="*/ 1718312 h 3482342"/>
              <a:gd name="connsiteX46" fmla="*/ 9365685 w 12192000"/>
              <a:gd name="connsiteY46" fmla="*/ 1724772 h 3482342"/>
              <a:gd name="connsiteX47" fmla="*/ 9278020 w 12192000"/>
              <a:gd name="connsiteY47" fmla="*/ 1741161 h 3482342"/>
              <a:gd name="connsiteX48" fmla="*/ 9217145 w 12192000"/>
              <a:gd name="connsiteY48" fmla="*/ 1771195 h 3482342"/>
              <a:gd name="connsiteX49" fmla="*/ 8955875 w 12192000"/>
              <a:gd name="connsiteY49" fmla="*/ 1796806 h 3482342"/>
              <a:gd name="connsiteX50" fmla="*/ 8648415 w 12192000"/>
              <a:gd name="connsiteY50" fmla="*/ 1878623 h 3482342"/>
              <a:gd name="connsiteX51" fmla="*/ 8524524 w 12192000"/>
              <a:gd name="connsiteY51" fmla="*/ 1902425 h 3482342"/>
              <a:gd name="connsiteX52" fmla="*/ 8436742 w 12192000"/>
              <a:gd name="connsiteY52" fmla="*/ 1923967 h 3482342"/>
              <a:gd name="connsiteX53" fmla="*/ 8345228 w 12192000"/>
              <a:gd name="connsiteY53" fmla="*/ 1939822 h 3482342"/>
              <a:gd name="connsiteX54" fmla="*/ 8236214 w 12192000"/>
              <a:gd name="connsiteY54" fmla="*/ 1909725 h 3482342"/>
              <a:gd name="connsiteX55" fmla="*/ 8132104 w 12192000"/>
              <a:gd name="connsiteY55" fmla="*/ 1895727 h 3482342"/>
              <a:gd name="connsiteX56" fmla="*/ 7918078 w 12192000"/>
              <a:gd name="connsiteY56" fmla="*/ 1862668 h 3482342"/>
              <a:gd name="connsiteX57" fmla="*/ 7817899 w 12192000"/>
              <a:gd name="connsiteY57" fmla="*/ 1862176 h 3482342"/>
              <a:gd name="connsiteX58" fmla="*/ 7768994 w 12192000"/>
              <a:gd name="connsiteY58" fmla="*/ 1855721 h 3482342"/>
              <a:gd name="connsiteX59" fmla="*/ 7618027 w 12192000"/>
              <a:gd name="connsiteY59" fmla="*/ 1830959 h 3482342"/>
              <a:gd name="connsiteX60" fmla="*/ 7449425 w 12192000"/>
              <a:gd name="connsiteY60" fmla="*/ 1810910 h 3482342"/>
              <a:gd name="connsiteX61" fmla="*/ 7342915 w 12192000"/>
              <a:gd name="connsiteY61" fmla="*/ 1819827 h 3482342"/>
              <a:gd name="connsiteX62" fmla="*/ 7255191 w 12192000"/>
              <a:gd name="connsiteY62" fmla="*/ 1834354 h 3482342"/>
              <a:gd name="connsiteX63" fmla="*/ 7131205 w 12192000"/>
              <a:gd name="connsiteY63" fmla="*/ 1845557 h 3482342"/>
              <a:gd name="connsiteX64" fmla="*/ 6917124 w 12192000"/>
              <a:gd name="connsiteY64" fmla="*/ 1837109 h 3482342"/>
              <a:gd name="connsiteX65" fmla="*/ 6837145 w 12192000"/>
              <a:gd name="connsiteY65" fmla="*/ 1870724 h 3482342"/>
              <a:gd name="connsiteX66" fmla="*/ 6753991 w 12192000"/>
              <a:gd name="connsiteY66" fmla="*/ 1860969 h 3482342"/>
              <a:gd name="connsiteX67" fmla="*/ 6727754 w 12192000"/>
              <a:gd name="connsiteY67" fmla="*/ 1882372 h 3482342"/>
              <a:gd name="connsiteX68" fmla="*/ 6723371 w 12192000"/>
              <a:gd name="connsiteY68" fmla="*/ 1886494 h 3482342"/>
              <a:gd name="connsiteX69" fmla="*/ 6702779 w 12192000"/>
              <a:gd name="connsiteY69" fmla="*/ 1893601 h 3482342"/>
              <a:gd name="connsiteX70" fmla="*/ 6700779 w 12192000"/>
              <a:gd name="connsiteY70" fmla="*/ 1907344 h 3482342"/>
              <a:gd name="connsiteX71" fmla="*/ 6672513 w 12192000"/>
              <a:gd name="connsiteY71" fmla="*/ 1926452 h 3482342"/>
              <a:gd name="connsiteX72" fmla="*/ 6633549 w 12192000"/>
              <a:gd name="connsiteY72" fmla="*/ 1936255 h 3482342"/>
              <a:gd name="connsiteX73" fmla="*/ 6444344 w 12192000"/>
              <a:gd name="connsiteY73" fmla="*/ 1969663 h 3482342"/>
              <a:gd name="connsiteX74" fmla="*/ 6333446 w 12192000"/>
              <a:gd name="connsiteY74" fmla="*/ 1997163 h 3482342"/>
              <a:gd name="connsiteX75" fmla="*/ 6294933 w 12192000"/>
              <a:gd name="connsiteY75" fmla="*/ 2019412 h 3482342"/>
              <a:gd name="connsiteX76" fmla="*/ 6238719 w 12192000"/>
              <a:gd name="connsiteY76" fmla="*/ 2042547 h 3482342"/>
              <a:gd name="connsiteX77" fmla="*/ 6142310 w 12192000"/>
              <a:gd name="connsiteY77" fmla="*/ 2092510 h 3482342"/>
              <a:gd name="connsiteX78" fmla="*/ 6007916 w 12192000"/>
              <a:gd name="connsiteY78" fmla="*/ 2143752 h 3482342"/>
              <a:gd name="connsiteX79" fmla="*/ 5894610 w 12192000"/>
              <a:gd name="connsiteY79" fmla="*/ 2130684 h 3482342"/>
              <a:gd name="connsiteX80" fmla="*/ 5817682 w 12192000"/>
              <a:gd name="connsiteY80" fmla="*/ 2157358 h 3482342"/>
              <a:gd name="connsiteX81" fmla="*/ 5591469 w 12192000"/>
              <a:gd name="connsiteY81" fmla="*/ 2178389 h 3482342"/>
              <a:gd name="connsiteX82" fmla="*/ 5414282 w 12192000"/>
              <a:gd name="connsiteY82" fmla="*/ 2183070 h 3482342"/>
              <a:gd name="connsiteX83" fmla="*/ 5368369 w 12192000"/>
              <a:gd name="connsiteY83" fmla="*/ 2204272 h 3482342"/>
              <a:gd name="connsiteX84" fmla="*/ 5291263 w 12192000"/>
              <a:gd name="connsiteY84" fmla="*/ 2239182 h 3482342"/>
              <a:gd name="connsiteX85" fmla="*/ 5240857 w 12192000"/>
              <a:gd name="connsiteY85" fmla="*/ 2289444 h 3482342"/>
              <a:gd name="connsiteX86" fmla="*/ 5173523 w 12192000"/>
              <a:gd name="connsiteY86" fmla="*/ 2309057 h 3482342"/>
              <a:gd name="connsiteX87" fmla="*/ 5148543 w 12192000"/>
              <a:gd name="connsiteY87" fmla="*/ 2282356 h 3482342"/>
              <a:gd name="connsiteX88" fmla="*/ 5079548 w 12192000"/>
              <a:gd name="connsiteY88" fmla="*/ 2313485 h 3482342"/>
              <a:gd name="connsiteX89" fmla="*/ 4975908 w 12192000"/>
              <a:gd name="connsiteY89" fmla="*/ 2364128 h 3482342"/>
              <a:gd name="connsiteX90" fmla="*/ 4913723 w 12192000"/>
              <a:gd name="connsiteY90" fmla="*/ 2385265 h 3482342"/>
              <a:gd name="connsiteX91" fmla="*/ 4746485 w 12192000"/>
              <a:gd name="connsiteY91" fmla="*/ 2451769 h 3482342"/>
              <a:gd name="connsiteX92" fmla="*/ 4681588 w 12192000"/>
              <a:gd name="connsiteY92" fmla="*/ 2467494 h 3482342"/>
              <a:gd name="connsiteX93" fmla="*/ 1783655 w 12192000"/>
              <a:gd name="connsiteY93" fmla="*/ 3163860 h 3482342"/>
              <a:gd name="connsiteX94" fmla="*/ 1325955 w 12192000"/>
              <a:gd name="connsiteY94" fmla="*/ 3176692 h 3482342"/>
              <a:gd name="connsiteX95" fmla="*/ 1190384 w 12192000"/>
              <a:gd name="connsiteY95" fmla="*/ 3203504 h 3482342"/>
              <a:gd name="connsiteX96" fmla="*/ 1094537 w 12192000"/>
              <a:gd name="connsiteY96" fmla="*/ 3229469 h 3482342"/>
              <a:gd name="connsiteX97" fmla="*/ 779276 w 12192000"/>
              <a:gd name="connsiteY97" fmla="*/ 3327290 h 3482342"/>
              <a:gd name="connsiteX98" fmla="*/ 600378 w 12192000"/>
              <a:gd name="connsiteY98" fmla="*/ 3335250 h 3482342"/>
              <a:gd name="connsiteX99" fmla="*/ 493457 w 12192000"/>
              <a:gd name="connsiteY99" fmla="*/ 3365044 h 3482342"/>
              <a:gd name="connsiteX100" fmla="*/ 349402 w 12192000"/>
              <a:gd name="connsiteY100" fmla="*/ 3380897 h 3482342"/>
              <a:gd name="connsiteX101" fmla="*/ 192183 w 12192000"/>
              <a:gd name="connsiteY101" fmla="*/ 3460075 h 3482342"/>
              <a:gd name="connsiteX102" fmla="*/ 46713 w 12192000"/>
              <a:gd name="connsiteY102" fmla="*/ 3462986 h 3482342"/>
              <a:gd name="connsiteX103" fmla="*/ 2765 w 12192000"/>
              <a:gd name="connsiteY103" fmla="*/ 3480770 h 3482342"/>
              <a:gd name="connsiteX104" fmla="*/ 0 w 12192000"/>
              <a:gd name="connsiteY104" fmla="*/ 3482342 h 3482342"/>
              <a:gd name="connsiteX105" fmla="*/ 0 w 12192000"/>
              <a:gd name="connsiteY10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39869 w 12192000"/>
              <a:gd name="connsiteY19" fmla="*/ 1126133 h 3482342"/>
              <a:gd name="connsiteX20" fmla="*/ 11003287 w 12192000"/>
              <a:gd name="connsiteY20" fmla="*/ 1243468 h 3482342"/>
              <a:gd name="connsiteX21" fmla="*/ 10930447 w 12192000"/>
              <a:gd name="connsiteY21" fmla="*/ 1287088 h 3482342"/>
              <a:gd name="connsiteX22" fmla="*/ 10832727 w 12192000"/>
              <a:gd name="connsiteY22" fmla="*/ 1341335 h 3482342"/>
              <a:gd name="connsiteX23" fmla="*/ 10720408 w 12192000"/>
              <a:gd name="connsiteY23" fmla="*/ 1344999 h 3482342"/>
              <a:gd name="connsiteX24" fmla="*/ 10635456 w 12192000"/>
              <a:gd name="connsiteY24" fmla="*/ 1337688 h 3482342"/>
              <a:gd name="connsiteX25" fmla="*/ 10629954 w 12192000"/>
              <a:gd name="connsiteY25" fmla="*/ 1330628 h 3482342"/>
              <a:gd name="connsiteX26" fmla="*/ 10623883 w 12192000"/>
              <a:gd name="connsiteY26" fmla="*/ 1332776 h 3482342"/>
              <a:gd name="connsiteX27" fmla="*/ 10622090 w 12192000"/>
              <a:gd name="connsiteY27" fmla="*/ 1341385 h 3482342"/>
              <a:gd name="connsiteX28" fmla="*/ 10573203 w 12192000"/>
              <a:gd name="connsiteY28" fmla="*/ 1351996 h 3482342"/>
              <a:gd name="connsiteX29" fmla="*/ 10513263 w 12192000"/>
              <a:gd name="connsiteY29" fmla="*/ 1350756 h 3482342"/>
              <a:gd name="connsiteX30" fmla="*/ 10464012 w 12192000"/>
              <a:gd name="connsiteY30" fmla="*/ 1391778 h 3482342"/>
              <a:gd name="connsiteX31" fmla="*/ 10405409 w 12192000"/>
              <a:gd name="connsiteY31" fmla="*/ 1422789 h 3482342"/>
              <a:gd name="connsiteX32" fmla="*/ 10370530 w 12192000"/>
              <a:gd name="connsiteY32" fmla="*/ 1441596 h 3482342"/>
              <a:gd name="connsiteX33" fmla="*/ 10264922 w 12192000"/>
              <a:gd name="connsiteY33" fmla="*/ 1472107 h 3482342"/>
              <a:gd name="connsiteX34" fmla="*/ 10058690 w 12192000"/>
              <a:gd name="connsiteY34" fmla="*/ 1474888 h 3482342"/>
              <a:gd name="connsiteX35" fmla="*/ 10004424 w 12192000"/>
              <a:gd name="connsiteY35" fmla="*/ 1489801 h 3482342"/>
              <a:gd name="connsiteX36" fmla="*/ 9999951 w 12192000"/>
              <a:gd name="connsiteY36" fmla="*/ 1499127 h 3482342"/>
              <a:gd name="connsiteX37" fmla="*/ 9845462 w 12192000"/>
              <a:gd name="connsiteY37" fmla="*/ 1548192 h 3482342"/>
              <a:gd name="connsiteX38" fmla="*/ 9736156 w 12192000"/>
              <a:gd name="connsiteY38" fmla="*/ 1581928 h 3482342"/>
              <a:gd name="connsiteX39" fmla="*/ 9693355 w 12192000"/>
              <a:gd name="connsiteY39" fmla="*/ 1602632 h 3482342"/>
              <a:gd name="connsiteX40" fmla="*/ 9664242 w 12192000"/>
              <a:gd name="connsiteY40" fmla="*/ 1622075 h 3482342"/>
              <a:gd name="connsiteX41" fmla="*/ 9579195 w 12192000"/>
              <a:gd name="connsiteY41" fmla="*/ 1648017 h 3482342"/>
              <a:gd name="connsiteX42" fmla="*/ 9433652 w 12192000"/>
              <a:gd name="connsiteY42" fmla="*/ 1681174 h 3482342"/>
              <a:gd name="connsiteX43" fmla="*/ 9403775 w 12192000"/>
              <a:gd name="connsiteY43" fmla="*/ 1690403 h 3482342"/>
              <a:gd name="connsiteX44" fmla="*/ 9382503 w 12192000"/>
              <a:gd name="connsiteY44" fmla="*/ 1706957 h 3482342"/>
              <a:gd name="connsiteX45" fmla="*/ 9381410 w 12192000"/>
              <a:gd name="connsiteY45" fmla="*/ 1718312 h 3482342"/>
              <a:gd name="connsiteX46" fmla="*/ 9365685 w 12192000"/>
              <a:gd name="connsiteY46" fmla="*/ 1724772 h 3482342"/>
              <a:gd name="connsiteX47" fmla="*/ 9278020 w 12192000"/>
              <a:gd name="connsiteY47" fmla="*/ 1741161 h 3482342"/>
              <a:gd name="connsiteX48" fmla="*/ 9217145 w 12192000"/>
              <a:gd name="connsiteY48" fmla="*/ 1771195 h 3482342"/>
              <a:gd name="connsiteX49" fmla="*/ 8955875 w 12192000"/>
              <a:gd name="connsiteY49" fmla="*/ 1796806 h 3482342"/>
              <a:gd name="connsiteX50" fmla="*/ 8648415 w 12192000"/>
              <a:gd name="connsiteY50" fmla="*/ 1878623 h 3482342"/>
              <a:gd name="connsiteX51" fmla="*/ 8524524 w 12192000"/>
              <a:gd name="connsiteY51" fmla="*/ 1902425 h 3482342"/>
              <a:gd name="connsiteX52" fmla="*/ 8436742 w 12192000"/>
              <a:gd name="connsiteY52" fmla="*/ 1923967 h 3482342"/>
              <a:gd name="connsiteX53" fmla="*/ 8345228 w 12192000"/>
              <a:gd name="connsiteY53" fmla="*/ 1939822 h 3482342"/>
              <a:gd name="connsiteX54" fmla="*/ 8236214 w 12192000"/>
              <a:gd name="connsiteY54" fmla="*/ 1909725 h 3482342"/>
              <a:gd name="connsiteX55" fmla="*/ 8132104 w 12192000"/>
              <a:gd name="connsiteY55" fmla="*/ 1895727 h 3482342"/>
              <a:gd name="connsiteX56" fmla="*/ 7918078 w 12192000"/>
              <a:gd name="connsiteY56" fmla="*/ 1862668 h 3482342"/>
              <a:gd name="connsiteX57" fmla="*/ 7817899 w 12192000"/>
              <a:gd name="connsiteY57" fmla="*/ 1862176 h 3482342"/>
              <a:gd name="connsiteX58" fmla="*/ 7768994 w 12192000"/>
              <a:gd name="connsiteY58" fmla="*/ 1855721 h 3482342"/>
              <a:gd name="connsiteX59" fmla="*/ 7618027 w 12192000"/>
              <a:gd name="connsiteY59" fmla="*/ 1830959 h 3482342"/>
              <a:gd name="connsiteX60" fmla="*/ 7449425 w 12192000"/>
              <a:gd name="connsiteY60" fmla="*/ 1810910 h 3482342"/>
              <a:gd name="connsiteX61" fmla="*/ 7342915 w 12192000"/>
              <a:gd name="connsiteY61" fmla="*/ 1819827 h 3482342"/>
              <a:gd name="connsiteX62" fmla="*/ 7255191 w 12192000"/>
              <a:gd name="connsiteY62" fmla="*/ 1834354 h 3482342"/>
              <a:gd name="connsiteX63" fmla="*/ 7131205 w 12192000"/>
              <a:gd name="connsiteY63" fmla="*/ 1845557 h 3482342"/>
              <a:gd name="connsiteX64" fmla="*/ 6917124 w 12192000"/>
              <a:gd name="connsiteY64" fmla="*/ 1837109 h 3482342"/>
              <a:gd name="connsiteX65" fmla="*/ 6837145 w 12192000"/>
              <a:gd name="connsiteY65" fmla="*/ 1870724 h 3482342"/>
              <a:gd name="connsiteX66" fmla="*/ 6753991 w 12192000"/>
              <a:gd name="connsiteY66" fmla="*/ 1860969 h 3482342"/>
              <a:gd name="connsiteX67" fmla="*/ 6727754 w 12192000"/>
              <a:gd name="connsiteY67" fmla="*/ 1882372 h 3482342"/>
              <a:gd name="connsiteX68" fmla="*/ 6723371 w 12192000"/>
              <a:gd name="connsiteY68" fmla="*/ 1886494 h 3482342"/>
              <a:gd name="connsiteX69" fmla="*/ 6702779 w 12192000"/>
              <a:gd name="connsiteY69" fmla="*/ 1893601 h 3482342"/>
              <a:gd name="connsiteX70" fmla="*/ 6700779 w 12192000"/>
              <a:gd name="connsiteY70" fmla="*/ 1907344 h 3482342"/>
              <a:gd name="connsiteX71" fmla="*/ 6672513 w 12192000"/>
              <a:gd name="connsiteY71" fmla="*/ 1926452 h 3482342"/>
              <a:gd name="connsiteX72" fmla="*/ 6633549 w 12192000"/>
              <a:gd name="connsiteY72" fmla="*/ 1936255 h 3482342"/>
              <a:gd name="connsiteX73" fmla="*/ 6444344 w 12192000"/>
              <a:gd name="connsiteY73" fmla="*/ 1969663 h 3482342"/>
              <a:gd name="connsiteX74" fmla="*/ 6333446 w 12192000"/>
              <a:gd name="connsiteY74" fmla="*/ 1997163 h 3482342"/>
              <a:gd name="connsiteX75" fmla="*/ 6294933 w 12192000"/>
              <a:gd name="connsiteY75" fmla="*/ 2019412 h 3482342"/>
              <a:gd name="connsiteX76" fmla="*/ 6238719 w 12192000"/>
              <a:gd name="connsiteY76" fmla="*/ 2042547 h 3482342"/>
              <a:gd name="connsiteX77" fmla="*/ 6142310 w 12192000"/>
              <a:gd name="connsiteY77" fmla="*/ 2092510 h 3482342"/>
              <a:gd name="connsiteX78" fmla="*/ 6007916 w 12192000"/>
              <a:gd name="connsiteY78" fmla="*/ 2143752 h 3482342"/>
              <a:gd name="connsiteX79" fmla="*/ 5894610 w 12192000"/>
              <a:gd name="connsiteY79" fmla="*/ 2130684 h 3482342"/>
              <a:gd name="connsiteX80" fmla="*/ 5817682 w 12192000"/>
              <a:gd name="connsiteY80" fmla="*/ 2157358 h 3482342"/>
              <a:gd name="connsiteX81" fmla="*/ 5591469 w 12192000"/>
              <a:gd name="connsiteY81" fmla="*/ 2178389 h 3482342"/>
              <a:gd name="connsiteX82" fmla="*/ 5414282 w 12192000"/>
              <a:gd name="connsiteY82" fmla="*/ 2183070 h 3482342"/>
              <a:gd name="connsiteX83" fmla="*/ 5368369 w 12192000"/>
              <a:gd name="connsiteY83" fmla="*/ 2204272 h 3482342"/>
              <a:gd name="connsiteX84" fmla="*/ 5291263 w 12192000"/>
              <a:gd name="connsiteY84" fmla="*/ 2239182 h 3482342"/>
              <a:gd name="connsiteX85" fmla="*/ 5240857 w 12192000"/>
              <a:gd name="connsiteY85" fmla="*/ 2289444 h 3482342"/>
              <a:gd name="connsiteX86" fmla="*/ 5173523 w 12192000"/>
              <a:gd name="connsiteY86" fmla="*/ 2309057 h 3482342"/>
              <a:gd name="connsiteX87" fmla="*/ 5148543 w 12192000"/>
              <a:gd name="connsiteY87" fmla="*/ 2282356 h 3482342"/>
              <a:gd name="connsiteX88" fmla="*/ 5079548 w 12192000"/>
              <a:gd name="connsiteY88" fmla="*/ 2313485 h 3482342"/>
              <a:gd name="connsiteX89" fmla="*/ 4975908 w 12192000"/>
              <a:gd name="connsiteY89" fmla="*/ 2364128 h 3482342"/>
              <a:gd name="connsiteX90" fmla="*/ 4913723 w 12192000"/>
              <a:gd name="connsiteY90" fmla="*/ 2385265 h 3482342"/>
              <a:gd name="connsiteX91" fmla="*/ 4746485 w 12192000"/>
              <a:gd name="connsiteY91" fmla="*/ 2451769 h 3482342"/>
              <a:gd name="connsiteX92" fmla="*/ 4681588 w 12192000"/>
              <a:gd name="connsiteY92" fmla="*/ 2467494 h 3482342"/>
              <a:gd name="connsiteX93" fmla="*/ 1783655 w 12192000"/>
              <a:gd name="connsiteY93" fmla="*/ 3163860 h 3482342"/>
              <a:gd name="connsiteX94" fmla="*/ 1325955 w 12192000"/>
              <a:gd name="connsiteY94" fmla="*/ 3176692 h 3482342"/>
              <a:gd name="connsiteX95" fmla="*/ 1190384 w 12192000"/>
              <a:gd name="connsiteY95" fmla="*/ 3203504 h 3482342"/>
              <a:gd name="connsiteX96" fmla="*/ 1094537 w 12192000"/>
              <a:gd name="connsiteY96" fmla="*/ 3229469 h 3482342"/>
              <a:gd name="connsiteX97" fmla="*/ 779276 w 12192000"/>
              <a:gd name="connsiteY97" fmla="*/ 3327290 h 3482342"/>
              <a:gd name="connsiteX98" fmla="*/ 600378 w 12192000"/>
              <a:gd name="connsiteY98" fmla="*/ 3335250 h 3482342"/>
              <a:gd name="connsiteX99" fmla="*/ 493457 w 12192000"/>
              <a:gd name="connsiteY99" fmla="*/ 3365044 h 3482342"/>
              <a:gd name="connsiteX100" fmla="*/ 349402 w 12192000"/>
              <a:gd name="connsiteY100" fmla="*/ 3380897 h 3482342"/>
              <a:gd name="connsiteX101" fmla="*/ 192183 w 12192000"/>
              <a:gd name="connsiteY101" fmla="*/ 3460075 h 3482342"/>
              <a:gd name="connsiteX102" fmla="*/ 46713 w 12192000"/>
              <a:gd name="connsiteY102" fmla="*/ 3462986 h 3482342"/>
              <a:gd name="connsiteX103" fmla="*/ 2765 w 12192000"/>
              <a:gd name="connsiteY103" fmla="*/ 3480770 h 3482342"/>
              <a:gd name="connsiteX104" fmla="*/ 0 w 12192000"/>
              <a:gd name="connsiteY104" fmla="*/ 3482342 h 3482342"/>
              <a:gd name="connsiteX105" fmla="*/ 0 w 12192000"/>
              <a:gd name="connsiteY10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39869 w 12192000"/>
              <a:gd name="connsiteY19" fmla="*/ 1126133 h 3482342"/>
              <a:gd name="connsiteX20" fmla="*/ 11003287 w 12192000"/>
              <a:gd name="connsiteY20" fmla="*/ 1243468 h 3482342"/>
              <a:gd name="connsiteX21" fmla="*/ 10832727 w 12192000"/>
              <a:gd name="connsiteY21" fmla="*/ 1341335 h 3482342"/>
              <a:gd name="connsiteX22" fmla="*/ 10720408 w 12192000"/>
              <a:gd name="connsiteY22" fmla="*/ 1344999 h 3482342"/>
              <a:gd name="connsiteX23" fmla="*/ 10635456 w 12192000"/>
              <a:gd name="connsiteY23" fmla="*/ 1337688 h 3482342"/>
              <a:gd name="connsiteX24" fmla="*/ 10629954 w 12192000"/>
              <a:gd name="connsiteY24" fmla="*/ 1330628 h 3482342"/>
              <a:gd name="connsiteX25" fmla="*/ 10623883 w 12192000"/>
              <a:gd name="connsiteY25" fmla="*/ 1332776 h 3482342"/>
              <a:gd name="connsiteX26" fmla="*/ 10622090 w 12192000"/>
              <a:gd name="connsiteY26" fmla="*/ 1341385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264922 w 12192000"/>
              <a:gd name="connsiteY32" fmla="*/ 1472107 h 3482342"/>
              <a:gd name="connsiteX33" fmla="*/ 10058690 w 12192000"/>
              <a:gd name="connsiteY33" fmla="*/ 1474888 h 3482342"/>
              <a:gd name="connsiteX34" fmla="*/ 10004424 w 12192000"/>
              <a:gd name="connsiteY34" fmla="*/ 1489801 h 3482342"/>
              <a:gd name="connsiteX35" fmla="*/ 9999951 w 12192000"/>
              <a:gd name="connsiteY35" fmla="*/ 1499127 h 3482342"/>
              <a:gd name="connsiteX36" fmla="*/ 9845462 w 12192000"/>
              <a:gd name="connsiteY36" fmla="*/ 1548192 h 3482342"/>
              <a:gd name="connsiteX37" fmla="*/ 9736156 w 12192000"/>
              <a:gd name="connsiteY37" fmla="*/ 1581928 h 3482342"/>
              <a:gd name="connsiteX38" fmla="*/ 9693355 w 12192000"/>
              <a:gd name="connsiteY38" fmla="*/ 1602632 h 3482342"/>
              <a:gd name="connsiteX39" fmla="*/ 9664242 w 12192000"/>
              <a:gd name="connsiteY39" fmla="*/ 1622075 h 3482342"/>
              <a:gd name="connsiteX40" fmla="*/ 9579195 w 12192000"/>
              <a:gd name="connsiteY40" fmla="*/ 1648017 h 3482342"/>
              <a:gd name="connsiteX41" fmla="*/ 9433652 w 12192000"/>
              <a:gd name="connsiteY41" fmla="*/ 1681174 h 3482342"/>
              <a:gd name="connsiteX42" fmla="*/ 9403775 w 12192000"/>
              <a:gd name="connsiteY42" fmla="*/ 1690403 h 3482342"/>
              <a:gd name="connsiteX43" fmla="*/ 9382503 w 12192000"/>
              <a:gd name="connsiteY43" fmla="*/ 1706957 h 3482342"/>
              <a:gd name="connsiteX44" fmla="*/ 9381410 w 12192000"/>
              <a:gd name="connsiteY44" fmla="*/ 1718312 h 3482342"/>
              <a:gd name="connsiteX45" fmla="*/ 9365685 w 12192000"/>
              <a:gd name="connsiteY45" fmla="*/ 1724772 h 3482342"/>
              <a:gd name="connsiteX46" fmla="*/ 9278020 w 12192000"/>
              <a:gd name="connsiteY46" fmla="*/ 1741161 h 3482342"/>
              <a:gd name="connsiteX47" fmla="*/ 9217145 w 12192000"/>
              <a:gd name="connsiteY47" fmla="*/ 1771195 h 3482342"/>
              <a:gd name="connsiteX48" fmla="*/ 8955875 w 12192000"/>
              <a:gd name="connsiteY48" fmla="*/ 1796806 h 3482342"/>
              <a:gd name="connsiteX49" fmla="*/ 8648415 w 12192000"/>
              <a:gd name="connsiteY49" fmla="*/ 1878623 h 3482342"/>
              <a:gd name="connsiteX50" fmla="*/ 8524524 w 12192000"/>
              <a:gd name="connsiteY50" fmla="*/ 1902425 h 3482342"/>
              <a:gd name="connsiteX51" fmla="*/ 8436742 w 12192000"/>
              <a:gd name="connsiteY51" fmla="*/ 1923967 h 3482342"/>
              <a:gd name="connsiteX52" fmla="*/ 8345228 w 12192000"/>
              <a:gd name="connsiteY52" fmla="*/ 1939822 h 3482342"/>
              <a:gd name="connsiteX53" fmla="*/ 8236214 w 12192000"/>
              <a:gd name="connsiteY53" fmla="*/ 1909725 h 3482342"/>
              <a:gd name="connsiteX54" fmla="*/ 8132104 w 12192000"/>
              <a:gd name="connsiteY54" fmla="*/ 1895727 h 3482342"/>
              <a:gd name="connsiteX55" fmla="*/ 7918078 w 12192000"/>
              <a:gd name="connsiteY55" fmla="*/ 1862668 h 3482342"/>
              <a:gd name="connsiteX56" fmla="*/ 7817899 w 12192000"/>
              <a:gd name="connsiteY56" fmla="*/ 1862176 h 3482342"/>
              <a:gd name="connsiteX57" fmla="*/ 7768994 w 12192000"/>
              <a:gd name="connsiteY57" fmla="*/ 1855721 h 3482342"/>
              <a:gd name="connsiteX58" fmla="*/ 7618027 w 12192000"/>
              <a:gd name="connsiteY58" fmla="*/ 1830959 h 3482342"/>
              <a:gd name="connsiteX59" fmla="*/ 7449425 w 12192000"/>
              <a:gd name="connsiteY59" fmla="*/ 1810910 h 3482342"/>
              <a:gd name="connsiteX60" fmla="*/ 7342915 w 12192000"/>
              <a:gd name="connsiteY60" fmla="*/ 1819827 h 3482342"/>
              <a:gd name="connsiteX61" fmla="*/ 7255191 w 12192000"/>
              <a:gd name="connsiteY61" fmla="*/ 1834354 h 3482342"/>
              <a:gd name="connsiteX62" fmla="*/ 7131205 w 12192000"/>
              <a:gd name="connsiteY62" fmla="*/ 1845557 h 3482342"/>
              <a:gd name="connsiteX63" fmla="*/ 6917124 w 12192000"/>
              <a:gd name="connsiteY63" fmla="*/ 1837109 h 3482342"/>
              <a:gd name="connsiteX64" fmla="*/ 6837145 w 12192000"/>
              <a:gd name="connsiteY64" fmla="*/ 1870724 h 3482342"/>
              <a:gd name="connsiteX65" fmla="*/ 6753991 w 12192000"/>
              <a:gd name="connsiteY65" fmla="*/ 1860969 h 3482342"/>
              <a:gd name="connsiteX66" fmla="*/ 6727754 w 12192000"/>
              <a:gd name="connsiteY66" fmla="*/ 1882372 h 3482342"/>
              <a:gd name="connsiteX67" fmla="*/ 6723371 w 12192000"/>
              <a:gd name="connsiteY67" fmla="*/ 1886494 h 3482342"/>
              <a:gd name="connsiteX68" fmla="*/ 6702779 w 12192000"/>
              <a:gd name="connsiteY68" fmla="*/ 1893601 h 3482342"/>
              <a:gd name="connsiteX69" fmla="*/ 6700779 w 12192000"/>
              <a:gd name="connsiteY69" fmla="*/ 1907344 h 3482342"/>
              <a:gd name="connsiteX70" fmla="*/ 6672513 w 12192000"/>
              <a:gd name="connsiteY70" fmla="*/ 1926452 h 3482342"/>
              <a:gd name="connsiteX71" fmla="*/ 6633549 w 12192000"/>
              <a:gd name="connsiteY71" fmla="*/ 1936255 h 3482342"/>
              <a:gd name="connsiteX72" fmla="*/ 6444344 w 12192000"/>
              <a:gd name="connsiteY72" fmla="*/ 1969663 h 3482342"/>
              <a:gd name="connsiteX73" fmla="*/ 6333446 w 12192000"/>
              <a:gd name="connsiteY73" fmla="*/ 1997163 h 3482342"/>
              <a:gd name="connsiteX74" fmla="*/ 6294933 w 12192000"/>
              <a:gd name="connsiteY74" fmla="*/ 2019412 h 3482342"/>
              <a:gd name="connsiteX75" fmla="*/ 6238719 w 12192000"/>
              <a:gd name="connsiteY75" fmla="*/ 2042547 h 3482342"/>
              <a:gd name="connsiteX76" fmla="*/ 6142310 w 12192000"/>
              <a:gd name="connsiteY76" fmla="*/ 2092510 h 3482342"/>
              <a:gd name="connsiteX77" fmla="*/ 6007916 w 12192000"/>
              <a:gd name="connsiteY77" fmla="*/ 2143752 h 3482342"/>
              <a:gd name="connsiteX78" fmla="*/ 5894610 w 12192000"/>
              <a:gd name="connsiteY78" fmla="*/ 2130684 h 3482342"/>
              <a:gd name="connsiteX79" fmla="*/ 5817682 w 12192000"/>
              <a:gd name="connsiteY79" fmla="*/ 2157358 h 3482342"/>
              <a:gd name="connsiteX80" fmla="*/ 5591469 w 12192000"/>
              <a:gd name="connsiteY80" fmla="*/ 2178389 h 3482342"/>
              <a:gd name="connsiteX81" fmla="*/ 5414282 w 12192000"/>
              <a:gd name="connsiteY81" fmla="*/ 2183070 h 3482342"/>
              <a:gd name="connsiteX82" fmla="*/ 5368369 w 12192000"/>
              <a:gd name="connsiteY82" fmla="*/ 2204272 h 3482342"/>
              <a:gd name="connsiteX83" fmla="*/ 5291263 w 12192000"/>
              <a:gd name="connsiteY83" fmla="*/ 2239182 h 3482342"/>
              <a:gd name="connsiteX84" fmla="*/ 5240857 w 12192000"/>
              <a:gd name="connsiteY84" fmla="*/ 2289444 h 3482342"/>
              <a:gd name="connsiteX85" fmla="*/ 5173523 w 12192000"/>
              <a:gd name="connsiteY85" fmla="*/ 2309057 h 3482342"/>
              <a:gd name="connsiteX86" fmla="*/ 5148543 w 12192000"/>
              <a:gd name="connsiteY86" fmla="*/ 2282356 h 3482342"/>
              <a:gd name="connsiteX87" fmla="*/ 5079548 w 12192000"/>
              <a:gd name="connsiteY87" fmla="*/ 2313485 h 3482342"/>
              <a:gd name="connsiteX88" fmla="*/ 4975908 w 12192000"/>
              <a:gd name="connsiteY88" fmla="*/ 2364128 h 3482342"/>
              <a:gd name="connsiteX89" fmla="*/ 4913723 w 12192000"/>
              <a:gd name="connsiteY89" fmla="*/ 2385265 h 3482342"/>
              <a:gd name="connsiteX90" fmla="*/ 4746485 w 12192000"/>
              <a:gd name="connsiteY90" fmla="*/ 2451769 h 3482342"/>
              <a:gd name="connsiteX91" fmla="*/ 4681588 w 12192000"/>
              <a:gd name="connsiteY91" fmla="*/ 2467494 h 3482342"/>
              <a:gd name="connsiteX92" fmla="*/ 1783655 w 12192000"/>
              <a:gd name="connsiteY92" fmla="*/ 3163860 h 3482342"/>
              <a:gd name="connsiteX93" fmla="*/ 1325955 w 12192000"/>
              <a:gd name="connsiteY93" fmla="*/ 3176692 h 3482342"/>
              <a:gd name="connsiteX94" fmla="*/ 1190384 w 12192000"/>
              <a:gd name="connsiteY94" fmla="*/ 3203504 h 3482342"/>
              <a:gd name="connsiteX95" fmla="*/ 1094537 w 12192000"/>
              <a:gd name="connsiteY95" fmla="*/ 3229469 h 3482342"/>
              <a:gd name="connsiteX96" fmla="*/ 779276 w 12192000"/>
              <a:gd name="connsiteY96" fmla="*/ 3327290 h 3482342"/>
              <a:gd name="connsiteX97" fmla="*/ 600378 w 12192000"/>
              <a:gd name="connsiteY97" fmla="*/ 3335250 h 3482342"/>
              <a:gd name="connsiteX98" fmla="*/ 493457 w 12192000"/>
              <a:gd name="connsiteY98" fmla="*/ 3365044 h 3482342"/>
              <a:gd name="connsiteX99" fmla="*/ 349402 w 12192000"/>
              <a:gd name="connsiteY99" fmla="*/ 3380897 h 3482342"/>
              <a:gd name="connsiteX100" fmla="*/ 192183 w 12192000"/>
              <a:gd name="connsiteY100" fmla="*/ 3460075 h 3482342"/>
              <a:gd name="connsiteX101" fmla="*/ 46713 w 12192000"/>
              <a:gd name="connsiteY101" fmla="*/ 3462986 h 3482342"/>
              <a:gd name="connsiteX102" fmla="*/ 2765 w 12192000"/>
              <a:gd name="connsiteY102" fmla="*/ 3480770 h 3482342"/>
              <a:gd name="connsiteX103" fmla="*/ 0 w 12192000"/>
              <a:gd name="connsiteY103" fmla="*/ 3482342 h 3482342"/>
              <a:gd name="connsiteX104" fmla="*/ 0 w 12192000"/>
              <a:gd name="connsiteY10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39869 w 12192000"/>
              <a:gd name="connsiteY19" fmla="*/ 1126133 h 3482342"/>
              <a:gd name="connsiteX20" fmla="*/ 11003287 w 12192000"/>
              <a:gd name="connsiteY20" fmla="*/ 1243468 h 3482342"/>
              <a:gd name="connsiteX21" fmla="*/ 10720408 w 12192000"/>
              <a:gd name="connsiteY21" fmla="*/ 1344999 h 3482342"/>
              <a:gd name="connsiteX22" fmla="*/ 10635456 w 12192000"/>
              <a:gd name="connsiteY22" fmla="*/ 1337688 h 3482342"/>
              <a:gd name="connsiteX23" fmla="*/ 10629954 w 12192000"/>
              <a:gd name="connsiteY23" fmla="*/ 1330628 h 3482342"/>
              <a:gd name="connsiteX24" fmla="*/ 10623883 w 12192000"/>
              <a:gd name="connsiteY24" fmla="*/ 1332776 h 3482342"/>
              <a:gd name="connsiteX25" fmla="*/ 10622090 w 12192000"/>
              <a:gd name="connsiteY25" fmla="*/ 1341385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524524 w 12192000"/>
              <a:gd name="connsiteY49" fmla="*/ 1902425 h 3482342"/>
              <a:gd name="connsiteX50" fmla="*/ 8436742 w 12192000"/>
              <a:gd name="connsiteY50" fmla="*/ 1923967 h 3482342"/>
              <a:gd name="connsiteX51" fmla="*/ 8345228 w 12192000"/>
              <a:gd name="connsiteY51" fmla="*/ 1939822 h 3482342"/>
              <a:gd name="connsiteX52" fmla="*/ 8236214 w 12192000"/>
              <a:gd name="connsiteY52" fmla="*/ 1909725 h 3482342"/>
              <a:gd name="connsiteX53" fmla="*/ 8132104 w 12192000"/>
              <a:gd name="connsiteY53" fmla="*/ 1895727 h 3482342"/>
              <a:gd name="connsiteX54" fmla="*/ 7918078 w 12192000"/>
              <a:gd name="connsiteY54" fmla="*/ 1862668 h 3482342"/>
              <a:gd name="connsiteX55" fmla="*/ 7817899 w 12192000"/>
              <a:gd name="connsiteY55" fmla="*/ 1862176 h 3482342"/>
              <a:gd name="connsiteX56" fmla="*/ 7768994 w 12192000"/>
              <a:gd name="connsiteY56" fmla="*/ 1855721 h 3482342"/>
              <a:gd name="connsiteX57" fmla="*/ 7618027 w 12192000"/>
              <a:gd name="connsiteY57" fmla="*/ 1830959 h 3482342"/>
              <a:gd name="connsiteX58" fmla="*/ 7449425 w 12192000"/>
              <a:gd name="connsiteY58" fmla="*/ 1810910 h 3482342"/>
              <a:gd name="connsiteX59" fmla="*/ 7342915 w 12192000"/>
              <a:gd name="connsiteY59" fmla="*/ 1819827 h 3482342"/>
              <a:gd name="connsiteX60" fmla="*/ 7255191 w 12192000"/>
              <a:gd name="connsiteY60" fmla="*/ 1834354 h 3482342"/>
              <a:gd name="connsiteX61" fmla="*/ 7131205 w 12192000"/>
              <a:gd name="connsiteY61" fmla="*/ 1845557 h 3482342"/>
              <a:gd name="connsiteX62" fmla="*/ 6917124 w 12192000"/>
              <a:gd name="connsiteY62" fmla="*/ 1837109 h 3482342"/>
              <a:gd name="connsiteX63" fmla="*/ 6837145 w 12192000"/>
              <a:gd name="connsiteY63" fmla="*/ 1870724 h 3482342"/>
              <a:gd name="connsiteX64" fmla="*/ 6753991 w 12192000"/>
              <a:gd name="connsiteY64" fmla="*/ 1860969 h 3482342"/>
              <a:gd name="connsiteX65" fmla="*/ 6727754 w 12192000"/>
              <a:gd name="connsiteY65" fmla="*/ 1882372 h 3482342"/>
              <a:gd name="connsiteX66" fmla="*/ 6723371 w 12192000"/>
              <a:gd name="connsiteY66" fmla="*/ 1886494 h 3482342"/>
              <a:gd name="connsiteX67" fmla="*/ 6702779 w 12192000"/>
              <a:gd name="connsiteY67" fmla="*/ 1893601 h 3482342"/>
              <a:gd name="connsiteX68" fmla="*/ 6700779 w 12192000"/>
              <a:gd name="connsiteY68" fmla="*/ 1907344 h 3482342"/>
              <a:gd name="connsiteX69" fmla="*/ 6672513 w 12192000"/>
              <a:gd name="connsiteY69" fmla="*/ 1926452 h 3482342"/>
              <a:gd name="connsiteX70" fmla="*/ 6633549 w 12192000"/>
              <a:gd name="connsiteY70" fmla="*/ 1936255 h 3482342"/>
              <a:gd name="connsiteX71" fmla="*/ 6444344 w 12192000"/>
              <a:gd name="connsiteY71" fmla="*/ 1969663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42310 w 12192000"/>
              <a:gd name="connsiteY75" fmla="*/ 2092510 h 3482342"/>
              <a:gd name="connsiteX76" fmla="*/ 6007916 w 12192000"/>
              <a:gd name="connsiteY76" fmla="*/ 2143752 h 3482342"/>
              <a:gd name="connsiteX77" fmla="*/ 5894610 w 12192000"/>
              <a:gd name="connsiteY77" fmla="*/ 2130684 h 3482342"/>
              <a:gd name="connsiteX78" fmla="*/ 5817682 w 12192000"/>
              <a:gd name="connsiteY78" fmla="*/ 2157358 h 3482342"/>
              <a:gd name="connsiteX79" fmla="*/ 5591469 w 12192000"/>
              <a:gd name="connsiteY79" fmla="*/ 2178389 h 3482342"/>
              <a:gd name="connsiteX80" fmla="*/ 5414282 w 12192000"/>
              <a:gd name="connsiteY80" fmla="*/ 2183070 h 3482342"/>
              <a:gd name="connsiteX81" fmla="*/ 5368369 w 12192000"/>
              <a:gd name="connsiteY81" fmla="*/ 2204272 h 3482342"/>
              <a:gd name="connsiteX82" fmla="*/ 5291263 w 12192000"/>
              <a:gd name="connsiteY82" fmla="*/ 2239182 h 3482342"/>
              <a:gd name="connsiteX83" fmla="*/ 5240857 w 12192000"/>
              <a:gd name="connsiteY83" fmla="*/ 2289444 h 3482342"/>
              <a:gd name="connsiteX84" fmla="*/ 5173523 w 12192000"/>
              <a:gd name="connsiteY84" fmla="*/ 2309057 h 3482342"/>
              <a:gd name="connsiteX85" fmla="*/ 5148543 w 12192000"/>
              <a:gd name="connsiteY85" fmla="*/ 2282356 h 3482342"/>
              <a:gd name="connsiteX86" fmla="*/ 5079548 w 12192000"/>
              <a:gd name="connsiteY86" fmla="*/ 2313485 h 3482342"/>
              <a:gd name="connsiteX87" fmla="*/ 4975908 w 12192000"/>
              <a:gd name="connsiteY87" fmla="*/ 2364128 h 3482342"/>
              <a:gd name="connsiteX88" fmla="*/ 4913723 w 12192000"/>
              <a:gd name="connsiteY88" fmla="*/ 2385265 h 3482342"/>
              <a:gd name="connsiteX89" fmla="*/ 4746485 w 12192000"/>
              <a:gd name="connsiteY89" fmla="*/ 2451769 h 3482342"/>
              <a:gd name="connsiteX90" fmla="*/ 4681588 w 12192000"/>
              <a:gd name="connsiteY90" fmla="*/ 2467494 h 3482342"/>
              <a:gd name="connsiteX91" fmla="*/ 1783655 w 12192000"/>
              <a:gd name="connsiteY91" fmla="*/ 3163860 h 3482342"/>
              <a:gd name="connsiteX92" fmla="*/ 1325955 w 12192000"/>
              <a:gd name="connsiteY92" fmla="*/ 3176692 h 3482342"/>
              <a:gd name="connsiteX93" fmla="*/ 1190384 w 12192000"/>
              <a:gd name="connsiteY93" fmla="*/ 3203504 h 3482342"/>
              <a:gd name="connsiteX94" fmla="*/ 1094537 w 12192000"/>
              <a:gd name="connsiteY94" fmla="*/ 3229469 h 3482342"/>
              <a:gd name="connsiteX95" fmla="*/ 779276 w 12192000"/>
              <a:gd name="connsiteY95" fmla="*/ 3327290 h 3482342"/>
              <a:gd name="connsiteX96" fmla="*/ 600378 w 12192000"/>
              <a:gd name="connsiteY96" fmla="*/ 3335250 h 3482342"/>
              <a:gd name="connsiteX97" fmla="*/ 493457 w 12192000"/>
              <a:gd name="connsiteY97" fmla="*/ 3365044 h 3482342"/>
              <a:gd name="connsiteX98" fmla="*/ 349402 w 12192000"/>
              <a:gd name="connsiteY98" fmla="*/ 3380897 h 3482342"/>
              <a:gd name="connsiteX99" fmla="*/ 192183 w 12192000"/>
              <a:gd name="connsiteY99" fmla="*/ 3460075 h 3482342"/>
              <a:gd name="connsiteX100" fmla="*/ 46713 w 12192000"/>
              <a:gd name="connsiteY100" fmla="*/ 3462986 h 3482342"/>
              <a:gd name="connsiteX101" fmla="*/ 2765 w 12192000"/>
              <a:gd name="connsiteY101" fmla="*/ 3480770 h 3482342"/>
              <a:gd name="connsiteX102" fmla="*/ 0 w 12192000"/>
              <a:gd name="connsiteY102" fmla="*/ 3482342 h 3482342"/>
              <a:gd name="connsiteX103" fmla="*/ 0 w 12192000"/>
              <a:gd name="connsiteY10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39869 w 12192000"/>
              <a:gd name="connsiteY19" fmla="*/ 1126133 h 3482342"/>
              <a:gd name="connsiteX20" fmla="*/ 11003287 w 12192000"/>
              <a:gd name="connsiteY20" fmla="*/ 1243468 h 3482342"/>
              <a:gd name="connsiteX21" fmla="*/ 10815658 w 12192000"/>
              <a:gd name="connsiteY21" fmla="*/ 1287849 h 3482342"/>
              <a:gd name="connsiteX22" fmla="*/ 10635456 w 12192000"/>
              <a:gd name="connsiteY22" fmla="*/ 1337688 h 3482342"/>
              <a:gd name="connsiteX23" fmla="*/ 10629954 w 12192000"/>
              <a:gd name="connsiteY23" fmla="*/ 1330628 h 3482342"/>
              <a:gd name="connsiteX24" fmla="*/ 10623883 w 12192000"/>
              <a:gd name="connsiteY24" fmla="*/ 1332776 h 3482342"/>
              <a:gd name="connsiteX25" fmla="*/ 10622090 w 12192000"/>
              <a:gd name="connsiteY25" fmla="*/ 1341385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524524 w 12192000"/>
              <a:gd name="connsiteY49" fmla="*/ 1902425 h 3482342"/>
              <a:gd name="connsiteX50" fmla="*/ 8436742 w 12192000"/>
              <a:gd name="connsiteY50" fmla="*/ 1923967 h 3482342"/>
              <a:gd name="connsiteX51" fmla="*/ 8345228 w 12192000"/>
              <a:gd name="connsiteY51" fmla="*/ 1939822 h 3482342"/>
              <a:gd name="connsiteX52" fmla="*/ 8236214 w 12192000"/>
              <a:gd name="connsiteY52" fmla="*/ 1909725 h 3482342"/>
              <a:gd name="connsiteX53" fmla="*/ 8132104 w 12192000"/>
              <a:gd name="connsiteY53" fmla="*/ 1895727 h 3482342"/>
              <a:gd name="connsiteX54" fmla="*/ 7918078 w 12192000"/>
              <a:gd name="connsiteY54" fmla="*/ 1862668 h 3482342"/>
              <a:gd name="connsiteX55" fmla="*/ 7817899 w 12192000"/>
              <a:gd name="connsiteY55" fmla="*/ 1862176 h 3482342"/>
              <a:gd name="connsiteX56" fmla="*/ 7768994 w 12192000"/>
              <a:gd name="connsiteY56" fmla="*/ 1855721 h 3482342"/>
              <a:gd name="connsiteX57" fmla="*/ 7618027 w 12192000"/>
              <a:gd name="connsiteY57" fmla="*/ 1830959 h 3482342"/>
              <a:gd name="connsiteX58" fmla="*/ 7449425 w 12192000"/>
              <a:gd name="connsiteY58" fmla="*/ 1810910 h 3482342"/>
              <a:gd name="connsiteX59" fmla="*/ 7342915 w 12192000"/>
              <a:gd name="connsiteY59" fmla="*/ 1819827 h 3482342"/>
              <a:gd name="connsiteX60" fmla="*/ 7255191 w 12192000"/>
              <a:gd name="connsiteY60" fmla="*/ 1834354 h 3482342"/>
              <a:gd name="connsiteX61" fmla="*/ 7131205 w 12192000"/>
              <a:gd name="connsiteY61" fmla="*/ 1845557 h 3482342"/>
              <a:gd name="connsiteX62" fmla="*/ 6917124 w 12192000"/>
              <a:gd name="connsiteY62" fmla="*/ 1837109 h 3482342"/>
              <a:gd name="connsiteX63" fmla="*/ 6837145 w 12192000"/>
              <a:gd name="connsiteY63" fmla="*/ 1870724 h 3482342"/>
              <a:gd name="connsiteX64" fmla="*/ 6753991 w 12192000"/>
              <a:gd name="connsiteY64" fmla="*/ 1860969 h 3482342"/>
              <a:gd name="connsiteX65" fmla="*/ 6727754 w 12192000"/>
              <a:gd name="connsiteY65" fmla="*/ 1882372 h 3482342"/>
              <a:gd name="connsiteX66" fmla="*/ 6723371 w 12192000"/>
              <a:gd name="connsiteY66" fmla="*/ 1886494 h 3482342"/>
              <a:gd name="connsiteX67" fmla="*/ 6702779 w 12192000"/>
              <a:gd name="connsiteY67" fmla="*/ 1893601 h 3482342"/>
              <a:gd name="connsiteX68" fmla="*/ 6700779 w 12192000"/>
              <a:gd name="connsiteY68" fmla="*/ 1907344 h 3482342"/>
              <a:gd name="connsiteX69" fmla="*/ 6672513 w 12192000"/>
              <a:gd name="connsiteY69" fmla="*/ 1926452 h 3482342"/>
              <a:gd name="connsiteX70" fmla="*/ 6633549 w 12192000"/>
              <a:gd name="connsiteY70" fmla="*/ 1936255 h 3482342"/>
              <a:gd name="connsiteX71" fmla="*/ 6444344 w 12192000"/>
              <a:gd name="connsiteY71" fmla="*/ 1969663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42310 w 12192000"/>
              <a:gd name="connsiteY75" fmla="*/ 2092510 h 3482342"/>
              <a:gd name="connsiteX76" fmla="*/ 6007916 w 12192000"/>
              <a:gd name="connsiteY76" fmla="*/ 2143752 h 3482342"/>
              <a:gd name="connsiteX77" fmla="*/ 5894610 w 12192000"/>
              <a:gd name="connsiteY77" fmla="*/ 2130684 h 3482342"/>
              <a:gd name="connsiteX78" fmla="*/ 5817682 w 12192000"/>
              <a:gd name="connsiteY78" fmla="*/ 2157358 h 3482342"/>
              <a:gd name="connsiteX79" fmla="*/ 5591469 w 12192000"/>
              <a:gd name="connsiteY79" fmla="*/ 2178389 h 3482342"/>
              <a:gd name="connsiteX80" fmla="*/ 5414282 w 12192000"/>
              <a:gd name="connsiteY80" fmla="*/ 2183070 h 3482342"/>
              <a:gd name="connsiteX81" fmla="*/ 5368369 w 12192000"/>
              <a:gd name="connsiteY81" fmla="*/ 2204272 h 3482342"/>
              <a:gd name="connsiteX82" fmla="*/ 5291263 w 12192000"/>
              <a:gd name="connsiteY82" fmla="*/ 2239182 h 3482342"/>
              <a:gd name="connsiteX83" fmla="*/ 5240857 w 12192000"/>
              <a:gd name="connsiteY83" fmla="*/ 2289444 h 3482342"/>
              <a:gd name="connsiteX84" fmla="*/ 5173523 w 12192000"/>
              <a:gd name="connsiteY84" fmla="*/ 2309057 h 3482342"/>
              <a:gd name="connsiteX85" fmla="*/ 5148543 w 12192000"/>
              <a:gd name="connsiteY85" fmla="*/ 2282356 h 3482342"/>
              <a:gd name="connsiteX86" fmla="*/ 5079548 w 12192000"/>
              <a:gd name="connsiteY86" fmla="*/ 2313485 h 3482342"/>
              <a:gd name="connsiteX87" fmla="*/ 4975908 w 12192000"/>
              <a:gd name="connsiteY87" fmla="*/ 2364128 h 3482342"/>
              <a:gd name="connsiteX88" fmla="*/ 4913723 w 12192000"/>
              <a:gd name="connsiteY88" fmla="*/ 2385265 h 3482342"/>
              <a:gd name="connsiteX89" fmla="*/ 4746485 w 12192000"/>
              <a:gd name="connsiteY89" fmla="*/ 2451769 h 3482342"/>
              <a:gd name="connsiteX90" fmla="*/ 4681588 w 12192000"/>
              <a:gd name="connsiteY90" fmla="*/ 2467494 h 3482342"/>
              <a:gd name="connsiteX91" fmla="*/ 1783655 w 12192000"/>
              <a:gd name="connsiteY91" fmla="*/ 3163860 h 3482342"/>
              <a:gd name="connsiteX92" fmla="*/ 1325955 w 12192000"/>
              <a:gd name="connsiteY92" fmla="*/ 3176692 h 3482342"/>
              <a:gd name="connsiteX93" fmla="*/ 1190384 w 12192000"/>
              <a:gd name="connsiteY93" fmla="*/ 3203504 h 3482342"/>
              <a:gd name="connsiteX94" fmla="*/ 1094537 w 12192000"/>
              <a:gd name="connsiteY94" fmla="*/ 3229469 h 3482342"/>
              <a:gd name="connsiteX95" fmla="*/ 779276 w 12192000"/>
              <a:gd name="connsiteY95" fmla="*/ 3327290 h 3482342"/>
              <a:gd name="connsiteX96" fmla="*/ 600378 w 12192000"/>
              <a:gd name="connsiteY96" fmla="*/ 3335250 h 3482342"/>
              <a:gd name="connsiteX97" fmla="*/ 493457 w 12192000"/>
              <a:gd name="connsiteY97" fmla="*/ 3365044 h 3482342"/>
              <a:gd name="connsiteX98" fmla="*/ 349402 w 12192000"/>
              <a:gd name="connsiteY98" fmla="*/ 3380897 h 3482342"/>
              <a:gd name="connsiteX99" fmla="*/ 192183 w 12192000"/>
              <a:gd name="connsiteY99" fmla="*/ 3460075 h 3482342"/>
              <a:gd name="connsiteX100" fmla="*/ 46713 w 12192000"/>
              <a:gd name="connsiteY100" fmla="*/ 3462986 h 3482342"/>
              <a:gd name="connsiteX101" fmla="*/ 2765 w 12192000"/>
              <a:gd name="connsiteY101" fmla="*/ 3480770 h 3482342"/>
              <a:gd name="connsiteX102" fmla="*/ 0 w 12192000"/>
              <a:gd name="connsiteY102" fmla="*/ 3482342 h 3482342"/>
              <a:gd name="connsiteX103" fmla="*/ 0 w 12192000"/>
              <a:gd name="connsiteY10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39869 w 12192000"/>
              <a:gd name="connsiteY19" fmla="*/ 1126133 h 3482342"/>
              <a:gd name="connsiteX20" fmla="*/ 11028687 w 12192000"/>
              <a:gd name="connsiteY20" fmla="*/ 1199018 h 3482342"/>
              <a:gd name="connsiteX21" fmla="*/ 10815658 w 12192000"/>
              <a:gd name="connsiteY21" fmla="*/ 1287849 h 3482342"/>
              <a:gd name="connsiteX22" fmla="*/ 10635456 w 12192000"/>
              <a:gd name="connsiteY22" fmla="*/ 1337688 h 3482342"/>
              <a:gd name="connsiteX23" fmla="*/ 10629954 w 12192000"/>
              <a:gd name="connsiteY23" fmla="*/ 1330628 h 3482342"/>
              <a:gd name="connsiteX24" fmla="*/ 10623883 w 12192000"/>
              <a:gd name="connsiteY24" fmla="*/ 1332776 h 3482342"/>
              <a:gd name="connsiteX25" fmla="*/ 10622090 w 12192000"/>
              <a:gd name="connsiteY25" fmla="*/ 1341385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524524 w 12192000"/>
              <a:gd name="connsiteY49" fmla="*/ 1902425 h 3482342"/>
              <a:gd name="connsiteX50" fmla="*/ 8436742 w 12192000"/>
              <a:gd name="connsiteY50" fmla="*/ 1923967 h 3482342"/>
              <a:gd name="connsiteX51" fmla="*/ 8345228 w 12192000"/>
              <a:gd name="connsiteY51" fmla="*/ 1939822 h 3482342"/>
              <a:gd name="connsiteX52" fmla="*/ 8236214 w 12192000"/>
              <a:gd name="connsiteY52" fmla="*/ 1909725 h 3482342"/>
              <a:gd name="connsiteX53" fmla="*/ 8132104 w 12192000"/>
              <a:gd name="connsiteY53" fmla="*/ 1895727 h 3482342"/>
              <a:gd name="connsiteX54" fmla="*/ 7918078 w 12192000"/>
              <a:gd name="connsiteY54" fmla="*/ 1862668 h 3482342"/>
              <a:gd name="connsiteX55" fmla="*/ 7817899 w 12192000"/>
              <a:gd name="connsiteY55" fmla="*/ 1862176 h 3482342"/>
              <a:gd name="connsiteX56" fmla="*/ 7768994 w 12192000"/>
              <a:gd name="connsiteY56" fmla="*/ 1855721 h 3482342"/>
              <a:gd name="connsiteX57" fmla="*/ 7618027 w 12192000"/>
              <a:gd name="connsiteY57" fmla="*/ 1830959 h 3482342"/>
              <a:gd name="connsiteX58" fmla="*/ 7449425 w 12192000"/>
              <a:gd name="connsiteY58" fmla="*/ 1810910 h 3482342"/>
              <a:gd name="connsiteX59" fmla="*/ 7342915 w 12192000"/>
              <a:gd name="connsiteY59" fmla="*/ 1819827 h 3482342"/>
              <a:gd name="connsiteX60" fmla="*/ 7255191 w 12192000"/>
              <a:gd name="connsiteY60" fmla="*/ 1834354 h 3482342"/>
              <a:gd name="connsiteX61" fmla="*/ 7131205 w 12192000"/>
              <a:gd name="connsiteY61" fmla="*/ 1845557 h 3482342"/>
              <a:gd name="connsiteX62" fmla="*/ 6917124 w 12192000"/>
              <a:gd name="connsiteY62" fmla="*/ 1837109 h 3482342"/>
              <a:gd name="connsiteX63" fmla="*/ 6837145 w 12192000"/>
              <a:gd name="connsiteY63" fmla="*/ 1870724 h 3482342"/>
              <a:gd name="connsiteX64" fmla="*/ 6753991 w 12192000"/>
              <a:gd name="connsiteY64" fmla="*/ 1860969 h 3482342"/>
              <a:gd name="connsiteX65" fmla="*/ 6727754 w 12192000"/>
              <a:gd name="connsiteY65" fmla="*/ 1882372 h 3482342"/>
              <a:gd name="connsiteX66" fmla="*/ 6723371 w 12192000"/>
              <a:gd name="connsiteY66" fmla="*/ 1886494 h 3482342"/>
              <a:gd name="connsiteX67" fmla="*/ 6702779 w 12192000"/>
              <a:gd name="connsiteY67" fmla="*/ 1893601 h 3482342"/>
              <a:gd name="connsiteX68" fmla="*/ 6700779 w 12192000"/>
              <a:gd name="connsiteY68" fmla="*/ 1907344 h 3482342"/>
              <a:gd name="connsiteX69" fmla="*/ 6672513 w 12192000"/>
              <a:gd name="connsiteY69" fmla="*/ 1926452 h 3482342"/>
              <a:gd name="connsiteX70" fmla="*/ 6633549 w 12192000"/>
              <a:gd name="connsiteY70" fmla="*/ 1936255 h 3482342"/>
              <a:gd name="connsiteX71" fmla="*/ 6444344 w 12192000"/>
              <a:gd name="connsiteY71" fmla="*/ 1969663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42310 w 12192000"/>
              <a:gd name="connsiteY75" fmla="*/ 2092510 h 3482342"/>
              <a:gd name="connsiteX76" fmla="*/ 6007916 w 12192000"/>
              <a:gd name="connsiteY76" fmla="*/ 2143752 h 3482342"/>
              <a:gd name="connsiteX77" fmla="*/ 5894610 w 12192000"/>
              <a:gd name="connsiteY77" fmla="*/ 2130684 h 3482342"/>
              <a:gd name="connsiteX78" fmla="*/ 5817682 w 12192000"/>
              <a:gd name="connsiteY78" fmla="*/ 2157358 h 3482342"/>
              <a:gd name="connsiteX79" fmla="*/ 5591469 w 12192000"/>
              <a:gd name="connsiteY79" fmla="*/ 2178389 h 3482342"/>
              <a:gd name="connsiteX80" fmla="*/ 5414282 w 12192000"/>
              <a:gd name="connsiteY80" fmla="*/ 2183070 h 3482342"/>
              <a:gd name="connsiteX81" fmla="*/ 5368369 w 12192000"/>
              <a:gd name="connsiteY81" fmla="*/ 2204272 h 3482342"/>
              <a:gd name="connsiteX82" fmla="*/ 5291263 w 12192000"/>
              <a:gd name="connsiteY82" fmla="*/ 2239182 h 3482342"/>
              <a:gd name="connsiteX83" fmla="*/ 5240857 w 12192000"/>
              <a:gd name="connsiteY83" fmla="*/ 2289444 h 3482342"/>
              <a:gd name="connsiteX84" fmla="*/ 5173523 w 12192000"/>
              <a:gd name="connsiteY84" fmla="*/ 2309057 h 3482342"/>
              <a:gd name="connsiteX85" fmla="*/ 5148543 w 12192000"/>
              <a:gd name="connsiteY85" fmla="*/ 2282356 h 3482342"/>
              <a:gd name="connsiteX86" fmla="*/ 5079548 w 12192000"/>
              <a:gd name="connsiteY86" fmla="*/ 2313485 h 3482342"/>
              <a:gd name="connsiteX87" fmla="*/ 4975908 w 12192000"/>
              <a:gd name="connsiteY87" fmla="*/ 2364128 h 3482342"/>
              <a:gd name="connsiteX88" fmla="*/ 4913723 w 12192000"/>
              <a:gd name="connsiteY88" fmla="*/ 2385265 h 3482342"/>
              <a:gd name="connsiteX89" fmla="*/ 4746485 w 12192000"/>
              <a:gd name="connsiteY89" fmla="*/ 2451769 h 3482342"/>
              <a:gd name="connsiteX90" fmla="*/ 4681588 w 12192000"/>
              <a:gd name="connsiteY90" fmla="*/ 2467494 h 3482342"/>
              <a:gd name="connsiteX91" fmla="*/ 1783655 w 12192000"/>
              <a:gd name="connsiteY91" fmla="*/ 3163860 h 3482342"/>
              <a:gd name="connsiteX92" fmla="*/ 1325955 w 12192000"/>
              <a:gd name="connsiteY92" fmla="*/ 3176692 h 3482342"/>
              <a:gd name="connsiteX93" fmla="*/ 1190384 w 12192000"/>
              <a:gd name="connsiteY93" fmla="*/ 3203504 h 3482342"/>
              <a:gd name="connsiteX94" fmla="*/ 1094537 w 12192000"/>
              <a:gd name="connsiteY94" fmla="*/ 3229469 h 3482342"/>
              <a:gd name="connsiteX95" fmla="*/ 779276 w 12192000"/>
              <a:gd name="connsiteY95" fmla="*/ 3327290 h 3482342"/>
              <a:gd name="connsiteX96" fmla="*/ 600378 w 12192000"/>
              <a:gd name="connsiteY96" fmla="*/ 3335250 h 3482342"/>
              <a:gd name="connsiteX97" fmla="*/ 493457 w 12192000"/>
              <a:gd name="connsiteY97" fmla="*/ 3365044 h 3482342"/>
              <a:gd name="connsiteX98" fmla="*/ 349402 w 12192000"/>
              <a:gd name="connsiteY98" fmla="*/ 3380897 h 3482342"/>
              <a:gd name="connsiteX99" fmla="*/ 192183 w 12192000"/>
              <a:gd name="connsiteY99" fmla="*/ 3460075 h 3482342"/>
              <a:gd name="connsiteX100" fmla="*/ 46713 w 12192000"/>
              <a:gd name="connsiteY100" fmla="*/ 3462986 h 3482342"/>
              <a:gd name="connsiteX101" fmla="*/ 2765 w 12192000"/>
              <a:gd name="connsiteY101" fmla="*/ 3480770 h 3482342"/>
              <a:gd name="connsiteX102" fmla="*/ 0 w 12192000"/>
              <a:gd name="connsiteY102" fmla="*/ 3482342 h 3482342"/>
              <a:gd name="connsiteX103" fmla="*/ 0 w 12192000"/>
              <a:gd name="connsiteY10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35456 w 12192000"/>
              <a:gd name="connsiteY22" fmla="*/ 1337688 h 3482342"/>
              <a:gd name="connsiteX23" fmla="*/ 10629954 w 12192000"/>
              <a:gd name="connsiteY23" fmla="*/ 1330628 h 3482342"/>
              <a:gd name="connsiteX24" fmla="*/ 10623883 w 12192000"/>
              <a:gd name="connsiteY24" fmla="*/ 1332776 h 3482342"/>
              <a:gd name="connsiteX25" fmla="*/ 10622090 w 12192000"/>
              <a:gd name="connsiteY25" fmla="*/ 1341385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524524 w 12192000"/>
              <a:gd name="connsiteY49" fmla="*/ 1902425 h 3482342"/>
              <a:gd name="connsiteX50" fmla="*/ 8436742 w 12192000"/>
              <a:gd name="connsiteY50" fmla="*/ 1923967 h 3482342"/>
              <a:gd name="connsiteX51" fmla="*/ 8345228 w 12192000"/>
              <a:gd name="connsiteY51" fmla="*/ 1939822 h 3482342"/>
              <a:gd name="connsiteX52" fmla="*/ 8236214 w 12192000"/>
              <a:gd name="connsiteY52" fmla="*/ 1909725 h 3482342"/>
              <a:gd name="connsiteX53" fmla="*/ 8132104 w 12192000"/>
              <a:gd name="connsiteY53" fmla="*/ 1895727 h 3482342"/>
              <a:gd name="connsiteX54" fmla="*/ 7918078 w 12192000"/>
              <a:gd name="connsiteY54" fmla="*/ 1862668 h 3482342"/>
              <a:gd name="connsiteX55" fmla="*/ 7817899 w 12192000"/>
              <a:gd name="connsiteY55" fmla="*/ 1862176 h 3482342"/>
              <a:gd name="connsiteX56" fmla="*/ 7768994 w 12192000"/>
              <a:gd name="connsiteY56" fmla="*/ 1855721 h 3482342"/>
              <a:gd name="connsiteX57" fmla="*/ 7618027 w 12192000"/>
              <a:gd name="connsiteY57" fmla="*/ 1830959 h 3482342"/>
              <a:gd name="connsiteX58" fmla="*/ 7449425 w 12192000"/>
              <a:gd name="connsiteY58" fmla="*/ 1810910 h 3482342"/>
              <a:gd name="connsiteX59" fmla="*/ 7342915 w 12192000"/>
              <a:gd name="connsiteY59" fmla="*/ 1819827 h 3482342"/>
              <a:gd name="connsiteX60" fmla="*/ 7255191 w 12192000"/>
              <a:gd name="connsiteY60" fmla="*/ 1834354 h 3482342"/>
              <a:gd name="connsiteX61" fmla="*/ 7131205 w 12192000"/>
              <a:gd name="connsiteY61" fmla="*/ 1845557 h 3482342"/>
              <a:gd name="connsiteX62" fmla="*/ 6917124 w 12192000"/>
              <a:gd name="connsiteY62" fmla="*/ 1837109 h 3482342"/>
              <a:gd name="connsiteX63" fmla="*/ 6837145 w 12192000"/>
              <a:gd name="connsiteY63" fmla="*/ 1870724 h 3482342"/>
              <a:gd name="connsiteX64" fmla="*/ 6753991 w 12192000"/>
              <a:gd name="connsiteY64" fmla="*/ 1860969 h 3482342"/>
              <a:gd name="connsiteX65" fmla="*/ 6727754 w 12192000"/>
              <a:gd name="connsiteY65" fmla="*/ 1882372 h 3482342"/>
              <a:gd name="connsiteX66" fmla="*/ 6723371 w 12192000"/>
              <a:gd name="connsiteY66" fmla="*/ 1886494 h 3482342"/>
              <a:gd name="connsiteX67" fmla="*/ 6702779 w 12192000"/>
              <a:gd name="connsiteY67" fmla="*/ 1893601 h 3482342"/>
              <a:gd name="connsiteX68" fmla="*/ 6700779 w 12192000"/>
              <a:gd name="connsiteY68" fmla="*/ 1907344 h 3482342"/>
              <a:gd name="connsiteX69" fmla="*/ 6672513 w 12192000"/>
              <a:gd name="connsiteY69" fmla="*/ 1926452 h 3482342"/>
              <a:gd name="connsiteX70" fmla="*/ 6633549 w 12192000"/>
              <a:gd name="connsiteY70" fmla="*/ 1936255 h 3482342"/>
              <a:gd name="connsiteX71" fmla="*/ 6444344 w 12192000"/>
              <a:gd name="connsiteY71" fmla="*/ 1969663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42310 w 12192000"/>
              <a:gd name="connsiteY75" fmla="*/ 2092510 h 3482342"/>
              <a:gd name="connsiteX76" fmla="*/ 6007916 w 12192000"/>
              <a:gd name="connsiteY76" fmla="*/ 2143752 h 3482342"/>
              <a:gd name="connsiteX77" fmla="*/ 5894610 w 12192000"/>
              <a:gd name="connsiteY77" fmla="*/ 2130684 h 3482342"/>
              <a:gd name="connsiteX78" fmla="*/ 5817682 w 12192000"/>
              <a:gd name="connsiteY78" fmla="*/ 2157358 h 3482342"/>
              <a:gd name="connsiteX79" fmla="*/ 5591469 w 12192000"/>
              <a:gd name="connsiteY79" fmla="*/ 2178389 h 3482342"/>
              <a:gd name="connsiteX80" fmla="*/ 5414282 w 12192000"/>
              <a:gd name="connsiteY80" fmla="*/ 2183070 h 3482342"/>
              <a:gd name="connsiteX81" fmla="*/ 5368369 w 12192000"/>
              <a:gd name="connsiteY81" fmla="*/ 2204272 h 3482342"/>
              <a:gd name="connsiteX82" fmla="*/ 5291263 w 12192000"/>
              <a:gd name="connsiteY82" fmla="*/ 2239182 h 3482342"/>
              <a:gd name="connsiteX83" fmla="*/ 5240857 w 12192000"/>
              <a:gd name="connsiteY83" fmla="*/ 2289444 h 3482342"/>
              <a:gd name="connsiteX84" fmla="*/ 5173523 w 12192000"/>
              <a:gd name="connsiteY84" fmla="*/ 2309057 h 3482342"/>
              <a:gd name="connsiteX85" fmla="*/ 5148543 w 12192000"/>
              <a:gd name="connsiteY85" fmla="*/ 2282356 h 3482342"/>
              <a:gd name="connsiteX86" fmla="*/ 5079548 w 12192000"/>
              <a:gd name="connsiteY86" fmla="*/ 2313485 h 3482342"/>
              <a:gd name="connsiteX87" fmla="*/ 4975908 w 12192000"/>
              <a:gd name="connsiteY87" fmla="*/ 2364128 h 3482342"/>
              <a:gd name="connsiteX88" fmla="*/ 4913723 w 12192000"/>
              <a:gd name="connsiteY88" fmla="*/ 2385265 h 3482342"/>
              <a:gd name="connsiteX89" fmla="*/ 4746485 w 12192000"/>
              <a:gd name="connsiteY89" fmla="*/ 2451769 h 3482342"/>
              <a:gd name="connsiteX90" fmla="*/ 4681588 w 12192000"/>
              <a:gd name="connsiteY90" fmla="*/ 2467494 h 3482342"/>
              <a:gd name="connsiteX91" fmla="*/ 1783655 w 12192000"/>
              <a:gd name="connsiteY91" fmla="*/ 3163860 h 3482342"/>
              <a:gd name="connsiteX92" fmla="*/ 1325955 w 12192000"/>
              <a:gd name="connsiteY92" fmla="*/ 3176692 h 3482342"/>
              <a:gd name="connsiteX93" fmla="*/ 1190384 w 12192000"/>
              <a:gd name="connsiteY93" fmla="*/ 3203504 h 3482342"/>
              <a:gd name="connsiteX94" fmla="*/ 1094537 w 12192000"/>
              <a:gd name="connsiteY94" fmla="*/ 3229469 h 3482342"/>
              <a:gd name="connsiteX95" fmla="*/ 779276 w 12192000"/>
              <a:gd name="connsiteY95" fmla="*/ 3327290 h 3482342"/>
              <a:gd name="connsiteX96" fmla="*/ 600378 w 12192000"/>
              <a:gd name="connsiteY96" fmla="*/ 3335250 h 3482342"/>
              <a:gd name="connsiteX97" fmla="*/ 493457 w 12192000"/>
              <a:gd name="connsiteY97" fmla="*/ 3365044 h 3482342"/>
              <a:gd name="connsiteX98" fmla="*/ 349402 w 12192000"/>
              <a:gd name="connsiteY98" fmla="*/ 3380897 h 3482342"/>
              <a:gd name="connsiteX99" fmla="*/ 192183 w 12192000"/>
              <a:gd name="connsiteY99" fmla="*/ 3460075 h 3482342"/>
              <a:gd name="connsiteX100" fmla="*/ 46713 w 12192000"/>
              <a:gd name="connsiteY100" fmla="*/ 3462986 h 3482342"/>
              <a:gd name="connsiteX101" fmla="*/ 2765 w 12192000"/>
              <a:gd name="connsiteY101" fmla="*/ 3480770 h 3482342"/>
              <a:gd name="connsiteX102" fmla="*/ 0 w 12192000"/>
              <a:gd name="connsiteY102" fmla="*/ 3482342 h 3482342"/>
              <a:gd name="connsiteX103" fmla="*/ 0 w 12192000"/>
              <a:gd name="connsiteY10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35456 w 12192000"/>
              <a:gd name="connsiteY22" fmla="*/ 1337688 h 3482342"/>
              <a:gd name="connsiteX23" fmla="*/ 10629954 w 12192000"/>
              <a:gd name="connsiteY23" fmla="*/ 1330628 h 3482342"/>
              <a:gd name="connsiteX24" fmla="*/ 10623883 w 12192000"/>
              <a:gd name="connsiteY24" fmla="*/ 1332776 h 3482342"/>
              <a:gd name="connsiteX25" fmla="*/ 10573203 w 12192000"/>
              <a:gd name="connsiteY25" fmla="*/ 1351996 h 3482342"/>
              <a:gd name="connsiteX26" fmla="*/ 10513263 w 12192000"/>
              <a:gd name="connsiteY26" fmla="*/ 1350756 h 3482342"/>
              <a:gd name="connsiteX27" fmla="*/ 10464012 w 12192000"/>
              <a:gd name="connsiteY27" fmla="*/ 1391778 h 3482342"/>
              <a:gd name="connsiteX28" fmla="*/ 10405409 w 12192000"/>
              <a:gd name="connsiteY28" fmla="*/ 1422789 h 3482342"/>
              <a:gd name="connsiteX29" fmla="*/ 10370530 w 12192000"/>
              <a:gd name="connsiteY29" fmla="*/ 1441596 h 3482342"/>
              <a:gd name="connsiteX30" fmla="*/ 10264922 w 12192000"/>
              <a:gd name="connsiteY30" fmla="*/ 1472107 h 3482342"/>
              <a:gd name="connsiteX31" fmla="*/ 10058690 w 12192000"/>
              <a:gd name="connsiteY31" fmla="*/ 1474888 h 3482342"/>
              <a:gd name="connsiteX32" fmla="*/ 10004424 w 12192000"/>
              <a:gd name="connsiteY32" fmla="*/ 1489801 h 3482342"/>
              <a:gd name="connsiteX33" fmla="*/ 9999951 w 12192000"/>
              <a:gd name="connsiteY33" fmla="*/ 1499127 h 3482342"/>
              <a:gd name="connsiteX34" fmla="*/ 9845462 w 12192000"/>
              <a:gd name="connsiteY34" fmla="*/ 1548192 h 3482342"/>
              <a:gd name="connsiteX35" fmla="*/ 9736156 w 12192000"/>
              <a:gd name="connsiteY35" fmla="*/ 1581928 h 3482342"/>
              <a:gd name="connsiteX36" fmla="*/ 9693355 w 12192000"/>
              <a:gd name="connsiteY36" fmla="*/ 1602632 h 3482342"/>
              <a:gd name="connsiteX37" fmla="*/ 9664242 w 12192000"/>
              <a:gd name="connsiteY37" fmla="*/ 1622075 h 3482342"/>
              <a:gd name="connsiteX38" fmla="*/ 9579195 w 12192000"/>
              <a:gd name="connsiteY38" fmla="*/ 1648017 h 3482342"/>
              <a:gd name="connsiteX39" fmla="*/ 9433652 w 12192000"/>
              <a:gd name="connsiteY39" fmla="*/ 1681174 h 3482342"/>
              <a:gd name="connsiteX40" fmla="*/ 9403775 w 12192000"/>
              <a:gd name="connsiteY40" fmla="*/ 1690403 h 3482342"/>
              <a:gd name="connsiteX41" fmla="*/ 9382503 w 12192000"/>
              <a:gd name="connsiteY41" fmla="*/ 1706957 h 3482342"/>
              <a:gd name="connsiteX42" fmla="*/ 9381410 w 12192000"/>
              <a:gd name="connsiteY42" fmla="*/ 1718312 h 3482342"/>
              <a:gd name="connsiteX43" fmla="*/ 9365685 w 12192000"/>
              <a:gd name="connsiteY43" fmla="*/ 1724772 h 3482342"/>
              <a:gd name="connsiteX44" fmla="*/ 9278020 w 12192000"/>
              <a:gd name="connsiteY44" fmla="*/ 1741161 h 3482342"/>
              <a:gd name="connsiteX45" fmla="*/ 9217145 w 12192000"/>
              <a:gd name="connsiteY45" fmla="*/ 1771195 h 3482342"/>
              <a:gd name="connsiteX46" fmla="*/ 8955875 w 12192000"/>
              <a:gd name="connsiteY46" fmla="*/ 1796806 h 3482342"/>
              <a:gd name="connsiteX47" fmla="*/ 8648415 w 12192000"/>
              <a:gd name="connsiteY47" fmla="*/ 1878623 h 3482342"/>
              <a:gd name="connsiteX48" fmla="*/ 8524524 w 12192000"/>
              <a:gd name="connsiteY48" fmla="*/ 1902425 h 3482342"/>
              <a:gd name="connsiteX49" fmla="*/ 8436742 w 12192000"/>
              <a:gd name="connsiteY49" fmla="*/ 1923967 h 3482342"/>
              <a:gd name="connsiteX50" fmla="*/ 8345228 w 12192000"/>
              <a:gd name="connsiteY50" fmla="*/ 1939822 h 3482342"/>
              <a:gd name="connsiteX51" fmla="*/ 8236214 w 12192000"/>
              <a:gd name="connsiteY51" fmla="*/ 1909725 h 3482342"/>
              <a:gd name="connsiteX52" fmla="*/ 8132104 w 12192000"/>
              <a:gd name="connsiteY52" fmla="*/ 1895727 h 3482342"/>
              <a:gd name="connsiteX53" fmla="*/ 7918078 w 12192000"/>
              <a:gd name="connsiteY53" fmla="*/ 1862668 h 3482342"/>
              <a:gd name="connsiteX54" fmla="*/ 7817899 w 12192000"/>
              <a:gd name="connsiteY54" fmla="*/ 1862176 h 3482342"/>
              <a:gd name="connsiteX55" fmla="*/ 7768994 w 12192000"/>
              <a:gd name="connsiteY55" fmla="*/ 1855721 h 3482342"/>
              <a:gd name="connsiteX56" fmla="*/ 7618027 w 12192000"/>
              <a:gd name="connsiteY56" fmla="*/ 1830959 h 3482342"/>
              <a:gd name="connsiteX57" fmla="*/ 7449425 w 12192000"/>
              <a:gd name="connsiteY57" fmla="*/ 1810910 h 3482342"/>
              <a:gd name="connsiteX58" fmla="*/ 7342915 w 12192000"/>
              <a:gd name="connsiteY58" fmla="*/ 1819827 h 3482342"/>
              <a:gd name="connsiteX59" fmla="*/ 7255191 w 12192000"/>
              <a:gd name="connsiteY59" fmla="*/ 1834354 h 3482342"/>
              <a:gd name="connsiteX60" fmla="*/ 7131205 w 12192000"/>
              <a:gd name="connsiteY60" fmla="*/ 1845557 h 3482342"/>
              <a:gd name="connsiteX61" fmla="*/ 6917124 w 12192000"/>
              <a:gd name="connsiteY61" fmla="*/ 1837109 h 3482342"/>
              <a:gd name="connsiteX62" fmla="*/ 6837145 w 12192000"/>
              <a:gd name="connsiteY62" fmla="*/ 1870724 h 3482342"/>
              <a:gd name="connsiteX63" fmla="*/ 6753991 w 12192000"/>
              <a:gd name="connsiteY63" fmla="*/ 1860969 h 3482342"/>
              <a:gd name="connsiteX64" fmla="*/ 6727754 w 12192000"/>
              <a:gd name="connsiteY64" fmla="*/ 1882372 h 3482342"/>
              <a:gd name="connsiteX65" fmla="*/ 6723371 w 12192000"/>
              <a:gd name="connsiteY65" fmla="*/ 1886494 h 3482342"/>
              <a:gd name="connsiteX66" fmla="*/ 6702779 w 12192000"/>
              <a:gd name="connsiteY66" fmla="*/ 1893601 h 3482342"/>
              <a:gd name="connsiteX67" fmla="*/ 6700779 w 12192000"/>
              <a:gd name="connsiteY67" fmla="*/ 1907344 h 3482342"/>
              <a:gd name="connsiteX68" fmla="*/ 6672513 w 12192000"/>
              <a:gd name="connsiteY68" fmla="*/ 1926452 h 3482342"/>
              <a:gd name="connsiteX69" fmla="*/ 6633549 w 12192000"/>
              <a:gd name="connsiteY69" fmla="*/ 1936255 h 3482342"/>
              <a:gd name="connsiteX70" fmla="*/ 6444344 w 12192000"/>
              <a:gd name="connsiteY70" fmla="*/ 1969663 h 3482342"/>
              <a:gd name="connsiteX71" fmla="*/ 6333446 w 12192000"/>
              <a:gd name="connsiteY71" fmla="*/ 1997163 h 3482342"/>
              <a:gd name="connsiteX72" fmla="*/ 6294933 w 12192000"/>
              <a:gd name="connsiteY72" fmla="*/ 2019412 h 3482342"/>
              <a:gd name="connsiteX73" fmla="*/ 6238719 w 12192000"/>
              <a:gd name="connsiteY73" fmla="*/ 2042547 h 3482342"/>
              <a:gd name="connsiteX74" fmla="*/ 6142310 w 12192000"/>
              <a:gd name="connsiteY74" fmla="*/ 2092510 h 3482342"/>
              <a:gd name="connsiteX75" fmla="*/ 6007916 w 12192000"/>
              <a:gd name="connsiteY75" fmla="*/ 2143752 h 3482342"/>
              <a:gd name="connsiteX76" fmla="*/ 5894610 w 12192000"/>
              <a:gd name="connsiteY76" fmla="*/ 2130684 h 3482342"/>
              <a:gd name="connsiteX77" fmla="*/ 5817682 w 12192000"/>
              <a:gd name="connsiteY77" fmla="*/ 2157358 h 3482342"/>
              <a:gd name="connsiteX78" fmla="*/ 5591469 w 12192000"/>
              <a:gd name="connsiteY78" fmla="*/ 2178389 h 3482342"/>
              <a:gd name="connsiteX79" fmla="*/ 5414282 w 12192000"/>
              <a:gd name="connsiteY79" fmla="*/ 2183070 h 3482342"/>
              <a:gd name="connsiteX80" fmla="*/ 5368369 w 12192000"/>
              <a:gd name="connsiteY80" fmla="*/ 2204272 h 3482342"/>
              <a:gd name="connsiteX81" fmla="*/ 5291263 w 12192000"/>
              <a:gd name="connsiteY81" fmla="*/ 2239182 h 3482342"/>
              <a:gd name="connsiteX82" fmla="*/ 5240857 w 12192000"/>
              <a:gd name="connsiteY82" fmla="*/ 2289444 h 3482342"/>
              <a:gd name="connsiteX83" fmla="*/ 5173523 w 12192000"/>
              <a:gd name="connsiteY83" fmla="*/ 2309057 h 3482342"/>
              <a:gd name="connsiteX84" fmla="*/ 5148543 w 12192000"/>
              <a:gd name="connsiteY84" fmla="*/ 2282356 h 3482342"/>
              <a:gd name="connsiteX85" fmla="*/ 5079548 w 12192000"/>
              <a:gd name="connsiteY85" fmla="*/ 2313485 h 3482342"/>
              <a:gd name="connsiteX86" fmla="*/ 4975908 w 12192000"/>
              <a:gd name="connsiteY86" fmla="*/ 2364128 h 3482342"/>
              <a:gd name="connsiteX87" fmla="*/ 4913723 w 12192000"/>
              <a:gd name="connsiteY87" fmla="*/ 2385265 h 3482342"/>
              <a:gd name="connsiteX88" fmla="*/ 4746485 w 12192000"/>
              <a:gd name="connsiteY88" fmla="*/ 2451769 h 3482342"/>
              <a:gd name="connsiteX89" fmla="*/ 4681588 w 12192000"/>
              <a:gd name="connsiteY89" fmla="*/ 2467494 h 3482342"/>
              <a:gd name="connsiteX90" fmla="*/ 1783655 w 12192000"/>
              <a:gd name="connsiteY90" fmla="*/ 3163860 h 3482342"/>
              <a:gd name="connsiteX91" fmla="*/ 1325955 w 12192000"/>
              <a:gd name="connsiteY91" fmla="*/ 3176692 h 3482342"/>
              <a:gd name="connsiteX92" fmla="*/ 1190384 w 12192000"/>
              <a:gd name="connsiteY92" fmla="*/ 3203504 h 3482342"/>
              <a:gd name="connsiteX93" fmla="*/ 1094537 w 12192000"/>
              <a:gd name="connsiteY93" fmla="*/ 3229469 h 3482342"/>
              <a:gd name="connsiteX94" fmla="*/ 779276 w 12192000"/>
              <a:gd name="connsiteY94" fmla="*/ 3327290 h 3482342"/>
              <a:gd name="connsiteX95" fmla="*/ 600378 w 12192000"/>
              <a:gd name="connsiteY95" fmla="*/ 3335250 h 3482342"/>
              <a:gd name="connsiteX96" fmla="*/ 493457 w 12192000"/>
              <a:gd name="connsiteY96" fmla="*/ 3365044 h 3482342"/>
              <a:gd name="connsiteX97" fmla="*/ 349402 w 12192000"/>
              <a:gd name="connsiteY97" fmla="*/ 3380897 h 3482342"/>
              <a:gd name="connsiteX98" fmla="*/ 192183 w 12192000"/>
              <a:gd name="connsiteY98" fmla="*/ 3460075 h 3482342"/>
              <a:gd name="connsiteX99" fmla="*/ 46713 w 12192000"/>
              <a:gd name="connsiteY99" fmla="*/ 3462986 h 3482342"/>
              <a:gd name="connsiteX100" fmla="*/ 2765 w 12192000"/>
              <a:gd name="connsiteY100" fmla="*/ 3480770 h 3482342"/>
              <a:gd name="connsiteX101" fmla="*/ 0 w 12192000"/>
              <a:gd name="connsiteY101" fmla="*/ 3482342 h 3482342"/>
              <a:gd name="connsiteX102" fmla="*/ 0 w 12192000"/>
              <a:gd name="connsiteY10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35456 w 12192000"/>
              <a:gd name="connsiteY22" fmla="*/ 1337688 h 3482342"/>
              <a:gd name="connsiteX23" fmla="*/ 10629954 w 12192000"/>
              <a:gd name="connsiteY23" fmla="*/ 13306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436742 w 12192000"/>
              <a:gd name="connsiteY48" fmla="*/ 1923967 h 3482342"/>
              <a:gd name="connsiteX49" fmla="*/ 8345228 w 12192000"/>
              <a:gd name="connsiteY49" fmla="*/ 1939822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17124 w 12192000"/>
              <a:gd name="connsiteY60" fmla="*/ 1837109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700779 w 12192000"/>
              <a:gd name="connsiteY66" fmla="*/ 1907344 h 3482342"/>
              <a:gd name="connsiteX67" fmla="*/ 6672513 w 12192000"/>
              <a:gd name="connsiteY67" fmla="*/ 1926452 h 3482342"/>
              <a:gd name="connsiteX68" fmla="*/ 6633549 w 12192000"/>
              <a:gd name="connsiteY68" fmla="*/ 1936255 h 3482342"/>
              <a:gd name="connsiteX69" fmla="*/ 6444344 w 12192000"/>
              <a:gd name="connsiteY69" fmla="*/ 1969663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42310 w 12192000"/>
              <a:gd name="connsiteY73" fmla="*/ 2092510 h 3482342"/>
              <a:gd name="connsiteX74" fmla="*/ 6007916 w 12192000"/>
              <a:gd name="connsiteY74" fmla="*/ 2143752 h 3482342"/>
              <a:gd name="connsiteX75" fmla="*/ 5894610 w 12192000"/>
              <a:gd name="connsiteY75" fmla="*/ 2130684 h 3482342"/>
              <a:gd name="connsiteX76" fmla="*/ 5817682 w 12192000"/>
              <a:gd name="connsiteY76" fmla="*/ 2157358 h 3482342"/>
              <a:gd name="connsiteX77" fmla="*/ 5591469 w 12192000"/>
              <a:gd name="connsiteY77" fmla="*/ 2178389 h 3482342"/>
              <a:gd name="connsiteX78" fmla="*/ 5414282 w 12192000"/>
              <a:gd name="connsiteY78" fmla="*/ 2183070 h 3482342"/>
              <a:gd name="connsiteX79" fmla="*/ 5368369 w 12192000"/>
              <a:gd name="connsiteY79" fmla="*/ 2204272 h 3482342"/>
              <a:gd name="connsiteX80" fmla="*/ 5291263 w 12192000"/>
              <a:gd name="connsiteY80" fmla="*/ 2239182 h 3482342"/>
              <a:gd name="connsiteX81" fmla="*/ 5240857 w 12192000"/>
              <a:gd name="connsiteY81" fmla="*/ 2289444 h 3482342"/>
              <a:gd name="connsiteX82" fmla="*/ 5173523 w 12192000"/>
              <a:gd name="connsiteY82" fmla="*/ 2309057 h 3482342"/>
              <a:gd name="connsiteX83" fmla="*/ 5148543 w 12192000"/>
              <a:gd name="connsiteY83" fmla="*/ 2282356 h 3482342"/>
              <a:gd name="connsiteX84" fmla="*/ 5079548 w 12192000"/>
              <a:gd name="connsiteY84" fmla="*/ 2313485 h 3482342"/>
              <a:gd name="connsiteX85" fmla="*/ 4975908 w 12192000"/>
              <a:gd name="connsiteY85" fmla="*/ 2364128 h 3482342"/>
              <a:gd name="connsiteX86" fmla="*/ 4913723 w 12192000"/>
              <a:gd name="connsiteY86" fmla="*/ 2385265 h 3482342"/>
              <a:gd name="connsiteX87" fmla="*/ 4746485 w 12192000"/>
              <a:gd name="connsiteY87" fmla="*/ 2451769 h 3482342"/>
              <a:gd name="connsiteX88" fmla="*/ 4681588 w 12192000"/>
              <a:gd name="connsiteY88" fmla="*/ 2467494 h 3482342"/>
              <a:gd name="connsiteX89" fmla="*/ 1783655 w 12192000"/>
              <a:gd name="connsiteY89" fmla="*/ 3163860 h 3482342"/>
              <a:gd name="connsiteX90" fmla="*/ 1325955 w 12192000"/>
              <a:gd name="connsiteY90" fmla="*/ 3176692 h 3482342"/>
              <a:gd name="connsiteX91" fmla="*/ 1190384 w 12192000"/>
              <a:gd name="connsiteY91" fmla="*/ 3203504 h 3482342"/>
              <a:gd name="connsiteX92" fmla="*/ 1094537 w 12192000"/>
              <a:gd name="connsiteY92" fmla="*/ 3229469 h 3482342"/>
              <a:gd name="connsiteX93" fmla="*/ 779276 w 12192000"/>
              <a:gd name="connsiteY93" fmla="*/ 3327290 h 3482342"/>
              <a:gd name="connsiteX94" fmla="*/ 600378 w 12192000"/>
              <a:gd name="connsiteY94" fmla="*/ 3335250 h 3482342"/>
              <a:gd name="connsiteX95" fmla="*/ 493457 w 12192000"/>
              <a:gd name="connsiteY95" fmla="*/ 3365044 h 3482342"/>
              <a:gd name="connsiteX96" fmla="*/ 349402 w 12192000"/>
              <a:gd name="connsiteY96" fmla="*/ 3380897 h 3482342"/>
              <a:gd name="connsiteX97" fmla="*/ 192183 w 12192000"/>
              <a:gd name="connsiteY97" fmla="*/ 3460075 h 3482342"/>
              <a:gd name="connsiteX98" fmla="*/ 46713 w 12192000"/>
              <a:gd name="connsiteY98" fmla="*/ 3462986 h 3482342"/>
              <a:gd name="connsiteX99" fmla="*/ 2765 w 12192000"/>
              <a:gd name="connsiteY99" fmla="*/ 3480770 h 3482342"/>
              <a:gd name="connsiteX100" fmla="*/ 0 w 12192000"/>
              <a:gd name="connsiteY100" fmla="*/ 3482342 h 3482342"/>
              <a:gd name="connsiteX101" fmla="*/ 0 w 12192000"/>
              <a:gd name="connsiteY10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35456 w 12192000"/>
              <a:gd name="connsiteY22" fmla="*/ 1337688 h 3482342"/>
              <a:gd name="connsiteX23" fmla="*/ 10668054 w 12192000"/>
              <a:gd name="connsiteY23" fmla="*/ 14195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436742 w 12192000"/>
              <a:gd name="connsiteY48" fmla="*/ 1923967 h 3482342"/>
              <a:gd name="connsiteX49" fmla="*/ 8345228 w 12192000"/>
              <a:gd name="connsiteY49" fmla="*/ 1939822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17124 w 12192000"/>
              <a:gd name="connsiteY60" fmla="*/ 1837109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700779 w 12192000"/>
              <a:gd name="connsiteY66" fmla="*/ 1907344 h 3482342"/>
              <a:gd name="connsiteX67" fmla="*/ 6672513 w 12192000"/>
              <a:gd name="connsiteY67" fmla="*/ 1926452 h 3482342"/>
              <a:gd name="connsiteX68" fmla="*/ 6633549 w 12192000"/>
              <a:gd name="connsiteY68" fmla="*/ 1936255 h 3482342"/>
              <a:gd name="connsiteX69" fmla="*/ 6444344 w 12192000"/>
              <a:gd name="connsiteY69" fmla="*/ 1969663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42310 w 12192000"/>
              <a:gd name="connsiteY73" fmla="*/ 2092510 h 3482342"/>
              <a:gd name="connsiteX74" fmla="*/ 6007916 w 12192000"/>
              <a:gd name="connsiteY74" fmla="*/ 2143752 h 3482342"/>
              <a:gd name="connsiteX75" fmla="*/ 5894610 w 12192000"/>
              <a:gd name="connsiteY75" fmla="*/ 2130684 h 3482342"/>
              <a:gd name="connsiteX76" fmla="*/ 5817682 w 12192000"/>
              <a:gd name="connsiteY76" fmla="*/ 2157358 h 3482342"/>
              <a:gd name="connsiteX77" fmla="*/ 5591469 w 12192000"/>
              <a:gd name="connsiteY77" fmla="*/ 2178389 h 3482342"/>
              <a:gd name="connsiteX78" fmla="*/ 5414282 w 12192000"/>
              <a:gd name="connsiteY78" fmla="*/ 2183070 h 3482342"/>
              <a:gd name="connsiteX79" fmla="*/ 5368369 w 12192000"/>
              <a:gd name="connsiteY79" fmla="*/ 2204272 h 3482342"/>
              <a:gd name="connsiteX80" fmla="*/ 5291263 w 12192000"/>
              <a:gd name="connsiteY80" fmla="*/ 2239182 h 3482342"/>
              <a:gd name="connsiteX81" fmla="*/ 5240857 w 12192000"/>
              <a:gd name="connsiteY81" fmla="*/ 2289444 h 3482342"/>
              <a:gd name="connsiteX82" fmla="*/ 5173523 w 12192000"/>
              <a:gd name="connsiteY82" fmla="*/ 2309057 h 3482342"/>
              <a:gd name="connsiteX83" fmla="*/ 5148543 w 12192000"/>
              <a:gd name="connsiteY83" fmla="*/ 2282356 h 3482342"/>
              <a:gd name="connsiteX84" fmla="*/ 5079548 w 12192000"/>
              <a:gd name="connsiteY84" fmla="*/ 2313485 h 3482342"/>
              <a:gd name="connsiteX85" fmla="*/ 4975908 w 12192000"/>
              <a:gd name="connsiteY85" fmla="*/ 2364128 h 3482342"/>
              <a:gd name="connsiteX86" fmla="*/ 4913723 w 12192000"/>
              <a:gd name="connsiteY86" fmla="*/ 2385265 h 3482342"/>
              <a:gd name="connsiteX87" fmla="*/ 4746485 w 12192000"/>
              <a:gd name="connsiteY87" fmla="*/ 2451769 h 3482342"/>
              <a:gd name="connsiteX88" fmla="*/ 4681588 w 12192000"/>
              <a:gd name="connsiteY88" fmla="*/ 2467494 h 3482342"/>
              <a:gd name="connsiteX89" fmla="*/ 1783655 w 12192000"/>
              <a:gd name="connsiteY89" fmla="*/ 3163860 h 3482342"/>
              <a:gd name="connsiteX90" fmla="*/ 1325955 w 12192000"/>
              <a:gd name="connsiteY90" fmla="*/ 3176692 h 3482342"/>
              <a:gd name="connsiteX91" fmla="*/ 1190384 w 12192000"/>
              <a:gd name="connsiteY91" fmla="*/ 3203504 h 3482342"/>
              <a:gd name="connsiteX92" fmla="*/ 1094537 w 12192000"/>
              <a:gd name="connsiteY92" fmla="*/ 3229469 h 3482342"/>
              <a:gd name="connsiteX93" fmla="*/ 779276 w 12192000"/>
              <a:gd name="connsiteY93" fmla="*/ 3327290 h 3482342"/>
              <a:gd name="connsiteX94" fmla="*/ 600378 w 12192000"/>
              <a:gd name="connsiteY94" fmla="*/ 3335250 h 3482342"/>
              <a:gd name="connsiteX95" fmla="*/ 493457 w 12192000"/>
              <a:gd name="connsiteY95" fmla="*/ 3365044 h 3482342"/>
              <a:gd name="connsiteX96" fmla="*/ 349402 w 12192000"/>
              <a:gd name="connsiteY96" fmla="*/ 3380897 h 3482342"/>
              <a:gd name="connsiteX97" fmla="*/ 192183 w 12192000"/>
              <a:gd name="connsiteY97" fmla="*/ 3460075 h 3482342"/>
              <a:gd name="connsiteX98" fmla="*/ 46713 w 12192000"/>
              <a:gd name="connsiteY98" fmla="*/ 3462986 h 3482342"/>
              <a:gd name="connsiteX99" fmla="*/ 2765 w 12192000"/>
              <a:gd name="connsiteY99" fmla="*/ 3480770 h 3482342"/>
              <a:gd name="connsiteX100" fmla="*/ 0 w 12192000"/>
              <a:gd name="connsiteY100" fmla="*/ 3482342 h 3482342"/>
              <a:gd name="connsiteX101" fmla="*/ 0 w 12192000"/>
              <a:gd name="connsiteY10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68054 w 12192000"/>
              <a:gd name="connsiteY23" fmla="*/ 14195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436742 w 12192000"/>
              <a:gd name="connsiteY48" fmla="*/ 1923967 h 3482342"/>
              <a:gd name="connsiteX49" fmla="*/ 8345228 w 12192000"/>
              <a:gd name="connsiteY49" fmla="*/ 1939822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17124 w 12192000"/>
              <a:gd name="connsiteY60" fmla="*/ 1837109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700779 w 12192000"/>
              <a:gd name="connsiteY66" fmla="*/ 1907344 h 3482342"/>
              <a:gd name="connsiteX67" fmla="*/ 6672513 w 12192000"/>
              <a:gd name="connsiteY67" fmla="*/ 1926452 h 3482342"/>
              <a:gd name="connsiteX68" fmla="*/ 6633549 w 12192000"/>
              <a:gd name="connsiteY68" fmla="*/ 1936255 h 3482342"/>
              <a:gd name="connsiteX69" fmla="*/ 6444344 w 12192000"/>
              <a:gd name="connsiteY69" fmla="*/ 1969663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42310 w 12192000"/>
              <a:gd name="connsiteY73" fmla="*/ 2092510 h 3482342"/>
              <a:gd name="connsiteX74" fmla="*/ 6007916 w 12192000"/>
              <a:gd name="connsiteY74" fmla="*/ 2143752 h 3482342"/>
              <a:gd name="connsiteX75" fmla="*/ 5894610 w 12192000"/>
              <a:gd name="connsiteY75" fmla="*/ 2130684 h 3482342"/>
              <a:gd name="connsiteX76" fmla="*/ 5817682 w 12192000"/>
              <a:gd name="connsiteY76" fmla="*/ 2157358 h 3482342"/>
              <a:gd name="connsiteX77" fmla="*/ 5591469 w 12192000"/>
              <a:gd name="connsiteY77" fmla="*/ 2178389 h 3482342"/>
              <a:gd name="connsiteX78" fmla="*/ 5414282 w 12192000"/>
              <a:gd name="connsiteY78" fmla="*/ 2183070 h 3482342"/>
              <a:gd name="connsiteX79" fmla="*/ 5368369 w 12192000"/>
              <a:gd name="connsiteY79" fmla="*/ 2204272 h 3482342"/>
              <a:gd name="connsiteX80" fmla="*/ 5291263 w 12192000"/>
              <a:gd name="connsiteY80" fmla="*/ 2239182 h 3482342"/>
              <a:gd name="connsiteX81" fmla="*/ 5240857 w 12192000"/>
              <a:gd name="connsiteY81" fmla="*/ 2289444 h 3482342"/>
              <a:gd name="connsiteX82" fmla="*/ 5173523 w 12192000"/>
              <a:gd name="connsiteY82" fmla="*/ 2309057 h 3482342"/>
              <a:gd name="connsiteX83" fmla="*/ 5148543 w 12192000"/>
              <a:gd name="connsiteY83" fmla="*/ 2282356 h 3482342"/>
              <a:gd name="connsiteX84" fmla="*/ 5079548 w 12192000"/>
              <a:gd name="connsiteY84" fmla="*/ 2313485 h 3482342"/>
              <a:gd name="connsiteX85" fmla="*/ 4975908 w 12192000"/>
              <a:gd name="connsiteY85" fmla="*/ 2364128 h 3482342"/>
              <a:gd name="connsiteX86" fmla="*/ 4913723 w 12192000"/>
              <a:gd name="connsiteY86" fmla="*/ 2385265 h 3482342"/>
              <a:gd name="connsiteX87" fmla="*/ 4746485 w 12192000"/>
              <a:gd name="connsiteY87" fmla="*/ 2451769 h 3482342"/>
              <a:gd name="connsiteX88" fmla="*/ 4681588 w 12192000"/>
              <a:gd name="connsiteY88" fmla="*/ 2467494 h 3482342"/>
              <a:gd name="connsiteX89" fmla="*/ 1783655 w 12192000"/>
              <a:gd name="connsiteY89" fmla="*/ 3163860 h 3482342"/>
              <a:gd name="connsiteX90" fmla="*/ 1325955 w 12192000"/>
              <a:gd name="connsiteY90" fmla="*/ 3176692 h 3482342"/>
              <a:gd name="connsiteX91" fmla="*/ 1190384 w 12192000"/>
              <a:gd name="connsiteY91" fmla="*/ 3203504 h 3482342"/>
              <a:gd name="connsiteX92" fmla="*/ 1094537 w 12192000"/>
              <a:gd name="connsiteY92" fmla="*/ 3229469 h 3482342"/>
              <a:gd name="connsiteX93" fmla="*/ 779276 w 12192000"/>
              <a:gd name="connsiteY93" fmla="*/ 3327290 h 3482342"/>
              <a:gd name="connsiteX94" fmla="*/ 600378 w 12192000"/>
              <a:gd name="connsiteY94" fmla="*/ 3335250 h 3482342"/>
              <a:gd name="connsiteX95" fmla="*/ 493457 w 12192000"/>
              <a:gd name="connsiteY95" fmla="*/ 3365044 h 3482342"/>
              <a:gd name="connsiteX96" fmla="*/ 349402 w 12192000"/>
              <a:gd name="connsiteY96" fmla="*/ 3380897 h 3482342"/>
              <a:gd name="connsiteX97" fmla="*/ 192183 w 12192000"/>
              <a:gd name="connsiteY97" fmla="*/ 3460075 h 3482342"/>
              <a:gd name="connsiteX98" fmla="*/ 46713 w 12192000"/>
              <a:gd name="connsiteY98" fmla="*/ 3462986 h 3482342"/>
              <a:gd name="connsiteX99" fmla="*/ 2765 w 12192000"/>
              <a:gd name="connsiteY99" fmla="*/ 3480770 h 3482342"/>
              <a:gd name="connsiteX100" fmla="*/ 0 w 12192000"/>
              <a:gd name="connsiteY100" fmla="*/ 3482342 h 3482342"/>
              <a:gd name="connsiteX101" fmla="*/ 0 w 12192000"/>
              <a:gd name="connsiteY10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436742 w 12192000"/>
              <a:gd name="connsiteY48" fmla="*/ 1923967 h 3482342"/>
              <a:gd name="connsiteX49" fmla="*/ 8345228 w 12192000"/>
              <a:gd name="connsiteY49" fmla="*/ 1939822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17124 w 12192000"/>
              <a:gd name="connsiteY60" fmla="*/ 1837109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700779 w 12192000"/>
              <a:gd name="connsiteY66" fmla="*/ 1907344 h 3482342"/>
              <a:gd name="connsiteX67" fmla="*/ 6672513 w 12192000"/>
              <a:gd name="connsiteY67" fmla="*/ 1926452 h 3482342"/>
              <a:gd name="connsiteX68" fmla="*/ 6633549 w 12192000"/>
              <a:gd name="connsiteY68" fmla="*/ 1936255 h 3482342"/>
              <a:gd name="connsiteX69" fmla="*/ 6444344 w 12192000"/>
              <a:gd name="connsiteY69" fmla="*/ 1969663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42310 w 12192000"/>
              <a:gd name="connsiteY73" fmla="*/ 2092510 h 3482342"/>
              <a:gd name="connsiteX74" fmla="*/ 6007916 w 12192000"/>
              <a:gd name="connsiteY74" fmla="*/ 2143752 h 3482342"/>
              <a:gd name="connsiteX75" fmla="*/ 5894610 w 12192000"/>
              <a:gd name="connsiteY75" fmla="*/ 2130684 h 3482342"/>
              <a:gd name="connsiteX76" fmla="*/ 5817682 w 12192000"/>
              <a:gd name="connsiteY76" fmla="*/ 2157358 h 3482342"/>
              <a:gd name="connsiteX77" fmla="*/ 5591469 w 12192000"/>
              <a:gd name="connsiteY77" fmla="*/ 2178389 h 3482342"/>
              <a:gd name="connsiteX78" fmla="*/ 5414282 w 12192000"/>
              <a:gd name="connsiteY78" fmla="*/ 2183070 h 3482342"/>
              <a:gd name="connsiteX79" fmla="*/ 5368369 w 12192000"/>
              <a:gd name="connsiteY79" fmla="*/ 2204272 h 3482342"/>
              <a:gd name="connsiteX80" fmla="*/ 5291263 w 12192000"/>
              <a:gd name="connsiteY80" fmla="*/ 2239182 h 3482342"/>
              <a:gd name="connsiteX81" fmla="*/ 5240857 w 12192000"/>
              <a:gd name="connsiteY81" fmla="*/ 2289444 h 3482342"/>
              <a:gd name="connsiteX82" fmla="*/ 5173523 w 12192000"/>
              <a:gd name="connsiteY82" fmla="*/ 2309057 h 3482342"/>
              <a:gd name="connsiteX83" fmla="*/ 5148543 w 12192000"/>
              <a:gd name="connsiteY83" fmla="*/ 2282356 h 3482342"/>
              <a:gd name="connsiteX84" fmla="*/ 5079548 w 12192000"/>
              <a:gd name="connsiteY84" fmla="*/ 2313485 h 3482342"/>
              <a:gd name="connsiteX85" fmla="*/ 4975908 w 12192000"/>
              <a:gd name="connsiteY85" fmla="*/ 2364128 h 3482342"/>
              <a:gd name="connsiteX86" fmla="*/ 4913723 w 12192000"/>
              <a:gd name="connsiteY86" fmla="*/ 2385265 h 3482342"/>
              <a:gd name="connsiteX87" fmla="*/ 4746485 w 12192000"/>
              <a:gd name="connsiteY87" fmla="*/ 2451769 h 3482342"/>
              <a:gd name="connsiteX88" fmla="*/ 4681588 w 12192000"/>
              <a:gd name="connsiteY88" fmla="*/ 2467494 h 3482342"/>
              <a:gd name="connsiteX89" fmla="*/ 1783655 w 12192000"/>
              <a:gd name="connsiteY89" fmla="*/ 3163860 h 3482342"/>
              <a:gd name="connsiteX90" fmla="*/ 1325955 w 12192000"/>
              <a:gd name="connsiteY90" fmla="*/ 3176692 h 3482342"/>
              <a:gd name="connsiteX91" fmla="*/ 1190384 w 12192000"/>
              <a:gd name="connsiteY91" fmla="*/ 3203504 h 3482342"/>
              <a:gd name="connsiteX92" fmla="*/ 1094537 w 12192000"/>
              <a:gd name="connsiteY92" fmla="*/ 3229469 h 3482342"/>
              <a:gd name="connsiteX93" fmla="*/ 779276 w 12192000"/>
              <a:gd name="connsiteY93" fmla="*/ 3327290 h 3482342"/>
              <a:gd name="connsiteX94" fmla="*/ 600378 w 12192000"/>
              <a:gd name="connsiteY94" fmla="*/ 3335250 h 3482342"/>
              <a:gd name="connsiteX95" fmla="*/ 493457 w 12192000"/>
              <a:gd name="connsiteY95" fmla="*/ 3365044 h 3482342"/>
              <a:gd name="connsiteX96" fmla="*/ 349402 w 12192000"/>
              <a:gd name="connsiteY96" fmla="*/ 3380897 h 3482342"/>
              <a:gd name="connsiteX97" fmla="*/ 192183 w 12192000"/>
              <a:gd name="connsiteY97" fmla="*/ 3460075 h 3482342"/>
              <a:gd name="connsiteX98" fmla="*/ 46713 w 12192000"/>
              <a:gd name="connsiteY98" fmla="*/ 3462986 h 3482342"/>
              <a:gd name="connsiteX99" fmla="*/ 2765 w 12192000"/>
              <a:gd name="connsiteY99" fmla="*/ 3480770 h 3482342"/>
              <a:gd name="connsiteX100" fmla="*/ 0 w 12192000"/>
              <a:gd name="connsiteY100" fmla="*/ 3482342 h 3482342"/>
              <a:gd name="connsiteX101" fmla="*/ 0 w 12192000"/>
              <a:gd name="connsiteY10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436742 w 12192000"/>
              <a:gd name="connsiteY48" fmla="*/ 1923967 h 3482342"/>
              <a:gd name="connsiteX49" fmla="*/ 8236214 w 12192000"/>
              <a:gd name="connsiteY49" fmla="*/ 1909725 h 3482342"/>
              <a:gd name="connsiteX50" fmla="*/ 8132104 w 12192000"/>
              <a:gd name="connsiteY50" fmla="*/ 1895727 h 3482342"/>
              <a:gd name="connsiteX51" fmla="*/ 7918078 w 12192000"/>
              <a:gd name="connsiteY51" fmla="*/ 1862668 h 3482342"/>
              <a:gd name="connsiteX52" fmla="*/ 7817899 w 12192000"/>
              <a:gd name="connsiteY52" fmla="*/ 1862176 h 3482342"/>
              <a:gd name="connsiteX53" fmla="*/ 7768994 w 12192000"/>
              <a:gd name="connsiteY53" fmla="*/ 1855721 h 3482342"/>
              <a:gd name="connsiteX54" fmla="*/ 7618027 w 12192000"/>
              <a:gd name="connsiteY54" fmla="*/ 1830959 h 3482342"/>
              <a:gd name="connsiteX55" fmla="*/ 7449425 w 12192000"/>
              <a:gd name="connsiteY55" fmla="*/ 1810910 h 3482342"/>
              <a:gd name="connsiteX56" fmla="*/ 7342915 w 12192000"/>
              <a:gd name="connsiteY56" fmla="*/ 1819827 h 3482342"/>
              <a:gd name="connsiteX57" fmla="*/ 7255191 w 12192000"/>
              <a:gd name="connsiteY57" fmla="*/ 1834354 h 3482342"/>
              <a:gd name="connsiteX58" fmla="*/ 7131205 w 12192000"/>
              <a:gd name="connsiteY58" fmla="*/ 1845557 h 3482342"/>
              <a:gd name="connsiteX59" fmla="*/ 6917124 w 12192000"/>
              <a:gd name="connsiteY59" fmla="*/ 1837109 h 3482342"/>
              <a:gd name="connsiteX60" fmla="*/ 6837145 w 12192000"/>
              <a:gd name="connsiteY60" fmla="*/ 1870724 h 3482342"/>
              <a:gd name="connsiteX61" fmla="*/ 6753991 w 12192000"/>
              <a:gd name="connsiteY61" fmla="*/ 1860969 h 3482342"/>
              <a:gd name="connsiteX62" fmla="*/ 6727754 w 12192000"/>
              <a:gd name="connsiteY62" fmla="*/ 1882372 h 3482342"/>
              <a:gd name="connsiteX63" fmla="*/ 6723371 w 12192000"/>
              <a:gd name="connsiteY63" fmla="*/ 1886494 h 3482342"/>
              <a:gd name="connsiteX64" fmla="*/ 6702779 w 12192000"/>
              <a:gd name="connsiteY64" fmla="*/ 1893601 h 3482342"/>
              <a:gd name="connsiteX65" fmla="*/ 6700779 w 12192000"/>
              <a:gd name="connsiteY65" fmla="*/ 1907344 h 3482342"/>
              <a:gd name="connsiteX66" fmla="*/ 6672513 w 12192000"/>
              <a:gd name="connsiteY66" fmla="*/ 1926452 h 3482342"/>
              <a:gd name="connsiteX67" fmla="*/ 6633549 w 12192000"/>
              <a:gd name="connsiteY67" fmla="*/ 1936255 h 3482342"/>
              <a:gd name="connsiteX68" fmla="*/ 6444344 w 12192000"/>
              <a:gd name="connsiteY68" fmla="*/ 1969663 h 3482342"/>
              <a:gd name="connsiteX69" fmla="*/ 6333446 w 12192000"/>
              <a:gd name="connsiteY69" fmla="*/ 1997163 h 3482342"/>
              <a:gd name="connsiteX70" fmla="*/ 6294933 w 12192000"/>
              <a:gd name="connsiteY70" fmla="*/ 2019412 h 3482342"/>
              <a:gd name="connsiteX71" fmla="*/ 6238719 w 12192000"/>
              <a:gd name="connsiteY71" fmla="*/ 2042547 h 3482342"/>
              <a:gd name="connsiteX72" fmla="*/ 6142310 w 12192000"/>
              <a:gd name="connsiteY72" fmla="*/ 2092510 h 3482342"/>
              <a:gd name="connsiteX73" fmla="*/ 6007916 w 12192000"/>
              <a:gd name="connsiteY73" fmla="*/ 2143752 h 3482342"/>
              <a:gd name="connsiteX74" fmla="*/ 5894610 w 12192000"/>
              <a:gd name="connsiteY74" fmla="*/ 2130684 h 3482342"/>
              <a:gd name="connsiteX75" fmla="*/ 5817682 w 12192000"/>
              <a:gd name="connsiteY75" fmla="*/ 2157358 h 3482342"/>
              <a:gd name="connsiteX76" fmla="*/ 5591469 w 12192000"/>
              <a:gd name="connsiteY76" fmla="*/ 2178389 h 3482342"/>
              <a:gd name="connsiteX77" fmla="*/ 5414282 w 12192000"/>
              <a:gd name="connsiteY77" fmla="*/ 2183070 h 3482342"/>
              <a:gd name="connsiteX78" fmla="*/ 5368369 w 12192000"/>
              <a:gd name="connsiteY78" fmla="*/ 2204272 h 3482342"/>
              <a:gd name="connsiteX79" fmla="*/ 5291263 w 12192000"/>
              <a:gd name="connsiteY79" fmla="*/ 2239182 h 3482342"/>
              <a:gd name="connsiteX80" fmla="*/ 5240857 w 12192000"/>
              <a:gd name="connsiteY80" fmla="*/ 2289444 h 3482342"/>
              <a:gd name="connsiteX81" fmla="*/ 5173523 w 12192000"/>
              <a:gd name="connsiteY81" fmla="*/ 2309057 h 3482342"/>
              <a:gd name="connsiteX82" fmla="*/ 5148543 w 12192000"/>
              <a:gd name="connsiteY82" fmla="*/ 2282356 h 3482342"/>
              <a:gd name="connsiteX83" fmla="*/ 5079548 w 12192000"/>
              <a:gd name="connsiteY83" fmla="*/ 2313485 h 3482342"/>
              <a:gd name="connsiteX84" fmla="*/ 4975908 w 12192000"/>
              <a:gd name="connsiteY84" fmla="*/ 2364128 h 3482342"/>
              <a:gd name="connsiteX85" fmla="*/ 4913723 w 12192000"/>
              <a:gd name="connsiteY85" fmla="*/ 2385265 h 3482342"/>
              <a:gd name="connsiteX86" fmla="*/ 4746485 w 12192000"/>
              <a:gd name="connsiteY86" fmla="*/ 2451769 h 3482342"/>
              <a:gd name="connsiteX87" fmla="*/ 4681588 w 12192000"/>
              <a:gd name="connsiteY87" fmla="*/ 2467494 h 3482342"/>
              <a:gd name="connsiteX88" fmla="*/ 1783655 w 12192000"/>
              <a:gd name="connsiteY88" fmla="*/ 3163860 h 3482342"/>
              <a:gd name="connsiteX89" fmla="*/ 1325955 w 12192000"/>
              <a:gd name="connsiteY89" fmla="*/ 3176692 h 3482342"/>
              <a:gd name="connsiteX90" fmla="*/ 1190384 w 12192000"/>
              <a:gd name="connsiteY90" fmla="*/ 3203504 h 3482342"/>
              <a:gd name="connsiteX91" fmla="*/ 1094537 w 12192000"/>
              <a:gd name="connsiteY91" fmla="*/ 3229469 h 3482342"/>
              <a:gd name="connsiteX92" fmla="*/ 779276 w 12192000"/>
              <a:gd name="connsiteY92" fmla="*/ 3327290 h 3482342"/>
              <a:gd name="connsiteX93" fmla="*/ 600378 w 12192000"/>
              <a:gd name="connsiteY93" fmla="*/ 3335250 h 3482342"/>
              <a:gd name="connsiteX94" fmla="*/ 493457 w 12192000"/>
              <a:gd name="connsiteY94" fmla="*/ 3365044 h 3482342"/>
              <a:gd name="connsiteX95" fmla="*/ 349402 w 12192000"/>
              <a:gd name="connsiteY95" fmla="*/ 3380897 h 3482342"/>
              <a:gd name="connsiteX96" fmla="*/ 192183 w 12192000"/>
              <a:gd name="connsiteY96" fmla="*/ 3460075 h 3482342"/>
              <a:gd name="connsiteX97" fmla="*/ 46713 w 12192000"/>
              <a:gd name="connsiteY97" fmla="*/ 3462986 h 3482342"/>
              <a:gd name="connsiteX98" fmla="*/ 2765 w 12192000"/>
              <a:gd name="connsiteY98" fmla="*/ 3480770 h 3482342"/>
              <a:gd name="connsiteX99" fmla="*/ 0 w 12192000"/>
              <a:gd name="connsiteY99" fmla="*/ 3482342 h 3482342"/>
              <a:gd name="connsiteX100" fmla="*/ 0 w 12192000"/>
              <a:gd name="connsiteY10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524524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17124 w 12192000"/>
              <a:gd name="connsiteY58" fmla="*/ 1837109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33549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72513 w 12192000"/>
              <a:gd name="connsiteY65" fmla="*/ 1926452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700779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79548 w 12192000"/>
              <a:gd name="connsiteY82" fmla="*/ 2313485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48543 w 12192000"/>
              <a:gd name="connsiteY81" fmla="*/ 2282356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40857 w 12192000"/>
              <a:gd name="connsiteY79" fmla="*/ 2289444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33796 w 12192000"/>
              <a:gd name="connsiteY79" fmla="*/ 2268260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33796 w 12192000"/>
              <a:gd name="connsiteY79" fmla="*/ 2268260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291263 w 12192000"/>
              <a:gd name="connsiteY78" fmla="*/ 2239182 h 3482342"/>
              <a:gd name="connsiteX79" fmla="*/ 5233796 w 12192000"/>
              <a:gd name="connsiteY79" fmla="*/ 2268260 h 3482342"/>
              <a:gd name="connsiteX80" fmla="*/ 5173523 w 12192000"/>
              <a:gd name="connsiteY80" fmla="*/ 2309057 h 3482342"/>
              <a:gd name="connsiteX81" fmla="*/ 5123830 w 12192000"/>
              <a:gd name="connsiteY81" fmla="*/ 2307070 h 3482342"/>
              <a:gd name="connsiteX82" fmla="*/ 5065426 w 12192000"/>
              <a:gd name="connsiteY82" fmla="*/ 2324076 h 3482342"/>
              <a:gd name="connsiteX83" fmla="*/ 4975908 w 12192000"/>
              <a:gd name="connsiteY83" fmla="*/ 2364128 h 3482342"/>
              <a:gd name="connsiteX84" fmla="*/ 4913723 w 12192000"/>
              <a:gd name="connsiteY84" fmla="*/ 2385265 h 3482342"/>
              <a:gd name="connsiteX85" fmla="*/ 4746485 w 12192000"/>
              <a:gd name="connsiteY85" fmla="*/ 2451769 h 3482342"/>
              <a:gd name="connsiteX86" fmla="*/ 4681588 w 12192000"/>
              <a:gd name="connsiteY86" fmla="*/ 2467494 h 3482342"/>
              <a:gd name="connsiteX87" fmla="*/ 1783655 w 12192000"/>
              <a:gd name="connsiteY87" fmla="*/ 3163860 h 3482342"/>
              <a:gd name="connsiteX88" fmla="*/ 1325955 w 12192000"/>
              <a:gd name="connsiteY88" fmla="*/ 3176692 h 3482342"/>
              <a:gd name="connsiteX89" fmla="*/ 1190384 w 12192000"/>
              <a:gd name="connsiteY89" fmla="*/ 3203504 h 3482342"/>
              <a:gd name="connsiteX90" fmla="*/ 1094537 w 12192000"/>
              <a:gd name="connsiteY90" fmla="*/ 3229469 h 3482342"/>
              <a:gd name="connsiteX91" fmla="*/ 779276 w 12192000"/>
              <a:gd name="connsiteY91" fmla="*/ 3327290 h 3482342"/>
              <a:gd name="connsiteX92" fmla="*/ 600378 w 12192000"/>
              <a:gd name="connsiteY92" fmla="*/ 3335250 h 3482342"/>
              <a:gd name="connsiteX93" fmla="*/ 493457 w 12192000"/>
              <a:gd name="connsiteY93" fmla="*/ 3365044 h 3482342"/>
              <a:gd name="connsiteX94" fmla="*/ 349402 w 12192000"/>
              <a:gd name="connsiteY94" fmla="*/ 3380897 h 3482342"/>
              <a:gd name="connsiteX95" fmla="*/ 192183 w 12192000"/>
              <a:gd name="connsiteY95" fmla="*/ 3460075 h 3482342"/>
              <a:gd name="connsiteX96" fmla="*/ 46713 w 12192000"/>
              <a:gd name="connsiteY96" fmla="*/ 3462986 h 3482342"/>
              <a:gd name="connsiteX97" fmla="*/ 2765 w 12192000"/>
              <a:gd name="connsiteY97" fmla="*/ 3480770 h 3482342"/>
              <a:gd name="connsiteX98" fmla="*/ 0 w 12192000"/>
              <a:gd name="connsiteY98" fmla="*/ 3482342 h 3482342"/>
              <a:gd name="connsiteX99" fmla="*/ 0 w 12192000"/>
              <a:gd name="connsiteY9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336354 w 12192000"/>
              <a:gd name="connsiteY78" fmla="*/ 2218920 h 3482342"/>
              <a:gd name="connsiteX79" fmla="*/ 5291263 w 12192000"/>
              <a:gd name="connsiteY79" fmla="*/ 2239182 h 3482342"/>
              <a:gd name="connsiteX80" fmla="*/ 5233796 w 12192000"/>
              <a:gd name="connsiteY80" fmla="*/ 2268260 h 3482342"/>
              <a:gd name="connsiteX81" fmla="*/ 5173523 w 12192000"/>
              <a:gd name="connsiteY81" fmla="*/ 2309057 h 3482342"/>
              <a:gd name="connsiteX82" fmla="*/ 5123830 w 12192000"/>
              <a:gd name="connsiteY82" fmla="*/ 2307070 h 3482342"/>
              <a:gd name="connsiteX83" fmla="*/ 5065426 w 12192000"/>
              <a:gd name="connsiteY83" fmla="*/ 2324076 h 3482342"/>
              <a:gd name="connsiteX84" fmla="*/ 4975908 w 12192000"/>
              <a:gd name="connsiteY84" fmla="*/ 2364128 h 3482342"/>
              <a:gd name="connsiteX85" fmla="*/ 4913723 w 12192000"/>
              <a:gd name="connsiteY85" fmla="*/ 2385265 h 3482342"/>
              <a:gd name="connsiteX86" fmla="*/ 4746485 w 12192000"/>
              <a:gd name="connsiteY86" fmla="*/ 2451769 h 3482342"/>
              <a:gd name="connsiteX87" fmla="*/ 4681588 w 12192000"/>
              <a:gd name="connsiteY87" fmla="*/ 2467494 h 3482342"/>
              <a:gd name="connsiteX88" fmla="*/ 1783655 w 12192000"/>
              <a:gd name="connsiteY88" fmla="*/ 3163860 h 3482342"/>
              <a:gd name="connsiteX89" fmla="*/ 1325955 w 12192000"/>
              <a:gd name="connsiteY89" fmla="*/ 3176692 h 3482342"/>
              <a:gd name="connsiteX90" fmla="*/ 1190384 w 12192000"/>
              <a:gd name="connsiteY90" fmla="*/ 3203504 h 3482342"/>
              <a:gd name="connsiteX91" fmla="*/ 1094537 w 12192000"/>
              <a:gd name="connsiteY91" fmla="*/ 3229469 h 3482342"/>
              <a:gd name="connsiteX92" fmla="*/ 779276 w 12192000"/>
              <a:gd name="connsiteY92" fmla="*/ 3327290 h 3482342"/>
              <a:gd name="connsiteX93" fmla="*/ 600378 w 12192000"/>
              <a:gd name="connsiteY93" fmla="*/ 3335250 h 3482342"/>
              <a:gd name="connsiteX94" fmla="*/ 493457 w 12192000"/>
              <a:gd name="connsiteY94" fmla="*/ 3365044 h 3482342"/>
              <a:gd name="connsiteX95" fmla="*/ 349402 w 12192000"/>
              <a:gd name="connsiteY95" fmla="*/ 3380897 h 3482342"/>
              <a:gd name="connsiteX96" fmla="*/ 192183 w 12192000"/>
              <a:gd name="connsiteY96" fmla="*/ 3460075 h 3482342"/>
              <a:gd name="connsiteX97" fmla="*/ 46713 w 12192000"/>
              <a:gd name="connsiteY97" fmla="*/ 3462986 h 3482342"/>
              <a:gd name="connsiteX98" fmla="*/ 2765 w 12192000"/>
              <a:gd name="connsiteY98" fmla="*/ 3480770 h 3482342"/>
              <a:gd name="connsiteX99" fmla="*/ 0 w 12192000"/>
              <a:gd name="connsiteY99" fmla="*/ 3482342 h 3482342"/>
              <a:gd name="connsiteX100" fmla="*/ 0 w 12192000"/>
              <a:gd name="connsiteY10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336354 w 12192000"/>
              <a:gd name="connsiteY78" fmla="*/ 2218920 h 3482342"/>
              <a:gd name="connsiteX79" fmla="*/ 5291263 w 12192000"/>
              <a:gd name="connsiteY79" fmla="*/ 2239182 h 3482342"/>
              <a:gd name="connsiteX80" fmla="*/ 5255152 w 12192000"/>
              <a:gd name="connsiteY80" fmla="*/ 2247164 h 3482342"/>
              <a:gd name="connsiteX81" fmla="*/ 5233796 w 12192000"/>
              <a:gd name="connsiteY81" fmla="*/ 2268260 h 3482342"/>
              <a:gd name="connsiteX82" fmla="*/ 5173523 w 12192000"/>
              <a:gd name="connsiteY82" fmla="*/ 2309057 h 3482342"/>
              <a:gd name="connsiteX83" fmla="*/ 5123830 w 12192000"/>
              <a:gd name="connsiteY83" fmla="*/ 2307070 h 3482342"/>
              <a:gd name="connsiteX84" fmla="*/ 5065426 w 12192000"/>
              <a:gd name="connsiteY84" fmla="*/ 2324076 h 3482342"/>
              <a:gd name="connsiteX85" fmla="*/ 4975908 w 12192000"/>
              <a:gd name="connsiteY85" fmla="*/ 2364128 h 3482342"/>
              <a:gd name="connsiteX86" fmla="*/ 4913723 w 12192000"/>
              <a:gd name="connsiteY86" fmla="*/ 2385265 h 3482342"/>
              <a:gd name="connsiteX87" fmla="*/ 4746485 w 12192000"/>
              <a:gd name="connsiteY87" fmla="*/ 2451769 h 3482342"/>
              <a:gd name="connsiteX88" fmla="*/ 4681588 w 12192000"/>
              <a:gd name="connsiteY88" fmla="*/ 2467494 h 3482342"/>
              <a:gd name="connsiteX89" fmla="*/ 1783655 w 12192000"/>
              <a:gd name="connsiteY89" fmla="*/ 3163860 h 3482342"/>
              <a:gd name="connsiteX90" fmla="*/ 1325955 w 12192000"/>
              <a:gd name="connsiteY90" fmla="*/ 3176692 h 3482342"/>
              <a:gd name="connsiteX91" fmla="*/ 1190384 w 12192000"/>
              <a:gd name="connsiteY91" fmla="*/ 3203504 h 3482342"/>
              <a:gd name="connsiteX92" fmla="*/ 1094537 w 12192000"/>
              <a:gd name="connsiteY92" fmla="*/ 3229469 h 3482342"/>
              <a:gd name="connsiteX93" fmla="*/ 779276 w 12192000"/>
              <a:gd name="connsiteY93" fmla="*/ 3327290 h 3482342"/>
              <a:gd name="connsiteX94" fmla="*/ 600378 w 12192000"/>
              <a:gd name="connsiteY94" fmla="*/ 3335250 h 3482342"/>
              <a:gd name="connsiteX95" fmla="*/ 493457 w 12192000"/>
              <a:gd name="connsiteY95" fmla="*/ 3365044 h 3482342"/>
              <a:gd name="connsiteX96" fmla="*/ 349402 w 12192000"/>
              <a:gd name="connsiteY96" fmla="*/ 3380897 h 3482342"/>
              <a:gd name="connsiteX97" fmla="*/ 192183 w 12192000"/>
              <a:gd name="connsiteY97" fmla="*/ 3460075 h 3482342"/>
              <a:gd name="connsiteX98" fmla="*/ 46713 w 12192000"/>
              <a:gd name="connsiteY98" fmla="*/ 3462986 h 3482342"/>
              <a:gd name="connsiteX99" fmla="*/ 2765 w 12192000"/>
              <a:gd name="connsiteY99" fmla="*/ 3480770 h 3482342"/>
              <a:gd name="connsiteX100" fmla="*/ 0 w 12192000"/>
              <a:gd name="connsiteY100" fmla="*/ 3482342 h 3482342"/>
              <a:gd name="connsiteX101" fmla="*/ 0 w 12192000"/>
              <a:gd name="connsiteY10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14282 w 12192000"/>
              <a:gd name="connsiteY76" fmla="*/ 2183070 h 3482342"/>
              <a:gd name="connsiteX77" fmla="*/ 5368369 w 12192000"/>
              <a:gd name="connsiteY77" fmla="*/ 2204272 h 3482342"/>
              <a:gd name="connsiteX78" fmla="*/ 5336354 w 12192000"/>
              <a:gd name="connsiteY78" fmla="*/ 2218920 h 3482342"/>
              <a:gd name="connsiteX79" fmla="*/ 5291263 w 12192000"/>
              <a:gd name="connsiteY79" fmla="*/ 2239182 h 3482342"/>
              <a:gd name="connsiteX80" fmla="*/ 5255152 w 12192000"/>
              <a:gd name="connsiteY80" fmla="*/ 2247164 h 3482342"/>
              <a:gd name="connsiteX81" fmla="*/ 5233796 w 12192000"/>
              <a:gd name="connsiteY81" fmla="*/ 2268260 h 3482342"/>
              <a:gd name="connsiteX82" fmla="*/ 5212786 w 12192000"/>
              <a:gd name="connsiteY82" fmla="*/ 2296592 h 3482342"/>
              <a:gd name="connsiteX83" fmla="*/ 5173523 w 12192000"/>
              <a:gd name="connsiteY83" fmla="*/ 2309057 h 3482342"/>
              <a:gd name="connsiteX84" fmla="*/ 5123830 w 12192000"/>
              <a:gd name="connsiteY84" fmla="*/ 2307070 h 3482342"/>
              <a:gd name="connsiteX85" fmla="*/ 5065426 w 12192000"/>
              <a:gd name="connsiteY85" fmla="*/ 2324076 h 3482342"/>
              <a:gd name="connsiteX86" fmla="*/ 4975908 w 12192000"/>
              <a:gd name="connsiteY86" fmla="*/ 2364128 h 3482342"/>
              <a:gd name="connsiteX87" fmla="*/ 4913723 w 12192000"/>
              <a:gd name="connsiteY87" fmla="*/ 2385265 h 3482342"/>
              <a:gd name="connsiteX88" fmla="*/ 4746485 w 12192000"/>
              <a:gd name="connsiteY88" fmla="*/ 2451769 h 3482342"/>
              <a:gd name="connsiteX89" fmla="*/ 4681588 w 12192000"/>
              <a:gd name="connsiteY89" fmla="*/ 2467494 h 3482342"/>
              <a:gd name="connsiteX90" fmla="*/ 1783655 w 12192000"/>
              <a:gd name="connsiteY90" fmla="*/ 3163860 h 3482342"/>
              <a:gd name="connsiteX91" fmla="*/ 1325955 w 12192000"/>
              <a:gd name="connsiteY91" fmla="*/ 3176692 h 3482342"/>
              <a:gd name="connsiteX92" fmla="*/ 1190384 w 12192000"/>
              <a:gd name="connsiteY92" fmla="*/ 3203504 h 3482342"/>
              <a:gd name="connsiteX93" fmla="*/ 1094537 w 12192000"/>
              <a:gd name="connsiteY93" fmla="*/ 3229469 h 3482342"/>
              <a:gd name="connsiteX94" fmla="*/ 779276 w 12192000"/>
              <a:gd name="connsiteY94" fmla="*/ 3327290 h 3482342"/>
              <a:gd name="connsiteX95" fmla="*/ 600378 w 12192000"/>
              <a:gd name="connsiteY95" fmla="*/ 3335250 h 3482342"/>
              <a:gd name="connsiteX96" fmla="*/ 493457 w 12192000"/>
              <a:gd name="connsiteY96" fmla="*/ 3365044 h 3482342"/>
              <a:gd name="connsiteX97" fmla="*/ 349402 w 12192000"/>
              <a:gd name="connsiteY97" fmla="*/ 3380897 h 3482342"/>
              <a:gd name="connsiteX98" fmla="*/ 192183 w 12192000"/>
              <a:gd name="connsiteY98" fmla="*/ 3460075 h 3482342"/>
              <a:gd name="connsiteX99" fmla="*/ 46713 w 12192000"/>
              <a:gd name="connsiteY99" fmla="*/ 3462986 h 3482342"/>
              <a:gd name="connsiteX100" fmla="*/ 2765 w 12192000"/>
              <a:gd name="connsiteY100" fmla="*/ 3480770 h 3482342"/>
              <a:gd name="connsiteX101" fmla="*/ 0 w 12192000"/>
              <a:gd name="connsiteY101" fmla="*/ 3482342 h 3482342"/>
              <a:gd name="connsiteX102" fmla="*/ 0 w 12192000"/>
              <a:gd name="connsiteY10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894610 w 12192000"/>
              <a:gd name="connsiteY73" fmla="*/ 2130684 h 3482342"/>
              <a:gd name="connsiteX74" fmla="*/ 5817682 w 12192000"/>
              <a:gd name="connsiteY74" fmla="*/ 2157358 h 3482342"/>
              <a:gd name="connsiteX75" fmla="*/ 5591469 w 12192000"/>
              <a:gd name="connsiteY75" fmla="*/ 2178389 h 3482342"/>
              <a:gd name="connsiteX76" fmla="*/ 5452860 w 12192000"/>
              <a:gd name="connsiteY76" fmla="*/ 2180085 h 3482342"/>
              <a:gd name="connsiteX77" fmla="*/ 5414282 w 12192000"/>
              <a:gd name="connsiteY77" fmla="*/ 2183070 h 3482342"/>
              <a:gd name="connsiteX78" fmla="*/ 5368369 w 12192000"/>
              <a:gd name="connsiteY78" fmla="*/ 2204272 h 3482342"/>
              <a:gd name="connsiteX79" fmla="*/ 5336354 w 12192000"/>
              <a:gd name="connsiteY79" fmla="*/ 2218920 h 3482342"/>
              <a:gd name="connsiteX80" fmla="*/ 5291263 w 12192000"/>
              <a:gd name="connsiteY80" fmla="*/ 2239182 h 3482342"/>
              <a:gd name="connsiteX81" fmla="*/ 5255152 w 12192000"/>
              <a:gd name="connsiteY81" fmla="*/ 2247164 h 3482342"/>
              <a:gd name="connsiteX82" fmla="*/ 5233796 w 12192000"/>
              <a:gd name="connsiteY82" fmla="*/ 2268260 h 3482342"/>
              <a:gd name="connsiteX83" fmla="*/ 5212786 w 12192000"/>
              <a:gd name="connsiteY83" fmla="*/ 2296592 h 3482342"/>
              <a:gd name="connsiteX84" fmla="*/ 5173523 w 12192000"/>
              <a:gd name="connsiteY84" fmla="*/ 2309057 h 3482342"/>
              <a:gd name="connsiteX85" fmla="*/ 5123830 w 12192000"/>
              <a:gd name="connsiteY85" fmla="*/ 2307070 h 3482342"/>
              <a:gd name="connsiteX86" fmla="*/ 5065426 w 12192000"/>
              <a:gd name="connsiteY86" fmla="*/ 2324076 h 3482342"/>
              <a:gd name="connsiteX87" fmla="*/ 4975908 w 12192000"/>
              <a:gd name="connsiteY87" fmla="*/ 2364128 h 3482342"/>
              <a:gd name="connsiteX88" fmla="*/ 4913723 w 12192000"/>
              <a:gd name="connsiteY88" fmla="*/ 2385265 h 3482342"/>
              <a:gd name="connsiteX89" fmla="*/ 4746485 w 12192000"/>
              <a:gd name="connsiteY89" fmla="*/ 2451769 h 3482342"/>
              <a:gd name="connsiteX90" fmla="*/ 4681588 w 12192000"/>
              <a:gd name="connsiteY90" fmla="*/ 2467494 h 3482342"/>
              <a:gd name="connsiteX91" fmla="*/ 1783655 w 12192000"/>
              <a:gd name="connsiteY91" fmla="*/ 3163860 h 3482342"/>
              <a:gd name="connsiteX92" fmla="*/ 1325955 w 12192000"/>
              <a:gd name="connsiteY92" fmla="*/ 3176692 h 3482342"/>
              <a:gd name="connsiteX93" fmla="*/ 1190384 w 12192000"/>
              <a:gd name="connsiteY93" fmla="*/ 3203504 h 3482342"/>
              <a:gd name="connsiteX94" fmla="*/ 1094537 w 12192000"/>
              <a:gd name="connsiteY94" fmla="*/ 3229469 h 3482342"/>
              <a:gd name="connsiteX95" fmla="*/ 779276 w 12192000"/>
              <a:gd name="connsiteY95" fmla="*/ 3327290 h 3482342"/>
              <a:gd name="connsiteX96" fmla="*/ 600378 w 12192000"/>
              <a:gd name="connsiteY96" fmla="*/ 3335250 h 3482342"/>
              <a:gd name="connsiteX97" fmla="*/ 493457 w 12192000"/>
              <a:gd name="connsiteY97" fmla="*/ 3365044 h 3482342"/>
              <a:gd name="connsiteX98" fmla="*/ 349402 w 12192000"/>
              <a:gd name="connsiteY98" fmla="*/ 3380897 h 3482342"/>
              <a:gd name="connsiteX99" fmla="*/ 192183 w 12192000"/>
              <a:gd name="connsiteY99" fmla="*/ 3460075 h 3482342"/>
              <a:gd name="connsiteX100" fmla="*/ 46713 w 12192000"/>
              <a:gd name="connsiteY100" fmla="*/ 3462986 h 3482342"/>
              <a:gd name="connsiteX101" fmla="*/ 2765 w 12192000"/>
              <a:gd name="connsiteY101" fmla="*/ 3480770 h 3482342"/>
              <a:gd name="connsiteX102" fmla="*/ 0 w 12192000"/>
              <a:gd name="connsiteY102" fmla="*/ 3482342 h 3482342"/>
              <a:gd name="connsiteX103" fmla="*/ 0 w 12192000"/>
              <a:gd name="connsiteY10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07916 w 12192000"/>
              <a:gd name="connsiteY72" fmla="*/ 2143752 h 3482342"/>
              <a:gd name="connsiteX73" fmla="*/ 5947131 w 12192000"/>
              <a:gd name="connsiteY73" fmla="*/ 2148310 h 3482342"/>
              <a:gd name="connsiteX74" fmla="*/ 5894610 w 12192000"/>
              <a:gd name="connsiteY74" fmla="*/ 2130684 h 3482342"/>
              <a:gd name="connsiteX75" fmla="*/ 5817682 w 12192000"/>
              <a:gd name="connsiteY75" fmla="*/ 2157358 h 3482342"/>
              <a:gd name="connsiteX76" fmla="*/ 5591469 w 12192000"/>
              <a:gd name="connsiteY76" fmla="*/ 2178389 h 3482342"/>
              <a:gd name="connsiteX77" fmla="*/ 5452860 w 12192000"/>
              <a:gd name="connsiteY77" fmla="*/ 2180085 h 3482342"/>
              <a:gd name="connsiteX78" fmla="*/ 5414282 w 12192000"/>
              <a:gd name="connsiteY78" fmla="*/ 2183070 h 3482342"/>
              <a:gd name="connsiteX79" fmla="*/ 5368369 w 12192000"/>
              <a:gd name="connsiteY79" fmla="*/ 2204272 h 3482342"/>
              <a:gd name="connsiteX80" fmla="*/ 5336354 w 12192000"/>
              <a:gd name="connsiteY80" fmla="*/ 2218920 h 3482342"/>
              <a:gd name="connsiteX81" fmla="*/ 5291263 w 12192000"/>
              <a:gd name="connsiteY81" fmla="*/ 2239182 h 3482342"/>
              <a:gd name="connsiteX82" fmla="*/ 5255152 w 12192000"/>
              <a:gd name="connsiteY82" fmla="*/ 2247164 h 3482342"/>
              <a:gd name="connsiteX83" fmla="*/ 5233796 w 12192000"/>
              <a:gd name="connsiteY83" fmla="*/ 2268260 h 3482342"/>
              <a:gd name="connsiteX84" fmla="*/ 5212786 w 12192000"/>
              <a:gd name="connsiteY84" fmla="*/ 2296592 h 3482342"/>
              <a:gd name="connsiteX85" fmla="*/ 5173523 w 12192000"/>
              <a:gd name="connsiteY85" fmla="*/ 2309057 h 3482342"/>
              <a:gd name="connsiteX86" fmla="*/ 5123830 w 12192000"/>
              <a:gd name="connsiteY86" fmla="*/ 2307070 h 3482342"/>
              <a:gd name="connsiteX87" fmla="*/ 5065426 w 12192000"/>
              <a:gd name="connsiteY87" fmla="*/ 2324076 h 3482342"/>
              <a:gd name="connsiteX88" fmla="*/ 4975908 w 12192000"/>
              <a:gd name="connsiteY88" fmla="*/ 2364128 h 3482342"/>
              <a:gd name="connsiteX89" fmla="*/ 4913723 w 12192000"/>
              <a:gd name="connsiteY89" fmla="*/ 2385265 h 3482342"/>
              <a:gd name="connsiteX90" fmla="*/ 4746485 w 12192000"/>
              <a:gd name="connsiteY90" fmla="*/ 2451769 h 3482342"/>
              <a:gd name="connsiteX91" fmla="*/ 4681588 w 12192000"/>
              <a:gd name="connsiteY91" fmla="*/ 2467494 h 3482342"/>
              <a:gd name="connsiteX92" fmla="*/ 1783655 w 12192000"/>
              <a:gd name="connsiteY92" fmla="*/ 3163860 h 3482342"/>
              <a:gd name="connsiteX93" fmla="*/ 1325955 w 12192000"/>
              <a:gd name="connsiteY93" fmla="*/ 3176692 h 3482342"/>
              <a:gd name="connsiteX94" fmla="*/ 1190384 w 12192000"/>
              <a:gd name="connsiteY94" fmla="*/ 3203504 h 3482342"/>
              <a:gd name="connsiteX95" fmla="*/ 1094537 w 12192000"/>
              <a:gd name="connsiteY95" fmla="*/ 3229469 h 3482342"/>
              <a:gd name="connsiteX96" fmla="*/ 779276 w 12192000"/>
              <a:gd name="connsiteY96" fmla="*/ 3327290 h 3482342"/>
              <a:gd name="connsiteX97" fmla="*/ 600378 w 12192000"/>
              <a:gd name="connsiteY97" fmla="*/ 3335250 h 3482342"/>
              <a:gd name="connsiteX98" fmla="*/ 493457 w 12192000"/>
              <a:gd name="connsiteY98" fmla="*/ 3365044 h 3482342"/>
              <a:gd name="connsiteX99" fmla="*/ 349402 w 12192000"/>
              <a:gd name="connsiteY99" fmla="*/ 3380897 h 3482342"/>
              <a:gd name="connsiteX100" fmla="*/ 192183 w 12192000"/>
              <a:gd name="connsiteY100" fmla="*/ 3460075 h 3482342"/>
              <a:gd name="connsiteX101" fmla="*/ 46713 w 12192000"/>
              <a:gd name="connsiteY101" fmla="*/ 3462986 h 3482342"/>
              <a:gd name="connsiteX102" fmla="*/ 2765 w 12192000"/>
              <a:gd name="connsiteY102" fmla="*/ 3480770 h 3482342"/>
              <a:gd name="connsiteX103" fmla="*/ 0 w 12192000"/>
              <a:gd name="connsiteY103" fmla="*/ 3482342 h 3482342"/>
              <a:gd name="connsiteX104" fmla="*/ 0 w 12192000"/>
              <a:gd name="connsiteY10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56576 w 12192000"/>
              <a:gd name="connsiteY72" fmla="*/ 2134188 h 3482342"/>
              <a:gd name="connsiteX73" fmla="*/ 6007916 w 12192000"/>
              <a:gd name="connsiteY73" fmla="*/ 2143752 h 3482342"/>
              <a:gd name="connsiteX74" fmla="*/ 5947131 w 12192000"/>
              <a:gd name="connsiteY74" fmla="*/ 2148310 h 3482342"/>
              <a:gd name="connsiteX75" fmla="*/ 5894610 w 12192000"/>
              <a:gd name="connsiteY75" fmla="*/ 2130684 h 3482342"/>
              <a:gd name="connsiteX76" fmla="*/ 5817682 w 12192000"/>
              <a:gd name="connsiteY76" fmla="*/ 2157358 h 3482342"/>
              <a:gd name="connsiteX77" fmla="*/ 5591469 w 12192000"/>
              <a:gd name="connsiteY77" fmla="*/ 2178389 h 3482342"/>
              <a:gd name="connsiteX78" fmla="*/ 5452860 w 12192000"/>
              <a:gd name="connsiteY78" fmla="*/ 2180085 h 3482342"/>
              <a:gd name="connsiteX79" fmla="*/ 5414282 w 12192000"/>
              <a:gd name="connsiteY79" fmla="*/ 2183070 h 3482342"/>
              <a:gd name="connsiteX80" fmla="*/ 5368369 w 12192000"/>
              <a:gd name="connsiteY80" fmla="*/ 2204272 h 3482342"/>
              <a:gd name="connsiteX81" fmla="*/ 5336354 w 12192000"/>
              <a:gd name="connsiteY81" fmla="*/ 2218920 h 3482342"/>
              <a:gd name="connsiteX82" fmla="*/ 5291263 w 12192000"/>
              <a:gd name="connsiteY82" fmla="*/ 2239182 h 3482342"/>
              <a:gd name="connsiteX83" fmla="*/ 5255152 w 12192000"/>
              <a:gd name="connsiteY83" fmla="*/ 2247164 h 3482342"/>
              <a:gd name="connsiteX84" fmla="*/ 5233796 w 12192000"/>
              <a:gd name="connsiteY84" fmla="*/ 2268260 h 3482342"/>
              <a:gd name="connsiteX85" fmla="*/ 5212786 w 12192000"/>
              <a:gd name="connsiteY85" fmla="*/ 2296592 h 3482342"/>
              <a:gd name="connsiteX86" fmla="*/ 5173523 w 12192000"/>
              <a:gd name="connsiteY86" fmla="*/ 2309057 h 3482342"/>
              <a:gd name="connsiteX87" fmla="*/ 5123830 w 12192000"/>
              <a:gd name="connsiteY87" fmla="*/ 2307070 h 3482342"/>
              <a:gd name="connsiteX88" fmla="*/ 5065426 w 12192000"/>
              <a:gd name="connsiteY88" fmla="*/ 2324076 h 3482342"/>
              <a:gd name="connsiteX89" fmla="*/ 4975908 w 12192000"/>
              <a:gd name="connsiteY89" fmla="*/ 2364128 h 3482342"/>
              <a:gd name="connsiteX90" fmla="*/ 4913723 w 12192000"/>
              <a:gd name="connsiteY90" fmla="*/ 2385265 h 3482342"/>
              <a:gd name="connsiteX91" fmla="*/ 4746485 w 12192000"/>
              <a:gd name="connsiteY91" fmla="*/ 2451769 h 3482342"/>
              <a:gd name="connsiteX92" fmla="*/ 4681588 w 12192000"/>
              <a:gd name="connsiteY92" fmla="*/ 2467494 h 3482342"/>
              <a:gd name="connsiteX93" fmla="*/ 1783655 w 12192000"/>
              <a:gd name="connsiteY93" fmla="*/ 3163860 h 3482342"/>
              <a:gd name="connsiteX94" fmla="*/ 1325955 w 12192000"/>
              <a:gd name="connsiteY94" fmla="*/ 3176692 h 3482342"/>
              <a:gd name="connsiteX95" fmla="*/ 1190384 w 12192000"/>
              <a:gd name="connsiteY95" fmla="*/ 3203504 h 3482342"/>
              <a:gd name="connsiteX96" fmla="*/ 1094537 w 12192000"/>
              <a:gd name="connsiteY96" fmla="*/ 3229469 h 3482342"/>
              <a:gd name="connsiteX97" fmla="*/ 779276 w 12192000"/>
              <a:gd name="connsiteY97" fmla="*/ 3327290 h 3482342"/>
              <a:gd name="connsiteX98" fmla="*/ 600378 w 12192000"/>
              <a:gd name="connsiteY98" fmla="*/ 3335250 h 3482342"/>
              <a:gd name="connsiteX99" fmla="*/ 493457 w 12192000"/>
              <a:gd name="connsiteY99" fmla="*/ 3365044 h 3482342"/>
              <a:gd name="connsiteX100" fmla="*/ 349402 w 12192000"/>
              <a:gd name="connsiteY100" fmla="*/ 3380897 h 3482342"/>
              <a:gd name="connsiteX101" fmla="*/ 192183 w 12192000"/>
              <a:gd name="connsiteY101" fmla="*/ 3460075 h 3482342"/>
              <a:gd name="connsiteX102" fmla="*/ 46713 w 12192000"/>
              <a:gd name="connsiteY102" fmla="*/ 3462986 h 3482342"/>
              <a:gd name="connsiteX103" fmla="*/ 2765 w 12192000"/>
              <a:gd name="connsiteY103" fmla="*/ 3480770 h 3482342"/>
              <a:gd name="connsiteX104" fmla="*/ 0 w 12192000"/>
              <a:gd name="connsiteY104" fmla="*/ 3482342 h 3482342"/>
              <a:gd name="connsiteX105" fmla="*/ 0 w 12192000"/>
              <a:gd name="connsiteY10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56576 w 12192000"/>
              <a:gd name="connsiteY72" fmla="*/ 2134188 h 3482342"/>
              <a:gd name="connsiteX73" fmla="*/ 6007916 w 12192000"/>
              <a:gd name="connsiteY73" fmla="*/ 2143752 h 3482342"/>
              <a:gd name="connsiteX74" fmla="*/ 5947131 w 12192000"/>
              <a:gd name="connsiteY74" fmla="*/ 2148310 h 3482342"/>
              <a:gd name="connsiteX75" fmla="*/ 5894610 w 12192000"/>
              <a:gd name="connsiteY75" fmla="*/ 2130684 h 3482342"/>
              <a:gd name="connsiteX76" fmla="*/ 5855337 w 12192000"/>
              <a:gd name="connsiteY76" fmla="*/ 2137719 h 3482342"/>
              <a:gd name="connsiteX77" fmla="*/ 5817682 w 12192000"/>
              <a:gd name="connsiteY77" fmla="*/ 2157358 h 3482342"/>
              <a:gd name="connsiteX78" fmla="*/ 5591469 w 12192000"/>
              <a:gd name="connsiteY78" fmla="*/ 2178389 h 3482342"/>
              <a:gd name="connsiteX79" fmla="*/ 5452860 w 12192000"/>
              <a:gd name="connsiteY79" fmla="*/ 2180085 h 3482342"/>
              <a:gd name="connsiteX80" fmla="*/ 5414282 w 12192000"/>
              <a:gd name="connsiteY80" fmla="*/ 2183070 h 3482342"/>
              <a:gd name="connsiteX81" fmla="*/ 5368369 w 12192000"/>
              <a:gd name="connsiteY81" fmla="*/ 2204272 h 3482342"/>
              <a:gd name="connsiteX82" fmla="*/ 5336354 w 12192000"/>
              <a:gd name="connsiteY82" fmla="*/ 2218920 h 3482342"/>
              <a:gd name="connsiteX83" fmla="*/ 5291263 w 12192000"/>
              <a:gd name="connsiteY83" fmla="*/ 2239182 h 3482342"/>
              <a:gd name="connsiteX84" fmla="*/ 5255152 w 12192000"/>
              <a:gd name="connsiteY84" fmla="*/ 2247164 h 3482342"/>
              <a:gd name="connsiteX85" fmla="*/ 5233796 w 12192000"/>
              <a:gd name="connsiteY85" fmla="*/ 2268260 h 3482342"/>
              <a:gd name="connsiteX86" fmla="*/ 5212786 w 12192000"/>
              <a:gd name="connsiteY86" fmla="*/ 2296592 h 3482342"/>
              <a:gd name="connsiteX87" fmla="*/ 5173523 w 12192000"/>
              <a:gd name="connsiteY87" fmla="*/ 2309057 h 3482342"/>
              <a:gd name="connsiteX88" fmla="*/ 5123830 w 12192000"/>
              <a:gd name="connsiteY88" fmla="*/ 2307070 h 3482342"/>
              <a:gd name="connsiteX89" fmla="*/ 5065426 w 12192000"/>
              <a:gd name="connsiteY89" fmla="*/ 2324076 h 3482342"/>
              <a:gd name="connsiteX90" fmla="*/ 4975908 w 12192000"/>
              <a:gd name="connsiteY90" fmla="*/ 2364128 h 3482342"/>
              <a:gd name="connsiteX91" fmla="*/ 4913723 w 12192000"/>
              <a:gd name="connsiteY91" fmla="*/ 2385265 h 3482342"/>
              <a:gd name="connsiteX92" fmla="*/ 4746485 w 12192000"/>
              <a:gd name="connsiteY92" fmla="*/ 2451769 h 3482342"/>
              <a:gd name="connsiteX93" fmla="*/ 4681588 w 12192000"/>
              <a:gd name="connsiteY93" fmla="*/ 2467494 h 3482342"/>
              <a:gd name="connsiteX94" fmla="*/ 1783655 w 12192000"/>
              <a:gd name="connsiteY94" fmla="*/ 3163860 h 3482342"/>
              <a:gd name="connsiteX95" fmla="*/ 1325955 w 12192000"/>
              <a:gd name="connsiteY95" fmla="*/ 3176692 h 3482342"/>
              <a:gd name="connsiteX96" fmla="*/ 1190384 w 12192000"/>
              <a:gd name="connsiteY96" fmla="*/ 3203504 h 3482342"/>
              <a:gd name="connsiteX97" fmla="*/ 1094537 w 12192000"/>
              <a:gd name="connsiteY97" fmla="*/ 3229469 h 3482342"/>
              <a:gd name="connsiteX98" fmla="*/ 779276 w 12192000"/>
              <a:gd name="connsiteY98" fmla="*/ 3327290 h 3482342"/>
              <a:gd name="connsiteX99" fmla="*/ 600378 w 12192000"/>
              <a:gd name="connsiteY99" fmla="*/ 3335250 h 3482342"/>
              <a:gd name="connsiteX100" fmla="*/ 493457 w 12192000"/>
              <a:gd name="connsiteY100" fmla="*/ 3365044 h 3482342"/>
              <a:gd name="connsiteX101" fmla="*/ 349402 w 12192000"/>
              <a:gd name="connsiteY101" fmla="*/ 3380897 h 3482342"/>
              <a:gd name="connsiteX102" fmla="*/ 192183 w 12192000"/>
              <a:gd name="connsiteY102" fmla="*/ 3460075 h 3482342"/>
              <a:gd name="connsiteX103" fmla="*/ 46713 w 12192000"/>
              <a:gd name="connsiteY103" fmla="*/ 3462986 h 3482342"/>
              <a:gd name="connsiteX104" fmla="*/ 2765 w 12192000"/>
              <a:gd name="connsiteY104" fmla="*/ 3480770 h 3482342"/>
              <a:gd name="connsiteX105" fmla="*/ 0 w 12192000"/>
              <a:gd name="connsiteY105" fmla="*/ 3482342 h 3482342"/>
              <a:gd name="connsiteX106" fmla="*/ 0 w 12192000"/>
              <a:gd name="connsiteY10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56576 w 12192000"/>
              <a:gd name="connsiteY72" fmla="*/ 2134188 h 3482342"/>
              <a:gd name="connsiteX73" fmla="*/ 6007916 w 12192000"/>
              <a:gd name="connsiteY73" fmla="*/ 2143752 h 3482342"/>
              <a:gd name="connsiteX74" fmla="*/ 5947131 w 12192000"/>
              <a:gd name="connsiteY74" fmla="*/ 2148310 h 3482342"/>
              <a:gd name="connsiteX75" fmla="*/ 5898141 w 12192000"/>
              <a:gd name="connsiteY75" fmla="*/ 2144806 h 3482342"/>
              <a:gd name="connsiteX76" fmla="*/ 5855337 w 12192000"/>
              <a:gd name="connsiteY76" fmla="*/ 2137719 h 3482342"/>
              <a:gd name="connsiteX77" fmla="*/ 5817682 w 12192000"/>
              <a:gd name="connsiteY77" fmla="*/ 2157358 h 3482342"/>
              <a:gd name="connsiteX78" fmla="*/ 5591469 w 12192000"/>
              <a:gd name="connsiteY78" fmla="*/ 2178389 h 3482342"/>
              <a:gd name="connsiteX79" fmla="*/ 5452860 w 12192000"/>
              <a:gd name="connsiteY79" fmla="*/ 2180085 h 3482342"/>
              <a:gd name="connsiteX80" fmla="*/ 5414282 w 12192000"/>
              <a:gd name="connsiteY80" fmla="*/ 2183070 h 3482342"/>
              <a:gd name="connsiteX81" fmla="*/ 5368369 w 12192000"/>
              <a:gd name="connsiteY81" fmla="*/ 2204272 h 3482342"/>
              <a:gd name="connsiteX82" fmla="*/ 5336354 w 12192000"/>
              <a:gd name="connsiteY82" fmla="*/ 2218920 h 3482342"/>
              <a:gd name="connsiteX83" fmla="*/ 5291263 w 12192000"/>
              <a:gd name="connsiteY83" fmla="*/ 2239182 h 3482342"/>
              <a:gd name="connsiteX84" fmla="*/ 5255152 w 12192000"/>
              <a:gd name="connsiteY84" fmla="*/ 2247164 h 3482342"/>
              <a:gd name="connsiteX85" fmla="*/ 5233796 w 12192000"/>
              <a:gd name="connsiteY85" fmla="*/ 2268260 h 3482342"/>
              <a:gd name="connsiteX86" fmla="*/ 5212786 w 12192000"/>
              <a:gd name="connsiteY86" fmla="*/ 2296592 h 3482342"/>
              <a:gd name="connsiteX87" fmla="*/ 5173523 w 12192000"/>
              <a:gd name="connsiteY87" fmla="*/ 2309057 h 3482342"/>
              <a:gd name="connsiteX88" fmla="*/ 5123830 w 12192000"/>
              <a:gd name="connsiteY88" fmla="*/ 2307070 h 3482342"/>
              <a:gd name="connsiteX89" fmla="*/ 5065426 w 12192000"/>
              <a:gd name="connsiteY89" fmla="*/ 2324076 h 3482342"/>
              <a:gd name="connsiteX90" fmla="*/ 4975908 w 12192000"/>
              <a:gd name="connsiteY90" fmla="*/ 2364128 h 3482342"/>
              <a:gd name="connsiteX91" fmla="*/ 4913723 w 12192000"/>
              <a:gd name="connsiteY91" fmla="*/ 2385265 h 3482342"/>
              <a:gd name="connsiteX92" fmla="*/ 4746485 w 12192000"/>
              <a:gd name="connsiteY92" fmla="*/ 2451769 h 3482342"/>
              <a:gd name="connsiteX93" fmla="*/ 4681588 w 12192000"/>
              <a:gd name="connsiteY93" fmla="*/ 2467494 h 3482342"/>
              <a:gd name="connsiteX94" fmla="*/ 1783655 w 12192000"/>
              <a:gd name="connsiteY94" fmla="*/ 3163860 h 3482342"/>
              <a:gd name="connsiteX95" fmla="*/ 1325955 w 12192000"/>
              <a:gd name="connsiteY95" fmla="*/ 3176692 h 3482342"/>
              <a:gd name="connsiteX96" fmla="*/ 1190384 w 12192000"/>
              <a:gd name="connsiteY96" fmla="*/ 3203504 h 3482342"/>
              <a:gd name="connsiteX97" fmla="*/ 1094537 w 12192000"/>
              <a:gd name="connsiteY97" fmla="*/ 3229469 h 3482342"/>
              <a:gd name="connsiteX98" fmla="*/ 779276 w 12192000"/>
              <a:gd name="connsiteY98" fmla="*/ 3327290 h 3482342"/>
              <a:gd name="connsiteX99" fmla="*/ 600378 w 12192000"/>
              <a:gd name="connsiteY99" fmla="*/ 3335250 h 3482342"/>
              <a:gd name="connsiteX100" fmla="*/ 493457 w 12192000"/>
              <a:gd name="connsiteY100" fmla="*/ 3365044 h 3482342"/>
              <a:gd name="connsiteX101" fmla="*/ 349402 w 12192000"/>
              <a:gd name="connsiteY101" fmla="*/ 3380897 h 3482342"/>
              <a:gd name="connsiteX102" fmla="*/ 192183 w 12192000"/>
              <a:gd name="connsiteY102" fmla="*/ 3460075 h 3482342"/>
              <a:gd name="connsiteX103" fmla="*/ 46713 w 12192000"/>
              <a:gd name="connsiteY103" fmla="*/ 3462986 h 3482342"/>
              <a:gd name="connsiteX104" fmla="*/ 2765 w 12192000"/>
              <a:gd name="connsiteY104" fmla="*/ 3480770 h 3482342"/>
              <a:gd name="connsiteX105" fmla="*/ 0 w 12192000"/>
              <a:gd name="connsiteY105" fmla="*/ 3482342 h 3482342"/>
              <a:gd name="connsiteX106" fmla="*/ 0 w 12192000"/>
              <a:gd name="connsiteY10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444344 w 12192000"/>
              <a:gd name="connsiteY67" fmla="*/ 1969663 h 3482342"/>
              <a:gd name="connsiteX68" fmla="*/ 6333446 w 12192000"/>
              <a:gd name="connsiteY68" fmla="*/ 1997163 h 3482342"/>
              <a:gd name="connsiteX69" fmla="*/ 6294933 w 12192000"/>
              <a:gd name="connsiteY69" fmla="*/ 2019412 h 3482342"/>
              <a:gd name="connsiteX70" fmla="*/ 6238719 w 12192000"/>
              <a:gd name="connsiteY70" fmla="*/ 2042547 h 3482342"/>
              <a:gd name="connsiteX71" fmla="*/ 6142310 w 12192000"/>
              <a:gd name="connsiteY71" fmla="*/ 2092510 h 3482342"/>
              <a:gd name="connsiteX72" fmla="*/ 6056576 w 12192000"/>
              <a:gd name="connsiteY72" fmla="*/ 2134188 h 3482342"/>
              <a:gd name="connsiteX73" fmla="*/ 6007916 w 12192000"/>
              <a:gd name="connsiteY73" fmla="*/ 2143752 h 3482342"/>
              <a:gd name="connsiteX74" fmla="*/ 5947131 w 12192000"/>
              <a:gd name="connsiteY74" fmla="*/ 2148310 h 3482342"/>
              <a:gd name="connsiteX75" fmla="*/ 5898141 w 12192000"/>
              <a:gd name="connsiteY75" fmla="*/ 2144806 h 3482342"/>
              <a:gd name="connsiteX76" fmla="*/ 5855337 w 12192000"/>
              <a:gd name="connsiteY76" fmla="*/ 2137719 h 3482342"/>
              <a:gd name="connsiteX77" fmla="*/ 5817682 w 12192000"/>
              <a:gd name="connsiteY77" fmla="*/ 2157358 h 3482342"/>
              <a:gd name="connsiteX78" fmla="*/ 5735300 w 12192000"/>
              <a:gd name="connsiteY78" fmla="*/ 2158902 h 3482342"/>
              <a:gd name="connsiteX79" fmla="*/ 5591469 w 12192000"/>
              <a:gd name="connsiteY79" fmla="*/ 2178389 h 3482342"/>
              <a:gd name="connsiteX80" fmla="*/ 5452860 w 12192000"/>
              <a:gd name="connsiteY80" fmla="*/ 2180085 h 3482342"/>
              <a:gd name="connsiteX81" fmla="*/ 5414282 w 12192000"/>
              <a:gd name="connsiteY81" fmla="*/ 2183070 h 3482342"/>
              <a:gd name="connsiteX82" fmla="*/ 5368369 w 12192000"/>
              <a:gd name="connsiteY82" fmla="*/ 2204272 h 3482342"/>
              <a:gd name="connsiteX83" fmla="*/ 5336354 w 12192000"/>
              <a:gd name="connsiteY83" fmla="*/ 2218920 h 3482342"/>
              <a:gd name="connsiteX84" fmla="*/ 5291263 w 12192000"/>
              <a:gd name="connsiteY84" fmla="*/ 2239182 h 3482342"/>
              <a:gd name="connsiteX85" fmla="*/ 5255152 w 12192000"/>
              <a:gd name="connsiteY85" fmla="*/ 2247164 h 3482342"/>
              <a:gd name="connsiteX86" fmla="*/ 5233796 w 12192000"/>
              <a:gd name="connsiteY86" fmla="*/ 2268260 h 3482342"/>
              <a:gd name="connsiteX87" fmla="*/ 5212786 w 12192000"/>
              <a:gd name="connsiteY87" fmla="*/ 2296592 h 3482342"/>
              <a:gd name="connsiteX88" fmla="*/ 5173523 w 12192000"/>
              <a:gd name="connsiteY88" fmla="*/ 2309057 h 3482342"/>
              <a:gd name="connsiteX89" fmla="*/ 5123830 w 12192000"/>
              <a:gd name="connsiteY89" fmla="*/ 2307070 h 3482342"/>
              <a:gd name="connsiteX90" fmla="*/ 5065426 w 12192000"/>
              <a:gd name="connsiteY90" fmla="*/ 2324076 h 3482342"/>
              <a:gd name="connsiteX91" fmla="*/ 4975908 w 12192000"/>
              <a:gd name="connsiteY91" fmla="*/ 2364128 h 3482342"/>
              <a:gd name="connsiteX92" fmla="*/ 4913723 w 12192000"/>
              <a:gd name="connsiteY92" fmla="*/ 2385265 h 3482342"/>
              <a:gd name="connsiteX93" fmla="*/ 4746485 w 12192000"/>
              <a:gd name="connsiteY93" fmla="*/ 2451769 h 3482342"/>
              <a:gd name="connsiteX94" fmla="*/ 4681588 w 12192000"/>
              <a:gd name="connsiteY94" fmla="*/ 2467494 h 3482342"/>
              <a:gd name="connsiteX95" fmla="*/ 1783655 w 12192000"/>
              <a:gd name="connsiteY95" fmla="*/ 3163860 h 3482342"/>
              <a:gd name="connsiteX96" fmla="*/ 1325955 w 12192000"/>
              <a:gd name="connsiteY96" fmla="*/ 3176692 h 3482342"/>
              <a:gd name="connsiteX97" fmla="*/ 1190384 w 12192000"/>
              <a:gd name="connsiteY97" fmla="*/ 3203504 h 3482342"/>
              <a:gd name="connsiteX98" fmla="*/ 1094537 w 12192000"/>
              <a:gd name="connsiteY98" fmla="*/ 3229469 h 3482342"/>
              <a:gd name="connsiteX99" fmla="*/ 779276 w 12192000"/>
              <a:gd name="connsiteY99" fmla="*/ 3327290 h 3482342"/>
              <a:gd name="connsiteX100" fmla="*/ 600378 w 12192000"/>
              <a:gd name="connsiteY100" fmla="*/ 3335250 h 3482342"/>
              <a:gd name="connsiteX101" fmla="*/ 493457 w 12192000"/>
              <a:gd name="connsiteY101" fmla="*/ 3365044 h 3482342"/>
              <a:gd name="connsiteX102" fmla="*/ 349402 w 12192000"/>
              <a:gd name="connsiteY102" fmla="*/ 3380897 h 3482342"/>
              <a:gd name="connsiteX103" fmla="*/ 192183 w 12192000"/>
              <a:gd name="connsiteY103" fmla="*/ 3460075 h 3482342"/>
              <a:gd name="connsiteX104" fmla="*/ 46713 w 12192000"/>
              <a:gd name="connsiteY104" fmla="*/ 3462986 h 3482342"/>
              <a:gd name="connsiteX105" fmla="*/ 2765 w 12192000"/>
              <a:gd name="connsiteY105" fmla="*/ 3480770 h 3482342"/>
              <a:gd name="connsiteX106" fmla="*/ 0 w 12192000"/>
              <a:gd name="connsiteY106" fmla="*/ 3482342 h 3482342"/>
              <a:gd name="connsiteX107" fmla="*/ 0 w 12192000"/>
              <a:gd name="connsiteY10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333446 w 12192000"/>
              <a:gd name="connsiteY69" fmla="*/ 1997163 h 3482342"/>
              <a:gd name="connsiteX70" fmla="*/ 6294933 w 12192000"/>
              <a:gd name="connsiteY70" fmla="*/ 2019412 h 3482342"/>
              <a:gd name="connsiteX71" fmla="*/ 6238719 w 12192000"/>
              <a:gd name="connsiteY71" fmla="*/ 2042547 h 3482342"/>
              <a:gd name="connsiteX72" fmla="*/ 6142310 w 12192000"/>
              <a:gd name="connsiteY72" fmla="*/ 2092510 h 3482342"/>
              <a:gd name="connsiteX73" fmla="*/ 6056576 w 12192000"/>
              <a:gd name="connsiteY73" fmla="*/ 2134188 h 3482342"/>
              <a:gd name="connsiteX74" fmla="*/ 6007916 w 12192000"/>
              <a:gd name="connsiteY74" fmla="*/ 2143752 h 3482342"/>
              <a:gd name="connsiteX75" fmla="*/ 5947131 w 12192000"/>
              <a:gd name="connsiteY75" fmla="*/ 2148310 h 3482342"/>
              <a:gd name="connsiteX76" fmla="*/ 5898141 w 12192000"/>
              <a:gd name="connsiteY76" fmla="*/ 2144806 h 3482342"/>
              <a:gd name="connsiteX77" fmla="*/ 5855337 w 12192000"/>
              <a:gd name="connsiteY77" fmla="*/ 2137719 h 3482342"/>
              <a:gd name="connsiteX78" fmla="*/ 5817682 w 12192000"/>
              <a:gd name="connsiteY78" fmla="*/ 2157358 h 3482342"/>
              <a:gd name="connsiteX79" fmla="*/ 5735300 w 12192000"/>
              <a:gd name="connsiteY79" fmla="*/ 2158902 h 3482342"/>
              <a:gd name="connsiteX80" fmla="*/ 5591469 w 12192000"/>
              <a:gd name="connsiteY80" fmla="*/ 2178389 h 3482342"/>
              <a:gd name="connsiteX81" fmla="*/ 5452860 w 12192000"/>
              <a:gd name="connsiteY81" fmla="*/ 2180085 h 3482342"/>
              <a:gd name="connsiteX82" fmla="*/ 5414282 w 12192000"/>
              <a:gd name="connsiteY82" fmla="*/ 2183070 h 3482342"/>
              <a:gd name="connsiteX83" fmla="*/ 5368369 w 12192000"/>
              <a:gd name="connsiteY83" fmla="*/ 2204272 h 3482342"/>
              <a:gd name="connsiteX84" fmla="*/ 5336354 w 12192000"/>
              <a:gd name="connsiteY84" fmla="*/ 2218920 h 3482342"/>
              <a:gd name="connsiteX85" fmla="*/ 5291263 w 12192000"/>
              <a:gd name="connsiteY85" fmla="*/ 2239182 h 3482342"/>
              <a:gd name="connsiteX86" fmla="*/ 5255152 w 12192000"/>
              <a:gd name="connsiteY86" fmla="*/ 2247164 h 3482342"/>
              <a:gd name="connsiteX87" fmla="*/ 5233796 w 12192000"/>
              <a:gd name="connsiteY87" fmla="*/ 2268260 h 3482342"/>
              <a:gd name="connsiteX88" fmla="*/ 5212786 w 12192000"/>
              <a:gd name="connsiteY88" fmla="*/ 2296592 h 3482342"/>
              <a:gd name="connsiteX89" fmla="*/ 5173523 w 12192000"/>
              <a:gd name="connsiteY89" fmla="*/ 2309057 h 3482342"/>
              <a:gd name="connsiteX90" fmla="*/ 5123830 w 12192000"/>
              <a:gd name="connsiteY90" fmla="*/ 2307070 h 3482342"/>
              <a:gd name="connsiteX91" fmla="*/ 5065426 w 12192000"/>
              <a:gd name="connsiteY91" fmla="*/ 2324076 h 3482342"/>
              <a:gd name="connsiteX92" fmla="*/ 4975908 w 12192000"/>
              <a:gd name="connsiteY92" fmla="*/ 2364128 h 3482342"/>
              <a:gd name="connsiteX93" fmla="*/ 4913723 w 12192000"/>
              <a:gd name="connsiteY93" fmla="*/ 2385265 h 3482342"/>
              <a:gd name="connsiteX94" fmla="*/ 4746485 w 12192000"/>
              <a:gd name="connsiteY94" fmla="*/ 2451769 h 3482342"/>
              <a:gd name="connsiteX95" fmla="*/ 4681588 w 12192000"/>
              <a:gd name="connsiteY95" fmla="*/ 2467494 h 3482342"/>
              <a:gd name="connsiteX96" fmla="*/ 1783655 w 12192000"/>
              <a:gd name="connsiteY96" fmla="*/ 3163860 h 3482342"/>
              <a:gd name="connsiteX97" fmla="*/ 1325955 w 12192000"/>
              <a:gd name="connsiteY97" fmla="*/ 3176692 h 3482342"/>
              <a:gd name="connsiteX98" fmla="*/ 1190384 w 12192000"/>
              <a:gd name="connsiteY98" fmla="*/ 3203504 h 3482342"/>
              <a:gd name="connsiteX99" fmla="*/ 1094537 w 12192000"/>
              <a:gd name="connsiteY99" fmla="*/ 3229469 h 3482342"/>
              <a:gd name="connsiteX100" fmla="*/ 779276 w 12192000"/>
              <a:gd name="connsiteY100" fmla="*/ 3327290 h 3482342"/>
              <a:gd name="connsiteX101" fmla="*/ 600378 w 12192000"/>
              <a:gd name="connsiteY101" fmla="*/ 3335250 h 3482342"/>
              <a:gd name="connsiteX102" fmla="*/ 493457 w 12192000"/>
              <a:gd name="connsiteY102" fmla="*/ 3365044 h 3482342"/>
              <a:gd name="connsiteX103" fmla="*/ 349402 w 12192000"/>
              <a:gd name="connsiteY103" fmla="*/ 3380897 h 3482342"/>
              <a:gd name="connsiteX104" fmla="*/ 192183 w 12192000"/>
              <a:gd name="connsiteY104" fmla="*/ 3460075 h 3482342"/>
              <a:gd name="connsiteX105" fmla="*/ 46713 w 12192000"/>
              <a:gd name="connsiteY105" fmla="*/ 3462986 h 3482342"/>
              <a:gd name="connsiteX106" fmla="*/ 2765 w 12192000"/>
              <a:gd name="connsiteY106" fmla="*/ 3480770 h 3482342"/>
              <a:gd name="connsiteX107" fmla="*/ 0 w 12192000"/>
              <a:gd name="connsiteY107" fmla="*/ 3482342 h 3482342"/>
              <a:gd name="connsiteX108" fmla="*/ 0 w 12192000"/>
              <a:gd name="connsiteY10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42310 w 12192000"/>
              <a:gd name="connsiteY73" fmla="*/ 2092510 h 3482342"/>
              <a:gd name="connsiteX74" fmla="*/ 6056576 w 12192000"/>
              <a:gd name="connsiteY74" fmla="*/ 2134188 h 3482342"/>
              <a:gd name="connsiteX75" fmla="*/ 6007916 w 12192000"/>
              <a:gd name="connsiteY75" fmla="*/ 2143752 h 3482342"/>
              <a:gd name="connsiteX76" fmla="*/ 5947131 w 12192000"/>
              <a:gd name="connsiteY76" fmla="*/ 2148310 h 3482342"/>
              <a:gd name="connsiteX77" fmla="*/ 5898141 w 12192000"/>
              <a:gd name="connsiteY77" fmla="*/ 2144806 h 3482342"/>
              <a:gd name="connsiteX78" fmla="*/ 5855337 w 12192000"/>
              <a:gd name="connsiteY78" fmla="*/ 2137719 h 3482342"/>
              <a:gd name="connsiteX79" fmla="*/ 5817682 w 12192000"/>
              <a:gd name="connsiteY79" fmla="*/ 2157358 h 3482342"/>
              <a:gd name="connsiteX80" fmla="*/ 5735300 w 12192000"/>
              <a:gd name="connsiteY80" fmla="*/ 2158902 h 3482342"/>
              <a:gd name="connsiteX81" fmla="*/ 5591469 w 12192000"/>
              <a:gd name="connsiteY81" fmla="*/ 2178389 h 3482342"/>
              <a:gd name="connsiteX82" fmla="*/ 5452860 w 12192000"/>
              <a:gd name="connsiteY82" fmla="*/ 2180085 h 3482342"/>
              <a:gd name="connsiteX83" fmla="*/ 5414282 w 12192000"/>
              <a:gd name="connsiteY83" fmla="*/ 2183070 h 3482342"/>
              <a:gd name="connsiteX84" fmla="*/ 5368369 w 12192000"/>
              <a:gd name="connsiteY84" fmla="*/ 2204272 h 3482342"/>
              <a:gd name="connsiteX85" fmla="*/ 5336354 w 12192000"/>
              <a:gd name="connsiteY85" fmla="*/ 2218920 h 3482342"/>
              <a:gd name="connsiteX86" fmla="*/ 5291263 w 12192000"/>
              <a:gd name="connsiteY86" fmla="*/ 2239182 h 3482342"/>
              <a:gd name="connsiteX87" fmla="*/ 5255152 w 12192000"/>
              <a:gd name="connsiteY87" fmla="*/ 2247164 h 3482342"/>
              <a:gd name="connsiteX88" fmla="*/ 5233796 w 12192000"/>
              <a:gd name="connsiteY88" fmla="*/ 2268260 h 3482342"/>
              <a:gd name="connsiteX89" fmla="*/ 5212786 w 12192000"/>
              <a:gd name="connsiteY89" fmla="*/ 2296592 h 3482342"/>
              <a:gd name="connsiteX90" fmla="*/ 5173523 w 12192000"/>
              <a:gd name="connsiteY90" fmla="*/ 2309057 h 3482342"/>
              <a:gd name="connsiteX91" fmla="*/ 5123830 w 12192000"/>
              <a:gd name="connsiteY91" fmla="*/ 2307070 h 3482342"/>
              <a:gd name="connsiteX92" fmla="*/ 5065426 w 12192000"/>
              <a:gd name="connsiteY92" fmla="*/ 2324076 h 3482342"/>
              <a:gd name="connsiteX93" fmla="*/ 4975908 w 12192000"/>
              <a:gd name="connsiteY93" fmla="*/ 2364128 h 3482342"/>
              <a:gd name="connsiteX94" fmla="*/ 4913723 w 12192000"/>
              <a:gd name="connsiteY94" fmla="*/ 2385265 h 3482342"/>
              <a:gd name="connsiteX95" fmla="*/ 4746485 w 12192000"/>
              <a:gd name="connsiteY95" fmla="*/ 2451769 h 3482342"/>
              <a:gd name="connsiteX96" fmla="*/ 4681588 w 12192000"/>
              <a:gd name="connsiteY96" fmla="*/ 2467494 h 3482342"/>
              <a:gd name="connsiteX97" fmla="*/ 1783655 w 12192000"/>
              <a:gd name="connsiteY97" fmla="*/ 3163860 h 3482342"/>
              <a:gd name="connsiteX98" fmla="*/ 1325955 w 12192000"/>
              <a:gd name="connsiteY98" fmla="*/ 3176692 h 3482342"/>
              <a:gd name="connsiteX99" fmla="*/ 1190384 w 12192000"/>
              <a:gd name="connsiteY99" fmla="*/ 3203504 h 3482342"/>
              <a:gd name="connsiteX100" fmla="*/ 1094537 w 12192000"/>
              <a:gd name="connsiteY100" fmla="*/ 3229469 h 3482342"/>
              <a:gd name="connsiteX101" fmla="*/ 779276 w 12192000"/>
              <a:gd name="connsiteY101" fmla="*/ 3327290 h 3482342"/>
              <a:gd name="connsiteX102" fmla="*/ 600378 w 12192000"/>
              <a:gd name="connsiteY102" fmla="*/ 3335250 h 3482342"/>
              <a:gd name="connsiteX103" fmla="*/ 493457 w 12192000"/>
              <a:gd name="connsiteY103" fmla="*/ 3365044 h 3482342"/>
              <a:gd name="connsiteX104" fmla="*/ 349402 w 12192000"/>
              <a:gd name="connsiteY104" fmla="*/ 3380897 h 3482342"/>
              <a:gd name="connsiteX105" fmla="*/ 192183 w 12192000"/>
              <a:gd name="connsiteY105" fmla="*/ 3460075 h 3482342"/>
              <a:gd name="connsiteX106" fmla="*/ 46713 w 12192000"/>
              <a:gd name="connsiteY106" fmla="*/ 3462986 h 3482342"/>
              <a:gd name="connsiteX107" fmla="*/ 2765 w 12192000"/>
              <a:gd name="connsiteY107" fmla="*/ 3480770 h 3482342"/>
              <a:gd name="connsiteX108" fmla="*/ 0 w 12192000"/>
              <a:gd name="connsiteY108" fmla="*/ 3482342 h 3482342"/>
              <a:gd name="connsiteX109" fmla="*/ 0 w 12192000"/>
              <a:gd name="connsiteY10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38780 w 12192000"/>
              <a:gd name="connsiteY73" fmla="*/ 2081918 h 3482342"/>
              <a:gd name="connsiteX74" fmla="*/ 6056576 w 12192000"/>
              <a:gd name="connsiteY74" fmla="*/ 2134188 h 3482342"/>
              <a:gd name="connsiteX75" fmla="*/ 6007916 w 12192000"/>
              <a:gd name="connsiteY75" fmla="*/ 2143752 h 3482342"/>
              <a:gd name="connsiteX76" fmla="*/ 5947131 w 12192000"/>
              <a:gd name="connsiteY76" fmla="*/ 2148310 h 3482342"/>
              <a:gd name="connsiteX77" fmla="*/ 5898141 w 12192000"/>
              <a:gd name="connsiteY77" fmla="*/ 2144806 h 3482342"/>
              <a:gd name="connsiteX78" fmla="*/ 5855337 w 12192000"/>
              <a:gd name="connsiteY78" fmla="*/ 2137719 h 3482342"/>
              <a:gd name="connsiteX79" fmla="*/ 5817682 w 12192000"/>
              <a:gd name="connsiteY79" fmla="*/ 2157358 h 3482342"/>
              <a:gd name="connsiteX80" fmla="*/ 5735300 w 12192000"/>
              <a:gd name="connsiteY80" fmla="*/ 2158902 h 3482342"/>
              <a:gd name="connsiteX81" fmla="*/ 5591469 w 12192000"/>
              <a:gd name="connsiteY81" fmla="*/ 2178389 h 3482342"/>
              <a:gd name="connsiteX82" fmla="*/ 5452860 w 12192000"/>
              <a:gd name="connsiteY82" fmla="*/ 2180085 h 3482342"/>
              <a:gd name="connsiteX83" fmla="*/ 5414282 w 12192000"/>
              <a:gd name="connsiteY83" fmla="*/ 2183070 h 3482342"/>
              <a:gd name="connsiteX84" fmla="*/ 5368369 w 12192000"/>
              <a:gd name="connsiteY84" fmla="*/ 2204272 h 3482342"/>
              <a:gd name="connsiteX85" fmla="*/ 5336354 w 12192000"/>
              <a:gd name="connsiteY85" fmla="*/ 2218920 h 3482342"/>
              <a:gd name="connsiteX86" fmla="*/ 5291263 w 12192000"/>
              <a:gd name="connsiteY86" fmla="*/ 2239182 h 3482342"/>
              <a:gd name="connsiteX87" fmla="*/ 5255152 w 12192000"/>
              <a:gd name="connsiteY87" fmla="*/ 2247164 h 3482342"/>
              <a:gd name="connsiteX88" fmla="*/ 5233796 w 12192000"/>
              <a:gd name="connsiteY88" fmla="*/ 2268260 h 3482342"/>
              <a:gd name="connsiteX89" fmla="*/ 5212786 w 12192000"/>
              <a:gd name="connsiteY89" fmla="*/ 2296592 h 3482342"/>
              <a:gd name="connsiteX90" fmla="*/ 5173523 w 12192000"/>
              <a:gd name="connsiteY90" fmla="*/ 2309057 h 3482342"/>
              <a:gd name="connsiteX91" fmla="*/ 5123830 w 12192000"/>
              <a:gd name="connsiteY91" fmla="*/ 2307070 h 3482342"/>
              <a:gd name="connsiteX92" fmla="*/ 5065426 w 12192000"/>
              <a:gd name="connsiteY92" fmla="*/ 2324076 h 3482342"/>
              <a:gd name="connsiteX93" fmla="*/ 4975908 w 12192000"/>
              <a:gd name="connsiteY93" fmla="*/ 2364128 h 3482342"/>
              <a:gd name="connsiteX94" fmla="*/ 4913723 w 12192000"/>
              <a:gd name="connsiteY94" fmla="*/ 2385265 h 3482342"/>
              <a:gd name="connsiteX95" fmla="*/ 4746485 w 12192000"/>
              <a:gd name="connsiteY95" fmla="*/ 2451769 h 3482342"/>
              <a:gd name="connsiteX96" fmla="*/ 4681588 w 12192000"/>
              <a:gd name="connsiteY96" fmla="*/ 2467494 h 3482342"/>
              <a:gd name="connsiteX97" fmla="*/ 1783655 w 12192000"/>
              <a:gd name="connsiteY97" fmla="*/ 3163860 h 3482342"/>
              <a:gd name="connsiteX98" fmla="*/ 1325955 w 12192000"/>
              <a:gd name="connsiteY98" fmla="*/ 3176692 h 3482342"/>
              <a:gd name="connsiteX99" fmla="*/ 1190384 w 12192000"/>
              <a:gd name="connsiteY99" fmla="*/ 3203504 h 3482342"/>
              <a:gd name="connsiteX100" fmla="*/ 1094537 w 12192000"/>
              <a:gd name="connsiteY100" fmla="*/ 3229469 h 3482342"/>
              <a:gd name="connsiteX101" fmla="*/ 779276 w 12192000"/>
              <a:gd name="connsiteY101" fmla="*/ 3327290 h 3482342"/>
              <a:gd name="connsiteX102" fmla="*/ 600378 w 12192000"/>
              <a:gd name="connsiteY102" fmla="*/ 3335250 h 3482342"/>
              <a:gd name="connsiteX103" fmla="*/ 493457 w 12192000"/>
              <a:gd name="connsiteY103" fmla="*/ 3365044 h 3482342"/>
              <a:gd name="connsiteX104" fmla="*/ 349402 w 12192000"/>
              <a:gd name="connsiteY104" fmla="*/ 3380897 h 3482342"/>
              <a:gd name="connsiteX105" fmla="*/ 192183 w 12192000"/>
              <a:gd name="connsiteY105" fmla="*/ 3460075 h 3482342"/>
              <a:gd name="connsiteX106" fmla="*/ 46713 w 12192000"/>
              <a:gd name="connsiteY106" fmla="*/ 3462986 h 3482342"/>
              <a:gd name="connsiteX107" fmla="*/ 2765 w 12192000"/>
              <a:gd name="connsiteY107" fmla="*/ 3480770 h 3482342"/>
              <a:gd name="connsiteX108" fmla="*/ 0 w 12192000"/>
              <a:gd name="connsiteY108" fmla="*/ 3482342 h 3482342"/>
              <a:gd name="connsiteX109" fmla="*/ 0 w 12192000"/>
              <a:gd name="connsiteY10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056576 w 12192000"/>
              <a:gd name="connsiteY75" fmla="*/ 2134188 h 3482342"/>
              <a:gd name="connsiteX76" fmla="*/ 6007916 w 12192000"/>
              <a:gd name="connsiteY76" fmla="*/ 2143752 h 3482342"/>
              <a:gd name="connsiteX77" fmla="*/ 5947131 w 12192000"/>
              <a:gd name="connsiteY77" fmla="*/ 2148310 h 3482342"/>
              <a:gd name="connsiteX78" fmla="*/ 5898141 w 12192000"/>
              <a:gd name="connsiteY78" fmla="*/ 2144806 h 3482342"/>
              <a:gd name="connsiteX79" fmla="*/ 5855337 w 12192000"/>
              <a:gd name="connsiteY79" fmla="*/ 2137719 h 3482342"/>
              <a:gd name="connsiteX80" fmla="*/ 5817682 w 12192000"/>
              <a:gd name="connsiteY80" fmla="*/ 2157358 h 3482342"/>
              <a:gd name="connsiteX81" fmla="*/ 5735300 w 12192000"/>
              <a:gd name="connsiteY81" fmla="*/ 2158902 h 3482342"/>
              <a:gd name="connsiteX82" fmla="*/ 5591469 w 12192000"/>
              <a:gd name="connsiteY82" fmla="*/ 2178389 h 3482342"/>
              <a:gd name="connsiteX83" fmla="*/ 5452860 w 12192000"/>
              <a:gd name="connsiteY83" fmla="*/ 2180085 h 3482342"/>
              <a:gd name="connsiteX84" fmla="*/ 5414282 w 12192000"/>
              <a:gd name="connsiteY84" fmla="*/ 2183070 h 3482342"/>
              <a:gd name="connsiteX85" fmla="*/ 5368369 w 12192000"/>
              <a:gd name="connsiteY85" fmla="*/ 2204272 h 3482342"/>
              <a:gd name="connsiteX86" fmla="*/ 5336354 w 12192000"/>
              <a:gd name="connsiteY86" fmla="*/ 2218920 h 3482342"/>
              <a:gd name="connsiteX87" fmla="*/ 5291263 w 12192000"/>
              <a:gd name="connsiteY87" fmla="*/ 2239182 h 3482342"/>
              <a:gd name="connsiteX88" fmla="*/ 5255152 w 12192000"/>
              <a:gd name="connsiteY88" fmla="*/ 2247164 h 3482342"/>
              <a:gd name="connsiteX89" fmla="*/ 5233796 w 12192000"/>
              <a:gd name="connsiteY89" fmla="*/ 2268260 h 3482342"/>
              <a:gd name="connsiteX90" fmla="*/ 5212786 w 12192000"/>
              <a:gd name="connsiteY90" fmla="*/ 2296592 h 3482342"/>
              <a:gd name="connsiteX91" fmla="*/ 5173523 w 12192000"/>
              <a:gd name="connsiteY91" fmla="*/ 2309057 h 3482342"/>
              <a:gd name="connsiteX92" fmla="*/ 5123830 w 12192000"/>
              <a:gd name="connsiteY92" fmla="*/ 2307070 h 3482342"/>
              <a:gd name="connsiteX93" fmla="*/ 5065426 w 12192000"/>
              <a:gd name="connsiteY93" fmla="*/ 2324076 h 3482342"/>
              <a:gd name="connsiteX94" fmla="*/ 4975908 w 12192000"/>
              <a:gd name="connsiteY94" fmla="*/ 2364128 h 3482342"/>
              <a:gd name="connsiteX95" fmla="*/ 4913723 w 12192000"/>
              <a:gd name="connsiteY95" fmla="*/ 2385265 h 3482342"/>
              <a:gd name="connsiteX96" fmla="*/ 4746485 w 12192000"/>
              <a:gd name="connsiteY96" fmla="*/ 2451769 h 3482342"/>
              <a:gd name="connsiteX97" fmla="*/ 4681588 w 12192000"/>
              <a:gd name="connsiteY97" fmla="*/ 2467494 h 3482342"/>
              <a:gd name="connsiteX98" fmla="*/ 1783655 w 12192000"/>
              <a:gd name="connsiteY98" fmla="*/ 3163860 h 3482342"/>
              <a:gd name="connsiteX99" fmla="*/ 1325955 w 12192000"/>
              <a:gd name="connsiteY99" fmla="*/ 3176692 h 3482342"/>
              <a:gd name="connsiteX100" fmla="*/ 1190384 w 12192000"/>
              <a:gd name="connsiteY100" fmla="*/ 3203504 h 3482342"/>
              <a:gd name="connsiteX101" fmla="*/ 1094537 w 12192000"/>
              <a:gd name="connsiteY101" fmla="*/ 3229469 h 3482342"/>
              <a:gd name="connsiteX102" fmla="*/ 779276 w 12192000"/>
              <a:gd name="connsiteY102" fmla="*/ 3327290 h 3482342"/>
              <a:gd name="connsiteX103" fmla="*/ 600378 w 12192000"/>
              <a:gd name="connsiteY103" fmla="*/ 3335250 h 3482342"/>
              <a:gd name="connsiteX104" fmla="*/ 493457 w 12192000"/>
              <a:gd name="connsiteY104" fmla="*/ 3365044 h 3482342"/>
              <a:gd name="connsiteX105" fmla="*/ 349402 w 12192000"/>
              <a:gd name="connsiteY105" fmla="*/ 3380897 h 3482342"/>
              <a:gd name="connsiteX106" fmla="*/ 192183 w 12192000"/>
              <a:gd name="connsiteY106" fmla="*/ 3460075 h 3482342"/>
              <a:gd name="connsiteX107" fmla="*/ 46713 w 12192000"/>
              <a:gd name="connsiteY107" fmla="*/ 3462986 h 3482342"/>
              <a:gd name="connsiteX108" fmla="*/ 2765 w 12192000"/>
              <a:gd name="connsiteY108" fmla="*/ 3480770 h 3482342"/>
              <a:gd name="connsiteX109" fmla="*/ 0 w 12192000"/>
              <a:gd name="connsiteY109" fmla="*/ 3482342 h 3482342"/>
              <a:gd name="connsiteX110" fmla="*/ 0 w 12192000"/>
              <a:gd name="connsiteY11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34188 h 3482342"/>
              <a:gd name="connsiteX77" fmla="*/ 6007916 w 12192000"/>
              <a:gd name="connsiteY77" fmla="*/ 2143752 h 3482342"/>
              <a:gd name="connsiteX78" fmla="*/ 5947131 w 12192000"/>
              <a:gd name="connsiteY78" fmla="*/ 2148310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452860 w 12192000"/>
              <a:gd name="connsiteY84" fmla="*/ 2180085 h 3482342"/>
              <a:gd name="connsiteX85" fmla="*/ 5414282 w 12192000"/>
              <a:gd name="connsiteY85" fmla="*/ 2183070 h 3482342"/>
              <a:gd name="connsiteX86" fmla="*/ 5368369 w 12192000"/>
              <a:gd name="connsiteY86" fmla="*/ 2204272 h 3482342"/>
              <a:gd name="connsiteX87" fmla="*/ 5336354 w 12192000"/>
              <a:gd name="connsiteY87" fmla="*/ 2218920 h 3482342"/>
              <a:gd name="connsiteX88" fmla="*/ 5291263 w 12192000"/>
              <a:gd name="connsiteY88" fmla="*/ 2239182 h 3482342"/>
              <a:gd name="connsiteX89" fmla="*/ 5255152 w 12192000"/>
              <a:gd name="connsiteY89" fmla="*/ 2247164 h 3482342"/>
              <a:gd name="connsiteX90" fmla="*/ 5233796 w 12192000"/>
              <a:gd name="connsiteY90" fmla="*/ 2268260 h 3482342"/>
              <a:gd name="connsiteX91" fmla="*/ 5212786 w 12192000"/>
              <a:gd name="connsiteY91" fmla="*/ 2296592 h 3482342"/>
              <a:gd name="connsiteX92" fmla="*/ 5173523 w 12192000"/>
              <a:gd name="connsiteY92" fmla="*/ 2309057 h 3482342"/>
              <a:gd name="connsiteX93" fmla="*/ 5123830 w 12192000"/>
              <a:gd name="connsiteY93" fmla="*/ 2307070 h 3482342"/>
              <a:gd name="connsiteX94" fmla="*/ 5065426 w 12192000"/>
              <a:gd name="connsiteY94" fmla="*/ 2324076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20066 h 3482342"/>
              <a:gd name="connsiteX77" fmla="*/ 6007916 w 12192000"/>
              <a:gd name="connsiteY77" fmla="*/ 2143752 h 3482342"/>
              <a:gd name="connsiteX78" fmla="*/ 5947131 w 12192000"/>
              <a:gd name="connsiteY78" fmla="*/ 2148310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452860 w 12192000"/>
              <a:gd name="connsiteY84" fmla="*/ 2180085 h 3482342"/>
              <a:gd name="connsiteX85" fmla="*/ 5414282 w 12192000"/>
              <a:gd name="connsiteY85" fmla="*/ 2183070 h 3482342"/>
              <a:gd name="connsiteX86" fmla="*/ 5368369 w 12192000"/>
              <a:gd name="connsiteY86" fmla="*/ 2204272 h 3482342"/>
              <a:gd name="connsiteX87" fmla="*/ 5336354 w 12192000"/>
              <a:gd name="connsiteY87" fmla="*/ 2218920 h 3482342"/>
              <a:gd name="connsiteX88" fmla="*/ 5291263 w 12192000"/>
              <a:gd name="connsiteY88" fmla="*/ 2239182 h 3482342"/>
              <a:gd name="connsiteX89" fmla="*/ 5255152 w 12192000"/>
              <a:gd name="connsiteY89" fmla="*/ 2247164 h 3482342"/>
              <a:gd name="connsiteX90" fmla="*/ 5233796 w 12192000"/>
              <a:gd name="connsiteY90" fmla="*/ 2268260 h 3482342"/>
              <a:gd name="connsiteX91" fmla="*/ 5212786 w 12192000"/>
              <a:gd name="connsiteY91" fmla="*/ 2296592 h 3482342"/>
              <a:gd name="connsiteX92" fmla="*/ 5173523 w 12192000"/>
              <a:gd name="connsiteY92" fmla="*/ 2309057 h 3482342"/>
              <a:gd name="connsiteX93" fmla="*/ 5123830 w 12192000"/>
              <a:gd name="connsiteY93" fmla="*/ 2307070 h 3482342"/>
              <a:gd name="connsiteX94" fmla="*/ 5065426 w 12192000"/>
              <a:gd name="connsiteY94" fmla="*/ 2324076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20066 h 3482342"/>
              <a:gd name="connsiteX77" fmla="*/ 5993794 w 12192000"/>
              <a:gd name="connsiteY77" fmla="*/ 2122569 h 3482342"/>
              <a:gd name="connsiteX78" fmla="*/ 5947131 w 12192000"/>
              <a:gd name="connsiteY78" fmla="*/ 2148310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452860 w 12192000"/>
              <a:gd name="connsiteY84" fmla="*/ 2180085 h 3482342"/>
              <a:gd name="connsiteX85" fmla="*/ 5414282 w 12192000"/>
              <a:gd name="connsiteY85" fmla="*/ 2183070 h 3482342"/>
              <a:gd name="connsiteX86" fmla="*/ 5368369 w 12192000"/>
              <a:gd name="connsiteY86" fmla="*/ 2204272 h 3482342"/>
              <a:gd name="connsiteX87" fmla="*/ 5336354 w 12192000"/>
              <a:gd name="connsiteY87" fmla="*/ 2218920 h 3482342"/>
              <a:gd name="connsiteX88" fmla="*/ 5291263 w 12192000"/>
              <a:gd name="connsiteY88" fmla="*/ 2239182 h 3482342"/>
              <a:gd name="connsiteX89" fmla="*/ 5255152 w 12192000"/>
              <a:gd name="connsiteY89" fmla="*/ 2247164 h 3482342"/>
              <a:gd name="connsiteX90" fmla="*/ 5233796 w 12192000"/>
              <a:gd name="connsiteY90" fmla="*/ 2268260 h 3482342"/>
              <a:gd name="connsiteX91" fmla="*/ 5212786 w 12192000"/>
              <a:gd name="connsiteY91" fmla="*/ 2296592 h 3482342"/>
              <a:gd name="connsiteX92" fmla="*/ 5173523 w 12192000"/>
              <a:gd name="connsiteY92" fmla="*/ 2309057 h 3482342"/>
              <a:gd name="connsiteX93" fmla="*/ 5123830 w 12192000"/>
              <a:gd name="connsiteY93" fmla="*/ 2307070 h 3482342"/>
              <a:gd name="connsiteX94" fmla="*/ 5065426 w 12192000"/>
              <a:gd name="connsiteY94" fmla="*/ 2324076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20066 h 3482342"/>
              <a:gd name="connsiteX77" fmla="*/ 5993794 w 12192000"/>
              <a:gd name="connsiteY77" fmla="*/ 2122569 h 3482342"/>
              <a:gd name="connsiteX78" fmla="*/ 5943601 w 12192000"/>
              <a:gd name="connsiteY78" fmla="*/ 2137719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452860 w 12192000"/>
              <a:gd name="connsiteY84" fmla="*/ 2180085 h 3482342"/>
              <a:gd name="connsiteX85" fmla="*/ 5414282 w 12192000"/>
              <a:gd name="connsiteY85" fmla="*/ 2183070 h 3482342"/>
              <a:gd name="connsiteX86" fmla="*/ 5368369 w 12192000"/>
              <a:gd name="connsiteY86" fmla="*/ 2204272 h 3482342"/>
              <a:gd name="connsiteX87" fmla="*/ 5336354 w 12192000"/>
              <a:gd name="connsiteY87" fmla="*/ 2218920 h 3482342"/>
              <a:gd name="connsiteX88" fmla="*/ 5291263 w 12192000"/>
              <a:gd name="connsiteY88" fmla="*/ 2239182 h 3482342"/>
              <a:gd name="connsiteX89" fmla="*/ 5255152 w 12192000"/>
              <a:gd name="connsiteY89" fmla="*/ 2247164 h 3482342"/>
              <a:gd name="connsiteX90" fmla="*/ 5233796 w 12192000"/>
              <a:gd name="connsiteY90" fmla="*/ 2268260 h 3482342"/>
              <a:gd name="connsiteX91" fmla="*/ 5212786 w 12192000"/>
              <a:gd name="connsiteY91" fmla="*/ 2296592 h 3482342"/>
              <a:gd name="connsiteX92" fmla="*/ 5173523 w 12192000"/>
              <a:gd name="connsiteY92" fmla="*/ 2309057 h 3482342"/>
              <a:gd name="connsiteX93" fmla="*/ 5123830 w 12192000"/>
              <a:gd name="connsiteY93" fmla="*/ 2307070 h 3482342"/>
              <a:gd name="connsiteX94" fmla="*/ 5065426 w 12192000"/>
              <a:gd name="connsiteY94" fmla="*/ 2324076 h 3482342"/>
              <a:gd name="connsiteX95" fmla="*/ 4975908 w 12192000"/>
              <a:gd name="connsiteY95" fmla="*/ 2364128 h 3482342"/>
              <a:gd name="connsiteX96" fmla="*/ 4913723 w 12192000"/>
              <a:gd name="connsiteY96" fmla="*/ 2385265 h 3482342"/>
              <a:gd name="connsiteX97" fmla="*/ 4746485 w 12192000"/>
              <a:gd name="connsiteY97" fmla="*/ 2451769 h 3482342"/>
              <a:gd name="connsiteX98" fmla="*/ 4681588 w 12192000"/>
              <a:gd name="connsiteY98" fmla="*/ 2467494 h 3482342"/>
              <a:gd name="connsiteX99" fmla="*/ 1783655 w 12192000"/>
              <a:gd name="connsiteY99" fmla="*/ 3163860 h 3482342"/>
              <a:gd name="connsiteX100" fmla="*/ 1325955 w 12192000"/>
              <a:gd name="connsiteY100" fmla="*/ 3176692 h 3482342"/>
              <a:gd name="connsiteX101" fmla="*/ 1190384 w 12192000"/>
              <a:gd name="connsiteY101" fmla="*/ 3203504 h 3482342"/>
              <a:gd name="connsiteX102" fmla="*/ 1094537 w 12192000"/>
              <a:gd name="connsiteY102" fmla="*/ 3229469 h 3482342"/>
              <a:gd name="connsiteX103" fmla="*/ 779276 w 12192000"/>
              <a:gd name="connsiteY103" fmla="*/ 3327290 h 3482342"/>
              <a:gd name="connsiteX104" fmla="*/ 600378 w 12192000"/>
              <a:gd name="connsiteY104" fmla="*/ 3335250 h 3482342"/>
              <a:gd name="connsiteX105" fmla="*/ 493457 w 12192000"/>
              <a:gd name="connsiteY105" fmla="*/ 3365044 h 3482342"/>
              <a:gd name="connsiteX106" fmla="*/ 349402 w 12192000"/>
              <a:gd name="connsiteY106" fmla="*/ 3380897 h 3482342"/>
              <a:gd name="connsiteX107" fmla="*/ 192183 w 12192000"/>
              <a:gd name="connsiteY107" fmla="*/ 3460075 h 3482342"/>
              <a:gd name="connsiteX108" fmla="*/ 46713 w 12192000"/>
              <a:gd name="connsiteY108" fmla="*/ 3462986 h 3482342"/>
              <a:gd name="connsiteX109" fmla="*/ 2765 w 12192000"/>
              <a:gd name="connsiteY109" fmla="*/ 3480770 h 3482342"/>
              <a:gd name="connsiteX110" fmla="*/ 0 w 12192000"/>
              <a:gd name="connsiteY110" fmla="*/ 3482342 h 3482342"/>
              <a:gd name="connsiteX111" fmla="*/ 0 w 12192000"/>
              <a:gd name="connsiteY11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20066 h 3482342"/>
              <a:gd name="connsiteX77" fmla="*/ 5993794 w 12192000"/>
              <a:gd name="connsiteY77" fmla="*/ 2122569 h 3482342"/>
              <a:gd name="connsiteX78" fmla="*/ 5943601 w 12192000"/>
              <a:gd name="connsiteY78" fmla="*/ 2137719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505818 w 12192000"/>
              <a:gd name="connsiteY84" fmla="*/ 2194207 h 3482342"/>
              <a:gd name="connsiteX85" fmla="*/ 5452860 w 12192000"/>
              <a:gd name="connsiteY85" fmla="*/ 2180085 h 3482342"/>
              <a:gd name="connsiteX86" fmla="*/ 5414282 w 12192000"/>
              <a:gd name="connsiteY86" fmla="*/ 2183070 h 3482342"/>
              <a:gd name="connsiteX87" fmla="*/ 5368369 w 12192000"/>
              <a:gd name="connsiteY87" fmla="*/ 2204272 h 3482342"/>
              <a:gd name="connsiteX88" fmla="*/ 5336354 w 12192000"/>
              <a:gd name="connsiteY88" fmla="*/ 2218920 h 3482342"/>
              <a:gd name="connsiteX89" fmla="*/ 5291263 w 12192000"/>
              <a:gd name="connsiteY89" fmla="*/ 2239182 h 3482342"/>
              <a:gd name="connsiteX90" fmla="*/ 5255152 w 12192000"/>
              <a:gd name="connsiteY90" fmla="*/ 2247164 h 3482342"/>
              <a:gd name="connsiteX91" fmla="*/ 5233796 w 12192000"/>
              <a:gd name="connsiteY91" fmla="*/ 2268260 h 3482342"/>
              <a:gd name="connsiteX92" fmla="*/ 5212786 w 12192000"/>
              <a:gd name="connsiteY92" fmla="*/ 2296592 h 3482342"/>
              <a:gd name="connsiteX93" fmla="*/ 5173523 w 12192000"/>
              <a:gd name="connsiteY93" fmla="*/ 2309057 h 3482342"/>
              <a:gd name="connsiteX94" fmla="*/ 5123830 w 12192000"/>
              <a:gd name="connsiteY94" fmla="*/ 2307070 h 3482342"/>
              <a:gd name="connsiteX95" fmla="*/ 5065426 w 12192000"/>
              <a:gd name="connsiteY95" fmla="*/ 2324076 h 3482342"/>
              <a:gd name="connsiteX96" fmla="*/ 4975908 w 12192000"/>
              <a:gd name="connsiteY96" fmla="*/ 2364128 h 3482342"/>
              <a:gd name="connsiteX97" fmla="*/ 4913723 w 12192000"/>
              <a:gd name="connsiteY97" fmla="*/ 2385265 h 3482342"/>
              <a:gd name="connsiteX98" fmla="*/ 4746485 w 12192000"/>
              <a:gd name="connsiteY98" fmla="*/ 2451769 h 3482342"/>
              <a:gd name="connsiteX99" fmla="*/ 4681588 w 12192000"/>
              <a:gd name="connsiteY99" fmla="*/ 2467494 h 3482342"/>
              <a:gd name="connsiteX100" fmla="*/ 1783655 w 12192000"/>
              <a:gd name="connsiteY100" fmla="*/ 3163860 h 3482342"/>
              <a:gd name="connsiteX101" fmla="*/ 1325955 w 12192000"/>
              <a:gd name="connsiteY101" fmla="*/ 3176692 h 3482342"/>
              <a:gd name="connsiteX102" fmla="*/ 1190384 w 12192000"/>
              <a:gd name="connsiteY102" fmla="*/ 3203504 h 3482342"/>
              <a:gd name="connsiteX103" fmla="*/ 1094537 w 12192000"/>
              <a:gd name="connsiteY103" fmla="*/ 3229469 h 3482342"/>
              <a:gd name="connsiteX104" fmla="*/ 779276 w 12192000"/>
              <a:gd name="connsiteY104" fmla="*/ 3327290 h 3482342"/>
              <a:gd name="connsiteX105" fmla="*/ 600378 w 12192000"/>
              <a:gd name="connsiteY105" fmla="*/ 3335250 h 3482342"/>
              <a:gd name="connsiteX106" fmla="*/ 493457 w 12192000"/>
              <a:gd name="connsiteY106" fmla="*/ 3365044 h 3482342"/>
              <a:gd name="connsiteX107" fmla="*/ 349402 w 12192000"/>
              <a:gd name="connsiteY107" fmla="*/ 3380897 h 3482342"/>
              <a:gd name="connsiteX108" fmla="*/ 192183 w 12192000"/>
              <a:gd name="connsiteY108" fmla="*/ 3460075 h 3482342"/>
              <a:gd name="connsiteX109" fmla="*/ 46713 w 12192000"/>
              <a:gd name="connsiteY109" fmla="*/ 3462986 h 3482342"/>
              <a:gd name="connsiteX110" fmla="*/ 2765 w 12192000"/>
              <a:gd name="connsiteY110" fmla="*/ 3480770 h 3482342"/>
              <a:gd name="connsiteX111" fmla="*/ 0 w 12192000"/>
              <a:gd name="connsiteY111" fmla="*/ 3482342 h 3482342"/>
              <a:gd name="connsiteX112" fmla="*/ 0 w 12192000"/>
              <a:gd name="connsiteY11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15658 w 12192000"/>
              <a:gd name="connsiteY21" fmla="*/ 1287849 h 3482342"/>
              <a:gd name="connsiteX22" fmla="*/ 10679906 w 12192000"/>
              <a:gd name="connsiteY22" fmla="*/ 1324988 h 3482342"/>
              <a:gd name="connsiteX23" fmla="*/ 10636304 w 12192000"/>
              <a:gd name="connsiteY23" fmla="*/ 1317928 h 3482342"/>
              <a:gd name="connsiteX24" fmla="*/ 10573203 w 12192000"/>
              <a:gd name="connsiteY24" fmla="*/ 1351996 h 3482342"/>
              <a:gd name="connsiteX25" fmla="*/ 10513263 w 12192000"/>
              <a:gd name="connsiteY25" fmla="*/ 1350756 h 3482342"/>
              <a:gd name="connsiteX26" fmla="*/ 10464012 w 12192000"/>
              <a:gd name="connsiteY26" fmla="*/ 1391778 h 3482342"/>
              <a:gd name="connsiteX27" fmla="*/ 10405409 w 12192000"/>
              <a:gd name="connsiteY27" fmla="*/ 1422789 h 3482342"/>
              <a:gd name="connsiteX28" fmla="*/ 10370530 w 12192000"/>
              <a:gd name="connsiteY28" fmla="*/ 1441596 h 3482342"/>
              <a:gd name="connsiteX29" fmla="*/ 10264922 w 12192000"/>
              <a:gd name="connsiteY29" fmla="*/ 1472107 h 3482342"/>
              <a:gd name="connsiteX30" fmla="*/ 10058690 w 12192000"/>
              <a:gd name="connsiteY30" fmla="*/ 1474888 h 3482342"/>
              <a:gd name="connsiteX31" fmla="*/ 10004424 w 12192000"/>
              <a:gd name="connsiteY31" fmla="*/ 1489801 h 3482342"/>
              <a:gd name="connsiteX32" fmla="*/ 9999951 w 12192000"/>
              <a:gd name="connsiteY32" fmla="*/ 1499127 h 3482342"/>
              <a:gd name="connsiteX33" fmla="*/ 9845462 w 12192000"/>
              <a:gd name="connsiteY33" fmla="*/ 1548192 h 3482342"/>
              <a:gd name="connsiteX34" fmla="*/ 9736156 w 12192000"/>
              <a:gd name="connsiteY34" fmla="*/ 1581928 h 3482342"/>
              <a:gd name="connsiteX35" fmla="*/ 9693355 w 12192000"/>
              <a:gd name="connsiteY35" fmla="*/ 1602632 h 3482342"/>
              <a:gd name="connsiteX36" fmla="*/ 9664242 w 12192000"/>
              <a:gd name="connsiteY36" fmla="*/ 1622075 h 3482342"/>
              <a:gd name="connsiteX37" fmla="*/ 9579195 w 12192000"/>
              <a:gd name="connsiteY37" fmla="*/ 1648017 h 3482342"/>
              <a:gd name="connsiteX38" fmla="*/ 9433652 w 12192000"/>
              <a:gd name="connsiteY38" fmla="*/ 1681174 h 3482342"/>
              <a:gd name="connsiteX39" fmla="*/ 9403775 w 12192000"/>
              <a:gd name="connsiteY39" fmla="*/ 1690403 h 3482342"/>
              <a:gd name="connsiteX40" fmla="*/ 9382503 w 12192000"/>
              <a:gd name="connsiteY40" fmla="*/ 1706957 h 3482342"/>
              <a:gd name="connsiteX41" fmla="*/ 9381410 w 12192000"/>
              <a:gd name="connsiteY41" fmla="*/ 1718312 h 3482342"/>
              <a:gd name="connsiteX42" fmla="*/ 9365685 w 12192000"/>
              <a:gd name="connsiteY42" fmla="*/ 1724772 h 3482342"/>
              <a:gd name="connsiteX43" fmla="*/ 9278020 w 12192000"/>
              <a:gd name="connsiteY43" fmla="*/ 1741161 h 3482342"/>
              <a:gd name="connsiteX44" fmla="*/ 9217145 w 12192000"/>
              <a:gd name="connsiteY44" fmla="*/ 1771195 h 3482342"/>
              <a:gd name="connsiteX45" fmla="*/ 8955875 w 12192000"/>
              <a:gd name="connsiteY45" fmla="*/ 1796806 h 3482342"/>
              <a:gd name="connsiteX46" fmla="*/ 8648415 w 12192000"/>
              <a:gd name="connsiteY46" fmla="*/ 1878623 h 3482342"/>
              <a:gd name="connsiteX47" fmla="*/ 8495949 w 12192000"/>
              <a:gd name="connsiteY47" fmla="*/ 1902425 h 3482342"/>
              <a:gd name="connsiteX48" fmla="*/ 8236214 w 12192000"/>
              <a:gd name="connsiteY48" fmla="*/ 1909725 h 3482342"/>
              <a:gd name="connsiteX49" fmla="*/ 8132104 w 12192000"/>
              <a:gd name="connsiteY49" fmla="*/ 1895727 h 3482342"/>
              <a:gd name="connsiteX50" fmla="*/ 7918078 w 12192000"/>
              <a:gd name="connsiteY50" fmla="*/ 1862668 h 3482342"/>
              <a:gd name="connsiteX51" fmla="*/ 7817899 w 12192000"/>
              <a:gd name="connsiteY51" fmla="*/ 1862176 h 3482342"/>
              <a:gd name="connsiteX52" fmla="*/ 7768994 w 12192000"/>
              <a:gd name="connsiteY52" fmla="*/ 1855721 h 3482342"/>
              <a:gd name="connsiteX53" fmla="*/ 7618027 w 12192000"/>
              <a:gd name="connsiteY53" fmla="*/ 1830959 h 3482342"/>
              <a:gd name="connsiteX54" fmla="*/ 7449425 w 12192000"/>
              <a:gd name="connsiteY54" fmla="*/ 1810910 h 3482342"/>
              <a:gd name="connsiteX55" fmla="*/ 7342915 w 12192000"/>
              <a:gd name="connsiteY55" fmla="*/ 1819827 h 3482342"/>
              <a:gd name="connsiteX56" fmla="*/ 7255191 w 12192000"/>
              <a:gd name="connsiteY56" fmla="*/ 1834354 h 3482342"/>
              <a:gd name="connsiteX57" fmla="*/ 7131205 w 12192000"/>
              <a:gd name="connsiteY57" fmla="*/ 1845557 h 3482342"/>
              <a:gd name="connsiteX58" fmla="*/ 6941837 w 12192000"/>
              <a:gd name="connsiteY58" fmla="*/ 1840640 h 3482342"/>
              <a:gd name="connsiteX59" fmla="*/ 6837145 w 12192000"/>
              <a:gd name="connsiteY59" fmla="*/ 1870724 h 3482342"/>
              <a:gd name="connsiteX60" fmla="*/ 6753991 w 12192000"/>
              <a:gd name="connsiteY60" fmla="*/ 1860969 h 3482342"/>
              <a:gd name="connsiteX61" fmla="*/ 6727754 w 12192000"/>
              <a:gd name="connsiteY61" fmla="*/ 1882372 h 3482342"/>
              <a:gd name="connsiteX62" fmla="*/ 6723371 w 12192000"/>
              <a:gd name="connsiteY62" fmla="*/ 1886494 h 3482342"/>
              <a:gd name="connsiteX63" fmla="*/ 6702779 w 12192000"/>
              <a:gd name="connsiteY63" fmla="*/ 1893601 h 3482342"/>
              <a:gd name="connsiteX64" fmla="*/ 6686657 w 12192000"/>
              <a:gd name="connsiteY64" fmla="*/ 1907344 h 3482342"/>
              <a:gd name="connsiteX65" fmla="*/ 6651330 w 12192000"/>
              <a:gd name="connsiteY65" fmla="*/ 1922921 h 3482342"/>
              <a:gd name="connsiteX66" fmla="*/ 6622958 w 12192000"/>
              <a:gd name="connsiteY66" fmla="*/ 1936255 h 3482342"/>
              <a:gd name="connsiteX67" fmla="*/ 6522602 w 12192000"/>
              <a:gd name="connsiteY67" fmla="*/ 1954133 h 3482342"/>
              <a:gd name="connsiteX68" fmla="*/ 6444344 w 12192000"/>
              <a:gd name="connsiteY68" fmla="*/ 1969663 h 3482342"/>
              <a:gd name="connsiteX69" fmla="*/ 6409626 w 12192000"/>
              <a:gd name="connsiteY69" fmla="*/ 1978846 h 3482342"/>
              <a:gd name="connsiteX70" fmla="*/ 6333446 w 12192000"/>
              <a:gd name="connsiteY70" fmla="*/ 1997163 h 3482342"/>
              <a:gd name="connsiteX71" fmla="*/ 6294933 w 12192000"/>
              <a:gd name="connsiteY71" fmla="*/ 2019412 h 3482342"/>
              <a:gd name="connsiteX72" fmla="*/ 6238719 w 12192000"/>
              <a:gd name="connsiteY72" fmla="*/ 2042547 h 3482342"/>
              <a:gd name="connsiteX73" fmla="*/ 6187205 w 12192000"/>
              <a:gd name="connsiteY73" fmla="*/ 2060048 h 3482342"/>
              <a:gd name="connsiteX74" fmla="*/ 6138780 w 12192000"/>
              <a:gd name="connsiteY74" fmla="*/ 2081918 h 3482342"/>
              <a:gd name="connsiteX75" fmla="*/ 6120125 w 12192000"/>
              <a:gd name="connsiteY75" fmla="*/ 2109475 h 3482342"/>
              <a:gd name="connsiteX76" fmla="*/ 6056576 w 12192000"/>
              <a:gd name="connsiteY76" fmla="*/ 2120066 h 3482342"/>
              <a:gd name="connsiteX77" fmla="*/ 5993794 w 12192000"/>
              <a:gd name="connsiteY77" fmla="*/ 2122569 h 3482342"/>
              <a:gd name="connsiteX78" fmla="*/ 5943601 w 12192000"/>
              <a:gd name="connsiteY78" fmla="*/ 2137719 h 3482342"/>
              <a:gd name="connsiteX79" fmla="*/ 5898141 w 12192000"/>
              <a:gd name="connsiteY79" fmla="*/ 2144806 h 3482342"/>
              <a:gd name="connsiteX80" fmla="*/ 5855337 w 12192000"/>
              <a:gd name="connsiteY80" fmla="*/ 2137719 h 3482342"/>
              <a:gd name="connsiteX81" fmla="*/ 5817682 w 12192000"/>
              <a:gd name="connsiteY81" fmla="*/ 2157358 h 3482342"/>
              <a:gd name="connsiteX82" fmla="*/ 5735300 w 12192000"/>
              <a:gd name="connsiteY82" fmla="*/ 2158902 h 3482342"/>
              <a:gd name="connsiteX83" fmla="*/ 5591469 w 12192000"/>
              <a:gd name="connsiteY83" fmla="*/ 2178389 h 3482342"/>
              <a:gd name="connsiteX84" fmla="*/ 5505818 w 12192000"/>
              <a:gd name="connsiteY84" fmla="*/ 2194207 h 3482342"/>
              <a:gd name="connsiteX85" fmla="*/ 5452860 w 12192000"/>
              <a:gd name="connsiteY85" fmla="*/ 2180085 h 3482342"/>
              <a:gd name="connsiteX86" fmla="*/ 5414282 w 12192000"/>
              <a:gd name="connsiteY86" fmla="*/ 2183070 h 3482342"/>
              <a:gd name="connsiteX87" fmla="*/ 5368369 w 12192000"/>
              <a:gd name="connsiteY87" fmla="*/ 2204272 h 3482342"/>
              <a:gd name="connsiteX88" fmla="*/ 5336354 w 12192000"/>
              <a:gd name="connsiteY88" fmla="*/ 2218920 h 3482342"/>
              <a:gd name="connsiteX89" fmla="*/ 5291263 w 12192000"/>
              <a:gd name="connsiteY89" fmla="*/ 2239182 h 3482342"/>
              <a:gd name="connsiteX90" fmla="*/ 5255152 w 12192000"/>
              <a:gd name="connsiteY90" fmla="*/ 2247164 h 3482342"/>
              <a:gd name="connsiteX91" fmla="*/ 5233796 w 12192000"/>
              <a:gd name="connsiteY91" fmla="*/ 2268260 h 3482342"/>
              <a:gd name="connsiteX92" fmla="*/ 5212786 w 12192000"/>
              <a:gd name="connsiteY92" fmla="*/ 2296592 h 3482342"/>
              <a:gd name="connsiteX93" fmla="*/ 5173523 w 12192000"/>
              <a:gd name="connsiteY93" fmla="*/ 2309057 h 3482342"/>
              <a:gd name="connsiteX94" fmla="*/ 5123830 w 12192000"/>
              <a:gd name="connsiteY94" fmla="*/ 2307070 h 3482342"/>
              <a:gd name="connsiteX95" fmla="*/ 5065426 w 12192000"/>
              <a:gd name="connsiteY95" fmla="*/ 2324076 h 3482342"/>
              <a:gd name="connsiteX96" fmla="*/ 4975908 w 12192000"/>
              <a:gd name="connsiteY96" fmla="*/ 2364128 h 3482342"/>
              <a:gd name="connsiteX97" fmla="*/ 4913723 w 12192000"/>
              <a:gd name="connsiteY97" fmla="*/ 2385265 h 3482342"/>
              <a:gd name="connsiteX98" fmla="*/ 4746485 w 12192000"/>
              <a:gd name="connsiteY98" fmla="*/ 2451769 h 3482342"/>
              <a:gd name="connsiteX99" fmla="*/ 4681588 w 12192000"/>
              <a:gd name="connsiteY99" fmla="*/ 2467494 h 3482342"/>
              <a:gd name="connsiteX100" fmla="*/ 1783655 w 12192000"/>
              <a:gd name="connsiteY100" fmla="*/ 3163860 h 3482342"/>
              <a:gd name="connsiteX101" fmla="*/ 1325955 w 12192000"/>
              <a:gd name="connsiteY101" fmla="*/ 3176692 h 3482342"/>
              <a:gd name="connsiteX102" fmla="*/ 1190384 w 12192000"/>
              <a:gd name="connsiteY102" fmla="*/ 3203504 h 3482342"/>
              <a:gd name="connsiteX103" fmla="*/ 1094537 w 12192000"/>
              <a:gd name="connsiteY103" fmla="*/ 3229469 h 3482342"/>
              <a:gd name="connsiteX104" fmla="*/ 779276 w 12192000"/>
              <a:gd name="connsiteY104" fmla="*/ 3327290 h 3482342"/>
              <a:gd name="connsiteX105" fmla="*/ 600378 w 12192000"/>
              <a:gd name="connsiteY105" fmla="*/ 3335250 h 3482342"/>
              <a:gd name="connsiteX106" fmla="*/ 493457 w 12192000"/>
              <a:gd name="connsiteY106" fmla="*/ 3365044 h 3482342"/>
              <a:gd name="connsiteX107" fmla="*/ 349402 w 12192000"/>
              <a:gd name="connsiteY107" fmla="*/ 3380897 h 3482342"/>
              <a:gd name="connsiteX108" fmla="*/ 192183 w 12192000"/>
              <a:gd name="connsiteY108" fmla="*/ 3460075 h 3482342"/>
              <a:gd name="connsiteX109" fmla="*/ 46713 w 12192000"/>
              <a:gd name="connsiteY109" fmla="*/ 3462986 h 3482342"/>
              <a:gd name="connsiteX110" fmla="*/ 2765 w 12192000"/>
              <a:gd name="connsiteY110" fmla="*/ 3480770 h 3482342"/>
              <a:gd name="connsiteX111" fmla="*/ 0 w 12192000"/>
              <a:gd name="connsiteY111" fmla="*/ 3482342 h 3482342"/>
              <a:gd name="connsiteX112" fmla="*/ 0 w 12192000"/>
              <a:gd name="connsiteY11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850998 w 12192000"/>
              <a:gd name="connsiteY21" fmla="*/ 1269215 h 3482342"/>
              <a:gd name="connsiteX22" fmla="*/ 10815658 w 12192000"/>
              <a:gd name="connsiteY22" fmla="*/ 1287849 h 3482342"/>
              <a:gd name="connsiteX23" fmla="*/ 10679906 w 12192000"/>
              <a:gd name="connsiteY23" fmla="*/ 1324988 h 3482342"/>
              <a:gd name="connsiteX24" fmla="*/ 10636304 w 12192000"/>
              <a:gd name="connsiteY24" fmla="*/ 1317928 h 3482342"/>
              <a:gd name="connsiteX25" fmla="*/ 10573203 w 12192000"/>
              <a:gd name="connsiteY25" fmla="*/ 1351996 h 3482342"/>
              <a:gd name="connsiteX26" fmla="*/ 10513263 w 12192000"/>
              <a:gd name="connsiteY26" fmla="*/ 1350756 h 3482342"/>
              <a:gd name="connsiteX27" fmla="*/ 10464012 w 12192000"/>
              <a:gd name="connsiteY27" fmla="*/ 1391778 h 3482342"/>
              <a:gd name="connsiteX28" fmla="*/ 10405409 w 12192000"/>
              <a:gd name="connsiteY28" fmla="*/ 1422789 h 3482342"/>
              <a:gd name="connsiteX29" fmla="*/ 10370530 w 12192000"/>
              <a:gd name="connsiteY29" fmla="*/ 1441596 h 3482342"/>
              <a:gd name="connsiteX30" fmla="*/ 10264922 w 12192000"/>
              <a:gd name="connsiteY30" fmla="*/ 1472107 h 3482342"/>
              <a:gd name="connsiteX31" fmla="*/ 10058690 w 12192000"/>
              <a:gd name="connsiteY31" fmla="*/ 1474888 h 3482342"/>
              <a:gd name="connsiteX32" fmla="*/ 10004424 w 12192000"/>
              <a:gd name="connsiteY32" fmla="*/ 1489801 h 3482342"/>
              <a:gd name="connsiteX33" fmla="*/ 9999951 w 12192000"/>
              <a:gd name="connsiteY33" fmla="*/ 1499127 h 3482342"/>
              <a:gd name="connsiteX34" fmla="*/ 9845462 w 12192000"/>
              <a:gd name="connsiteY34" fmla="*/ 1548192 h 3482342"/>
              <a:gd name="connsiteX35" fmla="*/ 9736156 w 12192000"/>
              <a:gd name="connsiteY35" fmla="*/ 1581928 h 3482342"/>
              <a:gd name="connsiteX36" fmla="*/ 9693355 w 12192000"/>
              <a:gd name="connsiteY36" fmla="*/ 1602632 h 3482342"/>
              <a:gd name="connsiteX37" fmla="*/ 9664242 w 12192000"/>
              <a:gd name="connsiteY37" fmla="*/ 1622075 h 3482342"/>
              <a:gd name="connsiteX38" fmla="*/ 9579195 w 12192000"/>
              <a:gd name="connsiteY38" fmla="*/ 1648017 h 3482342"/>
              <a:gd name="connsiteX39" fmla="*/ 9433652 w 12192000"/>
              <a:gd name="connsiteY39" fmla="*/ 1681174 h 3482342"/>
              <a:gd name="connsiteX40" fmla="*/ 9403775 w 12192000"/>
              <a:gd name="connsiteY40" fmla="*/ 1690403 h 3482342"/>
              <a:gd name="connsiteX41" fmla="*/ 9382503 w 12192000"/>
              <a:gd name="connsiteY41" fmla="*/ 1706957 h 3482342"/>
              <a:gd name="connsiteX42" fmla="*/ 9381410 w 12192000"/>
              <a:gd name="connsiteY42" fmla="*/ 1718312 h 3482342"/>
              <a:gd name="connsiteX43" fmla="*/ 9365685 w 12192000"/>
              <a:gd name="connsiteY43" fmla="*/ 1724772 h 3482342"/>
              <a:gd name="connsiteX44" fmla="*/ 9278020 w 12192000"/>
              <a:gd name="connsiteY44" fmla="*/ 1741161 h 3482342"/>
              <a:gd name="connsiteX45" fmla="*/ 9217145 w 12192000"/>
              <a:gd name="connsiteY45" fmla="*/ 1771195 h 3482342"/>
              <a:gd name="connsiteX46" fmla="*/ 8955875 w 12192000"/>
              <a:gd name="connsiteY46" fmla="*/ 1796806 h 3482342"/>
              <a:gd name="connsiteX47" fmla="*/ 8648415 w 12192000"/>
              <a:gd name="connsiteY47" fmla="*/ 1878623 h 3482342"/>
              <a:gd name="connsiteX48" fmla="*/ 8495949 w 12192000"/>
              <a:gd name="connsiteY48" fmla="*/ 1902425 h 3482342"/>
              <a:gd name="connsiteX49" fmla="*/ 8236214 w 12192000"/>
              <a:gd name="connsiteY49" fmla="*/ 1909725 h 3482342"/>
              <a:gd name="connsiteX50" fmla="*/ 8132104 w 12192000"/>
              <a:gd name="connsiteY50" fmla="*/ 1895727 h 3482342"/>
              <a:gd name="connsiteX51" fmla="*/ 7918078 w 12192000"/>
              <a:gd name="connsiteY51" fmla="*/ 1862668 h 3482342"/>
              <a:gd name="connsiteX52" fmla="*/ 7817899 w 12192000"/>
              <a:gd name="connsiteY52" fmla="*/ 1862176 h 3482342"/>
              <a:gd name="connsiteX53" fmla="*/ 7768994 w 12192000"/>
              <a:gd name="connsiteY53" fmla="*/ 1855721 h 3482342"/>
              <a:gd name="connsiteX54" fmla="*/ 7618027 w 12192000"/>
              <a:gd name="connsiteY54" fmla="*/ 1830959 h 3482342"/>
              <a:gd name="connsiteX55" fmla="*/ 7449425 w 12192000"/>
              <a:gd name="connsiteY55" fmla="*/ 1810910 h 3482342"/>
              <a:gd name="connsiteX56" fmla="*/ 7342915 w 12192000"/>
              <a:gd name="connsiteY56" fmla="*/ 1819827 h 3482342"/>
              <a:gd name="connsiteX57" fmla="*/ 7255191 w 12192000"/>
              <a:gd name="connsiteY57" fmla="*/ 1834354 h 3482342"/>
              <a:gd name="connsiteX58" fmla="*/ 7131205 w 12192000"/>
              <a:gd name="connsiteY58" fmla="*/ 1845557 h 3482342"/>
              <a:gd name="connsiteX59" fmla="*/ 6941837 w 12192000"/>
              <a:gd name="connsiteY59" fmla="*/ 1840640 h 3482342"/>
              <a:gd name="connsiteX60" fmla="*/ 6837145 w 12192000"/>
              <a:gd name="connsiteY60" fmla="*/ 1870724 h 3482342"/>
              <a:gd name="connsiteX61" fmla="*/ 6753991 w 12192000"/>
              <a:gd name="connsiteY61" fmla="*/ 1860969 h 3482342"/>
              <a:gd name="connsiteX62" fmla="*/ 6727754 w 12192000"/>
              <a:gd name="connsiteY62" fmla="*/ 1882372 h 3482342"/>
              <a:gd name="connsiteX63" fmla="*/ 6723371 w 12192000"/>
              <a:gd name="connsiteY63" fmla="*/ 1886494 h 3482342"/>
              <a:gd name="connsiteX64" fmla="*/ 6702779 w 12192000"/>
              <a:gd name="connsiteY64" fmla="*/ 1893601 h 3482342"/>
              <a:gd name="connsiteX65" fmla="*/ 6686657 w 12192000"/>
              <a:gd name="connsiteY65" fmla="*/ 1907344 h 3482342"/>
              <a:gd name="connsiteX66" fmla="*/ 6651330 w 12192000"/>
              <a:gd name="connsiteY66" fmla="*/ 1922921 h 3482342"/>
              <a:gd name="connsiteX67" fmla="*/ 6622958 w 12192000"/>
              <a:gd name="connsiteY67" fmla="*/ 1936255 h 3482342"/>
              <a:gd name="connsiteX68" fmla="*/ 6522602 w 12192000"/>
              <a:gd name="connsiteY68" fmla="*/ 1954133 h 3482342"/>
              <a:gd name="connsiteX69" fmla="*/ 6444344 w 12192000"/>
              <a:gd name="connsiteY69" fmla="*/ 1969663 h 3482342"/>
              <a:gd name="connsiteX70" fmla="*/ 6409626 w 12192000"/>
              <a:gd name="connsiteY70" fmla="*/ 1978846 h 3482342"/>
              <a:gd name="connsiteX71" fmla="*/ 6333446 w 12192000"/>
              <a:gd name="connsiteY71" fmla="*/ 1997163 h 3482342"/>
              <a:gd name="connsiteX72" fmla="*/ 6294933 w 12192000"/>
              <a:gd name="connsiteY72" fmla="*/ 2019412 h 3482342"/>
              <a:gd name="connsiteX73" fmla="*/ 6238719 w 12192000"/>
              <a:gd name="connsiteY73" fmla="*/ 2042547 h 3482342"/>
              <a:gd name="connsiteX74" fmla="*/ 6187205 w 12192000"/>
              <a:gd name="connsiteY74" fmla="*/ 2060048 h 3482342"/>
              <a:gd name="connsiteX75" fmla="*/ 6138780 w 12192000"/>
              <a:gd name="connsiteY75" fmla="*/ 2081918 h 3482342"/>
              <a:gd name="connsiteX76" fmla="*/ 6120125 w 12192000"/>
              <a:gd name="connsiteY76" fmla="*/ 2109475 h 3482342"/>
              <a:gd name="connsiteX77" fmla="*/ 6056576 w 12192000"/>
              <a:gd name="connsiteY77" fmla="*/ 2120066 h 3482342"/>
              <a:gd name="connsiteX78" fmla="*/ 5993794 w 12192000"/>
              <a:gd name="connsiteY78" fmla="*/ 2122569 h 3482342"/>
              <a:gd name="connsiteX79" fmla="*/ 5943601 w 12192000"/>
              <a:gd name="connsiteY79" fmla="*/ 2137719 h 3482342"/>
              <a:gd name="connsiteX80" fmla="*/ 5898141 w 12192000"/>
              <a:gd name="connsiteY80" fmla="*/ 2144806 h 3482342"/>
              <a:gd name="connsiteX81" fmla="*/ 5855337 w 12192000"/>
              <a:gd name="connsiteY81" fmla="*/ 2137719 h 3482342"/>
              <a:gd name="connsiteX82" fmla="*/ 5817682 w 12192000"/>
              <a:gd name="connsiteY82" fmla="*/ 2157358 h 3482342"/>
              <a:gd name="connsiteX83" fmla="*/ 5735300 w 12192000"/>
              <a:gd name="connsiteY83" fmla="*/ 2158902 h 3482342"/>
              <a:gd name="connsiteX84" fmla="*/ 5591469 w 12192000"/>
              <a:gd name="connsiteY84" fmla="*/ 2178389 h 3482342"/>
              <a:gd name="connsiteX85" fmla="*/ 5505818 w 12192000"/>
              <a:gd name="connsiteY85" fmla="*/ 2194207 h 3482342"/>
              <a:gd name="connsiteX86" fmla="*/ 5452860 w 12192000"/>
              <a:gd name="connsiteY86" fmla="*/ 2180085 h 3482342"/>
              <a:gd name="connsiteX87" fmla="*/ 5414282 w 12192000"/>
              <a:gd name="connsiteY87" fmla="*/ 2183070 h 3482342"/>
              <a:gd name="connsiteX88" fmla="*/ 5368369 w 12192000"/>
              <a:gd name="connsiteY88" fmla="*/ 2204272 h 3482342"/>
              <a:gd name="connsiteX89" fmla="*/ 5336354 w 12192000"/>
              <a:gd name="connsiteY89" fmla="*/ 2218920 h 3482342"/>
              <a:gd name="connsiteX90" fmla="*/ 5291263 w 12192000"/>
              <a:gd name="connsiteY90" fmla="*/ 2239182 h 3482342"/>
              <a:gd name="connsiteX91" fmla="*/ 5255152 w 12192000"/>
              <a:gd name="connsiteY91" fmla="*/ 2247164 h 3482342"/>
              <a:gd name="connsiteX92" fmla="*/ 5233796 w 12192000"/>
              <a:gd name="connsiteY92" fmla="*/ 2268260 h 3482342"/>
              <a:gd name="connsiteX93" fmla="*/ 5212786 w 12192000"/>
              <a:gd name="connsiteY93" fmla="*/ 2296592 h 3482342"/>
              <a:gd name="connsiteX94" fmla="*/ 5173523 w 12192000"/>
              <a:gd name="connsiteY94" fmla="*/ 2309057 h 3482342"/>
              <a:gd name="connsiteX95" fmla="*/ 5123830 w 12192000"/>
              <a:gd name="connsiteY95" fmla="*/ 2307070 h 3482342"/>
              <a:gd name="connsiteX96" fmla="*/ 5065426 w 12192000"/>
              <a:gd name="connsiteY96" fmla="*/ 2324076 h 3482342"/>
              <a:gd name="connsiteX97" fmla="*/ 4975908 w 12192000"/>
              <a:gd name="connsiteY97" fmla="*/ 2364128 h 3482342"/>
              <a:gd name="connsiteX98" fmla="*/ 4913723 w 12192000"/>
              <a:gd name="connsiteY98" fmla="*/ 2385265 h 3482342"/>
              <a:gd name="connsiteX99" fmla="*/ 4746485 w 12192000"/>
              <a:gd name="connsiteY99" fmla="*/ 2451769 h 3482342"/>
              <a:gd name="connsiteX100" fmla="*/ 4681588 w 12192000"/>
              <a:gd name="connsiteY100" fmla="*/ 2467494 h 3482342"/>
              <a:gd name="connsiteX101" fmla="*/ 1783655 w 12192000"/>
              <a:gd name="connsiteY101" fmla="*/ 3163860 h 3482342"/>
              <a:gd name="connsiteX102" fmla="*/ 1325955 w 12192000"/>
              <a:gd name="connsiteY102" fmla="*/ 3176692 h 3482342"/>
              <a:gd name="connsiteX103" fmla="*/ 1190384 w 12192000"/>
              <a:gd name="connsiteY103" fmla="*/ 3203504 h 3482342"/>
              <a:gd name="connsiteX104" fmla="*/ 1094537 w 12192000"/>
              <a:gd name="connsiteY104" fmla="*/ 3229469 h 3482342"/>
              <a:gd name="connsiteX105" fmla="*/ 779276 w 12192000"/>
              <a:gd name="connsiteY105" fmla="*/ 3327290 h 3482342"/>
              <a:gd name="connsiteX106" fmla="*/ 600378 w 12192000"/>
              <a:gd name="connsiteY106" fmla="*/ 3335250 h 3482342"/>
              <a:gd name="connsiteX107" fmla="*/ 493457 w 12192000"/>
              <a:gd name="connsiteY107" fmla="*/ 3365044 h 3482342"/>
              <a:gd name="connsiteX108" fmla="*/ 349402 w 12192000"/>
              <a:gd name="connsiteY108" fmla="*/ 3380897 h 3482342"/>
              <a:gd name="connsiteX109" fmla="*/ 192183 w 12192000"/>
              <a:gd name="connsiteY109" fmla="*/ 3460075 h 3482342"/>
              <a:gd name="connsiteX110" fmla="*/ 46713 w 12192000"/>
              <a:gd name="connsiteY110" fmla="*/ 3462986 h 3482342"/>
              <a:gd name="connsiteX111" fmla="*/ 2765 w 12192000"/>
              <a:gd name="connsiteY111" fmla="*/ 3480770 h 3482342"/>
              <a:gd name="connsiteX112" fmla="*/ 0 w 12192000"/>
              <a:gd name="connsiteY112" fmla="*/ 3482342 h 3482342"/>
              <a:gd name="connsiteX113" fmla="*/ 0 w 12192000"/>
              <a:gd name="connsiteY11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495949 w 12192000"/>
              <a:gd name="connsiteY49" fmla="*/ 1902425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41837 w 12192000"/>
              <a:gd name="connsiteY60" fmla="*/ 1840640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686657 w 12192000"/>
              <a:gd name="connsiteY66" fmla="*/ 1907344 h 3482342"/>
              <a:gd name="connsiteX67" fmla="*/ 6651330 w 12192000"/>
              <a:gd name="connsiteY67" fmla="*/ 1922921 h 3482342"/>
              <a:gd name="connsiteX68" fmla="*/ 6622958 w 12192000"/>
              <a:gd name="connsiteY68" fmla="*/ 1936255 h 3482342"/>
              <a:gd name="connsiteX69" fmla="*/ 6522602 w 12192000"/>
              <a:gd name="connsiteY69" fmla="*/ 1954133 h 3482342"/>
              <a:gd name="connsiteX70" fmla="*/ 6444344 w 12192000"/>
              <a:gd name="connsiteY70" fmla="*/ 1969663 h 3482342"/>
              <a:gd name="connsiteX71" fmla="*/ 6409626 w 12192000"/>
              <a:gd name="connsiteY71" fmla="*/ 1978846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87205 w 12192000"/>
              <a:gd name="connsiteY75" fmla="*/ 2060048 h 3482342"/>
              <a:gd name="connsiteX76" fmla="*/ 6138780 w 12192000"/>
              <a:gd name="connsiteY76" fmla="*/ 2081918 h 3482342"/>
              <a:gd name="connsiteX77" fmla="*/ 6120125 w 12192000"/>
              <a:gd name="connsiteY77" fmla="*/ 2109475 h 3482342"/>
              <a:gd name="connsiteX78" fmla="*/ 6056576 w 12192000"/>
              <a:gd name="connsiteY78" fmla="*/ 2120066 h 3482342"/>
              <a:gd name="connsiteX79" fmla="*/ 5993794 w 12192000"/>
              <a:gd name="connsiteY79" fmla="*/ 2122569 h 3482342"/>
              <a:gd name="connsiteX80" fmla="*/ 5943601 w 12192000"/>
              <a:gd name="connsiteY80" fmla="*/ 2137719 h 3482342"/>
              <a:gd name="connsiteX81" fmla="*/ 5898141 w 12192000"/>
              <a:gd name="connsiteY81" fmla="*/ 2144806 h 3482342"/>
              <a:gd name="connsiteX82" fmla="*/ 5855337 w 12192000"/>
              <a:gd name="connsiteY82" fmla="*/ 2137719 h 3482342"/>
              <a:gd name="connsiteX83" fmla="*/ 5817682 w 12192000"/>
              <a:gd name="connsiteY83" fmla="*/ 2157358 h 3482342"/>
              <a:gd name="connsiteX84" fmla="*/ 5735300 w 12192000"/>
              <a:gd name="connsiteY84" fmla="*/ 2158902 h 3482342"/>
              <a:gd name="connsiteX85" fmla="*/ 5591469 w 12192000"/>
              <a:gd name="connsiteY85" fmla="*/ 2178389 h 3482342"/>
              <a:gd name="connsiteX86" fmla="*/ 5505818 w 12192000"/>
              <a:gd name="connsiteY86" fmla="*/ 2194207 h 3482342"/>
              <a:gd name="connsiteX87" fmla="*/ 5452860 w 12192000"/>
              <a:gd name="connsiteY87" fmla="*/ 2180085 h 3482342"/>
              <a:gd name="connsiteX88" fmla="*/ 5414282 w 12192000"/>
              <a:gd name="connsiteY88" fmla="*/ 2183070 h 3482342"/>
              <a:gd name="connsiteX89" fmla="*/ 5368369 w 12192000"/>
              <a:gd name="connsiteY89" fmla="*/ 2204272 h 3482342"/>
              <a:gd name="connsiteX90" fmla="*/ 5336354 w 12192000"/>
              <a:gd name="connsiteY90" fmla="*/ 2218920 h 3482342"/>
              <a:gd name="connsiteX91" fmla="*/ 5291263 w 12192000"/>
              <a:gd name="connsiteY91" fmla="*/ 2239182 h 3482342"/>
              <a:gd name="connsiteX92" fmla="*/ 5255152 w 12192000"/>
              <a:gd name="connsiteY92" fmla="*/ 2247164 h 3482342"/>
              <a:gd name="connsiteX93" fmla="*/ 5233796 w 12192000"/>
              <a:gd name="connsiteY93" fmla="*/ 2268260 h 3482342"/>
              <a:gd name="connsiteX94" fmla="*/ 5212786 w 12192000"/>
              <a:gd name="connsiteY94" fmla="*/ 2296592 h 3482342"/>
              <a:gd name="connsiteX95" fmla="*/ 5173523 w 12192000"/>
              <a:gd name="connsiteY95" fmla="*/ 2309057 h 3482342"/>
              <a:gd name="connsiteX96" fmla="*/ 5123830 w 12192000"/>
              <a:gd name="connsiteY96" fmla="*/ 2307070 h 3482342"/>
              <a:gd name="connsiteX97" fmla="*/ 5065426 w 12192000"/>
              <a:gd name="connsiteY97" fmla="*/ 2324076 h 3482342"/>
              <a:gd name="connsiteX98" fmla="*/ 4975908 w 12192000"/>
              <a:gd name="connsiteY98" fmla="*/ 2364128 h 3482342"/>
              <a:gd name="connsiteX99" fmla="*/ 4913723 w 12192000"/>
              <a:gd name="connsiteY99" fmla="*/ 2385265 h 3482342"/>
              <a:gd name="connsiteX100" fmla="*/ 4746485 w 12192000"/>
              <a:gd name="connsiteY100" fmla="*/ 2451769 h 3482342"/>
              <a:gd name="connsiteX101" fmla="*/ 4681588 w 12192000"/>
              <a:gd name="connsiteY101" fmla="*/ 2467494 h 3482342"/>
              <a:gd name="connsiteX102" fmla="*/ 1783655 w 12192000"/>
              <a:gd name="connsiteY102" fmla="*/ 3163860 h 3482342"/>
              <a:gd name="connsiteX103" fmla="*/ 1325955 w 12192000"/>
              <a:gd name="connsiteY103" fmla="*/ 3176692 h 3482342"/>
              <a:gd name="connsiteX104" fmla="*/ 1190384 w 12192000"/>
              <a:gd name="connsiteY104" fmla="*/ 3203504 h 3482342"/>
              <a:gd name="connsiteX105" fmla="*/ 1094537 w 12192000"/>
              <a:gd name="connsiteY105" fmla="*/ 3229469 h 3482342"/>
              <a:gd name="connsiteX106" fmla="*/ 779276 w 12192000"/>
              <a:gd name="connsiteY106" fmla="*/ 3327290 h 3482342"/>
              <a:gd name="connsiteX107" fmla="*/ 600378 w 12192000"/>
              <a:gd name="connsiteY107" fmla="*/ 3335250 h 3482342"/>
              <a:gd name="connsiteX108" fmla="*/ 493457 w 12192000"/>
              <a:gd name="connsiteY108" fmla="*/ 3365044 h 3482342"/>
              <a:gd name="connsiteX109" fmla="*/ 349402 w 12192000"/>
              <a:gd name="connsiteY109" fmla="*/ 3380897 h 3482342"/>
              <a:gd name="connsiteX110" fmla="*/ 192183 w 12192000"/>
              <a:gd name="connsiteY110" fmla="*/ 3460075 h 3482342"/>
              <a:gd name="connsiteX111" fmla="*/ 46713 w 12192000"/>
              <a:gd name="connsiteY111" fmla="*/ 3462986 h 3482342"/>
              <a:gd name="connsiteX112" fmla="*/ 2765 w 12192000"/>
              <a:gd name="connsiteY112" fmla="*/ 3480770 h 3482342"/>
              <a:gd name="connsiteX113" fmla="*/ 0 w 12192000"/>
              <a:gd name="connsiteY113" fmla="*/ 3482342 h 3482342"/>
              <a:gd name="connsiteX114" fmla="*/ 0 w 12192000"/>
              <a:gd name="connsiteY11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573203 w 12192000"/>
              <a:gd name="connsiteY26" fmla="*/ 1351996 h 3482342"/>
              <a:gd name="connsiteX27" fmla="*/ 10513263 w 12192000"/>
              <a:gd name="connsiteY27" fmla="*/ 1350756 h 3482342"/>
              <a:gd name="connsiteX28" fmla="*/ 10464012 w 12192000"/>
              <a:gd name="connsiteY28" fmla="*/ 1391778 h 3482342"/>
              <a:gd name="connsiteX29" fmla="*/ 10405409 w 12192000"/>
              <a:gd name="connsiteY29" fmla="*/ 1422789 h 3482342"/>
              <a:gd name="connsiteX30" fmla="*/ 10370530 w 12192000"/>
              <a:gd name="connsiteY30" fmla="*/ 1441596 h 3482342"/>
              <a:gd name="connsiteX31" fmla="*/ 10264922 w 12192000"/>
              <a:gd name="connsiteY31" fmla="*/ 1472107 h 3482342"/>
              <a:gd name="connsiteX32" fmla="*/ 10058690 w 12192000"/>
              <a:gd name="connsiteY32" fmla="*/ 1474888 h 3482342"/>
              <a:gd name="connsiteX33" fmla="*/ 10004424 w 12192000"/>
              <a:gd name="connsiteY33" fmla="*/ 1489801 h 3482342"/>
              <a:gd name="connsiteX34" fmla="*/ 9999951 w 12192000"/>
              <a:gd name="connsiteY34" fmla="*/ 1499127 h 3482342"/>
              <a:gd name="connsiteX35" fmla="*/ 9845462 w 12192000"/>
              <a:gd name="connsiteY35" fmla="*/ 1548192 h 3482342"/>
              <a:gd name="connsiteX36" fmla="*/ 9736156 w 12192000"/>
              <a:gd name="connsiteY36" fmla="*/ 1581928 h 3482342"/>
              <a:gd name="connsiteX37" fmla="*/ 9693355 w 12192000"/>
              <a:gd name="connsiteY37" fmla="*/ 1602632 h 3482342"/>
              <a:gd name="connsiteX38" fmla="*/ 9664242 w 12192000"/>
              <a:gd name="connsiteY38" fmla="*/ 1622075 h 3482342"/>
              <a:gd name="connsiteX39" fmla="*/ 9579195 w 12192000"/>
              <a:gd name="connsiteY39" fmla="*/ 1648017 h 3482342"/>
              <a:gd name="connsiteX40" fmla="*/ 9433652 w 12192000"/>
              <a:gd name="connsiteY40" fmla="*/ 1681174 h 3482342"/>
              <a:gd name="connsiteX41" fmla="*/ 9403775 w 12192000"/>
              <a:gd name="connsiteY41" fmla="*/ 1690403 h 3482342"/>
              <a:gd name="connsiteX42" fmla="*/ 9382503 w 12192000"/>
              <a:gd name="connsiteY42" fmla="*/ 1706957 h 3482342"/>
              <a:gd name="connsiteX43" fmla="*/ 9381410 w 12192000"/>
              <a:gd name="connsiteY43" fmla="*/ 1718312 h 3482342"/>
              <a:gd name="connsiteX44" fmla="*/ 9365685 w 12192000"/>
              <a:gd name="connsiteY44" fmla="*/ 1724772 h 3482342"/>
              <a:gd name="connsiteX45" fmla="*/ 9278020 w 12192000"/>
              <a:gd name="connsiteY45" fmla="*/ 1741161 h 3482342"/>
              <a:gd name="connsiteX46" fmla="*/ 9217145 w 12192000"/>
              <a:gd name="connsiteY46" fmla="*/ 1771195 h 3482342"/>
              <a:gd name="connsiteX47" fmla="*/ 8955875 w 12192000"/>
              <a:gd name="connsiteY47" fmla="*/ 1796806 h 3482342"/>
              <a:gd name="connsiteX48" fmla="*/ 8648415 w 12192000"/>
              <a:gd name="connsiteY48" fmla="*/ 1878623 h 3482342"/>
              <a:gd name="connsiteX49" fmla="*/ 8495949 w 12192000"/>
              <a:gd name="connsiteY49" fmla="*/ 1902425 h 3482342"/>
              <a:gd name="connsiteX50" fmla="*/ 8236214 w 12192000"/>
              <a:gd name="connsiteY50" fmla="*/ 1909725 h 3482342"/>
              <a:gd name="connsiteX51" fmla="*/ 8132104 w 12192000"/>
              <a:gd name="connsiteY51" fmla="*/ 1895727 h 3482342"/>
              <a:gd name="connsiteX52" fmla="*/ 7918078 w 12192000"/>
              <a:gd name="connsiteY52" fmla="*/ 1862668 h 3482342"/>
              <a:gd name="connsiteX53" fmla="*/ 7817899 w 12192000"/>
              <a:gd name="connsiteY53" fmla="*/ 1862176 h 3482342"/>
              <a:gd name="connsiteX54" fmla="*/ 7768994 w 12192000"/>
              <a:gd name="connsiteY54" fmla="*/ 1855721 h 3482342"/>
              <a:gd name="connsiteX55" fmla="*/ 7618027 w 12192000"/>
              <a:gd name="connsiteY55" fmla="*/ 1830959 h 3482342"/>
              <a:gd name="connsiteX56" fmla="*/ 7449425 w 12192000"/>
              <a:gd name="connsiteY56" fmla="*/ 1810910 h 3482342"/>
              <a:gd name="connsiteX57" fmla="*/ 7342915 w 12192000"/>
              <a:gd name="connsiteY57" fmla="*/ 1819827 h 3482342"/>
              <a:gd name="connsiteX58" fmla="*/ 7255191 w 12192000"/>
              <a:gd name="connsiteY58" fmla="*/ 1834354 h 3482342"/>
              <a:gd name="connsiteX59" fmla="*/ 7131205 w 12192000"/>
              <a:gd name="connsiteY59" fmla="*/ 1845557 h 3482342"/>
              <a:gd name="connsiteX60" fmla="*/ 6941837 w 12192000"/>
              <a:gd name="connsiteY60" fmla="*/ 1840640 h 3482342"/>
              <a:gd name="connsiteX61" fmla="*/ 6837145 w 12192000"/>
              <a:gd name="connsiteY61" fmla="*/ 1870724 h 3482342"/>
              <a:gd name="connsiteX62" fmla="*/ 6753991 w 12192000"/>
              <a:gd name="connsiteY62" fmla="*/ 1860969 h 3482342"/>
              <a:gd name="connsiteX63" fmla="*/ 6727754 w 12192000"/>
              <a:gd name="connsiteY63" fmla="*/ 1882372 h 3482342"/>
              <a:gd name="connsiteX64" fmla="*/ 6723371 w 12192000"/>
              <a:gd name="connsiteY64" fmla="*/ 1886494 h 3482342"/>
              <a:gd name="connsiteX65" fmla="*/ 6702779 w 12192000"/>
              <a:gd name="connsiteY65" fmla="*/ 1893601 h 3482342"/>
              <a:gd name="connsiteX66" fmla="*/ 6686657 w 12192000"/>
              <a:gd name="connsiteY66" fmla="*/ 1907344 h 3482342"/>
              <a:gd name="connsiteX67" fmla="*/ 6651330 w 12192000"/>
              <a:gd name="connsiteY67" fmla="*/ 1922921 h 3482342"/>
              <a:gd name="connsiteX68" fmla="*/ 6622958 w 12192000"/>
              <a:gd name="connsiteY68" fmla="*/ 1936255 h 3482342"/>
              <a:gd name="connsiteX69" fmla="*/ 6522602 w 12192000"/>
              <a:gd name="connsiteY69" fmla="*/ 1954133 h 3482342"/>
              <a:gd name="connsiteX70" fmla="*/ 6444344 w 12192000"/>
              <a:gd name="connsiteY70" fmla="*/ 1969663 h 3482342"/>
              <a:gd name="connsiteX71" fmla="*/ 6409626 w 12192000"/>
              <a:gd name="connsiteY71" fmla="*/ 1978846 h 3482342"/>
              <a:gd name="connsiteX72" fmla="*/ 6333446 w 12192000"/>
              <a:gd name="connsiteY72" fmla="*/ 1997163 h 3482342"/>
              <a:gd name="connsiteX73" fmla="*/ 6294933 w 12192000"/>
              <a:gd name="connsiteY73" fmla="*/ 2019412 h 3482342"/>
              <a:gd name="connsiteX74" fmla="*/ 6238719 w 12192000"/>
              <a:gd name="connsiteY74" fmla="*/ 2042547 h 3482342"/>
              <a:gd name="connsiteX75" fmla="*/ 6187205 w 12192000"/>
              <a:gd name="connsiteY75" fmla="*/ 2060048 h 3482342"/>
              <a:gd name="connsiteX76" fmla="*/ 6138780 w 12192000"/>
              <a:gd name="connsiteY76" fmla="*/ 2081918 h 3482342"/>
              <a:gd name="connsiteX77" fmla="*/ 6120125 w 12192000"/>
              <a:gd name="connsiteY77" fmla="*/ 2109475 h 3482342"/>
              <a:gd name="connsiteX78" fmla="*/ 6056576 w 12192000"/>
              <a:gd name="connsiteY78" fmla="*/ 2120066 h 3482342"/>
              <a:gd name="connsiteX79" fmla="*/ 5993794 w 12192000"/>
              <a:gd name="connsiteY79" fmla="*/ 2122569 h 3482342"/>
              <a:gd name="connsiteX80" fmla="*/ 5943601 w 12192000"/>
              <a:gd name="connsiteY80" fmla="*/ 2137719 h 3482342"/>
              <a:gd name="connsiteX81" fmla="*/ 5898141 w 12192000"/>
              <a:gd name="connsiteY81" fmla="*/ 2144806 h 3482342"/>
              <a:gd name="connsiteX82" fmla="*/ 5855337 w 12192000"/>
              <a:gd name="connsiteY82" fmla="*/ 2137719 h 3482342"/>
              <a:gd name="connsiteX83" fmla="*/ 5817682 w 12192000"/>
              <a:gd name="connsiteY83" fmla="*/ 2157358 h 3482342"/>
              <a:gd name="connsiteX84" fmla="*/ 5735300 w 12192000"/>
              <a:gd name="connsiteY84" fmla="*/ 2158902 h 3482342"/>
              <a:gd name="connsiteX85" fmla="*/ 5591469 w 12192000"/>
              <a:gd name="connsiteY85" fmla="*/ 2178389 h 3482342"/>
              <a:gd name="connsiteX86" fmla="*/ 5505818 w 12192000"/>
              <a:gd name="connsiteY86" fmla="*/ 2194207 h 3482342"/>
              <a:gd name="connsiteX87" fmla="*/ 5452860 w 12192000"/>
              <a:gd name="connsiteY87" fmla="*/ 2180085 h 3482342"/>
              <a:gd name="connsiteX88" fmla="*/ 5414282 w 12192000"/>
              <a:gd name="connsiteY88" fmla="*/ 2183070 h 3482342"/>
              <a:gd name="connsiteX89" fmla="*/ 5368369 w 12192000"/>
              <a:gd name="connsiteY89" fmla="*/ 2204272 h 3482342"/>
              <a:gd name="connsiteX90" fmla="*/ 5336354 w 12192000"/>
              <a:gd name="connsiteY90" fmla="*/ 2218920 h 3482342"/>
              <a:gd name="connsiteX91" fmla="*/ 5291263 w 12192000"/>
              <a:gd name="connsiteY91" fmla="*/ 2239182 h 3482342"/>
              <a:gd name="connsiteX92" fmla="*/ 5255152 w 12192000"/>
              <a:gd name="connsiteY92" fmla="*/ 2247164 h 3482342"/>
              <a:gd name="connsiteX93" fmla="*/ 5233796 w 12192000"/>
              <a:gd name="connsiteY93" fmla="*/ 2268260 h 3482342"/>
              <a:gd name="connsiteX94" fmla="*/ 5212786 w 12192000"/>
              <a:gd name="connsiteY94" fmla="*/ 2296592 h 3482342"/>
              <a:gd name="connsiteX95" fmla="*/ 5173523 w 12192000"/>
              <a:gd name="connsiteY95" fmla="*/ 2309057 h 3482342"/>
              <a:gd name="connsiteX96" fmla="*/ 5123830 w 12192000"/>
              <a:gd name="connsiteY96" fmla="*/ 2307070 h 3482342"/>
              <a:gd name="connsiteX97" fmla="*/ 5065426 w 12192000"/>
              <a:gd name="connsiteY97" fmla="*/ 2324076 h 3482342"/>
              <a:gd name="connsiteX98" fmla="*/ 4975908 w 12192000"/>
              <a:gd name="connsiteY98" fmla="*/ 2364128 h 3482342"/>
              <a:gd name="connsiteX99" fmla="*/ 4913723 w 12192000"/>
              <a:gd name="connsiteY99" fmla="*/ 2385265 h 3482342"/>
              <a:gd name="connsiteX100" fmla="*/ 4746485 w 12192000"/>
              <a:gd name="connsiteY100" fmla="*/ 2451769 h 3482342"/>
              <a:gd name="connsiteX101" fmla="*/ 4681588 w 12192000"/>
              <a:gd name="connsiteY101" fmla="*/ 2467494 h 3482342"/>
              <a:gd name="connsiteX102" fmla="*/ 1783655 w 12192000"/>
              <a:gd name="connsiteY102" fmla="*/ 3163860 h 3482342"/>
              <a:gd name="connsiteX103" fmla="*/ 1325955 w 12192000"/>
              <a:gd name="connsiteY103" fmla="*/ 3176692 h 3482342"/>
              <a:gd name="connsiteX104" fmla="*/ 1190384 w 12192000"/>
              <a:gd name="connsiteY104" fmla="*/ 3203504 h 3482342"/>
              <a:gd name="connsiteX105" fmla="*/ 1094537 w 12192000"/>
              <a:gd name="connsiteY105" fmla="*/ 3229469 h 3482342"/>
              <a:gd name="connsiteX106" fmla="*/ 779276 w 12192000"/>
              <a:gd name="connsiteY106" fmla="*/ 3327290 h 3482342"/>
              <a:gd name="connsiteX107" fmla="*/ 600378 w 12192000"/>
              <a:gd name="connsiteY107" fmla="*/ 3335250 h 3482342"/>
              <a:gd name="connsiteX108" fmla="*/ 493457 w 12192000"/>
              <a:gd name="connsiteY108" fmla="*/ 3365044 h 3482342"/>
              <a:gd name="connsiteX109" fmla="*/ 349402 w 12192000"/>
              <a:gd name="connsiteY109" fmla="*/ 3380897 h 3482342"/>
              <a:gd name="connsiteX110" fmla="*/ 192183 w 12192000"/>
              <a:gd name="connsiteY110" fmla="*/ 3460075 h 3482342"/>
              <a:gd name="connsiteX111" fmla="*/ 46713 w 12192000"/>
              <a:gd name="connsiteY111" fmla="*/ 3462986 h 3482342"/>
              <a:gd name="connsiteX112" fmla="*/ 2765 w 12192000"/>
              <a:gd name="connsiteY112" fmla="*/ 3480770 h 3482342"/>
              <a:gd name="connsiteX113" fmla="*/ 0 w 12192000"/>
              <a:gd name="connsiteY113" fmla="*/ 3482342 h 3482342"/>
              <a:gd name="connsiteX114" fmla="*/ 0 w 12192000"/>
              <a:gd name="connsiteY11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264922 w 12192000"/>
              <a:gd name="connsiteY32" fmla="*/ 1472107 h 3482342"/>
              <a:gd name="connsiteX33" fmla="*/ 10058690 w 12192000"/>
              <a:gd name="connsiteY33" fmla="*/ 1474888 h 3482342"/>
              <a:gd name="connsiteX34" fmla="*/ 10004424 w 12192000"/>
              <a:gd name="connsiteY34" fmla="*/ 1489801 h 3482342"/>
              <a:gd name="connsiteX35" fmla="*/ 9999951 w 12192000"/>
              <a:gd name="connsiteY35" fmla="*/ 1499127 h 3482342"/>
              <a:gd name="connsiteX36" fmla="*/ 9845462 w 12192000"/>
              <a:gd name="connsiteY36" fmla="*/ 1548192 h 3482342"/>
              <a:gd name="connsiteX37" fmla="*/ 9736156 w 12192000"/>
              <a:gd name="connsiteY37" fmla="*/ 1581928 h 3482342"/>
              <a:gd name="connsiteX38" fmla="*/ 9693355 w 12192000"/>
              <a:gd name="connsiteY38" fmla="*/ 1602632 h 3482342"/>
              <a:gd name="connsiteX39" fmla="*/ 9664242 w 12192000"/>
              <a:gd name="connsiteY39" fmla="*/ 1622075 h 3482342"/>
              <a:gd name="connsiteX40" fmla="*/ 9579195 w 12192000"/>
              <a:gd name="connsiteY40" fmla="*/ 1648017 h 3482342"/>
              <a:gd name="connsiteX41" fmla="*/ 9433652 w 12192000"/>
              <a:gd name="connsiteY41" fmla="*/ 1681174 h 3482342"/>
              <a:gd name="connsiteX42" fmla="*/ 9403775 w 12192000"/>
              <a:gd name="connsiteY42" fmla="*/ 1690403 h 3482342"/>
              <a:gd name="connsiteX43" fmla="*/ 9382503 w 12192000"/>
              <a:gd name="connsiteY43" fmla="*/ 1706957 h 3482342"/>
              <a:gd name="connsiteX44" fmla="*/ 9381410 w 12192000"/>
              <a:gd name="connsiteY44" fmla="*/ 1718312 h 3482342"/>
              <a:gd name="connsiteX45" fmla="*/ 9365685 w 12192000"/>
              <a:gd name="connsiteY45" fmla="*/ 1724772 h 3482342"/>
              <a:gd name="connsiteX46" fmla="*/ 9278020 w 12192000"/>
              <a:gd name="connsiteY46" fmla="*/ 1741161 h 3482342"/>
              <a:gd name="connsiteX47" fmla="*/ 9217145 w 12192000"/>
              <a:gd name="connsiteY47" fmla="*/ 1771195 h 3482342"/>
              <a:gd name="connsiteX48" fmla="*/ 8955875 w 12192000"/>
              <a:gd name="connsiteY48" fmla="*/ 1796806 h 3482342"/>
              <a:gd name="connsiteX49" fmla="*/ 8648415 w 12192000"/>
              <a:gd name="connsiteY49" fmla="*/ 1878623 h 3482342"/>
              <a:gd name="connsiteX50" fmla="*/ 8495949 w 12192000"/>
              <a:gd name="connsiteY50" fmla="*/ 1902425 h 3482342"/>
              <a:gd name="connsiteX51" fmla="*/ 8236214 w 12192000"/>
              <a:gd name="connsiteY51" fmla="*/ 1909725 h 3482342"/>
              <a:gd name="connsiteX52" fmla="*/ 8132104 w 12192000"/>
              <a:gd name="connsiteY52" fmla="*/ 1895727 h 3482342"/>
              <a:gd name="connsiteX53" fmla="*/ 7918078 w 12192000"/>
              <a:gd name="connsiteY53" fmla="*/ 1862668 h 3482342"/>
              <a:gd name="connsiteX54" fmla="*/ 7817899 w 12192000"/>
              <a:gd name="connsiteY54" fmla="*/ 1862176 h 3482342"/>
              <a:gd name="connsiteX55" fmla="*/ 7768994 w 12192000"/>
              <a:gd name="connsiteY55" fmla="*/ 1855721 h 3482342"/>
              <a:gd name="connsiteX56" fmla="*/ 7618027 w 12192000"/>
              <a:gd name="connsiteY56" fmla="*/ 1830959 h 3482342"/>
              <a:gd name="connsiteX57" fmla="*/ 7449425 w 12192000"/>
              <a:gd name="connsiteY57" fmla="*/ 1810910 h 3482342"/>
              <a:gd name="connsiteX58" fmla="*/ 7342915 w 12192000"/>
              <a:gd name="connsiteY58" fmla="*/ 1819827 h 3482342"/>
              <a:gd name="connsiteX59" fmla="*/ 7255191 w 12192000"/>
              <a:gd name="connsiteY59" fmla="*/ 1834354 h 3482342"/>
              <a:gd name="connsiteX60" fmla="*/ 7131205 w 12192000"/>
              <a:gd name="connsiteY60" fmla="*/ 1845557 h 3482342"/>
              <a:gd name="connsiteX61" fmla="*/ 6941837 w 12192000"/>
              <a:gd name="connsiteY61" fmla="*/ 1840640 h 3482342"/>
              <a:gd name="connsiteX62" fmla="*/ 6837145 w 12192000"/>
              <a:gd name="connsiteY62" fmla="*/ 1870724 h 3482342"/>
              <a:gd name="connsiteX63" fmla="*/ 6753991 w 12192000"/>
              <a:gd name="connsiteY63" fmla="*/ 1860969 h 3482342"/>
              <a:gd name="connsiteX64" fmla="*/ 6727754 w 12192000"/>
              <a:gd name="connsiteY64" fmla="*/ 1882372 h 3482342"/>
              <a:gd name="connsiteX65" fmla="*/ 6723371 w 12192000"/>
              <a:gd name="connsiteY65" fmla="*/ 1886494 h 3482342"/>
              <a:gd name="connsiteX66" fmla="*/ 6702779 w 12192000"/>
              <a:gd name="connsiteY66" fmla="*/ 1893601 h 3482342"/>
              <a:gd name="connsiteX67" fmla="*/ 6686657 w 12192000"/>
              <a:gd name="connsiteY67" fmla="*/ 1907344 h 3482342"/>
              <a:gd name="connsiteX68" fmla="*/ 6651330 w 12192000"/>
              <a:gd name="connsiteY68" fmla="*/ 1922921 h 3482342"/>
              <a:gd name="connsiteX69" fmla="*/ 6622958 w 12192000"/>
              <a:gd name="connsiteY69" fmla="*/ 1936255 h 3482342"/>
              <a:gd name="connsiteX70" fmla="*/ 6522602 w 12192000"/>
              <a:gd name="connsiteY70" fmla="*/ 1954133 h 3482342"/>
              <a:gd name="connsiteX71" fmla="*/ 6444344 w 12192000"/>
              <a:gd name="connsiteY71" fmla="*/ 1969663 h 3482342"/>
              <a:gd name="connsiteX72" fmla="*/ 6409626 w 12192000"/>
              <a:gd name="connsiteY72" fmla="*/ 1978846 h 3482342"/>
              <a:gd name="connsiteX73" fmla="*/ 6333446 w 12192000"/>
              <a:gd name="connsiteY73" fmla="*/ 1997163 h 3482342"/>
              <a:gd name="connsiteX74" fmla="*/ 6294933 w 12192000"/>
              <a:gd name="connsiteY74" fmla="*/ 2019412 h 3482342"/>
              <a:gd name="connsiteX75" fmla="*/ 6238719 w 12192000"/>
              <a:gd name="connsiteY75" fmla="*/ 2042547 h 3482342"/>
              <a:gd name="connsiteX76" fmla="*/ 6187205 w 12192000"/>
              <a:gd name="connsiteY76" fmla="*/ 2060048 h 3482342"/>
              <a:gd name="connsiteX77" fmla="*/ 6138780 w 12192000"/>
              <a:gd name="connsiteY77" fmla="*/ 2081918 h 3482342"/>
              <a:gd name="connsiteX78" fmla="*/ 6120125 w 12192000"/>
              <a:gd name="connsiteY78" fmla="*/ 2109475 h 3482342"/>
              <a:gd name="connsiteX79" fmla="*/ 6056576 w 12192000"/>
              <a:gd name="connsiteY79" fmla="*/ 2120066 h 3482342"/>
              <a:gd name="connsiteX80" fmla="*/ 5993794 w 12192000"/>
              <a:gd name="connsiteY80" fmla="*/ 2122569 h 3482342"/>
              <a:gd name="connsiteX81" fmla="*/ 5943601 w 12192000"/>
              <a:gd name="connsiteY81" fmla="*/ 2137719 h 3482342"/>
              <a:gd name="connsiteX82" fmla="*/ 5898141 w 12192000"/>
              <a:gd name="connsiteY82" fmla="*/ 2144806 h 3482342"/>
              <a:gd name="connsiteX83" fmla="*/ 5855337 w 12192000"/>
              <a:gd name="connsiteY83" fmla="*/ 2137719 h 3482342"/>
              <a:gd name="connsiteX84" fmla="*/ 5817682 w 12192000"/>
              <a:gd name="connsiteY84" fmla="*/ 2157358 h 3482342"/>
              <a:gd name="connsiteX85" fmla="*/ 5735300 w 12192000"/>
              <a:gd name="connsiteY85" fmla="*/ 2158902 h 3482342"/>
              <a:gd name="connsiteX86" fmla="*/ 5591469 w 12192000"/>
              <a:gd name="connsiteY86" fmla="*/ 2178389 h 3482342"/>
              <a:gd name="connsiteX87" fmla="*/ 5505818 w 12192000"/>
              <a:gd name="connsiteY87" fmla="*/ 2194207 h 3482342"/>
              <a:gd name="connsiteX88" fmla="*/ 5452860 w 12192000"/>
              <a:gd name="connsiteY88" fmla="*/ 2180085 h 3482342"/>
              <a:gd name="connsiteX89" fmla="*/ 5414282 w 12192000"/>
              <a:gd name="connsiteY89" fmla="*/ 2183070 h 3482342"/>
              <a:gd name="connsiteX90" fmla="*/ 5368369 w 12192000"/>
              <a:gd name="connsiteY90" fmla="*/ 2204272 h 3482342"/>
              <a:gd name="connsiteX91" fmla="*/ 5336354 w 12192000"/>
              <a:gd name="connsiteY91" fmla="*/ 2218920 h 3482342"/>
              <a:gd name="connsiteX92" fmla="*/ 5291263 w 12192000"/>
              <a:gd name="connsiteY92" fmla="*/ 2239182 h 3482342"/>
              <a:gd name="connsiteX93" fmla="*/ 5255152 w 12192000"/>
              <a:gd name="connsiteY93" fmla="*/ 2247164 h 3482342"/>
              <a:gd name="connsiteX94" fmla="*/ 5233796 w 12192000"/>
              <a:gd name="connsiteY94" fmla="*/ 2268260 h 3482342"/>
              <a:gd name="connsiteX95" fmla="*/ 5212786 w 12192000"/>
              <a:gd name="connsiteY95" fmla="*/ 2296592 h 3482342"/>
              <a:gd name="connsiteX96" fmla="*/ 5173523 w 12192000"/>
              <a:gd name="connsiteY96" fmla="*/ 2309057 h 3482342"/>
              <a:gd name="connsiteX97" fmla="*/ 5123830 w 12192000"/>
              <a:gd name="connsiteY97" fmla="*/ 2307070 h 3482342"/>
              <a:gd name="connsiteX98" fmla="*/ 5065426 w 12192000"/>
              <a:gd name="connsiteY98" fmla="*/ 2324076 h 3482342"/>
              <a:gd name="connsiteX99" fmla="*/ 4975908 w 12192000"/>
              <a:gd name="connsiteY99" fmla="*/ 2364128 h 3482342"/>
              <a:gd name="connsiteX100" fmla="*/ 4913723 w 12192000"/>
              <a:gd name="connsiteY100" fmla="*/ 2385265 h 3482342"/>
              <a:gd name="connsiteX101" fmla="*/ 4746485 w 12192000"/>
              <a:gd name="connsiteY101" fmla="*/ 2451769 h 3482342"/>
              <a:gd name="connsiteX102" fmla="*/ 4681588 w 12192000"/>
              <a:gd name="connsiteY102" fmla="*/ 2467494 h 3482342"/>
              <a:gd name="connsiteX103" fmla="*/ 1783655 w 12192000"/>
              <a:gd name="connsiteY103" fmla="*/ 3163860 h 3482342"/>
              <a:gd name="connsiteX104" fmla="*/ 1325955 w 12192000"/>
              <a:gd name="connsiteY104" fmla="*/ 3176692 h 3482342"/>
              <a:gd name="connsiteX105" fmla="*/ 1190384 w 12192000"/>
              <a:gd name="connsiteY105" fmla="*/ 3203504 h 3482342"/>
              <a:gd name="connsiteX106" fmla="*/ 1094537 w 12192000"/>
              <a:gd name="connsiteY106" fmla="*/ 3229469 h 3482342"/>
              <a:gd name="connsiteX107" fmla="*/ 779276 w 12192000"/>
              <a:gd name="connsiteY107" fmla="*/ 3327290 h 3482342"/>
              <a:gd name="connsiteX108" fmla="*/ 600378 w 12192000"/>
              <a:gd name="connsiteY108" fmla="*/ 3335250 h 3482342"/>
              <a:gd name="connsiteX109" fmla="*/ 493457 w 12192000"/>
              <a:gd name="connsiteY109" fmla="*/ 3365044 h 3482342"/>
              <a:gd name="connsiteX110" fmla="*/ 349402 w 12192000"/>
              <a:gd name="connsiteY110" fmla="*/ 3380897 h 3482342"/>
              <a:gd name="connsiteX111" fmla="*/ 192183 w 12192000"/>
              <a:gd name="connsiteY111" fmla="*/ 3460075 h 3482342"/>
              <a:gd name="connsiteX112" fmla="*/ 46713 w 12192000"/>
              <a:gd name="connsiteY112" fmla="*/ 3462986 h 3482342"/>
              <a:gd name="connsiteX113" fmla="*/ 2765 w 12192000"/>
              <a:gd name="connsiteY113" fmla="*/ 3480770 h 3482342"/>
              <a:gd name="connsiteX114" fmla="*/ 0 w 12192000"/>
              <a:gd name="connsiteY114" fmla="*/ 3482342 h 3482342"/>
              <a:gd name="connsiteX115" fmla="*/ 0 w 12192000"/>
              <a:gd name="connsiteY11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058690 w 12192000"/>
              <a:gd name="connsiteY34" fmla="*/ 1474888 h 3482342"/>
              <a:gd name="connsiteX35" fmla="*/ 10004424 w 12192000"/>
              <a:gd name="connsiteY35" fmla="*/ 1489801 h 3482342"/>
              <a:gd name="connsiteX36" fmla="*/ 9999951 w 12192000"/>
              <a:gd name="connsiteY36" fmla="*/ 1499127 h 3482342"/>
              <a:gd name="connsiteX37" fmla="*/ 9845462 w 12192000"/>
              <a:gd name="connsiteY37" fmla="*/ 1548192 h 3482342"/>
              <a:gd name="connsiteX38" fmla="*/ 9736156 w 12192000"/>
              <a:gd name="connsiteY38" fmla="*/ 1581928 h 3482342"/>
              <a:gd name="connsiteX39" fmla="*/ 9693355 w 12192000"/>
              <a:gd name="connsiteY39" fmla="*/ 1602632 h 3482342"/>
              <a:gd name="connsiteX40" fmla="*/ 9664242 w 12192000"/>
              <a:gd name="connsiteY40" fmla="*/ 1622075 h 3482342"/>
              <a:gd name="connsiteX41" fmla="*/ 9579195 w 12192000"/>
              <a:gd name="connsiteY41" fmla="*/ 1648017 h 3482342"/>
              <a:gd name="connsiteX42" fmla="*/ 9433652 w 12192000"/>
              <a:gd name="connsiteY42" fmla="*/ 1681174 h 3482342"/>
              <a:gd name="connsiteX43" fmla="*/ 9403775 w 12192000"/>
              <a:gd name="connsiteY43" fmla="*/ 1690403 h 3482342"/>
              <a:gd name="connsiteX44" fmla="*/ 9382503 w 12192000"/>
              <a:gd name="connsiteY44" fmla="*/ 1706957 h 3482342"/>
              <a:gd name="connsiteX45" fmla="*/ 9381410 w 12192000"/>
              <a:gd name="connsiteY45" fmla="*/ 1718312 h 3482342"/>
              <a:gd name="connsiteX46" fmla="*/ 9365685 w 12192000"/>
              <a:gd name="connsiteY46" fmla="*/ 1724772 h 3482342"/>
              <a:gd name="connsiteX47" fmla="*/ 9278020 w 12192000"/>
              <a:gd name="connsiteY47" fmla="*/ 1741161 h 3482342"/>
              <a:gd name="connsiteX48" fmla="*/ 9217145 w 12192000"/>
              <a:gd name="connsiteY48" fmla="*/ 1771195 h 3482342"/>
              <a:gd name="connsiteX49" fmla="*/ 8955875 w 12192000"/>
              <a:gd name="connsiteY49" fmla="*/ 1796806 h 3482342"/>
              <a:gd name="connsiteX50" fmla="*/ 8648415 w 12192000"/>
              <a:gd name="connsiteY50" fmla="*/ 1878623 h 3482342"/>
              <a:gd name="connsiteX51" fmla="*/ 8495949 w 12192000"/>
              <a:gd name="connsiteY51" fmla="*/ 1902425 h 3482342"/>
              <a:gd name="connsiteX52" fmla="*/ 8236214 w 12192000"/>
              <a:gd name="connsiteY52" fmla="*/ 1909725 h 3482342"/>
              <a:gd name="connsiteX53" fmla="*/ 8132104 w 12192000"/>
              <a:gd name="connsiteY53" fmla="*/ 1895727 h 3482342"/>
              <a:gd name="connsiteX54" fmla="*/ 7918078 w 12192000"/>
              <a:gd name="connsiteY54" fmla="*/ 1862668 h 3482342"/>
              <a:gd name="connsiteX55" fmla="*/ 7817899 w 12192000"/>
              <a:gd name="connsiteY55" fmla="*/ 1862176 h 3482342"/>
              <a:gd name="connsiteX56" fmla="*/ 7768994 w 12192000"/>
              <a:gd name="connsiteY56" fmla="*/ 1855721 h 3482342"/>
              <a:gd name="connsiteX57" fmla="*/ 7618027 w 12192000"/>
              <a:gd name="connsiteY57" fmla="*/ 1830959 h 3482342"/>
              <a:gd name="connsiteX58" fmla="*/ 7449425 w 12192000"/>
              <a:gd name="connsiteY58" fmla="*/ 1810910 h 3482342"/>
              <a:gd name="connsiteX59" fmla="*/ 7342915 w 12192000"/>
              <a:gd name="connsiteY59" fmla="*/ 1819827 h 3482342"/>
              <a:gd name="connsiteX60" fmla="*/ 7255191 w 12192000"/>
              <a:gd name="connsiteY60" fmla="*/ 1834354 h 3482342"/>
              <a:gd name="connsiteX61" fmla="*/ 7131205 w 12192000"/>
              <a:gd name="connsiteY61" fmla="*/ 1845557 h 3482342"/>
              <a:gd name="connsiteX62" fmla="*/ 6941837 w 12192000"/>
              <a:gd name="connsiteY62" fmla="*/ 1840640 h 3482342"/>
              <a:gd name="connsiteX63" fmla="*/ 6837145 w 12192000"/>
              <a:gd name="connsiteY63" fmla="*/ 1870724 h 3482342"/>
              <a:gd name="connsiteX64" fmla="*/ 6753991 w 12192000"/>
              <a:gd name="connsiteY64" fmla="*/ 1860969 h 3482342"/>
              <a:gd name="connsiteX65" fmla="*/ 6727754 w 12192000"/>
              <a:gd name="connsiteY65" fmla="*/ 1882372 h 3482342"/>
              <a:gd name="connsiteX66" fmla="*/ 6723371 w 12192000"/>
              <a:gd name="connsiteY66" fmla="*/ 1886494 h 3482342"/>
              <a:gd name="connsiteX67" fmla="*/ 6702779 w 12192000"/>
              <a:gd name="connsiteY67" fmla="*/ 1893601 h 3482342"/>
              <a:gd name="connsiteX68" fmla="*/ 6686657 w 12192000"/>
              <a:gd name="connsiteY68" fmla="*/ 1907344 h 3482342"/>
              <a:gd name="connsiteX69" fmla="*/ 6651330 w 12192000"/>
              <a:gd name="connsiteY69" fmla="*/ 1922921 h 3482342"/>
              <a:gd name="connsiteX70" fmla="*/ 6622958 w 12192000"/>
              <a:gd name="connsiteY70" fmla="*/ 1936255 h 3482342"/>
              <a:gd name="connsiteX71" fmla="*/ 6522602 w 12192000"/>
              <a:gd name="connsiteY71" fmla="*/ 1954133 h 3482342"/>
              <a:gd name="connsiteX72" fmla="*/ 6444344 w 12192000"/>
              <a:gd name="connsiteY72" fmla="*/ 1969663 h 3482342"/>
              <a:gd name="connsiteX73" fmla="*/ 6409626 w 12192000"/>
              <a:gd name="connsiteY73" fmla="*/ 1978846 h 3482342"/>
              <a:gd name="connsiteX74" fmla="*/ 6333446 w 12192000"/>
              <a:gd name="connsiteY74" fmla="*/ 1997163 h 3482342"/>
              <a:gd name="connsiteX75" fmla="*/ 6294933 w 12192000"/>
              <a:gd name="connsiteY75" fmla="*/ 2019412 h 3482342"/>
              <a:gd name="connsiteX76" fmla="*/ 6238719 w 12192000"/>
              <a:gd name="connsiteY76" fmla="*/ 2042547 h 3482342"/>
              <a:gd name="connsiteX77" fmla="*/ 6187205 w 12192000"/>
              <a:gd name="connsiteY77" fmla="*/ 2060048 h 3482342"/>
              <a:gd name="connsiteX78" fmla="*/ 6138780 w 12192000"/>
              <a:gd name="connsiteY78" fmla="*/ 2081918 h 3482342"/>
              <a:gd name="connsiteX79" fmla="*/ 6120125 w 12192000"/>
              <a:gd name="connsiteY79" fmla="*/ 2109475 h 3482342"/>
              <a:gd name="connsiteX80" fmla="*/ 6056576 w 12192000"/>
              <a:gd name="connsiteY80" fmla="*/ 2120066 h 3482342"/>
              <a:gd name="connsiteX81" fmla="*/ 5993794 w 12192000"/>
              <a:gd name="connsiteY81" fmla="*/ 2122569 h 3482342"/>
              <a:gd name="connsiteX82" fmla="*/ 5943601 w 12192000"/>
              <a:gd name="connsiteY82" fmla="*/ 2137719 h 3482342"/>
              <a:gd name="connsiteX83" fmla="*/ 5898141 w 12192000"/>
              <a:gd name="connsiteY83" fmla="*/ 2144806 h 3482342"/>
              <a:gd name="connsiteX84" fmla="*/ 5855337 w 12192000"/>
              <a:gd name="connsiteY84" fmla="*/ 2137719 h 3482342"/>
              <a:gd name="connsiteX85" fmla="*/ 5817682 w 12192000"/>
              <a:gd name="connsiteY85" fmla="*/ 2157358 h 3482342"/>
              <a:gd name="connsiteX86" fmla="*/ 5735300 w 12192000"/>
              <a:gd name="connsiteY86" fmla="*/ 2158902 h 3482342"/>
              <a:gd name="connsiteX87" fmla="*/ 5591469 w 12192000"/>
              <a:gd name="connsiteY87" fmla="*/ 2178389 h 3482342"/>
              <a:gd name="connsiteX88" fmla="*/ 5505818 w 12192000"/>
              <a:gd name="connsiteY88" fmla="*/ 2194207 h 3482342"/>
              <a:gd name="connsiteX89" fmla="*/ 5452860 w 12192000"/>
              <a:gd name="connsiteY89" fmla="*/ 2180085 h 3482342"/>
              <a:gd name="connsiteX90" fmla="*/ 5414282 w 12192000"/>
              <a:gd name="connsiteY90" fmla="*/ 2183070 h 3482342"/>
              <a:gd name="connsiteX91" fmla="*/ 5368369 w 12192000"/>
              <a:gd name="connsiteY91" fmla="*/ 2204272 h 3482342"/>
              <a:gd name="connsiteX92" fmla="*/ 5336354 w 12192000"/>
              <a:gd name="connsiteY92" fmla="*/ 2218920 h 3482342"/>
              <a:gd name="connsiteX93" fmla="*/ 5291263 w 12192000"/>
              <a:gd name="connsiteY93" fmla="*/ 2239182 h 3482342"/>
              <a:gd name="connsiteX94" fmla="*/ 5255152 w 12192000"/>
              <a:gd name="connsiteY94" fmla="*/ 2247164 h 3482342"/>
              <a:gd name="connsiteX95" fmla="*/ 5233796 w 12192000"/>
              <a:gd name="connsiteY95" fmla="*/ 2268260 h 3482342"/>
              <a:gd name="connsiteX96" fmla="*/ 5212786 w 12192000"/>
              <a:gd name="connsiteY96" fmla="*/ 2296592 h 3482342"/>
              <a:gd name="connsiteX97" fmla="*/ 5173523 w 12192000"/>
              <a:gd name="connsiteY97" fmla="*/ 2309057 h 3482342"/>
              <a:gd name="connsiteX98" fmla="*/ 5123830 w 12192000"/>
              <a:gd name="connsiteY98" fmla="*/ 2307070 h 3482342"/>
              <a:gd name="connsiteX99" fmla="*/ 5065426 w 12192000"/>
              <a:gd name="connsiteY99" fmla="*/ 2324076 h 3482342"/>
              <a:gd name="connsiteX100" fmla="*/ 4975908 w 12192000"/>
              <a:gd name="connsiteY100" fmla="*/ 2364128 h 3482342"/>
              <a:gd name="connsiteX101" fmla="*/ 4913723 w 12192000"/>
              <a:gd name="connsiteY101" fmla="*/ 2385265 h 3482342"/>
              <a:gd name="connsiteX102" fmla="*/ 4746485 w 12192000"/>
              <a:gd name="connsiteY102" fmla="*/ 2451769 h 3482342"/>
              <a:gd name="connsiteX103" fmla="*/ 4681588 w 12192000"/>
              <a:gd name="connsiteY103" fmla="*/ 2467494 h 3482342"/>
              <a:gd name="connsiteX104" fmla="*/ 1783655 w 12192000"/>
              <a:gd name="connsiteY104" fmla="*/ 3163860 h 3482342"/>
              <a:gd name="connsiteX105" fmla="*/ 1325955 w 12192000"/>
              <a:gd name="connsiteY105" fmla="*/ 3176692 h 3482342"/>
              <a:gd name="connsiteX106" fmla="*/ 1190384 w 12192000"/>
              <a:gd name="connsiteY106" fmla="*/ 3203504 h 3482342"/>
              <a:gd name="connsiteX107" fmla="*/ 1094537 w 12192000"/>
              <a:gd name="connsiteY107" fmla="*/ 3229469 h 3482342"/>
              <a:gd name="connsiteX108" fmla="*/ 779276 w 12192000"/>
              <a:gd name="connsiteY108" fmla="*/ 3327290 h 3482342"/>
              <a:gd name="connsiteX109" fmla="*/ 600378 w 12192000"/>
              <a:gd name="connsiteY109" fmla="*/ 3335250 h 3482342"/>
              <a:gd name="connsiteX110" fmla="*/ 493457 w 12192000"/>
              <a:gd name="connsiteY110" fmla="*/ 3365044 h 3482342"/>
              <a:gd name="connsiteX111" fmla="*/ 349402 w 12192000"/>
              <a:gd name="connsiteY111" fmla="*/ 3380897 h 3482342"/>
              <a:gd name="connsiteX112" fmla="*/ 192183 w 12192000"/>
              <a:gd name="connsiteY112" fmla="*/ 3460075 h 3482342"/>
              <a:gd name="connsiteX113" fmla="*/ 46713 w 12192000"/>
              <a:gd name="connsiteY113" fmla="*/ 3462986 h 3482342"/>
              <a:gd name="connsiteX114" fmla="*/ 2765 w 12192000"/>
              <a:gd name="connsiteY114" fmla="*/ 3480770 h 3482342"/>
              <a:gd name="connsiteX115" fmla="*/ 0 w 12192000"/>
              <a:gd name="connsiteY115" fmla="*/ 3482342 h 3482342"/>
              <a:gd name="connsiteX116" fmla="*/ 0 w 12192000"/>
              <a:gd name="connsiteY11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226099 w 12192000"/>
              <a:gd name="connsiteY34" fmla="*/ 1463393 h 3482342"/>
              <a:gd name="connsiteX35" fmla="*/ 10058690 w 12192000"/>
              <a:gd name="connsiteY35" fmla="*/ 1474888 h 3482342"/>
              <a:gd name="connsiteX36" fmla="*/ 10004424 w 12192000"/>
              <a:gd name="connsiteY36" fmla="*/ 1489801 h 3482342"/>
              <a:gd name="connsiteX37" fmla="*/ 9999951 w 12192000"/>
              <a:gd name="connsiteY37" fmla="*/ 1499127 h 3482342"/>
              <a:gd name="connsiteX38" fmla="*/ 9845462 w 12192000"/>
              <a:gd name="connsiteY38" fmla="*/ 1548192 h 3482342"/>
              <a:gd name="connsiteX39" fmla="*/ 9736156 w 12192000"/>
              <a:gd name="connsiteY39" fmla="*/ 1581928 h 3482342"/>
              <a:gd name="connsiteX40" fmla="*/ 9693355 w 12192000"/>
              <a:gd name="connsiteY40" fmla="*/ 1602632 h 3482342"/>
              <a:gd name="connsiteX41" fmla="*/ 9664242 w 12192000"/>
              <a:gd name="connsiteY41" fmla="*/ 1622075 h 3482342"/>
              <a:gd name="connsiteX42" fmla="*/ 9579195 w 12192000"/>
              <a:gd name="connsiteY42" fmla="*/ 1648017 h 3482342"/>
              <a:gd name="connsiteX43" fmla="*/ 9433652 w 12192000"/>
              <a:gd name="connsiteY43" fmla="*/ 1681174 h 3482342"/>
              <a:gd name="connsiteX44" fmla="*/ 9403775 w 12192000"/>
              <a:gd name="connsiteY44" fmla="*/ 1690403 h 3482342"/>
              <a:gd name="connsiteX45" fmla="*/ 9382503 w 12192000"/>
              <a:gd name="connsiteY45" fmla="*/ 1706957 h 3482342"/>
              <a:gd name="connsiteX46" fmla="*/ 9381410 w 12192000"/>
              <a:gd name="connsiteY46" fmla="*/ 1718312 h 3482342"/>
              <a:gd name="connsiteX47" fmla="*/ 9365685 w 12192000"/>
              <a:gd name="connsiteY47" fmla="*/ 1724772 h 3482342"/>
              <a:gd name="connsiteX48" fmla="*/ 9278020 w 12192000"/>
              <a:gd name="connsiteY48" fmla="*/ 1741161 h 3482342"/>
              <a:gd name="connsiteX49" fmla="*/ 9217145 w 12192000"/>
              <a:gd name="connsiteY49" fmla="*/ 1771195 h 3482342"/>
              <a:gd name="connsiteX50" fmla="*/ 8955875 w 12192000"/>
              <a:gd name="connsiteY50" fmla="*/ 1796806 h 3482342"/>
              <a:gd name="connsiteX51" fmla="*/ 8648415 w 12192000"/>
              <a:gd name="connsiteY51" fmla="*/ 1878623 h 3482342"/>
              <a:gd name="connsiteX52" fmla="*/ 8495949 w 12192000"/>
              <a:gd name="connsiteY52" fmla="*/ 1902425 h 3482342"/>
              <a:gd name="connsiteX53" fmla="*/ 8236214 w 12192000"/>
              <a:gd name="connsiteY53" fmla="*/ 1909725 h 3482342"/>
              <a:gd name="connsiteX54" fmla="*/ 8132104 w 12192000"/>
              <a:gd name="connsiteY54" fmla="*/ 1895727 h 3482342"/>
              <a:gd name="connsiteX55" fmla="*/ 7918078 w 12192000"/>
              <a:gd name="connsiteY55" fmla="*/ 1862668 h 3482342"/>
              <a:gd name="connsiteX56" fmla="*/ 7817899 w 12192000"/>
              <a:gd name="connsiteY56" fmla="*/ 1862176 h 3482342"/>
              <a:gd name="connsiteX57" fmla="*/ 7768994 w 12192000"/>
              <a:gd name="connsiteY57" fmla="*/ 1855721 h 3482342"/>
              <a:gd name="connsiteX58" fmla="*/ 7618027 w 12192000"/>
              <a:gd name="connsiteY58" fmla="*/ 1830959 h 3482342"/>
              <a:gd name="connsiteX59" fmla="*/ 7449425 w 12192000"/>
              <a:gd name="connsiteY59" fmla="*/ 1810910 h 3482342"/>
              <a:gd name="connsiteX60" fmla="*/ 7342915 w 12192000"/>
              <a:gd name="connsiteY60" fmla="*/ 1819827 h 3482342"/>
              <a:gd name="connsiteX61" fmla="*/ 7255191 w 12192000"/>
              <a:gd name="connsiteY61" fmla="*/ 1834354 h 3482342"/>
              <a:gd name="connsiteX62" fmla="*/ 7131205 w 12192000"/>
              <a:gd name="connsiteY62" fmla="*/ 1845557 h 3482342"/>
              <a:gd name="connsiteX63" fmla="*/ 6941837 w 12192000"/>
              <a:gd name="connsiteY63" fmla="*/ 1840640 h 3482342"/>
              <a:gd name="connsiteX64" fmla="*/ 6837145 w 12192000"/>
              <a:gd name="connsiteY64" fmla="*/ 1870724 h 3482342"/>
              <a:gd name="connsiteX65" fmla="*/ 6753991 w 12192000"/>
              <a:gd name="connsiteY65" fmla="*/ 1860969 h 3482342"/>
              <a:gd name="connsiteX66" fmla="*/ 6727754 w 12192000"/>
              <a:gd name="connsiteY66" fmla="*/ 1882372 h 3482342"/>
              <a:gd name="connsiteX67" fmla="*/ 6723371 w 12192000"/>
              <a:gd name="connsiteY67" fmla="*/ 1886494 h 3482342"/>
              <a:gd name="connsiteX68" fmla="*/ 6702779 w 12192000"/>
              <a:gd name="connsiteY68" fmla="*/ 1893601 h 3482342"/>
              <a:gd name="connsiteX69" fmla="*/ 6686657 w 12192000"/>
              <a:gd name="connsiteY69" fmla="*/ 1907344 h 3482342"/>
              <a:gd name="connsiteX70" fmla="*/ 6651330 w 12192000"/>
              <a:gd name="connsiteY70" fmla="*/ 1922921 h 3482342"/>
              <a:gd name="connsiteX71" fmla="*/ 6622958 w 12192000"/>
              <a:gd name="connsiteY71" fmla="*/ 1936255 h 3482342"/>
              <a:gd name="connsiteX72" fmla="*/ 6522602 w 12192000"/>
              <a:gd name="connsiteY72" fmla="*/ 1954133 h 3482342"/>
              <a:gd name="connsiteX73" fmla="*/ 6444344 w 12192000"/>
              <a:gd name="connsiteY73" fmla="*/ 1969663 h 3482342"/>
              <a:gd name="connsiteX74" fmla="*/ 6409626 w 12192000"/>
              <a:gd name="connsiteY74" fmla="*/ 1978846 h 3482342"/>
              <a:gd name="connsiteX75" fmla="*/ 6333446 w 12192000"/>
              <a:gd name="connsiteY75" fmla="*/ 1997163 h 3482342"/>
              <a:gd name="connsiteX76" fmla="*/ 6294933 w 12192000"/>
              <a:gd name="connsiteY76" fmla="*/ 2019412 h 3482342"/>
              <a:gd name="connsiteX77" fmla="*/ 6238719 w 12192000"/>
              <a:gd name="connsiteY77" fmla="*/ 2042547 h 3482342"/>
              <a:gd name="connsiteX78" fmla="*/ 6187205 w 12192000"/>
              <a:gd name="connsiteY78" fmla="*/ 2060048 h 3482342"/>
              <a:gd name="connsiteX79" fmla="*/ 6138780 w 12192000"/>
              <a:gd name="connsiteY79" fmla="*/ 2081918 h 3482342"/>
              <a:gd name="connsiteX80" fmla="*/ 6120125 w 12192000"/>
              <a:gd name="connsiteY80" fmla="*/ 2109475 h 3482342"/>
              <a:gd name="connsiteX81" fmla="*/ 6056576 w 12192000"/>
              <a:gd name="connsiteY81" fmla="*/ 2120066 h 3482342"/>
              <a:gd name="connsiteX82" fmla="*/ 5993794 w 12192000"/>
              <a:gd name="connsiteY82" fmla="*/ 2122569 h 3482342"/>
              <a:gd name="connsiteX83" fmla="*/ 5943601 w 12192000"/>
              <a:gd name="connsiteY83" fmla="*/ 2137719 h 3482342"/>
              <a:gd name="connsiteX84" fmla="*/ 5898141 w 12192000"/>
              <a:gd name="connsiteY84" fmla="*/ 2144806 h 3482342"/>
              <a:gd name="connsiteX85" fmla="*/ 5855337 w 12192000"/>
              <a:gd name="connsiteY85" fmla="*/ 2137719 h 3482342"/>
              <a:gd name="connsiteX86" fmla="*/ 5817682 w 12192000"/>
              <a:gd name="connsiteY86" fmla="*/ 2157358 h 3482342"/>
              <a:gd name="connsiteX87" fmla="*/ 5735300 w 12192000"/>
              <a:gd name="connsiteY87" fmla="*/ 2158902 h 3482342"/>
              <a:gd name="connsiteX88" fmla="*/ 5591469 w 12192000"/>
              <a:gd name="connsiteY88" fmla="*/ 2178389 h 3482342"/>
              <a:gd name="connsiteX89" fmla="*/ 5505818 w 12192000"/>
              <a:gd name="connsiteY89" fmla="*/ 2194207 h 3482342"/>
              <a:gd name="connsiteX90" fmla="*/ 5452860 w 12192000"/>
              <a:gd name="connsiteY90" fmla="*/ 2180085 h 3482342"/>
              <a:gd name="connsiteX91" fmla="*/ 5414282 w 12192000"/>
              <a:gd name="connsiteY91" fmla="*/ 2183070 h 3482342"/>
              <a:gd name="connsiteX92" fmla="*/ 5368369 w 12192000"/>
              <a:gd name="connsiteY92" fmla="*/ 2204272 h 3482342"/>
              <a:gd name="connsiteX93" fmla="*/ 5336354 w 12192000"/>
              <a:gd name="connsiteY93" fmla="*/ 2218920 h 3482342"/>
              <a:gd name="connsiteX94" fmla="*/ 5291263 w 12192000"/>
              <a:gd name="connsiteY94" fmla="*/ 2239182 h 3482342"/>
              <a:gd name="connsiteX95" fmla="*/ 5255152 w 12192000"/>
              <a:gd name="connsiteY95" fmla="*/ 2247164 h 3482342"/>
              <a:gd name="connsiteX96" fmla="*/ 5233796 w 12192000"/>
              <a:gd name="connsiteY96" fmla="*/ 2268260 h 3482342"/>
              <a:gd name="connsiteX97" fmla="*/ 5212786 w 12192000"/>
              <a:gd name="connsiteY97" fmla="*/ 2296592 h 3482342"/>
              <a:gd name="connsiteX98" fmla="*/ 5173523 w 12192000"/>
              <a:gd name="connsiteY98" fmla="*/ 2309057 h 3482342"/>
              <a:gd name="connsiteX99" fmla="*/ 5123830 w 12192000"/>
              <a:gd name="connsiteY99" fmla="*/ 2307070 h 3482342"/>
              <a:gd name="connsiteX100" fmla="*/ 5065426 w 12192000"/>
              <a:gd name="connsiteY100" fmla="*/ 2324076 h 3482342"/>
              <a:gd name="connsiteX101" fmla="*/ 4975908 w 12192000"/>
              <a:gd name="connsiteY101" fmla="*/ 2364128 h 3482342"/>
              <a:gd name="connsiteX102" fmla="*/ 4913723 w 12192000"/>
              <a:gd name="connsiteY102" fmla="*/ 2385265 h 3482342"/>
              <a:gd name="connsiteX103" fmla="*/ 4746485 w 12192000"/>
              <a:gd name="connsiteY103" fmla="*/ 2451769 h 3482342"/>
              <a:gd name="connsiteX104" fmla="*/ 4681588 w 12192000"/>
              <a:gd name="connsiteY104" fmla="*/ 2467494 h 3482342"/>
              <a:gd name="connsiteX105" fmla="*/ 1783655 w 12192000"/>
              <a:gd name="connsiteY105" fmla="*/ 3163860 h 3482342"/>
              <a:gd name="connsiteX106" fmla="*/ 1325955 w 12192000"/>
              <a:gd name="connsiteY106" fmla="*/ 3176692 h 3482342"/>
              <a:gd name="connsiteX107" fmla="*/ 1190384 w 12192000"/>
              <a:gd name="connsiteY107" fmla="*/ 3203504 h 3482342"/>
              <a:gd name="connsiteX108" fmla="*/ 1094537 w 12192000"/>
              <a:gd name="connsiteY108" fmla="*/ 3229469 h 3482342"/>
              <a:gd name="connsiteX109" fmla="*/ 779276 w 12192000"/>
              <a:gd name="connsiteY109" fmla="*/ 3327290 h 3482342"/>
              <a:gd name="connsiteX110" fmla="*/ 600378 w 12192000"/>
              <a:gd name="connsiteY110" fmla="*/ 3335250 h 3482342"/>
              <a:gd name="connsiteX111" fmla="*/ 493457 w 12192000"/>
              <a:gd name="connsiteY111" fmla="*/ 3365044 h 3482342"/>
              <a:gd name="connsiteX112" fmla="*/ 349402 w 12192000"/>
              <a:gd name="connsiteY112" fmla="*/ 3380897 h 3482342"/>
              <a:gd name="connsiteX113" fmla="*/ 192183 w 12192000"/>
              <a:gd name="connsiteY113" fmla="*/ 3460075 h 3482342"/>
              <a:gd name="connsiteX114" fmla="*/ 46713 w 12192000"/>
              <a:gd name="connsiteY114" fmla="*/ 3462986 h 3482342"/>
              <a:gd name="connsiteX115" fmla="*/ 2765 w 12192000"/>
              <a:gd name="connsiteY115" fmla="*/ 3480770 h 3482342"/>
              <a:gd name="connsiteX116" fmla="*/ 0 w 12192000"/>
              <a:gd name="connsiteY116" fmla="*/ 3482342 h 3482342"/>
              <a:gd name="connsiteX117" fmla="*/ 0 w 12192000"/>
              <a:gd name="connsiteY11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226099 w 12192000"/>
              <a:gd name="connsiteY34" fmla="*/ 1463393 h 3482342"/>
              <a:gd name="connsiteX35" fmla="*/ 10058690 w 12192000"/>
              <a:gd name="connsiteY35" fmla="*/ 1474888 h 3482342"/>
              <a:gd name="connsiteX36" fmla="*/ 10004424 w 12192000"/>
              <a:gd name="connsiteY36" fmla="*/ 1489801 h 3482342"/>
              <a:gd name="connsiteX37" fmla="*/ 9999951 w 12192000"/>
              <a:gd name="connsiteY37" fmla="*/ 1499127 h 3482342"/>
              <a:gd name="connsiteX38" fmla="*/ 9845462 w 12192000"/>
              <a:gd name="connsiteY38" fmla="*/ 1548192 h 3482342"/>
              <a:gd name="connsiteX39" fmla="*/ 9736156 w 12192000"/>
              <a:gd name="connsiteY39" fmla="*/ 1581928 h 3482342"/>
              <a:gd name="connsiteX40" fmla="*/ 9693355 w 12192000"/>
              <a:gd name="connsiteY40" fmla="*/ 1602632 h 3482342"/>
              <a:gd name="connsiteX41" fmla="*/ 9664242 w 12192000"/>
              <a:gd name="connsiteY41" fmla="*/ 1622075 h 3482342"/>
              <a:gd name="connsiteX42" fmla="*/ 9579195 w 12192000"/>
              <a:gd name="connsiteY42" fmla="*/ 1648017 h 3482342"/>
              <a:gd name="connsiteX43" fmla="*/ 9433652 w 12192000"/>
              <a:gd name="connsiteY43" fmla="*/ 1681174 h 3482342"/>
              <a:gd name="connsiteX44" fmla="*/ 9403775 w 12192000"/>
              <a:gd name="connsiteY44" fmla="*/ 1690403 h 3482342"/>
              <a:gd name="connsiteX45" fmla="*/ 9382503 w 12192000"/>
              <a:gd name="connsiteY45" fmla="*/ 1706957 h 3482342"/>
              <a:gd name="connsiteX46" fmla="*/ 9381410 w 12192000"/>
              <a:gd name="connsiteY46" fmla="*/ 1718312 h 3482342"/>
              <a:gd name="connsiteX47" fmla="*/ 9365685 w 12192000"/>
              <a:gd name="connsiteY47" fmla="*/ 1724772 h 3482342"/>
              <a:gd name="connsiteX48" fmla="*/ 9278020 w 12192000"/>
              <a:gd name="connsiteY48" fmla="*/ 1741161 h 3482342"/>
              <a:gd name="connsiteX49" fmla="*/ 9217145 w 12192000"/>
              <a:gd name="connsiteY49" fmla="*/ 1771195 h 3482342"/>
              <a:gd name="connsiteX50" fmla="*/ 8955875 w 12192000"/>
              <a:gd name="connsiteY50" fmla="*/ 1796806 h 3482342"/>
              <a:gd name="connsiteX51" fmla="*/ 8648415 w 12192000"/>
              <a:gd name="connsiteY51" fmla="*/ 1878623 h 3482342"/>
              <a:gd name="connsiteX52" fmla="*/ 8495949 w 12192000"/>
              <a:gd name="connsiteY52" fmla="*/ 1902425 h 3482342"/>
              <a:gd name="connsiteX53" fmla="*/ 8236214 w 12192000"/>
              <a:gd name="connsiteY53" fmla="*/ 1909725 h 3482342"/>
              <a:gd name="connsiteX54" fmla="*/ 8132104 w 12192000"/>
              <a:gd name="connsiteY54" fmla="*/ 1895727 h 3482342"/>
              <a:gd name="connsiteX55" fmla="*/ 7918078 w 12192000"/>
              <a:gd name="connsiteY55" fmla="*/ 1862668 h 3482342"/>
              <a:gd name="connsiteX56" fmla="*/ 7817899 w 12192000"/>
              <a:gd name="connsiteY56" fmla="*/ 1862176 h 3482342"/>
              <a:gd name="connsiteX57" fmla="*/ 7768994 w 12192000"/>
              <a:gd name="connsiteY57" fmla="*/ 1855721 h 3482342"/>
              <a:gd name="connsiteX58" fmla="*/ 7618027 w 12192000"/>
              <a:gd name="connsiteY58" fmla="*/ 1830959 h 3482342"/>
              <a:gd name="connsiteX59" fmla="*/ 7449425 w 12192000"/>
              <a:gd name="connsiteY59" fmla="*/ 1810910 h 3482342"/>
              <a:gd name="connsiteX60" fmla="*/ 7342915 w 12192000"/>
              <a:gd name="connsiteY60" fmla="*/ 1819827 h 3482342"/>
              <a:gd name="connsiteX61" fmla="*/ 7255191 w 12192000"/>
              <a:gd name="connsiteY61" fmla="*/ 1834354 h 3482342"/>
              <a:gd name="connsiteX62" fmla="*/ 7131205 w 12192000"/>
              <a:gd name="connsiteY62" fmla="*/ 1845557 h 3482342"/>
              <a:gd name="connsiteX63" fmla="*/ 6941837 w 12192000"/>
              <a:gd name="connsiteY63" fmla="*/ 1840640 h 3482342"/>
              <a:gd name="connsiteX64" fmla="*/ 6837145 w 12192000"/>
              <a:gd name="connsiteY64" fmla="*/ 1870724 h 3482342"/>
              <a:gd name="connsiteX65" fmla="*/ 6753991 w 12192000"/>
              <a:gd name="connsiteY65" fmla="*/ 1860969 h 3482342"/>
              <a:gd name="connsiteX66" fmla="*/ 6727754 w 12192000"/>
              <a:gd name="connsiteY66" fmla="*/ 1882372 h 3482342"/>
              <a:gd name="connsiteX67" fmla="*/ 6723371 w 12192000"/>
              <a:gd name="connsiteY67" fmla="*/ 1886494 h 3482342"/>
              <a:gd name="connsiteX68" fmla="*/ 6702779 w 12192000"/>
              <a:gd name="connsiteY68" fmla="*/ 1893601 h 3482342"/>
              <a:gd name="connsiteX69" fmla="*/ 6686657 w 12192000"/>
              <a:gd name="connsiteY69" fmla="*/ 1907344 h 3482342"/>
              <a:gd name="connsiteX70" fmla="*/ 6651330 w 12192000"/>
              <a:gd name="connsiteY70" fmla="*/ 1922921 h 3482342"/>
              <a:gd name="connsiteX71" fmla="*/ 6622958 w 12192000"/>
              <a:gd name="connsiteY71" fmla="*/ 1936255 h 3482342"/>
              <a:gd name="connsiteX72" fmla="*/ 6522602 w 12192000"/>
              <a:gd name="connsiteY72" fmla="*/ 1954133 h 3482342"/>
              <a:gd name="connsiteX73" fmla="*/ 6444344 w 12192000"/>
              <a:gd name="connsiteY73" fmla="*/ 1969663 h 3482342"/>
              <a:gd name="connsiteX74" fmla="*/ 6409626 w 12192000"/>
              <a:gd name="connsiteY74" fmla="*/ 1978846 h 3482342"/>
              <a:gd name="connsiteX75" fmla="*/ 6333446 w 12192000"/>
              <a:gd name="connsiteY75" fmla="*/ 1997163 h 3482342"/>
              <a:gd name="connsiteX76" fmla="*/ 6294933 w 12192000"/>
              <a:gd name="connsiteY76" fmla="*/ 2019412 h 3482342"/>
              <a:gd name="connsiteX77" fmla="*/ 6238719 w 12192000"/>
              <a:gd name="connsiteY77" fmla="*/ 2042547 h 3482342"/>
              <a:gd name="connsiteX78" fmla="*/ 6187205 w 12192000"/>
              <a:gd name="connsiteY78" fmla="*/ 2060048 h 3482342"/>
              <a:gd name="connsiteX79" fmla="*/ 6138780 w 12192000"/>
              <a:gd name="connsiteY79" fmla="*/ 2081918 h 3482342"/>
              <a:gd name="connsiteX80" fmla="*/ 6120125 w 12192000"/>
              <a:gd name="connsiteY80" fmla="*/ 2109475 h 3482342"/>
              <a:gd name="connsiteX81" fmla="*/ 6056576 w 12192000"/>
              <a:gd name="connsiteY81" fmla="*/ 2120066 h 3482342"/>
              <a:gd name="connsiteX82" fmla="*/ 5993794 w 12192000"/>
              <a:gd name="connsiteY82" fmla="*/ 2122569 h 3482342"/>
              <a:gd name="connsiteX83" fmla="*/ 5943601 w 12192000"/>
              <a:gd name="connsiteY83" fmla="*/ 2137719 h 3482342"/>
              <a:gd name="connsiteX84" fmla="*/ 5898141 w 12192000"/>
              <a:gd name="connsiteY84" fmla="*/ 2144806 h 3482342"/>
              <a:gd name="connsiteX85" fmla="*/ 5855337 w 12192000"/>
              <a:gd name="connsiteY85" fmla="*/ 2137719 h 3482342"/>
              <a:gd name="connsiteX86" fmla="*/ 5817682 w 12192000"/>
              <a:gd name="connsiteY86" fmla="*/ 2157358 h 3482342"/>
              <a:gd name="connsiteX87" fmla="*/ 5735300 w 12192000"/>
              <a:gd name="connsiteY87" fmla="*/ 2158902 h 3482342"/>
              <a:gd name="connsiteX88" fmla="*/ 5591469 w 12192000"/>
              <a:gd name="connsiteY88" fmla="*/ 2178389 h 3482342"/>
              <a:gd name="connsiteX89" fmla="*/ 5505818 w 12192000"/>
              <a:gd name="connsiteY89" fmla="*/ 2194207 h 3482342"/>
              <a:gd name="connsiteX90" fmla="*/ 5452860 w 12192000"/>
              <a:gd name="connsiteY90" fmla="*/ 2180085 h 3482342"/>
              <a:gd name="connsiteX91" fmla="*/ 5414282 w 12192000"/>
              <a:gd name="connsiteY91" fmla="*/ 2183070 h 3482342"/>
              <a:gd name="connsiteX92" fmla="*/ 5368369 w 12192000"/>
              <a:gd name="connsiteY92" fmla="*/ 2204272 h 3482342"/>
              <a:gd name="connsiteX93" fmla="*/ 5336354 w 12192000"/>
              <a:gd name="connsiteY93" fmla="*/ 2218920 h 3482342"/>
              <a:gd name="connsiteX94" fmla="*/ 5291263 w 12192000"/>
              <a:gd name="connsiteY94" fmla="*/ 2239182 h 3482342"/>
              <a:gd name="connsiteX95" fmla="*/ 5255152 w 12192000"/>
              <a:gd name="connsiteY95" fmla="*/ 2247164 h 3482342"/>
              <a:gd name="connsiteX96" fmla="*/ 5233796 w 12192000"/>
              <a:gd name="connsiteY96" fmla="*/ 2268260 h 3482342"/>
              <a:gd name="connsiteX97" fmla="*/ 5212786 w 12192000"/>
              <a:gd name="connsiteY97" fmla="*/ 2296592 h 3482342"/>
              <a:gd name="connsiteX98" fmla="*/ 5173523 w 12192000"/>
              <a:gd name="connsiteY98" fmla="*/ 2309057 h 3482342"/>
              <a:gd name="connsiteX99" fmla="*/ 5123830 w 12192000"/>
              <a:gd name="connsiteY99" fmla="*/ 2307070 h 3482342"/>
              <a:gd name="connsiteX100" fmla="*/ 5065426 w 12192000"/>
              <a:gd name="connsiteY100" fmla="*/ 2324076 h 3482342"/>
              <a:gd name="connsiteX101" fmla="*/ 4975908 w 12192000"/>
              <a:gd name="connsiteY101" fmla="*/ 2364128 h 3482342"/>
              <a:gd name="connsiteX102" fmla="*/ 4913723 w 12192000"/>
              <a:gd name="connsiteY102" fmla="*/ 2385265 h 3482342"/>
              <a:gd name="connsiteX103" fmla="*/ 4746485 w 12192000"/>
              <a:gd name="connsiteY103" fmla="*/ 2451769 h 3482342"/>
              <a:gd name="connsiteX104" fmla="*/ 4681588 w 12192000"/>
              <a:gd name="connsiteY104" fmla="*/ 2467494 h 3482342"/>
              <a:gd name="connsiteX105" fmla="*/ 1783655 w 12192000"/>
              <a:gd name="connsiteY105" fmla="*/ 3163860 h 3482342"/>
              <a:gd name="connsiteX106" fmla="*/ 1325955 w 12192000"/>
              <a:gd name="connsiteY106" fmla="*/ 3176692 h 3482342"/>
              <a:gd name="connsiteX107" fmla="*/ 1190384 w 12192000"/>
              <a:gd name="connsiteY107" fmla="*/ 3203504 h 3482342"/>
              <a:gd name="connsiteX108" fmla="*/ 1094537 w 12192000"/>
              <a:gd name="connsiteY108" fmla="*/ 3229469 h 3482342"/>
              <a:gd name="connsiteX109" fmla="*/ 779276 w 12192000"/>
              <a:gd name="connsiteY109" fmla="*/ 3327290 h 3482342"/>
              <a:gd name="connsiteX110" fmla="*/ 600378 w 12192000"/>
              <a:gd name="connsiteY110" fmla="*/ 3335250 h 3482342"/>
              <a:gd name="connsiteX111" fmla="*/ 493457 w 12192000"/>
              <a:gd name="connsiteY111" fmla="*/ 3365044 h 3482342"/>
              <a:gd name="connsiteX112" fmla="*/ 349402 w 12192000"/>
              <a:gd name="connsiteY112" fmla="*/ 3380897 h 3482342"/>
              <a:gd name="connsiteX113" fmla="*/ 192183 w 12192000"/>
              <a:gd name="connsiteY113" fmla="*/ 3460075 h 3482342"/>
              <a:gd name="connsiteX114" fmla="*/ 46713 w 12192000"/>
              <a:gd name="connsiteY114" fmla="*/ 3462986 h 3482342"/>
              <a:gd name="connsiteX115" fmla="*/ 2765 w 12192000"/>
              <a:gd name="connsiteY115" fmla="*/ 3480770 h 3482342"/>
              <a:gd name="connsiteX116" fmla="*/ 0 w 12192000"/>
              <a:gd name="connsiteY116" fmla="*/ 3482342 h 3482342"/>
              <a:gd name="connsiteX117" fmla="*/ 0 w 12192000"/>
              <a:gd name="connsiteY11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226099 w 12192000"/>
              <a:gd name="connsiteY34" fmla="*/ 1463393 h 3482342"/>
              <a:gd name="connsiteX35" fmla="*/ 10120184 w 12192000"/>
              <a:gd name="connsiteY35" fmla="*/ 1466924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495949 w 12192000"/>
              <a:gd name="connsiteY53" fmla="*/ 1902425 h 3482342"/>
              <a:gd name="connsiteX54" fmla="*/ 8236214 w 12192000"/>
              <a:gd name="connsiteY54" fmla="*/ 1909725 h 3482342"/>
              <a:gd name="connsiteX55" fmla="*/ 8132104 w 12192000"/>
              <a:gd name="connsiteY55" fmla="*/ 1895727 h 3482342"/>
              <a:gd name="connsiteX56" fmla="*/ 7918078 w 12192000"/>
              <a:gd name="connsiteY56" fmla="*/ 1862668 h 3482342"/>
              <a:gd name="connsiteX57" fmla="*/ 7817899 w 12192000"/>
              <a:gd name="connsiteY57" fmla="*/ 1862176 h 3482342"/>
              <a:gd name="connsiteX58" fmla="*/ 7768994 w 12192000"/>
              <a:gd name="connsiteY58" fmla="*/ 1855721 h 3482342"/>
              <a:gd name="connsiteX59" fmla="*/ 7618027 w 12192000"/>
              <a:gd name="connsiteY59" fmla="*/ 1830959 h 3482342"/>
              <a:gd name="connsiteX60" fmla="*/ 7449425 w 12192000"/>
              <a:gd name="connsiteY60" fmla="*/ 1810910 h 3482342"/>
              <a:gd name="connsiteX61" fmla="*/ 7342915 w 12192000"/>
              <a:gd name="connsiteY61" fmla="*/ 1819827 h 3482342"/>
              <a:gd name="connsiteX62" fmla="*/ 7255191 w 12192000"/>
              <a:gd name="connsiteY62" fmla="*/ 1834354 h 3482342"/>
              <a:gd name="connsiteX63" fmla="*/ 7131205 w 12192000"/>
              <a:gd name="connsiteY63" fmla="*/ 1845557 h 3482342"/>
              <a:gd name="connsiteX64" fmla="*/ 6941837 w 12192000"/>
              <a:gd name="connsiteY64" fmla="*/ 1840640 h 3482342"/>
              <a:gd name="connsiteX65" fmla="*/ 6837145 w 12192000"/>
              <a:gd name="connsiteY65" fmla="*/ 1870724 h 3482342"/>
              <a:gd name="connsiteX66" fmla="*/ 6753991 w 12192000"/>
              <a:gd name="connsiteY66" fmla="*/ 1860969 h 3482342"/>
              <a:gd name="connsiteX67" fmla="*/ 6727754 w 12192000"/>
              <a:gd name="connsiteY67" fmla="*/ 1882372 h 3482342"/>
              <a:gd name="connsiteX68" fmla="*/ 6723371 w 12192000"/>
              <a:gd name="connsiteY68" fmla="*/ 1886494 h 3482342"/>
              <a:gd name="connsiteX69" fmla="*/ 6702779 w 12192000"/>
              <a:gd name="connsiteY69" fmla="*/ 1893601 h 3482342"/>
              <a:gd name="connsiteX70" fmla="*/ 6686657 w 12192000"/>
              <a:gd name="connsiteY70" fmla="*/ 1907344 h 3482342"/>
              <a:gd name="connsiteX71" fmla="*/ 6651330 w 12192000"/>
              <a:gd name="connsiteY71" fmla="*/ 1922921 h 3482342"/>
              <a:gd name="connsiteX72" fmla="*/ 6622958 w 12192000"/>
              <a:gd name="connsiteY72" fmla="*/ 1936255 h 3482342"/>
              <a:gd name="connsiteX73" fmla="*/ 6522602 w 12192000"/>
              <a:gd name="connsiteY73" fmla="*/ 1954133 h 3482342"/>
              <a:gd name="connsiteX74" fmla="*/ 6444344 w 12192000"/>
              <a:gd name="connsiteY74" fmla="*/ 1969663 h 3482342"/>
              <a:gd name="connsiteX75" fmla="*/ 6409626 w 12192000"/>
              <a:gd name="connsiteY75" fmla="*/ 1978846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87205 w 12192000"/>
              <a:gd name="connsiteY79" fmla="*/ 2060048 h 3482342"/>
              <a:gd name="connsiteX80" fmla="*/ 6138780 w 12192000"/>
              <a:gd name="connsiteY80" fmla="*/ 2081918 h 3482342"/>
              <a:gd name="connsiteX81" fmla="*/ 6120125 w 12192000"/>
              <a:gd name="connsiteY81" fmla="*/ 2109475 h 3482342"/>
              <a:gd name="connsiteX82" fmla="*/ 6056576 w 12192000"/>
              <a:gd name="connsiteY82" fmla="*/ 2120066 h 3482342"/>
              <a:gd name="connsiteX83" fmla="*/ 5993794 w 12192000"/>
              <a:gd name="connsiteY83" fmla="*/ 2122569 h 3482342"/>
              <a:gd name="connsiteX84" fmla="*/ 5943601 w 12192000"/>
              <a:gd name="connsiteY84" fmla="*/ 2137719 h 3482342"/>
              <a:gd name="connsiteX85" fmla="*/ 5898141 w 12192000"/>
              <a:gd name="connsiteY85" fmla="*/ 2144806 h 3482342"/>
              <a:gd name="connsiteX86" fmla="*/ 5855337 w 12192000"/>
              <a:gd name="connsiteY86" fmla="*/ 2137719 h 3482342"/>
              <a:gd name="connsiteX87" fmla="*/ 5817682 w 12192000"/>
              <a:gd name="connsiteY87" fmla="*/ 2157358 h 3482342"/>
              <a:gd name="connsiteX88" fmla="*/ 5735300 w 12192000"/>
              <a:gd name="connsiteY88" fmla="*/ 2158902 h 3482342"/>
              <a:gd name="connsiteX89" fmla="*/ 5591469 w 12192000"/>
              <a:gd name="connsiteY89" fmla="*/ 2178389 h 3482342"/>
              <a:gd name="connsiteX90" fmla="*/ 5505818 w 12192000"/>
              <a:gd name="connsiteY90" fmla="*/ 2194207 h 3482342"/>
              <a:gd name="connsiteX91" fmla="*/ 5452860 w 12192000"/>
              <a:gd name="connsiteY91" fmla="*/ 2180085 h 3482342"/>
              <a:gd name="connsiteX92" fmla="*/ 5414282 w 12192000"/>
              <a:gd name="connsiteY92" fmla="*/ 2183070 h 3482342"/>
              <a:gd name="connsiteX93" fmla="*/ 5368369 w 12192000"/>
              <a:gd name="connsiteY93" fmla="*/ 2204272 h 3482342"/>
              <a:gd name="connsiteX94" fmla="*/ 5336354 w 12192000"/>
              <a:gd name="connsiteY94" fmla="*/ 2218920 h 3482342"/>
              <a:gd name="connsiteX95" fmla="*/ 5291263 w 12192000"/>
              <a:gd name="connsiteY95" fmla="*/ 2239182 h 3482342"/>
              <a:gd name="connsiteX96" fmla="*/ 5255152 w 12192000"/>
              <a:gd name="connsiteY96" fmla="*/ 2247164 h 3482342"/>
              <a:gd name="connsiteX97" fmla="*/ 5233796 w 12192000"/>
              <a:gd name="connsiteY97" fmla="*/ 2268260 h 3482342"/>
              <a:gd name="connsiteX98" fmla="*/ 5212786 w 12192000"/>
              <a:gd name="connsiteY98" fmla="*/ 2296592 h 3482342"/>
              <a:gd name="connsiteX99" fmla="*/ 5173523 w 12192000"/>
              <a:gd name="connsiteY99" fmla="*/ 2309057 h 3482342"/>
              <a:gd name="connsiteX100" fmla="*/ 5123830 w 12192000"/>
              <a:gd name="connsiteY100" fmla="*/ 2307070 h 3482342"/>
              <a:gd name="connsiteX101" fmla="*/ 5065426 w 12192000"/>
              <a:gd name="connsiteY101" fmla="*/ 2324076 h 3482342"/>
              <a:gd name="connsiteX102" fmla="*/ 4975908 w 12192000"/>
              <a:gd name="connsiteY102" fmla="*/ 2364128 h 3482342"/>
              <a:gd name="connsiteX103" fmla="*/ 4913723 w 12192000"/>
              <a:gd name="connsiteY103" fmla="*/ 2385265 h 3482342"/>
              <a:gd name="connsiteX104" fmla="*/ 4746485 w 12192000"/>
              <a:gd name="connsiteY104" fmla="*/ 2451769 h 3482342"/>
              <a:gd name="connsiteX105" fmla="*/ 4681588 w 12192000"/>
              <a:gd name="connsiteY105" fmla="*/ 2467494 h 3482342"/>
              <a:gd name="connsiteX106" fmla="*/ 1783655 w 12192000"/>
              <a:gd name="connsiteY106" fmla="*/ 3163860 h 3482342"/>
              <a:gd name="connsiteX107" fmla="*/ 1325955 w 12192000"/>
              <a:gd name="connsiteY107" fmla="*/ 3176692 h 3482342"/>
              <a:gd name="connsiteX108" fmla="*/ 1190384 w 12192000"/>
              <a:gd name="connsiteY108" fmla="*/ 3203504 h 3482342"/>
              <a:gd name="connsiteX109" fmla="*/ 1094537 w 12192000"/>
              <a:gd name="connsiteY109" fmla="*/ 3229469 h 3482342"/>
              <a:gd name="connsiteX110" fmla="*/ 779276 w 12192000"/>
              <a:gd name="connsiteY110" fmla="*/ 3327290 h 3482342"/>
              <a:gd name="connsiteX111" fmla="*/ 600378 w 12192000"/>
              <a:gd name="connsiteY111" fmla="*/ 3335250 h 3482342"/>
              <a:gd name="connsiteX112" fmla="*/ 493457 w 12192000"/>
              <a:gd name="connsiteY112" fmla="*/ 3365044 h 3482342"/>
              <a:gd name="connsiteX113" fmla="*/ 349402 w 12192000"/>
              <a:gd name="connsiteY113" fmla="*/ 3380897 h 3482342"/>
              <a:gd name="connsiteX114" fmla="*/ 192183 w 12192000"/>
              <a:gd name="connsiteY114" fmla="*/ 3460075 h 3482342"/>
              <a:gd name="connsiteX115" fmla="*/ 46713 w 12192000"/>
              <a:gd name="connsiteY115" fmla="*/ 3462986 h 3482342"/>
              <a:gd name="connsiteX116" fmla="*/ 2765 w 12192000"/>
              <a:gd name="connsiteY116" fmla="*/ 3480770 h 3482342"/>
              <a:gd name="connsiteX117" fmla="*/ 0 w 12192000"/>
              <a:gd name="connsiteY117" fmla="*/ 3482342 h 3482342"/>
              <a:gd name="connsiteX118" fmla="*/ 0 w 12192000"/>
              <a:gd name="connsiteY11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226099 w 12192000"/>
              <a:gd name="connsiteY34" fmla="*/ 1463393 h 3482342"/>
              <a:gd name="connsiteX35" fmla="*/ 10120184 w 12192000"/>
              <a:gd name="connsiteY35" fmla="*/ 1466924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495949 w 12192000"/>
              <a:gd name="connsiteY53" fmla="*/ 1902425 h 3482342"/>
              <a:gd name="connsiteX54" fmla="*/ 8236214 w 12192000"/>
              <a:gd name="connsiteY54" fmla="*/ 1909725 h 3482342"/>
              <a:gd name="connsiteX55" fmla="*/ 8132104 w 12192000"/>
              <a:gd name="connsiteY55" fmla="*/ 1895727 h 3482342"/>
              <a:gd name="connsiteX56" fmla="*/ 7918078 w 12192000"/>
              <a:gd name="connsiteY56" fmla="*/ 1862668 h 3482342"/>
              <a:gd name="connsiteX57" fmla="*/ 7817899 w 12192000"/>
              <a:gd name="connsiteY57" fmla="*/ 1862176 h 3482342"/>
              <a:gd name="connsiteX58" fmla="*/ 7768994 w 12192000"/>
              <a:gd name="connsiteY58" fmla="*/ 1855721 h 3482342"/>
              <a:gd name="connsiteX59" fmla="*/ 7618027 w 12192000"/>
              <a:gd name="connsiteY59" fmla="*/ 1830959 h 3482342"/>
              <a:gd name="connsiteX60" fmla="*/ 7449425 w 12192000"/>
              <a:gd name="connsiteY60" fmla="*/ 1810910 h 3482342"/>
              <a:gd name="connsiteX61" fmla="*/ 7342915 w 12192000"/>
              <a:gd name="connsiteY61" fmla="*/ 1819827 h 3482342"/>
              <a:gd name="connsiteX62" fmla="*/ 7255191 w 12192000"/>
              <a:gd name="connsiteY62" fmla="*/ 1834354 h 3482342"/>
              <a:gd name="connsiteX63" fmla="*/ 7131205 w 12192000"/>
              <a:gd name="connsiteY63" fmla="*/ 1845557 h 3482342"/>
              <a:gd name="connsiteX64" fmla="*/ 6941837 w 12192000"/>
              <a:gd name="connsiteY64" fmla="*/ 1840640 h 3482342"/>
              <a:gd name="connsiteX65" fmla="*/ 6837145 w 12192000"/>
              <a:gd name="connsiteY65" fmla="*/ 1870724 h 3482342"/>
              <a:gd name="connsiteX66" fmla="*/ 6753991 w 12192000"/>
              <a:gd name="connsiteY66" fmla="*/ 1860969 h 3482342"/>
              <a:gd name="connsiteX67" fmla="*/ 6727754 w 12192000"/>
              <a:gd name="connsiteY67" fmla="*/ 1882372 h 3482342"/>
              <a:gd name="connsiteX68" fmla="*/ 6723371 w 12192000"/>
              <a:gd name="connsiteY68" fmla="*/ 1886494 h 3482342"/>
              <a:gd name="connsiteX69" fmla="*/ 6702779 w 12192000"/>
              <a:gd name="connsiteY69" fmla="*/ 1893601 h 3482342"/>
              <a:gd name="connsiteX70" fmla="*/ 6686657 w 12192000"/>
              <a:gd name="connsiteY70" fmla="*/ 1907344 h 3482342"/>
              <a:gd name="connsiteX71" fmla="*/ 6651330 w 12192000"/>
              <a:gd name="connsiteY71" fmla="*/ 1922921 h 3482342"/>
              <a:gd name="connsiteX72" fmla="*/ 6622958 w 12192000"/>
              <a:gd name="connsiteY72" fmla="*/ 1936255 h 3482342"/>
              <a:gd name="connsiteX73" fmla="*/ 6522602 w 12192000"/>
              <a:gd name="connsiteY73" fmla="*/ 1954133 h 3482342"/>
              <a:gd name="connsiteX74" fmla="*/ 6444344 w 12192000"/>
              <a:gd name="connsiteY74" fmla="*/ 1969663 h 3482342"/>
              <a:gd name="connsiteX75" fmla="*/ 6409626 w 12192000"/>
              <a:gd name="connsiteY75" fmla="*/ 1978846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87205 w 12192000"/>
              <a:gd name="connsiteY79" fmla="*/ 2060048 h 3482342"/>
              <a:gd name="connsiteX80" fmla="*/ 6138780 w 12192000"/>
              <a:gd name="connsiteY80" fmla="*/ 2081918 h 3482342"/>
              <a:gd name="connsiteX81" fmla="*/ 6120125 w 12192000"/>
              <a:gd name="connsiteY81" fmla="*/ 2109475 h 3482342"/>
              <a:gd name="connsiteX82" fmla="*/ 6056576 w 12192000"/>
              <a:gd name="connsiteY82" fmla="*/ 2120066 h 3482342"/>
              <a:gd name="connsiteX83" fmla="*/ 5993794 w 12192000"/>
              <a:gd name="connsiteY83" fmla="*/ 2122569 h 3482342"/>
              <a:gd name="connsiteX84" fmla="*/ 5943601 w 12192000"/>
              <a:gd name="connsiteY84" fmla="*/ 2137719 h 3482342"/>
              <a:gd name="connsiteX85" fmla="*/ 5898141 w 12192000"/>
              <a:gd name="connsiteY85" fmla="*/ 2144806 h 3482342"/>
              <a:gd name="connsiteX86" fmla="*/ 5855337 w 12192000"/>
              <a:gd name="connsiteY86" fmla="*/ 2137719 h 3482342"/>
              <a:gd name="connsiteX87" fmla="*/ 5817682 w 12192000"/>
              <a:gd name="connsiteY87" fmla="*/ 2157358 h 3482342"/>
              <a:gd name="connsiteX88" fmla="*/ 5735300 w 12192000"/>
              <a:gd name="connsiteY88" fmla="*/ 2158902 h 3482342"/>
              <a:gd name="connsiteX89" fmla="*/ 5591469 w 12192000"/>
              <a:gd name="connsiteY89" fmla="*/ 2178389 h 3482342"/>
              <a:gd name="connsiteX90" fmla="*/ 5505818 w 12192000"/>
              <a:gd name="connsiteY90" fmla="*/ 2194207 h 3482342"/>
              <a:gd name="connsiteX91" fmla="*/ 5452860 w 12192000"/>
              <a:gd name="connsiteY91" fmla="*/ 2180085 h 3482342"/>
              <a:gd name="connsiteX92" fmla="*/ 5414282 w 12192000"/>
              <a:gd name="connsiteY92" fmla="*/ 2183070 h 3482342"/>
              <a:gd name="connsiteX93" fmla="*/ 5368369 w 12192000"/>
              <a:gd name="connsiteY93" fmla="*/ 2204272 h 3482342"/>
              <a:gd name="connsiteX94" fmla="*/ 5336354 w 12192000"/>
              <a:gd name="connsiteY94" fmla="*/ 2218920 h 3482342"/>
              <a:gd name="connsiteX95" fmla="*/ 5291263 w 12192000"/>
              <a:gd name="connsiteY95" fmla="*/ 2239182 h 3482342"/>
              <a:gd name="connsiteX96" fmla="*/ 5255152 w 12192000"/>
              <a:gd name="connsiteY96" fmla="*/ 2247164 h 3482342"/>
              <a:gd name="connsiteX97" fmla="*/ 5233796 w 12192000"/>
              <a:gd name="connsiteY97" fmla="*/ 2268260 h 3482342"/>
              <a:gd name="connsiteX98" fmla="*/ 5212786 w 12192000"/>
              <a:gd name="connsiteY98" fmla="*/ 2296592 h 3482342"/>
              <a:gd name="connsiteX99" fmla="*/ 5173523 w 12192000"/>
              <a:gd name="connsiteY99" fmla="*/ 2309057 h 3482342"/>
              <a:gd name="connsiteX100" fmla="*/ 5123830 w 12192000"/>
              <a:gd name="connsiteY100" fmla="*/ 2307070 h 3482342"/>
              <a:gd name="connsiteX101" fmla="*/ 5065426 w 12192000"/>
              <a:gd name="connsiteY101" fmla="*/ 2324076 h 3482342"/>
              <a:gd name="connsiteX102" fmla="*/ 4975908 w 12192000"/>
              <a:gd name="connsiteY102" fmla="*/ 2364128 h 3482342"/>
              <a:gd name="connsiteX103" fmla="*/ 4913723 w 12192000"/>
              <a:gd name="connsiteY103" fmla="*/ 2385265 h 3482342"/>
              <a:gd name="connsiteX104" fmla="*/ 4746485 w 12192000"/>
              <a:gd name="connsiteY104" fmla="*/ 2451769 h 3482342"/>
              <a:gd name="connsiteX105" fmla="*/ 4681588 w 12192000"/>
              <a:gd name="connsiteY105" fmla="*/ 2467494 h 3482342"/>
              <a:gd name="connsiteX106" fmla="*/ 1783655 w 12192000"/>
              <a:gd name="connsiteY106" fmla="*/ 3163860 h 3482342"/>
              <a:gd name="connsiteX107" fmla="*/ 1325955 w 12192000"/>
              <a:gd name="connsiteY107" fmla="*/ 3176692 h 3482342"/>
              <a:gd name="connsiteX108" fmla="*/ 1190384 w 12192000"/>
              <a:gd name="connsiteY108" fmla="*/ 3203504 h 3482342"/>
              <a:gd name="connsiteX109" fmla="*/ 1094537 w 12192000"/>
              <a:gd name="connsiteY109" fmla="*/ 3229469 h 3482342"/>
              <a:gd name="connsiteX110" fmla="*/ 779276 w 12192000"/>
              <a:gd name="connsiteY110" fmla="*/ 3327290 h 3482342"/>
              <a:gd name="connsiteX111" fmla="*/ 600378 w 12192000"/>
              <a:gd name="connsiteY111" fmla="*/ 3335250 h 3482342"/>
              <a:gd name="connsiteX112" fmla="*/ 493457 w 12192000"/>
              <a:gd name="connsiteY112" fmla="*/ 3365044 h 3482342"/>
              <a:gd name="connsiteX113" fmla="*/ 349402 w 12192000"/>
              <a:gd name="connsiteY113" fmla="*/ 3380897 h 3482342"/>
              <a:gd name="connsiteX114" fmla="*/ 192183 w 12192000"/>
              <a:gd name="connsiteY114" fmla="*/ 3460075 h 3482342"/>
              <a:gd name="connsiteX115" fmla="*/ 46713 w 12192000"/>
              <a:gd name="connsiteY115" fmla="*/ 3462986 h 3482342"/>
              <a:gd name="connsiteX116" fmla="*/ 2765 w 12192000"/>
              <a:gd name="connsiteY116" fmla="*/ 3480770 h 3482342"/>
              <a:gd name="connsiteX117" fmla="*/ 0 w 12192000"/>
              <a:gd name="connsiteY117" fmla="*/ 3482342 h 3482342"/>
              <a:gd name="connsiteX118" fmla="*/ 0 w 12192000"/>
              <a:gd name="connsiteY11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20819 w 12192000"/>
              <a:gd name="connsiteY19" fmla="*/ 1126133 h 3482342"/>
              <a:gd name="connsiteX20" fmla="*/ 11028687 w 12192000"/>
              <a:gd name="connsiteY20" fmla="*/ 1199018 h 3482342"/>
              <a:gd name="connsiteX21" fmla="*/ 10960443 w 12192000"/>
              <a:gd name="connsiteY21" fmla="*/ 1244502 h 3482342"/>
              <a:gd name="connsiteX22" fmla="*/ 10850998 w 12192000"/>
              <a:gd name="connsiteY22" fmla="*/ 1269215 h 3482342"/>
              <a:gd name="connsiteX23" fmla="*/ 10815658 w 12192000"/>
              <a:gd name="connsiteY23" fmla="*/ 1287849 h 3482342"/>
              <a:gd name="connsiteX24" fmla="*/ 10679906 w 12192000"/>
              <a:gd name="connsiteY24" fmla="*/ 1324988 h 3482342"/>
              <a:gd name="connsiteX25" fmla="*/ 10636304 w 12192000"/>
              <a:gd name="connsiteY25" fmla="*/ 1317928 h 3482342"/>
              <a:gd name="connsiteX26" fmla="*/ 10603863 w 12192000"/>
              <a:gd name="connsiteY26" fmla="*/ 1346886 h 3482342"/>
              <a:gd name="connsiteX27" fmla="*/ 10573203 w 12192000"/>
              <a:gd name="connsiteY27" fmla="*/ 1351996 h 3482342"/>
              <a:gd name="connsiteX28" fmla="*/ 10513263 w 12192000"/>
              <a:gd name="connsiteY28" fmla="*/ 1350756 h 3482342"/>
              <a:gd name="connsiteX29" fmla="*/ 10464012 w 12192000"/>
              <a:gd name="connsiteY29" fmla="*/ 1391778 h 3482342"/>
              <a:gd name="connsiteX30" fmla="*/ 10405409 w 12192000"/>
              <a:gd name="connsiteY30" fmla="*/ 1422789 h 3482342"/>
              <a:gd name="connsiteX31" fmla="*/ 10370530 w 12192000"/>
              <a:gd name="connsiteY31" fmla="*/ 1441596 h 3482342"/>
              <a:gd name="connsiteX32" fmla="*/ 10314361 w 12192000"/>
              <a:gd name="connsiteY32" fmla="*/ 1466924 h 3482342"/>
              <a:gd name="connsiteX33" fmla="*/ 10264922 w 12192000"/>
              <a:gd name="connsiteY33" fmla="*/ 1472107 h 3482342"/>
              <a:gd name="connsiteX34" fmla="*/ 10201385 w 12192000"/>
              <a:gd name="connsiteY34" fmla="*/ 1477515 h 3482342"/>
              <a:gd name="connsiteX35" fmla="*/ 10120184 w 12192000"/>
              <a:gd name="connsiteY35" fmla="*/ 1466924 h 3482342"/>
              <a:gd name="connsiteX36" fmla="*/ 10058690 w 12192000"/>
              <a:gd name="connsiteY36" fmla="*/ 1474888 h 3482342"/>
              <a:gd name="connsiteX37" fmla="*/ 10004424 w 12192000"/>
              <a:gd name="connsiteY37" fmla="*/ 1489801 h 3482342"/>
              <a:gd name="connsiteX38" fmla="*/ 9999951 w 12192000"/>
              <a:gd name="connsiteY38" fmla="*/ 1499127 h 3482342"/>
              <a:gd name="connsiteX39" fmla="*/ 9845462 w 12192000"/>
              <a:gd name="connsiteY39" fmla="*/ 1548192 h 3482342"/>
              <a:gd name="connsiteX40" fmla="*/ 9736156 w 12192000"/>
              <a:gd name="connsiteY40" fmla="*/ 1581928 h 3482342"/>
              <a:gd name="connsiteX41" fmla="*/ 9693355 w 12192000"/>
              <a:gd name="connsiteY41" fmla="*/ 1602632 h 3482342"/>
              <a:gd name="connsiteX42" fmla="*/ 9664242 w 12192000"/>
              <a:gd name="connsiteY42" fmla="*/ 1622075 h 3482342"/>
              <a:gd name="connsiteX43" fmla="*/ 9579195 w 12192000"/>
              <a:gd name="connsiteY43" fmla="*/ 1648017 h 3482342"/>
              <a:gd name="connsiteX44" fmla="*/ 9433652 w 12192000"/>
              <a:gd name="connsiteY44" fmla="*/ 1681174 h 3482342"/>
              <a:gd name="connsiteX45" fmla="*/ 9403775 w 12192000"/>
              <a:gd name="connsiteY45" fmla="*/ 1690403 h 3482342"/>
              <a:gd name="connsiteX46" fmla="*/ 9382503 w 12192000"/>
              <a:gd name="connsiteY46" fmla="*/ 1706957 h 3482342"/>
              <a:gd name="connsiteX47" fmla="*/ 9381410 w 12192000"/>
              <a:gd name="connsiteY47" fmla="*/ 1718312 h 3482342"/>
              <a:gd name="connsiteX48" fmla="*/ 9365685 w 12192000"/>
              <a:gd name="connsiteY48" fmla="*/ 1724772 h 3482342"/>
              <a:gd name="connsiteX49" fmla="*/ 9278020 w 12192000"/>
              <a:gd name="connsiteY49" fmla="*/ 1741161 h 3482342"/>
              <a:gd name="connsiteX50" fmla="*/ 9217145 w 12192000"/>
              <a:gd name="connsiteY50" fmla="*/ 1771195 h 3482342"/>
              <a:gd name="connsiteX51" fmla="*/ 8955875 w 12192000"/>
              <a:gd name="connsiteY51" fmla="*/ 1796806 h 3482342"/>
              <a:gd name="connsiteX52" fmla="*/ 8648415 w 12192000"/>
              <a:gd name="connsiteY52" fmla="*/ 1878623 h 3482342"/>
              <a:gd name="connsiteX53" fmla="*/ 8495949 w 12192000"/>
              <a:gd name="connsiteY53" fmla="*/ 1902425 h 3482342"/>
              <a:gd name="connsiteX54" fmla="*/ 8236214 w 12192000"/>
              <a:gd name="connsiteY54" fmla="*/ 1909725 h 3482342"/>
              <a:gd name="connsiteX55" fmla="*/ 8132104 w 12192000"/>
              <a:gd name="connsiteY55" fmla="*/ 1895727 h 3482342"/>
              <a:gd name="connsiteX56" fmla="*/ 7918078 w 12192000"/>
              <a:gd name="connsiteY56" fmla="*/ 1862668 h 3482342"/>
              <a:gd name="connsiteX57" fmla="*/ 7817899 w 12192000"/>
              <a:gd name="connsiteY57" fmla="*/ 1862176 h 3482342"/>
              <a:gd name="connsiteX58" fmla="*/ 7768994 w 12192000"/>
              <a:gd name="connsiteY58" fmla="*/ 1855721 h 3482342"/>
              <a:gd name="connsiteX59" fmla="*/ 7618027 w 12192000"/>
              <a:gd name="connsiteY59" fmla="*/ 1830959 h 3482342"/>
              <a:gd name="connsiteX60" fmla="*/ 7449425 w 12192000"/>
              <a:gd name="connsiteY60" fmla="*/ 1810910 h 3482342"/>
              <a:gd name="connsiteX61" fmla="*/ 7342915 w 12192000"/>
              <a:gd name="connsiteY61" fmla="*/ 1819827 h 3482342"/>
              <a:gd name="connsiteX62" fmla="*/ 7255191 w 12192000"/>
              <a:gd name="connsiteY62" fmla="*/ 1834354 h 3482342"/>
              <a:gd name="connsiteX63" fmla="*/ 7131205 w 12192000"/>
              <a:gd name="connsiteY63" fmla="*/ 1845557 h 3482342"/>
              <a:gd name="connsiteX64" fmla="*/ 6941837 w 12192000"/>
              <a:gd name="connsiteY64" fmla="*/ 1840640 h 3482342"/>
              <a:gd name="connsiteX65" fmla="*/ 6837145 w 12192000"/>
              <a:gd name="connsiteY65" fmla="*/ 1870724 h 3482342"/>
              <a:gd name="connsiteX66" fmla="*/ 6753991 w 12192000"/>
              <a:gd name="connsiteY66" fmla="*/ 1860969 h 3482342"/>
              <a:gd name="connsiteX67" fmla="*/ 6727754 w 12192000"/>
              <a:gd name="connsiteY67" fmla="*/ 1882372 h 3482342"/>
              <a:gd name="connsiteX68" fmla="*/ 6723371 w 12192000"/>
              <a:gd name="connsiteY68" fmla="*/ 1886494 h 3482342"/>
              <a:gd name="connsiteX69" fmla="*/ 6702779 w 12192000"/>
              <a:gd name="connsiteY69" fmla="*/ 1893601 h 3482342"/>
              <a:gd name="connsiteX70" fmla="*/ 6686657 w 12192000"/>
              <a:gd name="connsiteY70" fmla="*/ 1907344 h 3482342"/>
              <a:gd name="connsiteX71" fmla="*/ 6651330 w 12192000"/>
              <a:gd name="connsiteY71" fmla="*/ 1922921 h 3482342"/>
              <a:gd name="connsiteX72" fmla="*/ 6622958 w 12192000"/>
              <a:gd name="connsiteY72" fmla="*/ 1936255 h 3482342"/>
              <a:gd name="connsiteX73" fmla="*/ 6522602 w 12192000"/>
              <a:gd name="connsiteY73" fmla="*/ 1954133 h 3482342"/>
              <a:gd name="connsiteX74" fmla="*/ 6444344 w 12192000"/>
              <a:gd name="connsiteY74" fmla="*/ 1969663 h 3482342"/>
              <a:gd name="connsiteX75" fmla="*/ 6409626 w 12192000"/>
              <a:gd name="connsiteY75" fmla="*/ 1978846 h 3482342"/>
              <a:gd name="connsiteX76" fmla="*/ 6333446 w 12192000"/>
              <a:gd name="connsiteY76" fmla="*/ 1997163 h 3482342"/>
              <a:gd name="connsiteX77" fmla="*/ 6294933 w 12192000"/>
              <a:gd name="connsiteY77" fmla="*/ 2019412 h 3482342"/>
              <a:gd name="connsiteX78" fmla="*/ 6238719 w 12192000"/>
              <a:gd name="connsiteY78" fmla="*/ 2042547 h 3482342"/>
              <a:gd name="connsiteX79" fmla="*/ 6187205 w 12192000"/>
              <a:gd name="connsiteY79" fmla="*/ 2060048 h 3482342"/>
              <a:gd name="connsiteX80" fmla="*/ 6138780 w 12192000"/>
              <a:gd name="connsiteY80" fmla="*/ 2081918 h 3482342"/>
              <a:gd name="connsiteX81" fmla="*/ 6120125 w 12192000"/>
              <a:gd name="connsiteY81" fmla="*/ 2109475 h 3482342"/>
              <a:gd name="connsiteX82" fmla="*/ 6056576 w 12192000"/>
              <a:gd name="connsiteY82" fmla="*/ 2120066 h 3482342"/>
              <a:gd name="connsiteX83" fmla="*/ 5993794 w 12192000"/>
              <a:gd name="connsiteY83" fmla="*/ 2122569 h 3482342"/>
              <a:gd name="connsiteX84" fmla="*/ 5943601 w 12192000"/>
              <a:gd name="connsiteY84" fmla="*/ 2137719 h 3482342"/>
              <a:gd name="connsiteX85" fmla="*/ 5898141 w 12192000"/>
              <a:gd name="connsiteY85" fmla="*/ 2144806 h 3482342"/>
              <a:gd name="connsiteX86" fmla="*/ 5855337 w 12192000"/>
              <a:gd name="connsiteY86" fmla="*/ 2137719 h 3482342"/>
              <a:gd name="connsiteX87" fmla="*/ 5817682 w 12192000"/>
              <a:gd name="connsiteY87" fmla="*/ 2157358 h 3482342"/>
              <a:gd name="connsiteX88" fmla="*/ 5735300 w 12192000"/>
              <a:gd name="connsiteY88" fmla="*/ 2158902 h 3482342"/>
              <a:gd name="connsiteX89" fmla="*/ 5591469 w 12192000"/>
              <a:gd name="connsiteY89" fmla="*/ 2178389 h 3482342"/>
              <a:gd name="connsiteX90" fmla="*/ 5505818 w 12192000"/>
              <a:gd name="connsiteY90" fmla="*/ 2194207 h 3482342"/>
              <a:gd name="connsiteX91" fmla="*/ 5452860 w 12192000"/>
              <a:gd name="connsiteY91" fmla="*/ 2180085 h 3482342"/>
              <a:gd name="connsiteX92" fmla="*/ 5414282 w 12192000"/>
              <a:gd name="connsiteY92" fmla="*/ 2183070 h 3482342"/>
              <a:gd name="connsiteX93" fmla="*/ 5368369 w 12192000"/>
              <a:gd name="connsiteY93" fmla="*/ 2204272 h 3482342"/>
              <a:gd name="connsiteX94" fmla="*/ 5336354 w 12192000"/>
              <a:gd name="connsiteY94" fmla="*/ 2218920 h 3482342"/>
              <a:gd name="connsiteX95" fmla="*/ 5291263 w 12192000"/>
              <a:gd name="connsiteY95" fmla="*/ 2239182 h 3482342"/>
              <a:gd name="connsiteX96" fmla="*/ 5255152 w 12192000"/>
              <a:gd name="connsiteY96" fmla="*/ 2247164 h 3482342"/>
              <a:gd name="connsiteX97" fmla="*/ 5233796 w 12192000"/>
              <a:gd name="connsiteY97" fmla="*/ 2268260 h 3482342"/>
              <a:gd name="connsiteX98" fmla="*/ 5212786 w 12192000"/>
              <a:gd name="connsiteY98" fmla="*/ 2296592 h 3482342"/>
              <a:gd name="connsiteX99" fmla="*/ 5173523 w 12192000"/>
              <a:gd name="connsiteY99" fmla="*/ 2309057 h 3482342"/>
              <a:gd name="connsiteX100" fmla="*/ 5123830 w 12192000"/>
              <a:gd name="connsiteY100" fmla="*/ 2307070 h 3482342"/>
              <a:gd name="connsiteX101" fmla="*/ 5065426 w 12192000"/>
              <a:gd name="connsiteY101" fmla="*/ 2324076 h 3482342"/>
              <a:gd name="connsiteX102" fmla="*/ 4975908 w 12192000"/>
              <a:gd name="connsiteY102" fmla="*/ 2364128 h 3482342"/>
              <a:gd name="connsiteX103" fmla="*/ 4913723 w 12192000"/>
              <a:gd name="connsiteY103" fmla="*/ 2385265 h 3482342"/>
              <a:gd name="connsiteX104" fmla="*/ 4746485 w 12192000"/>
              <a:gd name="connsiteY104" fmla="*/ 2451769 h 3482342"/>
              <a:gd name="connsiteX105" fmla="*/ 4681588 w 12192000"/>
              <a:gd name="connsiteY105" fmla="*/ 2467494 h 3482342"/>
              <a:gd name="connsiteX106" fmla="*/ 1783655 w 12192000"/>
              <a:gd name="connsiteY106" fmla="*/ 3163860 h 3482342"/>
              <a:gd name="connsiteX107" fmla="*/ 1325955 w 12192000"/>
              <a:gd name="connsiteY107" fmla="*/ 3176692 h 3482342"/>
              <a:gd name="connsiteX108" fmla="*/ 1190384 w 12192000"/>
              <a:gd name="connsiteY108" fmla="*/ 3203504 h 3482342"/>
              <a:gd name="connsiteX109" fmla="*/ 1094537 w 12192000"/>
              <a:gd name="connsiteY109" fmla="*/ 3229469 h 3482342"/>
              <a:gd name="connsiteX110" fmla="*/ 779276 w 12192000"/>
              <a:gd name="connsiteY110" fmla="*/ 3327290 h 3482342"/>
              <a:gd name="connsiteX111" fmla="*/ 600378 w 12192000"/>
              <a:gd name="connsiteY111" fmla="*/ 3335250 h 3482342"/>
              <a:gd name="connsiteX112" fmla="*/ 493457 w 12192000"/>
              <a:gd name="connsiteY112" fmla="*/ 3365044 h 3482342"/>
              <a:gd name="connsiteX113" fmla="*/ 349402 w 12192000"/>
              <a:gd name="connsiteY113" fmla="*/ 3380897 h 3482342"/>
              <a:gd name="connsiteX114" fmla="*/ 192183 w 12192000"/>
              <a:gd name="connsiteY114" fmla="*/ 3460075 h 3482342"/>
              <a:gd name="connsiteX115" fmla="*/ 46713 w 12192000"/>
              <a:gd name="connsiteY115" fmla="*/ 3462986 h 3482342"/>
              <a:gd name="connsiteX116" fmla="*/ 2765 w 12192000"/>
              <a:gd name="connsiteY116" fmla="*/ 3480770 h 3482342"/>
              <a:gd name="connsiteX117" fmla="*/ 0 w 12192000"/>
              <a:gd name="connsiteY117" fmla="*/ 3482342 h 3482342"/>
              <a:gd name="connsiteX118" fmla="*/ 0 w 12192000"/>
              <a:gd name="connsiteY11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3568 w 12192000"/>
              <a:gd name="connsiteY18" fmla="*/ 1039464 h 3482342"/>
              <a:gd name="connsiteX19" fmla="*/ 11175804 w 12192000"/>
              <a:gd name="connsiteY19" fmla="*/ 1067977 h 3482342"/>
              <a:gd name="connsiteX20" fmla="*/ 11120819 w 12192000"/>
              <a:gd name="connsiteY20" fmla="*/ 1126133 h 3482342"/>
              <a:gd name="connsiteX21" fmla="*/ 11028687 w 12192000"/>
              <a:gd name="connsiteY21" fmla="*/ 1199018 h 3482342"/>
              <a:gd name="connsiteX22" fmla="*/ 10960443 w 12192000"/>
              <a:gd name="connsiteY22" fmla="*/ 1244502 h 3482342"/>
              <a:gd name="connsiteX23" fmla="*/ 10850998 w 12192000"/>
              <a:gd name="connsiteY23" fmla="*/ 1269215 h 3482342"/>
              <a:gd name="connsiteX24" fmla="*/ 10815658 w 12192000"/>
              <a:gd name="connsiteY24" fmla="*/ 1287849 h 3482342"/>
              <a:gd name="connsiteX25" fmla="*/ 10679906 w 12192000"/>
              <a:gd name="connsiteY25" fmla="*/ 1324988 h 3482342"/>
              <a:gd name="connsiteX26" fmla="*/ 10636304 w 12192000"/>
              <a:gd name="connsiteY26" fmla="*/ 1317928 h 3482342"/>
              <a:gd name="connsiteX27" fmla="*/ 10603863 w 12192000"/>
              <a:gd name="connsiteY27" fmla="*/ 1346886 h 3482342"/>
              <a:gd name="connsiteX28" fmla="*/ 10573203 w 12192000"/>
              <a:gd name="connsiteY28" fmla="*/ 1351996 h 3482342"/>
              <a:gd name="connsiteX29" fmla="*/ 10513263 w 12192000"/>
              <a:gd name="connsiteY29" fmla="*/ 1350756 h 3482342"/>
              <a:gd name="connsiteX30" fmla="*/ 10464012 w 12192000"/>
              <a:gd name="connsiteY30" fmla="*/ 1391778 h 3482342"/>
              <a:gd name="connsiteX31" fmla="*/ 10405409 w 12192000"/>
              <a:gd name="connsiteY31" fmla="*/ 1422789 h 3482342"/>
              <a:gd name="connsiteX32" fmla="*/ 10370530 w 12192000"/>
              <a:gd name="connsiteY32" fmla="*/ 1441596 h 3482342"/>
              <a:gd name="connsiteX33" fmla="*/ 10314361 w 12192000"/>
              <a:gd name="connsiteY33" fmla="*/ 1466924 h 3482342"/>
              <a:gd name="connsiteX34" fmla="*/ 10264922 w 12192000"/>
              <a:gd name="connsiteY34" fmla="*/ 1472107 h 3482342"/>
              <a:gd name="connsiteX35" fmla="*/ 10201385 w 12192000"/>
              <a:gd name="connsiteY35" fmla="*/ 1477515 h 3482342"/>
              <a:gd name="connsiteX36" fmla="*/ 10120184 w 12192000"/>
              <a:gd name="connsiteY36" fmla="*/ 1466924 h 3482342"/>
              <a:gd name="connsiteX37" fmla="*/ 10058690 w 12192000"/>
              <a:gd name="connsiteY37" fmla="*/ 1474888 h 3482342"/>
              <a:gd name="connsiteX38" fmla="*/ 10004424 w 12192000"/>
              <a:gd name="connsiteY38" fmla="*/ 1489801 h 3482342"/>
              <a:gd name="connsiteX39" fmla="*/ 9999951 w 12192000"/>
              <a:gd name="connsiteY39" fmla="*/ 1499127 h 3482342"/>
              <a:gd name="connsiteX40" fmla="*/ 9845462 w 12192000"/>
              <a:gd name="connsiteY40" fmla="*/ 1548192 h 3482342"/>
              <a:gd name="connsiteX41" fmla="*/ 9736156 w 12192000"/>
              <a:gd name="connsiteY41" fmla="*/ 1581928 h 3482342"/>
              <a:gd name="connsiteX42" fmla="*/ 9693355 w 12192000"/>
              <a:gd name="connsiteY42" fmla="*/ 1602632 h 3482342"/>
              <a:gd name="connsiteX43" fmla="*/ 9664242 w 12192000"/>
              <a:gd name="connsiteY43" fmla="*/ 1622075 h 3482342"/>
              <a:gd name="connsiteX44" fmla="*/ 9579195 w 12192000"/>
              <a:gd name="connsiteY44" fmla="*/ 1648017 h 3482342"/>
              <a:gd name="connsiteX45" fmla="*/ 9433652 w 12192000"/>
              <a:gd name="connsiteY45" fmla="*/ 1681174 h 3482342"/>
              <a:gd name="connsiteX46" fmla="*/ 9403775 w 12192000"/>
              <a:gd name="connsiteY46" fmla="*/ 1690403 h 3482342"/>
              <a:gd name="connsiteX47" fmla="*/ 9382503 w 12192000"/>
              <a:gd name="connsiteY47" fmla="*/ 1706957 h 3482342"/>
              <a:gd name="connsiteX48" fmla="*/ 9381410 w 12192000"/>
              <a:gd name="connsiteY48" fmla="*/ 1718312 h 3482342"/>
              <a:gd name="connsiteX49" fmla="*/ 9365685 w 12192000"/>
              <a:gd name="connsiteY49" fmla="*/ 1724772 h 3482342"/>
              <a:gd name="connsiteX50" fmla="*/ 9278020 w 12192000"/>
              <a:gd name="connsiteY50" fmla="*/ 1741161 h 3482342"/>
              <a:gd name="connsiteX51" fmla="*/ 9217145 w 12192000"/>
              <a:gd name="connsiteY51" fmla="*/ 1771195 h 3482342"/>
              <a:gd name="connsiteX52" fmla="*/ 8955875 w 12192000"/>
              <a:gd name="connsiteY52" fmla="*/ 1796806 h 3482342"/>
              <a:gd name="connsiteX53" fmla="*/ 8648415 w 12192000"/>
              <a:gd name="connsiteY53" fmla="*/ 1878623 h 3482342"/>
              <a:gd name="connsiteX54" fmla="*/ 8495949 w 12192000"/>
              <a:gd name="connsiteY54" fmla="*/ 1902425 h 3482342"/>
              <a:gd name="connsiteX55" fmla="*/ 8236214 w 12192000"/>
              <a:gd name="connsiteY55" fmla="*/ 1909725 h 3482342"/>
              <a:gd name="connsiteX56" fmla="*/ 8132104 w 12192000"/>
              <a:gd name="connsiteY56" fmla="*/ 1895727 h 3482342"/>
              <a:gd name="connsiteX57" fmla="*/ 7918078 w 12192000"/>
              <a:gd name="connsiteY57" fmla="*/ 1862668 h 3482342"/>
              <a:gd name="connsiteX58" fmla="*/ 7817899 w 12192000"/>
              <a:gd name="connsiteY58" fmla="*/ 1862176 h 3482342"/>
              <a:gd name="connsiteX59" fmla="*/ 7768994 w 12192000"/>
              <a:gd name="connsiteY59" fmla="*/ 1855721 h 3482342"/>
              <a:gd name="connsiteX60" fmla="*/ 7618027 w 12192000"/>
              <a:gd name="connsiteY60" fmla="*/ 1830959 h 3482342"/>
              <a:gd name="connsiteX61" fmla="*/ 7449425 w 12192000"/>
              <a:gd name="connsiteY61" fmla="*/ 1810910 h 3482342"/>
              <a:gd name="connsiteX62" fmla="*/ 7342915 w 12192000"/>
              <a:gd name="connsiteY62" fmla="*/ 1819827 h 3482342"/>
              <a:gd name="connsiteX63" fmla="*/ 7255191 w 12192000"/>
              <a:gd name="connsiteY63" fmla="*/ 1834354 h 3482342"/>
              <a:gd name="connsiteX64" fmla="*/ 7131205 w 12192000"/>
              <a:gd name="connsiteY64" fmla="*/ 1845557 h 3482342"/>
              <a:gd name="connsiteX65" fmla="*/ 6941837 w 12192000"/>
              <a:gd name="connsiteY65" fmla="*/ 1840640 h 3482342"/>
              <a:gd name="connsiteX66" fmla="*/ 6837145 w 12192000"/>
              <a:gd name="connsiteY66" fmla="*/ 1870724 h 3482342"/>
              <a:gd name="connsiteX67" fmla="*/ 6753991 w 12192000"/>
              <a:gd name="connsiteY67" fmla="*/ 1860969 h 3482342"/>
              <a:gd name="connsiteX68" fmla="*/ 6727754 w 12192000"/>
              <a:gd name="connsiteY68" fmla="*/ 1882372 h 3482342"/>
              <a:gd name="connsiteX69" fmla="*/ 6723371 w 12192000"/>
              <a:gd name="connsiteY69" fmla="*/ 1886494 h 3482342"/>
              <a:gd name="connsiteX70" fmla="*/ 6702779 w 12192000"/>
              <a:gd name="connsiteY70" fmla="*/ 1893601 h 3482342"/>
              <a:gd name="connsiteX71" fmla="*/ 6686657 w 12192000"/>
              <a:gd name="connsiteY71" fmla="*/ 1907344 h 3482342"/>
              <a:gd name="connsiteX72" fmla="*/ 6651330 w 12192000"/>
              <a:gd name="connsiteY72" fmla="*/ 1922921 h 3482342"/>
              <a:gd name="connsiteX73" fmla="*/ 6622958 w 12192000"/>
              <a:gd name="connsiteY73" fmla="*/ 1936255 h 3482342"/>
              <a:gd name="connsiteX74" fmla="*/ 6522602 w 12192000"/>
              <a:gd name="connsiteY74" fmla="*/ 1954133 h 3482342"/>
              <a:gd name="connsiteX75" fmla="*/ 6444344 w 12192000"/>
              <a:gd name="connsiteY75" fmla="*/ 1969663 h 3482342"/>
              <a:gd name="connsiteX76" fmla="*/ 6409626 w 12192000"/>
              <a:gd name="connsiteY76" fmla="*/ 1978846 h 3482342"/>
              <a:gd name="connsiteX77" fmla="*/ 6333446 w 12192000"/>
              <a:gd name="connsiteY77" fmla="*/ 1997163 h 3482342"/>
              <a:gd name="connsiteX78" fmla="*/ 6294933 w 12192000"/>
              <a:gd name="connsiteY78" fmla="*/ 2019412 h 3482342"/>
              <a:gd name="connsiteX79" fmla="*/ 6238719 w 12192000"/>
              <a:gd name="connsiteY79" fmla="*/ 2042547 h 3482342"/>
              <a:gd name="connsiteX80" fmla="*/ 6187205 w 12192000"/>
              <a:gd name="connsiteY80" fmla="*/ 2060048 h 3482342"/>
              <a:gd name="connsiteX81" fmla="*/ 6138780 w 12192000"/>
              <a:gd name="connsiteY81" fmla="*/ 2081918 h 3482342"/>
              <a:gd name="connsiteX82" fmla="*/ 6120125 w 12192000"/>
              <a:gd name="connsiteY82" fmla="*/ 2109475 h 3482342"/>
              <a:gd name="connsiteX83" fmla="*/ 6056576 w 12192000"/>
              <a:gd name="connsiteY83" fmla="*/ 2120066 h 3482342"/>
              <a:gd name="connsiteX84" fmla="*/ 5993794 w 12192000"/>
              <a:gd name="connsiteY84" fmla="*/ 2122569 h 3482342"/>
              <a:gd name="connsiteX85" fmla="*/ 5943601 w 12192000"/>
              <a:gd name="connsiteY85" fmla="*/ 2137719 h 3482342"/>
              <a:gd name="connsiteX86" fmla="*/ 5898141 w 12192000"/>
              <a:gd name="connsiteY86" fmla="*/ 2144806 h 3482342"/>
              <a:gd name="connsiteX87" fmla="*/ 5855337 w 12192000"/>
              <a:gd name="connsiteY87" fmla="*/ 2137719 h 3482342"/>
              <a:gd name="connsiteX88" fmla="*/ 5817682 w 12192000"/>
              <a:gd name="connsiteY88" fmla="*/ 2157358 h 3482342"/>
              <a:gd name="connsiteX89" fmla="*/ 5735300 w 12192000"/>
              <a:gd name="connsiteY89" fmla="*/ 2158902 h 3482342"/>
              <a:gd name="connsiteX90" fmla="*/ 5591469 w 12192000"/>
              <a:gd name="connsiteY90" fmla="*/ 2178389 h 3482342"/>
              <a:gd name="connsiteX91" fmla="*/ 5505818 w 12192000"/>
              <a:gd name="connsiteY91" fmla="*/ 2194207 h 3482342"/>
              <a:gd name="connsiteX92" fmla="*/ 5452860 w 12192000"/>
              <a:gd name="connsiteY92" fmla="*/ 2180085 h 3482342"/>
              <a:gd name="connsiteX93" fmla="*/ 5414282 w 12192000"/>
              <a:gd name="connsiteY93" fmla="*/ 2183070 h 3482342"/>
              <a:gd name="connsiteX94" fmla="*/ 5368369 w 12192000"/>
              <a:gd name="connsiteY94" fmla="*/ 2204272 h 3482342"/>
              <a:gd name="connsiteX95" fmla="*/ 5336354 w 12192000"/>
              <a:gd name="connsiteY95" fmla="*/ 2218920 h 3482342"/>
              <a:gd name="connsiteX96" fmla="*/ 5291263 w 12192000"/>
              <a:gd name="connsiteY96" fmla="*/ 2239182 h 3482342"/>
              <a:gd name="connsiteX97" fmla="*/ 5255152 w 12192000"/>
              <a:gd name="connsiteY97" fmla="*/ 2247164 h 3482342"/>
              <a:gd name="connsiteX98" fmla="*/ 5233796 w 12192000"/>
              <a:gd name="connsiteY98" fmla="*/ 2268260 h 3482342"/>
              <a:gd name="connsiteX99" fmla="*/ 5212786 w 12192000"/>
              <a:gd name="connsiteY99" fmla="*/ 2296592 h 3482342"/>
              <a:gd name="connsiteX100" fmla="*/ 5173523 w 12192000"/>
              <a:gd name="connsiteY100" fmla="*/ 2309057 h 3482342"/>
              <a:gd name="connsiteX101" fmla="*/ 5123830 w 12192000"/>
              <a:gd name="connsiteY101" fmla="*/ 2307070 h 3482342"/>
              <a:gd name="connsiteX102" fmla="*/ 5065426 w 12192000"/>
              <a:gd name="connsiteY102" fmla="*/ 2324076 h 3482342"/>
              <a:gd name="connsiteX103" fmla="*/ 4975908 w 12192000"/>
              <a:gd name="connsiteY103" fmla="*/ 2364128 h 3482342"/>
              <a:gd name="connsiteX104" fmla="*/ 4913723 w 12192000"/>
              <a:gd name="connsiteY104" fmla="*/ 2385265 h 3482342"/>
              <a:gd name="connsiteX105" fmla="*/ 4746485 w 12192000"/>
              <a:gd name="connsiteY105" fmla="*/ 2451769 h 3482342"/>
              <a:gd name="connsiteX106" fmla="*/ 4681588 w 12192000"/>
              <a:gd name="connsiteY106" fmla="*/ 2467494 h 3482342"/>
              <a:gd name="connsiteX107" fmla="*/ 1783655 w 12192000"/>
              <a:gd name="connsiteY107" fmla="*/ 3163860 h 3482342"/>
              <a:gd name="connsiteX108" fmla="*/ 1325955 w 12192000"/>
              <a:gd name="connsiteY108" fmla="*/ 3176692 h 3482342"/>
              <a:gd name="connsiteX109" fmla="*/ 1190384 w 12192000"/>
              <a:gd name="connsiteY109" fmla="*/ 3203504 h 3482342"/>
              <a:gd name="connsiteX110" fmla="*/ 1094537 w 12192000"/>
              <a:gd name="connsiteY110" fmla="*/ 3229469 h 3482342"/>
              <a:gd name="connsiteX111" fmla="*/ 779276 w 12192000"/>
              <a:gd name="connsiteY111" fmla="*/ 3327290 h 3482342"/>
              <a:gd name="connsiteX112" fmla="*/ 600378 w 12192000"/>
              <a:gd name="connsiteY112" fmla="*/ 3335250 h 3482342"/>
              <a:gd name="connsiteX113" fmla="*/ 493457 w 12192000"/>
              <a:gd name="connsiteY113" fmla="*/ 3365044 h 3482342"/>
              <a:gd name="connsiteX114" fmla="*/ 349402 w 12192000"/>
              <a:gd name="connsiteY114" fmla="*/ 3380897 h 3482342"/>
              <a:gd name="connsiteX115" fmla="*/ 192183 w 12192000"/>
              <a:gd name="connsiteY115" fmla="*/ 3460075 h 3482342"/>
              <a:gd name="connsiteX116" fmla="*/ 46713 w 12192000"/>
              <a:gd name="connsiteY116" fmla="*/ 3462986 h 3482342"/>
              <a:gd name="connsiteX117" fmla="*/ 2765 w 12192000"/>
              <a:gd name="connsiteY117" fmla="*/ 3480770 h 3482342"/>
              <a:gd name="connsiteX118" fmla="*/ 0 w 12192000"/>
              <a:gd name="connsiteY118" fmla="*/ 3482342 h 3482342"/>
              <a:gd name="connsiteX119" fmla="*/ 0 w 12192000"/>
              <a:gd name="connsiteY11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228040 w 12192000"/>
              <a:gd name="connsiteY17" fmla="*/ 958953 h 3482342"/>
              <a:gd name="connsiteX18" fmla="*/ 11196987 w 12192000"/>
              <a:gd name="connsiteY18" fmla="*/ 1000897 h 3482342"/>
              <a:gd name="connsiteX19" fmla="*/ 11193568 w 12192000"/>
              <a:gd name="connsiteY19" fmla="*/ 1039464 h 3482342"/>
              <a:gd name="connsiteX20" fmla="*/ 11175804 w 12192000"/>
              <a:gd name="connsiteY20" fmla="*/ 1067977 h 3482342"/>
              <a:gd name="connsiteX21" fmla="*/ 11120819 w 12192000"/>
              <a:gd name="connsiteY21" fmla="*/ 1126133 h 3482342"/>
              <a:gd name="connsiteX22" fmla="*/ 11028687 w 12192000"/>
              <a:gd name="connsiteY22" fmla="*/ 1199018 h 3482342"/>
              <a:gd name="connsiteX23" fmla="*/ 10960443 w 12192000"/>
              <a:gd name="connsiteY23" fmla="*/ 1244502 h 3482342"/>
              <a:gd name="connsiteX24" fmla="*/ 10850998 w 12192000"/>
              <a:gd name="connsiteY24" fmla="*/ 1269215 h 3482342"/>
              <a:gd name="connsiteX25" fmla="*/ 10815658 w 12192000"/>
              <a:gd name="connsiteY25" fmla="*/ 1287849 h 3482342"/>
              <a:gd name="connsiteX26" fmla="*/ 10679906 w 12192000"/>
              <a:gd name="connsiteY26" fmla="*/ 1324988 h 3482342"/>
              <a:gd name="connsiteX27" fmla="*/ 10636304 w 12192000"/>
              <a:gd name="connsiteY27" fmla="*/ 1317928 h 3482342"/>
              <a:gd name="connsiteX28" fmla="*/ 10603863 w 12192000"/>
              <a:gd name="connsiteY28" fmla="*/ 1346886 h 3482342"/>
              <a:gd name="connsiteX29" fmla="*/ 10573203 w 12192000"/>
              <a:gd name="connsiteY29" fmla="*/ 1351996 h 3482342"/>
              <a:gd name="connsiteX30" fmla="*/ 10513263 w 12192000"/>
              <a:gd name="connsiteY30" fmla="*/ 1350756 h 3482342"/>
              <a:gd name="connsiteX31" fmla="*/ 10464012 w 12192000"/>
              <a:gd name="connsiteY31" fmla="*/ 1391778 h 3482342"/>
              <a:gd name="connsiteX32" fmla="*/ 10405409 w 12192000"/>
              <a:gd name="connsiteY32" fmla="*/ 1422789 h 3482342"/>
              <a:gd name="connsiteX33" fmla="*/ 10370530 w 12192000"/>
              <a:gd name="connsiteY33" fmla="*/ 1441596 h 3482342"/>
              <a:gd name="connsiteX34" fmla="*/ 10314361 w 12192000"/>
              <a:gd name="connsiteY34" fmla="*/ 1466924 h 3482342"/>
              <a:gd name="connsiteX35" fmla="*/ 10264922 w 12192000"/>
              <a:gd name="connsiteY35" fmla="*/ 1472107 h 3482342"/>
              <a:gd name="connsiteX36" fmla="*/ 10201385 w 12192000"/>
              <a:gd name="connsiteY36" fmla="*/ 1477515 h 3482342"/>
              <a:gd name="connsiteX37" fmla="*/ 10120184 w 12192000"/>
              <a:gd name="connsiteY37" fmla="*/ 1466924 h 3482342"/>
              <a:gd name="connsiteX38" fmla="*/ 10058690 w 12192000"/>
              <a:gd name="connsiteY38" fmla="*/ 1474888 h 3482342"/>
              <a:gd name="connsiteX39" fmla="*/ 10004424 w 12192000"/>
              <a:gd name="connsiteY39" fmla="*/ 1489801 h 3482342"/>
              <a:gd name="connsiteX40" fmla="*/ 9999951 w 12192000"/>
              <a:gd name="connsiteY40" fmla="*/ 1499127 h 3482342"/>
              <a:gd name="connsiteX41" fmla="*/ 9845462 w 12192000"/>
              <a:gd name="connsiteY41" fmla="*/ 1548192 h 3482342"/>
              <a:gd name="connsiteX42" fmla="*/ 9736156 w 12192000"/>
              <a:gd name="connsiteY42" fmla="*/ 1581928 h 3482342"/>
              <a:gd name="connsiteX43" fmla="*/ 9693355 w 12192000"/>
              <a:gd name="connsiteY43" fmla="*/ 1602632 h 3482342"/>
              <a:gd name="connsiteX44" fmla="*/ 9664242 w 12192000"/>
              <a:gd name="connsiteY44" fmla="*/ 1622075 h 3482342"/>
              <a:gd name="connsiteX45" fmla="*/ 9579195 w 12192000"/>
              <a:gd name="connsiteY45" fmla="*/ 1648017 h 3482342"/>
              <a:gd name="connsiteX46" fmla="*/ 9433652 w 12192000"/>
              <a:gd name="connsiteY46" fmla="*/ 1681174 h 3482342"/>
              <a:gd name="connsiteX47" fmla="*/ 9403775 w 12192000"/>
              <a:gd name="connsiteY47" fmla="*/ 1690403 h 3482342"/>
              <a:gd name="connsiteX48" fmla="*/ 9382503 w 12192000"/>
              <a:gd name="connsiteY48" fmla="*/ 1706957 h 3482342"/>
              <a:gd name="connsiteX49" fmla="*/ 9381410 w 12192000"/>
              <a:gd name="connsiteY49" fmla="*/ 1718312 h 3482342"/>
              <a:gd name="connsiteX50" fmla="*/ 9365685 w 12192000"/>
              <a:gd name="connsiteY50" fmla="*/ 1724772 h 3482342"/>
              <a:gd name="connsiteX51" fmla="*/ 9278020 w 12192000"/>
              <a:gd name="connsiteY51" fmla="*/ 1741161 h 3482342"/>
              <a:gd name="connsiteX52" fmla="*/ 9217145 w 12192000"/>
              <a:gd name="connsiteY52" fmla="*/ 1771195 h 3482342"/>
              <a:gd name="connsiteX53" fmla="*/ 8955875 w 12192000"/>
              <a:gd name="connsiteY53" fmla="*/ 1796806 h 3482342"/>
              <a:gd name="connsiteX54" fmla="*/ 8648415 w 12192000"/>
              <a:gd name="connsiteY54" fmla="*/ 1878623 h 3482342"/>
              <a:gd name="connsiteX55" fmla="*/ 8495949 w 12192000"/>
              <a:gd name="connsiteY55" fmla="*/ 1902425 h 3482342"/>
              <a:gd name="connsiteX56" fmla="*/ 8236214 w 12192000"/>
              <a:gd name="connsiteY56" fmla="*/ 1909725 h 3482342"/>
              <a:gd name="connsiteX57" fmla="*/ 8132104 w 12192000"/>
              <a:gd name="connsiteY57" fmla="*/ 1895727 h 3482342"/>
              <a:gd name="connsiteX58" fmla="*/ 7918078 w 12192000"/>
              <a:gd name="connsiteY58" fmla="*/ 1862668 h 3482342"/>
              <a:gd name="connsiteX59" fmla="*/ 7817899 w 12192000"/>
              <a:gd name="connsiteY59" fmla="*/ 1862176 h 3482342"/>
              <a:gd name="connsiteX60" fmla="*/ 7768994 w 12192000"/>
              <a:gd name="connsiteY60" fmla="*/ 1855721 h 3482342"/>
              <a:gd name="connsiteX61" fmla="*/ 7618027 w 12192000"/>
              <a:gd name="connsiteY61" fmla="*/ 1830959 h 3482342"/>
              <a:gd name="connsiteX62" fmla="*/ 7449425 w 12192000"/>
              <a:gd name="connsiteY62" fmla="*/ 1810910 h 3482342"/>
              <a:gd name="connsiteX63" fmla="*/ 7342915 w 12192000"/>
              <a:gd name="connsiteY63" fmla="*/ 1819827 h 3482342"/>
              <a:gd name="connsiteX64" fmla="*/ 7255191 w 12192000"/>
              <a:gd name="connsiteY64" fmla="*/ 1834354 h 3482342"/>
              <a:gd name="connsiteX65" fmla="*/ 7131205 w 12192000"/>
              <a:gd name="connsiteY65" fmla="*/ 1845557 h 3482342"/>
              <a:gd name="connsiteX66" fmla="*/ 6941837 w 12192000"/>
              <a:gd name="connsiteY66" fmla="*/ 1840640 h 3482342"/>
              <a:gd name="connsiteX67" fmla="*/ 6837145 w 12192000"/>
              <a:gd name="connsiteY67" fmla="*/ 1870724 h 3482342"/>
              <a:gd name="connsiteX68" fmla="*/ 6753991 w 12192000"/>
              <a:gd name="connsiteY68" fmla="*/ 1860969 h 3482342"/>
              <a:gd name="connsiteX69" fmla="*/ 6727754 w 12192000"/>
              <a:gd name="connsiteY69" fmla="*/ 1882372 h 3482342"/>
              <a:gd name="connsiteX70" fmla="*/ 6723371 w 12192000"/>
              <a:gd name="connsiteY70" fmla="*/ 1886494 h 3482342"/>
              <a:gd name="connsiteX71" fmla="*/ 6702779 w 12192000"/>
              <a:gd name="connsiteY71" fmla="*/ 1893601 h 3482342"/>
              <a:gd name="connsiteX72" fmla="*/ 6686657 w 12192000"/>
              <a:gd name="connsiteY72" fmla="*/ 1907344 h 3482342"/>
              <a:gd name="connsiteX73" fmla="*/ 6651330 w 12192000"/>
              <a:gd name="connsiteY73" fmla="*/ 1922921 h 3482342"/>
              <a:gd name="connsiteX74" fmla="*/ 6622958 w 12192000"/>
              <a:gd name="connsiteY74" fmla="*/ 1936255 h 3482342"/>
              <a:gd name="connsiteX75" fmla="*/ 6522602 w 12192000"/>
              <a:gd name="connsiteY75" fmla="*/ 1954133 h 3482342"/>
              <a:gd name="connsiteX76" fmla="*/ 6444344 w 12192000"/>
              <a:gd name="connsiteY76" fmla="*/ 1969663 h 3482342"/>
              <a:gd name="connsiteX77" fmla="*/ 6409626 w 12192000"/>
              <a:gd name="connsiteY77" fmla="*/ 1978846 h 3482342"/>
              <a:gd name="connsiteX78" fmla="*/ 6333446 w 12192000"/>
              <a:gd name="connsiteY78" fmla="*/ 1997163 h 3482342"/>
              <a:gd name="connsiteX79" fmla="*/ 6294933 w 12192000"/>
              <a:gd name="connsiteY79" fmla="*/ 2019412 h 3482342"/>
              <a:gd name="connsiteX80" fmla="*/ 6238719 w 12192000"/>
              <a:gd name="connsiteY80" fmla="*/ 2042547 h 3482342"/>
              <a:gd name="connsiteX81" fmla="*/ 6187205 w 12192000"/>
              <a:gd name="connsiteY81" fmla="*/ 2060048 h 3482342"/>
              <a:gd name="connsiteX82" fmla="*/ 6138780 w 12192000"/>
              <a:gd name="connsiteY82" fmla="*/ 2081918 h 3482342"/>
              <a:gd name="connsiteX83" fmla="*/ 6120125 w 12192000"/>
              <a:gd name="connsiteY83" fmla="*/ 2109475 h 3482342"/>
              <a:gd name="connsiteX84" fmla="*/ 6056576 w 12192000"/>
              <a:gd name="connsiteY84" fmla="*/ 2120066 h 3482342"/>
              <a:gd name="connsiteX85" fmla="*/ 5993794 w 12192000"/>
              <a:gd name="connsiteY85" fmla="*/ 2122569 h 3482342"/>
              <a:gd name="connsiteX86" fmla="*/ 5943601 w 12192000"/>
              <a:gd name="connsiteY86" fmla="*/ 2137719 h 3482342"/>
              <a:gd name="connsiteX87" fmla="*/ 5898141 w 12192000"/>
              <a:gd name="connsiteY87" fmla="*/ 2144806 h 3482342"/>
              <a:gd name="connsiteX88" fmla="*/ 5855337 w 12192000"/>
              <a:gd name="connsiteY88" fmla="*/ 2137719 h 3482342"/>
              <a:gd name="connsiteX89" fmla="*/ 5817682 w 12192000"/>
              <a:gd name="connsiteY89" fmla="*/ 2157358 h 3482342"/>
              <a:gd name="connsiteX90" fmla="*/ 5735300 w 12192000"/>
              <a:gd name="connsiteY90" fmla="*/ 2158902 h 3482342"/>
              <a:gd name="connsiteX91" fmla="*/ 5591469 w 12192000"/>
              <a:gd name="connsiteY91" fmla="*/ 2178389 h 3482342"/>
              <a:gd name="connsiteX92" fmla="*/ 5505818 w 12192000"/>
              <a:gd name="connsiteY92" fmla="*/ 2194207 h 3482342"/>
              <a:gd name="connsiteX93" fmla="*/ 5452860 w 12192000"/>
              <a:gd name="connsiteY93" fmla="*/ 2180085 h 3482342"/>
              <a:gd name="connsiteX94" fmla="*/ 5414282 w 12192000"/>
              <a:gd name="connsiteY94" fmla="*/ 2183070 h 3482342"/>
              <a:gd name="connsiteX95" fmla="*/ 5368369 w 12192000"/>
              <a:gd name="connsiteY95" fmla="*/ 2204272 h 3482342"/>
              <a:gd name="connsiteX96" fmla="*/ 5336354 w 12192000"/>
              <a:gd name="connsiteY96" fmla="*/ 2218920 h 3482342"/>
              <a:gd name="connsiteX97" fmla="*/ 5291263 w 12192000"/>
              <a:gd name="connsiteY97" fmla="*/ 2239182 h 3482342"/>
              <a:gd name="connsiteX98" fmla="*/ 5255152 w 12192000"/>
              <a:gd name="connsiteY98" fmla="*/ 2247164 h 3482342"/>
              <a:gd name="connsiteX99" fmla="*/ 5233796 w 12192000"/>
              <a:gd name="connsiteY99" fmla="*/ 2268260 h 3482342"/>
              <a:gd name="connsiteX100" fmla="*/ 5212786 w 12192000"/>
              <a:gd name="connsiteY100" fmla="*/ 2296592 h 3482342"/>
              <a:gd name="connsiteX101" fmla="*/ 5173523 w 12192000"/>
              <a:gd name="connsiteY101" fmla="*/ 2309057 h 3482342"/>
              <a:gd name="connsiteX102" fmla="*/ 5123830 w 12192000"/>
              <a:gd name="connsiteY102" fmla="*/ 2307070 h 3482342"/>
              <a:gd name="connsiteX103" fmla="*/ 5065426 w 12192000"/>
              <a:gd name="connsiteY103" fmla="*/ 2324076 h 3482342"/>
              <a:gd name="connsiteX104" fmla="*/ 4975908 w 12192000"/>
              <a:gd name="connsiteY104" fmla="*/ 2364128 h 3482342"/>
              <a:gd name="connsiteX105" fmla="*/ 4913723 w 12192000"/>
              <a:gd name="connsiteY105" fmla="*/ 2385265 h 3482342"/>
              <a:gd name="connsiteX106" fmla="*/ 4746485 w 12192000"/>
              <a:gd name="connsiteY106" fmla="*/ 2451769 h 3482342"/>
              <a:gd name="connsiteX107" fmla="*/ 4681588 w 12192000"/>
              <a:gd name="connsiteY107" fmla="*/ 2467494 h 3482342"/>
              <a:gd name="connsiteX108" fmla="*/ 1783655 w 12192000"/>
              <a:gd name="connsiteY108" fmla="*/ 3163860 h 3482342"/>
              <a:gd name="connsiteX109" fmla="*/ 1325955 w 12192000"/>
              <a:gd name="connsiteY109" fmla="*/ 3176692 h 3482342"/>
              <a:gd name="connsiteX110" fmla="*/ 1190384 w 12192000"/>
              <a:gd name="connsiteY110" fmla="*/ 3203504 h 3482342"/>
              <a:gd name="connsiteX111" fmla="*/ 1094537 w 12192000"/>
              <a:gd name="connsiteY111" fmla="*/ 3229469 h 3482342"/>
              <a:gd name="connsiteX112" fmla="*/ 779276 w 12192000"/>
              <a:gd name="connsiteY112" fmla="*/ 3327290 h 3482342"/>
              <a:gd name="connsiteX113" fmla="*/ 600378 w 12192000"/>
              <a:gd name="connsiteY113" fmla="*/ 3335250 h 3482342"/>
              <a:gd name="connsiteX114" fmla="*/ 493457 w 12192000"/>
              <a:gd name="connsiteY114" fmla="*/ 3365044 h 3482342"/>
              <a:gd name="connsiteX115" fmla="*/ 349402 w 12192000"/>
              <a:gd name="connsiteY115" fmla="*/ 3380897 h 3482342"/>
              <a:gd name="connsiteX116" fmla="*/ 192183 w 12192000"/>
              <a:gd name="connsiteY116" fmla="*/ 3460075 h 3482342"/>
              <a:gd name="connsiteX117" fmla="*/ 46713 w 12192000"/>
              <a:gd name="connsiteY117" fmla="*/ 3462986 h 3482342"/>
              <a:gd name="connsiteX118" fmla="*/ 2765 w 12192000"/>
              <a:gd name="connsiteY118" fmla="*/ 3480770 h 3482342"/>
              <a:gd name="connsiteX119" fmla="*/ 0 w 12192000"/>
              <a:gd name="connsiteY119" fmla="*/ 3482342 h 3482342"/>
              <a:gd name="connsiteX120" fmla="*/ 0 w 12192000"/>
              <a:gd name="connsiteY12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313493 w 12192000"/>
              <a:gd name="connsiteY17" fmla="*/ 880860 h 3482342"/>
              <a:gd name="connsiteX18" fmla="*/ 11228040 w 12192000"/>
              <a:gd name="connsiteY18" fmla="*/ 958953 h 3482342"/>
              <a:gd name="connsiteX19" fmla="*/ 11196987 w 12192000"/>
              <a:gd name="connsiteY19" fmla="*/ 1000897 h 3482342"/>
              <a:gd name="connsiteX20" fmla="*/ 11193568 w 12192000"/>
              <a:gd name="connsiteY20" fmla="*/ 1039464 h 3482342"/>
              <a:gd name="connsiteX21" fmla="*/ 11175804 w 12192000"/>
              <a:gd name="connsiteY21" fmla="*/ 1067977 h 3482342"/>
              <a:gd name="connsiteX22" fmla="*/ 11120819 w 12192000"/>
              <a:gd name="connsiteY22" fmla="*/ 1126133 h 3482342"/>
              <a:gd name="connsiteX23" fmla="*/ 11028687 w 12192000"/>
              <a:gd name="connsiteY23" fmla="*/ 1199018 h 3482342"/>
              <a:gd name="connsiteX24" fmla="*/ 10960443 w 12192000"/>
              <a:gd name="connsiteY24" fmla="*/ 1244502 h 3482342"/>
              <a:gd name="connsiteX25" fmla="*/ 10850998 w 12192000"/>
              <a:gd name="connsiteY25" fmla="*/ 1269215 h 3482342"/>
              <a:gd name="connsiteX26" fmla="*/ 10815658 w 12192000"/>
              <a:gd name="connsiteY26" fmla="*/ 1287849 h 3482342"/>
              <a:gd name="connsiteX27" fmla="*/ 10679906 w 12192000"/>
              <a:gd name="connsiteY27" fmla="*/ 1324988 h 3482342"/>
              <a:gd name="connsiteX28" fmla="*/ 10636304 w 12192000"/>
              <a:gd name="connsiteY28" fmla="*/ 1317928 h 3482342"/>
              <a:gd name="connsiteX29" fmla="*/ 10603863 w 12192000"/>
              <a:gd name="connsiteY29" fmla="*/ 1346886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314361 w 12192000"/>
              <a:gd name="connsiteY35" fmla="*/ 1466924 h 3482342"/>
              <a:gd name="connsiteX36" fmla="*/ 10264922 w 12192000"/>
              <a:gd name="connsiteY36" fmla="*/ 1472107 h 3482342"/>
              <a:gd name="connsiteX37" fmla="*/ 10201385 w 12192000"/>
              <a:gd name="connsiteY37" fmla="*/ 1477515 h 3482342"/>
              <a:gd name="connsiteX38" fmla="*/ 10120184 w 12192000"/>
              <a:gd name="connsiteY38" fmla="*/ 1466924 h 3482342"/>
              <a:gd name="connsiteX39" fmla="*/ 10058690 w 12192000"/>
              <a:gd name="connsiteY39" fmla="*/ 1474888 h 3482342"/>
              <a:gd name="connsiteX40" fmla="*/ 10004424 w 12192000"/>
              <a:gd name="connsiteY40" fmla="*/ 1489801 h 3482342"/>
              <a:gd name="connsiteX41" fmla="*/ 9999951 w 12192000"/>
              <a:gd name="connsiteY41" fmla="*/ 1499127 h 3482342"/>
              <a:gd name="connsiteX42" fmla="*/ 9845462 w 12192000"/>
              <a:gd name="connsiteY42" fmla="*/ 1548192 h 3482342"/>
              <a:gd name="connsiteX43" fmla="*/ 9736156 w 12192000"/>
              <a:gd name="connsiteY43" fmla="*/ 1581928 h 3482342"/>
              <a:gd name="connsiteX44" fmla="*/ 9693355 w 12192000"/>
              <a:gd name="connsiteY44" fmla="*/ 1602632 h 3482342"/>
              <a:gd name="connsiteX45" fmla="*/ 9664242 w 12192000"/>
              <a:gd name="connsiteY45" fmla="*/ 1622075 h 3482342"/>
              <a:gd name="connsiteX46" fmla="*/ 9579195 w 12192000"/>
              <a:gd name="connsiteY46" fmla="*/ 1648017 h 3482342"/>
              <a:gd name="connsiteX47" fmla="*/ 9433652 w 12192000"/>
              <a:gd name="connsiteY47" fmla="*/ 1681174 h 3482342"/>
              <a:gd name="connsiteX48" fmla="*/ 9403775 w 12192000"/>
              <a:gd name="connsiteY48" fmla="*/ 1690403 h 3482342"/>
              <a:gd name="connsiteX49" fmla="*/ 9382503 w 12192000"/>
              <a:gd name="connsiteY49" fmla="*/ 1706957 h 3482342"/>
              <a:gd name="connsiteX50" fmla="*/ 9381410 w 12192000"/>
              <a:gd name="connsiteY50" fmla="*/ 1718312 h 3482342"/>
              <a:gd name="connsiteX51" fmla="*/ 9365685 w 12192000"/>
              <a:gd name="connsiteY51" fmla="*/ 1724772 h 3482342"/>
              <a:gd name="connsiteX52" fmla="*/ 9278020 w 12192000"/>
              <a:gd name="connsiteY52" fmla="*/ 1741161 h 3482342"/>
              <a:gd name="connsiteX53" fmla="*/ 9217145 w 12192000"/>
              <a:gd name="connsiteY53" fmla="*/ 1771195 h 3482342"/>
              <a:gd name="connsiteX54" fmla="*/ 8955875 w 12192000"/>
              <a:gd name="connsiteY54" fmla="*/ 1796806 h 3482342"/>
              <a:gd name="connsiteX55" fmla="*/ 8648415 w 12192000"/>
              <a:gd name="connsiteY55" fmla="*/ 1878623 h 3482342"/>
              <a:gd name="connsiteX56" fmla="*/ 8495949 w 12192000"/>
              <a:gd name="connsiteY56" fmla="*/ 1902425 h 3482342"/>
              <a:gd name="connsiteX57" fmla="*/ 8236214 w 12192000"/>
              <a:gd name="connsiteY57" fmla="*/ 1909725 h 3482342"/>
              <a:gd name="connsiteX58" fmla="*/ 8132104 w 12192000"/>
              <a:gd name="connsiteY58" fmla="*/ 1895727 h 3482342"/>
              <a:gd name="connsiteX59" fmla="*/ 7918078 w 12192000"/>
              <a:gd name="connsiteY59" fmla="*/ 1862668 h 3482342"/>
              <a:gd name="connsiteX60" fmla="*/ 7817899 w 12192000"/>
              <a:gd name="connsiteY60" fmla="*/ 1862176 h 3482342"/>
              <a:gd name="connsiteX61" fmla="*/ 7768994 w 12192000"/>
              <a:gd name="connsiteY61" fmla="*/ 1855721 h 3482342"/>
              <a:gd name="connsiteX62" fmla="*/ 7618027 w 12192000"/>
              <a:gd name="connsiteY62" fmla="*/ 1830959 h 3482342"/>
              <a:gd name="connsiteX63" fmla="*/ 7449425 w 12192000"/>
              <a:gd name="connsiteY63" fmla="*/ 1810910 h 3482342"/>
              <a:gd name="connsiteX64" fmla="*/ 7342915 w 12192000"/>
              <a:gd name="connsiteY64" fmla="*/ 1819827 h 3482342"/>
              <a:gd name="connsiteX65" fmla="*/ 7255191 w 12192000"/>
              <a:gd name="connsiteY65" fmla="*/ 1834354 h 3482342"/>
              <a:gd name="connsiteX66" fmla="*/ 7131205 w 12192000"/>
              <a:gd name="connsiteY66" fmla="*/ 1845557 h 3482342"/>
              <a:gd name="connsiteX67" fmla="*/ 6941837 w 12192000"/>
              <a:gd name="connsiteY67" fmla="*/ 1840640 h 3482342"/>
              <a:gd name="connsiteX68" fmla="*/ 6837145 w 12192000"/>
              <a:gd name="connsiteY68" fmla="*/ 1870724 h 3482342"/>
              <a:gd name="connsiteX69" fmla="*/ 6753991 w 12192000"/>
              <a:gd name="connsiteY69" fmla="*/ 1860969 h 3482342"/>
              <a:gd name="connsiteX70" fmla="*/ 6727754 w 12192000"/>
              <a:gd name="connsiteY70" fmla="*/ 1882372 h 3482342"/>
              <a:gd name="connsiteX71" fmla="*/ 6723371 w 12192000"/>
              <a:gd name="connsiteY71" fmla="*/ 1886494 h 3482342"/>
              <a:gd name="connsiteX72" fmla="*/ 6702779 w 12192000"/>
              <a:gd name="connsiteY72" fmla="*/ 1893601 h 3482342"/>
              <a:gd name="connsiteX73" fmla="*/ 6686657 w 12192000"/>
              <a:gd name="connsiteY73" fmla="*/ 1907344 h 3482342"/>
              <a:gd name="connsiteX74" fmla="*/ 6651330 w 12192000"/>
              <a:gd name="connsiteY74" fmla="*/ 1922921 h 3482342"/>
              <a:gd name="connsiteX75" fmla="*/ 6622958 w 12192000"/>
              <a:gd name="connsiteY75" fmla="*/ 1936255 h 3482342"/>
              <a:gd name="connsiteX76" fmla="*/ 6522602 w 12192000"/>
              <a:gd name="connsiteY76" fmla="*/ 1954133 h 3482342"/>
              <a:gd name="connsiteX77" fmla="*/ 6444344 w 12192000"/>
              <a:gd name="connsiteY77" fmla="*/ 1969663 h 3482342"/>
              <a:gd name="connsiteX78" fmla="*/ 6409626 w 12192000"/>
              <a:gd name="connsiteY78" fmla="*/ 1978846 h 3482342"/>
              <a:gd name="connsiteX79" fmla="*/ 6333446 w 12192000"/>
              <a:gd name="connsiteY79" fmla="*/ 1997163 h 3482342"/>
              <a:gd name="connsiteX80" fmla="*/ 6294933 w 12192000"/>
              <a:gd name="connsiteY80" fmla="*/ 2019412 h 3482342"/>
              <a:gd name="connsiteX81" fmla="*/ 6238719 w 12192000"/>
              <a:gd name="connsiteY81" fmla="*/ 2042547 h 3482342"/>
              <a:gd name="connsiteX82" fmla="*/ 6187205 w 12192000"/>
              <a:gd name="connsiteY82" fmla="*/ 2060048 h 3482342"/>
              <a:gd name="connsiteX83" fmla="*/ 6138780 w 12192000"/>
              <a:gd name="connsiteY83" fmla="*/ 2081918 h 3482342"/>
              <a:gd name="connsiteX84" fmla="*/ 6120125 w 12192000"/>
              <a:gd name="connsiteY84" fmla="*/ 2109475 h 3482342"/>
              <a:gd name="connsiteX85" fmla="*/ 6056576 w 12192000"/>
              <a:gd name="connsiteY85" fmla="*/ 2120066 h 3482342"/>
              <a:gd name="connsiteX86" fmla="*/ 5993794 w 12192000"/>
              <a:gd name="connsiteY86" fmla="*/ 2122569 h 3482342"/>
              <a:gd name="connsiteX87" fmla="*/ 5943601 w 12192000"/>
              <a:gd name="connsiteY87" fmla="*/ 2137719 h 3482342"/>
              <a:gd name="connsiteX88" fmla="*/ 5898141 w 12192000"/>
              <a:gd name="connsiteY88" fmla="*/ 2144806 h 3482342"/>
              <a:gd name="connsiteX89" fmla="*/ 5855337 w 12192000"/>
              <a:gd name="connsiteY89" fmla="*/ 2137719 h 3482342"/>
              <a:gd name="connsiteX90" fmla="*/ 5817682 w 12192000"/>
              <a:gd name="connsiteY90" fmla="*/ 2157358 h 3482342"/>
              <a:gd name="connsiteX91" fmla="*/ 5735300 w 12192000"/>
              <a:gd name="connsiteY91" fmla="*/ 2158902 h 3482342"/>
              <a:gd name="connsiteX92" fmla="*/ 5591469 w 12192000"/>
              <a:gd name="connsiteY92" fmla="*/ 2178389 h 3482342"/>
              <a:gd name="connsiteX93" fmla="*/ 5505818 w 12192000"/>
              <a:gd name="connsiteY93" fmla="*/ 2194207 h 3482342"/>
              <a:gd name="connsiteX94" fmla="*/ 5452860 w 12192000"/>
              <a:gd name="connsiteY94" fmla="*/ 2180085 h 3482342"/>
              <a:gd name="connsiteX95" fmla="*/ 5414282 w 12192000"/>
              <a:gd name="connsiteY95" fmla="*/ 2183070 h 3482342"/>
              <a:gd name="connsiteX96" fmla="*/ 5368369 w 12192000"/>
              <a:gd name="connsiteY96" fmla="*/ 2204272 h 3482342"/>
              <a:gd name="connsiteX97" fmla="*/ 5336354 w 12192000"/>
              <a:gd name="connsiteY97" fmla="*/ 2218920 h 3482342"/>
              <a:gd name="connsiteX98" fmla="*/ 5291263 w 12192000"/>
              <a:gd name="connsiteY98" fmla="*/ 2239182 h 3482342"/>
              <a:gd name="connsiteX99" fmla="*/ 5255152 w 12192000"/>
              <a:gd name="connsiteY99" fmla="*/ 2247164 h 3482342"/>
              <a:gd name="connsiteX100" fmla="*/ 5233796 w 12192000"/>
              <a:gd name="connsiteY100" fmla="*/ 2268260 h 3482342"/>
              <a:gd name="connsiteX101" fmla="*/ 5212786 w 12192000"/>
              <a:gd name="connsiteY101" fmla="*/ 2296592 h 3482342"/>
              <a:gd name="connsiteX102" fmla="*/ 5173523 w 12192000"/>
              <a:gd name="connsiteY102" fmla="*/ 2309057 h 3482342"/>
              <a:gd name="connsiteX103" fmla="*/ 5123830 w 12192000"/>
              <a:gd name="connsiteY103" fmla="*/ 2307070 h 3482342"/>
              <a:gd name="connsiteX104" fmla="*/ 5065426 w 12192000"/>
              <a:gd name="connsiteY104" fmla="*/ 2324076 h 3482342"/>
              <a:gd name="connsiteX105" fmla="*/ 4975908 w 12192000"/>
              <a:gd name="connsiteY105" fmla="*/ 2364128 h 3482342"/>
              <a:gd name="connsiteX106" fmla="*/ 4913723 w 12192000"/>
              <a:gd name="connsiteY106" fmla="*/ 2385265 h 3482342"/>
              <a:gd name="connsiteX107" fmla="*/ 4746485 w 12192000"/>
              <a:gd name="connsiteY107" fmla="*/ 2451769 h 3482342"/>
              <a:gd name="connsiteX108" fmla="*/ 4681588 w 12192000"/>
              <a:gd name="connsiteY108" fmla="*/ 2467494 h 3482342"/>
              <a:gd name="connsiteX109" fmla="*/ 1783655 w 12192000"/>
              <a:gd name="connsiteY109" fmla="*/ 3163860 h 3482342"/>
              <a:gd name="connsiteX110" fmla="*/ 1325955 w 12192000"/>
              <a:gd name="connsiteY110" fmla="*/ 3176692 h 3482342"/>
              <a:gd name="connsiteX111" fmla="*/ 1190384 w 12192000"/>
              <a:gd name="connsiteY111" fmla="*/ 3203504 h 3482342"/>
              <a:gd name="connsiteX112" fmla="*/ 1094537 w 12192000"/>
              <a:gd name="connsiteY112" fmla="*/ 3229469 h 3482342"/>
              <a:gd name="connsiteX113" fmla="*/ 779276 w 12192000"/>
              <a:gd name="connsiteY113" fmla="*/ 3327290 h 3482342"/>
              <a:gd name="connsiteX114" fmla="*/ 600378 w 12192000"/>
              <a:gd name="connsiteY114" fmla="*/ 3335250 h 3482342"/>
              <a:gd name="connsiteX115" fmla="*/ 493457 w 12192000"/>
              <a:gd name="connsiteY115" fmla="*/ 3365044 h 3482342"/>
              <a:gd name="connsiteX116" fmla="*/ 349402 w 12192000"/>
              <a:gd name="connsiteY116" fmla="*/ 3380897 h 3482342"/>
              <a:gd name="connsiteX117" fmla="*/ 192183 w 12192000"/>
              <a:gd name="connsiteY117" fmla="*/ 3460075 h 3482342"/>
              <a:gd name="connsiteX118" fmla="*/ 46713 w 12192000"/>
              <a:gd name="connsiteY118" fmla="*/ 3462986 h 3482342"/>
              <a:gd name="connsiteX119" fmla="*/ 2765 w 12192000"/>
              <a:gd name="connsiteY119" fmla="*/ 3480770 h 3482342"/>
              <a:gd name="connsiteX120" fmla="*/ 0 w 12192000"/>
              <a:gd name="connsiteY120" fmla="*/ 3482342 h 3482342"/>
              <a:gd name="connsiteX121" fmla="*/ 0 w 12192000"/>
              <a:gd name="connsiteY12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338523 w 12192000"/>
              <a:gd name="connsiteY16" fmla="*/ 852810 h 3482342"/>
              <a:gd name="connsiteX17" fmla="*/ 11313493 w 12192000"/>
              <a:gd name="connsiteY17" fmla="*/ 880860 h 3482342"/>
              <a:gd name="connsiteX18" fmla="*/ 11228040 w 12192000"/>
              <a:gd name="connsiteY18" fmla="*/ 958953 h 3482342"/>
              <a:gd name="connsiteX19" fmla="*/ 11196987 w 12192000"/>
              <a:gd name="connsiteY19" fmla="*/ 1000897 h 3482342"/>
              <a:gd name="connsiteX20" fmla="*/ 11193568 w 12192000"/>
              <a:gd name="connsiteY20" fmla="*/ 1039464 h 3482342"/>
              <a:gd name="connsiteX21" fmla="*/ 11175804 w 12192000"/>
              <a:gd name="connsiteY21" fmla="*/ 1067977 h 3482342"/>
              <a:gd name="connsiteX22" fmla="*/ 11120819 w 12192000"/>
              <a:gd name="connsiteY22" fmla="*/ 1126133 h 3482342"/>
              <a:gd name="connsiteX23" fmla="*/ 11028687 w 12192000"/>
              <a:gd name="connsiteY23" fmla="*/ 1199018 h 3482342"/>
              <a:gd name="connsiteX24" fmla="*/ 10960443 w 12192000"/>
              <a:gd name="connsiteY24" fmla="*/ 1244502 h 3482342"/>
              <a:gd name="connsiteX25" fmla="*/ 10850998 w 12192000"/>
              <a:gd name="connsiteY25" fmla="*/ 1269215 h 3482342"/>
              <a:gd name="connsiteX26" fmla="*/ 10815658 w 12192000"/>
              <a:gd name="connsiteY26" fmla="*/ 1287849 h 3482342"/>
              <a:gd name="connsiteX27" fmla="*/ 10679906 w 12192000"/>
              <a:gd name="connsiteY27" fmla="*/ 1324988 h 3482342"/>
              <a:gd name="connsiteX28" fmla="*/ 10636304 w 12192000"/>
              <a:gd name="connsiteY28" fmla="*/ 1317928 h 3482342"/>
              <a:gd name="connsiteX29" fmla="*/ 10603863 w 12192000"/>
              <a:gd name="connsiteY29" fmla="*/ 1346886 h 3482342"/>
              <a:gd name="connsiteX30" fmla="*/ 10573203 w 12192000"/>
              <a:gd name="connsiteY30" fmla="*/ 1351996 h 3482342"/>
              <a:gd name="connsiteX31" fmla="*/ 10513263 w 12192000"/>
              <a:gd name="connsiteY31" fmla="*/ 1350756 h 3482342"/>
              <a:gd name="connsiteX32" fmla="*/ 10464012 w 12192000"/>
              <a:gd name="connsiteY32" fmla="*/ 1391778 h 3482342"/>
              <a:gd name="connsiteX33" fmla="*/ 10405409 w 12192000"/>
              <a:gd name="connsiteY33" fmla="*/ 1422789 h 3482342"/>
              <a:gd name="connsiteX34" fmla="*/ 10370530 w 12192000"/>
              <a:gd name="connsiteY34" fmla="*/ 1441596 h 3482342"/>
              <a:gd name="connsiteX35" fmla="*/ 10314361 w 12192000"/>
              <a:gd name="connsiteY35" fmla="*/ 1466924 h 3482342"/>
              <a:gd name="connsiteX36" fmla="*/ 10264922 w 12192000"/>
              <a:gd name="connsiteY36" fmla="*/ 1472107 h 3482342"/>
              <a:gd name="connsiteX37" fmla="*/ 10201385 w 12192000"/>
              <a:gd name="connsiteY37" fmla="*/ 1477515 h 3482342"/>
              <a:gd name="connsiteX38" fmla="*/ 10120184 w 12192000"/>
              <a:gd name="connsiteY38" fmla="*/ 1466924 h 3482342"/>
              <a:gd name="connsiteX39" fmla="*/ 10058690 w 12192000"/>
              <a:gd name="connsiteY39" fmla="*/ 1474888 h 3482342"/>
              <a:gd name="connsiteX40" fmla="*/ 10004424 w 12192000"/>
              <a:gd name="connsiteY40" fmla="*/ 1489801 h 3482342"/>
              <a:gd name="connsiteX41" fmla="*/ 9999951 w 12192000"/>
              <a:gd name="connsiteY41" fmla="*/ 1499127 h 3482342"/>
              <a:gd name="connsiteX42" fmla="*/ 9845462 w 12192000"/>
              <a:gd name="connsiteY42" fmla="*/ 1548192 h 3482342"/>
              <a:gd name="connsiteX43" fmla="*/ 9736156 w 12192000"/>
              <a:gd name="connsiteY43" fmla="*/ 1581928 h 3482342"/>
              <a:gd name="connsiteX44" fmla="*/ 9693355 w 12192000"/>
              <a:gd name="connsiteY44" fmla="*/ 1602632 h 3482342"/>
              <a:gd name="connsiteX45" fmla="*/ 9664242 w 12192000"/>
              <a:gd name="connsiteY45" fmla="*/ 1622075 h 3482342"/>
              <a:gd name="connsiteX46" fmla="*/ 9579195 w 12192000"/>
              <a:gd name="connsiteY46" fmla="*/ 1648017 h 3482342"/>
              <a:gd name="connsiteX47" fmla="*/ 9433652 w 12192000"/>
              <a:gd name="connsiteY47" fmla="*/ 1681174 h 3482342"/>
              <a:gd name="connsiteX48" fmla="*/ 9403775 w 12192000"/>
              <a:gd name="connsiteY48" fmla="*/ 1690403 h 3482342"/>
              <a:gd name="connsiteX49" fmla="*/ 9382503 w 12192000"/>
              <a:gd name="connsiteY49" fmla="*/ 1706957 h 3482342"/>
              <a:gd name="connsiteX50" fmla="*/ 9381410 w 12192000"/>
              <a:gd name="connsiteY50" fmla="*/ 1718312 h 3482342"/>
              <a:gd name="connsiteX51" fmla="*/ 9365685 w 12192000"/>
              <a:gd name="connsiteY51" fmla="*/ 1724772 h 3482342"/>
              <a:gd name="connsiteX52" fmla="*/ 9278020 w 12192000"/>
              <a:gd name="connsiteY52" fmla="*/ 1741161 h 3482342"/>
              <a:gd name="connsiteX53" fmla="*/ 9217145 w 12192000"/>
              <a:gd name="connsiteY53" fmla="*/ 1771195 h 3482342"/>
              <a:gd name="connsiteX54" fmla="*/ 8955875 w 12192000"/>
              <a:gd name="connsiteY54" fmla="*/ 1796806 h 3482342"/>
              <a:gd name="connsiteX55" fmla="*/ 8648415 w 12192000"/>
              <a:gd name="connsiteY55" fmla="*/ 1878623 h 3482342"/>
              <a:gd name="connsiteX56" fmla="*/ 8495949 w 12192000"/>
              <a:gd name="connsiteY56" fmla="*/ 1902425 h 3482342"/>
              <a:gd name="connsiteX57" fmla="*/ 8236214 w 12192000"/>
              <a:gd name="connsiteY57" fmla="*/ 1909725 h 3482342"/>
              <a:gd name="connsiteX58" fmla="*/ 8132104 w 12192000"/>
              <a:gd name="connsiteY58" fmla="*/ 1895727 h 3482342"/>
              <a:gd name="connsiteX59" fmla="*/ 7918078 w 12192000"/>
              <a:gd name="connsiteY59" fmla="*/ 1862668 h 3482342"/>
              <a:gd name="connsiteX60" fmla="*/ 7817899 w 12192000"/>
              <a:gd name="connsiteY60" fmla="*/ 1862176 h 3482342"/>
              <a:gd name="connsiteX61" fmla="*/ 7768994 w 12192000"/>
              <a:gd name="connsiteY61" fmla="*/ 1855721 h 3482342"/>
              <a:gd name="connsiteX62" fmla="*/ 7618027 w 12192000"/>
              <a:gd name="connsiteY62" fmla="*/ 1830959 h 3482342"/>
              <a:gd name="connsiteX63" fmla="*/ 7449425 w 12192000"/>
              <a:gd name="connsiteY63" fmla="*/ 1810910 h 3482342"/>
              <a:gd name="connsiteX64" fmla="*/ 7342915 w 12192000"/>
              <a:gd name="connsiteY64" fmla="*/ 1819827 h 3482342"/>
              <a:gd name="connsiteX65" fmla="*/ 7255191 w 12192000"/>
              <a:gd name="connsiteY65" fmla="*/ 1834354 h 3482342"/>
              <a:gd name="connsiteX66" fmla="*/ 7131205 w 12192000"/>
              <a:gd name="connsiteY66" fmla="*/ 1845557 h 3482342"/>
              <a:gd name="connsiteX67" fmla="*/ 6941837 w 12192000"/>
              <a:gd name="connsiteY67" fmla="*/ 1840640 h 3482342"/>
              <a:gd name="connsiteX68" fmla="*/ 6837145 w 12192000"/>
              <a:gd name="connsiteY68" fmla="*/ 1870724 h 3482342"/>
              <a:gd name="connsiteX69" fmla="*/ 6753991 w 12192000"/>
              <a:gd name="connsiteY69" fmla="*/ 1860969 h 3482342"/>
              <a:gd name="connsiteX70" fmla="*/ 6727754 w 12192000"/>
              <a:gd name="connsiteY70" fmla="*/ 1882372 h 3482342"/>
              <a:gd name="connsiteX71" fmla="*/ 6723371 w 12192000"/>
              <a:gd name="connsiteY71" fmla="*/ 1886494 h 3482342"/>
              <a:gd name="connsiteX72" fmla="*/ 6702779 w 12192000"/>
              <a:gd name="connsiteY72" fmla="*/ 1893601 h 3482342"/>
              <a:gd name="connsiteX73" fmla="*/ 6686657 w 12192000"/>
              <a:gd name="connsiteY73" fmla="*/ 1907344 h 3482342"/>
              <a:gd name="connsiteX74" fmla="*/ 6651330 w 12192000"/>
              <a:gd name="connsiteY74" fmla="*/ 1922921 h 3482342"/>
              <a:gd name="connsiteX75" fmla="*/ 6622958 w 12192000"/>
              <a:gd name="connsiteY75" fmla="*/ 1936255 h 3482342"/>
              <a:gd name="connsiteX76" fmla="*/ 6522602 w 12192000"/>
              <a:gd name="connsiteY76" fmla="*/ 1954133 h 3482342"/>
              <a:gd name="connsiteX77" fmla="*/ 6444344 w 12192000"/>
              <a:gd name="connsiteY77" fmla="*/ 1969663 h 3482342"/>
              <a:gd name="connsiteX78" fmla="*/ 6409626 w 12192000"/>
              <a:gd name="connsiteY78" fmla="*/ 1978846 h 3482342"/>
              <a:gd name="connsiteX79" fmla="*/ 6333446 w 12192000"/>
              <a:gd name="connsiteY79" fmla="*/ 1997163 h 3482342"/>
              <a:gd name="connsiteX80" fmla="*/ 6294933 w 12192000"/>
              <a:gd name="connsiteY80" fmla="*/ 2019412 h 3482342"/>
              <a:gd name="connsiteX81" fmla="*/ 6238719 w 12192000"/>
              <a:gd name="connsiteY81" fmla="*/ 2042547 h 3482342"/>
              <a:gd name="connsiteX82" fmla="*/ 6187205 w 12192000"/>
              <a:gd name="connsiteY82" fmla="*/ 2060048 h 3482342"/>
              <a:gd name="connsiteX83" fmla="*/ 6138780 w 12192000"/>
              <a:gd name="connsiteY83" fmla="*/ 2081918 h 3482342"/>
              <a:gd name="connsiteX84" fmla="*/ 6120125 w 12192000"/>
              <a:gd name="connsiteY84" fmla="*/ 2109475 h 3482342"/>
              <a:gd name="connsiteX85" fmla="*/ 6056576 w 12192000"/>
              <a:gd name="connsiteY85" fmla="*/ 2120066 h 3482342"/>
              <a:gd name="connsiteX86" fmla="*/ 5993794 w 12192000"/>
              <a:gd name="connsiteY86" fmla="*/ 2122569 h 3482342"/>
              <a:gd name="connsiteX87" fmla="*/ 5943601 w 12192000"/>
              <a:gd name="connsiteY87" fmla="*/ 2137719 h 3482342"/>
              <a:gd name="connsiteX88" fmla="*/ 5898141 w 12192000"/>
              <a:gd name="connsiteY88" fmla="*/ 2144806 h 3482342"/>
              <a:gd name="connsiteX89" fmla="*/ 5855337 w 12192000"/>
              <a:gd name="connsiteY89" fmla="*/ 2137719 h 3482342"/>
              <a:gd name="connsiteX90" fmla="*/ 5817682 w 12192000"/>
              <a:gd name="connsiteY90" fmla="*/ 2157358 h 3482342"/>
              <a:gd name="connsiteX91" fmla="*/ 5735300 w 12192000"/>
              <a:gd name="connsiteY91" fmla="*/ 2158902 h 3482342"/>
              <a:gd name="connsiteX92" fmla="*/ 5591469 w 12192000"/>
              <a:gd name="connsiteY92" fmla="*/ 2178389 h 3482342"/>
              <a:gd name="connsiteX93" fmla="*/ 5505818 w 12192000"/>
              <a:gd name="connsiteY93" fmla="*/ 2194207 h 3482342"/>
              <a:gd name="connsiteX94" fmla="*/ 5452860 w 12192000"/>
              <a:gd name="connsiteY94" fmla="*/ 2180085 h 3482342"/>
              <a:gd name="connsiteX95" fmla="*/ 5414282 w 12192000"/>
              <a:gd name="connsiteY95" fmla="*/ 2183070 h 3482342"/>
              <a:gd name="connsiteX96" fmla="*/ 5368369 w 12192000"/>
              <a:gd name="connsiteY96" fmla="*/ 2204272 h 3482342"/>
              <a:gd name="connsiteX97" fmla="*/ 5336354 w 12192000"/>
              <a:gd name="connsiteY97" fmla="*/ 2218920 h 3482342"/>
              <a:gd name="connsiteX98" fmla="*/ 5291263 w 12192000"/>
              <a:gd name="connsiteY98" fmla="*/ 2239182 h 3482342"/>
              <a:gd name="connsiteX99" fmla="*/ 5255152 w 12192000"/>
              <a:gd name="connsiteY99" fmla="*/ 2247164 h 3482342"/>
              <a:gd name="connsiteX100" fmla="*/ 5233796 w 12192000"/>
              <a:gd name="connsiteY100" fmla="*/ 2268260 h 3482342"/>
              <a:gd name="connsiteX101" fmla="*/ 5212786 w 12192000"/>
              <a:gd name="connsiteY101" fmla="*/ 2296592 h 3482342"/>
              <a:gd name="connsiteX102" fmla="*/ 5173523 w 12192000"/>
              <a:gd name="connsiteY102" fmla="*/ 2309057 h 3482342"/>
              <a:gd name="connsiteX103" fmla="*/ 5123830 w 12192000"/>
              <a:gd name="connsiteY103" fmla="*/ 2307070 h 3482342"/>
              <a:gd name="connsiteX104" fmla="*/ 5065426 w 12192000"/>
              <a:gd name="connsiteY104" fmla="*/ 2324076 h 3482342"/>
              <a:gd name="connsiteX105" fmla="*/ 4975908 w 12192000"/>
              <a:gd name="connsiteY105" fmla="*/ 2364128 h 3482342"/>
              <a:gd name="connsiteX106" fmla="*/ 4913723 w 12192000"/>
              <a:gd name="connsiteY106" fmla="*/ 2385265 h 3482342"/>
              <a:gd name="connsiteX107" fmla="*/ 4746485 w 12192000"/>
              <a:gd name="connsiteY107" fmla="*/ 2451769 h 3482342"/>
              <a:gd name="connsiteX108" fmla="*/ 4681588 w 12192000"/>
              <a:gd name="connsiteY108" fmla="*/ 2467494 h 3482342"/>
              <a:gd name="connsiteX109" fmla="*/ 1783655 w 12192000"/>
              <a:gd name="connsiteY109" fmla="*/ 3163860 h 3482342"/>
              <a:gd name="connsiteX110" fmla="*/ 1325955 w 12192000"/>
              <a:gd name="connsiteY110" fmla="*/ 3176692 h 3482342"/>
              <a:gd name="connsiteX111" fmla="*/ 1190384 w 12192000"/>
              <a:gd name="connsiteY111" fmla="*/ 3203504 h 3482342"/>
              <a:gd name="connsiteX112" fmla="*/ 1094537 w 12192000"/>
              <a:gd name="connsiteY112" fmla="*/ 3229469 h 3482342"/>
              <a:gd name="connsiteX113" fmla="*/ 779276 w 12192000"/>
              <a:gd name="connsiteY113" fmla="*/ 3327290 h 3482342"/>
              <a:gd name="connsiteX114" fmla="*/ 600378 w 12192000"/>
              <a:gd name="connsiteY114" fmla="*/ 3335250 h 3482342"/>
              <a:gd name="connsiteX115" fmla="*/ 493457 w 12192000"/>
              <a:gd name="connsiteY115" fmla="*/ 3365044 h 3482342"/>
              <a:gd name="connsiteX116" fmla="*/ 349402 w 12192000"/>
              <a:gd name="connsiteY116" fmla="*/ 3380897 h 3482342"/>
              <a:gd name="connsiteX117" fmla="*/ 192183 w 12192000"/>
              <a:gd name="connsiteY117" fmla="*/ 3460075 h 3482342"/>
              <a:gd name="connsiteX118" fmla="*/ 46713 w 12192000"/>
              <a:gd name="connsiteY118" fmla="*/ 3462986 h 3482342"/>
              <a:gd name="connsiteX119" fmla="*/ 2765 w 12192000"/>
              <a:gd name="connsiteY119" fmla="*/ 3480770 h 3482342"/>
              <a:gd name="connsiteX120" fmla="*/ 0 w 12192000"/>
              <a:gd name="connsiteY120" fmla="*/ 3482342 h 3482342"/>
              <a:gd name="connsiteX121" fmla="*/ 0 w 12192000"/>
              <a:gd name="connsiteY12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20819 w 12192000"/>
              <a:gd name="connsiteY23" fmla="*/ 1126133 h 3482342"/>
              <a:gd name="connsiteX24" fmla="*/ 11028687 w 12192000"/>
              <a:gd name="connsiteY24" fmla="*/ 1199018 h 3482342"/>
              <a:gd name="connsiteX25" fmla="*/ 10960443 w 12192000"/>
              <a:gd name="connsiteY25" fmla="*/ 1244502 h 3482342"/>
              <a:gd name="connsiteX26" fmla="*/ 10850998 w 12192000"/>
              <a:gd name="connsiteY26" fmla="*/ 1269215 h 3482342"/>
              <a:gd name="connsiteX27" fmla="*/ 10815658 w 12192000"/>
              <a:gd name="connsiteY27" fmla="*/ 1287849 h 3482342"/>
              <a:gd name="connsiteX28" fmla="*/ 10679906 w 12192000"/>
              <a:gd name="connsiteY28" fmla="*/ 1324988 h 3482342"/>
              <a:gd name="connsiteX29" fmla="*/ 10636304 w 12192000"/>
              <a:gd name="connsiteY29" fmla="*/ 1317928 h 3482342"/>
              <a:gd name="connsiteX30" fmla="*/ 10603863 w 12192000"/>
              <a:gd name="connsiteY30" fmla="*/ 1346886 h 3482342"/>
              <a:gd name="connsiteX31" fmla="*/ 10573203 w 12192000"/>
              <a:gd name="connsiteY31" fmla="*/ 1351996 h 3482342"/>
              <a:gd name="connsiteX32" fmla="*/ 10513263 w 12192000"/>
              <a:gd name="connsiteY32" fmla="*/ 1350756 h 3482342"/>
              <a:gd name="connsiteX33" fmla="*/ 10464012 w 12192000"/>
              <a:gd name="connsiteY33" fmla="*/ 1391778 h 3482342"/>
              <a:gd name="connsiteX34" fmla="*/ 10405409 w 12192000"/>
              <a:gd name="connsiteY34" fmla="*/ 1422789 h 3482342"/>
              <a:gd name="connsiteX35" fmla="*/ 10370530 w 12192000"/>
              <a:gd name="connsiteY35" fmla="*/ 1441596 h 3482342"/>
              <a:gd name="connsiteX36" fmla="*/ 10314361 w 12192000"/>
              <a:gd name="connsiteY36" fmla="*/ 1466924 h 3482342"/>
              <a:gd name="connsiteX37" fmla="*/ 10264922 w 12192000"/>
              <a:gd name="connsiteY37" fmla="*/ 1472107 h 3482342"/>
              <a:gd name="connsiteX38" fmla="*/ 10201385 w 12192000"/>
              <a:gd name="connsiteY38" fmla="*/ 1477515 h 3482342"/>
              <a:gd name="connsiteX39" fmla="*/ 10120184 w 12192000"/>
              <a:gd name="connsiteY39" fmla="*/ 1466924 h 3482342"/>
              <a:gd name="connsiteX40" fmla="*/ 10058690 w 12192000"/>
              <a:gd name="connsiteY40" fmla="*/ 1474888 h 3482342"/>
              <a:gd name="connsiteX41" fmla="*/ 10004424 w 12192000"/>
              <a:gd name="connsiteY41" fmla="*/ 1489801 h 3482342"/>
              <a:gd name="connsiteX42" fmla="*/ 9999951 w 12192000"/>
              <a:gd name="connsiteY42" fmla="*/ 1499127 h 3482342"/>
              <a:gd name="connsiteX43" fmla="*/ 9845462 w 12192000"/>
              <a:gd name="connsiteY43" fmla="*/ 1548192 h 3482342"/>
              <a:gd name="connsiteX44" fmla="*/ 9736156 w 12192000"/>
              <a:gd name="connsiteY44" fmla="*/ 1581928 h 3482342"/>
              <a:gd name="connsiteX45" fmla="*/ 9693355 w 12192000"/>
              <a:gd name="connsiteY45" fmla="*/ 1602632 h 3482342"/>
              <a:gd name="connsiteX46" fmla="*/ 9664242 w 12192000"/>
              <a:gd name="connsiteY46" fmla="*/ 1622075 h 3482342"/>
              <a:gd name="connsiteX47" fmla="*/ 9579195 w 12192000"/>
              <a:gd name="connsiteY47" fmla="*/ 1648017 h 3482342"/>
              <a:gd name="connsiteX48" fmla="*/ 9433652 w 12192000"/>
              <a:gd name="connsiteY48" fmla="*/ 1681174 h 3482342"/>
              <a:gd name="connsiteX49" fmla="*/ 9403775 w 12192000"/>
              <a:gd name="connsiteY49" fmla="*/ 1690403 h 3482342"/>
              <a:gd name="connsiteX50" fmla="*/ 9382503 w 12192000"/>
              <a:gd name="connsiteY50" fmla="*/ 1706957 h 3482342"/>
              <a:gd name="connsiteX51" fmla="*/ 9381410 w 12192000"/>
              <a:gd name="connsiteY51" fmla="*/ 1718312 h 3482342"/>
              <a:gd name="connsiteX52" fmla="*/ 9365685 w 12192000"/>
              <a:gd name="connsiteY52" fmla="*/ 1724772 h 3482342"/>
              <a:gd name="connsiteX53" fmla="*/ 9278020 w 12192000"/>
              <a:gd name="connsiteY53" fmla="*/ 1741161 h 3482342"/>
              <a:gd name="connsiteX54" fmla="*/ 9217145 w 12192000"/>
              <a:gd name="connsiteY54" fmla="*/ 1771195 h 3482342"/>
              <a:gd name="connsiteX55" fmla="*/ 8955875 w 12192000"/>
              <a:gd name="connsiteY55" fmla="*/ 1796806 h 3482342"/>
              <a:gd name="connsiteX56" fmla="*/ 8648415 w 12192000"/>
              <a:gd name="connsiteY56" fmla="*/ 1878623 h 3482342"/>
              <a:gd name="connsiteX57" fmla="*/ 8495949 w 12192000"/>
              <a:gd name="connsiteY57" fmla="*/ 1902425 h 3482342"/>
              <a:gd name="connsiteX58" fmla="*/ 8236214 w 12192000"/>
              <a:gd name="connsiteY58" fmla="*/ 1909725 h 3482342"/>
              <a:gd name="connsiteX59" fmla="*/ 8132104 w 12192000"/>
              <a:gd name="connsiteY59" fmla="*/ 1895727 h 3482342"/>
              <a:gd name="connsiteX60" fmla="*/ 7918078 w 12192000"/>
              <a:gd name="connsiteY60" fmla="*/ 1862668 h 3482342"/>
              <a:gd name="connsiteX61" fmla="*/ 7817899 w 12192000"/>
              <a:gd name="connsiteY61" fmla="*/ 1862176 h 3482342"/>
              <a:gd name="connsiteX62" fmla="*/ 7768994 w 12192000"/>
              <a:gd name="connsiteY62" fmla="*/ 1855721 h 3482342"/>
              <a:gd name="connsiteX63" fmla="*/ 7618027 w 12192000"/>
              <a:gd name="connsiteY63" fmla="*/ 1830959 h 3482342"/>
              <a:gd name="connsiteX64" fmla="*/ 7449425 w 12192000"/>
              <a:gd name="connsiteY64" fmla="*/ 1810910 h 3482342"/>
              <a:gd name="connsiteX65" fmla="*/ 7342915 w 12192000"/>
              <a:gd name="connsiteY65" fmla="*/ 1819827 h 3482342"/>
              <a:gd name="connsiteX66" fmla="*/ 7255191 w 12192000"/>
              <a:gd name="connsiteY66" fmla="*/ 1834354 h 3482342"/>
              <a:gd name="connsiteX67" fmla="*/ 7131205 w 12192000"/>
              <a:gd name="connsiteY67" fmla="*/ 1845557 h 3482342"/>
              <a:gd name="connsiteX68" fmla="*/ 6941837 w 12192000"/>
              <a:gd name="connsiteY68" fmla="*/ 1840640 h 3482342"/>
              <a:gd name="connsiteX69" fmla="*/ 6837145 w 12192000"/>
              <a:gd name="connsiteY69" fmla="*/ 1870724 h 3482342"/>
              <a:gd name="connsiteX70" fmla="*/ 6753991 w 12192000"/>
              <a:gd name="connsiteY70" fmla="*/ 1860969 h 3482342"/>
              <a:gd name="connsiteX71" fmla="*/ 6727754 w 12192000"/>
              <a:gd name="connsiteY71" fmla="*/ 1882372 h 3482342"/>
              <a:gd name="connsiteX72" fmla="*/ 6723371 w 12192000"/>
              <a:gd name="connsiteY72" fmla="*/ 1886494 h 3482342"/>
              <a:gd name="connsiteX73" fmla="*/ 6702779 w 12192000"/>
              <a:gd name="connsiteY73" fmla="*/ 1893601 h 3482342"/>
              <a:gd name="connsiteX74" fmla="*/ 6686657 w 12192000"/>
              <a:gd name="connsiteY74" fmla="*/ 1907344 h 3482342"/>
              <a:gd name="connsiteX75" fmla="*/ 6651330 w 12192000"/>
              <a:gd name="connsiteY75" fmla="*/ 1922921 h 3482342"/>
              <a:gd name="connsiteX76" fmla="*/ 6622958 w 12192000"/>
              <a:gd name="connsiteY76" fmla="*/ 1936255 h 3482342"/>
              <a:gd name="connsiteX77" fmla="*/ 6522602 w 12192000"/>
              <a:gd name="connsiteY77" fmla="*/ 1954133 h 3482342"/>
              <a:gd name="connsiteX78" fmla="*/ 6444344 w 12192000"/>
              <a:gd name="connsiteY78" fmla="*/ 1969663 h 3482342"/>
              <a:gd name="connsiteX79" fmla="*/ 6409626 w 12192000"/>
              <a:gd name="connsiteY79" fmla="*/ 1978846 h 3482342"/>
              <a:gd name="connsiteX80" fmla="*/ 6333446 w 12192000"/>
              <a:gd name="connsiteY80" fmla="*/ 1997163 h 3482342"/>
              <a:gd name="connsiteX81" fmla="*/ 6294933 w 12192000"/>
              <a:gd name="connsiteY81" fmla="*/ 2019412 h 3482342"/>
              <a:gd name="connsiteX82" fmla="*/ 6238719 w 12192000"/>
              <a:gd name="connsiteY82" fmla="*/ 2042547 h 3482342"/>
              <a:gd name="connsiteX83" fmla="*/ 6187205 w 12192000"/>
              <a:gd name="connsiteY83" fmla="*/ 2060048 h 3482342"/>
              <a:gd name="connsiteX84" fmla="*/ 6138780 w 12192000"/>
              <a:gd name="connsiteY84" fmla="*/ 2081918 h 3482342"/>
              <a:gd name="connsiteX85" fmla="*/ 6120125 w 12192000"/>
              <a:gd name="connsiteY85" fmla="*/ 2109475 h 3482342"/>
              <a:gd name="connsiteX86" fmla="*/ 6056576 w 12192000"/>
              <a:gd name="connsiteY86" fmla="*/ 2120066 h 3482342"/>
              <a:gd name="connsiteX87" fmla="*/ 5993794 w 12192000"/>
              <a:gd name="connsiteY87" fmla="*/ 2122569 h 3482342"/>
              <a:gd name="connsiteX88" fmla="*/ 5943601 w 12192000"/>
              <a:gd name="connsiteY88" fmla="*/ 2137719 h 3482342"/>
              <a:gd name="connsiteX89" fmla="*/ 5898141 w 12192000"/>
              <a:gd name="connsiteY89" fmla="*/ 2144806 h 3482342"/>
              <a:gd name="connsiteX90" fmla="*/ 5855337 w 12192000"/>
              <a:gd name="connsiteY90" fmla="*/ 2137719 h 3482342"/>
              <a:gd name="connsiteX91" fmla="*/ 5817682 w 12192000"/>
              <a:gd name="connsiteY91" fmla="*/ 2157358 h 3482342"/>
              <a:gd name="connsiteX92" fmla="*/ 5735300 w 12192000"/>
              <a:gd name="connsiteY92" fmla="*/ 2158902 h 3482342"/>
              <a:gd name="connsiteX93" fmla="*/ 5591469 w 12192000"/>
              <a:gd name="connsiteY93" fmla="*/ 2178389 h 3482342"/>
              <a:gd name="connsiteX94" fmla="*/ 5505818 w 12192000"/>
              <a:gd name="connsiteY94" fmla="*/ 2194207 h 3482342"/>
              <a:gd name="connsiteX95" fmla="*/ 5452860 w 12192000"/>
              <a:gd name="connsiteY95" fmla="*/ 2180085 h 3482342"/>
              <a:gd name="connsiteX96" fmla="*/ 5414282 w 12192000"/>
              <a:gd name="connsiteY96" fmla="*/ 2183070 h 3482342"/>
              <a:gd name="connsiteX97" fmla="*/ 5368369 w 12192000"/>
              <a:gd name="connsiteY97" fmla="*/ 2204272 h 3482342"/>
              <a:gd name="connsiteX98" fmla="*/ 5336354 w 12192000"/>
              <a:gd name="connsiteY98" fmla="*/ 2218920 h 3482342"/>
              <a:gd name="connsiteX99" fmla="*/ 5291263 w 12192000"/>
              <a:gd name="connsiteY99" fmla="*/ 2239182 h 3482342"/>
              <a:gd name="connsiteX100" fmla="*/ 5255152 w 12192000"/>
              <a:gd name="connsiteY100" fmla="*/ 2247164 h 3482342"/>
              <a:gd name="connsiteX101" fmla="*/ 5233796 w 12192000"/>
              <a:gd name="connsiteY101" fmla="*/ 2268260 h 3482342"/>
              <a:gd name="connsiteX102" fmla="*/ 5212786 w 12192000"/>
              <a:gd name="connsiteY102" fmla="*/ 2296592 h 3482342"/>
              <a:gd name="connsiteX103" fmla="*/ 5173523 w 12192000"/>
              <a:gd name="connsiteY103" fmla="*/ 2309057 h 3482342"/>
              <a:gd name="connsiteX104" fmla="*/ 5123830 w 12192000"/>
              <a:gd name="connsiteY104" fmla="*/ 2307070 h 3482342"/>
              <a:gd name="connsiteX105" fmla="*/ 5065426 w 12192000"/>
              <a:gd name="connsiteY105" fmla="*/ 2324076 h 3482342"/>
              <a:gd name="connsiteX106" fmla="*/ 4975908 w 12192000"/>
              <a:gd name="connsiteY106" fmla="*/ 2364128 h 3482342"/>
              <a:gd name="connsiteX107" fmla="*/ 4913723 w 12192000"/>
              <a:gd name="connsiteY107" fmla="*/ 2385265 h 3482342"/>
              <a:gd name="connsiteX108" fmla="*/ 4746485 w 12192000"/>
              <a:gd name="connsiteY108" fmla="*/ 2451769 h 3482342"/>
              <a:gd name="connsiteX109" fmla="*/ 4681588 w 12192000"/>
              <a:gd name="connsiteY109" fmla="*/ 2467494 h 3482342"/>
              <a:gd name="connsiteX110" fmla="*/ 1783655 w 12192000"/>
              <a:gd name="connsiteY110" fmla="*/ 3163860 h 3482342"/>
              <a:gd name="connsiteX111" fmla="*/ 1325955 w 12192000"/>
              <a:gd name="connsiteY111" fmla="*/ 3176692 h 3482342"/>
              <a:gd name="connsiteX112" fmla="*/ 1190384 w 12192000"/>
              <a:gd name="connsiteY112" fmla="*/ 3203504 h 3482342"/>
              <a:gd name="connsiteX113" fmla="*/ 1094537 w 12192000"/>
              <a:gd name="connsiteY113" fmla="*/ 3229469 h 3482342"/>
              <a:gd name="connsiteX114" fmla="*/ 779276 w 12192000"/>
              <a:gd name="connsiteY114" fmla="*/ 3327290 h 3482342"/>
              <a:gd name="connsiteX115" fmla="*/ 600378 w 12192000"/>
              <a:gd name="connsiteY115" fmla="*/ 3335250 h 3482342"/>
              <a:gd name="connsiteX116" fmla="*/ 493457 w 12192000"/>
              <a:gd name="connsiteY116" fmla="*/ 3365044 h 3482342"/>
              <a:gd name="connsiteX117" fmla="*/ 349402 w 12192000"/>
              <a:gd name="connsiteY117" fmla="*/ 3380897 h 3482342"/>
              <a:gd name="connsiteX118" fmla="*/ 192183 w 12192000"/>
              <a:gd name="connsiteY118" fmla="*/ 3460075 h 3482342"/>
              <a:gd name="connsiteX119" fmla="*/ 46713 w 12192000"/>
              <a:gd name="connsiteY119" fmla="*/ 3462986 h 3482342"/>
              <a:gd name="connsiteX120" fmla="*/ 2765 w 12192000"/>
              <a:gd name="connsiteY120" fmla="*/ 3480770 h 3482342"/>
              <a:gd name="connsiteX121" fmla="*/ 0 w 12192000"/>
              <a:gd name="connsiteY121" fmla="*/ 3482342 h 3482342"/>
              <a:gd name="connsiteX122" fmla="*/ 0 w 12192000"/>
              <a:gd name="connsiteY12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20819 w 12192000"/>
              <a:gd name="connsiteY23" fmla="*/ 1126133 h 3482342"/>
              <a:gd name="connsiteX24" fmla="*/ 11028687 w 12192000"/>
              <a:gd name="connsiteY24" fmla="*/ 1199018 h 3482342"/>
              <a:gd name="connsiteX25" fmla="*/ 10960443 w 12192000"/>
              <a:gd name="connsiteY25" fmla="*/ 1244502 h 3482342"/>
              <a:gd name="connsiteX26" fmla="*/ 10850998 w 12192000"/>
              <a:gd name="connsiteY26" fmla="*/ 1269215 h 3482342"/>
              <a:gd name="connsiteX27" fmla="*/ 10815658 w 12192000"/>
              <a:gd name="connsiteY27" fmla="*/ 1287849 h 3482342"/>
              <a:gd name="connsiteX28" fmla="*/ 10679906 w 12192000"/>
              <a:gd name="connsiteY28" fmla="*/ 1324988 h 3482342"/>
              <a:gd name="connsiteX29" fmla="*/ 10636304 w 12192000"/>
              <a:gd name="connsiteY29" fmla="*/ 1317928 h 3482342"/>
              <a:gd name="connsiteX30" fmla="*/ 10603863 w 12192000"/>
              <a:gd name="connsiteY30" fmla="*/ 1346886 h 3482342"/>
              <a:gd name="connsiteX31" fmla="*/ 10573203 w 12192000"/>
              <a:gd name="connsiteY31" fmla="*/ 1351996 h 3482342"/>
              <a:gd name="connsiteX32" fmla="*/ 10513263 w 12192000"/>
              <a:gd name="connsiteY32" fmla="*/ 1350756 h 3482342"/>
              <a:gd name="connsiteX33" fmla="*/ 10464012 w 12192000"/>
              <a:gd name="connsiteY33" fmla="*/ 1391778 h 3482342"/>
              <a:gd name="connsiteX34" fmla="*/ 10405409 w 12192000"/>
              <a:gd name="connsiteY34" fmla="*/ 1422789 h 3482342"/>
              <a:gd name="connsiteX35" fmla="*/ 10370530 w 12192000"/>
              <a:gd name="connsiteY35" fmla="*/ 1441596 h 3482342"/>
              <a:gd name="connsiteX36" fmla="*/ 10314361 w 12192000"/>
              <a:gd name="connsiteY36" fmla="*/ 1466924 h 3482342"/>
              <a:gd name="connsiteX37" fmla="*/ 10264922 w 12192000"/>
              <a:gd name="connsiteY37" fmla="*/ 1472107 h 3482342"/>
              <a:gd name="connsiteX38" fmla="*/ 10201385 w 12192000"/>
              <a:gd name="connsiteY38" fmla="*/ 1477515 h 3482342"/>
              <a:gd name="connsiteX39" fmla="*/ 10120184 w 12192000"/>
              <a:gd name="connsiteY39" fmla="*/ 1466924 h 3482342"/>
              <a:gd name="connsiteX40" fmla="*/ 10058690 w 12192000"/>
              <a:gd name="connsiteY40" fmla="*/ 1474888 h 3482342"/>
              <a:gd name="connsiteX41" fmla="*/ 10004424 w 12192000"/>
              <a:gd name="connsiteY41" fmla="*/ 1489801 h 3482342"/>
              <a:gd name="connsiteX42" fmla="*/ 9999951 w 12192000"/>
              <a:gd name="connsiteY42" fmla="*/ 1499127 h 3482342"/>
              <a:gd name="connsiteX43" fmla="*/ 9845462 w 12192000"/>
              <a:gd name="connsiteY43" fmla="*/ 1548192 h 3482342"/>
              <a:gd name="connsiteX44" fmla="*/ 9736156 w 12192000"/>
              <a:gd name="connsiteY44" fmla="*/ 1581928 h 3482342"/>
              <a:gd name="connsiteX45" fmla="*/ 9693355 w 12192000"/>
              <a:gd name="connsiteY45" fmla="*/ 1602632 h 3482342"/>
              <a:gd name="connsiteX46" fmla="*/ 9664242 w 12192000"/>
              <a:gd name="connsiteY46" fmla="*/ 1622075 h 3482342"/>
              <a:gd name="connsiteX47" fmla="*/ 9579195 w 12192000"/>
              <a:gd name="connsiteY47" fmla="*/ 1648017 h 3482342"/>
              <a:gd name="connsiteX48" fmla="*/ 9433652 w 12192000"/>
              <a:gd name="connsiteY48" fmla="*/ 1681174 h 3482342"/>
              <a:gd name="connsiteX49" fmla="*/ 9403775 w 12192000"/>
              <a:gd name="connsiteY49" fmla="*/ 1690403 h 3482342"/>
              <a:gd name="connsiteX50" fmla="*/ 9382503 w 12192000"/>
              <a:gd name="connsiteY50" fmla="*/ 1706957 h 3482342"/>
              <a:gd name="connsiteX51" fmla="*/ 9381410 w 12192000"/>
              <a:gd name="connsiteY51" fmla="*/ 1718312 h 3482342"/>
              <a:gd name="connsiteX52" fmla="*/ 9365685 w 12192000"/>
              <a:gd name="connsiteY52" fmla="*/ 1724772 h 3482342"/>
              <a:gd name="connsiteX53" fmla="*/ 9278020 w 12192000"/>
              <a:gd name="connsiteY53" fmla="*/ 1741161 h 3482342"/>
              <a:gd name="connsiteX54" fmla="*/ 9217145 w 12192000"/>
              <a:gd name="connsiteY54" fmla="*/ 1771195 h 3482342"/>
              <a:gd name="connsiteX55" fmla="*/ 8955875 w 12192000"/>
              <a:gd name="connsiteY55" fmla="*/ 1796806 h 3482342"/>
              <a:gd name="connsiteX56" fmla="*/ 8648415 w 12192000"/>
              <a:gd name="connsiteY56" fmla="*/ 1878623 h 3482342"/>
              <a:gd name="connsiteX57" fmla="*/ 8495949 w 12192000"/>
              <a:gd name="connsiteY57" fmla="*/ 1902425 h 3482342"/>
              <a:gd name="connsiteX58" fmla="*/ 8236214 w 12192000"/>
              <a:gd name="connsiteY58" fmla="*/ 1909725 h 3482342"/>
              <a:gd name="connsiteX59" fmla="*/ 8132104 w 12192000"/>
              <a:gd name="connsiteY59" fmla="*/ 1895727 h 3482342"/>
              <a:gd name="connsiteX60" fmla="*/ 7918078 w 12192000"/>
              <a:gd name="connsiteY60" fmla="*/ 1862668 h 3482342"/>
              <a:gd name="connsiteX61" fmla="*/ 7817899 w 12192000"/>
              <a:gd name="connsiteY61" fmla="*/ 1862176 h 3482342"/>
              <a:gd name="connsiteX62" fmla="*/ 7768994 w 12192000"/>
              <a:gd name="connsiteY62" fmla="*/ 1855721 h 3482342"/>
              <a:gd name="connsiteX63" fmla="*/ 7618027 w 12192000"/>
              <a:gd name="connsiteY63" fmla="*/ 1830959 h 3482342"/>
              <a:gd name="connsiteX64" fmla="*/ 7449425 w 12192000"/>
              <a:gd name="connsiteY64" fmla="*/ 1810910 h 3482342"/>
              <a:gd name="connsiteX65" fmla="*/ 7342915 w 12192000"/>
              <a:gd name="connsiteY65" fmla="*/ 1819827 h 3482342"/>
              <a:gd name="connsiteX66" fmla="*/ 7255191 w 12192000"/>
              <a:gd name="connsiteY66" fmla="*/ 1834354 h 3482342"/>
              <a:gd name="connsiteX67" fmla="*/ 7131205 w 12192000"/>
              <a:gd name="connsiteY67" fmla="*/ 1845557 h 3482342"/>
              <a:gd name="connsiteX68" fmla="*/ 6941837 w 12192000"/>
              <a:gd name="connsiteY68" fmla="*/ 1840640 h 3482342"/>
              <a:gd name="connsiteX69" fmla="*/ 6837145 w 12192000"/>
              <a:gd name="connsiteY69" fmla="*/ 1870724 h 3482342"/>
              <a:gd name="connsiteX70" fmla="*/ 6753991 w 12192000"/>
              <a:gd name="connsiteY70" fmla="*/ 1860969 h 3482342"/>
              <a:gd name="connsiteX71" fmla="*/ 6727754 w 12192000"/>
              <a:gd name="connsiteY71" fmla="*/ 1882372 h 3482342"/>
              <a:gd name="connsiteX72" fmla="*/ 6723371 w 12192000"/>
              <a:gd name="connsiteY72" fmla="*/ 1886494 h 3482342"/>
              <a:gd name="connsiteX73" fmla="*/ 6702779 w 12192000"/>
              <a:gd name="connsiteY73" fmla="*/ 1893601 h 3482342"/>
              <a:gd name="connsiteX74" fmla="*/ 6686657 w 12192000"/>
              <a:gd name="connsiteY74" fmla="*/ 1907344 h 3482342"/>
              <a:gd name="connsiteX75" fmla="*/ 6651330 w 12192000"/>
              <a:gd name="connsiteY75" fmla="*/ 1922921 h 3482342"/>
              <a:gd name="connsiteX76" fmla="*/ 6622958 w 12192000"/>
              <a:gd name="connsiteY76" fmla="*/ 1936255 h 3482342"/>
              <a:gd name="connsiteX77" fmla="*/ 6522602 w 12192000"/>
              <a:gd name="connsiteY77" fmla="*/ 1954133 h 3482342"/>
              <a:gd name="connsiteX78" fmla="*/ 6444344 w 12192000"/>
              <a:gd name="connsiteY78" fmla="*/ 1969663 h 3482342"/>
              <a:gd name="connsiteX79" fmla="*/ 6409626 w 12192000"/>
              <a:gd name="connsiteY79" fmla="*/ 1978846 h 3482342"/>
              <a:gd name="connsiteX80" fmla="*/ 6333446 w 12192000"/>
              <a:gd name="connsiteY80" fmla="*/ 1997163 h 3482342"/>
              <a:gd name="connsiteX81" fmla="*/ 6294933 w 12192000"/>
              <a:gd name="connsiteY81" fmla="*/ 2019412 h 3482342"/>
              <a:gd name="connsiteX82" fmla="*/ 6238719 w 12192000"/>
              <a:gd name="connsiteY82" fmla="*/ 2042547 h 3482342"/>
              <a:gd name="connsiteX83" fmla="*/ 6187205 w 12192000"/>
              <a:gd name="connsiteY83" fmla="*/ 2060048 h 3482342"/>
              <a:gd name="connsiteX84" fmla="*/ 6138780 w 12192000"/>
              <a:gd name="connsiteY84" fmla="*/ 2081918 h 3482342"/>
              <a:gd name="connsiteX85" fmla="*/ 6120125 w 12192000"/>
              <a:gd name="connsiteY85" fmla="*/ 2109475 h 3482342"/>
              <a:gd name="connsiteX86" fmla="*/ 6056576 w 12192000"/>
              <a:gd name="connsiteY86" fmla="*/ 2120066 h 3482342"/>
              <a:gd name="connsiteX87" fmla="*/ 5993794 w 12192000"/>
              <a:gd name="connsiteY87" fmla="*/ 2122569 h 3482342"/>
              <a:gd name="connsiteX88" fmla="*/ 5943601 w 12192000"/>
              <a:gd name="connsiteY88" fmla="*/ 2137719 h 3482342"/>
              <a:gd name="connsiteX89" fmla="*/ 5898141 w 12192000"/>
              <a:gd name="connsiteY89" fmla="*/ 2144806 h 3482342"/>
              <a:gd name="connsiteX90" fmla="*/ 5855337 w 12192000"/>
              <a:gd name="connsiteY90" fmla="*/ 2137719 h 3482342"/>
              <a:gd name="connsiteX91" fmla="*/ 5817682 w 12192000"/>
              <a:gd name="connsiteY91" fmla="*/ 2157358 h 3482342"/>
              <a:gd name="connsiteX92" fmla="*/ 5735300 w 12192000"/>
              <a:gd name="connsiteY92" fmla="*/ 2158902 h 3482342"/>
              <a:gd name="connsiteX93" fmla="*/ 5591469 w 12192000"/>
              <a:gd name="connsiteY93" fmla="*/ 2178389 h 3482342"/>
              <a:gd name="connsiteX94" fmla="*/ 5505818 w 12192000"/>
              <a:gd name="connsiteY94" fmla="*/ 2194207 h 3482342"/>
              <a:gd name="connsiteX95" fmla="*/ 5452860 w 12192000"/>
              <a:gd name="connsiteY95" fmla="*/ 2180085 h 3482342"/>
              <a:gd name="connsiteX96" fmla="*/ 5414282 w 12192000"/>
              <a:gd name="connsiteY96" fmla="*/ 2183070 h 3482342"/>
              <a:gd name="connsiteX97" fmla="*/ 5368369 w 12192000"/>
              <a:gd name="connsiteY97" fmla="*/ 2204272 h 3482342"/>
              <a:gd name="connsiteX98" fmla="*/ 5336354 w 12192000"/>
              <a:gd name="connsiteY98" fmla="*/ 2218920 h 3482342"/>
              <a:gd name="connsiteX99" fmla="*/ 5291263 w 12192000"/>
              <a:gd name="connsiteY99" fmla="*/ 2239182 h 3482342"/>
              <a:gd name="connsiteX100" fmla="*/ 5255152 w 12192000"/>
              <a:gd name="connsiteY100" fmla="*/ 2247164 h 3482342"/>
              <a:gd name="connsiteX101" fmla="*/ 5233796 w 12192000"/>
              <a:gd name="connsiteY101" fmla="*/ 2268260 h 3482342"/>
              <a:gd name="connsiteX102" fmla="*/ 5212786 w 12192000"/>
              <a:gd name="connsiteY102" fmla="*/ 2296592 h 3482342"/>
              <a:gd name="connsiteX103" fmla="*/ 5173523 w 12192000"/>
              <a:gd name="connsiteY103" fmla="*/ 2309057 h 3482342"/>
              <a:gd name="connsiteX104" fmla="*/ 5123830 w 12192000"/>
              <a:gd name="connsiteY104" fmla="*/ 2307070 h 3482342"/>
              <a:gd name="connsiteX105" fmla="*/ 5065426 w 12192000"/>
              <a:gd name="connsiteY105" fmla="*/ 2324076 h 3482342"/>
              <a:gd name="connsiteX106" fmla="*/ 4975908 w 12192000"/>
              <a:gd name="connsiteY106" fmla="*/ 2364128 h 3482342"/>
              <a:gd name="connsiteX107" fmla="*/ 4913723 w 12192000"/>
              <a:gd name="connsiteY107" fmla="*/ 2385265 h 3482342"/>
              <a:gd name="connsiteX108" fmla="*/ 4746485 w 12192000"/>
              <a:gd name="connsiteY108" fmla="*/ 2451769 h 3482342"/>
              <a:gd name="connsiteX109" fmla="*/ 4681588 w 12192000"/>
              <a:gd name="connsiteY109" fmla="*/ 2467494 h 3482342"/>
              <a:gd name="connsiteX110" fmla="*/ 1783655 w 12192000"/>
              <a:gd name="connsiteY110" fmla="*/ 3163860 h 3482342"/>
              <a:gd name="connsiteX111" fmla="*/ 1325955 w 12192000"/>
              <a:gd name="connsiteY111" fmla="*/ 3176692 h 3482342"/>
              <a:gd name="connsiteX112" fmla="*/ 1190384 w 12192000"/>
              <a:gd name="connsiteY112" fmla="*/ 3203504 h 3482342"/>
              <a:gd name="connsiteX113" fmla="*/ 1094537 w 12192000"/>
              <a:gd name="connsiteY113" fmla="*/ 3229469 h 3482342"/>
              <a:gd name="connsiteX114" fmla="*/ 779276 w 12192000"/>
              <a:gd name="connsiteY114" fmla="*/ 3327290 h 3482342"/>
              <a:gd name="connsiteX115" fmla="*/ 600378 w 12192000"/>
              <a:gd name="connsiteY115" fmla="*/ 3335250 h 3482342"/>
              <a:gd name="connsiteX116" fmla="*/ 493457 w 12192000"/>
              <a:gd name="connsiteY116" fmla="*/ 3365044 h 3482342"/>
              <a:gd name="connsiteX117" fmla="*/ 349402 w 12192000"/>
              <a:gd name="connsiteY117" fmla="*/ 3380897 h 3482342"/>
              <a:gd name="connsiteX118" fmla="*/ 192183 w 12192000"/>
              <a:gd name="connsiteY118" fmla="*/ 3460075 h 3482342"/>
              <a:gd name="connsiteX119" fmla="*/ 46713 w 12192000"/>
              <a:gd name="connsiteY119" fmla="*/ 3462986 h 3482342"/>
              <a:gd name="connsiteX120" fmla="*/ 2765 w 12192000"/>
              <a:gd name="connsiteY120" fmla="*/ 3480770 h 3482342"/>
              <a:gd name="connsiteX121" fmla="*/ 0 w 12192000"/>
              <a:gd name="connsiteY121" fmla="*/ 3482342 h 3482342"/>
              <a:gd name="connsiteX122" fmla="*/ 0 w 12192000"/>
              <a:gd name="connsiteY12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60443 w 12192000"/>
              <a:gd name="connsiteY26" fmla="*/ 1244502 h 3482342"/>
              <a:gd name="connsiteX27" fmla="*/ 10850998 w 12192000"/>
              <a:gd name="connsiteY27" fmla="*/ 1269215 h 3482342"/>
              <a:gd name="connsiteX28" fmla="*/ 10815658 w 12192000"/>
              <a:gd name="connsiteY28" fmla="*/ 1287849 h 3482342"/>
              <a:gd name="connsiteX29" fmla="*/ 10679906 w 12192000"/>
              <a:gd name="connsiteY29" fmla="*/ 1324988 h 3482342"/>
              <a:gd name="connsiteX30" fmla="*/ 10636304 w 12192000"/>
              <a:gd name="connsiteY30" fmla="*/ 1317928 h 3482342"/>
              <a:gd name="connsiteX31" fmla="*/ 10603863 w 12192000"/>
              <a:gd name="connsiteY31" fmla="*/ 1346886 h 3482342"/>
              <a:gd name="connsiteX32" fmla="*/ 10573203 w 12192000"/>
              <a:gd name="connsiteY32" fmla="*/ 1351996 h 3482342"/>
              <a:gd name="connsiteX33" fmla="*/ 10513263 w 12192000"/>
              <a:gd name="connsiteY33" fmla="*/ 1350756 h 3482342"/>
              <a:gd name="connsiteX34" fmla="*/ 10464012 w 12192000"/>
              <a:gd name="connsiteY34" fmla="*/ 1391778 h 3482342"/>
              <a:gd name="connsiteX35" fmla="*/ 10405409 w 12192000"/>
              <a:gd name="connsiteY35" fmla="*/ 1422789 h 3482342"/>
              <a:gd name="connsiteX36" fmla="*/ 10370530 w 12192000"/>
              <a:gd name="connsiteY36" fmla="*/ 1441596 h 3482342"/>
              <a:gd name="connsiteX37" fmla="*/ 10314361 w 12192000"/>
              <a:gd name="connsiteY37" fmla="*/ 1466924 h 3482342"/>
              <a:gd name="connsiteX38" fmla="*/ 10264922 w 12192000"/>
              <a:gd name="connsiteY38" fmla="*/ 1472107 h 3482342"/>
              <a:gd name="connsiteX39" fmla="*/ 10201385 w 12192000"/>
              <a:gd name="connsiteY39" fmla="*/ 1477515 h 3482342"/>
              <a:gd name="connsiteX40" fmla="*/ 10120184 w 12192000"/>
              <a:gd name="connsiteY40" fmla="*/ 1466924 h 3482342"/>
              <a:gd name="connsiteX41" fmla="*/ 10058690 w 12192000"/>
              <a:gd name="connsiteY41" fmla="*/ 1474888 h 3482342"/>
              <a:gd name="connsiteX42" fmla="*/ 10004424 w 12192000"/>
              <a:gd name="connsiteY42" fmla="*/ 1489801 h 3482342"/>
              <a:gd name="connsiteX43" fmla="*/ 9999951 w 12192000"/>
              <a:gd name="connsiteY43" fmla="*/ 1499127 h 3482342"/>
              <a:gd name="connsiteX44" fmla="*/ 9845462 w 12192000"/>
              <a:gd name="connsiteY44" fmla="*/ 1548192 h 3482342"/>
              <a:gd name="connsiteX45" fmla="*/ 9736156 w 12192000"/>
              <a:gd name="connsiteY45" fmla="*/ 1581928 h 3482342"/>
              <a:gd name="connsiteX46" fmla="*/ 9693355 w 12192000"/>
              <a:gd name="connsiteY46" fmla="*/ 1602632 h 3482342"/>
              <a:gd name="connsiteX47" fmla="*/ 9664242 w 12192000"/>
              <a:gd name="connsiteY47" fmla="*/ 1622075 h 3482342"/>
              <a:gd name="connsiteX48" fmla="*/ 9579195 w 12192000"/>
              <a:gd name="connsiteY48" fmla="*/ 1648017 h 3482342"/>
              <a:gd name="connsiteX49" fmla="*/ 9433652 w 12192000"/>
              <a:gd name="connsiteY49" fmla="*/ 1681174 h 3482342"/>
              <a:gd name="connsiteX50" fmla="*/ 9403775 w 12192000"/>
              <a:gd name="connsiteY50" fmla="*/ 1690403 h 3482342"/>
              <a:gd name="connsiteX51" fmla="*/ 9382503 w 12192000"/>
              <a:gd name="connsiteY51" fmla="*/ 1706957 h 3482342"/>
              <a:gd name="connsiteX52" fmla="*/ 9381410 w 12192000"/>
              <a:gd name="connsiteY52" fmla="*/ 1718312 h 3482342"/>
              <a:gd name="connsiteX53" fmla="*/ 9365685 w 12192000"/>
              <a:gd name="connsiteY53" fmla="*/ 1724772 h 3482342"/>
              <a:gd name="connsiteX54" fmla="*/ 9278020 w 12192000"/>
              <a:gd name="connsiteY54" fmla="*/ 1741161 h 3482342"/>
              <a:gd name="connsiteX55" fmla="*/ 9217145 w 12192000"/>
              <a:gd name="connsiteY55" fmla="*/ 1771195 h 3482342"/>
              <a:gd name="connsiteX56" fmla="*/ 8955875 w 12192000"/>
              <a:gd name="connsiteY56" fmla="*/ 1796806 h 3482342"/>
              <a:gd name="connsiteX57" fmla="*/ 8648415 w 12192000"/>
              <a:gd name="connsiteY57" fmla="*/ 1878623 h 3482342"/>
              <a:gd name="connsiteX58" fmla="*/ 8495949 w 12192000"/>
              <a:gd name="connsiteY58" fmla="*/ 1902425 h 3482342"/>
              <a:gd name="connsiteX59" fmla="*/ 8236214 w 12192000"/>
              <a:gd name="connsiteY59" fmla="*/ 1909725 h 3482342"/>
              <a:gd name="connsiteX60" fmla="*/ 8132104 w 12192000"/>
              <a:gd name="connsiteY60" fmla="*/ 1895727 h 3482342"/>
              <a:gd name="connsiteX61" fmla="*/ 7918078 w 12192000"/>
              <a:gd name="connsiteY61" fmla="*/ 1862668 h 3482342"/>
              <a:gd name="connsiteX62" fmla="*/ 7817899 w 12192000"/>
              <a:gd name="connsiteY62" fmla="*/ 1862176 h 3482342"/>
              <a:gd name="connsiteX63" fmla="*/ 7768994 w 12192000"/>
              <a:gd name="connsiteY63" fmla="*/ 1855721 h 3482342"/>
              <a:gd name="connsiteX64" fmla="*/ 7618027 w 12192000"/>
              <a:gd name="connsiteY64" fmla="*/ 1830959 h 3482342"/>
              <a:gd name="connsiteX65" fmla="*/ 7449425 w 12192000"/>
              <a:gd name="connsiteY65" fmla="*/ 1810910 h 3482342"/>
              <a:gd name="connsiteX66" fmla="*/ 7342915 w 12192000"/>
              <a:gd name="connsiteY66" fmla="*/ 1819827 h 3482342"/>
              <a:gd name="connsiteX67" fmla="*/ 7255191 w 12192000"/>
              <a:gd name="connsiteY67" fmla="*/ 1834354 h 3482342"/>
              <a:gd name="connsiteX68" fmla="*/ 7131205 w 12192000"/>
              <a:gd name="connsiteY68" fmla="*/ 1845557 h 3482342"/>
              <a:gd name="connsiteX69" fmla="*/ 6941837 w 12192000"/>
              <a:gd name="connsiteY69" fmla="*/ 1840640 h 3482342"/>
              <a:gd name="connsiteX70" fmla="*/ 6837145 w 12192000"/>
              <a:gd name="connsiteY70" fmla="*/ 1870724 h 3482342"/>
              <a:gd name="connsiteX71" fmla="*/ 6753991 w 12192000"/>
              <a:gd name="connsiteY71" fmla="*/ 1860969 h 3482342"/>
              <a:gd name="connsiteX72" fmla="*/ 6727754 w 12192000"/>
              <a:gd name="connsiteY72" fmla="*/ 1882372 h 3482342"/>
              <a:gd name="connsiteX73" fmla="*/ 6723371 w 12192000"/>
              <a:gd name="connsiteY73" fmla="*/ 1886494 h 3482342"/>
              <a:gd name="connsiteX74" fmla="*/ 6702779 w 12192000"/>
              <a:gd name="connsiteY74" fmla="*/ 1893601 h 3482342"/>
              <a:gd name="connsiteX75" fmla="*/ 6686657 w 12192000"/>
              <a:gd name="connsiteY75" fmla="*/ 1907344 h 3482342"/>
              <a:gd name="connsiteX76" fmla="*/ 6651330 w 12192000"/>
              <a:gd name="connsiteY76" fmla="*/ 1922921 h 3482342"/>
              <a:gd name="connsiteX77" fmla="*/ 6622958 w 12192000"/>
              <a:gd name="connsiteY77" fmla="*/ 1936255 h 3482342"/>
              <a:gd name="connsiteX78" fmla="*/ 6522602 w 12192000"/>
              <a:gd name="connsiteY78" fmla="*/ 1954133 h 3482342"/>
              <a:gd name="connsiteX79" fmla="*/ 6444344 w 12192000"/>
              <a:gd name="connsiteY79" fmla="*/ 1969663 h 3482342"/>
              <a:gd name="connsiteX80" fmla="*/ 6409626 w 12192000"/>
              <a:gd name="connsiteY80" fmla="*/ 1978846 h 3482342"/>
              <a:gd name="connsiteX81" fmla="*/ 6333446 w 12192000"/>
              <a:gd name="connsiteY81" fmla="*/ 1997163 h 3482342"/>
              <a:gd name="connsiteX82" fmla="*/ 6294933 w 12192000"/>
              <a:gd name="connsiteY82" fmla="*/ 2019412 h 3482342"/>
              <a:gd name="connsiteX83" fmla="*/ 6238719 w 12192000"/>
              <a:gd name="connsiteY83" fmla="*/ 2042547 h 3482342"/>
              <a:gd name="connsiteX84" fmla="*/ 6187205 w 12192000"/>
              <a:gd name="connsiteY84" fmla="*/ 2060048 h 3482342"/>
              <a:gd name="connsiteX85" fmla="*/ 6138780 w 12192000"/>
              <a:gd name="connsiteY85" fmla="*/ 2081918 h 3482342"/>
              <a:gd name="connsiteX86" fmla="*/ 6120125 w 12192000"/>
              <a:gd name="connsiteY86" fmla="*/ 2109475 h 3482342"/>
              <a:gd name="connsiteX87" fmla="*/ 6056576 w 12192000"/>
              <a:gd name="connsiteY87" fmla="*/ 2120066 h 3482342"/>
              <a:gd name="connsiteX88" fmla="*/ 5993794 w 12192000"/>
              <a:gd name="connsiteY88" fmla="*/ 2122569 h 3482342"/>
              <a:gd name="connsiteX89" fmla="*/ 5943601 w 12192000"/>
              <a:gd name="connsiteY89" fmla="*/ 2137719 h 3482342"/>
              <a:gd name="connsiteX90" fmla="*/ 5898141 w 12192000"/>
              <a:gd name="connsiteY90" fmla="*/ 2144806 h 3482342"/>
              <a:gd name="connsiteX91" fmla="*/ 5855337 w 12192000"/>
              <a:gd name="connsiteY91" fmla="*/ 2137719 h 3482342"/>
              <a:gd name="connsiteX92" fmla="*/ 5817682 w 12192000"/>
              <a:gd name="connsiteY92" fmla="*/ 2157358 h 3482342"/>
              <a:gd name="connsiteX93" fmla="*/ 5735300 w 12192000"/>
              <a:gd name="connsiteY93" fmla="*/ 2158902 h 3482342"/>
              <a:gd name="connsiteX94" fmla="*/ 5591469 w 12192000"/>
              <a:gd name="connsiteY94" fmla="*/ 2178389 h 3482342"/>
              <a:gd name="connsiteX95" fmla="*/ 5505818 w 12192000"/>
              <a:gd name="connsiteY95" fmla="*/ 2194207 h 3482342"/>
              <a:gd name="connsiteX96" fmla="*/ 5452860 w 12192000"/>
              <a:gd name="connsiteY96" fmla="*/ 2180085 h 3482342"/>
              <a:gd name="connsiteX97" fmla="*/ 5414282 w 12192000"/>
              <a:gd name="connsiteY97" fmla="*/ 2183070 h 3482342"/>
              <a:gd name="connsiteX98" fmla="*/ 5368369 w 12192000"/>
              <a:gd name="connsiteY98" fmla="*/ 2204272 h 3482342"/>
              <a:gd name="connsiteX99" fmla="*/ 5336354 w 12192000"/>
              <a:gd name="connsiteY99" fmla="*/ 2218920 h 3482342"/>
              <a:gd name="connsiteX100" fmla="*/ 5291263 w 12192000"/>
              <a:gd name="connsiteY100" fmla="*/ 2239182 h 3482342"/>
              <a:gd name="connsiteX101" fmla="*/ 5255152 w 12192000"/>
              <a:gd name="connsiteY101" fmla="*/ 2247164 h 3482342"/>
              <a:gd name="connsiteX102" fmla="*/ 5233796 w 12192000"/>
              <a:gd name="connsiteY102" fmla="*/ 2268260 h 3482342"/>
              <a:gd name="connsiteX103" fmla="*/ 5212786 w 12192000"/>
              <a:gd name="connsiteY103" fmla="*/ 2296592 h 3482342"/>
              <a:gd name="connsiteX104" fmla="*/ 5173523 w 12192000"/>
              <a:gd name="connsiteY104" fmla="*/ 2309057 h 3482342"/>
              <a:gd name="connsiteX105" fmla="*/ 5123830 w 12192000"/>
              <a:gd name="connsiteY105" fmla="*/ 2307070 h 3482342"/>
              <a:gd name="connsiteX106" fmla="*/ 5065426 w 12192000"/>
              <a:gd name="connsiteY106" fmla="*/ 2324076 h 3482342"/>
              <a:gd name="connsiteX107" fmla="*/ 4975908 w 12192000"/>
              <a:gd name="connsiteY107" fmla="*/ 2364128 h 3482342"/>
              <a:gd name="connsiteX108" fmla="*/ 4913723 w 12192000"/>
              <a:gd name="connsiteY108" fmla="*/ 2385265 h 3482342"/>
              <a:gd name="connsiteX109" fmla="*/ 4746485 w 12192000"/>
              <a:gd name="connsiteY109" fmla="*/ 2451769 h 3482342"/>
              <a:gd name="connsiteX110" fmla="*/ 4681588 w 12192000"/>
              <a:gd name="connsiteY110" fmla="*/ 2467494 h 3482342"/>
              <a:gd name="connsiteX111" fmla="*/ 1783655 w 12192000"/>
              <a:gd name="connsiteY111" fmla="*/ 3163860 h 3482342"/>
              <a:gd name="connsiteX112" fmla="*/ 1325955 w 12192000"/>
              <a:gd name="connsiteY112" fmla="*/ 3176692 h 3482342"/>
              <a:gd name="connsiteX113" fmla="*/ 1190384 w 12192000"/>
              <a:gd name="connsiteY113" fmla="*/ 3203504 h 3482342"/>
              <a:gd name="connsiteX114" fmla="*/ 1094537 w 12192000"/>
              <a:gd name="connsiteY114" fmla="*/ 3229469 h 3482342"/>
              <a:gd name="connsiteX115" fmla="*/ 779276 w 12192000"/>
              <a:gd name="connsiteY115" fmla="*/ 3327290 h 3482342"/>
              <a:gd name="connsiteX116" fmla="*/ 600378 w 12192000"/>
              <a:gd name="connsiteY116" fmla="*/ 3335250 h 3482342"/>
              <a:gd name="connsiteX117" fmla="*/ 493457 w 12192000"/>
              <a:gd name="connsiteY117" fmla="*/ 3365044 h 3482342"/>
              <a:gd name="connsiteX118" fmla="*/ 349402 w 12192000"/>
              <a:gd name="connsiteY118" fmla="*/ 3380897 h 3482342"/>
              <a:gd name="connsiteX119" fmla="*/ 192183 w 12192000"/>
              <a:gd name="connsiteY119" fmla="*/ 3460075 h 3482342"/>
              <a:gd name="connsiteX120" fmla="*/ 46713 w 12192000"/>
              <a:gd name="connsiteY120" fmla="*/ 3462986 h 3482342"/>
              <a:gd name="connsiteX121" fmla="*/ 2765 w 12192000"/>
              <a:gd name="connsiteY121" fmla="*/ 3480770 h 3482342"/>
              <a:gd name="connsiteX122" fmla="*/ 0 w 12192000"/>
              <a:gd name="connsiteY122" fmla="*/ 3482342 h 3482342"/>
              <a:gd name="connsiteX123" fmla="*/ 0 w 12192000"/>
              <a:gd name="connsiteY12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60443 w 12192000"/>
              <a:gd name="connsiteY26" fmla="*/ 1244502 h 3482342"/>
              <a:gd name="connsiteX27" fmla="*/ 10850998 w 12192000"/>
              <a:gd name="connsiteY27" fmla="*/ 1269215 h 3482342"/>
              <a:gd name="connsiteX28" fmla="*/ 10815658 w 12192000"/>
              <a:gd name="connsiteY28" fmla="*/ 1287849 h 3482342"/>
              <a:gd name="connsiteX29" fmla="*/ 10679906 w 12192000"/>
              <a:gd name="connsiteY29" fmla="*/ 1332049 h 3482342"/>
              <a:gd name="connsiteX30" fmla="*/ 10636304 w 12192000"/>
              <a:gd name="connsiteY30" fmla="*/ 1317928 h 3482342"/>
              <a:gd name="connsiteX31" fmla="*/ 10603863 w 12192000"/>
              <a:gd name="connsiteY31" fmla="*/ 1346886 h 3482342"/>
              <a:gd name="connsiteX32" fmla="*/ 10573203 w 12192000"/>
              <a:gd name="connsiteY32" fmla="*/ 1351996 h 3482342"/>
              <a:gd name="connsiteX33" fmla="*/ 10513263 w 12192000"/>
              <a:gd name="connsiteY33" fmla="*/ 1350756 h 3482342"/>
              <a:gd name="connsiteX34" fmla="*/ 10464012 w 12192000"/>
              <a:gd name="connsiteY34" fmla="*/ 1391778 h 3482342"/>
              <a:gd name="connsiteX35" fmla="*/ 10405409 w 12192000"/>
              <a:gd name="connsiteY35" fmla="*/ 1422789 h 3482342"/>
              <a:gd name="connsiteX36" fmla="*/ 10370530 w 12192000"/>
              <a:gd name="connsiteY36" fmla="*/ 1441596 h 3482342"/>
              <a:gd name="connsiteX37" fmla="*/ 10314361 w 12192000"/>
              <a:gd name="connsiteY37" fmla="*/ 1466924 h 3482342"/>
              <a:gd name="connsiteX38" fmla="*/ 10264922 w 12192000"/>
              <a:gd name="connsiteY38" fmla="*/ 1472107 h 3482342"/>
              <a:gd name="connsiteX39" fmla="*/ 10201385 w 12192000"/>
              <a:gd name="connsiteY39" fmla="*/ 1477515 h 3482342"/>
              <a:gd name="connsiteX40" fmla="*/ 10120184 w 12192000"/>
              <a:gd name="connsiteY40" fmla="*/ 1466924 h 3482342"/>
              <a:gd name="connsiteX41" fmla="*/ 10058690 w 12192000"/>
              <a:gd name="connsiteY41" fmla="*/ 1474888 h 3482342"/>
              <a:gd name="connsiteX42" fmla="*/ 10004424 w 12192000"/>
              <a:gd name="connsiteY42" fmla="*/ 1489801 h 3482342"/>
              <a:gd name="connsiteX43" fmla="*/ 9999951 w 12192000"/>
              <a:gd name="connsiteY43" fmla="*/ 1499127 h 3482342"/>
              <a:gd name="connsiteX44" fmla="*/ 9845462 w 12192000"/>
              <a:gd name="connsiteY44" fmla="*/ 1548192 h 3482342"/>
              <a:gd name="connsiteX45" fmla="*/ 9736156 w 12192000"/>
              <a:gd name="connsiteY45" fmla="*/ 1581928 h 3482342"/>
              <a:gd name="connsiteX46" fmla="*/ 9693355 w 12192000"/>
              <a:gd name="connsiteY46" fmla="*/ 1602632 h 3482342"/>
              <a:gd name="connsiteX47" fmla="*/ 9664242 w 12192000"/>
              <a:gd name="connsiteY47" fmla="*/ 1622075 h 3482342"/>
              <a:gd name="connsiteX48" fmla="*/ 9579195 w 12192000"/>
              <a:gd name="connsiteY48" fmla="*/ 1648017 h 3482342"/>
              <a:gd name="connsiteX49" fmla="*/ 9433652 w 12192000"/>
              <a:gd name="connsiteY49" fmla="*/ 1681174 h 3482342"/>
              <a:gd name="connsiteX50" fmla="*/ 9403775 w 12192000"/>
              <a:gd name="connsiteY50" fmla="*/ 1690403 h 3482342"/>
              <a:gd name="connsiteX51" fmla="*/ 9382503 w 12192000"/>
              <a:gd name="connsiteY51" fmla="*/ 1706957 h 3482342"/>
              <a:gd name="connsiteX52" fmla="*/ 9381410 w 12192000"/>
              <a:gd name="connsiteY52" fmla="*/ 1718312 h 3482342"/>
              <a:gd name="connsiteX53" fmla="*/ 9365685 w 12192000"/>
              <a:gd name="connsiteY53" fmla="*/ 1724772 h 3482342"/>
              <a:gd name="connsiteX54" fmla="*/ 9278020 w 12192000"/>
              <a:gd name="connsiteY54" fmla="*/ 1741161 h 3482342"/>
              <a:gd name="connsiteX55" fmla="*/ 9217145 w 12192000"/>
              <a:gd name="connsiteY55" fmla="*/ 1771195 h 3482342"/>
              <a:gd name="connsiteX56" fmla="*/ 8955875 w 12192000"/>
              <a:gd name="connsiteY56" fmla="*/ 1796806 h 3482342"/>
              <a:gd name="connsiteX57" fmla="*/ 8648415 w 12192000"/>
              <a:gd name="connsiteY57" fmla="*/ 1878623 h 3482342"/>
              <a:gd name="connsiteX58" fmla="*/ 8495949 w 12192000"/>
              <a:gd name="connsiteY58" fmla="*/ 1902425 h 3482342"/>
              <a:gd name="connsiteX59" fmla="*/ 8236214 w 12192000"/>
              <a:gd name="connsiteY59" fmla="*/ 1909725 h 3482342"/>
              <a:gd name="connsiteX60" fmla="*/ 8132104 w 12192000"/>
              <a:gd name="connsiteY60" fmla="*/ 1895727 h 3482342"/>
              <a:gd name="connsiteX61" fmla="*/ 7918078 w 12192000"/>
              <a:gd name="connsiteY61" fmla="*/ 1862668 h 3482342"/>
              <a:gd name="connsiteX62" fmla="*/ 7817899 w 12192000"/>
              <a:gd name="connsiteY62" fmla="*/ 1862176 h 3482342"/>
              <a:gd name="connsiteX63" fmla="*/ 7768994 w 12192000"/>
              <a:gd name="connsiteY63" fmla="*/ 1855721 h 3482342"/>
              <a:gd name="connsiteX64" fmla="*/ 7618027 w 12192000"/>
              <a:gd name="connsiteY64" fmla="*/ 1830959 h 3482342"/>
              <a:gd name="connsiteX65" fmla="*/ 7449425 w 12192000"/>
              <a:gd name="connsiteY65" fmla="*/ 1810910 h 3482342"/>
              <a:gd name="connsiteX66" fmla="*/ 7342915 w 12192000"/>
              <a:gd name="connsiteY66" fmla="*/ 1819827 h 3482342"/>
              <a:gd name="connsiteX67" fmla="*/ 7255191 w 12192000"/>
              <a:gd name="connsiteY67" fmla="*/ 1834354 h 3482342"/>
              <a:gd name="connsiteX68" fmla="*/ 7131205 w 12192000"/>
              <a:gd name="connsiteY68" fmla="*/ 1845557 h 3482342"/>
              <a:gd name="connsiteX69" fmla="*/ 6941837 w 12192000"/>
              <a:gd name="connsiteY69" fmla="*/ 1840640 h 3482342"/>
              <a:gd name="connsiteX70" fmla="*/ 6837145 w 12192000"/>
              <a:gd name="connsiteY70" fmla="*/ 1870724 h 3482342"/>
              <a:gd name="connsiteX71" fmla="*/ 6753991 w 12192000"/>
              <a:gd name="connsiteY71" fmla="*/ 1860969 h 3482342"/>
              <a:gd name="connsiteX72" fmla="*/ 6727754 w 12192000"/>
              <a:gd name="connsiteY72" fmla="*/ 1882372 h 3482342"/>
              <a:gd name="connsiteX73" fmla="*/ 6723371 w 12192000"/>
              <a:gd name="connsiteY73" fmla="*/ 1886494 h 3482342"/>
              <a:gd name="connsiteX74" fmla="*/ 6702779 w 12192000"/>
              <a:gd name="connsiteY74" fmla="*/ 1893601 h 3482342"/>
              <a:gd name="connsiteX75" fmla="*/ 6686657 w 12192000"/>
              <a:gd name="connsiteY75" fmla="*/ 1907344 h 3482342"/>
              <a:gd name="connsiteX76" fmla="*/ 6651330 w 12192000"/>
              <a:gd name="connsiteY76" fmla="*/ 1922921 h 3482342"/>
              <a:gd name="connsiteX77" fmla="*/ 6622958 w 12192000"/>
              <a:gd name="connsiteY77" fmla="*/ 1936255 h 3482342"/>
              <a:gd name="connsiteX78" fmla="*/ 6522602 w 12192000"/>
              <a:gd name="connsiteY78" fmla="*/ 1954133 h 3482342"/>
              <a:gd name="connsiteX79" fmla="*/ 6444344 w 12192000"/>
              <a:gd name="connsiteY79" fmla="*/ 1969663 h 3482342"/>
              <a:gd name="connsiteX80" fmla="*/ 6409626 w 12192000"/>
              <a:gd name="connsiteY80" fmla="*/ 1978846 h 3482342"/>
              <a:gd name="connsiteX81" fmla="*/ 6333446 w 12192000"/>
              <a:gd name="connsiteY81" fmla="*/ 1997163 h 3482342"/>
              <a:gd name="connsiteX82" fmla="*/ 6294933 w 12192000"/>
              <a:gd name="connsiteY82" fmla="*/ 2019412 h 3482342"/>
              <a:gd name="connsiteX83" fmla="*/ 6238719 w 12192000"/>
              <a:gd name="connsiteY83" fmla="*/ 2042547 h 3482342"/>
              <a:gd name="connsiteX84" fmla="*/ 6187205 w 12192000"/>
              <a:gd name="connsiteY84" fmla="*/ 2060048 h 3482342"/>
              <a:gd name="connsiteX85" fmla="*/ 6138780 w 12192000"/>
              <a:gd name="connsiteY85" fmla="*/ 2081918 h 3482342"/>
              <a:gd name="connsiteX86" fmla="*/ 6120125 w 12192000"/>
              <a:gd name="connsiteY86" fmla="*/ 2109475 h 3482342"/>
              <a:gd name="connsiteX87" fmla="*/ 6056576 w 12192000"/>
              <a:gd name="connsiteY87" fmla="*/ 2120066 h 3482342"/>
              <a:gd name="connsiteX88" fmla="*/ 5993794 w 12192000"/>
              <a:gd name="connsiteY88" fmla="*/ 2122569 h 3482342"/>
              <a:gd name="connsiteX89" fmla="*/ 5943601 w 12192000"/>
              <a:gd name="connsiteY89" fmla="*/ 2137719 h 3482342"/>
              <a:gd name="connsiteX90" fmla="*/ 5898141 w 12192000"/>
              <a:gd name="connsiteY90" fmla="*/ 2144806 h 3482342"/>
              <a:gd name="connsiteX91" fmla="*/ 5855337 w 12192000"/>
              <a:gd name="connsiteY91" fmla="*/ 2137719 h 3482342"/>
              <a:gd name="connsiteX92" fmla="*/ 5817682 w 12192000"/>
              <a:gd name="connsiteY92" fmla="*/ 2157358 h 3482342"/>
              <a:gd name="connsiteX93" fmla="*/ 5735300 w 12192000"/>
              <a:gd name="connsiteY93" fmla="*/ 2158902 h 3482342"/>
              <a:gd name="connsiteX94" fmla="*/ 5591469 w 12192000"/>
              <a:gd name="connsiteY94" fmla="*/ 2178389 h 3482342"/>
              <a:gd name="connsiteX95" fmla="*/ 5505818 w 12192000"/>
              <a:gd name="connsiteY95" fmla="*/ 2194207 h 3482342"/>
              <a:gd name="connsiteX96" fmla="*/ 5452860 w 12192000"/>
              <a:gd name="connsiteY96" fmla="*/ 2180085 h 3482342"/>
              <a:gd name="connsiteX97" fmla="*/ 5414282 w 12192000"/>
              <a:gd name="connsiteY97" fmla="*/ 2183070 h 3482342"/>
              <a:gd name="connsiteX98" fmla="*/ 5368369 w 12192000"/>
              <a:gd name="connsiteY98" fmla="*/ 2204272 h 3482342"/>
              <a:gd name="connsiteX99" fmla="*/ 5336354 w 12192000"/>
              <a:gd name="connsiteY99" fmla="*/ 2218920 h 3482342"/>
              <a:gd name="connsiteX100" fmla="*/ 5291263 w 12192000"/>
              <a:gd name="connsiteY100" fmla="*/ 2239182 h 3482342"/>
              <a:gd name="connsiteX101" fmla="*/ 5255152 w 12192000"/>
              <a:gd name="connsiteY101" fmla="*/ 2247164 h 3482342"/>
              <a:gd name="connsiteX102" fmla="*/ 5233796 w 12192000"/>
              <a:gd name="connsiteY102" fmla="*/ 2268260 h 3482342"/>
              <a:gd name="connsiteX103" fmla="*/ 5212786 w 12192000"/>
              <a:gd name="connsiteY103" fmla="*/ 2296592 h 3482342"/>
              <a:gd name="connsiteX104" fmla="*/ 5173523 w 12192000"/>
              <a:gd name="connsiteY104" fmla="*/ 2309057 h 3482342"/>
              <a:gd name="connsiteX105" fmla="*/ 5123830 w 12192000"/>
              <a:gd name="connsiteY105" fmla="*/ 2307070 h 3482342"/>
              <a:gd name="connsiteX106" fmla="*/ 5065426 w 12192000"/>
              <a:gd name="connsiteY106" fmla="*/ 2324076 h 3482342"/>
              <a:gd name="connsiteX107" fmla="*/ 4975908 w 12192000"/>
              <a:gd name="connsiteY107" fmla="*/ 2364128 h 3482342"/>
              <a:gd name="connsiteX108" fmla="*/ 4913723 w 12192000"/>
              <a:gd name="connsiteY108" fmla="*/ 2385265 h 3482342"/>
              <a:gd name="connsiteX109" fmla="*/ 4746485 w 12192000"/>
              <a:gd name="connsiteY109" fmla="*/ 2451769 h 3482342"/>
              <a:gd name="connsiteX110" fmla="*/ 4681588 w 12192000"/>
              <a:gd name="connsiteY110" fmla="*/ 2467494 h 3482342"/>
              <a:gd name="connsiteX111" fmla="*/ 1783655 w 12192000"/>
              <a:gd name="connsiteY111" fmla="*/ 3163860 h 3482342"/>
              <a:gd name="connsiteX112" fmla="*/ 1325955 w 12192000"/>
              <a:gd name="connsiteY112" fmla="*/ 3176692 h 3482342"/>
              <a:gd name="connsiteX113" fmla="*/ 1190384 w 12192000"/>
              <a:gd name="connsiteY113" fmla="*/ 3203504 h 3482342"/>
              <a:gd name="connsiteX114" fmla="*/ 1094537 w 12192000"/>
              <a:gd name="connsiteY114" fmla="*/ 3229469 h 3482342"/>
              <a:gd name="connsiteX115" fmla="*/ 779276 w 12192000"/>
              <a:gd name="connsiteY115" fmla="*/ 3327290 h 3482342"/>
              <a:gd name="connsiteX116" fmla="*/ 600378 w 12192000"/>
              <a:gd name="connsiteY116" fmla="*/ 3335250 h 3482342"/>
              <a:gd name="connsiteX117" fmla="*/ 493457 w 12192000"/>
              <a:gd name="connsiteY117" fmla="*/ 3365044 h 3482342"/>
              <a:gd name="connsiteX118" fmla="*/ 349402 w 12192000"/>
              <a:gd name="connsiteY118" fmla="*/ 3380897 h 3482342"/>
              <a:gd name="connsiteX119" fmla="*/ 192183 w 12192000"/>
              <a:gd name="connsiteY119" fmla="*/ 3460075 h 3482342"/>
              <a:gd name="connsiteX120" fmla="*/ 46713 w 12192000"/>
              <a:gd name="connsiteY120" fmla="*/ 3462986 h 3482342"/>
              <a:gd name="connsiteX121" fmla="*/ 2765 w 12192000"/>
              <a:gd name="connsiteY121" fmla="*/ 3480770 h 3482342"/>
              <a:gd name="connsiteX122" fmla="*/ 0 w 12192000"/>
              <a:gd name="connsiteY122" fmla="*/ 3482342 h 3482342"/>
              <a:gd name="connsiteX123" fmla="*/ 0 w 12192000"/>
              <a:gd name="connsiteY12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60443 w 12192000"/>
              <a:gd name="connsiteY26" fmla="*/ 1244502 h 3482342"/>
              <a:gd name="connsiteX27" fmla="*/ 10850998 w 12192000"/>
              <a:gd name="connsiteY27" fmla="*/ 1269215 h 3482342"/>
              <a:gd name="connsiteX28" fmla="*/ 10815658 w 12192000"/>
              <a:gd name="connsiteY28" fmla="*/ 1287849 h 3482342"/>
              <a:gd name="connsiteX29" fmla="*/ 10679906 w 12192000"/>
              <a:gd name="connsiteY29" fmla="*/ 1332049 h 3482342"/>
              <a:gd name="connsiteX30" fmla="*/ 10639834 w 12192000"/>
              <a:gd name="connsiteY30" fmla="*/ 1324989 h 3482342"/>
              <a:gd name="connsiteX31" fmla="*/ 10603863 w 12192000"/>
              <a:gd name="connsiteY31" fmla="*/ 1346886 h 3482342"/>
              <a:gd name="connsiteX32" fmla="*/ 10573203 w 12192000"/>
              <a:gd name="connsiteY32" fmla="*/ 1351996 h 3482342"/>
              <a:gd name="connsiteX33" fmla="*/ 10513263 w 12192000"/>
              <a:gd name="connsiteY33" fmla="*/ 1350756 h 3482342"/>
              <a:gd name="connsiteX34" fmla="*/ 10464012 w 12192000"/>
              <a:gd name="connsiteY34" fmla="*/ 1391778 h 3482342"/>
              <a:gd name="connsiteX35" fmla="*/ 10405409 w 12192000"/>
              <a:gd name="connsiteY35" fmla="*/ 1422789 h 3482342"/>
              <a:gd name="connsiteX36" fmla="*/ 10370530 w 12192000"/>
              <a:gd name="connsiteY36" fmla="*/ 1441596 h 3482342"/>
              <a:gd name="connsiteX37" fmla="*/ 10314361 w 12192000"/>
              <a:gd name="connsiteY37" fmla="*/ 1466924 h 3482342"/>
              <a:gd name="connsiteX38" fmla="*/ 10264922 w 12192000"/>
              <a:gd name="connsiteY38" fmla="*/ 1472107 h 3482342"/>
              <a:gd name="connsiteX39" fmla="*/ 10201385 w 12192000"/>
              <a:gd name="connsiteY39" fmla="*/ 1477515 h 3482342"/>
              <a:gd name="connsiteX40" fmla="*/ 10120184 w 12192000"/>
              <a:gd name="connsiteY40" fmla="*/ 1466924 h 3482342"/>
              <a:gd name="connsiteX41" fmla="*/ 10058690 w 12192000"/>
              <a:gd name="connsiteY41" fmla="*/ 1474888 h 3482342"/>
              <a:gd name="connsiteX42" fmla="*/ 10004424 w 12192000"/>
              <a:gd name="connsiteY42" fmla="*/ 1489801 h 3482342"/>
              <a:gd name="connsiteX43" fmla="*/ 9999951 w 12192000"/>
              <a:gd name="connsiteY43" fmla="*/ 1499127 h 3482342"/>
              <a:gd name="connsiteX44" fmla="*/ 9845462 w 12192000"/>
              <a:gd name="connsiteY44" fmla="*/ 1548192 h 3482342"/>
              <a:gd name="connsiteX45" fmla="*/ 9736156 w 12192000"/>
              <a:gd name="connsiteY45" fmla="*/ 1581928 h 3482342"/>
              <a:gd name="connsiteX46" fmla="*/ 9693355 w 12192000"/>
              <a:gd name="connsiteY46" fmla="*/ 1602632 h 3482342"/>
              <a:gd name="connsiteX47" fmla="*/ 9664242 w 12192000"/>
              <a:gd name="connsiteY47" fmla="*/ 1622075 h 3482342"/>
              <a:gd name="connsiteX48" fmla="*/ 9579195 w 12192000"/>
              <a:gd name="connsiteY48" fmla="*/ 1648017 h 3482342"/>
              <a:gd name="connsiteX49" fmla="*/ 9433652 w 12192000"/>
              <a:gd name="connsiteY49" fmla="*/ 1681174 h 3482342"/>
              <a:gd name="connsiteX50" fmla="*/ 9403775 w 12192000"/>
              <a:gd name="connsiteY50" fmla="*/ 1690403 h 3482342"/>
              <a:gd name="connsiteX51" fmla="*/ 9382503 w 12192000"/>
              <a:gd name="connsiteY51" fmla="*/ 1706957 h 3482342"/>
              <a:gd name="connsiteX52" fmla="*/ 9381410 w 12192000"/>
              <a:gd name="connsiteY52" fmla="*/ 1718312 h 3482342"/>
              <a:gd name="connsiteX53" fmla="*/ 9365685 w 12192000"/>
              <a:gd name="connsiteY53" fmla="*/ 1724772 h 3482342"/>
              <a:gd name="connsiteX54" fmla="*/ 9278020 w 12192000"/>
              <a:gd name="connsiteY54" fmla="*/ 1741161 h 3482342"/>
              <a:gd name="connsiteX55" fmla="*/ 9217145 w 12192000"/>
              <a:gd name="connsiteY55" fmla="*/ 1771195 h 3482342"/>
              <a:gd name="connsiteX56" fmla="*/ 8955875 w 12192000"/>
              <a:gd name="connsiteY56" fmla="*/ 1796806 h 3482342"/>
              <a:gd name="connsiteX57" fmla="*/ 8648415 w 12192000"/>
              <a:gd name="connsiteY57" fmla="*/ 1878623 h 3482342"/>
              <a:gd name="connsiteX58" fmla="*/ 8495949 w 12192000"/>
              <a:gd name="connsiteY58" fmla="*/ 1902425 h 3482342"/>
              <a:gd name="connsiteX59" fmla="*/ 8236214 w 12192000"/>
              <a:gd name="connsiteY59" fmla="*/ 1909725 h 3482342"/>
              <a:gd name="connsiteX60" fmla="*/ 8132104 w 12192000"/>
              <a:gd name="connsiteY60" fmla="*/ 1895727 h 3482342"/>
              <a:gd name="connsiteX61" fmla="*/ 7918078 w 12192000"/>
              <a:gd name="connsiteY61" fmla="*/ 1862668 h 3482342"/>
              <a:gd name="connsiteX62" fmla="*/ 7817899 w 12192000"/>
              <a:gd name="connsiteY62" fmla="*/ 1862176 h 3482342"/>
              <a:gd name="connsiteX63" fmla="*/ 7768994 w 12192000"/>
              <a:gd name="connsiteY63" fmla="*/ 1855721 h 3482342"/>
              <a:gd name="connsiteX64" fmla="*/ 7618027 w 12192000"/>
              <a:gd name="connsiteY64" fmla="*/ 1830959 h 3482342"/>
              <a:gd name="connsiteX65" fmla="*/ 7449425 w 12192000"/>
              <a:gd name="connsiteY65" fmla="*/ 1810910 h 3482342"/>
              <a:gd name="connsiteX66" fmla="*/ 7342915 w 12192000"/>
              <a:gd name="connsiteY66" fmla="*/ 1819827 h 3482342"/>
              <a:gd name="connsiteX67" fmla="*/ 7255191 w 12192000"/>
              <a:gd name="connsiteY67" fmla="*/ 1834354 h 3482342"/>
              <a:gd name="connsiteX68" fmla="*/ 7131205 w 12192000"/>
              <a:gd name="connsiteY68" fmla="*/ 1845557 h 3482342"/>
              <a:gd name="connsiteX69" fmla="*/ 6941837 w 12192000"/>
              <a:gd name="connsiteY69" fmla="*/ 1840640 h 3482342"/>
              <a:gd name="connsiteX70" fmla="*/ 6837145 w 12192000"/>
              <a:gd name="connsiteY70" fmla="*/ 1870724 h 3482342"/>
              <a:gd name="connsiteX71" fmla="*/ 6753991 w 12192000"/>
              <a:gd name="connsiteY71" fmla="*/ 1860969 h 3482342"/>
              <a:gd name="connsiteX72" fmla="*/ 6727754 w 12192000"/>
              <a:gd name="connsiteY72" fmla="*/ 1882372 h 3482342"/>
              <a:gd name="connsiteX73" fmla="*/ 6723371 w 12192000"/>
              <a:gd name="connsiteY73" fmla="*/ 1886494 h 3482342"/>
              <a:gd name="connsiteX74" fmla="*/ 6702779 w 12192000"/>
              <a:gd name="connsiteY74" fmla="*/ 1893601 h 3482342"/>
              <a:gd name="connsiteX75" fmla="*/ 6686657 w 12192000"/>
              <a:gd name="connsiteY75" fmla="*/ 1907344 h 3482342"/>
              <a:gd name="connsiteX76" fmla="*/ 6651330 w 12192000"/>
              <a:gd name="connsiteY76" fmla="*/ 1922921 h 3482342"/>
              <a:gd name="connsiteX77" fmla="*/ 6622958 w 12192000"/>
              <a:gd name="connsiteY77" fmla="*/ 1936255 h 3482342"/>
              <a:gd name="connsiteX78" fmla="*/ 6522602 w 12192000"/>
              <a:gd name="connsiteY78" fmla="*/ 1954133 h 3482342"/>
              <a:gd name="connsiteX79" fmla="*/ 6444344 w 12192000"/>
              <a:gd name="connsiteY79" fmla="*/ 1969663 h 3482342"/>
              <a:gd name="connsiteX80" fmla="*/ 6409626 w 12192000"/>
              <a:gd name="connsiteY80" fmla="*/ 1978846 h 3482342"/>
              <a:gd name="connsiteX81" fmla="*/ 6333446 w 12192000"/>
              <a:gd name="connsiteY81" fmla="*/ 1997163 h 3482342"/>
              <a:gd name="connsiteX82" fmla="*/ 6294933 w 12192000"/>
              <a:gd name="connsiteY82" fmla="*/ 2019412 h 3482342"/>
              <a:gd name="connsiteX83" fmla="*/ 6238719 w 12192000"/>
              <a:gd name="connsiteY83" fmla="*/ 2042547 h 3482342"/>
              <a:gd name="connsiteX84" fmla="*/ 6187205 w 12192000"/>
              <a:gd name="connsiteY84" fmla="*/ 2060048 h 3482342"/>
              <a:gd name="connsiteX85" fmla="*/ 6138780 w 12192000"/>
              <a:gd name="connsiteY85" fmla="*/ 2081918 h 3482342"/>
              <a:gd name="connsiteX86" fmla="*/ 6120125 w 12192000"/>
              <a:gd name="connsiteY86" fmla="*/ 2109475 h 3482342"/>
              <a:gd name="connsiteX87" fmla="*/ 6056576 w 12192000"/>
              <a:gd name="connsiteY87" fmla="*/ 2120066 h 3482342"/>
              <a:gd name="connsiteX88" fmla="*/ 5993794 w 12192000"/>
              <a:gd name="connsiteY88" fmla="*/ 2122569 h 3482342"/>
              <a:gd name="connsiteX89" fmla="*/ 5943601 w 12192000"/>
              <a:gd name="connsiteY89" fmla="*/ 2137719 h 3482342"/>
              <a:gd name="connsiteX90" fmla="*/ 5898141 w 12192000"/>
              <a:gd name="connsiteY90" fmla="*/ 2144806 h 3482342"/>
              <a:gd name="connsiteX91" fmla="*/ 5855337 w 12192000"/>
              <a:gd name="connsiteY91" fmla="*/ 2137719 h 3482342"/>
              <a:gd name="connsiteX92" fmla="*/ 5817682 w 12192000"/>
              <a:gd name="connsiteY92" fmla="*/ 2157358 h 3482342"/>
              <a:gd name="connsiteX93" fmla="*/ 5735300 w 12192000"/>
              <a:gd name="connsiteY93" fmla="*/ 2158902 h 3482342"/>
              <a:gd name="connsiteX94" fmla="*/ 5591469 w 12192000"/>
              <a:gd name="connsiteY94" fmla="*/ 2178389 h 3482342"/>
              <a:gd name="connsiteX95" fmla="*/ 5505818 w 12192000"/>
              <a:gd name="connsiteY95" fmla="*/ 2194207 h 3482342"/>
              <a:gd name="connsiteX96" fmla="*/ 5452860 w 12192000"/>
              <a:gd name="connsiteY96" fmla="*/ 2180085 h 3482342"/>
              <a:gd name="connsiteX97" fmla="*/ 5414282 w 12192000"/>
              <a:gd name="connsiteY97" fmla="*/ 2183070 h 3482342"/>
              <a:gd name="connsiteX98" fmla="*/ 5368369 w 12192000"/>
              <a:gd name="connsiteY98" fmla="*/ 2204272 h 3482342"/>
              <a:gd name="connsiteX99" fmla="*/ 5336354 w 12192000"/>
              <a:gd name="connsiteY99" fmla="*/ 2218920 h 3482342"/>
              <a:gd name="connsiteX100" fmla="*/ 5291263 w 12192000"/>
              <a:gd name="connsiteY100" fmla="*/ 2239182 h 3482342"/>
              <a:gd name="connsiteX101" fmla="*/ 5255152 w 12192000"/>
              <a:gd name="connsiteY101" fmla="*/ 2247164 h 3482342"/>
              <a:gd name="connsiteX102" fmla="*/ 5233796 w 12192000"/>
              <a:gd name="connsiteY102" fmla="*/ 2268260 h 3482342"/>
              <a:gd name="connsiteX103" fmla="*/ 5212786 w 12192000"/>
              <a:gd name="connsiteY103" fmla="*/ 2296592 h 3482342"/>
              <a:gd name="connsiteX104" fmla="*/ 5173523 w 12192000"/>
              <a:gd name="connsiteY104" fmla="*/ 2309057 h 3482342"/>
              <a:gd name="connsiteX105" fmla="*/ 5123830 w 12192000"/>
              <a:gd name="connsiteY105" fmla="*/ 2307070 h 3482342"/>
              <a:gd name="connsiteX106" fmla="*/ 5065426 w 12192000"/>
              <a:gd name="connsiteY106" fmla="*/ 2324076 h 3482342"/>
              <a:gd name="connsiteX107" fmla="*/ 4975908 w 12192000"/>
              <a:gd name="connsiteY107" fmla="*/ 2364128 h 3482342"/>
              <a:gd name="connsiteX108" fmla="*/ 4913723 w 12192000"/>
              <a:gd name="connsiteY108" fmla="*/ 2385265 h 3482342"/>
              <a:gd name="connsiteX109" fmla="*/ 4746485 w 12192000"/>
              <a:gd name="connsiteY109" fmla="*/ 2451769 h 3482342"/>
              <a:gd name="connsiteX110" fmla="*/ 4681588 w 12192000"/>
              <a:gd name="connsiteY110" fmla="*/ 2467494 h 3482342"/>
              <a:gd name="connsiteX111" fmla="*/ 1783655 w 12192000"/>
              <a:gd name="connsiteY111" fmla="*/ 3163860 h 3482342"/>
              <a:gd name="connsiteX112" fmla="*/ 1325955 w 12192000"/>
              <a:gd name="connsiteY112" fmla="*/ 3176692 h 3482342"/>
              <a:gd name="connsiteX113" fmla="*/ 1190384 w 12192000"/>
              <a:gd name="connsiteY113" fmla="*/ 3203504 h 3482342"/>
              <a:gd name="connsiteX114" fmla="*/ 1094537 w 12192000"/>
              <a:gd name="connsiteY114" fmla="*/ 3229469 h 3482342"/>
              <a:gd name="connsiteX115" fmla="*/ 779276 w 12192000"/>
              <a:gd name="connsiteY115" fmla="*/ 3327290 h 3482342"/>
              <a:gd name="connsiteX116" fmla="*/ 600378 w 12192000"/>
              <a:gd name="connsiteY116" fmla="*/ 3335250 h 3482342"/>
              <a:gd name="connsiteX117" fmla="*/ 493457 w 12192000"/>
              <a:gd name="connsiteY117" fmla="*/ 3365044 h 3482342"/>
              <a:gd name="connsiteX118" fmla="*/ 349402 w 12192000"/>
              <a:gd name="connsiteY118" fmla="*/ 3380897 h 3482342"/>
              <a:gd name="connsiteX119" fmla="*/ 192183 w 12192000"/>
              <a:gd name="connsiteY119" fmla="*/ 3460075 h 3482342"/>
              <a:gd name="connsiteX120" fmla="*/ 46713 w 12192000"/>
              <a:gd name="connsiteY120" fmla="*/ 3462986 h 3482342"/>
              <a:gd name="connsiteX121" fmla="*/ 2765 w 12192000"/>
              <a:gd name="connsiteY121" fmla="*/ 3480770 h 3482342"/>
              <a:gd name="connsiteX122" fmla="*/ 0 w 12192000"/>
              <a:gd name="connsiteY122" fmla="*/ 3482342 h 3482342"/>
              <a:gd name="connsiteX123" fmla="*/ 0 w 12192000"/>
              <a:gd name="connsiteY12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60443 w 12192000"/>
              <a:gd name="connsiteY26" fmla="*/ 1244502 h 3482342"/>
              <a:gd name="connsiteX27" fmla="*/ 10850998 w 12192000"/>
              <a:gd name="connsiteY27" fmla="*/ 1269215 h 3482342"/>
              <a:gd name="connsiteX28" fmla="*/ 10815658 w 12192000"/>
              <a:gd name="connsiteY28" fmla="*/ 1287849 h 3482342"/>
              <a:gd name="connsiteX29" fmla="*/ 10723900 w 12192000"/>
              <a:gd name="connsiteY29" fmla="*/ 1318642 h 3482342"/>
              <a:gd name="connsiteX30" fmla="*/ 10679906 w 12192000"/>
              <a:gd name="connsiteY30" fmla="*/ 1332049 h 3482342"/>
              <a:gd name="connsiteX31" fmla="*/ 10639834 w 12192000"/>
              <a:gd name="connsiteY31" fmla="*/ 1324989 h 3482342"/>
              <a:gd name="connsiteX32" fmla="*/ 10603863 w 12192000"/>
              <a:gd name="connsiteY32" fmla="*/ 1346886 h 3482342"/>
              <a:gd name="connsiteX33" fmla="*/ 10573203 w 12192000"/>
              <a:gd name="connsiteY33" fmla="*/ 1351996 h 3482342"/>
              <a:gd name="connsiteX34" fmla="*/ 10513263 w 12192000"/>
              <a:gd name="connsiteY34" fmla="*/ 1350756 h 3482342"/>
              <a:gd name="connsiteX35" fmla="*/ 10464012 w 12192000"/>
              <a:gd name="connsiteY35" fmla="*/ 1391778 h 3482342"/>
              <a:gd name="connsiteX36" fmla="*/ 10405409 w 12192000"/>
              <a:gd name="connsiteY36" fmla="*/ 1422789 h 3482342"/>
              <a:gd name="connsiteX37" fmla="*/ 10370530 w 12192000"/>
              <a:gd name="connsiteY37" fmla="*/ 1441596 h 3482342"/>
              <a:gd name="connsiteX38" fmla="*/ 10314361 w 12192000"/>
              <a:gd name="connsiteY38" fmla="*/ 1466924 h 3482342"/>
              <a:gd name="connsiteX39" fmla="*/ 10264922 w 12192000"/>
              <a:gd name="connsiteY39" fmla="*/ 1472107 h 3482342"/>
              <a:gd name="connsiteX40" fmla="*/ 10201385 w 12192000"/>
              <a:gd name="connsiteY40" fmla="*/ 1477515 h 3482342"/>
              <a:gd name="connsiteX41" fmla="*/ 10120184 w 12192000"/>
              <a:gd name="connsiteY41" fmla="*/ 1466924 h 3482342"/>
              <a:gd name="connsiteX42" fmla="*/ 10058690 w 12192000"/>
              <a:gd name="connsiteY42" fmla="*/ 1474888 h 3482342"/>
              <a:gd name="connsiteX43" fmla="*/ 10004424 w 12192000"/>
              <a:gd name="connsiteY43" fmla="*/ 1489801 h 3482342"/>
              <a:gd name="connsiteX44" fmla="*/ 9999951 w 12192000"/>
              <a:gd name="connsiteY44" fmla="*/ 1499127 h 3482342"/>
              <a:gd name="connsiteX45" fmla="*/ 9845462 w 12192000"/>
              <a:gd name="connsiteY45" fmla="*/ 1548192 h 3482342"/>
              <a:gd name="connsiteX46" fmla="*/ 9736156 w 12192000"/>
              <a:gd name="connsiteY46" fmla="*/ 1581928 h 3482342"/>
              <a:gd name="connsiteX47" fmla="*/ 9693355 w 12192000"/>
              <a:gd name="connsiteY47" fmla="*/ 1602632 h 3482342"/>
              <a:gd name="connsiteX48" fmla="*/ 9664242 w 12192000"/>
              <a:gd name="connsiteY48" fmla="*/ 1622075 h 3482342"/>
              <a:gd name="connsiteX49" fmla="*/ 9579195 w 12192000"/>
              <a:gd name="connsiteY49" fmla="*/ 1648017 h 3482342"/>
              <a:gd name="connsiteX50" fmla="*/ 9433652 w 12192000"/>
              <a:gd name="connsiteY50" fmla="*/ 1681174 h 3482342"/>
              <a:gd name="connsiteX51" fmla="*/ 9403775 w 12192000"/>
              <a:gd name="connsiteY51" fmla="*/ 1690403 h 3482342"/>
              <a:gd name="connsiteX52" fmla="*/ 9382503 w 12192000"/>
              <a:gd name="connsiteY52" fmla="*/ 1706957 h 3482342"/>
              <a:gd name="connsiteX53" fmla="*/ 9381410 w 12192000"/>
              <a:gd name="connsiteY53" fmla="*/ 1718312 h 3482342"/>
              <a:gd name="connsiteX54" fmla="*/ 9365685 w 12192000"/>
              <a:gd name="connsiteY54" fmla="*/ 1724772 h 3482342"/>
              <a:gd name="connsiteX55" fmla="*/ 9278020 w 12192000"/>
              <a:gd name="connsiteY55" fmla="*/ 1741161 h 3482342"/>
              <a:gd name="connsiteX56" fmla="*/ 9217145 w 12192000"/>
              <a:gd name="connsiteY56" fmla="*/ 1771195 h 3482342"/>
              <a:gd name="connsiteX57" fmla="*/ 8955875 w 12192000"/>
              <a:gd name="connsiteY57" fmla="*/ 1796806 h 3482342"/>
              <a:gd name="connsiteX58" fmla="*/ 8648415 w 12192000"/>
              <a:gd name="connsiteY58" fmla="*/ 1878623 h 3482342"/>
              <a:gd name="connsiteX59" fmla="*/ 8495949 w 12192000"/>
              <a:gd name="connsiteY59" fmla="*/ 1902425 h 3482342"/>
              <a:gd name="connsiteX60" fmla="*/ 8236214 w 12192000"/>
              <a:gd name="connsiteY60" fmla="*/ 1909725 h 3482342"/>
              <a:gd name="connsiteX61" fmla="*/ 8132104 w 12192000"/>
              <a:gd name="connsiteY61" fmla="*/ 1895727 h 3482342"/>
              <a:gd name="connsiteX62" fmla="*/ 7918078 w 12192000"/>
              <a:gd name="connsiteY62" fmla="*/ 1862668 h 3482342"/>
              <a:gd name="connsiteX63" fmla="*/ 7817899 w 12192000"/>
              <a:gd name="connsiteY63" fmla="*/ 1862176 h 3482342"/>
              <a:gd name="connsiteX64" fmla="*/ 7768994 w 12192000"/>
              <a:gd name="connsiteY64" fmla="*/ 1855721 h 3482342"/>
              <a:gd name="connsiteX65" fmla="*/ 7618027 w 12192000"/>
              <a:gd name="connsiteY65" fmla="*/ 1830959 h 3482342"/>
              <a:gd name="connsiteX66" fmla="*/ 7449425 w 12192000"/>
              <a:gd name="connsiteY66" fmla="*/ 1810910 h 3482342"/>
              <a:gd name="connsiteX67" fmla="*/ 7342915 w 12192000"/>
              <a:gd name="connsiteY67" fmla="*/ 1819827 h 3482342"/>
              <a:gd name="connsiteX68" fmla="*/ 7255191 w 12192000"/>
              <a:gd name="connsiteY68" fmla="*/ 1834354 h 3482342"/>
              <a:gd name="connsiteX69" fmla="*/ 7131205 w 12192000"/>
              <a:gd name="connsiteY69" fmla="*/ 1845557 h 3482342"/>
              <a:gd name="connsiteX70" fmla="*/ 6941837 w 12192000"/>
              <a:gd name="connsiteY70" fmla="*/ 1840640 h 3482342"/>
              <a:gd name="connsiteX71" fmla="*/ 6837145 w 12192000"/>
              <a:gd name="connsiteY71" fmla="*/ 1870724 h 3482342"/>
              <a:gd name="connsiteX72" fmla="*/ 6753991 w 12192000"/>
              <a:gd name="connsiteY72" fmla="*/ 1860969 h 3482342"/>
              <a:gd name="connsiteX73" fmla="*/ 6727754 w 12192000"/>
              <a:gd name="connsiteY73" fmla="*/ 1882372 h 3482342"/>
              <a:gd name="connsiteX74" fmla="*/ 6723371 w 12192000"/>
              <a:gd name="connsiteY74" fmla="*/ 1886494 h 3482342"/>
              <a:gd name="connsiteX75" fmla="*/ 6702779 w 12192000"/>
              <a:gd name="connsiteY75" fmla="*/ 1893601 h 3482342"/>
              <a:gd name="connsiteX76" fmla="*/ 6686657 w 12192000"/>
              <a:gd name="connsiteY76" fmla="*/ 1907344 h 3482342"/>
              <a:gd name="connsiteX77" fmla="*/ 6651330 w 12192000"/>
              <a:gd name="connsiteY77" fmla="*/ 1922921 h 3482342"/>
              <a:gd name="connsiteX78" fmla="*/ 6622958 w 12192000"/>
              <a:gd name="connsiteY78" fmla="*/ 1936255 h 3482342"/>
              <a:gd name="connsiteX79" fmla="*/ 6522602 w 12192000"/>
              <a:gd name="connsiteY79" fmla="*/ 1954133 h 3482342"/>
              <a:gd name="connsiteX80" fmla="*/ 6444344 w 12192000"/>
              <a:gd name="connsiteY80" fmla="*/ 1969663 h 3482342"/>
              <a:gd name="connsiteX81" fmla="*/ 6409626 w 12192000"/>
              <a:gd name="connsiteY81" fmla="*/ 1978846 h 3482342"/>
              <a:gd name="connsiteX82" fmla="*/ 6333446 w 12192000"/>
              <a:gd name="connsiteY82" fmla="*/ 1997163 h 3482342"/>
              <a:gd name="connsiteX83" fmla="*/ 6294933 w 12192000"/>
              <a:gd name="connsiteY83" fmla="*/ 2019412 h 3482342"/>
              <a:gd name="connsiteX84" fmla="*/ 6238719 w 12192000"/>
              <a:gd name="connsiteY84" fmla="*/ 2042547 h 3482342"/>
              <a:gd name="connsiteX85" fmla="*/ 6187205 w 12192000"/>
              <a:gd name="connsiteY85" fmla="*/ 2060048 h 3482342"/>
              <a:gd name="connsiteX86" fmla="*/ 6138780 w 12192000"/>
              <a:gd name="connsiteY86" fmla="*/ 2081918 h 3482342"/>
              <a:gd name="connsiteX87" fmla="*/ 6120125 w 12192000"/>
              <a:gd name="connsiteY87" fmla="*/ 2109475 h 3482342"/>
              <a:gd name="connsiteX88" fmla="*/ 6056576 w 12192000"/>
              <a:gd name="connsiteY88" fmla="*/ 2120066 h 3482342"/>
              <a:gd name="connsiteX89" fmla="*/ 5993794 w 12192000"/>
              <a:gd name="connsiteY89" fmla="*/ 2122569 h 3482342"/>
              <a:gd name="connsiteX90" fmla="*/ 5943601 w 12192000"/>
              <a:gd name="connsiteY90" fmla="*/ 2137719 h 3482342"/>
              <a:gd name="connsiteX91" fmla="*/ 5898141 w 12192000"/>
              <a:gd name="connsiteY91" fmla="*/ 2144806 h 3482342"/>
              <a:gd name="connsiteX92" fmla="*/ 5855337 w 12192000"/>
              <a:gd name="connsiteY92" fmla="*/ 2137719 h 3482342"/>
              <a:gd name="connsiteX93" fmla="*/ 5817682 w 12192000"/>
              <a:gd name="connsiteY93" fmla="*/ 2157358 h 3482342"/>
              <a:gd name="connsiteX94" fmla="*/ 5735300 w 12192000"/>
              <a:gd name="connsiteY94" fmla="*/ 2158902 h 3482342"/>
              <a:gd name="connsiteX95" fmla="*/ 5591469 w 12192000"/>
              <a:gd name="connsiteY95" fmla="*/ 2178389 h 3482342"/>
              <a:gd name="connsiteX96" fmla="*/ 5505818 w 12192000"/>
              <a:gd name="connsiteY96" fmla="*/ 2194207 h 3482342"/>
              <a:gd name="connsiteX97" fmla="*/ 5452860 w 12192000"/>
              <a:gd name="connsiteY97" fmla="*/ 2180085 h 3482342"/>
              <a:gd name="connsiteX98" fmla="*/ 5414282 w 12192000"/>
              <a:gd name="connsiteY98" fmla="*/ 2183070 h 3482342"/>
              <a:gd name="connsiteX99" fmla="*/ 5368369 w 12192000"/>
              <a:gd name="connsiteY99" fmla="*/ 2204272 h 3482342"/>
              <a:gd name="connsiteX100" fmla="*/ 5336354 w 12192000"/>
              <a:gd name="connsiteY100" fmla="*/ 2218920 h 3482342"/>
              <a:gd name="connsiteX101" fmla="*/ 5291263 w 12192000"/>
              <a:gd name="connsiteY101" fmla="*/ 2239182 h 3482342"/>
              <a:gd name="connsiteX102" fmla="*/ 5255152 w 12192000"/>
              <a:gd name="connsiteY102" fmla="*/ 2247164 h 3482342"/>
              <a:gd name="connsiteX103" fmla="*/ 5233796 w 12192000"/>
              <a:gd name="connsiteY103" fmla="*/ 2268260 h 3482342"/>
              <a:gd name="connsiteX104" fmla="*/ 5212786 w 12192000"/>
              <a:gd name="connsiteY104" fmla="*/ 2296592 h 3482342"/>
              <a:gd name="connsiteX105" fmla="*/ 5173523 w 12192000"/>
              <a:gd name="connsiteY105" fmla="*/ 2309057 h 3482342"/>
              <a:gd name="connsiteX106" fmla="*/ 5123830 w 12192000"/>
              <a:gd name="connsiteY106" fmla="*/ 2307070 h 3482342"/>
              <a:gd name="connsiteX107" fmla="*/ 5065426 w 12192000"/>
              <a:gd name="connsiteY107" fmla="*/ 2324076 h 3482342"/>
              <a:gd name="connsiteX108" fmla="*/ 4975908 w 12192000"/>
              <a:gd name="connsiteY108" fmla="*/ 2364128 h 3482342"/>
              <a:gd name="connsiteX109" fmla="*/ 4913723 w 12192000"/>
              <a:gd name="connsiteY109" fmla="*/ 2385265 h 3482342"/>
              <a:gd name="connsiteX110" fmla="*/ 4746485 w 12192000"/>
              <a:gd name="connsiteY110" fmla="*/ 2451769 h 3482342"/>
              <a:gd name="connsiteX111" fmla="*/ 4681588 w 12192000"/>
              <a:gd name="connsiteY111" fmla="*/ 2467494 h 3482342"/>
              <a:gd name="connsiteX112" fmla="*/ 1783655 w 12192000"/>
              <a:gd name="connsiteY112" fmla="*/ 3163860 h 3482342"/>
              <a:gd name="connsiteX113" fmla="*/ 1325955 w 12192000"/>
              <a:gd name="connsiteY113" fmla="*/ 3176692 h 3482342"/>
              <a:gd name="connsiteX114" fmla="*/ 1190384 w 12192000"/>
              <a:gd name="connsiteY114" fmla="*/ 3203504 h 3482342"/>
              <a:gd name="connsiteX115" fmla="*/ 1094537 w 12192000"/>
              <a:gd name="connsiteY115" fmla="*/ 3229469 h 3482342"/>
              <a:gd name="connsiteX116" fmla="*/ 779276 w 12192000"/>
              <a:gd name="connsiteY116" fmla="*/ 3327290 h 3482342"/>
              <a:gd name="connsiteX117" fmla="*/ 600378 w 12192000"/>
              <a:gd name="connsiteY117" fmla="*/ 3335250 h 3482342"/>
              <a:gd name="connsiteX118" fmla="*/ 493457 w 12192000"/>
              <a:gd name="connsiteY118" fmla="*/ 3365044 h 3482342"/>
              <a:gd name="connsiteX119" fmla="*/ 349402 w 12192000"/>
              <a:gd name="connsiteY119" fmla="*/ 3380897 h 3482342"/>
              <a:gd name="connsiteX120" fmla="*/ 192183 w 12192000"/>
              <a:gd name="connsiteY120" fmla="*/ 3460075 h 3482342"/>
              <a:gd name="connsiteX121" fmla="*/ 46713 w 12192000"/>
              <a:gd name="connsiteY121" fmla="*/ 3462986 h 3482342"/>
              <a:gd name="connsiteX122" fmla="*/ 2765 w 12192000"/>
              <a:gd name="connsiteY122" fmla="*/ 3480770 h 3482342"/>
              <a:gd name="connsiteX123" fmla="*/ 0 w 12192000"/>
              <a:gd name="connsiteY123" fmla="*/ 3482342 h 3482342"/>
              <a:gd name="connsiteX124" fmla="*/ 0 w 12192000"/>
              <a:gd name="connsiteY12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60443 w 12192000"/>
              <a:gd name="connsiteY26" fmla="*/ 1244502 h 3482342"/>
              <a:gd name="connsiteX27" fmla="*/ 10879242 w 12192000"/>
              <a:gd name="connsiteY27" fmla="*/ 1269215 h 3482342"/>
              <a:gd name="connsiteX28" fmla="*/ 10850998 w 12192000"/>
              <a:gd name="connsiteY28" fmla="*/ 1269215 h 3482342"/>
              <a:gd name="connsiteX29" fmla="*/ 10815658 w 12192000"/>
              <a:gd name="connsiteY29" fmla="*/ 1287849 h 3482342"/>
              <a:gd name="connsiteX30" fmla="*/ 10723900 w 12192000"/>
              <a:gd name="connsiteY30" fmla="*/ 1318642 h 3482342"/>
              <a:gd name="connsiteX31" fmla="*/ 10679906 w 12192000"/>
              <a:gd name="connsiteY31" fmla="*/ 1332049 h 3482342"/>
              <a:gd name="connsiteX32" fmla="*/ 10639834 w 12192000"/>
              <a:gd name="connsiteY32" fmla="*/ 1324989 h 3482342"/>
              <a:gd name="connsiteX33" fmla="*/ 10603863 w 12192000"/>
              <a:gd name="connsiteY33" fmla="*/ 1346886 h 3482342"/>
              <a:gd name="connsiteX34" fmla="*/ 10573203 w 12192000"/>
              <a:gd name="connsiteY34" fmla="*/ 1351996 h 3482342"/>
              <a:gd name="connsiteX35" fmla="*/ 10513263 w 12192000"/>
              <a:gd name="connsiteY35" fmla="*/ 1350756 h 3482342"/>
              <a:gd name="connsiteX36" fmla="*/ 10464012 w 12192000"/>
              <a:gd name="connsiteY36" fmla="*/ 1391778 h 3482342"/>
              <a:gd name="connsiteX37" fmla="*/ 10405409 w 12192000"/>
              <a:gd name="connsiteY37" fmla="*/ 1422789 h 3482342"/>
              <a:gd name="connsiteX38" fmla="*/ 10370530 w 12192000"/>
              <a:gd name="connsiteY38" fmla="*/ 1441596 h 3482342"/>
              <a:gd name="connsiteX39" fmla="*/ 10314361 w 12192000"/>
              <a:gd name="connsiteY39" fmla="*/ 1466924 h 3482342"/>
              <a:gd name="connsiteX40" fmla="*/ 10264922 w 12192000"/>
              <a:gd name="connsiteY40" fmla="*/ 1472107 h 3482342"/>
              <a:gd name="connsiteX41" fmla="*/ 10201385 w 12192000"/>
              <a:gd name="connsiteY41" fmla="*/ 1477515 h 3482342"/>
              <a:gd name="connsiteX42" fmla="*/ 10120184 w 12192000"/>
              <a:gd name="connsiteY42" fmla="*/ 1466924 h 3482342"/>
              <a:gd name="connsiteX43" fmla="*/ 10058690 w 12192000"/>
              <a:gd name="connsiteY43" fmla="*/ 1474888 h 3482342"/>
              <a:gd name="connsiteX44" fmla="*/ 10004424 w 12192000"/>
              <a:gd name="connsiteY44" fmla="*/ 1489801 h 3482342"/>
              <a:gd name="connsiteX45" fmla="*/ 9999951 w 12192000"/>
              <a:gd name="connsiteY45" fmla="*/ 1499127 h 3482342"/>
              <a:gd name="connsiteX46" fmla="*/ 9845462 w 12192000"/>
              <a:gd name="connsiteY46" fmla="*/ 1548192 h 3482342"/>
              <a:gd name="connsiteX47" fmla="*/ 9736156 w 12192000"/>
              <a:gd name="connsiteY47" fmla="*/ 1581928 h 3482342"/>
              <a:gd name="connsiteX48" fmla="*/ 9693355 w 12192000"/>
              <a:gd name="connsiteY48" fmla="*/ 1602632 h 3482342"/>
              <a:gd name="connsiteX49" fmla="*/ 9664242 w 12192000"/>
              <a:gd name="connsiteY49" fmla="*/ 1622075 h 3482342"/>
              <a:gd name="connsiteX50" fmla="*/ 9579195 w 12192000"/>
              <a:gd name="connsiteY50" fmla="*/ 1648017 h 3482342"/>
              <a:gd name="connsiteX51" fmla="*/ 9433652 w 12192000"/>
              <a:gd name="connsiteY51" fmla="*/ 1681174 h 3482342"/>
              <a:gd name="connsiteX52" fmla="*/ 9403775 w 12192000"/>
              <a:gd name="connsiteY52" fmla="*/ 1690403 h 3482342"/>
              <a:gd name="connsiteX53" fmla="*/ 9382503 w 12192000"/>
              <a:gd name="connsiteY53" fmla="*/ 1706957 h 3482342"/>
              <a:gd name="connsiteX54" fmla="*/ 9381410 w 12192000"/>
              <a:gd name="connsiteY54" fmla="*/ 1718312 h 3482342"/>
              <a:gd name="connsiteX55" fmla="*/ 9365685 w 12192000"/>
              <a:gd name="connsiteY55" fmla="*/ 1724772 h 3482342"/>
              <a:gd name="connsiteX56" fmla="*/ 9278020 w 12192000"/>
              <a:gd name="connsiteY56" fmla="*/ 1741161 h 3482342"/>
              <a:gd name="connsiteX57" fmla="*/ 9217145 w 12192000"/>
              <a:gd name="connsiteY57" fmla="*/ 1771195 h 3482342"/>
              <a:gd name="connsiteX58" fmla="*/ 8955875 w 12192000"/>
              <a:gd name="connsiteY58" fmla="*/ 1796806 h 3482342"/>
              <a:gd name="connsiteX59" fmla="*/ 8648415 w 12192000"/>
              <a:gd name="connsiteY59" fmla="*/ 1878623 h 3482342"/>
              <a:gd name="connsiteX60" fmla="*/ 8495949 w 12192000"/>
              <a:gd name="connsiteY60" fmla="*/ 1902425 h 3482342"/>
              <a:gd name="connsiteX61" fmla="*/ 8236214 w 12192000"/>
              <a:gd name="connsiteY61" fmla="*/ 1909725 h 3482342"/>
              <a:gd name="connsiteX62" fmla="*/ 8132104 w 12192000"/>
              <a:gd name="connsiteY62" fmla="*/ 1895727 h 3482342"/>
              <a:gd name="connsiteX63" fmla="*/ 7918078 w 12192000"/>
              <a:gd name="connsiteY63" fmla="*/ 1862668 h 3482342"/>
              <a:gd name="connsiteX64" fmla="*/ 7817899 w 12192000"/>
              <a:gd name="connsiteY64" fmla="*/ 1862176 h 3482342"/>
              <a:gd name="connsiteX65" fmla="*/ 7768994 w 12192000"/>
              <a:gd name="connsiteY65" fmla="*/ 1855721 h 3482342"/>
              <a:gd name="connsiteX66" fmla="*/ 7618027 w 12192000"/>
              <a:gd name="connsiteY66" fmla="*/ 1830959 h 3482342"/>
              <a:gd name="connsiteX67" fmla="*/ 7449425 w 12192000"/>
              <a:gd name="connsiteY67" fmla="*/ 1810910 h 3482342"/>
              <a:gd name="connsiteX68" fmla="*/ 7342915 w 12192000"/>
              <a:gd name="connsiteY68" fmla="*/ 1819827 h 3482342"/>
              <a:gd name="connsiteX69" fmla="*/ 7255191 w 12192000"/>
              <a:gd name="connsiteY69" fmla="*/ 1834354 h 3482342"/>
              <a:gd name="connsiteX70" fmla="*/ 7131205 w 12192000"/>
              <a:gd name="connsiteY70" fmla="*/ 1845557 h 3482342"/>
              <a:gd name="connsiteX71" fmla="*/ 6941837 w 12192000"/>
              <a:gd name="connsiteY71" fmla="*/ 1840640 h 3482342"/>
              <a:gd name="connsiteX72" fmla="*/ 6837145 w 12192000"/>
              <a:gd name="connsiteY72" fmla="*/ 1870724 h 3482342"/>
              <a:gd name="connsiteX73" fmla="*/ 6753991 w 12192000"/>
              <a:gd name="connsiteY73" fmla="*/ 1860969 h 3482342"/>
              <a:gd name="connsiteX74" fmla="*/ 6727754 w 12192000"/>
              <a:gd name="connsiteY74" fmla="*/ 1882372 h 3482342"/>
              <a:gd name="connsiteX75" fmla="*/ 6723371 w 12192000"/>
              <a:gd name="connsiteY75" fmla="*/ 1886494 h 3482342"/>
              <a:gd name="connsiteX76" fmla="*/ 6702779 w 12192000"/>
              <a:gd name="connsiteY76" fmla="*/ 1893601 h 3482342"/>
              <a:gd name="connsiteX77" fmla="*/ 6686657 w 12192000"/>
              <a:gd name="connsiteY77" fmla="*/ 1907344 h 3482342"/>
              <a:gd name="connsiteX78" fmla="*/ 6651330 w 12192000"/>
              <a:gd name="connsiteY78" fmla="*/ 1922921 h 3482342"/>
              <a:gd name="connsiteX79" fmla="*/ 6622958 w 12192000"/>
              <a:gd name="connsiteY79" fmla="*/ 1936255 h 3482342"/>
              <a:gd name="connsiteX80" fmla="*/ 6522602 w 12192000"/>
              <a:gd name="connsiteY80" fmla="*/ 1954133 h 3482342"/>
              <a:gd name="connsiteX81" fmla="*/ 6444344 w 12192000"/>
              <a:gd name="connsiteY81" fmla="*/ 1969663 h 3482342"/>
              <a:gd name="connsiteX82" fmla="*/ 6409626 w 12192000"/>
              <a:gd name="connsiteY82" fmla="*/ 1978846 h 3482342"/>
              <a:gd name="connsiteX83" fmla="*/ 6333446 w 12192000"/>
              <a:gd name="connsiteY83" fmla="*/ 1997163 h 3482342"/>
              <a:gd name="connsiteX84" fmla="*/ 6294933 w 12192000"/>
              <a:gd name="connsiteY84" fmla="*/ 2019412 h 3482342"/>
              <a:gd name="connsiteX85" fmla="*/ 6238719 w 12192000"/>
              <a:gd name="connsiteY85" fmla="*/ 2042547 h 3482342"/>
              <a:gd name="connsiteX86" fmla="*/ 6187205 w 12192000"/>
              <a:gd name="connsiteY86" fmla="*/ 2060048 h 3482342"/>
              <a:gd name="connsiteX87" fmla="*/ 6138780 w 12192000"/>
              <a:gd name="connsiteY87" fmla="*/ 2081918 h 3482342"/>
              <a:gd name="connsiteX88" fmla="*/ 6120125 w 12192000"/>
              <a:gd name="connsiteY88" fmla="*/ 2109475 h 3482342"/>
              <a:gd name="connsiteX89" fmla="*/ 6056576 w 12192000"/>
              <a:gd name="connsiteY89" fmla="*/ 2120066 h 3482342"/>
              <a:gd name="connsiteX90" fmla="*/ 5993794 w 12192000"/>
              <a:gd name="connsiteY90" fmla="*/ 2122569 h 3482342"/>
              <a:gd name="connsiteX91" fmla="*/ 5943601 w 12192000"/>
              <a:gd name="connsiteY91" fmla="*/ 2137719 h 3482342"/>
              <a:gd name="connsiteX92" fmla="*/ 5898141 w 12192000"/>
              <a:gd name="connsiteY92" fmla="*/ 2144806 h 3482342"/>
              <a:gd name="connsiteX93" fmla="*/ 5855337 w 12192000"/>
              <a:gd name="connsiteY93" fmla="*/ 2137719 h 3482342"/>
              <a:gd name="connsiteX94" fmla="*/ 5817682 w 12192000"/>
              <a:gd name="connsiteY94" fmla="*/ 2157358 h 3482342"/>
              <a:gd name="connsiteX95" fmla="*/ 5735300 w 12192000"/>
              <a:gd name="connsiteY95" fmla="*/ 2158902 h 3482342"/>
              <a:gd name="connsiteX96" fmla="*/ 5591469 w 12192000"/>
              <a:gd name="connsiteY96" fmla="*/ 2178389 h 3482342"/>
              <a:gd name="connsiteX97" fmla="*/ 5505818 w 12192000"/>
              <a:gd name="connsiteY97" fmla="*/ 2194207 h 3482342"/>
              <a:gd name="connsiteX98" fmla="*/ 5452860 w 12192000"/>
              <a:gd name="connsiteY98" fmla="*/ 2180085 h 3482342"/>
              <a:gd name="connsiteX99" fmla="*/ 5414282 w 12192000"/>
              <a:gd name="connsiteY99" fmla="*/ 2183070 h 3482342"/>
              <a:gd name="connsiteX100" fmla="*/ 5368369 w 12192000"/>
              <a:gd name="connsiteY100" fmla="*/ 2204272 h 3482342"/>
              <a:gd name="connsiteX101" fmla="*/ 5336354 w 12192000"/>
              <a:gd name="connsiteY101" fmla="*/ 2218920 h 3482342"/>
              <a:gd name="connsiteX102" fmla="*/ 5291263 w 12192000"/>
              <a:gd name="connsiteY102" fmla="*/ 2239182 h 3482342"/>
              <a:gd name="connsiteX103" fmla="*/ 5255152 w 12192000"/>
              <a:gd name="connsiteY103" fmla="*/ 2247164 h 3482342"/>
              <a:gd name="connsiteX104" fmla="*/ 5233796 w 12192000"/>
              <a:gd name="connsiteY104" fmla="*/ 2268260 h 3482342"/>
              <a:gd name="connsiteX105" fmla="*/ 5212786 w 12192000"/>
              <a:gd name="connsiteY105" fmla="*/ 2296592 h 3482342"/>
              <a:gd name="connsiteX106" fmla="*/ 5173523 w 12192000"/>
              <a:gd name="connsiteY106" fmla="*/ 2309057 h 3482342"/>
              <a:gd name="connsiteX107" fmla="*/ 5123830 w 12192000"/>
              <a:gd name="connsiteY107" fmla="*/ 2307070 h 3482342"/>
              <a:gd name="connsiteX108" fmla="*/ 5065426 w 12192000"/>
              <a:gd name="connsiteY108" fmla="*/ 2324076 h 3482342"/>
              <a:gd name="connsiteX109" fmla="*/ 4975908 w 12192000"/>
              <a:gd name="connsiteY109" fmla="*/ 2364128 h 3482342"/>
              <a:gd name="connsiteX110" fmla="*/ 4913723 w 12192000"/>
              <a:gd name="connsiteY110" fmla="*/ 2385265 h 3482342"/>
              <a:gd name="connsiteX111" fmla="*/ 4746485 w 12192000"/>
              <a:gd name="connsiteY111" fmla="*/ 2451769 h 3482342"/>
              <a:gd name="connsiteX112" fmla="*/ 4681588 w 12192000"/>
              <a:gd name="connsiteY112" fmla="*/ 2467494 h 3482342"/>
              <a:gd name="connsiteX113" fmla="*/ 1783655 w 12192000"/>
              <a:gd name="connsiteY113" fmla="*/ 3163860 h 3482342"/>
              <a:gd name="connsiteX114" fmla="*/ 1325955 w 12192000"/>
              <a:gd name="connsiteY114" fmla="*/ 3176692 h 3482342"/>
              <a:gd name="connsiteX115" fmla="*/ 1190384 w 12192000"/>
              <a:gd name="connsiteY115" fmla="*/ 3203504 h 3482342"/>
              <a:gd name="connsiteX116" fmla="*/ 1094537 w 12192000"/>
              <a:gd name="connsiteY116" fmla="*/ 3229469 h 3482342"/>
              <a:gd name="connsiteX117" fmla="*/ 779276 w 12192000"/>
              <a:gd name="connsiteY117" fmla="*/ 3327290 h 3482342"/>
              <a:gd name="connsiteX118" fmla="*/ 600378 w 12192000"/>
              <a:gd name="connsiteY118" fmla="*/ 3335250 h 3482342"/>
              <a:gd name="connsiteX119" fmla="*/ 493457 w 12192000"/>
              <a:gd name="connsiteY119" fmla="*/ 3365044 h 3482342"/>
              <a:gd name="connsiteX120" fmla="*/ 349402 w 12192000"/>
              <a:gd name="connsiteY120" fmla="*/ 3380897 h 3482342"/>
              <a:gd name="connsiteX121" fmla="*/ 192183 w 12192000"/>
              <a:gd name="connsiteY121" fmla="*/ 3460075 h 3482342"/>
              <a:gd name="connsiteX122" fmla="*/ 46713 w 12192000"/>
              <a:gd name="connsiteY122" fmla="*/ 3462986 h 3482342"/>
              <a:gd name="connsiteX123" fmla="*/ 2765 w 12192000"/>
              <a:gd name="connsiteY123" fmla="*/ 3480770 h 3482342"/>
              <a:gd name="connsiteX124" fmla="*/ 0 w 12192000"/>
              <a:gd name="connsiteY124" fmla="*/ 3482342 h 3482342"/>
              <a:gd name="connsiteX125" fmla="*/ 0 w 12192000"/>
              <a:gd name="connsiteY12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13263 w 12192000"/>
              <a:gd name="connsiteY36" fmla="*/ 1350756 h 3482342"/>
              <a:gd name="connsiteX37" fmla="*/ 10464012 w 12192000"/>
              <a:gd name="connsiteY37" fmla="*/ 1391778 h 3482342"/>
              <a:gd name="connsiteX38" fmla="*/ 10405409 w 12192000"/>
              <a:gd name="connsiteY38" fmla="*/ 1422789 h 3482342"/>
              <a:gd name="connsiteX39" fmla="*/ 10370530 w 12192000"/>
              <a:gd name="connsiteY39" fmla="*/ 1441596 h 3482342"/>
              <a:gd name="connsiteX40" fmla="*/ 10314361 w 12192000"/>
              <a:gd name="connsiteY40" fmla="*/ 1466924 h 3482342"/>
              <a:gd name="connsiteX41" fmla="*/ 10264922 w 12192000"/>
              <a:gd name="connsiteY41" fmla="*/ 1472107 h 3482342"/>
              <a:gd name="connsiteX42" fmla="*/ 10201385 w 12192000"/>
              <a:gd name="connsiteY42" fmla="*/ 1477515 h 3482342"/>
              <a:gd name="connsiteX43" fmla="*/ 10120184 w 12192000"/>
              <a:gd name="connsiteY43" fmla="*/ 1466924 h 3482342"/>
              <a:gd name="connsiteX44" fmla="*/ 10058690 w 12192000"/>
              <a:gd name="connsiteY44" fmla="*/ 1474888 h 3482342"/>
              <a:gd name="connsiteX45" fmla="*/ 10004424 w 12192000"/>
              <a:gd name="connsiteY45" fmla="*/ 1489801 h 3482342"/>
              <a:gd name="connsiteX46" fmla="*/ 9999951 w 12192000"/>
              <a:gd name="connsiteY46" fmla="*/ 1499127 h 3482342"/>
              <a:gd name="connsiteX47" fmla="*/ 9845462 w 12192000"/>
              <a:gd name="connsiteY47" fmla="*/ 1548192 h 3482342"/>
              <a:gd name="connsiteX48" fmla="*/ 9736156 w 12192000"/>
              <a:gd name="connsiteY48" fmla="*/ 1581928 h 3482342"/>
              <a:gd name="connsiteX49" fmla="*/ 9693355 w 12192000"/>
              <a:gd name="connsiteY49" fmla="*/ 1602632 h 3482342"/>
              <a:gd name="connsiteX50" fmla="*/ 9664242 w 12192000"/>
              <a:gd name="connsiteY50" fmla="*/ 1622075 h 3482342"/>
              <a:gd name="connsiteX51" fmla="*/ 9579195 w 12192000"/>
              <a:gd name="connsiteY51" fmla="*/ 1648017 h 3482342"/>
              <a:gd name="connsiteX52" fmla="*/ 9433652 w 12192000"/>
              <a:gd name="connsiteY52" fmla="*/ 1681174 h 3482342"/>
              <a:gd name="connsiteX53" fmla="*/ 9403775 w 12192000"/>
              <a:gd name="connsiteY53" fmla="*/ 1690403 h 3482342"/>
              <a:gd name="connsiteX54" fmla="*/ 9382503 w 12192000"/>
              <a:gd name="connsiteY54" fmla="*/ 1706957 h 3482342"/>
              <a:gd name="connsiteX55" fmla="*/ 9381410 w 12192000"/>
              <a:gd name="connsiteY55" fmla="*/ 1718312 h 3482342"/>
              <a:gd name="connsiteX56" fmla="*/ 9365685 w 12192000"/>
              <a:gd name="connsiteY56" fmla="*/ 1724772 h 3482342"/>
              <a:gd name="connsiteX57" fmla="*/ 9278020 w 12192000"/>
              <a:gd name="connsiteY57" fmla="*/ 1741161 h 3482342"/>
              <a:gd name="connsiteX58" fmla="*/ 9217145 w 12192000"/>
              <a:gd name="connsiteY58" fmla="*/ 1771195 h 3482342"/>
              <a:gd name="connsiteX59" fmla="*/ 8955875 w 12192000"/>
              <a:gd name="connsiteY59" fmla="*/ 1796806 h 3482342"/>
              <a:gd name="connsiteX60" fmla="*/ 8648415 w 12192000"/>
              <a:gd name="connsiteY60" fmla="*/ 1878623 h 3482342"/>
              <a:gd name="connsiteX61" fmla="*/ 8495949 w 12192000"/>
              <a:gd name="connsiteY61" fmla="*/ 1902425 h 3482342"/>
              <a:gd name="connsiteX62" fmla="*/ 8236214 w 12192000"/>
              <a:gd name="connsiteY62" fmla="*/ 1909725 h 3482342"/>
              <a:gd name="connsiteX63" fmla="*/ 8132104 w 12192000"/>
              <a:gd name="connsiteY63" fmla="*/ 1895727 h 3482342"/>
              <a:gd name="connsiteX64" fmla="*/ 7918078 w 12192000"/>
              <a:gd name="connsiteY64" fmla="*/ 1862668 h 3482342"/>
              <a:gd name="connsiteX65" fmla="*/ 7817899 w 12192000"/>
              <a:gd name="connsiteY65" fmla="*/ 1862176 h 3482342"/>
              <a:gd name="connsiteX66" fmla="*/ 7768994 w 12192000"/>
              <a:gd name="connsiteY66" fmla="*/ 1855721 h 3482342"/>
              <a:gd name="connsiteX67" fmla="*/ 7618027 w 12192000"/>
              <a:gd name="connsiteY67" fmla="*/ 1830959 h 3482342"/>
              <a:gd name="connsiteX68" fmla="*/ 7449425 w 12192000"/>
              <a:gd name="connsiteY68" fmla="*/ 1810910 h 3482342"/>
              <a:gd name="connsiteX69" fmla="*/ 7342915 w 12192000"/>
              <a:gd name="connsiteY69" fmla="*/ 1819827 h 3482342"/>
              <a:gd name="connsiteX70" fmla="*/ 7255191 w 12192000"/>
              <a:gd name="connsiteY70" fmla="*/ 1834354 h 3482342"/>
              <a:gd name="connsiteX71" fmla="*/ 7131205 w 12192000"/>
              <a:gd name="connsiteY71" fmla="*/ 1845557 h 3482342"/>
              <a:gd name="connsiteX72" fmla="*/ 6941837 w 12192000"/>
              <a:gd name="connsiteY72" fmla="*/ 1840640 h 3482342"/>
              <a:gd name="connsiteX73" fmla="*/ 6837145 w 12192000"/>
              <a:gd name="connsiteY73" fmla="*/ 1870724 h 3482342"/>
              <a:gd name="connsiteX74" fmla="*/ 6753991 w 12192000"/>
              <a:gd name="connsiteY74" fmla="*/ 1860969 h 3482342"/>
              <a:gd name="connsiteX75" fmla="*/ 6727754 w 12192000"/>
              <a:gd name="connsiteY75" fmla="*/ 1882372 h 3482342"/>
              <a:gd name="connsiteX76" fmla="*/ 6723371 w 12192000"/>
              <a:gd name="connsiteY76" fmla="*/ 1886494 h 3482342"/>
              <a:gd name="connsiteX77" fmla="*/ 6702779 w 12192000"/>
              <a:gd name="connsiteY77" fmla="*/ 1893601 h 3482342"/>
              <a:gd name="connsiteX78" fmla="*/ 6686657 w 12192000"/>
              <a:gd name="connsiteY78" fmla="*/ 1907344 h 3482342"/>
              <a:gd name="connsiteX79" fmla="*/ 6651330 w 12192000"/>
              <a:gd name="connsiteY79" fmla="*/ 1922921 h 3482342"/>
              <a:gd name="connsiteX80" fmla="*/ 6622958 w 12192000"/>
              <a:gd name="connsiteY80" fmla="*/ 1936255 h 3482342"/>
              <a:gd name="connsiteX81" fmla="*/ 6522602 w 12192000"/>
              <a:gd name="connsiteY81" fmla="*/ 1954133 h 3482342"/>
              <a:gd name="connsiteX82" fmla="*/ 6444344 w 12192000"/>
              <a:gd name="connsiteY82" fmla="*/ 1969663 h 3482342"/>
              <a:gd name="connsiteX83" fmla="*/ 6409626 w 12192000"/>
              <a:gd name="connsiteY83" fmla="*/ 1978846 h 3482342"/>
              <a:gd name="connsiteX84" fmla="*/ 6333446 w 12192000"/>
              <a:gd name="connsiteY84" fmla="*/ 1997163 h 3482342"/>
              <a:gd name="connsiteX85" fmla="*/ 6294933 w 12192000"/>
              <a:gd name="connsiteY85" fmla="*/ 2019412 h 3482342"/>
              <a:gd name="connsiteX86" fmla="*/ 6238719 w 12192000"/>
              <a:gd name="connsiteY86" fmla="*/ 2042547 h 3482342"/>
              <a:gd name="connsiteX87" fmla="*/ 6187205 w 12192000"/>
              <a:gd name="connsiteY87" fmla="*/ 2060048 h 3482342"/>
              <a:gd name="connsiteX88" fmla="*/ 6138780 w 12192000"/>
              <a:gd name="connsiteY88" fmla="*/ 2081918 h 3482342"/>
              <a:gd name="connsiteX89" fmla="*/ 6120125 w 12192000"/>
              <a:gd name="connsiteY89" fmla="*/ 2109475 h 3482342"/>
              <a:gd name="connsiteX90" fmla="*/ 6056576 w 12192000"/>
              <a:gd name="connsiteY90" fmla="*/ 2120066 h 3482342"/>
              <a:gd name="connsiteX91" fmla="*/ 5993794 w 12192000"/>
              <a:gd name="connsiteY91" fmla="*/ 2122569 h 3482342"/>
              <a:gd name="connsiteX92" fmla="*/ 5943601 w 12192000"/>
              <a:gd name="connsiteY92" fmla="*/ 2137719 h 3482342"/>
              <a:gd name="connsiteX93" fmla="*/ 5898141 w 12192000"/>
              <a:gd name="connsiteY93" fmla="*/ 2144806 h 3482342"/>
              <a:gd name="connsiteX94" fmla="*/ 5855337 w 12192000"/>
              <a:gd name="connsiteY94" fmla="*/ 2137719 h 3482342"/>
              <a:gd name="connsiteX95" fmla="*/ 5817682 w 12192000"/>
              <a:gd name="connsiteY95" fmla="*/ 2157358 h 3482342"/>
              <a:gd name="connsiteX96" fmla="*/ 5735300 w 12192000"/>
              <a:gd name="connsiteY96" fmla="*/ 2158902 h 3482342"/>
              <a:gd name="connsiteX97" fmla="*/ 5591469 w 12192000"/>
              <a:gd name="connsiteY97" fmla="*/ 2178389 h 3482342"/>
              <a:gd name="connsiteX98" fmla="*/ 5505818 w 12192000"/>
              <a:gd name="connsiteY98" fmla="*/ 2194207 h 3482342"/>
              <a:gd name="connsiteX99" fmla="*/ 5452860 w 12192000"/>
              <a:gd name="connsiteY99" fmla="*/ 2180085 h 3482342"/>
              <a:gd name="connsiteX100" fmla="*/ 5414282 w 12192000"/>
              <a:gd name="connsiteY100" fmla="*/ 2183070 h 3482342"/>
              <a:gd name="connsiteX101" fmla="*/ 5368369 w 12192000"/>
              <a:gd name="connsiteY101" fmla="*/ 2204272 h 3482342"/>
              <a:gd name="connsiteX102" fmla="*/ 5336354 w 12192000"/>
              <a:gd name="connsiteY102" fmla="*/ 2218920 h 3482342"/>
              <a:gd name="connsiteX103" fmla="*/ 5291263 w 12192000"/>
              <a:gd name="connsiteY103" fmla="*/ 2239182 h 3482342"/>
              <a:gd name="connsiteX104" fmla="*/ 5255152 w 12192000"/>
              <a:gd name="connsiteY104" fmla="*/ 2247164 h 3482342"/>
              <a:gd name="connsiteX105" fmla="*/ 5233796 w 12192000"/>
              <a:gd name="connsiteY105" fmla="*/ 2268260 h 3482342"/>
              <a:gd name="connsiteX106" fmla="*/ 5212786 w 12192000"/>
              <a:gd name="connsiteY106" fmla="*/ 2296592 h 3482342"/>
              <a:gd name="connsiteX107" fmla="*/ 5173523 w 12192000"/>
              <a:gd name="connsiteY107" fmla="*/ 2309057 h 3482342"/>
              <a:gd name="connsiteX108" fmla="*/ 5123830 w 12192000"/>
              <a:gd name="connsiteY108" fmla="*/ 2307070 h 3482342"/>
              <a:gd name="connsiteX109" fmla="*/ 5065426 w 12192000"/>
              <a:gd name="connsiteY109" fmla="*/ 2324076 h 3482342"/>
              <a:gd name="connsiteX110" fmla="*/ 4975908 w 12192000"/>
              <a:gd name="connsiteY110" fmla="*/ 2364128 h 3482342"/>
              <a:gd name="connsiteX111" fmla="*/ 4913723 w 12192000"/>
              <a:gd name="connsiteY111" fmla="*/ 2385265 h 3482342"/>
              <a:gd name="connsiteX112" fmla="*/ 4746485 w 12192000"/>
              <a:gd name="connsiteY112" fmla="*/ 2451769 h 3482342"/>
              <a:gd name="connsiteX113" fmla="*/ 4681588 w 12192000"/>
              <a:gd name="connsiteY113" fmla="*/ 2467494 h 3482342"/>
              <a:gd name="connsiteX114" fmla="*/ 1783655 w 12192000"/>
              <a:gd name="connsiteY114" fmla="*/ 3163860 h 3482342"/>
              <a:gd name="connsiteX115" fmla="*/ 1325955 w 12192000"/>
              <a:gd name="connsiteY115" fmla="*/ 3176692 h 3482342"/>
              <a:gd name="connsiteX116" fmla="*/ 1190384 w 12192000"/>
              <a:gd name="connsiteY116" fmla="*/ 3203504 h 3482342"/>
              <a:gd name="connsiteX117" fmla="*/ 1094537 w 12192000"/>
              <a:gd name="connsiteY117" fmla="*/ 3229469 h 3482342"/>
              <a:gd name="connsiteX118" fmla="*/ 779276 w 12192000"/>
              <a:gd name="connsiteY118" fmla="*/ 3327290 h 3482342"/>
              <a:gd name="connsiteX119" fmla="*/ 600378 w 12192000"/>
              <a:gd name="connsiteY119" fmla="*/ 3335250 h 3482342"/>
              <a:gd name="connsiteX120" fmla="*/ 493457 w 12192000"/>
              <a:gd name="connsiteY120" fmla="*/ 3365044 h 3482342"/>
              <a:gd name="connsiteX121" fmla="*/ 349402 w 12192000"/>
              <a:gd name="connsiteY121" fmla="*/ 3380897 h 3482342"/>
              <a:gd name="connsiteX122" fmla="*/ 192183 w 12192000"/>
              <a:gd name="connsiteY122" fmla="*/ 3460075 h 3482342"/>
              <a:gd name="connsiteX123" fmla="*/ 46713 w 12192000"/>
              <a:gd name="connsiteY123" fmla="*/ 3462986 h 3482342"/>
              <a:gd name="connsiteX124" fmla="*/ 2765 w 12192000"/>
              <a:gd name="connsiteY124" fmla="*/ 3480770 h 3482342"/>
              <a:gd name="connsiteX125" fmla="*/ 0 w 12192000"/>
              <a:gd name="connsiteY125" fmla="*/ 3482342 h 3482342"/>
              <a:gd name="connsiteX126" fmla="*/ 0 w 12192000"/>
              <a:gd name="connsiteY12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13263 w 12192000"/>
              <a:gd name="connsiteY36" fmla="*/ 1350756 h 3482342"/>
              <a:gd name="connsiteX37" fmla="*/ 10464012 w 12192000"/>
              <a:gd name="connsiteY37" fmla="*/ 1391778 h 3482342"/>
              <a:gd name="connsiteX38" fmla="*/ 10405409 w 12192000"/>
              <a:gd name="connsiteY38" fmla="*/ 1422789 h 3482342"/>
              <a:gd name="connsiteX39" fmla="*/ 10370530 w 12192000"/>
              <a:gd name="connsiteY39" fmla="*/ 1441596 h 3482342"/>
              <a:gd name="connsiteX40" fmla="*/ 10300239 w 12192000"/>
              <a:gd name="connsiteY40" fmla="*/ 1456332 h 3482342"/>
              <a:gd name="connsiteX41" fmla="*/ 10264922 w 12192000"/>
              <a:gd name="connsiteY41" fmla="*/ 1472107 h 3482342"/>
              <a:gd name="connsiteX42" fmla="*/ 10201385 w 12192000"/>
              <a:gd name="connsiteY42" fmla="*/ 1477515 h 3482342"/>
              <a:gd name="connsiteX43" fmla="*/ 10120184 w 12192000"/>
              <a:gd name="connsiteY43" fmla="*/ 1466924 h 3482342"/>
              <a:gd name="connsiteX44" fmla="*/ 10058690 w 12192000"/>
              <a:gd name="connsiteY44" fmla="*/ 1474888 h 3482342"/>
              <a:gd name="connsiteX45" fmla="*/ 10004424 w 12192000"/>
              <a:gd name="connsiteY45" fmla="*/ 1489801 h 3482342"/>
              <a:gd name="connsiteX46" fmla="*/ 9999951 w 12192000"/>
              <a:gd name="connsiteY46" fmla="*/ 1499127 h 3482342"/>
              <a:gd name="connsiteX47" fmla="*/ 9845462 w 12192000"/>
              <a:gd name="connsiteY47" fmla="*/ 1548192 h 3482342"/>
              <a:gd name="connsiteX48" fmla="*/ 9736156 w 12192000"/>
              <a:gd name="connsiteY48" fmla="*/ 1581928 h 3482342"/>
              <a:gd name="connsiteX49" fmla="*/ 9693355 w 12192000"/>
              <a:gd name="connsiteY49" fmla="*/ 1602632 h 3482342"/>
              <a:gd name="connsiteX50" fmla="*/ 9664242 w 12192000"/>
              <a:gd name="connsiteY50" fmla="*/ 1622075 h 3482342"/>
              <a:gd name="connsiteX51" fmla="*/ 9579195 w 12192000"/>
              <a:gd name="connsiteY51" fmla="*/ 1648017 h 3482342"/>
              <a:gd name="connsiteX52" fmla="*/ 9433652 w 12192000"/>
              <a:gd name="connsiteY52" fmla="*/ 1681174 h 3482342"/>
              <a:gd name="connsiteX53" fmla="*/ 9403775 w 12192000"/>
              <a:gd name="connsiteY53" fmla="*/ 1690403 h 3482342"/>
              <a:gd name="connsiteX54" fmla="*/ 9382503 w 12192000"/>
              <a:gd name="connsiteY54" fmla="*/ 1706957 h 3482342"/>
              <a:gd name="connsiteX55" fmla="*/ 9381410 w 12192000"/>
              <a:gd name="connsiteY55" fmla="*/ 1718312 h 3482342"/>
              <a:gd name="connsiteX56" fmla="*/ 9365685 w 12192000"/>
              <a:gd name="connsiteY56" fmla="*/ 1724772 h 3482342"/>
              <a:gd name="connsiteX57" fmla="*/ 9278020 w 12192000"/>
              <a:gd name="connsiteY57" fmla="*/ 1741161 h 3482342"/>
              <a:gd name="connsiteX58" fmla="*/ 9217145 w 12192000"/>
              <a:gd name="connsiteY58" fmla="*/ 1771195 h 3482342"/>
              <a:gd name="connsiteX59" fmla="*/ 8955875 w 12192000"/>
              <a:gd name="connsiteY59" fmla="*/ 1796806 h 3482342"/>
              <a:gd name="connsiteX60" fmla="*/ 8648415 w 12192000"/>
              <a:gd name="connsiteY60" fmla="*/ 1878623 h 3482342"/>
              <a:gd name="connsiteX61" fmla="*/ 8495949 w 12192000"/>
              <a:gd name="connsiteY61" fmla="*/ 1902425 h 3482342"/>
              <a:gd name="connsiteX62" fmla="*/ 8236214 w 12192000"/>
              <a:gd name="connsiteY62" fmla="*/ 1909725 h 3482342"/>
              <a:gd name="connsiteX63" fmla="*/ 8132104 w 12192000"/>
              <a:gd name="connsiteY63" fmla="*/ 1895727 h 3482342"/>
              <a:gd name="connsiteX64" fmla="*/ 7918078 w 12192000"/>
              <a:gd name="connsiteY64" fmla="*/ 1862668 h 3482342"/>
              <a:gd name="connsiteX65" fmla="*/ 7817899 w 12192000"/>
              <a:gd name="connsiteY65" fmla="*/ 1862176 h 3482342"/>
              <a:gd name="connsiteX66" fmla="*/ 7768994 w 12192000"/>
              <a:gd name="connsiteY66" fmla="*/ 1855721 h 3482342"/>
              <a:gd name="connsiteX67" fmla="*/ 7618027 w 12192000"/>
              <a:gd name="connsiteY67" fmla="*/ 1830959 h 3482342"/>
              <a:gd name="connsiteX68" fmla="*/ 7449425 w 12192000"/>
              <a:gd name="connsiteY68" fmla="*/ 1810910 h 3482342"/>
              <a:gd name="connsiteX69" fmla="*/ 7342915 w 12192000"/>
              <a:gd name="connsiteY69" fmla="*/ 1819827 h 3482342"/>
              <a:gd name="connsiteX70" fmla="*/ 7255191 w 12192000"/>
              <a:gd name="connsiteY70" fmla="*/ 1834354 h 3482342"/>
              <a:gd name="connsiteX71" fmla="*/ 7131205 w 12192000"/>
              <a:gd name="connsiteY71" fmla="*/ 1845557 h 3482342"/>
              <a:gd name="connsiteX72" fmla="*/ 6941837 w 12192000"/>
              <a:gd name="connsiteY72" fmla="*/ 1840640 h 3482342"/>
              <a:gd name="connsiteX73" fmla="*/ 6837145 w 12192000"/>
              <a:gd name="connsiteY73" fmla="*/ 1870724 h 3482342"/>
              <a:gd name="connsiteX74" fmla="*/ 6753991 w 12192000"/>
              <a:gd name="connsiteY74" fmla="*/ 1860969 h 3482342"/>
              <a:gd name="connsiteX75" fmla="*/ 6727754 w 12192000"/>
              <a:gd name="connsiteY75" fmla="*/ 1882372 h 3482342"/>
              <a:gd name="connsiteX76" fmla="*/ 6723371 w 12192000"/>
              <a:gd name="connsiteY76" fmla="*/ 1886494 h 3482342"/>
              <a:gd name="connsiteX77" fmla="*/ 6702779 w 12192000"/>
              <a:gd name="connsiteY77" fmla="*/ 1893601 h 3482342"/>
              <a:gd name="connsiteX78" fmla="*/ 6686657 w 12192000"/>
              <a:gd name="connsiteY78" fmla="*/ 1907344 h 3482342"/>
              <a:gd name="connsiteX79" fmla="*/ 6651330 w 12192000"/>
              <a:gd name="connsiteY79" fmla="*/ 1922921 h 3482342"/>
              <a:gd name="connsiteX80" fmla="*/ 6622958 w 12192000"/>
              <a:gd name="connsiteY80" fmla="*/ 1936255 h 3482342"/>
              <a:gd name="connsiteX81" fmla="*/ 6522602 w 12192000"/>
              <a:gd name="connsiteY81" fmla="*/ 1954133 h 3482342"/>
              <a:gd name="connsiteX82" fmla="*/ 6444344 w 12192000"/>
              <a:gd name="connsiteY82" fmla="*/ 1969663 h 3482342"/>
              <a:gd name="connsiteX83" fmla="*/ 6409626 w 12192000"/>
              <a:gd name="connsiteY83" fmla="*/ 1978846 h 3482342"/>
              <a:gd name="connsiteX84" fmla="*/ 6333446 w 12192000"/>
              <a:gd name="connsiteY84" fmla="*/ 1997163 h 3482342"/>
              <a:gd name="connsiteX85" fmla="*/ 6294933 w 12192000"/>
              <a:gd name="connsiteY85" fmla="*/ 2019412 h 3482342"/>
              <a:gd name="connsiteX86" fmla="*/ 6238719 w 12192000"/>
              <a:gd name="connsiteY86" fmla="*/ 2042547 h 3482342"/>
              <a:gd name="connsiteX87" fmla="*/ 6187205 w 12192000"/>
              <a:gd name="connsiteY87" fmla="*/ 2060048 h 3482342"/>
              <a:gd name="connsiteX88" fmla="*/ 6138780 w 12192000"/>
              <a:gd name="connsiteY88" fmla="*/ 2081918 h 3482342"/>
              <a:gd name="connsiteX89" fmla="*/ 6120125 w 12192000"/>
              <a:gd name="connsiteY89" fmla="*/ 2109475 h 3482342"/>
              <a:gd name="connsiteX90" fmla="*/ 6056576 w 12192000"/>
              <a:gd name="connsiteY90" fmla="*/ 2120066 h 3482342"/>
              <a:gd name="connsiteX91" fmla="*/ 5993794 w 12192000"/>
              <a:gd name="connsiteY91" fmla="*/ 2122569 h 3482342"/>
              <a:gd name="connsiteX92" fmla="*/ 5943601 w 12192000"/>
              <a:gd name="connsiteY92" fmla="*/ 2137719 h 3482342"/>
              <a:gd name="connsiteX93" fmla="*/ 5898141 w 12192000"/>
              <a:gd name="connsiteY93" fmla="*/ 2144806 h 3482342"/>
              <a:gd name="connsiteX94" fmla="*/ 5855337 w 12192000"/>
              <a:gd name="connsiteY94" fmla="*/ 2137719 h 3482342"/>
              <a:gd name="connsiteX95" fmla="*/ 5817682 w 12192000"/>
              <a:gd name="connsiteY95" fmla="*/ 2157358 h 3482342"/>
              <a:gd name="connsiteX96" fmla="*/ 5735300 w 12192000"/>
              <a:gd name="connsiteY96" fmla="*/ 2158902 h 3482342"/>
              <a:gd name="connsiteX97" fmla="*/ 5591469 w 12192000"/>
              <a:gd name="connsiteY97" fmla="*/ 2178389 h 3482342"/>
              <a:gd name="connsiteX98" fmla="*/ 5505818 w 12192000"/>
              <a:gd name="connsiteY98" fmla="*/ 2194207 h 3482342"/>
              <a:gd name="connsiteX99" fmla="*/ 5452860 w 12192000"/>
              <a:gd name="connsiteY99" fmla="*/ 2180085 h 3482342"/>
              <a:gd name="connsiteX100" fmla="*/ 5414282 w 12192000"/>
              <a:gd name="connsiteY100" fmla="*/ 2183070 h 3482342"/>
              <a:gd name="connsiteX101" fmla="*/ 5368369 w 12192000"/>
              <a:gd name="connsiteY101" fmla="*/ 2204272 h 3482342"/>
              <a:gd name="connsiteX102" fmla="*/ 5336354 w 12192000"/>
              <a:gd name="connsiteY102" fmla="*/ 2218920 h 3482342"/>
              <a:gd name="connsiteX103" fmla="*/ 5291263 w 12192000"/>
              <a:gd name="connsiteY103" fmla="*/ 2239182 h 3482342"/>
              <a:gd name="connsiteX104" fmla="*/ 5255152 w 12192000"/>
              <a:gd name="connsiteY104" fmla="*/ 2247164 h 3482342"/>
              <a:gd name="connsiteX105" fmla="*/ 5233796 w 12192000"/>
              <a:gd name="connsiteY105" fmla="*/ 2268260 h 3482342"/>
              <a:gd name="connsiteX106" fmla="*/ 5212786 w 12192000"/>
              <a:gd name="connsiteY106" fmla="*/ 2296592 h 3482342"/>
              <a:gd name="connsiteX107" fmla="*/ 5173523 w 12192000"/>
              <a:gd name="connsiteY107" fmla="*/ 2309057 h 3482342"/>
              <a:gd name="connsiteX108" fmla="*/ 5123830 w 12192000"/>
              <a:gd name="connsiteY108" fmla="*/ 2307070 h 3482342"/>
              <a:gd name="connsiteX109" fmla="*/ 5065426 w 12192000"/>
              <a:gd name="connsiteY109" fmla="*/ 2324076 h 3482342"/>
              <a:gd name="connsiteX110" fmla="*/ 4975908 w 12192000"/>
              <a:gd name="connsiteY110" fmla="*/ 2364128 h 3482342"/>
              <a:gd name="connsiteX111" fmla="*/ 4913723 w 12192000"/>
              <a:gd name="connsiteY111" fmla="*/ 2385265 h 3482342"/>
              <a:gd name="connsiteX112" fmla="*/ 4746485 w 12192000"/>
              <a:gd name="connsiteY112" fmla="*/ 2451769 h 3482342"/>
              <a:gd name="connsiteX113" fmla="*/ 4681588 w 12192000"/>
              <a:gd name="connsiteY113" fmla="*/ 2467494 h 3482342"/>
              <a:gd name="connsiteX114" fmla="*/ 1783655 w 12192000"/>
              <a:gd name="connsiteY114" fmla="*/ 3163860 h 3482342"/>
              <a:gd name="connsiteX115" fmla="*/ 1325955 w 12192000"/>
              <a:gd name="connsiteY115" fmla="*/ 3176692 h 3482342"/>
              <a:gd name="connsiteX116" fmla="*/ 1190384 w 12192000"/>
              <a:gd name="connsiteY116" fmla="*/ 3203504 h 3482342"/>
              <a:gd name="connsiteX117" fmla="*/ 1094537 w 12192000"/>
              <a:gd name="connsiteY117" fmla="*/ 3229469 h 3482342"/>
              <a:gd name="connsiteX118" fmla="*/ 779276 w 12192000"/>
              <a:gd name="connsiteY118" fmla="*/ 3327290 h 3482342"/>
              <a:gd name="connsiteX119" fmla="*/ 600378 w 12192000"/>
              <a:gd name="connsiteY119" fmla="*/ 3335250 h 3482342"/>
              <a:gd name="connsiteX120" fmla="*/ 493457 w 12192000"/>
              <a:gd name="connsiteY120" fmla="*/ 3365044 h 3482342"/>
              <a:gd name="connsiteX121" fmla="*/ 349402 w 12192000"/>
              <a:gd name="connsiteY121" fmla="*/ 3380897 h 3482342"/>
              <a:gd name="connsiteX122" fmla="*/ 192183 w 12192000"/>
              <a:gd name="connsiteY122" fmla="*/ 3460075 h 3482342"/>
              <a:gd name="connsiteX123" fmla="*/ 46713 w 12192000"/>
              <a:gd name="connsiteY123" fmla="*/ 3462986 h 3482342"/>
              <a:gd name="connsiteX124" fmla="*/ 2765 w 12192000"/>
              <a:gd name="connsiteY124" fmla="*/ 3480770 h 3482342"/>
              <a:gd name="connsiteX125" fmla="*/ 0 w 12192000"/>
              <a:gd name="connsiteY125" fmla="*/ 3482342 h 3482342"/>
              <a:gd name="connsiteX126" fmla="*/ 0 w 12192000"/>
              <a:gd name="connsiteY12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13263 w 12192000"/>
              <a:gd name="connsiteY36" fmla="*/ 1350756 h 3482342"/>
              <a:gd name="connsiteX37" fmla="*/ 10464012 w 12192000"/>
              <a:gd name="connsiteY37" fmla="*/ 1391778 h 3482342"/>
              <a:gd name="connsiteX38" fmla="*/ 10405409 w 12192000"/>
              <a:gd name="connsiteY38" fmla="*/ 1422789 h 3482342"/>
              <a:gd name="connsiteX39" fmla="*/ 10370530 w 12192000"/>
              <a:gd name="connsiteY39" fmla="*/ 1441596 h 3482342"/>
              <a:gd name="connsiteX40" fmla="*/ 10300239 w 12192000"/>
              <a:gd name="connsiteY40" fmla="*/ 1456332 h 3482342"/>
              <a:gd name="connsiteX41" fmla="*/ 10264922 w 12192000"/>
              <a:gd name="connsiteY41" fmla="*/ 1472107 h 3482342"/>
              <a:gd name="connsiteX42" fmla="*/ 10201385 w 12192000"/>
              <a:gd name="connsiteY42" fmla="*/ 1477515 h 3482342"/>
              <a:gd name="connsiteX43" fmla="*/ 10151958 w 12192000"/>
              <a:gd name="connsiteY43" fmla="*/ 1477515 h 3482342"/>
              <a:gd name="connsiteX44" fmla="*/ 10120184 w 12192000"/>
              <a:gd name="connsiteY44" fmla="*/ 1466924 h 3482342"/>
              <a:gd name="connsiteX45" fmla="*/ 10058690 w 12192000"/>
              <a:gd name="connsiteY45" fmla="*/ 1474888 h 3482342"/>
              <a:gd name="connsiteX46" fmla="*/ 10004424 w 12192000"/>
              <a:gd name="connsiteY46" fmla="*/ 1489801 h 3482342"/>
              <a:gd name="connsiteX47" fmla="*/ 9999951 w 12192000"/>
              <a:gd name="connsiteY47" fmla="*/ 1499127 h 3482342"/>
              <a:gd name="connsiteX48" fmla="*/ 9845462 w 12192000"/>
              <a:gd name="connsiteY48" fmla="*/ 1548192 h 3482342"/>
              <a:gd name="connsiteX49" fmla="*/ 9736156 w 12192000"/>
              <a:gd name="connsiteY49" fmla="*/ 1581928 h 3482342"/>
              <a:gd name="connsiteX50" fmla="*/ 9693355 w 12192000"/>
              <a:gd name="connsiteY50" fmla="*/ 1602632 h 3482342"/>
              <a:gd name="connsiteX51" fmla="*/ 9664242 w 12192000"/>
              <a:gd name="connsiteY51" fmla="*/ 1622075 h 3482342"/>
              <a:gd name="connsiteX52" fmla="*/ 9579195 w 12192000"/>
              <a:gd name="connsiteY52" fmla="*/ 1648017 h 3482342"/>
              <a:gd name="connsiteX53" fmla="*/ 9433652 w 12192000"/>
              <a:gd name="connsiteY53" fmla="*/ 1681174 h 3482342"/>
              <a:gd name="connsiteX54" fmla="*/ 9403775 w 12192000"/>
              <a:gd name="connsiteY54" fmla="*/ 1690403 h 3482342"/>
              <a:gd name="connsiteX55" fmla="*/ 9382503 w 12192000"/>
              <a:gd name="connsiteY55" fmla="*/ 1706957 h 3482342"/>
              <a:gd name="connsiteX56" fmla="*/ 9381410 w 12192000"/>
              <a:gd name="connsiteY56" fmla="*/ 1718312 h 3482342"/>
              <a:gd name="connsiteX57" fmla="*/ 9365685 w 12192000"/>
              <a:gd name="connsiteY57" fmla="*/ 1724772 h 3482342"/>
              <a:gd name="connsiteX58" fmla="*/ 9278020 w 12192000"/>
              <a:gd name="connsiteY58" fmla="*/ 1741161 h 3482342"/>
              <a:gd name="connsiteX59" fmla="*/ 9217145 w 12192000"/>
              <a:gd name="connsiteY59" fmla="*/ 1771195 h 3482342"/>
              <a:gd name="connsiteX60" fmla="*/ 8955875 w 12192000"/>
              <a:gd name="connsiteY60" fmla="*/ 1796806 h 3482342"/>
              <a:gd name="connsiteX61" fmla="*/ 8648415 w 12192000"/>
              <a:gd name="connsiteY61" fmla="*/ 1878623 h 3482342"/>
              <a:gd name="connsiteX62" fmla="*/ 8495949 w 12192000"/>
              <a:gd name="connsiteY62" fmla="*/ 1902425 h 3482342"/>
              <a:gd name="connsiteX63" fmla="*/ 8236214 w 12192000"/>
              <a:gd name="connsiteY63" fmla="*/ 1909725 h 3482342"/>
              <a:gd name="connsiteX64" fmla="*/ 8132104 w 12192000"/>
              <a:gd name="connsiteY64" fmla="*/ 1895727 h 3482342"/>
              <a:gd name="connsiteX65" fmla="*/ 7918078 w 12192000"/>
              <a:gd name="connsiteY65" fmla="*/ 1862668 h 3482342"/>
              <a:gd name="connsiteX66" fmla="*/ 7817899 w 12192000"/>
              <a:gd name="connsiteY66" fmla="*/ 1862176 h 3482342"/>
              <a:gd name="connsiteX67" fmla="*/ 7768994 w 12192000"/>
              <a:gd name="connsiteY67" fmla="*/ 1855721 h 3482342"/>
              <a:gd name="connsiteX68" fmla="*/ 7618027 w 12192000"/>
              <a:gd name="connsiteY68" fmla="*/ 1830959 h 3482342"/>
              <a:gd name="connsiteX69" fmla="*/ 7449425 w 12192000"/>
              <a:gd name="connsiteY69" fmla="*/ 1810910 h 3482342"/>
              <a:gd name="connsiteX70" fmla="*/ 7342915 w 12192000"/>
              <a:gd name="connsiteY70" fmla="*/ 1819827 h 3482342"/>
              <a:gd name="connsiteX71" fmla="*/ 7255191 w 12192000"/>
              <a:gd name="connsiteY71" fmla="*/ 1834354 h 3482342"/>
              <a:gd name="connsiteX72" fmla="*/ 7131205 w 12192000"/>
              <a:gd name="connsiteY72" fmla="*/ 1845557 h 3482342"/>
              <a:gd name="connsiteX73" fmla="*/ 6941837 w 12192000"/>
              <a:gd name="connsiteY73" fmla="*/ 1840640 h 3482342"/>
              <a:gd name="connsiteX74" fmla="*/ 6837145 w 12192000"/>
              <a:gd name="connsiteY74" fmla="*/ 1870724 h 3482342"/>
              <a:gd name="connsiteX75" fmla="*/ 6753991 w 12192000"/>
              <a:gd name="connsiteY75" fmla="*/ 1860969 h 3482342"/>
              <a:gd name="connsiteX76" fmla="*/ 6727754 w 12192000"/>
              <a:gd name="connsiteY76" fmla="*/ 1882372 h 3482342"/>
              <a:gd name="connsiteX77" fmla="*/ 6723371 w 12192000"/>
              <a:gd name="connsiteY77" fmla="*/ 1886494 h 3482342"/>
              <a:gd name="connsiteX78" fmla="*/ 6702779 w 12192000"/>
              <a:gd name="connsiteY78" fmla="*/ 1893601 h 3482342"/>
              <a:gd name="connsiteX79" fmla="*/ 6686657 w 12192000"/>
              <a:gd name="connsiteY79" fmla="*/ 1907344 h 3482342"/>
              <a:gd name="connsiteX80" fmla="*/ 6651330 w 12192000"/>
              <a:gd name="connsiteY80" fmla="*/ 1922921 h 3482342"/>
              <a:gd name="connsiteX81" fmla="*/ 6622958 w 12192000"/>
              <a:gd name="connsiteY81" fmla="*/ 1936255 h 3482342"/>
              <a:gd name="connsiteX82" fmla="*/ 6522602 w 12192000"/>
              <a:gd name="connsiteY82" fmla="*/ 1954133 h 3482342"/>
              <a:gd name="connsiteX83" fmla="*/ 6444344 w 12192000"/>
              <a:gd name="connsiteY83" fmla="*/ 1969663 h 3482342"/>
              <a:gd name="connsiteX84" fmla="*/ 6409626 w 12192000"/>
              <a:gd name="connsiteY84" fmla="*/ 1978846 h 3482342"/>
              <a:gd name="connsiteX85" fmla="*/ 6333446 w 12192000"/>
              <a:gd name="connsiteY85" fmla="*/ 1997163 h 3482342"/>
              <a:gd name="connsiteX86" fmla="*/ 6294933 w 12192000"/>
              <a:gd name="connsiteY86" fmla="*/ 2019412 h 3482342"/>
              <a:gd name="connsiteX87" fmla="*/ 6238719 w 12192000"/>
              <a:gd name="connsiteY87" fmla="*/ 2042547 h 3482342"/>
              <a:gd name="connsiteX88" fmla="*/ 6187205 w 12192000"/>
              <a:gd name="connsiteY88" fmla="*/ 2060048 h 3482342"/>
              <a:gd name="connsiteX89" fmla="*/ 6138780 w 12192000"/>
              <a:gd name="connsiteY89" fmla="*/ 2081918 h 3482342"/>
              <a:gd name="connsiteX90" fmla="*/ 6120125 w 12192000"/>
              <a:gd name="connsiteY90" fmla="*/ 2109475 h 3482342"/>
              <a:gd name="connsiteX91" fmla="*/ 6056576 w 12192000"/>
              <a:gd name="connsiteY91" fmla="*/ 2120066 h 3482342"/>
              <a:gd name="connsiteX92" fmla="*/ 5993794 w 12192000"/>
              <a:gd name="connsiteY92" fmla="*/ 2122569 h 3482342"/>
              <a:gd name="connsiteX93" fmla="*/ 5943601 w 12192000"/>
              <a:gd name="connsiteY93" fmla="*/ 2137719 h 3482342"/>
              <a:gd name="connsiteX94" fmla="*/ 5898141 w 12192000"/>
              <a:gd name="connsiteY94" fmla="*/ 2144806 h 3482342"/>
              <a:gd name="connsiteX95" fmla="*/ 5855337 w 12192000"/>
              <a:gd name="connsiteY95" fmla="*/ 2137719 h 3482342"/>
              <a:gd name="connsiteX96" fmla="*/ 5817682 w 12192000"/>
              <a:gd name="connsiteY96" fmla="*/ 2157358 h 3482342"/>
              <a:gd name="connsiteX97" fmla="*/ 5735300 w 12192000"/>
              <a:gd name="connsiteY97" fmla="*/ 2158902 h 3482342"/>
              <a:gd name="connsiteX98" fmla="*/ 5591469 w 12192000"/>
              <a:gd name="connsiteY98" fmla="*/ 2178389 h 3482342"/>
              <a:gd name="connsiteX99" fmla="*/ 5505818 w 12192000"/>
              <a:gd name="connsiteY99" fmla="*/ 2194207 h 3482342"/>
              <a:gd name="connsiteX100" fmla="*/ 5452860 w 12192000"/>
              <a:gd name="connsiteY100" fmla="*/ 2180085 h 3482342"/>
              <a:gd name="connsiteX101" fmla="*/ 5414282 w 12192000"/>
              <a:gd name="connsiteY101" fmla="*/ 2183070 h 3482342"/>
              <a:gd name="connsiteX102" fmla="*/ 5368369 w 12192000"/>
              <a:gd name="connsiteY102" fmla="*/ 2204272 h 3482342"/>
              <a:gd name="connsiteX103" fmla="*/ 5336354 w 12192000"/>
              <a:gd name="connsiteY103" fmla="*/ 2218920 h 3482342"/>
              <a:gd name="connsiteX104" fmla="*/ 5291263 w 12192000"/>
              <a:gd name="connsiteY104" fmla="*/ 2239182 h 3482342"/>
              <a:gd name="connsiteX105" fmla="*/ 5255152 w 12192000"/>
              <a:gd name="connsiteY105" fmla="*/ 2247164 h 3482342"/>
              <a:gd name="connsiteX106" fmla="*/ 5233796 w 12192000"/>
              <a:gd name="connsiteY106" fmla="*/ 2268260 h 3482342"/>
              <a:gd name="connsiteX107" fmla="*/ 5212786 w 12192000"/>
              <a:gd name="connsiteY107" fmla="*/ 2296592 h 3482342"/>
              <a:gd name="connsiteX108" fmla="*/ 5173523 w 12192000"/>
              <a:gd name="connsiteY108" fmla="*/ 2309057 h 3482342"/>
              <a:gd name="connsiteX109" fmla="*/ 5123830 w 12192000"/>
              <a:gd name="connsiteY109" fmla="*/ 2307070 h 3482342"/>
              <a:gd name="connsiteX110" fmla="*/ 5065426 w 12192000"/>
              <a:gd name="connsiteY110" fmla="*/ 2324076 h 3482342"/>
              <a:gd name="connsiteX111" fmla="*/ 4975908 w 12192000"/>
              <a:gd name="connsiteY111" fmla="*/ 2364128 h 3482342"/>
              <a:gd name="connsiteX112" fmla="*/ 4913723 w 12192000"/>
              <a:gd name="connsiteY112" fmla="*/ 2385265 h 3482342"/>
              <a:gd name="connsiteX113" fmla="*/ 4746485 w 12192000"/>
              <a:gd name="connsiteY113" fmla="*/ 2451769 h 3482342"/>
              <a:gd name="connsiteX114" fmla="*/ 4681588 w 12192000"/>
              <a:gd name="connsiteY114" fmla="*/ 2467494 h 3482342"/>
              <a:gd name="connsiteX115" fmla="*/ 1783655 w 12192000"/>
              <a:gd name="connsiteY115" fmla="*/ 3163860 h 3482342"/>
              <a:gd name="connsiteX116" fmla="*/ 1325955 w 12192000"/>
              <a:gd name="connsiteY116" fmla="*/ 3176692 h 3482342"/>
              <a:gd name="connsiteX117" fmla="*/ 1190384 w 12192000"/>
              <a:gd name="connsiteY117" fmla="*/ 3203504 h 3482342"/>
              <a:gd name="connsiteX118" fmla="*/ 1094537 w 12192000"/>
              <a:gd name="connsiteY118" fmla="*/ 3229469 h 3482342"/>
              <a:gd name="connsiteX119" fmla="*/ 779276 w 12192000"/>
              <a:gd name="connsiteY119" fmla="*/ 3327290 h 3482342"/>
              <a:gd name="connsiteX120" fmla="*/ 600378 w 12192000"/>
              <a:gd name="connsiteY120" fmla="*/ 3335250 h 3482342"/>
              <a:gd name="connsiteX121" fmla="*/ 493457 w 12192000"/>
              <a:gd name="connsiteY121" fmla="*/ 3365044 h 3482342"/>
              <a:gd name="connsiteX122" fmla="*/ 349402 w 12192000"/>
              <a:gd name="connsiteY122" fmla="*/ 3380897 h 3482342"/>
              <a:gd name="connsiteX123" fmla="*/ 192183 w 12192000"/>
              <a:gd name="connsiteY123" fmla="*/ 3460075 h 3482342"/>
              <a:gd name="connsiteX124" fmla="*/ 46713 w 12192000"/>
              <a:gd name="connsiteY124" fmla="*/ 3462986 h 3482342"/>
              <a:gd name="connsiteX125" fmla="*/ 2765 w 12192000"/>
              <a:gd name="connsiteY125" fmla="*/ 3480770 h 3482342"/>
              <a:gd name="connsiteX126" fmla="*/ 0 w 12192000"/>
              <a:gd name="connsiteY126" fmla="*/ 3482342 h 3482342"/>
              <a:gd name="connsiteX127" fmla="*/ 0 w 12192000"/>
              <a:gd name="connsiteY12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13263 w 12192000"/>
              <a:gd name="connsiteY36" fmla="*/ 1350756 h 3482342"/>
              <a:gd name="connsiteX37" fmla="*/ 10464012 w 12192000"/>
              <a:gd name="connsiteY37" fmla="*/ 1391778 h 3482342"/>
              <a:gd name="connsiteX38" fmla="*/ 10405409 w 12192000"/>
              <a:gd name="connsiteY38" fmla="*/ 1422789 h 3482342"/>
              <a:gd name="connsiteX39" fmla="*/ 10370530 w 12192000"/>
              <a:gd name="connsiteY39" fmla="*/ 1441596 h 3482342"/>
              <a:gd name="connsiteX40" fmla="*/ 10300239 w 12192000"/>
              <a:gd name="connsiteY40" fmla="*/ 1456332 h 3482342"/>
              <a:gd name="connsiteX41" fmla="*/ 10264922 w 12192000"/>
              <a:gd name="connsiteY41" fmla="*/ 1472107 h 3482342"/>
              <a:gd name="connsiteX42" fmla="*/ 10229629 w 12192000"/>
              <a:gd name="connsiteY42" fmla="*/ 1470454 h 3482342"/>
              <a:gd name="connsiteX43" fmla="*/ 10201385 w 12192000"/>
              <a:gd name="connsiteY43" fmla="*/ 1477515 h 3482342"/>
              <a:gd name="connsiteX44" fmla="*/ 10151958 w 12192000"/>
              <a:gd name="connsiteY44" fmla="*/ 1477515 h 3482342"/>
              <a:gd name="connsiteX45" fmla="*/ 10120184 w 12192000"/>
              <a:gd name="connsiteY45" fmla="*/ 1466924 h 3482342"/>
              <a:gd name="connsiteX46" fmla="*/ 10058690 w 12192000"/>
              <a:gd name="connsiteY46" fmla="*/ 1474888 h 3482342"/>
              <a:gd name="connsiteX47" fmla="*/ 10004424 w 12192000"/>
              <a:gd name="connsiteY47" fmla="*/ 1489801 h 3482342"/>
              <a:gd name="connsiteX48" fmla="*/ 9999951 w 12192000"/>
              <a:gd name="connsiteY48" fmla="*/ 1499127 h 3482342"/>
              <a:gd name="connsiteX49" fmla="*/ 9845462 w 12192000"/>
              <a:gd name="connsiteY49" fmla="*/ 1548192 h 3482342"/>
              <a:gd name="connsiteX50" fmla="*/ 9736156 w 12192000"/>
              <a:gd name="connsiteY50" fmla="*/ 1581928 h 3482342"/>
              <a:gd name="connsiteX51" fmla="*/ 9693355 w 12192000"/>
              <a:gd name="connsiteY51" fmla="*/ 1602632 h 3482342"/>
              <a:gd name="connsiteX52" fmla="*/ 9664242 w 12192000"/>
              <a:gd name="connsiteY52" fmla="*/ 1622075 h 3482342"/>
              <a:gd name="connsiteX53" fmla="*/ 9579195 w 12192000"/>
              <a:gd name="connsiteY53" fmla="*/ 1648017 h 3482342"/>
              <a:gd name="connsiteX54" fmla="*/ 9433652 w 12192000"/>
              <a:gd name="connsiteY54" fmla="*/ 1681174 h 3482342"/>
              <a:gd name="connsiteX55" fmla="*/ 9403775 w 12192000"/>
              <a:gd name="connsiteY55" fmla="*/ 1690403 h 3482342"/>
              <a:gd name="connsiteX56" fmla="*/ 9382503 w 12192000"/>
              <a:gd name="connsiteY56" fmla="*/ 1706957 h 3482342"/>
              <a:gd name="connsiteX57" fmla="*/ 9381410 w 12192000"/>
              <a:gd name="connsiteY57" fmla="*/ 1718312 h 3482342"/>
              <a:gd name="connsiteX58" fmla="*/ 9365685 w 12192000"/>
              <a:gd name="connsiteY58" fmla="*/ 1724772 h 3482342"/>
              <a:gd name="connsiteX59" fmla="*/ 9278020 w 12192000"/>
              <a:gd name="connsiteY59" fmla="*/ 1741161 h 3482342"/>
              <a:gd name="connsiteX60" fmla="*/ 9217145 w 12192000"/>
              <a:gd name="connsiteY60" fmla="*/ 1771195 h 3482342"/>
              <a:gd name="connsiteX61" fmla="*/ 8955875 w 12192000"/>
              <a:gd name="connsiteY61" fmla="*/ 1796806 h 3482342"/>
              <a:gd name="connsiteX62" fmla="*/ 8648415 w 12192000"/>
              <a:gd name="connsiteY62" fmla="*/ 1878623 h 3482342"/>
              <a:gd name="connsiteX63" fmla="*/ 8495949 w 12192000"/>
              <a:gd name="connsiteY63" fmla="*/ 1902425 h 3482342"/>
              <a:gd name="connsiteX64" fmla="*/ 8236214 w 12192000"/>
              <a:gd name="connsiteY64" fmla="*/ 1909725 h 3482342"/>
              <a:gd name="connsiteX65" fmla="*/ 8132104 w 12192000"/>
              <a:gd name="connsiteY65" fmla="*/ 1895727 h 3482342"/>
              <a:gd name="connsiteX66" fmla="*/ 7918078 w 12192000"/>
              <a:gd name="connsiteY66" fmla="*/ 1862668 h 3482342"/>
              <a:gd name="connsiteX67" fmla="*/ 7817899 w 12192000"/>
              <a:gd name="connsiteY67" fmla="*/ 1862176 h 3482342"/>
              <a:gd name="connsiteX68" fmla="*/ 7768994 w 12192000"/>
              <a:gd name="connsiteY68" fmla="*/ 1855721 h 3482342"/>
              <a:gd name="connsiteX69" fmla="*/ 7618027 w 12192000"/>
              <a:gd name="connsiteY69" fmla="*/ 1830959 h 3482342"/>
              <a:gd name="connsiteX70" fmla="*/ 7449425 w 12192000"/>
              <a:gd name="connsiteY70" fmla="*/ 1810910 h 3482342"/>
              <a:gd name="connsiteX71" fmla="*/ 7342915 w 12192000"/>
              <a:gd name="connsiteY71" fmla="*/ 1819827 h 3482342"/>
              <a:gd name="connsiteX72" fmla="*/ 7255191 w 12192000"/>
              <a:gd name="connsiteY72" fmla="*/ 1834354 h 3482342"/>
              <a:gd name="connsiteX73" fmla="*/ 7131205 w 12192000"/>
              <a:gd name="connsiteY73" fmla="*/ 1845557 h 3482342"/>
              <a:gd name="connsiteX74" fmla="*/ 6941837 w 12192000"/>
              <a:gd name="connsiteY74" fmla="*/ 1840640 h 3482342"/>
              <a:gd name="connsiteX75" fmla="*/ 6837145 w 12192000"/>
              <a:gd name="connsiteY75" fmla="*/ 1870724 h 3482342"/>
              <a:gd name="connsiteX76" fmla="*/ 6753991 w 12192000"/>
              <a:gd name="connsiteY76" fmla="*/ 1860969 h 3482342"/>
              <a:gd name="connsiteX77" fmla="*/ 6727754 w 12192000"/>
              <a:gd name="connsiteY77" fmla="*/ 1882372 h 3482342"/>
              <a:gd name="connsiteX78" fmla="*/ 6723371 w 12192000"/>
              <a:gd name="connsiteY78" fmla="*/ 1886494 h 3482342"/>
              <a:gd name="connsiteX79" fmla="*/ 6702779 w 12192000"/>
              <a:gd name="connsiteY79" fmla="*/ 1893601 h 3482342"/>
              <a:gd name="connsiteX80" fmla="*/ 6686657 w 12192000"/>
              <a:gd name="connsiteY80" fmla="*/ 1907344 h 3482342"/>
              <a:gd name="connsiteX81" fmla="*/ 6651330 w 12192000"/>
              <a:gd name="connsiteY81" fmla="*/ 1922921 h 3482342"/>
              <a:gd name="connsiteX82" fmla="*/ 6622958 w 12192000"/>
              <a:gd name="connsiteY82" fmla="*/ 1936255 h 3482342"/>
              <a:gd name="connsiteX83" fmla="*/ 6522602 w 12192000"/>
              <a:gd name="connsiteY83" fmla="*/ 1954133 h 3482342"/>
              <a:gd name="connsiteX84" fmla="*/ 6444344 w 12192000"/>
              <a:gd name="connsiteY84" fmla="*/ 1969663 h 3482342"/>
              <a:gd name="connsiteX85" fmla="*/ 6409626 w 12192000"/>
              <a:gd name="connsiteY85" fmla="*/ 1978846 h 3482342"/>
              <a:gd name="connsiteX86" fmla="*/ 6333446 w 12192000"/>
              <a:gd name="connsiteY86" fmla="*/ 1997163 h 3482342"/>
              <a:gd name="connsiteX87" fmla="*/ 6294933 w 12192000"/>
              <a:gd name="connsiteY87" fmla="*/ 2019412 h 3482342"/>
              <a:gd name="connsiteX88" fmla="*/ 6238719 w 12192000"/>
              <a:gd name="connsiteY88" fmla="*/ 2042547 h 3482342"/>
              <a:gd name="connsiteX89" fmla="*/ 6187205 w 12192000"/>
              <a:gd name="connsiteY89" fmla="*/ 2060048 h 3482342"/>
              <a:gd name="connsiteX90" fmla="*/ 6138780 w 12192000"/>
              <a:gd name="connsiteY90" fmla="*/ 2081918 h 3482342"/>
              <a:gd name="connsiteX91" fmla="*/ 6120125 w 12192000"/>
              <a:gd name="connsiteY91" fmla="*/ 2109475 h 3482342"/>
              <a:gd name="connsiteX92" fmla="*/ 6056576 w 12192000"/>
              <a:gd name="connsiteY92" fmla="*/ 2120066 h 3482342"/>
              <a:gd name="connsiteX93" fmla="*/ 5993794 w 12192000"/>
              <a:gd name="connsiteY93" fmla="*/ 2122569 h 3482342"/>
              <a:gd name="connsiteX94" fmla="*/ 5943601 w 12192000"/>
              <a:gd name="connsiteY94" fmla="*/ 2137719 h 3482342"/>
              <a:gd name="connsiteX95" fmla="*/ 5898141 w 12192000"/>
              <a:gd name="connsiteY95" fmla="*/ 2144806 h 3482342"/>
              <a:gd name="connsiteX96" fmla="*/ 5855337 w 12192000"/>
              <a:gd name="connsiteY96" fmla="*/ 2137719 h 3482342"/>
              <a:gd name="connsiteX97" fmla="*/ 5817682 w 12192000"/>
              <a:gd name="connsiteY97" fmla="*/ 2157358 h 3482342"/>
              <a:gd name="connsiteX98" fmla="*/ 5735300 w 12192000"/>
              <a:gd name="connsiteY98" fmla="*/ 2158902 h 3482342"/>
              <a:gd name="connsiteX99" fmla="*/ 5591469 w 12192000"/>
              <a:gd name="connsiteY99" fmla="*/ 2178389 h 3482342"/>
              <a:gd name="connsiteX100" fmla="*/ 5505818 w 12192000"/>
              <a:gd name="connsiteY100" fmla="*/ 2194207 h 3482342"/>
              <a:gd name="connsiteX101" fmla="*/ 5452860 w 12192000"/>
              <a:gd name="connsiteY101" fmla="*/ 2180085 h 3482342"/>
              <a:gd name="connsiteX102" fmla="*/ 5414282 w 12192000"/>
              <a:gd name="connsiteY102" fmla="*/ 2183070 h 3482342"/>
              <a:gd name="connsiteX103" fmla="*/ 5368369 w 12192000"/>
              <a:gd name="connsiteY103" fmla="*/ 2204272 h 3482342"/>
              <a:gd name="connsiteX104" fmla="*/ 5336354 w 12192000"/>
              <a:gd name="connsiteY104" fmla="*/ 2218920 h 3482342"/>
              <a:gd name="connsiteX105" fmla="*/ 5291263 w 12192000"/>
              <a:gd name="connsiteY105" fmla="*/ 2239182 h 3482342"/>
              <a:gd name="connsiteX106" fmla="*/ 5255152 w 12192000"/>
              <a:gd name="connsiteY106" fmla="*/ 2247164 h 3482342"/>
              <a:gd name="connsiteX107" fmla="*/ 5233796 w 12192000"/>
              <a:gd name="connsiteY107" fmla="*/ 2268260 h 3482342"/>
              <a:gd name="connsiteX108" fmla="*/ 5212786 w 12192000"/>
              <a:gd name="connsiteY108" fmla="*/ 2296592 h 3482342"/>
              <a:gd name="connsiteX109" fmla="*/ 5173523 w 12192000"/>
              <a:gd name="connsiteY109" fmla="*/ 2309057 h 3482342"/>
              <a:gd name="connsiteX110" fmla="*/ 5123830 w 12192000"/>
              <a:gd name="connsiteY110" fmla="*/ 2307070 h 3482342"/>
              <a:gd name="connsiteX111" fmla="*/ 5065426 w 12192000"/>
              <a:gd name="connsiteY111" fmla="*/ 2324076 h 3482342"/>
              <a:gd name="connsiteX112" fmla="*/ 4975908 w 12192000"/>
              <a:gd name="connsiteY112" fmla="*/ 2364128 h 3482342"/>
              <a:gd name="connsiteX113" fmla="*/ 4913723 w 12192000"/>
              <a:gd name="connsiteY113" fmla="*/ 2385265 h 3482342"/>
              <a:gd name="connsiteX114" fmla="*/ 4746485 w 12192000"/>
              <a:gd name="connsiteY114" fmla="*/ 2451769 h 3482342"/>
              <a:gd name="connsiteX115" fmla="*/ 4681588 w 12192000"/>
              <a:gd name="connsiteY115" fmla="*/ 2467494 h 3482342"/>
              <a:gd name="connsiteX116" fmla="*/ 1783655 w 12192000"/>
              <a:gd name="connsiteY116" fmla="*/ 3163860 h 3482342"/>
              <a:gd name="connsiteX117" fmla="*/ 1325955 w 12192000"/>
              <a:gd name="connsiteY117" fmla="*/ 3176692 h 3482342"/>
              <a:gd name="connsiteX118" fmla="*/ 1190384 w 12192000"/>
              <a:gd name="connsiteY118" fmla="*/ 3203504 h 3482342"/>
              <a:gd name="connsiteX119" fmla="*/ 1094537 w 12192000"/>
              <a:gd name="connsiteY119" fmla="*/ 3229469 h 3482342"/>
              <a:gd name="connsiteX120" fmla="*/ 779276 w 12192000"/>
              <a:gd name="connsiteY120" fmla="*/ 3327290 h 3482342"/>
              <a:gd name="connsiteX121" fmla="*/ 600378 w 12192000"/>
              <a:gd name="connsiteY121" fmla="*/ 3335250 h 3482342"/>
              <a:gd name="connsiteX122" fmla="*/ 493457 w 12192000"/>
              <a:gd name="connsiteY122" fmla="*/ 3365044 h 3482342"/>
              <a:gd name="connsiteX123" fmla="*/ 349402 w 12192000"/>
              <a:gd name="connsiteY123" fmla="*/ 3380897 h 3482342"/>
              <a:gd name="connsiteX124" fmla="*/ 192183 w 12192000"/>
              <a:gd name="connsiteY124" fmla="*/ 3460075 h 3482342"/>
              <a:gd name="connsiteX125" fmla="*/ 46713 w 12192000"/>
              <a:gd name="connsiteY125" fmla="*/ 3462986 h 3482342"/>
              <a:gd name="connsiteX126" fmla="*/ 2765 w 12192000"/>
              <a:gd name="connsiteY126" fmla="*/ 3480770 h 3482342"/>
              <a:gd name="connsiteX127" fmla="*/ 0 w 12192000"/>
              <a:gd name="connsiteY127" fmla="*/ 3482342 h 3482342"/>
              <a:gd name="connsiteX128" fmla="*/ 0 w 12192000"/>
              <a:gd name="connsiteY12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13263 w 12192000"/>
              <a:gd name="connsiteY36" fmla="*/ 1350756 h 3482342"/>
              <a:gd name="connsiteX37" fmla="*/ 10487356 w 12192000"/>
              <a:gd name="connsiteY37" fmla="*/ 1385722 h 3482342"/>
              <a:gd name="connsiteX38" fmla="*/ 10464012 w 12192000"/>
              <a:gd name="connsiteY38" fmla="*/ 1391778 h 3482342"/>
              <a:gd name="connsiteX39" fmla="*/ 10405409 w 12192000"/>
              <a:gd name="connsiteY39" fmla="*/ 1422789 h 3482342"/>
              <a:gd name="connsiteX40" fmla="*/ 10370530 w 12192000"/>
              <a:gd name="connsiteY40" fmla="*/ 1441596 h 3482342"/>
              <a:gd name="connsiteX41" fmla="*/ 10300239 w 12192000"/>
              <a:gd name="connsiteY41" fmla="*/ 1456332 h 3482342"/>
              <a:gd name="connsiteX42" fmla="*/ 10264922 w 12192000"/>
              <a:gd name="connsiteY42" fmla="*/ 1472107 h 3482342"/>
              <a:gd name="connsiteX43" fmla="*/ 10229629 w 12192000"/>
              <a:gd name="connsiteY43" fmla="*/ 1470454 h 3482342"/>
              <a:gd name="connsiteX44" fmla="*/ 10201385 w 12192000"/>
              <a:gd name="connsiteY44" fmla="*/ 1477515 h 3482342"/>
              <a:gd name="connsiteX45" fmla="*/ 10151958 w 12192000"/>
              <a:gd name="connsiteY45" fmla="*/ 1477515 h 3482342"/>
              <a:gd name="connsiteX46" fmla="*/ 10120184 w 12192000"/>
              <a:gd name="connsiteY46" fmla="*/ 1466924 h 3482342"/>
              <a:gd name="connsiteX47" fmla="*/ 10058690 w 12192000"/>
              <a:gd name="connsiteY47" fmla="*/ 1474888 h 3482342"/>
              <a:gd name="connsiteX48" fmla="*/ 10004424 w 12192000"/>
              <a:gd name="connsiteY48" fmla="*/ 1489801 h 3482342"/>
              <a:gd name="connsiteX49" fmla="*/ 9999951 w 12192000"/>
              <a:gd name="connsiteY49" fmla="*/ 1499127 h 3482342"/>
              <a:gd name="connsiteX50" fmla="*/ 9845462 w 12192000"/>
              <a:gd name="connsiteY50" fmla="*/ 1548192 h 3482342"/>
              <a:gd name="connsiteX51" fmla="*/ 9736156 w 12192000"/>
              <a:gd name="connsiteY51" fmla="*/ 1581928 h 3482342"/>
              <a:gd name="connsiteX52" fmla="*/ 9693355 w 12192000"/>
              <a:gd name="connsiteY52" fmla="*/ 1602632 h 3482342"/>
              <a:gd name="connsiteX53" fmla="*/ 9664242 w 12192000"/>
              <a:gd name="connsiteY53" fmla="*/ 1622075 h 3482342"/>
              <a:gd name="connsiteX54" fmla="*/ 9579195 w 12192000"/>
              <a:gd name="connsiteY54" fmla="*/ 1648017 h 3482342"/>
              <a:gd name="connsiteX55" fmla="*/ 9433652 w 12192000"/>
              <a:gd name="connsiteY55" fmla="*/ 1681174 h 3482342"/>
              <a:gd name="connsiteX56" fmla="*/ 9403775 w 12192000"/>
              <a:gd name="connsiteY56" fmla="*/ 1690403 h 3482342"/>
              <a:gd name="connsiteX57" fmla="*/ 9382503 w 12192000"/>
              <a:gd name="connsiteY57" fmla="*/ 1706957 h 3482342"/>
              <a:gd name="connsiteX58" fmla="*/ 9381410 w 12192000"/>
              <a:gd name="connsiteY58" fmla="*/ 1718312 h 3482342"/>
              <a:gd name="connsiteX59" fmla="*/ 9365685 w 12192000"/>
              <a:gd name="connsiteY59" fmla="*/ 1724772 h 3482342"/>
              <a:gd name="connsiteX60" fmla="*/ 9278020 w 12192000"/>
              <a:gd name="connsiteY60" fmla="*/ 1741161 h 3482342"/>
              <a:gd name="connsiteX61" fmla="*/ 9217145 w 12192000"/>
              <a:gd name="connsiteY61" fmla="*/ 1771195 h 3482342"/>
              <a:gd name="connsiteX62" fmla="*/ 8955875 w 12192000"/>
              <a:gd name="connsiteY62" fmla="*/ 1796806 h 3482342"/>
              <a:gd name="connsiteX63" fmla="*/ 8648415 w 12192000"/>
              <a:gd name="connsiteY63" fmla="*/ 1878623 h 3482342"/>
              <a:gd name="connsiteX64" fmla="*/ 8495949 w 12192000"/>
              <a:gd name="connsiteY64" fmla="*/ 1902425 h 3482342"/>
              <a:gd name="connsiteX65" fmla="*/ 8236214 w 12192000"/>
              <a:gd name="connsiteY65" fmla="*/ 1909725 h 3482342"/>
              <a:gd name="connsiteX66" fmla="*/ 8132104 w 12192000"/>
              <a:gd name="connsiteY66" fmla="*/ 1895727 h 3482342"/>
              <a:gd name="connsiteX67" fmla="*/ 7918078 w 12192000"/>
              <a:gd name="connsiteY67" fmla="*/ 1862668 h 3482342"/>
              <a:gd name="connsiteX68" fmla="*/ 7817899 w 12192000"/>
              <a:gd name="connsiteY68" fmla="*/ 1862176 h 3482342"/>
              <a:gd name="connsiteX69" fmla="*/ 7768994 w 12192000"/>
              <a:gd name="connsiteY69" fmla="*/ 1855721 h 3482342"/>
              <a:gd name="connsiteX70" fmla="*/ 7618027 w 12192000"/>
              <a:gd name="connsiteY70" fmla="*/ 1830959 h 3482342"/>
              <a:gd name="connsiteX71" fmla="*/ 7449425 w 12192000"/>
              <a:gd name="connsiteY71" fmla="*/ 1810910 h 3482342"/>
              <a:gd name="connsiteX72" fmla="*/ 7342915 w 12192000"/>
              <a:gd name="connsiteY72" fmla="*/ 1819827 h 3482342"/>
              <a:gd name="connsiteX73" fmla="*/ 7255191 w 12192000"/>
              <a:gd name="connsiteY73" fmla="*/ 1834354 h 3482342"/>
              <a:gd name="connsiteX74" fmla="*/ 7131205 w 12192000"/>
              <a:gd name="connsiteY74" fmla="*/ 1845557 h 3482342"/>
              <a:gd name="connsiteX75" fmla="*/ 6941837 w 12192000"/>
              <a:gd name="connsiteY75" fmla="*/ 1840640 h 3482342"/>
              <a:gd name="connsiteX76" fmla="*/ 6837145 w 12192000"/>
              <a:gd name="connsiteY76" fmla="*/ 1870724 h 3482342"/>
              <a:gd name="connsiteX77" fmla="*/ 6753991 w 12192000"/>
              <a:gd name="connsiteY77" fmla="*/ 1860969 h 3482342"/>
              <a:gd name="connsiteX78" fmla="*/ 6727754 w 12192000"/>
              <a:gd name="connsiteY78" fmla="*/ 1882372 h 3482342"/>
              <a:gd name="connsiteX79" fmla="*/ 6723371 w 12192000"/>
              <a:gd name="connsiteY79" fmla="*/ 1886494 h 3482342"/>
              <a:gd name="connsiteX80" fmla="*/ 6702779 w 12192000"/>
              <a:gd name="connsiteY80" fmla="*/ 1893601 h 3482342"/>
              <a:gd name="connsiteX81" fmla="*/ 6686657 w 12192000"/>
              <a:gd name="connsiteY81" fmla="*/ 1907344 h 3482342"/>
              <a:gd name="connsiteX82" fmla="*/ 6651330 w 12192000"/>
              <a:gd name="connsiteY82" fmla="*/ 1922921 h 3482342"/>
              <a:gd name="connsiteX83" fmla="*/ 6622958 w 12192000"/>
              <a:gd name="connsiteY83" fmla="*/ 1936255 h 3482342"/>
              <a:gd name="connsiteX84" fmla="*/ 6522602 w 12192000"/>
              <a:gd name="connsiteY84" fmla="*/ 1954133 h 3482342"/>
              <a:gd name="connsiteX85" fmla="*/ 6444344 w 12192000"/>
              <a:gd name="connsiteY85" fmla="*/ 1969663 h 3482342"/>
              <a:gd name="connsiteX86" fmla="*/ 6409626 w 12192000"/>
              <a:gd name="connsiteY86" fmla="*/ 1978846 h 3482342"/>
              <a:gd name="connsiteX87" fmla="*/ 6333446 w 12192000"/>
              <a:gd name="connsiteY87" fmla="*/ 1997163 h 3482342"/>
              <a:gd name="connsiteX88" fmla="*/ 6294933 w 12192000"/>
              <a:gd name="connsiteY88" fmla="*/ 2019412 h 3482342"/>
              <a:gd name="connsiteX89" fmla="*/ 6238719 w 12192000"/>
              <a:gd name="connsiteY89" fmla="*/ 2042547 h 3482342"/>
              <a:gd name="connsiteX90" fmla="*/ 6187205 w 12192000"/>
              <a:gd name="connsiteY90" fmla="*/ 2060048 h 3482342"/>
              <a:gd name="connsiteX91" fmla="*/ 6138780 w 12192000"/>
              <a:gd name="connsiteY91" fmla="*/ 2081918 h 3482342"/>
              <a:gd name="connsiteX92" fmla="*/ 6120125 w 12192000"/>
              <a:gd name="connsiteY92" fmla="*/ 2109475 h 3482342"/>
              <a:gd name="connsiteX93" fmla="*/ 6056576 w 12192000"/>
              <a:gd name="connsiteY93" fmla="*/ 2120066 h 3482342"/>
              <a:gd name="connsiteX94" fmla="*/ 5993794 w 12192000"/>
              <a:gd name="connsiteY94" fmla="*/ 2122569 h 3482342"/>
              <a:gd name="connsiteX95" fmla="*/ 5943601 w 12192000"/>
              <a:gd name="connsiteY95" fmla="*/ 2137719 h 3482342"/>
              <a:gd name="connsiteX96" fmla="*/ 5898141 w 12192000"/>
              <a:gd name="connsiteY96" fmla="*/ 2144806 h 3482342"/>
              <a:gd name="connsiteX97" fmla="*/ 5855337 w 12192000"/>
              <a:gd name="connsiteY97" fmla="*/ 2137719 h 3482342"/>
              <a:gd name="connsiteX98" fmla="*/ 5817682 w 12192000"/>
              <a:gd name="connsiteY98" fmla="*/ 2157358 h 3482342"/>
              <a:gd name="connsiteX99" fmla="*/ 5735300 w 12192000"/>
              <a:gd name="connsiteY99" fmla="*/ 2158902 h 3482342"/>
              <a:gd name="connsiteX100" fmla="*/ 5591469 w 12192000"/>
              <a:gd name="connsiteY100" fmla="*/ 2178389 h 3482342"/>
              <a:gd name="connsiteX101" fmla="*/ 5505818 w 12192000"/>
              <a:gd name="connsiteY101" fmla="*/ 2194207 h 3482342"/>
              <a:gd name="connsiteX102" fmla="*/ 5452860 w 12192000"/>
              <a:gd name="connsiteY102" fmla="*/ 2180085 h 3482342"/>
              <a:gd name="connsiteX103" fmla="*/ 5414282 w 12192000"/>
              <a:gd name="connsiteY103" fmla="*/ 2183070 h 3482342"/>
              <a:gd name="connsiteX104" fmla="*/ 5368369 w 12192000"/>
              <a:gd name="connsiteY104" fmla="*/ 2204272 h 3482342"/>
              <a:gd name="connsiteX105" fmla="*/ 5336354 w 12192000"/>
              <a:gd name="connsiteY105" fmla="*/ 2218920 h 3482342"/>
              <a:gd name="connsiteX106" fmla="*/ 5291263 w 12192000"/>
              <a:gd name="connsiteY106" fmla="*/ 2239182 h 3482342"/>
              <a:gd name="connsiteX107" fmla="*/ 5255152 w 12192000"/>
              <a:gd name="connsiteY107" fmla="*/ 2247164 h 3482342"/>
              <a:gd name="connsiteX108" fmla="*/ 5233796 w 12192000"/>
              <a:gd name="connsiteY108" fmla="*/ 2268260 h 3482342"/>
              <a:gd name="connsiteX109" fmla="*/ 5212786 w 12192000"/>
              <a:gd name="connsiteY109" fmla="*/ 2296592 h 3482342"/>
              <a:gd name="connsiteX110" fmla="*/ 5173523 w 12192000"/>
              <a:gd name="connsiteY110" fmla="*/ 2309057 h 3482342"/>
              <a:gd name="connsiteX111" fmla="*/ 5123830 w 12192000"/>
              <a:gd name="connsiteY111" fmla="*/ 2307070 h 3482342"/>
              <a:gd name="connsiteX112" fmla="*/ 5065426 w 12192000"/>
              <a:gd name="connsiteY112" fmla="*/ 2324076 h 3482342"/>
              <a:gd name="connsiteX113" fmla="*/ 4975908 w 12192000"/>
              <a:gd name="connsiteY113" fmla="*/ 2364128 h 3482342"/>
              <a:gd name="connsiteX114" fmla="*/ 4913723 w 12192000"/>
              <a:gd name="connsiteY114" fmla="*/ 2385265 h 3482342"/>
              <a:gd name="connsiteX115" fmla="*/ 4746485 w 12192000"/>
              <a:gd name="connsiteY115" fmla="*/ 2451769 h 3482342"/>
              <a:gd name="connsiteX116" fmla="*/ 4681588 w 12192000"/>
              <a:gd name="connsiteY116" fmla="*/ 2467494 h 3482342"/>
              <a:gd name="connsiteX117" fmla="*/ 1783655 w 12192000"/>
              <a:gd name="connsiteY117" fmla="*/ 3163860 h 3482342"/>
              <a:gd name="connsiteX118" fmla="*/ 1325955 w 12192000"/>
              <a:gd name="connsiteY118" fmla="*/ 3176692 h 3482342"/>
              <a:gd name="connsiteX119" fmla="*/ 1190384 w 12192000"/>
              <a:gd name="connsiteY119" fmla="*/ 3203504 h 3482342"/>
              <a:gd name="connsiteX120" fmla="*/ 1094537 w 12192000"/>
              <a:gd name="connsiteY120" fmla="*/ 3229469 h 3482342"/>
              <a:gd name="connsiteX121" fmla="*/ 779276 w 12192000"/>
              <a:gd name="connsiteY121" fmla="*/ 3327290 h 3482342"/>
              <a:gd name="connsiteX122" fmla="*/ 600378 w 12192000"/>
              <a:gd name="connsiteY122" fmla="*/ 3335250 h 3482342"/>
              <a:gd name="connsiteX123" fmla="*/ 493457 w 12192000"/>
              <a:gd name="connsiteY123" fmla="*/ 3365044 h 3482342"/>
              <a:gd name="connsiteX124" fmla="*/ 349402 w 12192000"/>
              <a:gd name="connsiteY124" fmla="*/ 3380897 h 3482342"/>
              <a:gd name="connsiteX125" fmla="*/ 192183 w 12192000"/>
              <a:gd name="connsiteY125" fmla="*/ 3460075 h 3482342"/>
              <a:gd name="connsiteX126" fmla="*/ 46713 w 12192000"/>
              <a:gd name="connsiteY126" fmla="*/ 3462986 h 3482342"/>
              <a:gd name="connsiteX127" fmla="*/ 2765 w 12192000"/>
              <a:gd name="connsiteY127" fmla="*/ 3480770 h 3482342"/>
              <a:gd name="connsiteX128" fmla="*/ 0 w 12192000"/>
              <a:gd name="connsiteY128" fmla="*/ 3482342 h 3482342"/>
              <a:gd name="connsiteX129" fmla="*/ 0 w 12192000"/>
              <a:gd name="connsiteY12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40314 w 12192000"/>
              <a:gd name="connsiteY36" fmla="*/ 1343356 h 3482342"/>
              <a:gd name="connsiteX37" fmla="*/ 10513263 w 12192000"/>
              <a:gd name="connsiteY37" fmla="*/ 1350756 h 3482342"/>
              <a:gd name="connsiteX38" fmla="*/ 10487356 w 12192000"/>
              <a:gd name="connsiteY38" fmla="*/ 1385722 h 3482342"/>
              <a:gd name="connsiteX39" fmla="*/ 10464012 w 12192000"/>
              <a:gd name="connsiteY39" fmla="*/ 1391778 h 3482342"/>
              <a:gd name="connsiteX40" fmla="*/ 10405409 w 12192000"/>
              <a:gd name="connsiteY40" fmla="*/ 1422789 h 3482342"/>
              <a:gd name="connsiteX41" fmla="*/ 10370530 w 12192000"/>
              <a:gd name="connsiteY41" fmla="*/ 1441596 h 3482342"/>
              <a:gd name="connsiteX42" fmla="*/ 10300239 w 12192000"/>
              <a:gd name="connsiteY42" fmla="*/ 1456332 h 3482342"/>
              <a:gd name="connsiteX43" fmla="*/ 10264922 w 12192000"/>
              <a:gd name="connsiteY43" fmla="*/ 1472107 h 3482342"/>
              <a:gd name="connsiteX44" fmla="*/ 10229629 w 12192000"/>
              <a:gd name="connsiteY44" fmla="*/ 1470454 h 3482342"/>
              <a:gd name="connsiteX45" fmla="*/ 10201385 w 12192000"/>
              <a:gd name="connsiteY45" fmla="*/ 1477515 h 3482342"/>
              <a:gd name="connsiteX46" fmla="*/ 10151958 w 12192000"/>
              <a:gd name="connsiteY46" fmla="*/ 1477515 h 3482342"/>
              <a:gd name="connsiteX47" fmla="*/ 10120184 w 12192000"/>
              <a:gd name="connsiteY47" fmla="*/ 1466924 h 3482342"/>
              <a:gd name="connsiteX48" fmla="*/ 10058690 w 12192000"/>
              <a:gd name="connsiteY48" fmla="*/ 1474888 h 3482342"/>
              <a:gd name="connsiteX49" fmla="*/ 10004424 w 12192000"/>
              <a:gd name="connsiteY49" fmla="*/ 1489801 h 3482342"/>
              <a:gd name="connsiteX50" fmla="*/ 9999951 w 12192000"/>
              <a:gd name="connsiteY50" fmla="*/ 1499127 h 3482342"/>
              <a:gd name="connsiteX51" fmla="*/ 9845462 w 12192000"/>
              <a:gd name="connsiteY51" fmla="*/ 1548192 h 3482342"/>
              <a:gd name="connsiteX52" fmla="*/ 9736156 w 12192000"/>
              <a:gd name="connsiteY52" fmla="*/ 1581928 h 3482342"/>
              <a:gd name="connsiteX53" fmla="*/ 9693355 w 12192000"/>
              <a:gd name="connsiteY53" fmla="*/ 1602632 h 3482342"/>
              <a:gd name="connsiteX54" fmla="*/ 9664242 w 12192000"/>
              <a:gd name="connsiteY54" fmla="*/ 1622075 h 3482342"/>
              <a:gd name="connsiteX55" fmla="*/ 9579195 w 12192000"/>
              <a:gd name="connsiteY55" fmla="*/ 1648017 h 3482342"/>
              <a:gd name="connsiteX56" fmla="*/ 9433652 w 12192000"/>
              <a:gd name="connsiteY56" fmla="*/ 1681174 h 3482342"/>
              <a:gd name="connsiteX57" fmla="*/ 9403775 w 12192000"/>
              <a:gd name="connsiteY57" fmla="*/ 1690403 h 3482342"/>
              <a:gd name="connsiteX58" fmla="*/ 9382503 w 12192000"/>
              <a:gd name="connsiteY58" fmla="*/ 1706957 h 3482342"/>
              <a:gd name="connsiteX59" fmla="*/ 9381410 w 12192000"/>
              <a:gd name="connsiteY59" fmla="*/ 1718312 h 3482342"/>
              <a:gd name="connsiteX60" fmla="*/ 9365685 w 12192000"/>
              <a:gd name="connsiteY60" fmla="*/ 1724772 h 3482342"/>
              <a:gd name="connsiteX61" fmla="*/ 9278020 w 12192000"/>
              <a:gd name="connsiteY61" fmla="*/ 1741161 h 3482342"/>
              <a:gd name="connsiteX62" fmla="*/ 9217145 w 12192000"/>
              <a:gd name="connsiteY62" fmla="*/ 1771195 h 3482342"/>
              <a:gd name="connsiteX63" fmla="*/ 8955875 w 12192000"/>
              <a:gd name="connsiteY63" fmla="*/ 1796806 h 3482342"/>
              <a:gd name="connsiteX64" fmla="*/ 8648415 w 12192000"/>
              <a:gd name="connsiteY64" fmla="*/ 1878623 h 3482342"/>
              <a:gd name="connsiteX65" fmla="*/ 8495949 w 12192000"/>
              <a:gd name="connsiteY65" fmla="*/ 1902425 h 3482342"/>
              <a:gd name="connsiteX66" fmla="*/ 8236214 w 12192000"/>
              <a:gd name="connsiteY66" fmla="*/ 1909725 h 3482342"/>
              <a:gd name="connsiteX67" fmla="*/ 8132104 w 12192000"/>
              <a:gd name="connsiteY67" fmla="*/ 1895727 h 3482342"/>
              <a:gd name="connsiteX68" fmla="*/ 7918078 w 12192000"/>
              <a:gd name="connsiteY68" fmla="*/ 1862668 h 3482342"/>
              <a:gd name="connsiteX69" fmla="*/ 7817899 w 12192000"/>
              <a:gd name="connsiteY69" fmla="*/ 1862176 h 3482342"/>
              <a:gd name="connsiteX70" fmla="*/ 7768994 w 12192000"/>
              <a:gd name="connsiteY70" fmla="*/ 1855721 h 3482342"/>
              <a:gd name="connsiteX71" fmla="*/ 7618027 w 12192000"/>
              <a:gd name="connsiteY71" fmla="*/ 1830959 h 3482342"/>
              <a:gd name="connsiteX72" fmla="*/ 7449425 w 12192000"/>
              <a:gd name="connsiteY72" fmla="*/ 1810910 h 3482342"/>
              <a:gd name="connsiteX73" fmla="*/ 7342915 w 12192000"/>
              <a:gd name="connsiteY73" fmla="*/ 1819827 h 3482342"/>
              <a:gd name="connsiteX74" fmla="*/ 7255191 w 12192000"/>
              <a:gd name="connsiteY74" fmla="*/ 1834354 h 3482342"/>
              <a:gd name="connsiteX75" fmla="*/ 7131205 w 12192000"/>
              <a:gd name="connsiteY75" fmla="*/ 1845557 h 3482342"/>
              <a:gd name="connsiteX76" fmla="*/ 6941837 w 12192000"/>
              <a:gd name="connsiteY76" fmla="*/ 1840640 h 3482342"/>
              <a:gd name="connsiteX77" fmla="*/ 6837145 w 12192000"/>
              <a:gd name="connsiteY77" fmla="*/ 1870724 h 3482342"/>
              <a:gd name="connsiteX78" fmla="*/ 6753991 w 12192000"/>
              <a:gd name="connsiteY78" fmla="*/ 1860969 h 3482342"/>
              <a:gd name="connsiteX79" fmla="*/ 6727754 w 12192000"/>
              <a:gd name="connsiteY79" fmla="*/ 1882372 h 3482342"/>
              <a:gd name="connsiteX80" fmla="*/ 6723371 w 12192000"/>
              <a:gd name="connsiteY80" fmla="*/ 1886494 h 3482342"/>
              <a:gd name="connsiteX81" fmla="*/ 6702779 w 12192000"/>
              <a:gd name="connsiteY81" fmla="*/ 1893601 h 3482342"/>
              <a:gd name="connsiteX82" fmla="*/ 6686657 w 12192000"/>
              <a:gd name="connsiteY82" fmla="*/ 1907344 h 3482342"/>
              <a:gd name="connsiteX83" fmla="*/ 6651330 w 12192000"/>
              <a:gd name="connsiteY83" fmla="*/ 1922921 h 3482342"/>
              <a:gd name="connsiteX84" fmla="*/ 6622958 w 12192000"/>
              <a:gd name="connsiteY84" fmla="*/ 1936255 h 3482342"/>
              <a:gd name="connsiteX85" fmla="*/ 6522602 w 12192000"/>
              <a:gd name="connsiteY85" fmla="*/ 1954133 h 3482342"/>
              <a:gd name="connsiteX86" fmla="*/ 6444344 w 12192000"/>
              <a:gd name="connsiteY86" fmla="*/ 1969663 h 3482342"/>
              <a:gd name="connsiteX87" fmla="*/ 6409626 w 12192000"/>
              <a:gd name="connsiteY87" fmla="*/ 1978846 h 3482342"/>
              <a:gd name="connsiteX88" fmla="*/ 6333446 w 12192000"/>
              <a:gd name="connsiteY88" fmla="*/ 1997163 h 3482342"/>
              <a:gd name="connsiteX89" fmla="*/ 6294933 w 12192000"/>
              <a:gd name="connsiteY89" fmla="*/ 2019412 h 3482342"/>
              <a:gd name="connsiteX90" fmla="*/ 6238719 w 12192000"/>
              <a:gd name="connsiteY90" fmla="*/ 2042547 h 3482342"/>
              <a:gd name="connsiteX91" fmla="*/ 6187205 w 12192000"/>
              <a:gd name="connsiteY91" fmla="*/ 2060048 h 3482342"/>
              <a:gd name="connsiteX92" fmla="*/ 6138780 w 12192000"/>
              <a:gd name="connsiteY92" fmla="*/ 2081918 h 3482342"/>
              <a:gd name="connsiteX93" fmla="*/ 6120125 w 12192000"/>
              <a:gd name="connsiteY93" fmla="*/ 2109475 h 3482342"/>
              <a:gd name="connsiteX94" fmla="*/ 6056576 w 12192000"/>
              <a:gd name="connsiteY94" fmla="*/ 2120066 h 3482342"/>
              <a:gd name="connsiteX95" fmla="*/ 5993794 w 12192000"/>
              <a:gd name="connsiteY95" fmla="*/ 2122569 h 3482342"/>
              <a:gd name="connsiteX96" fmla="*/ 5943601 w 12192000"/>
              <a:gd name="connsiteY96" fmla="*/ 2137719 h 3482342"/>
              <a:gd name="connsiteX97" fmla="*/ 5898141 w 12192000"/>
              <a:gd name="connsiteY97" fmla="*/ 2144806 h 3482342"/>
              <a:gd name="connsiteX98" fmla="*/ 5855337 w 12192000"/>
              <a:gd name="connsiteY98" fmla="*/ 2137719 h 3482342"/>
              <a:gd name="connsiteX99" fmla="*/ 5817682 w 12192000"/>
              <a:gd name="connsiteY99" fmla="*/ 2157358 h 3482342"/>
              <a:gd name="connsiteX100" fmla="*/ 5735300 w 12192000"/>
              <a:gd name="connsiteY100" fmla="*/ 2158902 h 3482342"/>
              <a:gd name="connsiteX101" fmla="*/ 5591469 w 12192000"/>
              <a:gd name="connsiteY101" fmla="*/ 2178389 h 3482342"/>
              <a:gd name="connsiteX102" fmla="*/ 5505818 w 12192000"/>
              <a:gd name="connsiteY102" fmla="*/ 2194207 h 3482342"/>
              <a:gd name="connsiteX103" fmla="*/ 5452860 w 12192000"/>
              <a:gd name="connsiteY103" fmla="*/ 2180085 h 3482342"/>
              <a:gd name="connsiteX104" fmla="*/ 5414282 w 12192000"/>
              <a:gd name="connsiteY104" fmla="*/ 2183070 h 3482342"/>
              <a:gd name="connsiteX105" fmla="*/ 5368369 w 12192000"/>
              <a:gd name="connsiteY105" fmla="*/ 2204272 h 3482342"/>
              <a:gd name="connsiteX106" fmla="*/ 5336354 w 12192000"/>
              <a:gd name="connsiteY106" fmla="*/ 2218920 h 3482342"/>
              <a:gd name="connsiteX107" fmla="*/ 5291263 w 12192000"/>
              <a:gd name="connsiteY107" fmla="*/ 2239182 h 3482342"/>
              <a:gd name="connsiteX108" fmla="*/ 5255152 w 12192000"/>
              <a:gd name="connsiteY108" fmla="*/ 2247164 h 3482342"/>
              <a:gd name="connsiteX109" fmla="*/ 5233796 w 12192000"/>
              <a:gd name="connsiteY109" fmla="*/ 2268260 h 3482342"/>
              <a:gd name="connsiteX110" fmla="*/ 5212786 w 12192000"/>
              <a:gd name="connsiteY110" fmla="*/ 2296592 h 3482342"/>
              <a:gd name="connsiteX111" fmla="*/ 5173523 w 12192000"/>
              <a:gd name="connsiteY111" fmla="*/ 2309057 h 3482342"/>
              <a:gd name="connsiteX112" fmla="*/ 5123830 w 12192000"/>
              <a:gd name="connsiteY112" fmla="*/ 2307070 h 3482342"/>
              <a:gd name="connsiteX113" fmla="*/ 5065426 w 12192000"/>
              <a:gd name="connsiteY113" fmla="*/ 2324076 h 3482342"/>
              <a:gd name="connsiteX114" fmla="*/ 4975908 w 12192000"/>
              <a:gd name="connsiteY114" fmla="*/ 2364128 h 3482342"/>
              <a:gd name="connsiteX115" fmla="*/ 4913723 w 12192000"/>
              <a:gd name="connsiteY115" fmla="*/ 2385265 h 3482342"/>
              <a:gd name="connsiteX116" fmla="*/ 4746485 w 12192000"/>
              <a:gd name="connsiteY116" fmla="*/ 2451769 h 3482342"/>
              <a:gd name="connsiteX117" fmla="*/ 4681588 w 12192000"/>
              <a:gd name="connsiteY117" fmla="*/ 2467494 h 3482342"/>
              <a:gd name="connsiteX118" fmla="*/ 1783655 w 12192000"/>
              <a:gd name="connsiteY118" fmla="*/ 3163860 h 3482342"/>
              <a:gd name="connsiteX119" fmla="*/ 1325955 w 12192000"/>
              <a:gd name="connsiteY119" fmla="*/ 3176692 h 3482342"/>
              <a:gd name="connsiteX120" fmla="*/ 1190384 w 12192000"/>
              <a:gd name="connsiteY120" fmla="*/ 3203504 h 3482342"/>
              <a:gd name="connsiteX121" fmla="*/ 1094537 w 12192000"/>
              <a:gd name="connsiteY121" fmla="*/ 3229469 h 3482342"/>
              <a:gd name="connsiteX122" fmla="*/ 779276 w 12192000"/>
              <a:gd name="connsiteY122" fmla="*/ 3327290 h 3482342"/>
              <a:gd name="connsiteX123" fmla="*/ 600378 w 12192000"/>
              <a:gd name="connsiteY123" fmla="*/ 3335250 h 3482342"/>
              <a:gd name="connsiteX124" fmla="*/ 493457 w 12192000"/>
              <a:gd name="connsiteY124" fmla="*/ 3365044 h 3482342"/>
              <a:gd name="connsiteX125" fmla="*/ 349402 w 12192000"/>
              <a:gd name="connsiteY125" fmla="*/ 3380897 h 3482342"/>
              <a:gd name="connsiteX126" fmla="*/ 192183 w 12192000"/>
              <a:gd name="connsiteY126" fmla="*/ 3460075 h 3482342"/>
              <a:gd name="connsiteX127" fmla="*/ 46713 w 12192000"/>
              <a:gd name="connsiteY127" fmla="*/ 3462986 h 3482342"/>
              <a:gd name="connsiteX128" fmla="*/ 2765 w 12192000"/>
              <a:gd name="connsiteY128" fmla="*/ 3480770 h 3482342"/>
              <a:gd name="connsiteX129" fmla="*/ 0 w 12192000"/>
              <a:gd name="connsiteY129" fmla="*/ 3482342 h 3482342"/>
              <a:gd name="connsiteX130" fmla="*/ 0 w 12192000"/>
              <a:gd name="connsiteY13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40314 w 12192000"/>
              <a:gd name="connsiteY36" fmla="*/ 1343356 h 3482342"/>
              <a:gd name="connsiteX37" fmla="*/ 10513263 w 12192000"/>
              <a:gd name="connsiteY37" fmla="*/ 1371939 h 3482342"/>
              <a:gd name="connsiteX38" fmla="*/ 10487356 w 12192000"/>
              <a:gd name="connsiteY38" fmla="*/ 1385722 h 3482342"/>
              <a:gd name="connsiteX39" fmla="*/ 10464012 w 12192000"/>
              <a:gd name="connsiteY39" fmla="*/ 1391778 h 3482342"/>
              <a:gd name="connsiteX40" fmla="*/ 10405409 w 12192000"/>
              <a:gd name="connsiteY40" fmla="*/ 1422789 h 3482342"/>
              <a:gd name="connsiteX41" fmla="*/ 10370530 w 12192000"/>
              <a:gd name="connsiteY41" fmla="*/ 1441596 h 3482342"/>
              <a:gd name="connsiteX42" fmla="*/ 10300239 w 12192000"/>
              <a:gd name="connsiteY42" fmla="*/ 1456332 h 3482342"/>
              <a:gd name="connsiteX43" fmla="*/ 10264922 w 12192000"/>
              <a:gd name="connsiteY43" fmla="*/ 1472107 h 3482342"/>
              <a:gd name="connsiteX44" fmla="*/ 10229629 w 12192000"/>
              <a:gd name="connsiteY44" fmla="*/ 1470454 h 3482342"/>
              <a:gd name="connsiteX45" fmla="*/ 10201385 w 12192000"/>
              <a:gd name="connsiteY45" fmla="*/ 1477515 h 3482342"/>
              <a:gd name="connsiteX46" fmla="*/ 10151958 w 12192000"/>
              <a:gd name="connsiteY46" fmla="*/ 1477515 h 3482342"/>
              <a:gd name="connsiteX47" fmla="*/ 10120184 w 12192000"/>
              <a:gd name="connsiteY47" fmla="*/ 1466924 h 3482342"/>
              <a:gd name="connsiteX48" fmla="*/ 10058690 w 12192000"/>
              <a:gd name="connsiteY48" fmla="*/ 1474888 h 3482342"/>
              <a:gd name="connsiteX49" fmla="*/ 10004424 w 12192000"/>
              <a:gd name="connsiteY49" fmla="*/ 1489801 h 3482342"/>
              <a:gd name="connsiteX50" fmla="*/ 9999951 w 12192000"/>
              <a:gd name="connsiteY50" fmla="*/ 1499127 h 3482342"/>
              <a:gd name="connsiteX51" fmla="*/ 9845462 w 12192000"/>
              <a:gd name="connsiteY51" fmla="*/ 1548192 h 3482342"/>
              <a:gd name="connsiteX52" fmla="*/ 9736156 w 12192000"/>
              <a:gd name="connsiteY52" fmla="*/ 1581928 h 3482342"/>
              <a:gd name="connsiteX53" fmla="*/ 9693355 w 12192000"/>
              <a:gd name="connsiteY53" fmla="*/ 1602632 h 3482342"/>
              <a:gd name="connsiteX54" fmla="*/ 9664242 w 12192000"/>
              <a:gd name="connsiteY54" fmla="*/ 1622075 h 3482342"/>
              <a:gd name="connsiteX55" fmla="*/ 9579195 w 12192000"/>
              <a:gd name="connsiteY55" fmla="*/ 1648017 h 3482342"/>
              <a:gd name="connsiteX56" fmla="*/ 9433652 w 12192000"/>
              <a:gd name="connsiteY56" fmla="*/ 1681174 h 3482342"/>
              <a:gd name="connsiteX57" fmla="*/ 9403775 w 12192000"/>
              <a:gd name="connsiteY57" fmla="*/ 1690403 h 3482342"/>
              <a:gd name="connsiteX58" fmla="*/ 9382503 w 12192000"/>
              <a:gd name="connsiteY58" fmla="*/ 1706957 h 3482342"/>
              <a:gd name="connsiteX59" fmla="*/ 9381410 w 12192000"/>
              <a:gd name="connsiteY59" fmla="*/ 1718312 h 3482342"/>
              <a:gd name="connsiteX60" fmla="*/ 9365685 w 12192000"/>
              <a:gd name="connsiteY60" fmla="*/ 1724772 h 3482342"/>
              <a:gd name="connsiteX61" fmla="*/ 9278020 w 12192000"/>
              <a:gd name="connsiteY61" fmla="*/ 1741161 h 3482342"/>
              <a:gd name="connsiteX62" fmla="*/ 9217145 w 12192000"/>
              <a:gd name="connsiteY62" fmla="*/ 1771195 h 3482342"/>
              <a:gd name="connsiteX63" fmla="*/ 8955875 w 12192000"/>
              <a:gd name="connsiteY63" fmla="*/ 1796806 h 3482342"/>
              <a:gd name="connsiteX64" fmla="*/ 8648415 w 12192000"/>
              <a:gd name="connsiteY64" fmla="*/ 1878623 h 3482342"/>
              <a:gd name="connsiteX65" fmla="*/ 8495949 w 12192000"/>
              <a:gd name="connsiteY65" fmla="*/ 1902425 h 3482342"/>
              <a:gd name="connsiteX66" fmla="*/ 8236214 w 12192000"/>
              <a:gd name="connsiteY66" fmla="*/ 1909725 h 3482342"/>
              <a:gd name="connsiteX67" fmla="*/ 8132104 w 12192000"/>
              <a:gd name="connsiteY67" fmla="*/ 1895727 h 3482342"/>
              <a:gd name="connsiteX68" fmla="*/ 7918078 w 12192000"/>
              <a:gd name="connsiteY68" fmla="*/ 1862668 h 3482342"/>
              <a:gd name="connsiteX69" fmla="*/ 7817899 w 12192000"/>
              <a:gd name="connsiteY69" fmla="*/ 1862176 h 3482342"/>
              <a:gd name="connsiteX70" fmla="*/ 7768994 w 12192000"/>
              <a:gd name="connsiteY70" fmla="*/ 1855721 h 3482342"/>
              <a:gd name="connsiteX71" fmla="*/ 7618027 w 12192000"/>
              <a:gd name="connsiteY71" fmla="*/ 1830959 h 3482342"/>
              <a:gd name="connsiteX72" fmla="*/ 7449425 w 12192000"/>
              <a:gd name="connsiteY72" fmla="*/ 1810910 h 3482342"/>
              <a:gd name="connsiteX73" fmla="*/ 7342915 w 12192000"/>
              <a:gd name="connsiteY73" fmla="*/ 1819827 h 3482342"/>
              <a:gd name="connsiteX74" fmla="*/ 7255191 w 12192000"/>
              <a:gd name="connsiteY74" fmla="*/ 1834354 h 3482342"/>
              <a:gd name="connsiteX75" fmla="*/ 7131205 w 12192000"/>
              <a:gd name="connsiteY75" fmla="*/ 1845557 h 3482342"/>
              <a:gd name="connsiteX76" fmla="*/ 6941837 w 12192000"/>
              <a:gd name="connsiteY76" fmla="*/ 1840640 h 3482342"/>
              <a:gd name="connsiteX77" fmla="*/ 6837145 w 12192000"/>
              <a:gd name="connsiteY77" fmla="*/ 1870724 h 3482342"/>
              <a:gd name="connsiteX78" fmla="*/ 6753991 w 12192000"/>
              <a:gd name="connsiteY78" fmla="*/ 1860969 h 3482342"/>
              <a:gd name="connsiteX79" fmla="*/ 6727754 w 12192000"/>
              <a:gd name="connsiteY79" fmla="*/ 1882372 h 3482342"/>
              <a:gd name="connsiteX80" fmla="*/ 6723371 w 12192000"/>
              <a:gd name="connsiteY80" fmla="*/ 1886494 h 3482342"/>
              <a:gd name="connsiteX81" fmla="*/ 6702779 w 12192000"/>
              <a:gd name="connsiteY81" fmla="*/ 1893601 h 3482342"/>
              <a:gd name="connsiteX82" fmla="*/ 6686657 w 12192000"/>
              <a:gd name="connsiteY82" fmla="*/ 1907344 h 3482342"/>
              <a:gd name="connsiteX83" fmla="*/ 6651330 w 12192000"/>
              <a:gd name="connsiteY83" fmla="*/ 1922921 h 3482342"/>
              <a:gd name="connsiteX84" fmla="*/ 6622958 w 12192000"/>
              <a:gd name="connsiteY84" fmla="*/ 1936255 h 3482342"/>
              <a:gd name="connsiteX85" fmla="*/ 6522602 w 12192000"/>
              <a:gd name="connsiteY85" fmla="*/ 1954133 h 3482342"/>
              <a:gd name="connsiteX86" fmla="*/ 6444344 w 12192000"/>
              <a:gd name="connsiteY86" fmla="*/ 1969663 h 3482342"/>
              <a:gd name="connsiteX87" fmla="*/ 6409626 w 12192000"/>
              <a:gd name="connsiteY87" fmla="*/ 1978846 h 3482342"/>
              <a:gd name="connsiteX88" fmla="*/ 6333446 w 12192000"/>
              <a:gd name="connsiteY88" fmla="*/ 1997163 h 3482342"/>
              <a:gd name="connsiteX89" fmla="*/ 6294933 w 12192000"/>
              <a:gd name="connsiteY89" fmla="*/ 2019412 h 3482342"/>
              <a:gd name="connsiteX90" fmla="*/ 6238719 w 12192000"/>
              <a:gd name="connsiteY90" fmla="*/ 2042547 h 3482342"/>
              <a:gd name="connsiteX91" fmla="*/ 6187205 w 12192000"/>
              <a:gd name="connsiteY91" fmla="*/ 2060048 h 3482342"/>
              <a:gd name="connsiteX92" fmla="*/ 6138780 w 12192000"/>
              <a:gd name="connsiteY92" fmla="*/ 2081918 h 3482342"/>
              <a:gd name="connsiteX93" fmla="*/ 6120125 w 12192000"/>
              <a:gd name="connsiteY93" fmla="*/ 2109475 h 3482342"/>
              <a:gd name="connsiteX94" fmla="*/ 6056576 w 12192000"/>
              <a:gd name="connsiteY94" fmla="*/ 2120066 h 3482342"/>
              <a:gd name="connsiteX95" fmla="*/ 5993794 w 12192000"/>
              <a:gd name="connsiteY95" fmla="*/ 2122569 h 3482342"/>
              <a:gd name="connsiteX96" fmla="*/ 5943601 w 12192000"/>
              <a:gd name="connsiteY96" fmla="*/ 2137719 h 3482342"/>
              <a:gd name="connsiteX97" fmla="*/ 5898141 w 12192000"/>
              <a:gd name="connsiteY97" fmla="*/ 2144806 h 3482342"/>
              <a:gd name="connsiteX98" fmla="*/ 5855337 w 12192000"/>
              <a:gd name="connsiteY98" fmla="*/ 2137719 h 3482342"/>
              <a:gd name="connsiteX99" fmla="*/ 5817682 w 12192000"/>
              <a:gd name="connsiteY99" fmla="*/ 2157358 h 3482342"/>
              <a:gd name="connsiteX100" fmla="*/ 5735300 w 12192000"/>
              <a:gd name="connsiteY100" fmla="*/ 2158902 h 3482342"/>
              <a:gd name="connsiteX101" fmla="*/ 5591469 w 12192000"/>
              <a:gd name="connsiteY101" fmla="*/ 2178389 h 3482342"/>
              <a:gd name="connsiteX102" fmla="*/ 5505818 w 12192000"/>
              <a:gd name="connsiteY102" fmla="*/ 2194207 h 3482342"/>
              <a:gd name="connsiteX103" fmla="*/ 5452860 w 12192000"/>
              <a:gd name="connsiteY103" fmla="*/ 2180085 h 3482342"/>
              <a:gd name="connsiteX104" fmla="*/ 5414282 w 12192000"/>
              <a:gd name="connsiteY104" fmla="*/ 2183070 h 3482342"/>
              <a:gd name="connsiteX105" fmla="*/ 5368369 w 12192000"/>
              <a:gd name="connsiteY105" fmla="*/ 2204272 h 3482342"/>
              <a:gd name="connsiteX106" fmla="*/ 5336354 w 12192000"/>
              <a:gd name="connsiteY106" fmla="*/ 2218920 h 3482342"/>
              <a:gd name="connsiteX107" fmla="*/ 5291263 w 12192000"/>
              <a:gd name="connsiteY107" fmla="*/ 2239182 h 3482342"/>
              <a:gd name="connsiteX108" fmla="*/ 5255152 w 12192000"/>
              <a:gd name="connsiteY108" fmla="*/ 2247164 h 3482342"/>
              <a:gd name="connsiteX109" fmla="*/ 5233796 w 12192000"/>
              <a:gd name="connsiteY109" fmla="*/ 2268260 h 3482342"/>
              <a:gd name="connsiteX110" fmla="*/ 5212786 w 12192000"/>
              <a:gd name="connsiteY110" fmla="*/ 2296592 h 3482342"/>
              <a:gd name="connsiteX111" fmla="*/ 5173523 w 12192000"/>
              <a:gd name="connsiteY111" fmla="*/ 2309057 h 3482342"/>
              <a:gd name="connsiteX112" fmla="*/ 5123830 w 12192000"/>
              <a:gd name="connsiteY112" fmla="*/ 2307070 h 3482342"/>
              <a:gd name="connsiteX113" fmla="*/ 5065426 w 12192000"/>
              <a:gd name="connsiteY113" fmla="*/ 2324076 h 3482342"/>
              <a:gd name="connsiteX114" fmla="*/ 4975908 w 12192000"/>
              <a:gd name="connsiteY114" fmla="*/ 2364128 h 3482342"/>
              <a:gd name="connsiteX115" fmla="*/ 4913723 w 12192000"/>
              <a:gd name="connsiteY115" fmla="*/ 2385265 h 3482342"/>
              <a:gd name="connsiteX116" fmla="*/ 4746485 w 12192000"/>
              <a:gd name="connsiteY116" fmla="*/ 2451769 h 3482342"/>
              <a:gd name="connsiteX117" fmla="*/ 4681588 w 12192000"/>
              <a:gd name="connsiteY117" fmla="*/ 2467494 h 3482342"/>
              <a:gd name="connsiteX118" fmla="*/ 1783655 w 12192000"/>
              <a:gd name="connsiteY118" fmla="*/ 3163860 h 3482342"/>
              <a:gd name="connsiteX119" fmla="*/ 1325955 w 12192000"/>
              <a:gd name="connsiteY119" fmla="*/ 3176692 h 3482342"/>
              <a:gd name="connsiteX120" fmla="*/ 1190384 w 12192000"/>
              <a:gd name="connsiteY120" fmla="*/ 3203504 h 3482342"/>
              <a:gd name="connsiteX121" fmla="*/ 1094537 w 12192000"/>
              <a:gd name="connsiteY121" fmla="*/ 3229469 h 3482342"/>
              <a:gd name="connsiteX122" fmla="*/ 779276 w 12192000"/>
              <a:gd name="connsiteY122" fmla="*/ 3327290 h 3482342"/>
              <a:gd name="connsiteX123" fmla="*/ 600378 w 12192000"/>
              <a:gd name="connsiteY123" fmla="*/ 3335250 h 3482342"/>
              <a:gd name="connsiteX124" fmla="*/ 493457 w 12192000"/>
              <a:gd name="connsiteY124" fmla="*/ 3365044 h 3482342"/>
              <a:gd name="connsiteX125" fmla="*/ 349402 w 12192000"/>
              <a:gd name="connsiteY125" fmla="*/ 3380897 h 3482342"/>
              <a:gd name="connsiteX126" fmla="*/ 192183 w 12192000"/>
              <a:gd name="connsiteY126" fmla="*/ 3460075 h 3482342"/>
              <a:gd name="connsiteX127" fmla="*/ 46713 w 12192000"/>
              <a:gd name="connsiteY127" fmla="*/ 3462986 h 3482342"/>
              <a:gd name="connsiteX128" fmla="*/ 2765 w 12192000"/>
              <a:gd name="connsiteY128" fmla="*/ 3480770 h 3482342"/>
              <a:gd name="connsiteX129" fmla="*/ 0 w 12192000"/>
              <a:gd name="connsiteY129" fmla="*/ 3482342 h 3482342"/>
              <a:gd name="connsiteX130" fmla="*/ 0 w 12192000"/>
              <a:gd name="connsiteY13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79906 w 12192000"/>
              <a:gd name="connsiteY32" fmla="*/ 1332049 h 3482342"/>
              <a:gd name="connsiteX33" fmla="*/ 10639834 w 12192000"/>
              <a:gd name="connsiteY33" fmla="*/ 1324989 h 3482342"/>
              <a:gd name="connsiteX34" fmla="*/ 10603863 w 12192000"/>
              <a:gd name="connsiteY34" fmla="*/ 1346886 h 3482342"/>
              <a:gd name="connsiteX35" fmla="*/ 10573203 w 12192000"/>
              <a:gd name="connsiteY35" fmla="*/ 1351996 h 3482342"/>
              <a:gd name="connsiteX36" fmla="*/ 10547375 w 12192000"/>
              <a:gd name="connsiteY36" fmla="*/ 1375130 h 3482342"/>
              <a:gd name="connsiteX37" fmla="*/ 10513263 w 12192000"/>
              <a:gd name="connsiteY37" fmla="*/ 1371939 h 3482342"/>
              <a:gd name="connsiteX38" fmla="*/ 10487356 w 12192000"/>
              <a:gd name="connsiteY38" fmla="*/ 1385722 h 3482342"/>
              <a:gd name="connsiteX39" fmla="*/ 10464012 w 12192000"/>
              <a:gd name="connsiteY39" fmla="*/ 1391778 h 3482342"/>
              <a:gd name="connsiteX40" fmla="*/ 10405409 w 12192000"/>
              <a:gd name="connsiteY40" fmla="*/ 1422789 h 3482342"/>
              <a:gd name="connsiteX41" fmla="*/ 10370530 w 12192000"/>
              <a:gd name="connsiteY41" fmla="*/ 1441596 h 3482342"/>
              <a:gd name="connsiteX42" fmla="*/ 10300239 w 12192000"/>
              <a:gd name="connsiteY42" fmla="*/ 1456332 h 3482342"/>
              <a:gd name="connsiteX43" fmla="*/ 10264922 w 12192000"/>
              <a:gd name="connsiteY43" fmla="*/ 1472107 h 3482342"/>
              <a:gd name="connsiteX44" fmla="*/ 10229629 w 12192000"/>
              <a:gd name="connsiteY44" fmla="*/ 1470454 h 3482342"/>
              <a:gd name="connsiteX45" fmla="*/ 10201385 w 12192000"/>
              <a:gd name="connsiteY45" fmla="*/ 1477515 h 3482342"/>
              <a:gd name="connsiteX46" fmla="*/ 10151958 w 12192000"/>
              <a:gd name="connsiteY46" fmla="*/ 1477515 h 3482342"/>
              <a:gd name="connsiteX47" fmla="*/ 10120184 w 12192000"/>
              <a:gd name="connsiteY47" fmla="*/ 1466924 h 3482342"/>
              <a:gd name="connsiteX48" fmla="*/ 10058690 w 12192000"/>
              <a:gd name="connsiteY48" fmla="*/ 1474888 h 3482342"/>
              <a:gd name="connsiteX49" fmla="*/ 10004424 w 12192000"/>
              <a:gd name="connsiteY49" fmla="*/ 1489801 h 3482342"/>
              <a:gd name="connsiteX50" fmla="*/ 9999951 w 12192000"/>
              <a:gd name="connsiteY50" fmla="*/ 1499127 h 3482342"/>
              <a:gd name="connsiteX51" fmla="*/ 9845462 w 12192000"/>
              <a:gd name="connsiteY51" fmla="*/ 1548192 h 3482342"/>
              <a:gd name="connsiteX52" fmla="*/ 9736156 w 12192000"/>
              <a:gd name="connsiteY52" fmla="*/ 1581928 h 3482342"/>
              <a:gd name="connsiteX53" fmla="*/ 9693355 w 12192000"/>
              <a:gd name="connsiteY53" fmla="*/ 1602632 h 3482342"/>
              <a:gd name="connsiteX54" fmla="*/ 9664242 w 12192000"/>
              <a:gd name="connsiteY54" fmla="*/ 1622075 h 3482342"/>
              <a:gd name="connsiteX55" fmla="*/ 9579195 w 12192000"/>
              <a:gd name="connsiteY55" fmla="*/ 1648017 h 3482342"/>
              <a:gd name="connsiteX56" fmla="*/ 9433652 w 12192000"/>
              <a:gd name="connsiteY56" fmla="*/ 1681174 h 3482342"/>
              <a:gd name="connsiteX57" fmla="*/ 9403775 w 12192000"/>
              <a:gd name="connsiteY57" fmla="*/ 1690403 h 3482342"/>
              <a:gd name="connsiteX58" fmla="*/ 9382503 w 12192000"/>
              <a:gd name="connsiteY58" fmla="*/ 1706957 h 3482342"/>
              <a:gd name="connsiteX59" fmla="*/ 9381410 w 12192000"/>
              <a:gd name="connsiteY59" fmla="*/ 1718312 h 3482342"/>
              <a:gd name="connsiteX60" fmla="*/ 9365685 w 12192000"/>
              <a:gd name="connsiteY60" fmla="*/ 1724772 h 3482342"/>
              <a:gd name="connsiteX61" fmla="*/ 9278020 w 12192000"/>
              <a:gd name="connsiteY61" fmla="*/ 1741161 h 3482342"/>
              <a:gd name="connsiteX62" fmla="*/ 9217145 w 12192000"/>
              <a:gd name="connsiteY62" fmla="*/ 1771195 h 3482342"/>
              <a:gd name="connsiteX63" fmla="*/ 8955875 w 12192000"/>
              <a:gd name="connsiteY63" fmla="*/ 1796806 h 3482342"/>
              <a:gd name="connsiteX64" fmla="*/ 8648415 w 12192000"/>
              <a:gd name="connsiteY64" fmla="*/ 1878623 h 3482342"/>
              <a:gd name="connsiteX65" fmla="*/ 8495949 w 12192000"/>
              <a:gd name="connsiteY65" fmla="*/ 1902425 h 3482342"/>
              <a:gd name="connsiteX66" fmla="*/ 8236214 w 12192000"/>
              <a:gd name="connsiteY66" fmla="*/ 1909725 h 3482342"/>
              <a:gd name="connsiteX67" fmla="*/ 8132104 w 12192000"/>
              <a:gd name="connsiteY67" fmla="*/ 1895727 h 3482342"/>
              <a:gd name="connsiteX68" fmla="*/ 7918078 w 12192000"/>
              <a:gd name="connsiteY68" fmla="*/ 1862668 h 3482342"/>
              <a:gd name="connsiteX69" fmla="*/ 7817899 w 12192000"/>
              <a:gd name="connsiteY69" fmla="*/ 1862176 h 3482342"/>
              <a:gd name="connsiteX70" fmla="*/ 7768994 w 12192000"/>
              <a:gd name="connsiteY70" fmla="*/ 1855721 h 3482342"/>
              <a:gd name="connsiteX71" fmla="*/ 7618027 w 12192000"/>
              <a:gd name="connsiteY71" fmla="*/ 1830959 h 3482342"/>
              <a:gd name="connsiteX72" fmla="*/ 7449425 w 12192000"/>
              <a:gd name="connsiteY72" fmla="*/ 1810910 h 3482342"/>
              <a:gd name="connsiteX73" fmla="*/ 7342915 w 12192000"/>
              <a:gd name="connsiteY73" fmla="*/ 1819827 h 3482342"/>
              <a:gd name="connsiteX74" fmla="*/ 7255191 w 12192000"/>
              <a:gd name="connsiteY74" fmla="*/ 1834354 h 3482342"/>
              <a:gd name="connsiteX75" fmla="*/ 7131205 w 12192000"/>
              <a:gd name="connsiteY75" fmla="*/ 1845557 h 3482342"/>
              <a:gd name="connsiteX76" fmla="*/ 6941837 w 12192000"/>
              <a:gd name="connsiteY76" fmla="*/ 1840640 h 3482342"/>
              <a:gd name="connsiteX77" fmla="*/ 6837145 w 12192000"/>
              <a:gd name="connsiteY77" fmla="*/ 1870724 h 3482342"/>
              <a:gd name="connsiteX78" fmla="*/ 6753991 w 12192000"/>
              <a:gd name="connsiteY78" fmla="*/ 1860969 h 3482342"/>
              <a:gd name="connsiteX79" fmla="*/ 6727754 w 12192000"/>
              <a:gd name="connsiteY79" fmla="*/ 1882372 h 3482342"/>
              <a:gd name="connsiteX80" fmla="*/ 6723371 w 12192000"/>
              <a:gd name="connsiteY80" fmla="*/ 1886494 h 3482342"/>
              <a:gd name="connsiteX81" fmla="*/ 6702779 w 12192000"/>
              <a:gd name="connsiteY81" fmla="*/ 1893601 h 3482342"/>
              <a:gd name="connsiteX82" fmla="*/ 6686657 w 12192000"/>
              <a:gd name="connsiteY82" fmla="*/ 1907344 h 3482342"/>
              <a:gd name="connsiteX83" fmla="*/ 6651330 w 12192000"/>
              <a:gd name="connsiteY83" fmla="*/ 1922921 h 3482342"/>
              <a:gd name="connsiteX84" fmla="*/ 6622958 w 12192000"/>
              <a:gd name="connsiteY84" fmla="*/ 1936255 h 3482342"/>
              <a:gd name="connsiteX85" fmla="*/ 6522602 w 12192000"/>
              <a:gd name="connsiteY85" fmla="*/ 1954133 h 3482342"/>
              <a:gd name="connsiteX86" fmla="*/ 6444344 w 12192000"/>
              <a:gd name="connsiteY86" fmla="*/ 1969663 h 3482342"/>
              <a:gd name="connsiteX87" fmla="*/ 6409626 w 12192000"/>
              <a:gd name="connsiteY87" fmla="*/ 1978846 h 3482342"/>
              <a:gd name="connsiteX88" fmla="*/ 6333446 w 12192000"/>
              <a:gd name="connsiteY88" fmla="*/ 1997163 h 3482342"/>
              <a:gd name="connsiteX89" fmla="*/ 6294933 w 12192000"/>
              <a:gd name="connsiteY89" fmla="*/ 2019412 h 3482342"/>
              <a:gd name="connsiteX90" fmla="*/ 6238719 w 12192000"/>
              <a:gd name="connsiteY90" fmla="*/ 2042547 h 3482342"/>
              <a:gd name="connsiteX91" fmla="*/ 6187205 w 12192000"/>
              <a:gd name="connsiteY91" fmla="*/ 2060048 h 3482342"/>
              <a:gd name="connsiteX92" fmla="*/ 6138780 w 12192000"/>
              <a:gd name="connsiteY92" fmla="*/ 2081918 h 3482342"/>
              <a:gd name="connsiteX93" fmla="*/ 6120125 w 12192000"/>
              <a:gd name="connsiteY93" fmla="*/ 2109475 h 3482342"/>
              <a:gd name="connsiteX94" fmla="*/ 6056576 w 12192000"/>
              <a:gd name="connsiteY94" fmla="*/ 2120066 h 3482342"/>
              <a:gd name="connsiteX95" fmla="*/ 5993794 w 12192000"/>
              <a:gd name="connsiteY95" fmla="*/ 2122569 h 3482342"/>
              <a:gd name="connsiteX96" fmla="*/ 5943601 w 12192000"/>
              <a:gd name="connsiteY96" fmla="*/ 2137719 h 3482342"/>
              <a:gd name="connsiteX97" fmla="*/ 5898141 w 12192000"/>
              <a:gd name="connsiteY97" fmla="*/ 2144806 h 3482342"/>
              <a:gd name="connsiteX98" fmla="*/ 5855337 w 12192000"/>
              <a:gd name="connsiteY98" fmla="*/ 2137719 h 3482342"/>
              <a:gd name="connsiteX99" fmla="*/ 5817682 w 12192000"/>
              <a:gd name="connsiteY99" fmla="*/ 2157358 h 3482342"/>
              <a:gd name="connsiteX100" fmla="*/ 5735300 w 12192000"/>
              <a:gd name="connsiteY100" fmla="*/ 2158902 h 3482342"/>
              <a:gd name="connsiteX101" fmla="*/ 5591469 w 12192000"/>
              <a:gd name="connsiteY101" fmla="*/ 2178389 h 3482342"/>
              <a:gd name="connsiteX102" fmla="*/ 5505818 w 12192000"/>
              <a:gd name="connsiteY102" fmla="*/ 2194207 h 3482342"/>
              <a:gd name="connsiteX103" fmla="*/ 5452860 w 12192000"/>
              <a:gd name="connsiteY103" fmla="*/ 2180085 h 3482342"/>
              <a:gd name="connsiteX104" fmla="*/ 5414282 w 12192000"/>
              <a:gd name="connsiteY104" fmla="*/ 2183070 h 3482342"/>
              <a:gd name="connsiteX105" fmla="*/ 5368369 w 12192000"/>
              <a:gd name="connsiteY105" fmla="*/ 2204272 h 3482342"/>
              <a:gd name="connsiteX106" fmla="*/ 5336354 w 12192000"/>
              <a:gd name="connsiteY106" fmla="*/ 2218920 h 3482342"/>
              <a:gd name="connsiteX107" fmla="*/ 5291263 w 12192000"/>
              <a:gd name="connsiteY107" fmla="*/ 2239182 h 3482342"/>
              <a:gd name="connsiteX108" fmla="*/ 5255152 w 12192000"/>
              <a:gd name="connsiteY108" fmla="*/ 2247164 h 3482342"/>
              <a:gd name="connsiteX109" fmla="*/ 5233796 w 12192000"/>
              <a:gd name="connsiteY109" fmla="*/ 2268260 h 3482342"/>
              <a:gd name="connsiteX110" fmla="*/ 5212786 w 12192000"/>
              <a:gd name="connsiteY110" fmla="*/ 2296592 h 3482342"/>
              <a:gd name="connsiteX111" fmla="*/ 5173523 w 12192000"/>
              <a:gd name="connsiteY111" fmla="*/ 2309057 h 3482342"/>
              <a:gd name="connsiteX112" fmla="*/ 5123830 w 12192000"/>
              <a:gd name="connsiteY112" fmla="*/ 2307070 h 3482342"/>
              <a:gd name="connsiteX113" fmla="*/ 5065426 w 12192000"/>
              <a:gd name="connsiteY113" fmla="*/ 2324076 h 3482342"/>
              <a:gd name="connsiteX114" fmla="*/ 4975908 w 12192000"/>
              <a:gd name="connsiteY114" fmla="*/ 2364128 h 3482342"/>
              <a:gd name="connsiteX115" fmla="*/ 4913723 w 12192000"/>
              <a:gd name="connsiteY115" fmla="*/ 2385265 h 3482342"/>
              <a:gd name="connsiteX116" fmla="*/ 4746485 w 12192000"/>
              <a:gd name="connsiteY116" fmla="*/ 2451769 h 3482342"/>
              <a:gd name="connsiteX117" fmla="*/ 4681588 w 12192000"/>
              <a:gd name="connsiteY117" fmla="*/ 2467494 h 3482342"/>
              <a:gd name="connsiteX118" fmla="*/ 1783655 w 12192000"/>
              <a:gd name="connsiteY118" fmla="*/ 3163860 h 3482342"/>
              <a:gd name="connsiteX119" fmla="*/ 1325955 w 12192000"/>
              <a:gd name="connsiteY119" fmla="*/ 3176692 h 3482342"/>
              <a:gd name="connsiteX120" fmla="*/ 1190384 w 12192000"/>
              <a:gd name="connsiteY120" fmla="*/ 3203504 h 3482342"/>
              <a:gd name="connsiteX121" fmla="*/ 1094537 w 12192000"/>
              <a:gd name="connsiteY121" fmla="*/ 3229469 h 3482342"/>
              <a:gd name="connsiteX122" fmla="*/ 779276 w 12192000"/>
              <a:gd name="connsiteY122" fmla="*/ 3327290 h 3482342"/>
              <a:gd name="connsiteX123" fmla="*/ 600378 w 12192000"/>
              <a:gd name="connsiteY123" fmla="*/ 3335250 h 3482342"/>
              <a:gd name="connsiteX124" fmla="*/ 493457 w 12192000"/>
              <a:gd name="connsiteY124" fmla="*/ 3365044 h 3482342"/>
              <a:gd name="connsiteX125" fmla="*/ 349402 w 12192000"/>
              <a:gd name="connsiteY125" fmla="*/ 3380897 h 3482342"/>
              <a:gd name="connsiteX126" fmla="*/ 192183 w 12192000"/>
              <a:gd name="connsiteY126" fmla="*/ 3460075 h 3482342"/>
              <a:gd name="connsiteX127" fmla="*/ 46713 w 12192000"/>
              <a:gd name="connsiteY127" fmla="*/ 3462986 h 3482342"/>
              <a:gd name="connsiteX128" fmla="*/ 2765 w 12192000"/>
              <a:gd name="connsiteY128" fmla="*/ 3480770 h 3482342"/>
              <a:gd name="connsiteX129" fmla="*/ 0 w 12192000"/>
              <a:gd name="connsiteY129" fmla="*/ 3482342 h 3482342"/>
              <a:gd name="connsiteX130" fmla="*/ 0 w 12192000"/>
              <a:gd name="connsiteY13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58690 w 12192000"/>
              <a:gd name="connsiteY49" fmla="*/ 1474888 h 3482342"/>
              <a:gd name="connsiteX50" fmla="*/ 10004424 w 12192000"/>
              <a:gd name="connsiteY50" fmla="*/ 1489801 h 3482342"/>
              <a:gd name="connsiteX51" fmla="*/ 9999951 w 12192000"/>
              <a:gd name="connsiteY51" fmla="*/ 1499127 h 3482342"/>
              <a:gd name="connsiteX52" fmla="*/ 9845462 w 12192000"/>
              <a:gd name="connsiteY52" fmla="*/ 1548192 h 3482342"/>
              <a:gd name="connsiteX53" fmla="*/ 9736156 w 12192000"/>
              <a:gd name="connsiteY53" fmla="*/ 1581928 h 3482342"/>
              <a:gd name="connsiteX54" fmla="*/ 9693355 w 12192000"/>
              <a:gd name="connsiteY54" fmla="*/ 1602632 h 3482342"/>
              <a:gd name="connsiteX55" fmla="*/ 9664242 w 12192000"/>
              <a:gd name="connsiteY55" fmla="*/ 1622075 h 3482342"/>
              <a:gd name="connsiteX56" fmla="*/ 9579195 w 12192000"/>
              <a:gd name="connsiteY56" fmla="*/ 1648017 h 3482342"/>
              <a:gd name="connsiteX57" fmla="*/ 9433652 w 12192000"/>
              <a:gd name="connsiteY57" fmla="*/ 1681174 h 3482342"/>
              <a:gd name="connsiteX58" fmla="*/ 9403775 w 12192000"/>
              <a:gd name="connsiteY58" fmla="*/ 1690403 h 3482342"/>
              <a:gd name="connsiteX59" fmla="*/ 9382503 w 12192000"/>
              <a:gd name="connsiteY59" fmla="*/ 1706957 h 3482342"/>
              <a:gd name="connsiteX60" fmla="*/ 9381410 w 12192000"/>
              <a:gd name="connsiteY60" fmla="*/ 1718312 h 3482342"/>
              <a:gd name="connsiteX61" fmla="*/ 9365685 w 12192000"/>
              <a:gd name="connsiteY61" fmla="*/ 1724772 h 3482342"/>
              <a:gd name="connsiteX62" fmla="*/ 9278020 w 12192000"/>
              <a:gd name="connsiteY62" fmla="*/ 1741161 h 3482342"/>
              <a:gd name="connsiteX63" fmla="*/ 9217145 w 12192000"/>
              <a:gd name="connsiteY63" fmla="*/ 1771195 h 3482342"/>
              <a:gd name="connsiteX64" fmla="*/ 8955875 w 12192000"/>
              <a:gd name="connsiteY64" fmla="*/ 1796806 h 3482342"/>
              <a:gd name="connsiteX65" fmla="*/ 8648415 w 12192000"/>
              <a:gd name="connsiteY65" fmla="*/ 1878623 h 3482342"/>
              <a:gd name="connsiteX66" fmla="*/ 8495949 w 12192000"/>
              <a:gd name="connsiteY66" fmla="*/ 1902425 h 3482342"/>
              <a:gd name="connsiteX67" fmla="*/ 8236214 w 12192000"/>
              <a:gd name="connsiteY67" fmla="*/ 1909725 h 3482342"/>
              <a:gd name="connsiteX68" fmla="*/ 8132104 w 12192000"/>
              <a:gd name="connsiteY68" fmla="*/ 1895727 h 3482342"/>
              <a:gd name="connsiteX69" fmla="*/ 7918078 w 12192000"/>
              <a:gd name="connsiteY69" fmla="*/ 1862668 h 3482342"/>
              <a:gd name="connsiteX70" fmla="*/ 7817899 w 12192000"/>
              <a:gd name="connsiteY70" fmla="*/ 1862176 h 3482342"/>
              <a:gd name="connsiteX71" fmla="*/ 7768994 w 12192000"/>
              <a:gd name="connsiteY71" fmla="*/ 1855721 h 3482342"/>
              <a:gd name="connsiteX72" fmla="*/ 7618027 w 12192000"/>
              <a:gd name="connsiteY72" fmla="*/ 1830959 h 3482342"/>
              <a:gd name="connsiteX73" fmla="*/ 7449425 w 12192000"/>
              <a:gd name="connsiteY73" fmla="*/ 1810910 h 3482342"/>
              <a:gd name="connsiteX74" fmla="*/ 7342915 w 12192000"/>
              <a:gd name="connsiteY74" fmla="*/ 1819827 h 3482342"/>
              <a:gd name="connsiteX75" fmla="*/ 7255191 w 12192000"/>
              <a:gd name="connsiteY75" fmla="*/ 1834354 h 3482342"/>
              <a:gd name="connsiteX76" fmla="*/ 7131205 w 12192000"/>
              <a:gd name="connsiteY76" fmla="*/ 1845557 h 3482342"/>
              <a:gd name="connsiteX77" fmla="*/ 6941837 w 12192000"/>
              <a:gd name="connsiteY77" fmla="*/ 1840640 h 3482342"/>
              <a:gd name="connsiteX78" fmla="*/ 6837145 w 12192000"/>
              <a:gd name="connsiteY78" fmla="*/ 1870724 h 3482342"/>
              <a:gd name="connsiteX79" fmla="*/ 6753991 w 12192000"/>
              <a:gd name="connsiteY79" fmla="*/ 1860969 h 3482342"/>
              <a:gd name="connsiteX80" fmla="*/ 6727754 w 12192000"/>
              <a:gd name="connsiteY80" fmla="*/ 1882372 h 3482342"/>
              <a:gd name="connsiteX81" fmla="*/ 6723371 w 12192000"/>
              <a:gd name="connsiteY81" fmla="*/ 1886494 h 3482342"/>
              <a:gd name="connsiteX82" fmla="*/ 6702779 w 12192000"/>
              <a:gd name="connsiteY82" fmla="*/ 1893601 h 3482342"/>
              <a:gd name="connsiteX83" fmla="*/ 6686657 w 12192000"/>
              <a:gd name="connsiteY83" fmla="*/ 1907344 h 3482342"/>
              <a:gd name="connsiteX84" fmla="*/ 6651330 w 12192000"/>
              <a:gd name="connsiteY84" fmla="*/ 1922921 h 3482342"/>
              <a:gd name="connsiteX85" fmla="*/ 6622958 w 12192000"/>
              <a:gd name="connsiteY85" fmla="*/ 1936255 h 3482342"/>
              <a:gd name="connsiteX86" fmla="*/ 6522602 w 12192000"/>
              <a:gd name="connsiteY86" fmla="*/ 1954133 h 3482342"/>
              <a:gd name="connsiteX87" fmla="*/ 6444344 w 12192000"/>
              <a:gd name="connsiteY87" fmla="*/ 1969663 h 3482342"/>
              <a:gd name="connsiteX88" fmla="*/ 6409626 w 12192000"/>
              <a:gd name="connsiteY88" fmla="*/ 1978846 h 3482342"/>
              <a:gd name="connsiteX89" fmla="*/ 6333446 w 12192000"/>
              <a:gd name="connsiteY89" fmla="*/ 1997163 h 3482342"/>
              <a:gd name="connsiteX90" fmla="*/ 6294933 w 12192000"/>
              <a:gd name="connsiteY90" fmla="*/ 2019412 h 3482342"/>
              <a:gd name="connsiteX91" fmla="*/ 6238719 w 12192000"/>
              <a:gd name="connsiteY91" fmla="*/ 2042547 h 3482342"/>
              <a:gd name="connsiteX92" fmla="*/ 6187205 w 12192000"/>
              <a:gd name="connsiteY92" fmla="*/ 2060048 h 3482342"/>
              <a:gd name="connsiteX93" fmla="*/ 6138780 w 12192000"/>
              <a:gd name="connsiteY93" fmla="*/ 2081918 h 3482342"/>
              <a:gd name="connsiteX94" fmla="*/ 6120125 w 12192000"/>
              <a:gd name="connsiteY94" fmla="*/ 2109475 h 3482342"/>
              <a:gd name="connsiteX95" fmla="*/ 6056576 w 12192000"/>
              <a:gd name="connsiteY95" fmla="*/ 2120066 h 3482342"/>
              <a:gd name="connsiteX96" fmla="*/ 5993794 w 12192000"/>
              <a:gd name="connsiteY96" fmla="*/ 2122569 h 3482342"/>
              <a:gd name="connsiteX97" fmla="*/ 5943601 w 12192000"/>
              <a:gd name="connsiteY97" fmla="*/ 2137719 h 3482342"/>
              <a:gd name="connsiteX98" fmla="*/ 5898141 w 12192000"/>
              <a:gd name="connsiteY98" fmla="*/ 2144806 h 3482342"/>
              <a:gd name="connsiteX99" fmla="*/ 5855337 w 12192000"/>
              <a:gd name="connsiteY99" fmla="*/ 2137719 h 3482342"/>
              <a:gd name="connsiteX100" fmla="*/ 5817682 w 12192000"/>
              <a:gd name="connsiteY100" fmla="*/ 2157358 h 3482342"/>
              <a:gd name="connsiteX101" fmla="*/ 5735300 w 12192000"/>
              <a:gd name="connsiteY101" fmla="*/ 2158902 h 3482342"/>
              <a:gd name="connsiteX102" fmla="*/ 5591469 w 12192000"/>
              <a:gd name="connsiteY102" fmla="*/ 2178389 h 3482342"/>
              <a:gd name="connsiteX103" fmla="*/ 5505818 w 12192000"/>
              <a:gd name="connsiteY103" fmla="*/ 2194207 h 3482342"/>
              <a:gd name="connsiteX104" fmla="*/ 5452860 w 12192000"/>
              <a:gd name="connsiteY104" fmla="*/ 2180085 h 3482342"/>
              <a:gd name="connsiteX105" fmla="*/ 5414282 w 12192000"/>
              <a:gd name="connsiteY105" fmla="*/ 2183070 h 3482342"/>
              <a:gd name="connsiteX106" fmla="*/ 5368369 w 12192000"/>
              <a:gd name="connsiteY106" fmla="*/ 2204272 h 3482342"/>
              <a:gd name="connsiteX107" fmla="*/ 5336354 w 12192000"/>
              <a:gd name="connsiteY107" fmla="*/ 2218920 h 3482342"/>
              <a:gd name="connsiteX108" fmla="*/ 5291263 w 12192000"/>
              <a:gd name="connsiteY108" fmla="*/ 2239182 h 3482342"/>
              <a:gd name="connsiteX109" fmla="*/ 5255152 w 12192000"/>
              <a:gd name="connsiteY109" fmla="*/ 2247164 h 3482342"/>
              <a:gd name="connsiteX110" fmla="*/ 5233796 w 12192000"/>
              <a:gd name="connsiteY110" fmla="*/ 2268260 h 3482342"/>
              <a:gd name="connsiteX111" fmla="*/ 5212786 w 12192000"/>
              <a:gd name="connsiteY111" fmla="*/ 2296592 h 3482342"/>
              <a:gd name="connsiteX112" fmla="*/ 5173523 w 12192000"/>
              <a:gd name="connsiteY112" fmla="*/ 2309057 h 3482342"/>
              <a:gd name="connsiteX113" fmla="*/ 5123830 w 12192000"/>
              <a:gd name="connsiteY113" fmla="*/ 2307070 h 3482342"/>
              <a:gd name="connsiteX114" fmla="*/ 5065426 w 12192000"/>
              <a:gd name="connsiteY114" fmla="*/ 2324076 h 3482342"/>
              <a:gd name="connsiteX115" fmla="*/ 4975908 w 12192000"/>
              <a:gd name="connsiteY115" fmla="*/ 2364128 h 3482342"/>
              <a:gd name="connsiteX116" fmla="*/ 4913723 w 12192000"/>
              <a:gd name="connsiteY116" fmla="*/ 2385265 h 3482342"/>
              <a:gd name="connsiteX117" fmla="*/ 4746485 w 12192000"/>
              <a:gd name="connsiteY117" fmla="*/ 2451769 h 3482342"/>
              <a:gd name="connsiteX118" fmla="*/ 4681588 w 12192000"/>
              <a:gd name="connsiteY118" fmla="*/ 2467494 h 3482342"/>
              <a:gd name="connsiteX119" fmla="*/ 1783655 w 12192000"/>
              <a:gd name="connsiteY119" fmla="*/ 3163860 h 3482342"/>
              <a:gd name="connsiteX120" fmla="*/ 1325955 w 12192000"/>
              <a:gd name="connsiteY120" fmla="*/ 3176692 h 3482342"/>
              <a:gd name="connsiteX121" fmla="*/ 1190384 w 12192000"/>
              <a:gd name="connsiteY121" fmla="*/ 3203504 h 3482342"/>
              <a:gd name="connsiteX122" fmla="*/ 1094537 w 12192000"/>
              <a:gd name="connsiteY122" fmla="*/ 3229469 h 3482342"/>
              <a:gd name="connsiteX123" fmla="*/ 779276 w 12192000"/>
              <a:gd name="connsiteY123" fmla="*/ 3327290 h 3482342"/>
              <a:gd name="connsiteX124" fmla="*/ 600378 w 12192000"/>
              <a:gd name="connsiteY124" fmla="*/ 3335250 h 3482342"/>
              <a:gd name="connsiteX125" fmla="*/ 493457 w 12192000"/>
              <a:gd name="connsiteY125" fmla="*/ 3365044 h 3482342"/>
              <a:gd name="connsiteX126" fmla="*/ 349402 w 12192000"/>
              <a:gd name="connsiteY126" fmla="*/ 3380897 h 3482342"/>
              <a:gd name="connsiteX127" fmla="*/ 192183 w 12192000"/>
              <a:gd name="connsiteY127" fmla="*/ 3460075 h 3482342"/>
              <a:gd name="connsiteX128" fmla="*/ 46713 w 12192000"/>
              <a:gd name="connsiteY128" fmla="*/ 3462986 h 3482342"/>
              <a:gd name="connsiteX129" fmla="*/ 2765 w 12192000"/>
              <a:gd name="connsiteY129" fmla="*/ 3480770 h 3482342"/>
              <a:gd name="connsiteX130" fmla="*/ 0 w 12192000"/>
              <a:gd name="connsiteY130" fmla="*/ 3482342 h 3482342"/>
              <a:gd name="connsiteX131" fmla="*/ 0 w 12192000"/>
              <a:gd name="connsiteY13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495949 w 12192000"/>
              <a:gd name="connsiteY67" fmla="*/ 1902425 h 3482342"/>
              <a:gd name="connsiteX68" fmla="*/ 8236214 w 12192000"/>
              <a:gd name="connsiteY68" fmla="*/ 1909725 h 3482342"/>
              <a:gd name="connsiteX69" fmla="*/ 8132104 w 12192000"/>
              <a:gd name="connsiteY69" fmla="*/ 1895727 h 3482342"/>
              <a:gd name="connsiteX70" fmla="*/ 7918078 w 12192000"/>
              <a:gd name="connsiteY70" fmla="*/ 1862668 h 3482342"/>
              <a:gd name="connsiteX71" fmla="*/ 7817899 w 12192000"/>
              <a:gd name="connsiteY71" fmla="*/ 1862176 h 3482342"/>
              <a:gd name="connsiteX72" fmla="*/ 7768994 w 12192000"/>
              <a:gd name="connsiteY72" fmla="*/ 1855721 h 3482342"/>
              <a:gd name="connsiteX73" fmla="*/ 7618027 w 12192000"/>
              <a:gd name="connsiteY73" fmla="*/ 1830959 h 3482342"/>
              <a:gd name="connsiteX74" fmla="*/ 7449425 w 12192000"/>
              <a:gd name="connsiteY74" fmla="*/ 1810910 h 3482342"/>
              <a:gd name="connsiteX75" fmla="*/ 7342915 w 12192000"/>
              <a:gd name="connsiteY75" fmla="*/ 1819827 h 3482342"/>
              <a:gd name="connsiteX76" fmla="*/ 7255191 w 12192000"/>
              <a:gd name="connsiteY76" fmla="*/ 1834354 h 3482342"/>
              <a:gd name="connsiteX77" fmla="*/ 7131205 w 12192000"/>
              <a:gd name="connsiteY77" fmla="*/ 1845557 h 3482342"/>
              <a:gd name="connsiteX78" fmla="*/ 6941837 w 12192000"/>
              <a:gd name="connsiteY78" fmla="*/ 1840640 h 3482342"/>
              <a:gd name="connsiteX79" fmla="*/ 6837145 w 12192000"/>
              <a:gd name="connsiteY79" fmla="*/ 1870724 h 3482342"/>
              <a:gd name="connsiteX80" fmla="*/ 6753991 w 12192000"/>
              <a:gd name="connsiteY80" fmla="*/ 1860969 h 3482342"/>
              <a:gd name="connsiteX81" fmla="*/ 6727754 w 12192000"/>
              <a:gd name="connsiteY81" fmla="*/ 1882372 h 3482342"/>
              <a:gd name="connsiteX82" fmla="*/ 6723371 w 12192000"/>
              <a:gd name="connsiteY82" fmla="*/ 1886494 h 3482342"/>
              <a:gd name="connsiteX83" fmla="*/ 6702779 w 12192000"/>
              <a:gd name="connsiteY83" fmla="*/ 1893601 h 3482342"/>
              <a:gd name="connsiteX84" fmla="*/ 6686657 w 12192000"/>
              <a:gd name="connsiteY84" fmla="*/ 1907344 h 3482342"/>
              <a:gd name="connsiteX85" fmla="*/ 6651330 w 12192000"/>
              <a:gd name="connsiteY85" fmla="*/ 1922921 h 3482342"/>
              <a:gd name="connsiteX86" fmla="*/ 6622958 w 12192000"/>
              <a:gd name="connsiteY86" fmla="*/ 1936255 h 3482342"/>
              <a:gd name="connsiteX87" fmla="*/ 6522602 w 12192000"/>
              <a:gd name="connsiteY87" fmla="*/ 1954133 h 3482342"/>
              <a:gd name="connsiteX88" fmla="*/ 6444344 w 12192000"/>
              <a:gd name="connsiteY88" fmla="*/ 1969663 h 3482342"/>
              <a:gd name="connsiteX89" fmla="*/ 6409626 w 12192000"/>
              <a:gd name="connsiteY89" fmla="*/ 1978846 h 3482342"/>
              <a:gd name="connsiteX90" fmla="*/ 6333446 w 12192000"/>
              <a:gd name="connsiteY90" fmla="*/ 1997163 h 3482342"/>
              <a:gd name="connsiteX91" fmla="*/ 6294933 w 12192000"/>
              <a:gd name="connsiteY91" fmla="*/ 2019412 h 3482342"/>
              <a:gd name="connsiteX92" fmla="*/ 6238719 w 12192000"/>
              <a:gd name="connsiteY92" fmla="*/ 2042547 h 3482342"/>
              <a:gd name="connsiteX93" fmla="*/ 6187205 w 12192000"/>
              <a:gd name="connsiteY93" fmla="*/ 2060048 h 3482342"/>
              <a:gd name="connsiteX94" fmla="*/ 6138780 w 12192000"/>
              <a:gd name="connsiteY94" fmla="*/ 2081918 h 3482342"/>
              <a:gd name="connsiteX95" fmla="*/ 6120125 w 12192000"/>
              <a:gd name="connsiteY95" fmla="*/ 2109475 h 3482342"/>
              <a:gd name="connsiteX96" fmla="*/ 6056576 w 12192000"/>
              <a:gd name="connsiteY96" fmla="*/ 2120066 h 3482342"/>
              <a:gd name="connsiteX97" fmla="*/ 5993794 w 12192000"/>
              <a:gd name="connsiteY97" fmla="*/ 2122569 h 3482342"/>
              <a:gd name="connsiteX98" fmla="*/ 5943601 w 12192000"/>
              <a:gd name="connsiteY98" fmla="*/ 2137719 h 3482342"/>
              <a:gd name="connsiteX99" fmla="*/ 5898141 w 12192000"/>
              <a:gd name="connsiteY99" fmla="*/ 2144806 h 3482342"/>
              <a:gd name="connsiteX100" fmla="*/ 5855337 w 12192000"/>
              <a:gd name="connsiteY100" fmla="*/ 2137719 h 3482342"/>
              <a:gd name="connsiteX101" fmla="*/ 5817682 w 12192000"/>
              <a:gd name="connsiteY101" fmla="*/ 2157358 h 3482342"/>
              <a:gd name="connsiteX102" fmla="*/ 5735300 w 12192000"/>
              <a:gd name="connsiteY102" fmla="*/ 2158902 h 3482342"/>
              <a:gd name="connsiteX103" fmla="*/ 5591469 w 12192000"/>
              <a:gd name="connsiteY103" fmla="*/ 2178389 h 3482342"/>
              <a:gd name="connsiteX104" fmla="*/ 5505818 w 12192000"/>
              <a:gd name="connsiteY104" fmla="*/ 2194207 h 3482342"/>
              <a:gd name="connsiteX105" fmla="*/ 5452860 w 12192000"/>
              <a:gd name="connsiteY105" fmla="*/ 2180085 h 3482342"/>
              <a:gd name="connsiteX106" fmla="*/ 5414282 w 12192000"/>
              <a:gd name="connsiteY106" fmla="*/ 2183070 h 3482342"/>
              <a:gd name="connsiteX107" fmla="*/ 5368369 w 12192000"/>
              <a:gd name="connsiteY107" fmla="*/ 2204272 h 3482342"/>
              <a:gd name="connsiteX108" fmla="*/ 5336354 w 12192000"/>
              <a:gd name="connsiteY108" fmla="*/ 2218920 h 3482342"/>
              <a:gd name="connsiteX109" fmla="*/ 5291263 w 12192000"/>
              <a:gd name="connsiteY109" fmla="*/ 2239182 h 3482342"/>
              <a:gd name="connsiteX110" fmla="*/ 5255152 w 12192000"/>
              <a:gd name="connsiteY110" fmla="*/ 2247164 h 3482342"/>
              <a:gd name="connsiteX111" fmla="*/ 5233796 w 12192000"/>
              <a:gd name="connsiteY111" fmla="*/ 2268260 h 3482342"/>
              <a:gd name="connsiteX112" fmla="*/ 5212786 w 12192000"/>
              <a:gd name="connsiteY112" fmla="*/ 2296592 h 3482342"/>
              <a:gd name="connsiteX113" fmla="*/ 5173523 w 12192000"/>
              <a:gd name="connsiteY113" fmla="*/ 2309057 h 3482342"/>
              <a:gd name="connsiteX114" fmla="*/ 5123830 w 12192000"/>
              <a:gd name="connsiteY114" fmla="*/ 2307070 h 3482342"/>
              <a:gd name="connsiteX115" fmla="*/ 5065426 w 12192000"/>
              <a:gd name="connsiteY115" fmla="*/ 2324076 h 3482342"/>
              <a:gd name="connsiteX116" fmla="*/ 4975908 w 12192000"/>
              <a:gd name="connsiteY116" fmla="*/ 2364128 h 3482342"/>
              <a:gd name="connsiteX117" fmla="*/ 4913723 w 12192000"/>
              <a:gd name="connsiteY117" fmla="*/ 2385265 h 3482342"/>
              <a:gd name="connsiteX118" fmla="*/ 4746485 w 12192000"/>
              <a:gd name="connsiteY118" fmla="*/ 2451769 h 3482342"/>
              <a:gd name="connsiteX119" fmla="*/ 4681588 w 12192000"/>
              <a:gd name="connsiteY119" fmla="*/ 2467494 h 3482342"/>
              <a:gd name="connsiteX120" fmla="*/ 1783655 w 12192000"/>
              <a:gd name="connsiteY120" fmla="*/ 3163860 h 3482342"/>
              <a:gd name="connsiteX121" fmla="*/ 1325955 w 12192000"/>
              <a:gd name="connsiteY121" fmla="*/ 3176692 h 3482342"/>
              <a:gd name="connsiteX122" fmla="*/ 1190384 w 12192000"/>
              <a:gd name="connsiteY122" fmla="*/ 3203504 h 3482342"/>
              <a:gd name="connsiteX123" fmla="*/ 1094537 w 12192000"/>
              <a:gd name="connsiteY123" fmla="*/ 3229469 h 3482342"/>
              <a:gd name="connsiteX124" fmla="*/ 779276 w 12192000"/>
              <a:gd name="connsiteY124" fmla="*/ 3327290 h 3482342"/>
              <a:gd name="connsiteX125" fmla="*/ 600378 w 12192000"/>
              <a:gd name="connsiteY125" fmla="*/ 3335250 h 3482342"/>
              <a:gd name="connsiteX126" fmla="*/ 493457 w 12192000"/>
              <a:gd name="connsiteY126" fmla="*/ 3365044 h 3482342"/>
              <a:gd name="connsiteX127" fmla="*/ 349402 w 12192000"/>
              <a:gd name="connsiteY127" fmla="*/ 3380897 h 3482342"/>
              <a:gd name="connsiteX128" fmla="*/ 192183 w 12192000"/>
              <a:gd name="connsiteY128" fmla="*/ 3460075 h 3482342"/>
              <a:gd name="connsiteX129" fmla="*/ 46713 w 12192000"/>
              <a:gd name="connsiteY129" fmla="*/ 3462986 h 3482342"/>
              <a:gd name="connsiteX130" fmla="*/ 2765 w 12192000"/>
              <a:gd name="connsiteY130" fmla="*/ 3480770 h 3482342"/>
              <a:gd name="connsiteX131" fmla="*/ 0 w 12192000"/>
              <a:gd name="connsiteY131" fmla="*/ 3482342 h 3482342"/>
              <a:gd name="connsiteX132" fmla="*/ 0 w 12192000"/>
              <a:gd name="connsiteY13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538519 w 12192000"/>
              <a:gd name="connsiteY67" fmla="*/ 1894114 h 3482342"/>
              <a:gd name="connsiteX68" fmla="*/ 8495949 w 12192000"/>
              <a:gd name="connsiteY68" fmla="*/ 1902425 h 3482342"/>
              <a:gd name="connsiteX69" fmla="*/ 8236214 w 12192000"/>
              <a:gd name="connsiteY69" fmla="*/ 1909725 h 3482342"/>
              <a:gd name="connsiteX70" fmla="*/ 8132104 w 12192000"/>
              <a:gd name="connsiteY70" fmla="*/ 1895727 h 3482342"/>
              <a:gd name="connsiteX71" fmla="*/ 7918078 w 12192000"/>
              <a:gd name="connsiteY71" fmla="*/ 1862668 h 3482342"/>
              <a:gd name="connsiteX72" fmla="*/ 7817899 w 12192000"/>
              <a:gd name="connsiteY72" fmla="*/ 1862176 h 3482342"/>
              <a:gd name="connsiteX73" fmla="*/ 7768994 w 12192000"/>
              <a:gd name="connsiteY73" fmla="*/ 1855721 h 3482342"/>
              <a:gd name="connsiteX74" fmla="*/ 7618027 w 12192000"/>
              <a:gd name="connsiteY74" fmla="*/ 1830959 h 3482342"/>
              <a:gd name="connsiteX75" fmla="*/ 7449425 w 12192000"/>
              <a:gd name="connsiteY75" fmla="*/ 1810910 h 3482342"/>
              <a:gd name="connsiteX76" fmla="*/ 7342915 w 12192000"/>
              <a:gd name="connsiteY76" fmla="*/ 1819827 h 3482342"/>
              <a:gd name="connsiteX77" fmla="*/ 7255191 w 12192000"/>
              <a:gd name="connsiteY77" fmla="*/ 1834354 h 3482342"/>
              <a:gd name="connsiteX78" fmla="*/ 7131205 w 12192000"/>
              <a:gd name="connsiteY78" fmla="*/ 1845557 h 3482342"/>
              <a:gd name="connsiteX79" fmla="*/ 6941837 w 12192000"/>
              <a:gd name="connsiteY79" fmla="*/ 1840640 h 3482342"/>
              <a:gd name="connsiteX80" fmla="*/ 6837145 w 12192000"/>
              <a:gd name="connsiteY80" fmla="*/ 1870724 h 3482342"/>
              <a:gd name="connsiteX81" fmla="*/ 6753991 w 12192000"/>
              <a:gd name="connsiteY81" fmla="*/ 1860969 h 3482342"/>
              <a:gd name="connsiteX82" fmla="*/ 6727754 w 12192000"/>
              <a:gd name="connsiteY82" fmla="*/ 1882372 h 3482342"/>
              <a:gd name="connsiteX83" fmla="*/ 6723371 w 12192000"/>
              <a:gd name="connsiteY83" fmla="*/ 1886494 h 3482342"/>
              <a:gd name="connsiteX84" fmla="*/ 6702779 w 12192000"/>
              <a:gd name="connsiteY84" fmla="*/ 1893601 h 3482342"/>
              <a:gd name="connsiteX85" fmla="*/ 6686657 w 12192000"/>
              <a:gd name="connsiteY85" fmla="*/ 1907344 h 3482342"/>
              <a:gd name="connsiteX86" fmla="*/ 6651330 w 12192000"/>
              <a:gd name="connsiteY86" fmla="*/ 1922921 h 3482342"/>
              <a:gd name="connsiteX87" fmla="*/ 6622958 w 12192000"/>
              <a:gd name="connsiteY87" fmla="*/ 1936255 h 3482342"/>
              <a:gd name="connsiteX88" fmla="*/ 6522602 w 12192000"/>
              <a:gd name="connsiteY88" fmla="*/ 1954133 h 3482342"/>
              <a:gd name="connsiteX89" fmla="*/ 6444344 w 12192000"/>
              <a:gd name="connsiteY89" fmla="*/ 1969663 h 3482342"/>
              <a:gd name="connsiteX90" fmla="*/ 6409626 w 12192000"/>
              <a:gd name="connsiteY90" fmla="*/ 1978846 h 3482342"/>
              <a:gd name="connsiteX91" fmla="*/ 6333446 w 12192000"/>
              <a:gd name="connsiteY91" fmla="*/ 1997163 h 3482342"/>
              <a:gd name="connsiteX92" fmla="*/ 6294933 w 12192000"/>
              <a:gd name="connsiteY92" fmla="*/ 2019412 h 3482342"/>
              <a:gd name="connsiteX93" fmla="*/ 6238719 w 12192000"/>
              <a:gd name="connsiteY93" fmla="*/ 2042547 h 3482342"/>
              <a:gd name="connsiteX94" fmla="*/ 6187205 w 12192000"/>
              <a:gd name="connsiteY94" fmla="*/ 2060048 h 3482342"/>
              <a:gd name="connsiteX95" fmla="*/ 6138780 w 12192000"/>
              <a:gd name="connsiteY95" fmla="*/ 2081918 h 3482342"/>
              <a:gd name="connsiteX96" fmla="*/ 6120125 w 12192000"/>
              <a:gd name="connsiteY96" fmla="*/ 2109475 h 3482342"/>
              <a:gd name="connsiteX97" fmla="*/ 6056576 w 12192000"/>
              <a:gd name="connsiteY97" fmla="*/ 2120066 h 3482342"/>
              <a:gd name="connsiteX98" fmla="*/ 5993794 w 12192000"/>
              <a:gd name="connsiteY98" fmla="*/ 2122569 h 3482342"/>
              <a:gd name="connsiteX99" fmla="*/ 5943601 w 12192000"/>
              <a:gd name="connsiteY99" fmla="*/ 2137719 h 3482342"/>
              <a:gd name="connsiteX100" fmla="*/ 5898141 w 12192000"/>
              <a:gd name="connsiteY100" fmla="*/ 2144806 h 3482342"/>
              <a:gd name="connsiteX101" fmla="*/ 5855337 w 12192000"/>
              <a:gd name="connsiteY101" fmla="*/ 2137719 h 3482342"/>
              <a:gd name="connsiteX102" fmla="*/ 5817682 w 12192000"/>
              <a:gd name="connsiteY102" fmla="*/ 2157358 h 3482342"/>
              <a:gd name="connsiteX103" fmla="*/ 5735300 w 12192000"/>
              <a:gd name="connsiteY103" fmla="*/ 2158902 h 3482342"/>
              <a:gd name="connsiteX104" fmla="*/ 5591469 w 12192000"/>
              <a:gd name="connsiteY104" fmla="*/ 2178389 h 3482342"/>
              <a:gd name="connsiteX105" fmla="*/ 5505818 w 12192000"/>
              <a:gd name="connsiteY105" fmla="*/ 2194207 h 3482342"/>
              <a:gd name="connsiteX106" fmla="*/ 5452860 w 12192000"/>
              <a:gd name="connsiteY106" fmla="*/ 2180085 h 3482342"/>
              <a:gd name="connsiteX107" fmla="*/ 5414282 w 12192000"/>
              <a:gd name="connsiteY107" fmla="*/ 2183070 h 3482342"/>
              <a:gd name="connsiteX108" fmla="*/ 5368369 w 12192000"/>
              <a:gd name="connsiteY108" fmla="*/ 2204272 h 3482342"/>
              <a:gd name="connsiteX109" fmla="*/ 5336354 w 12192000"/>
              <a:gd name="connsiteY109" fmla="*/ 2218920 h 3482342"/>
              <a:gd name="connsiteX110" fmla="*/ 5291263 w 12192000"/>
              <a:gd name="connsiteY110" fmla="*/ 2239182 h 3482342"/>
              <a:gd name="connsiteX111" fmla="*/ 5255152 w 12192000"/>
              <a:gd name="connsiteY111" fmla="*/ 2247164 h 3482342"/>
              <a:gd name="connsiteX112" fmla="*/ 5233796 w 12192000"/>
              <a:gd name="connsiteY112" fmla="*/ 2268260 h 3482342"/>
              <a:gd name="connsiteX113" fmla="*/ 5212786 w 12192000"/>
              <a:gd name="connsiteY113" fmla="*/ 2296592 h 3482342"/>
              <a:gd name="connsiteX114" fmla="*/ 5173523 w 12192000"/>
              <a:gd name="connsiteY114" fmla="*/ 2309057 h 3482342"/>
              <a:gd name="connsiteX115" fmla="*/ 5123830 w 12192000"/>
              <a:gd name="connsiteY115" fmla="*/ 2307070 h 3482342"/>
              <a:gd name="connsiteX116" fmla="*/ 5065426 w 12192000"/>
              <a:gd name="connsiteY116" fmla="*/ 2324076 h 3482342"/>
              <a:gd name="connsiteX117" fmla="*/ 4975908 w 12192000"/>
              <a:gd name="connsiteY117" fmla="*/ 2364128 h 3482342"/>
              <a:gd name="connsiteX118" fmla="*/ 4913723 w 12192000"/>
              <a:gd name="connsiteY118" fmla="*/ 2385265 h 3482342"/>
              <a:gd name="connsiteX119" fmla="*/ 4746485 w 12192000"/>
              <a:gd name="connsiteY119" fmla="*/ 2451769 h 3482342"/>
              <a:gd name="connsiteX120" fmla="*/ 4681588 w 12192000"/>
              <a:gd name="connsiteY120" fmla="*/ 2467494 h 3482342"/>
              <a:gd name="connsiteX121" fmla="*/ 1783655 w 12192000"/>
              <a:gd name="connsiteY121" fmla="*/ 3163860 h 3482342"/>
              <a:gd name="connsiteX122" fmla="*/ 1325955 w 12192000"/>
              <a:gd name="connsiteY122" fmla="*/ 3176692 h 3482342"/>
              <a:gd name="connsiteX123" fmla="*/ 1190384 w 12192000"/>
              <a:gd name="connsiteY123" fmla="*/ 3203504 h 3482342"/>
              <a:gd name="connsiteX124" fmla="*/ 1094537 w 12192000"/>
              <a:gd name="connsiteY124" fmla="*/ 3229469 h 3482342"/>
              <a:gd name="connsiteX125" fmla="*/ 779276 w 12192000"/>
              <a:gd name="connsiteY125" fmla="*/ 3327290 h 3482342"/>
              <a:gd name="connsiteX126" fmla="*/ 600378 w 12192000"/>
              <a:gd name="connsiteY126" fmla="*/ 3335250 h 3482342"/>
              <a:gd name="connsiteX127" fmla="*/ 493457 w 12192000"/>
              <a:gd name="connsiteY127" fmla="*/ 3365044 h 3482342"/>
              <a:gd name="connsiteX128" fmla="*/ 349402 w 12192000"/>
              <a:gd name="connsiteY128" fmla="*/ 3380897 h 3482342"/>
              <a:gd name="connsiteX129" fmla="*/ 192183 w 12192000"/>
              <a:gd name="connsiteY129" fmla="*/ 3460075 h 3482342"/>
              <a:gd name="connsiteX130" fmla="*/ 46713 w 12192000"/>
              <a:gd name="connsiteY130" fmla="*/ 3462986 h 3482342"/>
              <a:gd name="connsiteX131" fmla="*/ 2765 w 12192000"/>
              <a:gd name="connsiteY131" fmla="*/ 3480770 h 3482342"/>
              <a:gd name="connsiteX132" fmla="*/ 0 w 12192000"/>
              <a:gd name="connsiteY132" fmla="*/ 3482342 h 3482342"/>
              <a:gd name="connsiteX133" fmla="*/ 0 w 12192000"/>
              <a:gd name="connsiteY13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538519 w 12192000"/>
              <a:gd name="connsiteY67" fmla="*/ 1894114 h 3482342"/>
              <a:gd name="connsiteX68" fmla="*/ 8495949 w 12192000"/>
              <a:gd name="connsiteY68" fmla="*/ 1902425 h 3482342"/>
              <a:gd name="connsiteX69" fmla="*/ 8236214 w 12192000"/>
              <a:gd name="connsiteY69" fmla="*/ 1909725 h 3482342"/>
              <a:gd name="connsiteX70" fmla="*/ 8132104 w 12192000"/>
              <a:gd name="connsiteY70" fmla="*/ 1895727 h 3482342"/>
              <a:gd name="connsiteX71" fmla="*/ 7918078 w 12192000"/>
              <a:gd name="connsiteY71" fmla="*/ 1862668 h 3482342"/>
              <a:gd name="connsiteX72" fmla="*/ 7817899 w 12192000"/>
              <a:gd name="connsiteY72" fmla="*/ 1862176 h 3482342"/>
              <a:gd name="connsiteX73" fmla="*/ 7768994 w 12192000"/>
              <a:gd name="connsiteY73" fmla="*/ 1855721 h 3482342"/>
              <a:gd name="connsiteX74" fmla="*/ 7618027 w 12192000"/>
              <a:gd name="connsiteY74" fmla="*/ 1830959 h 3482342"/>
              <a:gd name="connsiteX75" fmla="*/ 7449425 w 12192000"/>
              <a:gd name="connsiteY75" fmla="*/ 1810910 h 3482342"/>
              <a:gd name="connsiteX76" fmla="*/ 7342915 w 12192000"/>
              <a:gd name="connsiteY76" fmla="*/ 1819827 h 3482342"/>
              <a:gd name="connsiteX77" fmla="*/ 7255191 w 12192000"/>
              <a:gd name="connsiteY77" fmla="*/ 1834354 h 3482342"/>
              <a:gd name="connsiteX78" fmla="*/ 7131205 w 12192000"/>
              <a:gd name="connsiteY78" fmla="*/ 1845557 h 3482342"/>
              <a:gd name="connsiteX79" fmla="*/ 6941837 w 12192000"/>
              <a:gd name="connsiteY79" fmla="*/ 1840640 h 3482342"/>
              <a:gd name="connsiteX80" fmla="*/ 6837145 w 12192000"/>
              <a:gd name="connsiteY80" fmla="*/ 1870724 h 3482342"/>
              <a:gd name="connsiteX81" fmla="*/ 6753991 w 12192000"/>
              <a:gd name="connsiteY81" fmla="*/ 1860969 h 3482342"/>
              <a:gd name="connsiteX82" fmla="*/ 6727754 w 12192000"/>
              <a:gd name="connsiteY82" fmla="*/ 1882372 h 3482342"/>
              <a:gd name="connsiteX83" fmla="*/ 6723371 w 12192000"/>
              <a:gd name="connsiteY83" fmla="*/ 1886494 h 3482342"/>
              <a:gd name="connsiteX84" fmla="*/ 6702779 w 12192000"/>
              <a:gd name="connsiteY84" fmla="*/ 1893601 h 3482342"/>
              <a:gd name="connsiteX85" fmla="*/ 6686657 w 12192000"/>
              <a:gd name="connsiteY85" fmla="*/ 1907344 h 3482342"/>
              <a:gd name="connsiteX86" fmla="*/ 6651330 w 12192000"/>
              <a:gd name="connsiteY86" fmla="*/ 1922921 h 3482342"/>
              <a:gd name="connsiteX87" fmla="*/ 6622958 w 12192000"/>
              <a:gd name="connsiteY87" fmla="*/ 1936255 h 3482342"/>
              <a:gd name="connsiteX88" fmla="*/ 6522602 w 12192000"/>
              <a:gd name="connsiteY88" fmla="*/ 1954133 h 3482342"/>
              <a:gd name="connsiteX89" fmla="*/ 6444344 w 12192000"/>
              <a:gd name="connsiteY89" fmla="*/ 1969663 h 3482342"/>
              <a:gd name="connsiteX90" fmla="*/ 6409626 w 12192000"/>
              <a:gd name="connsiteY90" fmla="*/ 1978846 h 3482342"/>
              <a:gd name="connsiteX91" fmla="*/ 6333446 w 12192000"/>
              <a:gd name="connsiteY91" fmla="*/ 1997163 h 3482342"/>
              <a:gd name="connsiteX92" fmla="*/ 6294933 w 12192000"/>
              <a:gd name="connsiteY92" fmla="*/ 2019412 h 3482342"/>
              <a:gd name="connsiteX93" fmla="*/ 6238719 w 12192000"/>
              <a:gd name="connsiteY93" fmla="*/ 2042547 h 3482342"/>
              <a:gd name="connsiteX94" fmla="*/ 6187205 w 12192000"/>
              <a:gd name="connsiteY94" fmla="*/ 2060048 h 3482342"/>
              <a:gd name="connsiteX95" fmla="*/ 6138780 w 12192000"/>
              <a:gd name="connsiteY95" fmla="*/ 2081918 h 3482342"/>
              <a:gd name="connsiteX96" fmla="*/ 6120125 w 12192000"/>
              <a:gd name="connsiteY96" fmla="*/ 2109475 h 3482342"/>
              <a:gd name="connsiteX97" fmla="*/ 6056576 w 12192000"/>
              <a:gd name="connsiteY97" fmla="*/ 2120066 h 3482342"/>
              <a:gd name="connsiteX98" fmla="*/ 5993794 w 12192000"/>
              <a:gd name="connsiteY98" fmla="*/ 2122569 h 3482342"/>
              <a:gd name="connsiteX99" fmla="*/ 5943601 w 12192000"/>
              <a:gd name="connsiteY99" fmla="*/ 2137719 h 3482342"/>
              <a:gd name="connsiteX100" fmla="*/ 5898141 w 12192000"/>
              <a:gd name="connsiteY100" fmla="*/ 2144806 h 3482342"/>
              <a:gd name="connsiteX101" fmla="*/ 5855337 w 12192000"/>
              <a:gd name="connsiteY101" fmla="*/ 2137719 h 3482342"/>
              <a:gd name="connsiteX102" fmla="*/ 5817682 w 12192000"/>
              <a:gd name="connsiteY102" fmla="*/ 2157358 h 3482342"/>
              <a:gd name="connsiteX103" fmla="*/ 5735300 w 12192000"/>
              <a:gd name="connsiteY103" fmla="*/ 2158902 h 3482342"/>
              <a:gd name="connsiteX104" fmla="*/ 5591469 w 12192000"/>
              <a:gd name="connsiteY104" fmla="*/ 2178389 h 3482342"/>
              <a:gd name="connsiteX105" fmla="*/ 5505818 w 12192000"/>
              <a:gd name="connsiteY105" fmla="*/ 2194207 h 3482342"/>
              <a:gd name="connsiteX106" fmla="*/ 5452860 w 12192000"/>
              <a:gd name="connsiteY106" fmla="*/ 2180085 h 3482342"/>
              <a:gd name="connsiteX107" fmla="*/ 5414282 w 12192000"/>
              <a:gd name="connsiteY107" fmla="*/ 2183070 h 3482342"/>
              <a:gd name="connsiteX108" fmla="*/ 5368369 w 12192000"/>
              <a:gd name="connsiteY108" fmla="*/ 2204272 h 3482342"/>
              <a:gd name="connsiteX109" fmla="*/ 5336354 w 12192000"/>
              <a:gd name="connsiteY109" fmla="*/ 2218920 h 3482342"/>
              <a:gd name="connsiteX110" fmla="*/ 5291263 w 12192000"/>
              <a:gd name="connsiteY110" fmla="*/ 2239182 h 3482342"/>
              <a:gd name="connsiteX111" fmla="*/ 5255152 w 12192000"/>
              <a:gd name="connsiteY111" fmla="*/ 2247164 h 3482342"/>
              <a:gd name="connsiteX112" fmla="*/ 5233796 w 12192000"/>
              <a:gd name="connsiteY112" fmla="*/ 2268260 h 3482342"/>
              <a:gd name="connsiteX113" fmla="*/ 5212786 w 12192000"/>
              <a:gd name="connsiteY113" fmla="*/ 2296592 h 3482342"/>
              <a:gd name="connsiteX114" fmla="*/ 5173523 w 12192000"/>
              <a:gd name="connsiteY114" fmla="*/ 2309057 h 3482342"/>
              <a:gd name="connsiteX115" fmla="*/ 5123830 w 12192000"/>
              <a:gd name="connsiteY115" fmla="*/ 2307070 h 3482342"/>
              <a:gd name="connsiteX116" fmla="*/ 5065426 w 12192000"/>
              <a:gd name="connsiteY116" fmla="*/ 2324076 h 3482342"/>
              <a:gd name="connsiteX117" fmla="*/ 4975908 w 12192000"/>
              <a:gd name="connsiteY117" fmla="*/ 2364128 h 3482342"/>
              <a:gd name="connsiteX118" fmla="*/ 4913723 w 12192000"/>
              <a:gd name="connsiteY118" fmla="*/ 2385265 h 3482342"/>
              <a:gd name="connsiteX119" fmla="*/ 4746485 w 12192000"/>
              <a:gd name="connsiteY119" fmla="*/ 2451769 h 3482342"/>
              <a:gd name="connsiteX120" fmla="*/ 4681588 w 12192000"/>
              <a:gd name="connsiteY120" fmla="*/ 2467494 h 3482342"/>
              <a:gd name="connsiteX121" fmla="*/ 1783655 w 12192000"/>
              <a:gd name="connsiteY121" fmla="*/ 3163860 h 3482342"/>
              <a:gd name="connsiteX122" fmla="*/ 1325955 w 12192000"/>
              <a:gd name="connsiteY122" fmla="*/ 3176692 h 3482342"/>
              <a:gd name="connsiteX123" fmla="*/ 1190384 w 12192000"/>
              <a:gd name="connsiteY123" fmla="*/ 3203504 h 3482342"/>
              <a:gd name="connsiteX124" fmla="*/ 1094537 w 12192000"/>
              <a:gd name="connsiteY124" fmla="*/ 3229469 h 3482342"/>
              <a:gd name="connsiteX125" fmla="*/ 779276 w 12192000"/>
              <a:gd name="connsiteY125" fmla="*/ 3327290 h 3482342"/>
              <a:gd name="connsiteX126" fmla="*/ 600378 w 12192000"/>
              <a:gd name="connsiteY126" fmla="*/ 3335250 h 3482342"/>
              <a:gd name="connsiteX127" fmla="*/ 493457 w 12192000"/>
              <a:gd name="connsiteY127" fmla="*/ 3365044 h 3482342"/>
              <a:gd name="connsiteX128" fmla="*/ 349402 w 12192000"/>
              <a:gd name="connsiteY128" fmla="*/ 3380897 h 3482342"/>
              <a:gd name="connsiteX129" fmla="*/ 192183 w 12192000"/>
              <a:gd name="connsiteY129" fmla="*/ 3460075 h 3482342"/>
              <a:gd name="connsiteX130" fmla="*/ 46713 w 12192000"/>
              <a:gd name="connsiteY130" fmla="*/ 3462986 h 3482342"/>
              <a:gd name="connsiteX131" fmla="*/ 2765 w 12192000"/>
              <a:gd name="connsiteY131" fmla="*/ 3480770 h 3482342"/>
              <a:gd name="connsiteX132" fmla="*/ 0 w 12192000"/>
              <a:gd name="connsiteY132" fmla="*/ 3482342 h 3482342"/>
              <a:gd name="connsiteX133" fmla="*/ 0 w 12192000"/>
              <a:gd name="connsiteY13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538519 w 12192000"/>
              <a:gd name="connsiteY67" fmla="*/ 1894114 h 3482342"/>
              <a:gd name="connsiteX68" fmla="*/ 8393565 w 12192000"/>
              <a:gd name="connsiteY68" fmla="*/ 1965974 h 3482342"/>
              <a:gd name="connsiteX69" fmla="*/ 8236214 w 12192000"/>
              <a:gd name="connsiteY69" fmla="*/ 1909725 h 3482342"/>
              <a:gd name="connsiteX70" fmla="*/ 8132104 w 12192000"/>
              <a:gd name="connsiteY70" fmla="*/ 1895727 h 3482342"/>
              <a:gd name="connsiteX71" fmla="*/ 7918078 w 12192000"/>
              <a:gd name="connsiteY71" fmla="*/ 1862668 h 3482342"/>
              <a:gd name="connsiteX72" fmla="*/ 7817899 w 12192000"/>
              <a:gd name="connsiteY72" fmla="*/ 1862176 h 3482342"/>
              <a:gd name="connsiteX73" fmla="*/ 7768994 w 12192000"/>
              <a:gd name="connsiteY73" fmla="*/ 1855721 h 3482342"/>
              <a:gd name="connsiteX74" fmla="*/ 7618027 w 12192000"/>
              <a:gd name="connsiteY74" fmla="*/ 1830959 h 3482342"/>
              <a:gd name="connsiteX75" fmla="*/ 7449425 w 12192000"/>
              <a:gd name="connsiteY75" fmla="*/ 1810910 h 3482342"/>
              <a:gd name="connsiteX76" fmla="*/ 7342915 w 12192000"/>
              <a:gd name="connsiteY76" fmla="*/ 1819827 h 3482342"/>
              <a:gd name="connsiteX77" fmla="*/ 7255191 w 12192000"/>
              <a:gd name="connsiteY77" fmla="*/ 1834354 h 3482342"/>
              <a:gd name="connsiteX78" fmla="*/ 7131205 w 12192000"/>
              <a:gd name="connsiteY78" fmla="*/ 1845557 h 3482342"/>
              <a:gd name="connsiteX79" fmla="*/ 6941837 w 12192000"/>
              <a:gd name="connsiteY79" fmla="*/ 1840640 h 3482342"/>
              <a:gd name="connsiteX80" fmla="*/ 6837145 w 12192000"/>
              <a:gd name="connsiteY80" fmla="*/ 1870724 h 3482342"/>
              <a:gd name="connsiteX81" fmla="*/ 6753991 w 12192000"/>
              <a:gd name="connsiteY81" fmla="*/ 1860969 h 3482342"/>
              <a:gd name="connsiteX82" fmla="*/ 6727754 w 12192000"/>
              <a:gd name="connsiteY82" fmla="*/ 1882372 h 3482342"/>
              <a:gd name="connsiteX83" fmla="*/ 6723371 w 12192000"/>
              <a:gd name="connsiteY83" fmla="*/ 1886494 h 3482342"/>
              <a:gd name="connsiteX84" fmla="*/ 6702779 w 12192000"/>
              <a:gd name="connsiteY84" fmla="*/ 1893601 h 3482342"/>
              <a:gd name="connsiteX85" fmla="*/ 6686657 w 12192000"/>
              <a:gd name="connsiteY85" fmla="*/ 1907344 h 3482342"/>
              <a:gd name="connsiteX86" fmla="*/ 6651330 w 12192000"/>
              <a:gd name="connsiteY86" fmla="*/ 1922921 h 3482342"/>
              <a:gd name="connsiteX87" fmla="*/ 6622958 w 12192000"/>
              <a:gd name="connsiteY87" fmla="*/ 1936255 h 3482342"/>
              <a:gd name="connsiteX88" fmla="*/ 6522602 w 12192000"/>
              <a:gd name="connsiteY88" fmla="*/ 1954133 h 3482342"/>
              <a:gd name="connsiteX89" fmla="*/ 6444344 w 12192000"/>
              <a:gd name="connsiteY89" fmla="*/ 1969663 h 3482342"/>
              <a:gd name="connsiteX90" fmla="*/ 6409626 w 12192000"/>
              <a:gd name="connsiteY90" fmla="*/ 1978846 h 3482342"/>
              <a:gd name="connsiteX91" fmla="*/ 6333446 w 12192000"/>
              <a:gd name="connsiteY91" fmla="*/ 1997163 h 3482342"/>
              <a:gd name="connsiteX92" fmla="*/ 6294933 w 12192000"/>
              <a:gd name="connsiteY92" fmla="*/ 2019412 h 3482342"/>
              <a:gd name="connsiteX93" fmla="*/ 6238719 w 12192000"/>
              <a:gd name="connsiteY93" fmla="*/ 2042547 h 3482342"/>
              <a:gd name="connsiteX94" fmla="*/ 6187205 w 12192000"/>
              <a:gd name="connsiteY94" fmla="*/ 2060048 h 3482342"/>
              <a:gd name="connsiteX95" fmla="*/ 6138780 w 12192000"/>
              <a:gd name="connsiteY95" fmla="*/ 2081918 h 3482342"/>
              <a:gd name="connsiteX96" fmla="*/ 6120125 w 12192000"/>
              <a:gd name="connsiteY96" fmla="*/ 2109475 h 3482342"/>
              <a:gd name="connsiteX97" fmla="*/ 6056576 w 12192000"/>
              <a:gd name="connsiteY97" fmla="*/ 2120066 h 3482342"/>
              <a:gd name="connsiteX98" fmla="*/ 5993794 w 12192000"/>
              <a:gd name="connsiteY98" fmla="*/ 2122569 h 3482342"/>
              <a:gd name="connsiteX99" fmla="*/ 5943601 w 12192000"/>
              <a:gd name="connsiteY99" fmla="*/ 2137719 h 3482342"/>
              <a:gd name="connsiteX100" fmla="*/ 5898141 w 12192000"/>
              <a:gd name="connsiteY100" fmla="*/ 2144806 h 3482342"/>
              <a:gd name="connsiteX101" fmla="*/ 5855337 w 12192000"/>
              <a:gd name="connsiteY101" fmla="*/ 2137719 h 3482342"/>
              <a:gd name="connsiteX102" fmla="*/ 5817682 w 12192000"/>
              <a:gd name="connsiteY102" fmla="*/ 2157358 h 3482342"/>
              <a:gd name="connsiteX103" fmla="*/ 5735300 w 12192000"/>
              <a:gd name="connsiteY103" fmla="*/ 2158902 h 3482342"/>
              <a:gd name="connsiteX104" fmla="*/ 5591469 w 12192000"/>
              <a:gd name="connsiteY104" fmla="*/ 2178389 h 3482342"/>
              <a:gd name="connsiteX105" fmla="*/ 5505818 w 12192000"/>
              <a:gd name="connsiteY105" fmla="*/ 2194207 h 3482342"/>
              <a:gd name="connsiteX106" fmla="*/ 5452860 w 12192000"/>
              <a:gd name="connsiteY106" fmla="*/ 2180085 h 3482342"/>
              <a:gd name="connsiteX107" fmla="*/ 5414282 w 12192000"/>
              <a:gd name="connsiteY107" fmla="*/ 2183070 h 3482342"/>
              <a:gd name="connsiteX108" fmla="*/ 5368369 w 12192000"/>
              <a:gd name="connsiteY108" fmla="*/ 2204272 h 3482342"/>
              <a:gd name="connsiteX109" fmla="*/ 5336354 w 12192000"/>
              <a:gd name="connsiteY109" fmla="*/ 2218920 h 3482342"/>
              <a:gd name="connsiteX110" fmla="*/ 5291263 w 12192000"/>
              <a:gd name="connsiteY110" fmla="*/ 2239182 h 3482342"/>
              <a:gd name="connsiteX111" fmla="*/ 5255152 w 12192000"/>
              <a:gd name="connsiteY111" fmla="*/ 2247164 h 3482342"/>
              <a:gd name="connsiteX112" fmla="*/ 5233796 w 12192000"/>
              <a:gd name="connsiteY112" fmla="*/ 2268260 h 3482342"/>
              <a:gd name="connsiteX113" fmla="*/ 5212786 w 12192000"/>
              <a:gd name="connsiteY113" fmla="*/ 2296592 h 3482342"/>
              <a:gd name="connsiteX114" fmla="*/ 5173523 w 12192000"/>
              <a:gd name="connsiteY114" fmla="*/ 2309057 h 3482342"/>
              <a:gd name="connsiteX115" fmla="*/ 5123830 w 12192000"/>
              <a:gd name="connsiteY115" fmla="*/ 2307070 h 3482342"/>
              <a:gd name="connsiteX116" fmla="*/ 5065426 w 12192000"/>
              <a:gd name="connsiteY116" fmla="*/ 2324076 h 3482342"/>
              <a:gd name="connsiteX117" fmla="*/ 4975908 w 12192000"/>
              <a:gd name="connsiteY117" fmla="*/ 2364128 h 3482342"/>
              <a:gd name="connsiteX118" fmla="*/ 4913723 w 12192000"/>
              <a:gd name="connsiteY118" fmla="*/ 2385265 h 3482342"/>
              <a:gd name="connsiteX119" fmla="*/ 4746485 w 12192000"/>
              <a:gd name="connsiteY119" fmla="*/ 2451769 h 3482342"/>
              <a:gd name="connsiteX120" fmla="*/ 4681588 w 12192000"/>
              <a:gd name="connsiteY120" fmla="*/ 2467494 h 3482342"/>
              <a:gd name="connsiteX121" fmla="*/ 1783655 w 12192000"/>
              <a:gd name="connsiteY121" fmla="*/ 3163860 h 3482342"/>
              <a:gd name="connsiteX122" fmla="*/ 1325955 w 12192000"/>
              <a:gd name="connsiteY122" fmla="*/ 3176692 h 3482342"/>
              <a:gd name="connsiteX123" fmla="*/ 1190384 w 12192000"/>
              <a:gd name="connsiteY123" fmla="*/ 3203504 h 3482342"/>
              <a:gd name="connsiteX124" fmla="*/ 1094537 w 12192000"/>
              <a:gd name="connsiteY124" fmla="*/ 3229469 h 3482342"/>
              <a:gd name="connsiteX125" fmla="*/ 779276 w 12192000"/>
              <a:gd name="connsiteY125" fmla="*/ 3327290 h 3482342"/>
              <a:gd name="connsiteX126" fmla="*/ 600378 w 12192000"/>
              <a:gd name="connsiteY126" fmla="*/ 3335250 h 3482342"/>
              <a:gd name="connsiteX127" fmla="*/ 493457 w 12192000"/>
              <a:gd name="connsiteY127" fmla="*/ 3365044 h 3482342"/>
              <a:gd name="connsiteX128" fmla="*/ 349402 w 12192000"/>
              <a:gd name="connsiteY128" fmla="*/ 3380897 h 3482342"/>
              <a:gd name="connsiteX129" fmla="*/ 192183 w 12192000"/>
              <a:gd name="connsiteY129" fmla="*/ 3460075 h 3482342"/>
              <a:gd name="connsiteX130" fmla="*/ 46713 w 12192000"/>
              <a:gd name="connsiteY130" fmla="*/ 3462986 h 3482342"/>
              <a:gd name="connsiteX131" fmla="*/ 2765 w 12192000"/>
              <a:gd name="connsiteY131" fmla="*/ 3480770 h 3482342"/>
              <a:gd name="connsiteX132" fmla="*/ 0 w 12192000"/>
              <a:gd name="connsiteY132" fmla="*/ 3482342 h 3482342"/>
              <a:gd name="connsiteX133" fmla="*/ 0 w 12192000"/>
              <a:gd name="connsiteY13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538519 w 12192000"/>
              <a:gd name="connsiteY67" fmla="*/ 1894114 h 3482342"/>
              <a:gd name="connsiteX68" fmla="*/ 8393565 w 12192000"/>
              <a:gd name="connsiteY68" fmla="*/ 1965974 h 3482342"/>
              <a:gd name="connsiteX69" fmla="*/ 8236214 w 12192000"/>
              <a:gd name="connsiteY69" fmla="*/ 1909725 h 3482342"/>
              <a:gd name="connsiteX70" fmla="*/ 8132104 w 12192000"/>
              <a:gd name="connsiteY70" fmla="*/ 1895727 h 3482342"/>
              <a:gd name="connsiteX71" fmla="*/ 7918078 w 12192000"/>
              <a:gd name="connsiteY71" fmla="*/ 1862668 h 3482342"/>
              <a:gd name="connsiteX72" fmla="*/ 7817899 w 12192000"/>
              <a:gd name="connsiteY72" fmla="*/ 1862176 h 3482342"/>
              <a:gd name="connsiteX73" fmla="*/ 7768994 w 12192000"/>
              <a:gd name="connsiteY73" fmla="*/ 1855721 h 3482342"/>
              <a:gd name="connsiteX74" fmla="*/ 7618027 w 12192000"/>
              <a:gd name="connsiteY74" fmla="*/ 1830959 h 3482342"/>
              <a:gd name="connsiteX75" fmla="*/ 7449425 w 12192000"/>
              <a:gd name="connsiteY75" fmla="*/ 1810910 h 3482342"/>
              <a:gd name="connsiteX76" fmla="*/ 7342915 w 12192000"/>
              <a:gd name="connsiteY76" fmla="*/ 1819827 h 3482342"/>
              <a:gd name="connsiteX77" fmla="*/ 7255191 w 12192000"/>
              <a:gd name="connsiteY77" fmla="*/ 1834354 h 3482342"/>
              <a:gd name="connsiteX78" fmla="*/ 7131205 w 12192000"/>
              <a:gd name="connsiteY78" fmla="*/ 1845557 h 3482342"/>
              <a:gd name="connsiteX79" fmla="*/ 6941837 w 12192000"/>
              <a:gd name="connsiteY79" fmla="*/ 1840640 h 3482342"/>
              <a:gd name="connsiteX80" fmla="*/ 6837145 w 12192000"/>
              <a:gd name="connsiteY80" fmla="*/ 1870724 h 3482342"/>
              <a:gd name="connsiteX81" fmla="*/ 6753991 w 12192000"/>
              <a:gd name="connsiteY81" fmla="*/ 1860969 h 3482342"/>
              <a:gd name="connsiteX82" fmla="*/ 6727754 w 12192000"/>
              <a:gd name="connsiteY82" fmla="*/ 1882372 h 3482342"/>
              <a:gd name="connsiteX83" fmla="*/ 6723371 w 12192000"/>
              <a:gd name="connsiteY83" fmla="*/ 1886494 h 3482342"/>
              <a:gd name="connsiteX84" fmla="*/ 6702779 w 12192000"/>
              <a:gd name="connsiteY84" fmla="*/ 1893601 h 3482342"/>
              <a:gd name="connsiteX85" fmla="*/ 6686657 w 12192000"/>
              <a:gd name="connsiteY85" fmla="*/ 1907344 h 3482342"/>
              <a:gd name="connsiteX86" fmla="*/ 6651330 w 12192000"/>
              <a:gd name="connsiteY86" fmla="*/ 1922921 h 3482342"/>
              <a:gd name="connsiteX87" fmla="*/ 6622958 w 12192000"/>
              <a:gd name="connsiteY87" fmla="*/ 1936255 h 3482342"/>
              <a:gd name="connsiteX88" fmla="*/ 6522602 w 12192000"/>
              <a:gd name="connsiteY88" fmla="*/ 1954133 h 3482342"/>
              <a:gd name="connsiteX89" fmla="*/ 6444344 w 12192000"/>
              <a:gd name="connsiteY89" fmla="*/ 1969663 h 3482342"/>
              <a:gd name="connsiteX90" fmla="*/ 6409626 w 12192000"/>
              <a:gd name="connsiteY90" fmla="*/ 1978846 h 3482342"/>
              <a:gd name="connsiteX91" fmla="*/ 6333446 w 12192000"/>
              <a:gd name="connsiteY91" fmla="*/ 1997163 h 3482342"/>
              <a:gd name="connsiteX92" fmla="*/ 6294933 w 12192000"/>
              <a:gd name="connsiteY92" fmla="*/ 2019412 h 3482342"/>
              <a:gd name="connsiteX93" fmla="*/ 6238719 w 12192000"/>
              <a:gd name="connsiteY93" fmla="*/ 2042547 h 3482342"/>
              <a:gd name="connsiteX94" fmla="*/ 6187205 w 12192000"/>
              <a:gd name="connsiteY94" fmla="*/ 2060048 h 3482342"/>
              <a:gd name="connsiteX95" fmla="*/ 6138780 w 12192000"/>
              <a:gd name="connsiteY95" fmla="*/ 2081918 h 3482342"/>
              <a:gd name="connsiteX96" fmla="*/ 6120125 w 12192000"/>
              <a:gd name="connsiteY96" fmla="*/ 2109475 h 3482342"/>
              <a:gd name="connsiteX97" fmla="*/ 6056576 w 12192000"/>
              <a:gd name="connsiteY97" fmla="*/ 2120066 h 3482342"/>
              <a:gd name="connsiteX98" fmla="*/ 5993794 w 12192000"/>
              <a:gd name="connsiteY98" fmla="*/ 2122569 h 3482342"/>
              <a:gd name="connsiteX99" fmla="*/ 5943601 w 12192000"/>
              <a:gd name="connsiteY99" fmla="*/ 2137719 h 3482342"/>
              <a:gd name="connsiteX100" fmla="*/ 5898141 w 12192000"/>
              <a:gd name="connsiteY100" fmla="*/ 2144806 h 3482342"/>
              <a:gd name="connsiteX101" fmla="*/ 5855337 w 12192000"/>
              <a:gd name="connsiteY101" fmla="*/ 2137719 h 3482342"/>
              <a:gd name="connsiteX102" fmla="*/ 5817682 w 12192000"/>
              <a:gd name="connsiteY102" fmla="*/ 2157358 h 3482342"/>
              <a:gd name="connsiteX103" fmla="*/ 5735300 w 12192000"/>
              <a:gd name="connsiteY103" fmla="*/ 2158902 h 3482342"/>
              <a:gd name="connsiteX104" fmla="*/ 5591469 w 12192000"/>
              <a:gd name="connsiteY104" fmla="*/ 2178389 h 3482342"/>
              <a:gd name="connsiteX105" fmla="*/ 5505818 w 12192000"/>
              <a:gd name="connsiteY105" fmla="*/ 2194207 h 3482342"/>
              <a:gd name="connsiteX106" fmla="*/ 5452860 w 12192000"/>
              <a:gd name="connsiteY106" fmla="*/ 2180085 h 3482342"/>
              <a:gd name="connsiteX107" fmla="*/ 5414282 w 12192000"/>
              <a:gd name="connsiteY107" fmla="*/ 2183070 h 3482342"/>
              <a:gd name="connsiteX108" fmla="*/ 5368369 w 12192000"/>
              <a:gd name="connsiteY108" fmla="*/ 2204272 h 3482342"/>
              <a:gd name="connsiteX109" fmla="*/ 5336354 w 12192000"/>
              <a:gd name="connsiteY109" fmla="*/ 2218920 h 3482342"/>
              <a:gd name="connsiteX110" fmla="*/ 5291263 w 12192000"/>
              <a:gd name="connsiteY110" fmla="*/ 2239182 h 3482342"/>
              <a:gd name="connsiteX111" fmla="*/ 5255152 w 12192000"/>
              <a:gd name="connsiteY111" fmla="*/ 2247164 h 3482342"/>
              <a:gd name="connsiteX112" fmla="*/ 5233796 w 12192000"/>
              <a:gd name="connsiteY112" fmla="*/ 2268260 h 3482342"/>
              <a:gd name="connsiteX113" fmla="*/ 5212786 w 12192000"/>
              <a:gd name="connsiteY113" fmla="*/ 2296592 h 3482342"/>
              <a:gd name="connsiteX114" fmla="*/ 5173523 w 12192000"/>
              <a:gd name="connsiteY114" fmla="*/ 2309057 h 3482342"/>
              <a:gd name="connsiteX115" fmla="*/ 5123830 w 12192000"/>
              <a:gd name="connsiteY115" fmla="*/ 2307070 h 3482342"/>
              <a:gd name="connsiteX116" fmla="*/ 5065426 w 12192000"/>
              <a:gd name="connsiteY116" fmla="*/ 2324076 h 3482342"/>
              <a:gd name="connsiteX117" fmla="*/ 4975908 w 12192000"/>
              <a:gd name="connsiteY117" fmla="*/ 2364128 h 3482342"/>
              <a:gd name="connsiteX118" fmla="*/ 4913723 w 12192000"/>
              <a:gd name="connsiteY118" fmla="*/ 2385265 h 3482342"/>
              <a:gd name="connsiteX119" fmla="*/ 4746485 w 12192000"/>
              <a:gd name="connsiteY119" fmla="*/ 2451769 h 3482342"/>
              <a:gd name="connsiteX120" fmla="*/ 4681588 w 12192000"/>
              <a:gd name="connsiteY120" fmla="*/ 2467494 h 3482342"/>
              <a:gd name="connsiteX121" fmla="*/ 1783655 w 12192000"/>
              <a:gd name="connsiteY121" fmla="*/ 3163860 h 3482342"/>
              <a:gd name="connsiteX122" fmla="*/ 1325955 w 12192000"/>
              <a:gd name="connsiteY122" fmla="*/ 3176692 h 3482342"/>
              <a:gd name="connsiteX123" fmla="*/ 1190384 w 12192000"/>
              <a:gd name="connsiteY123" fmla="*/ 3203504 h 3482342"/>
              <a:gd name="connsiteX124" fmla="*/ 1094537 w 12192000"/>
              <a:gd name="connsiteY124" fmla="*/ 3229469 h 3482342"/>
              <a:gd name="connsiteX125" fmla="*/ 779276 w 12192000"/>
              <a:gd name="connsiteY125" fmla="*/ 3327290 h 3482342"/>
              <a:gd name="connsiteX126" fmla="*/ 600378 w 12192000"/>
              <a:gd name="connsiteY126" fmla="*/ 3335250 h 3482342"/>
              <a:gd name="connsiteX127" fmla="*/ 493457 w 12192000"/>
              <a:gd name="connsiteY127" fmla="*/ 3365044 h 3482342"/>
              <a:gd name="connsiteX128" fmla="*/ 349402 w 12192000"/>
              <a:gd name="connsiteY128" fmla="*/ 3380897 h 3482342"/>
              <a:gd name="connsiteX129" fmla="*/ 192183 w 12192000"/>
              <a:gd name="connsiteY129" fmla="*/ 3460075 h 3482342"/>
              <a:gd name="connsiteX130" fmla="*/ 46713 w 12192000"/>
              <a:gd name="connsiteY130" fmla="*/ 3462986 h 3482342"/>
              <a:gd name="connsiteX131" fmla="*/ 2765 w 12192000"/>
              <a:gd name="connsiteY131" fmla="*/ 3480770 h 3482342"/>
              <a:gd name="connsiteX132" fmla="*/ 0 w 12192000"/>
              <a:gd name="connsiteY132" fmla="*/ 3482342 h 3482342"/>
              <a:gd name="connsiteX133" fmla="*/ 0 w 12192000"/>
              <a:gd name="connsiteY13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05409 w 12192000"/>
              <a:gd name="connsiteY41" fmla="*/ 1422789 h 3482342"/>
              <a:gd name="connsiteX42" fmla="*/ 10370530 w 12192000"/>
              <a:gd name="connsiteY42" fmla="*/ 1441596 h 3482342"/>
              <a:gd name="connsiteX43" fmla="*/ 10300239 w 12192000"/>
              <a:gd name="connsiteY43" fmla="*/ 1456332 h 3482342"/>
              <a:gd name="connsiteX44" fmla="*/ 10264922 w 12192000"/>
              <a:gd name="connsiteY44" fmla="*/ 1472107 h 3482342"/>
              <a:gd name="connsiteX45" fmla="*/ 10229629 w 12192000"/>
              <a:gd name="connsiteY45" fmla="*/ 1470454 h 3482342"/>
              <a:gd name="connsiteX46" fmla="*/ 10201385 w 12192000"/>
              <a:gd name="connsiteY46" fmla="*/ 1477515 h 3482342"/>
              <a:gd name="connsiteX47" fmla="*/ 10151958 w 12192000"/>
              <a:gd name="connsiteY47" fmla="*/ 1477515 h 3482342"/>
              <a:gd name="connsiteX48" fmla="*/ 10120184 w 12192000"/>
              <a:gd name="connsiteY48" fmla="*/ 1466924 h 3482342"/>
              <a:gd name="connsiteX49" fmla="*/ 10081348 w 12192000"/>
              <a:gd name="connsiteY49" fmla="*/ 1481046 h 3482342"/>
              <a:gd name="connsiteX50" fmla="*/ 10058690 w 12192000"/>
              <a:gd name="connsiteY50" fmla="*/ 1474888 h 3482342"/>
              <a:gd name="connsiteX51" fmla="*/ 10004424 w 12192000"/>
              <a:gd name="connsiteY51" fmla="*/ 1489801 h 3482342"/>
              <a:gd name="connsiteX52" fmla="*/ 9999951 w 12192000"/>
              <a:gd name="connsiteY52" fmla="*/ 1499127 h 3482342"/>
              <a:gd name="connsiteX53" fmla="*/ 9845462 w 12192000"/>
              <a:gd name="connsiteY53" fmla="*/ 1548192 h 3482342"/>
              <a:gd name="connsiteX54" fmla="*/ 9736156 w 12192000"/>
              <a:gd name="connsiteY54" fmla="*/ 1581928 h 3482342"/>
              <a:gd name="connsiteX55" fmla="*/ 9693355 w 12192000"/>
              <a:gd name="connsiteY55" fmla="*/ 1602632 h 3482342"/>
              <a:gd name="connsiteX56" fmla="*/ 9664242 w 12192000"/>
              <a:gd name="connsiteY56" fmla="*/ 1622075 h 3482342"/>
              <a:gd name="connsiteX57" fmla="*/ 9579195 w 12192000"/>
              <a:gd name="connsiteY57" fmla="*/ 1648017 h 3482342"/>
              <a:gd name="connsiteX58" fmla="*/ 9433652 w 12192000"/>
              <a:gd name="connsiteY58" fmla="*/ 1681174 h 3482342"/>
              <a:gd name="connsiteX59" fmla="*/ 9403775 w 12192000"/>
              <a:gd name="connsiteY59" fmla="*/ 1690403 h 3482342"/>
              <a:gd name="connsiteX60" fmla="*/ 9382503 w 12192000"/>
              <a:gd name="connsiteY60" fmla="*/ 1706957 h 3482342"/>
              <a:gd name="connsiteX61" fmla="*/ 9381410 w 12192000"/>
              <a:gd name="connsiteY61" fmla="*/ 1718312 h 3482342"/>
              <a:gd name="connsiteX62" fmla="*/ 9365685 w 12192000"/>
              <a:gd name="connsiteY62" fmla="*/ 1724772 h 3482342"/>
              <a:gd name="connsiteX63" fmla="*/ 9278020 w 12192000"/>
              <a:gd name="connsiteY63" fmla="*/ 1741161 h 3482342"/>
              <a:gd name="connsiteX64" fmla="*/ 9217145 w 12192000"/>
              <a:gd name="connsiteY64" fmla="*/ 1771195 h 3482342"/>
              <a:gd name="connsiteX65" fmla="*/ 8955875 w 12192000"/>
              <a:gd name="connsiteY65" fmla="*/ 1796806 h 3482342"/>
              <a:gd name="connsiteX66" fmla="*/ 8648415 w 12192000"/>
              <a:gd name="connsiteY66" fmla="*/ 1878623 h 3482342"/>
              <a:gd name="connsiteX67" fmla="*/ 8538519 w 12192000"/>
              <a:gd name="connsiteY67" fmla="*/ 1894114 h 3482342"/>
              <a:gd name="connsiteX68" fmla="*/ 8506541 w 12192000"/>
              <a:gd name="connsiteY68" fmla="*/ 1905955 h 3482342"/>
              <a:gd name="connsiteX69" fmla="*/ 8236214 w 12192000"/>
              <a:gd name="connsiteY69" fmla="*/ 1909725 h 3482342"/>
              <a:gd name="connsiteX70" fmla="*/ 8132104 w 12192000"/>
              <a:gd name="connsiteY70" fmla="*/ 1895727 h 3482342"/>
              <a:gd name="connsiteX71" fmla="*/ 7918078 w 12192000"/>
              <a:gd name="connsiteY71" fmla="*/ 1862668 h 3482342"/>
              <a:gd name="connsiteX72" fmla="*/ 7817899 w 12192000"/>
              <a:gd name="connsiteY72" fmla="*/ 1862176 h 3482342"/>
              <a:gd name="connsiteX73" fmla="*/ 7768994 w 12192000"/>
              <a:gd name="connsiteY73" fmla="*/ 1855721 h 3482342"/>
              <a:gd name="connsiteX74" fmla="*/ 7618027 w 12192000"/>
              <a:gd name="connsiteY74" fmla="*/ 1830959 h 3482342"/>
              <a:gd name="connsiteX75" fmla="*/ 7449425 w 12192000"/>
              <a:gd name="connsiteY75" fmla="*/ 1810910 h 3482342"/>
              <a:gd name="connsiteX76" fmla="*/ 7342915 w 12192000"/>
              <a:gd name="connsiteY76" fmla="*/ 1819827 h 3482342"/>
              <a:gd name="connsiteX77" fmla="*/ 7255191 w 12192000"/>
              <a:gd name="connsiteY77" fmla="*/ 1834354 h 3482342"/>
              <a:gd name="connsiteX78" fmla="*/ 7131205 w 12192000"/>
              <a:gd name="connsiteY78" fmla="*/ 1845557 h 3482342"/>
              <a:gd name="connsiteX79" fmla="*/ 6941837 w 12192000"/>
              <a:gd name="connsiteY79" fmla="*/ 1840640 h 3482342"/>
              <a:gd name="connsiteX80" fmla="*/ 6837145 w 12192000"/>
              <a:gd name="connsiteY80" fmla="*/ 1870724 h 3482342"/>
              <a:gd name="connsiteX81" fmla="*/ 6753991 w 12192000"/>
              <a:gd name="connsiteY81" fmla="*/ 1860969 h 3482342"/>
              <a:gd name="connsiteX82" fmla="*/ 6727754 w 12192000"/>
              <a:gd name="connsiteY82" fmla="*/ 1882372 h 3482342"/>
              <a:gd name="connsiteX83" fmla="*/ 6723371 w 12192000"/>
              <a:gd name="connsiteY83" fmla="*/ 1886494 h 3482342"/>
              <a:gd name="connsiteX84" fmla="*/ 6702779 w 12192000"/>
              <a:gd name="connsiteY84" fmla="*/ 1893601 h 3482342"/>
              <a:gd name="connsiteX85" fmla="*/ 6686657 w 12192000"/>
              <a:gd name="connsiteY85" fmla="*/ 1907344 h 3482342"/>
              <a:gd name="connsiteX86" fmla="*/ 6651330 w 12192000"/>
              <a:gd name="connsiteY86" fmla="*/ 1922921 h 3482342"/>
              <a:gd name="connsiteX87" fmla="*/ 6622958 w 12192000"/>
              <a:gd name="connsiteY87" fmla="*/ 1936255 h 3482342"/>
              <a:gd name="connsiteX88" fmla="*/ 6522602 w 12192000"/>
              <a:gd name="connsiteY88" fmla="*/ 1954133 h 3482342"/>
              <a:gd name="connsiteX89" fmla="*/ 6444344 w 12192000"/>
              <a:gd name="connsiteY89" fmla="*/ 1969663 h 3482342"/>
              <a:gd name="connsiteX90" fmla="*/ 6409626 w 12192000"/>
              <a:gd name="connsiteY90" fmla="*/ 1978846 h 3482342"/>
              <a:gd name="connsiteX91" fmla="*/ 6333446 w 12192000"/>
              <a:gd name="connsiteY91" fmla="*/ 1997163 h 3482342"/>
              <a:gd name="connsiteX92" fmla="*/ 6294933 w 12192000"/>
              <a:gd name="connsiteY92" fmla="*/ 2019412 h 3482342"/>
              <a:gd name="connsiteX93" fmla="*/ 6238719 w 12192000"/>
              <a:gd name="connsiteY93" fmla="*/ 2042547 h 3482342"/>
              <a:gd name="connsiteX94" fmla="*/ 6187205 w 12192000"/>
              <a:gd name="connsiteY94" fmla="*/ 2060048 h 3482342"/>
              <a:gd name="connsiteX95" fmla="*/ 6138780 w 12192000"/>
              <a:gd name="connsiteY95" fmla="*/ 2081918 h 3482342"/>
              <a:gd name="connsiteX96" fmla="*/ 6120125 w 12192000"/>
              <a:gd name="connsiteY96" fmla="*/ 2109475 h 3482342"/>
              <a:gd name="connsiteX97" fmla="*/ 6056576 w 12192000"/>
              <a:gd name="connsiteY97" fmla="*/ 2120066 h 3482342"/>
              <a:gd name="connsiteX98" fmla="*/ 5993794 w 12192000"/>
              <a:gd name="connsiteY98" fmla="*/ 2122569 h 3482342"/>
              <a:gd name="connsiteX99" fmla="*/ 5943601 w 12192000"/>
              <a:gd name="connsiteY99" fmla="*/ 2137719 h 3482342"/>
              <a:gd name="connsiteX100" fmla="*/ 5898141 w 12192000"/>
              <a:gd name="connsiteY100" fmla="*/ 2144806 h 3482342"/>
              <a:gd name="connsiteX101" fmla="*/ 5855337 w 12192000"/>
              <a:gd name="connsiteY101" fmla="*/ 2137719 h 3482342"/>
              <a:gd name="connsiteX102" fmla="*/ 5817682 w 12192000"/>
              <a:gd name="connsiteY102" fmla="*/ 2157358 h 3482342"/>
              <a:gd name="connsiteX103" fmla="*/ 5735300 w 12192000"/>
              <a:gd name="connsiteY103" fmla="*/ 2158902 h 3482342"/>
              <a:gd name="connsiteX104" fmla="*/ 5591469 w 12192000"/>
              <a:gd name="connsiteY104" fmla="*/ 2178389 h 3482342"/>
              <a:gd name="connsiteX105" fmla="*/ 5505818 w 12192000"/>
              <a:gd name="connsiteY105" fmla="*/ 2194207 h 3482342"/>
              <a:gd name="connsiteX106" fmla="*/ 5452860 w 12192000"/>
              <a:gd name="connsiteY106" fmla="*/ 2180085 h 3482342"/>
              <a:gd name="connsiteX107" fmla="*/ 5414282 w 12192000"/>
              <a:gd name="connsiteY107" fmla="*/ 2183070 h 3482342"/>
              <a:gd name="connsiteX108" fmla="*/ 5368369 w 12192000"/>
              <a:gd name="connsiteY108" fmla="*/ 2204272 h 3482342"/>
              <a:gd name="connsiteX109" fmla="*/ 5336354 w 12192000"/>
              <a:gd name="connsiteY109" fmla="*/ 2218920 h 3482342"/>
              <a:gd name="connsiteX110" fmla="*/ 5291263 w 12192000"/>
              <a:gd name="connsiteY110" fmla="*/ 2239182 h 3482342"/>
              <a:gd name="connsiteX111" fmla="*/ 5255152 w 12192000"/>
              <a:gd name="connsiteY111" fmla="*/ 2247164 h 3482342"/>
              <a:gd name="connsiteX112" fmla="*/ 5233796 w 12192000"/>
              <a:gd name="connsiteY112" fmla="*/ 2268260 h 3482342"/>
              <a:gd name="connsiteX113" fmla="*/ 5212786 w 12192000"/>
              <a:gd name="connsiteY113" fmla="*/ 2296592 h 3482342"/>
              <a:gd name="connsiteX114" fmla="*/ 5173523 w 12192000"/>
              <a:gd name="connsiteY114" fmla="*/ 2309057 h 3482342"/>
              <a:gd name="connsiteX115" fmla="*/ 5123830 w 12192000"/>
              <a:gd name="connsiteY115" fmla="*/ 2307070 h 3482342"/>
              <a:gd name="connsiteX116" fmla="*/ 5065426 w 12192000"/>
              <a:gd name="connsiteY116" fmla="*/ 2324076 h 3482342"/>
              <a:gd name="connsiteX117" fmla="*/ 4975908 w 12192000"/>
              <a:gd name="connsiteY117" fmla="*/ 2364128 h 3482342"/>
              <a:gd name="connsiteX118" fmla="*/ 4913723 w 12192000"/>
              <a:gd name="connsiteY118" fmla="*/ 2385265 h 3482342"/>
              <a:gd name="connsiteX119" fmla="*/ 4746485 w 12192000"/>
              <a:gd name="connsiteY119" fmla="*/ 2451769 h 3482342"/>
              <a:gd name="connsiteX120" fmla="*/ 4681588 w 12192000"/>
              <a:gd name="connsiteY120" fmla="*/ 2467494 h 3482342"/>
              <a:gd name="connsiteX121" fmla="*/ 1783655 w 12192000"/>
              <a:gd name="connsiteY121" fmla="*/ 3163860 h 3482342"/>
              <a:gd name="connsiteX122" fmla="*/ 1325955 w 12192000"/>
              <a:gd name="connsiteY122" fmla="*/ 3176692 h 3482342"/>
              <a:gd name="connsiteX123" fmla="*/ 1190384 w 12192000"/>
              <a:gd name="connsiteY123" fmla="*/ 3203504 h 3482342"/>
              <a:gd name="connsiteX124" fmla="*/ 1094537 w 12192000"/>
              <a:gd name="connsiteY124" fmla="*/ 3229469 h 3482342"/>
              <a:gd name="connsiteX125" fmla="*/ 779276 w 12192000"/>
              <a:gd name="connsiteY125" fmla="*/ 3327290 h 3482342"/>
              <a:gd name="connsiteX126" fmla="*/ 600378 w 12192000"/>
              <a:gd name="connsiteY126" fmla="*/ 3335250 h 3482342"/>
              <a:gd name="connsiteX127" fmla="*/ 493457 w 12192000"/>
              <a:gd name="connsiteY127" fmla="*/ 3365044 h 3482342"/>
              <a:gd name="connsiteX128" fmla="*/ 349402 w 12192000"/>
              <a:gd name="connsiteY128" fmla="*/ 3380897 h 3482342"/>
              <a:gd name="connsiteX129" fmla="*/ 192183 w 12192000"/>
              <a:gd name="connsiteY129" fmla="*/ 3460075 h 3482342"/>
              <a:gd name="connsiteX130" fmla="*/ 46713 w 12192000"/>
              <a:gd name="connsiteY130" fmla="*/ 3462986 h 3482342"/>
              <a:gd name="connsiteX131" fmla="*/ 2765 w 12192000"/>
              <a:gd name="connsiteY131" fmla="*/ 3480770 h 3482342"/>
              <a:gd name="connsiteX132" fmla="*/ 0 w 12192000"/>
              <a:gd name="connsiteY132" fmla="*/ 3482342 h 3482342"/>
              <a:gd name="connsiteX133" fmla="*/ 0 w 12192000"/>
              <a:gd name="connsiteY13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9906 w 12192000"/>
              <a:gd name="connsiteY33" fmla="*/ 1332049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39694 w 12192000"/>
              <a:gd name="connsiteY41" fmla="*/ 1406905 h 3482342"/>
              <a:gd name="connsiteX42" fmla="*/ 10405409 w 12192000"/>
              <a:gd name="connsiteY42" fmla="*/ 1422789 h 3482342"/>
              <a:gd name="connsiteX43" fmla="*/ 10370530 w 12192000"/>
              <a:gd name="connsiteY43" fmla="*/ 1441596 h 3482342"/>
              <a:gd name="connsiteX44" fmla="*/ 10300239 w 12192000"/>
              <a:gd name="connsiteY44" fmla="*/ 1456332 h 3482342"/>
              <a:gd name="connsiteX45" fmla="*/ 10264922 w 12192000"/>
              <a:gd name="connsiteY45" fmla="*/ 1472107 h 3482342"/>
              <a:gd name="connsiteX46" fmla="*/ 10229629 w 12192000"/>
              <a:gd name="connsiteY46" fmla="*/ 1470454 h 3482342"/>
              <a:gd name="connsiteX47" fmla="*/ 10201385 w 12192000"/>
              <a:gd name="connsiteY47" fmla="*/ 1477515 h 3482342"/>
              <a:gd name="connsiteX48" fmla="*/ 10151958 w 12192000"/>
              <a:gd name="connsiteY48" fmla="*/ 1477515 h 3482342"/>
              <a:gd name="connsiteX49" fmla="*/ 10120184 w 12192000"/>
              <a:gd name="connsiteY49" fmla="*/ 1466924 h 3482342"/>
              <a:gd name="connsiteX50" fmla="*/ 10081348 w 12192000"/>
              <a:gd name="connsiteY50" fmla="*/ 1481046 h 3482342"/>
              <a:gd name="connsiteX51" fmla="*/ 10058690 w 12192000"/>
              <a:gd name="connsiteY51" fmla="*/ 1474888 h 3482342"/>
              <a:gd name="connsiteX52" fmla="*/ 10004424 w 12192000"/>
              <a:gd name="connsiteY52" fmla="*/ 1489801 h 3482342"/>
              <a:gd name="connsiteX53" fmla="*/ 9999951 w 12192000"/>
              <a:gd name="connsiteY53" fmla="*/ 1499127 h 3482342"/>
              <a:gd name="connsiteX54" fmla="*/ 9845462 w 12192000"/>
              <a:gd name="connsiteY54" fmla="*/ 1548192 h 3482342"/>
              <a:gd name="connsiteX55" fmla="*/ 9736156 w 12192000"/>
              <a:gd name="connsiteY55" fmla="*/ 1581928 h 3482342"/>
              <a:gd name="connsiteX56" fmla="*/ 9693355 w 12192000"/>
              <a:gd name="connsiteY56" fmla="*/ 1602632 h 3482342"/>
              <a:gd name="connsiteX57" fmla="*/ 9664242 w 12192000"/>
              <a:gd name="connsiteY57" fmla="*/ 1622075 h 3482342"/>
              <a:gd name="connsiteX58" fmla="*/ 9579195 w 12192000"/>
              <a:gd name="connsiteY58" fmla="*/ 1648017 h 3482342"/>
              <a:gd name="connsiteX59" fmla="*/ 9433652 w 12192000"/>
              <a:gd name="connsiteY59" fmla="*/ 1681174 h 3482342"/>
              <a:gd name="connsiteX60" fmla="*/ 9403775 w 12192000"/>
              <a:gd name="connsiteY60" fmla="*/ 1690403 h 3482342"/>
              <a:gd name="connsiteX61" fmla="*/ 9382503 w 12192000"/>
              <a:gd name="connsiteY61" fmla="*/ 1706957 h 3482342"/>
              <a:gd name="connsiteX62" fmla="*/ 9381410 w 12192000"/>
              <a:gd name="connsiteY62" fmla="*/ 1718312 h 3482342"/>
              <a:gd name="connsiteX63" fmla="*/ 9365685 w 12192000"/>
              <a:gd name="connsiteY63" fmla="*/ 1724772 h 3482342"/>
              <a:gd name="connsiteX64" fmla="*/ 9278020 w 12192000"/>
              <a:gd name="connsiteY64" fmla="*/ 1741161 h 3482342"/>
              <a:gd name="connsiteX65" fmla="*/ 9217145 w 12192000"/>
              <a:gd name="connsiteY65" fmla="*/ 1771195 h 3482342"/>
              <a:gd name="connsiteX66" fmla="*/ 8955875 w 12192000"/>
              <a:gd name="connsiteY66" fmla="*/ 1796806 h 3482342"/>
              <a:gd name="connsiteX67" fmla="*/ 8648415 w 12192000"/>
              <a:gd name="connsiteY67" fmla="*/ 1878623 h 3482342"/>
              <a:gd name="connsiteX68" fmla="*/ 8538519 w 12192000"/>
              <a:gd name="connsiteY68" fmla="*/ 1894114 h 3482342"/>
              <a:gd name="connsiteX69" fmla="*/ 8506541 w 12192000"/>
              <a:gd name="connsiteY69" fmla="*/ 1905955 h 3482342"/>
              <a:gd name="connsiteX70" fmla="*/ 8236214 w 12192000"/>
              <a:gd name="connsiteY70" fmla="*/ 1909725 h 3482342"/>
              <a:gd name="connsiteX71" fmla="*/ 8132104 w 12192000"/>
              <a:gd name="connsiteY71" fmla="*/ 1895727 h 3482342"/>
              <a:gd name="connsiteX72" fmla="*/ 7918078 w 12192000"/>
              <a:gd name="connsiteY72" fmla="*/ 1862668 h 3482342"/>
              <a:gd name="connsiteX73" fmla="*/ 7817899 w 12192000"/>
              <a:gd name="connsiteY73" fmla="*/ 1862176 h 3482342"/>
              <a:gd name="connsiteX74" fmla="*/ 7768994 w 12192000"/>
              <a:gd name="connsiteY74" fmla="*/ 1855721 h 3482342"/>
              <a:gd name="connsiteX75" fmla="*/ 7618027 w 12192000"/>
              <a:gd name="connsiteY75" fmla="*/ 1830959 h 3482342"/>
              <a:gd name="connsiteX76" fmla="*/ 7449425 w 12192000"/>
              <a:gd name="connsiteY76" fmla="*/ 1810910 h 3482342"/>
              <a:gd name="connsiteX77" fmla="*/ 7342915 w 12192000"/>
              <a:gd name="connsiteY77" fmla="*/ 1819827 h 3482342"/>
              <a:gd name="connsiteX78" fmla="*/ 7255191 w 12192000"/>
              <a:gd name="connsiteY78" fmla="*/ 1834354 h 3482342"/>
              <a:gd name="connsiteX79" fmla="*/ 7131205 w 12192000"/>
              <a:gd name="connsiteY79" fmla="*/ 1845557 h 3482342"/>
              <a:gd name="connsiteX80" fmla="*/ 6941837 w 12192000"/>
              <a:gd name="connsiteY80" fmla="*/ 1840640 h 3482342"/>
              <a:gd name="connsiteX81" fmla="*/ 6837145 w 12192000"/>
              <a:gd name="connsiteY81" fmla="*/ 1870724 h 3482342"/>
              <a:gd name="connsiteX82" fmla="*/ 6753991 w 12192000"/>
              <a:gd name="connsiteY82" fmla="*/ 1860969 h 3482342"/>
              <a:gd name="connsiteX83" fmla="*/ 6727754 w 12192000"/>
              <a:gd name="connsiteY83" fmla="*/ 1882372 h 3482342"/>
              <a:gd name="connsiteX84" fmla="*/ 6723371 w 12192000"/>
              <a:gd name="connsiteY84" fmla="*/ 1886494 h 3482342"/>
              <a:gd name="connsiteX85" fmla="*/ 6702779 w 12192000"/>
              <a:gd name="connsiteY85" fmla="*/ 1893601 h 3482342"/>
              <a:gd name="connsiteX86" fmla="*/ 6686657 w 12192000"/>
              <a:gd name="connsiteY86" fmla="*/ 1907344 h 3482342"/>
              <a:gd name="connsiteX87" fmla="*/ 6651330 w 12192000"/>
              <a:gd name="connsiteY87" fmla="*/ 1922921 h 3482342"/>
              <a:gd name="connsiteX88" fmla="*/ 6622958 w 12192000"/>
              <a:gd name="connsiteY88" fmla="*/ 1936255 h 3482342"/>
              <a:gd name="connsiteX89" fmla="*/ 6522602 w 12192000"/>
              <a:gd name="connsiteY89" fmla="*/ 1954133 h 3482342"/>
              <a:gd name="connsiteX90" fmla="*/ 6444344 w 12192000"/>
              <a:gd name="connsiteY90" fmla="*/ 1969663 h 3482342"/>
              <a:gd name="connsiteX91" fmla="*/ 6409626 w 12192000"/>
              <a:gd name="connsiteY91" fmla="*/ 1978846 h 3482342"/>
              <a:gd name="connsiteX92" fmla="*/ 6333446 w 12192000"/>
              <a:gd name="connsiteY92" fmla="*/ 1997163 h 3482342"/>
              <a:gd name="connsiteX93" fmla="*/ 6294933 w 12192000"/>
              <a:gd name="connsiteY93" fmla="*/ 2019412 h 3482342"/>
              <a:gd name="connsiteX94" fmla="*/ 6238719 w 12192000"/>
              <a:gd name="connsiteY94" fmla="*/ 2042547 h 3482342"/>
              <a:gd name="connsiteX95" fmla="*/ 6187205 w 12192000"/>
              <a:gd name="connsiteY95" fmla="*/ 2060048 h 3482342"/>
              <a:gd name="connsiteX96" fmla="*/ 6138780 w 12192000"/>
              <a:gd name="connsiteY96" fmla="*/ 2081918 h 3482342"/>
              <a:gd name="connsiteX97" fmla="*/ 6120125 w 12192000"/>
              <a:gd name="connsiteY97" fmla="*/ 2109475 h 3482342"/>
              <a:gd name="connsiteX98" fmla="*/ 6056576 w 12192000"/>
              <a:gd name="connsiteY98" fmla="*/ 2120066 h 3482342"/>
              <a:gd name="connsiteX99" fmla="*/ 5993794 w 12192000"/>
              <a:gd name="connsiteY99" fmla="*/ 2122569 h 3482342"/>
              <a:gd name="connsiteX100" fmla="*/ 5943601 w 12192000"/>
              <a:gd name="connsiteY100" fmla="*/ 2137719 h 3482342"/>
              <a:gd name="connsiteX101" fmla="*/ 5898141 w 12192000"/>
              <a:gd name="connsiteY101" fmla="*/ 2144806 h 3482342"/>
              <a:gd name="connsiteX102" fmla="*/ 5855337 w 12192000"/>
              <a:gd name="connsiteY102" fmla="*/ 2137719 h 3482342"/>
              <a:gd name="connsiteX103" fmla="*/ 5817682 w 12192000"/>
              <a:gd name="connsiteY103" fmla="*/ 2157358 h 3482342"/>
              <a:gd name="connsiteX104" fmla="*/ 5735300 w 12192000"/>
              <a:gd name="connsiteY104" fmla="*/ 2158902 h 3482342"/>
              <a:gd name="connsiteX105" fmla="*/ 5591469 w 12192000"/>
              <a:gd name="connsiteY105" fmla="*/ 2178389 h 3482342"/>
              <a:gd name="connsiteX106" fmla="*/ 5505818 w 12192000"/>
              <a:gd name="connsiteY106" fmla="*/ 2194207 h 3482342"/>
              <a:gd name="connsiteX107" fmla="*/ 5452860 w 12192000"/>
              <a:gd name="connsiteY107" fmla="*/ 2180085 h 3482342"/>
              <a:gd name="connsiteX108" fmla="*/ 5414282 w 12192000"/>
              <a:gd name="connsiteY108" fmla="*/ 2183070 h 3482342"/>
              <a:gd name="connsiteX109" fmla="*/ 5368369 w 12192000"/>
              <a:gd name="connsiteY109" fmla="*/ 2204272 h 3482342"/>
              <a:gd name="connsiteX110" fmla="*/ 5336354 w 12192000"/>
              <a:gd name="connsiteY110" fmla="*/ 2218920 h 3482342"/>
              <a:gd name="connsiteX111" fmla="*/ 5291263 w 12192000"/>
              <a:gd name="connsiteY111" fmla="*/ 2239182 h 3482342"/>
              <a:gd name="connsiteX112" fmla="*/ 5255152 w 12192000"/>
              <a:gd name="connsiteY112" fmla="*/ 2247164 h 3482342"/>
              <a:gd name="connsiteX113" fmla="*/ 5233796 w 12192000"/>
              <a:gd name="connsiteY113" fmla="*/ 2268260 h 3482342"/>
              <a:gd name="connsiteX114" fmla="*/ 5212786 w 12192000"/>
              <a:gd name="connsiteY114" fmla="*/ 2296592 h 3482342"/>
              <a:gd name="connsiteX115" fmla="*/ 5173523 w 12192000"/>
              <a:gd name="connsiteY115" fmla="*/ 2309057 h 3482342"/>
              <a:gd name="connsiteX116" fmla="*/ 5123830 w 12192000"/>
              <a:gd name="connsiteY116" fmla="*/ 2307070 h 3482342"/>
              <a:gd name="connsiteX117" fmla="*/ 5065426 w 12192000"/>
              <a:gd name="connsiteY117" fmla="*/ 2324076 h 3482342"/>
              <a:gd name="connsiteX118" fmla="*/ 4975908 w 12192000"/>
              <a:gd name="connsiteY118" fmla="*/ 2364128 h 3482342"/>
              <a:gd name="connsiteX119" fmla="*/ 4913723 w 12192000"/>
              <a:gd name="connsiteY119" fmla="*/ 2385265 h 3482342"/>
              <a:gd name="connsiteX120" fmla="*/ 4746485 w 12192000"/>
              <a:gd name="connsiteY120" fmla="*/ 2451769 h 3482342"/>
              <a:gd name="connsiteX121" fmla="*/ 4681588 w 12192000"/>
              <a:gd name="connsiteY121" fmla="*/ 2467494 h 3482342"/>
              <a:gd name="connsiteX122" fmla="*/ 1783655 w 12192000"/>
              <a:gd name="connsiteY122" fmla="*/ 3163860 h 3482342"/>
              <a:gd name="connsiteX123" fmla="*/ 1325955 w 12192000"/>
              <a:gd name="connsiteY123" fmla="*/ 3176692 h 3482342"/>
              <a:gd name="connsiteX124" fmla="*/ 1190384 w 12192000"/>
              <a:gd name="connsiteY124" fmla="*/ 3203504 h 3482342"/>
              <a:gd name="connsiteX125" fmla="*/ 1094537 w 12192000"/>
              <a:gd name="connsiteY125" fmla="*/ 3229469 h 3482342"/>
              <a:gd name="connsiteX126" fmla="*/ 779276 w 12192000"/>
              <a:gd name="connsiteY126" fmla="*/ 3327290 h 3482342"/>
              <a:gd name="connsiteX127" fmla="*/ 600378 w 12192000"/>
              <a:gd name="connsiteY127" fmla="*/ 3335250 h 3482342"/>
              <a:gd name="connsiteX128" fmla="*/ 493457 w 12192000"/>
              <a:gd name="connsiteY128" fmla="*/ 3365044 h 3482342"/>
              <a:gd name="connsiteX129" fmla="*/ 349402 w 12192000"/>
              <a:gd name="connsiteY129" fmla="*/ 3380897 h 3482342"/>
              <a:gd name="connsiteX130" fmla="*/ 192183 w 12192000"/>
              <a:gd name="connsiteY130" fmla="*/ 3460075 h 3482342"/>
              <a:gd name="connsiteX131" fmla="*/ 46713 w 12192000"/>
              <a:gd name="connsiteY131" fmla="*/ 3462986 h 3482342"/>
              <a:gd name="connsiteX132" fmla="*/ 2765 w 12192000"/>
              <a:gd name="connsiteY132" fmla="*/ 3480770 h 3482342"/>
              <a:gd name="connsiteX133" fmla="*/ 0 w 12192000"/>
              <a:gd name="connsiteY133" fmla="*/ 3482342 h 3482342"/>
              <a:gd name="connsiteX134" fmla="*/ 0 w 12192000"/>
              <a:gd name="connsiteY13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6375 w 12192000"/>
              <a:gd name="connsiteY33" fmla="*/ 1342640 h 3482342"/>
              <a:gd name="connsiteX34" fmla="*/ 10639834 w 12192000"/>
              <a:gd name="connsiteY34" fmla="*/ 1324989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39694 w 12192000"/>
              <a:gd name="connsiteY41" fmla="*/ 1406905 h 3482342"/>
              <a:gd name="connsiteX42" fmla="*/ 10405409 w 12192000"/>
              <a:gd name="connsiteY42" fmla="*/ 1422789 h 3482342"/>
              <a:gd name="connsiteX43" fmla="*/ 10370530 w 12192000"/>
              <a:gd name="connsiteY43" fmla="*/ 1441596 h 3482342"/>
              <a:gd name="connsiteX44" fmla="*/ 10300239 w 12192000"/>
              <a:gd name="connsiteY44" fmla="*/ 1456332 h 3482342"/>
              <a:gd name="connsiteX45" fmla="*/ 10264922 w 12192000"/>
              <a:gd name="connsiteY45" fmla="*/ 1472107 h 3482342"/>
              <a:gd name="connsiteX46" fmla="*/ 10229629 w 12192000"/>
              <a:gd name="connsiteY46" fmla="*/ 1470454 h 3482342"/>
              <a:gd name="connsiteX47" fmla="*/ 10201385 w 12192000"/>
              <a:gd name="connsiteY47" fmla="*/ 1477515 h 3482342"/>
              <a:gd name="connsiteX48" fmla="*/ 10151958 w 12192000"/>
              <a:gd name="connsiteY48" fmla="*/ 1477515 h 3482342"/>
              <a:gd name="connsiteX49" fmla="*/ 10120184 w 12192000"/>
              <a:gd name="connsiteY49" fmla="*/ 1466924 h 3482342"/>
              <a:gd name="connsiteX50" fmla="*/ 10081348 w 12192000"/>
              <a:gd name="connsiteY50" fmla="*/ 1481046 h 3482342"/>
              <a:gd name="connsiteX51" fmla="*/ 10058690 w 12192000"/>
              <a:gd name="connsiteY51" fmla="*/ 1474888 h 3482342"/>
              <a:gd name="connsiteX52" fmla="*/ 10004424 w 12192000"/>
              <a:gd name="connsiteY52" fmla="*/ 1489801 h 3482342"/>
              <a:gd name="connsiteX53" fmla="*/ 9999951 w 12192000"/>
              <a:gd name="connsiteY53" fmla="*/ 1499127 h 3482342"/>
              <a:gd name="connsiteX54" fmla="*/ 9845462 w 12192000"/>
              <a:gd name="connsiteY54" fmla="*/ 1548192 h 3482342"/>
              <a:gd name="connsiteX55" fmla="*/ 9736156 w 12192000"/>
              <a:gd name="connsiteY55" fmla="*/ 1581928 h 3482342"/>
              <a:gd name="connsiteX56" fmla="*/ 9693355 w 12192000"/>
              <a:gd name="connsiteY56" fmla="*/ 1602632 h 3482342"/>
              <a:gd name="connsiteX57" fmla="*/ 9664242 w 12192000"/>
              <a:gd name="connsiteY57" fmla="*/ 1622075 h 3482342"/>
              <a:gd name="connsiteX58" fmla="*/ 9579195 w 12192000"/>
              <a:gd name="connsiteY58" fmla="*/ 1648017 h 3482342"/>
              <a:gd name="connsiteX59" fmla="*/ 9433652 w 12192000"/>
              <a:gd name="connsiteY59" fmla="*/ 1681174 h 3482342"/>
              <a:gd name="connsiteX60" fmla="*/ 9403775 w 12192000"/>
              <a:gd name="connsiteY60" fmla="*/ 1690403 h 3482342"/>
              <a:gd name="connsiteX61" fmla="*/ 9382503 w 12192000"/>
              <a:gd name="connsiteY61" fmla="*/ 1706957 h 3482342"/>
              <a:gd name="connsiteX62" fmla="*/ 9381410 w 12192000"/>
              <a:gd name="connsiteY62" fmla="*/ 1718312 h 3482342"/>
              <a:gd name="connsiteX63" fmla="*/ 9365685 w 12192000"/>
              <a:gd name="connsiteY63" fmla="*/ 1724772 h 3482342"/>
              <a:gd name="connsiteX64" fmla="*/ 9278020 w 12192000"/>
              <a:gd name="connsiteY64" fmla="*/ 1741161 h 3482342"/>
              <a:gd name="connsiteX65" fmla="*/ 9217145 w 12192000"/>
              <a:gd name="connsiteY65" fmla="*/ 1771195 h 3482342"/>
              <a:gd name="connsiteX66" fmla="*/ 8955875 w 12192000"/>
              <a:gd name="connsiteY66" fmla="*/ 1796806 h 3482342"/>
              <a:gd name="connsiteX67" fmla="*/ 8648415 w 12192000"/>
              <a:gd name="connsiteY67" fmla="*/ 1878623 h 3482342"/>
              <a:gd name="connsiteX68" fmla="*/ 8538519 w 12192000"/>
              <a:gd name="connsiteY68" fmla="*/ 1894114 h 3482342"/>
              <a:gd name="connsiteX69" fmla="*/ 8506541 w 12192000"/>
              <a:gd name="connsiteY69" fmla="*/ 1905955 h 3482342"/>
              <a:gd name="connsiteX70" fmla="*/ 8236214 w 12192000"/>
              <a:gd name="connsiteY70" fmla="*/ 1909725 h 3482342"/>
              <a:gd name="connsiteX71" fmla="*/ 8132104 w 12192000"/>
              <a:gd name="connsiteY71" fmla="*/ 1895727 h 3482342"/>
              <a:gd name="connsiteX72" fmla="*/ 7918078 w 12192000"/>
              <a:gd name="connsiteY72" fmla="*/ 1862668 h 3482342"/>
              <a:gd name="connsiteX73" fmla="*/ 7817899 w 12192000"/>
              <a:gd name="connsiteY73" fmla="*/ 1862176 h 3482342"/>
              <a:gd name="connsiteX74" fmla="*/ 7768994 w 12192000"/>
              <a:gd name="connsiteY74" fmla="*/ 1855721 h 3482342"/>
              <a:gd name="connsiteX75" fmla="*/ 7618027 w 12192000"/>
              <a:gd name="connsiteY75" fmla="*/ 1830959 h 3482342"/>
              <a:gd name="connsiteX76" fmla="*/ 7449425 w 12192000"/>
              <a:gd name="connsiteY76" fmla="*/ 1810910 h 3482342"/>
              <a:gd name="connsiteX77" fmla="*/ 7342915 w 12192000"/>
              <a:gd name="connsiteY77" fmla="*/ 1819827 h 3482342"/>
              <a:gd name="connsiteX78" fmla="*/ 7255191 w 12192000"/>
              <a:gd name="connsiteY78" fmla="*/ 1834354 h 3482342"/>
              <a:gd name="connsiteX79" fmla="*/ 7131205 w 12192000"/>
              <a:gd name="connsiteY79" fmla="*/ 1845557 h 3482342"/>
              <a:gd name="connsiteX80" fmla="*/ 6941837 w 12192000"/>
              <a:gd name="connsiteY80" fmla="*/ 1840640 h 3482342"/>
              <a:gd name="connsiteX81" fmla="*/ 6837145 w 12192000"/>
              <a:gd name="connsiteY81" fmla="*/ 1870724 h 3482342"/>
              <a:gd name="connsiteX82" fmla="*/ 6753991 w 12192000"/>
              <a:gd name="connsiteY82" fmla="*/ 1860969 h 3482342"/>
              <a:gd name="connsiteX83" fmla="*/ 6727754 w 12192000"/>
              <a:gd name="connsiteY83" fmla="*/ 1882372 h 3482342"/>
              <a:gd name="connsiteX84" fmla="*/ 6723371 w 12192000"/>
              <a:gd name="connsiteY84" fmla="*/ 1886494 h 3482342"/>
              <a:gd name="connsiteX85" fmla="*/ 6702779 w 12192000"/>
              <a:gd name="connsiteY85" fmla="*/ 1893601 h 3482342"/>
              <a:gd name="connsiteX86" fmla="*/ 6686657 w 12192000"/>
              <a:gd name="connsiteY86" fmla="*/ 1907344 h 3482342"/>
              <a:gd name="connsiteX87" fmla="*/ 6651330 w 12192000"/>
              <a:gd name="connsiteY87" fmla="*/ 1922921 h 3482342"/>
              <a:gd name="connsiteX88" fmla="*/ 6622958 w 12192000"/>
              <a:gd name="connsiteY88" fmla="*/ 1936255 h 3482342"/>
              <a:gd name="connsiteX89" fmla="*/ 6522602 w 12192000"/>
              <a:gd name="connsiteY89" fmla="*/ 1954133 h 3482342"/>
              <a:gd name="connsiteX90" fmla="*/ 6444344 w 12192000"/>
              <a:gd name="connsiteY90" fmla="*/ 1969663 h 3482342"/>
              <a:gd name="connsiteX91" fmla="*/ 6409626 w 12192000"/>
              <a:gd name="connsiteY91" fmla="*/ 1978846 h 3482342"/>
              <a:gd name="connsiteX92" fmla="*/ 6333446 w 12192000"/>
              <a:gd name="connsiteY92" fmla="*/ 1997163 h 3482342"/>
              <a:gd name="connsiteX93" fmla="*/ 6294933 w 12192000"/>
              <a:gd name="connsiteY93" fmla="*/ 2019412 h 3482342"/>
              <a:gd name="connsiteX94" fmla="*/ 6238719 w 12192000"/>
              <a:gd name="connsiteY94" fmla="*/ 2042547 h 3482342"/>
              <a:gd name="connsiteX95" fmla="*/ 6187205 w 12192000"/>
              <a:gd name="connsiteY95" fmla="*/ 2060048 h 3482342"/>
              <a:gd name="connsiteX96" fmla="*/ 6138780 w 12192000"/>
              <a:gd name="connsiteY96" fmla="*/ 2081918 h 3482342"/>
              <a:gd name="connsiteX97" fmla="*/ 6120125 w 12192000"/>
              <a:gd name="connsiteY97" fmla="*/ 2109475 h 3482342"/>
              <a:gd name="connsiteX98" fmla="*/ 6056576 w 12192000"/>
              <a:gd name="connsiteY98" fmla="*/ 2120066 h 3482342"/>
              <a:gd name="connsiteX99" fmla="*/ 5993794 w 12192000"/>
              <a:gd name="connsiteY99" fmla="*/ 2122569 h 3482342"/>
              <a:gd name="connsiteX100" fmla="*/ 5943601 w 12192000"/>
              <a:gd name="connsiteY100" fmla="*/ 2137719 h 3482342"/>
              <a:gd name="connsiteX101" fmla="*/ 5898141 w 12192000"/>
              <a:gd name="connsiteY101" fmla="*/ 2144806 h 3482342"/>
              <a:gd name="connsiteX102" fmla="*/ 5855337 w 12192000"/>
              <a:gd name="connsiteY102" fmla="*/ 2137719 h 3482342"/>
              <a:gd name="connsiteX103" fmla="*/ 5817682 w 12192000"/>
              <a:gd name="connsiteY103" fmla="*/ 2157358 h 3482342"/>
              <a:gd name="connsiteX104" fmla="*/ 5735300 w 12192000"/>
              <a:gd name="connsiteY104" fmla="*/ 2158902 h 3482342"/>
              <a:gd name="connsiteX105" fmla="*/ 5591469 w 12192000"/>
              <a:gd name="connsiteY105" fmla="*/ 2178389 h 3482342"/>
              <a:gd name="connsiteX106" fmla="*/ 5505818 w 12192000"/>
              <a:gd name="connsiteY106" fmla="*/ 2194207 h 3482342"/>
              <a:gd name="connsiteX107" fmla="*/ 5452860 w 12192000"/>
              <a:gd name="connsiteY107" fmla="*/ 2180085 h 3482342"/>
              <a:gd name="connsiteX108" fmla="*/ 5414282 w 12192000"/>
              <a:gd name="connsiteY108" fmla="*/ 2183070 h 3482342"/>
              <a:gd name="connsiteX109" fmla="*/ 5368369 w 12192000"/>
              <a:gd name="connsiteY109" fmla="*/ 2204272 h 3482342"/>
              <a:gd name="connsiteX110" fmla="*/ 5336354 w 12192000"/>
              <a:gd name="connsiteY110" fmla="*/ 2218920 h 3482342"/>
              <a:gd name="connsiteX111" fmla="*/ 5291263 w 12192000"/>
              <a:gd name="connsiteY111" fmla="*/ 2239182 h 3482342"/>
              <a:gd name="connsiteX112" fmla="*/ 5255152 w 12192000"/>
              <a:gd name="connsiteY112" fmla="*/ 2247164 h 3482342"/>
              <a:gd name="connsiteX113" fmla="*/ 5233796 w 12192000"/>
              <a:gd name="connsiteY113" fmla="*/ 2268260 h 3482342"/>
              <a:gd name="connsiteX114" fmla="*/ 5212786 w 12192000"/>
              <a:gd name="connsiteY114" fmla="*/ 2296592 h 3482342"/>
              <a:gd name="connsiteX115" fmla="*/ 5173523 w 12192000"/>
              <a:gd name="connsiteY115" fmla="*/ 2309057 h 3482342"/>
              <a:gd name="connsiteX116" fmla="*/ 5123830 w 12192000"/>
              <a:gd name="connsiteY116" fmla="*/ 2307070 h 3482342"/>
              <a:gd name="connsiteX117" fmla="*/ 5065426 w 12192000"/>
              <a:gd name="connsiteY117" fmla="*/ 2324076 h 3482342"/>
              <a:gd name="connsiteX118" fmla="*/ 4975908 w 12192000"/>
              <a:gd name="connsiteY118" fmla="*/ 2364128 h 3482342"/>
              <a:gd name="connsiteX119" fmla="*/ 4913723 w 12192000"/>
              <a:gd name="connsiteY119" fmla="*/ 2385265 h 3482342"/>
              <a:gd name="connsiteX120" fmla="*/ 4746485 w 12192000"/>
              <a:gd name="connsiteY120" fmla="*/ 2451769 h 3482342"/>
              <a:gd name="connsiteX121" fmla="*/ 4681588 w 12192000"/>
              <a:gd name="connsiteY121" fmla="*/ 2467494 h 3482342"/>
              <a:gd name="connsiteX122" fmla="*/ 1783655 w 12192000"/>
              <a:gd name="connsiteY122" fmla="*/ 3163860 h 3482342"/>
              <a:gd name="connsiteX123" fmla="*/ 1325955 w 12192000"/>
              <a:gd name="connsiteY123" fmla="*/ 3176692 h 3482342"/>
              <a:gd name="connsiteX124" fmla="*/ 1190384 w 12192000"/>
              <a:gd name="connsiteY124" fmla="*/ 3203504 h 3482342"/>
              <a:gd name="connsiteX125" fmla="*/ 1094537 w 12192000"/>
              <a:gd name="connsiteY125" fmla="*/ 3229469 h 3482342"/>
              <a:gd name="connsiteX126" fmla="*/ 779276 w 12192000"/>
              <a:gd name="connsiteY126" fmla="*/ 3327290 h 3482342"/>
              <a:gd name="connsiteX127" fmla="*/ 600378 w 12192000"/>
              <a:gd name="connsiteY127" fmla="*/ 3335250 h 3482342"/>
              <a:gd name="connsiteX128" fmla="*/ 493457 w 12192000"/>
              <a:gd name="connsiteY128" fmla="*/ 3365044 h 3482342"/>
              <a:gd name="connsiteX129" fmla="*/ 349402 w 12192000"/>
              <a:gd name="connsiteY129" fmla="*/ 3380897 h 3482342"/>
              <a:gd name="connsiteX130" fmla="*/ 192183 w 12192000"/>
              <a:gd name="connsiteY130" fmla="*/ 3460075 h 3482342"/>
              <a:gd name="connsiteX131" fmla="*/ 46713 w 12192000"/>
              <a:gd name="connsiteY131" fmla="*/ 3462986 h 3482342"/>
              <a:gd name="connsiteX132" fmla="*/ 2765 w 12192000"/>
              <a:gd name="connsiteY132" fmla="*/ 3480770 h 3482342"/>
              <a:gd name="connsiteX133" fmla="*/ 0 w 12192000"/>
              <a:gd name="connsiteY133" fmla="*/ 3482342 h 3482342"/>
              <a:gd name="connsiteX134" fmla="*/ 0 w 12192000"/>
              <a:gd name="connsiteY13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28687 w 12192000"/>
              <a:gd name="connsiteY25" fmla="*/ 1199018 h 3482342"/>
              <a:gd name="connsiteX26" fmla="*/ 10974565 w 12192000"/>
              <a:gd name="connsiteY26" fmla="*/ 1226849 h 3482342"/>
              <a:gd name="connsiteX27" fmla="*/ 10960443 w 12192000"/>
              <a:gd name="connsiteY27" fmla="*/ 1244502 h 3482342"/>
              <a:gd name="connsiteX28" fmla="*/ 10879242 w 12192000"/>
              <a:gd name="connsiteY28" fmla="*/ 1269215 h 3482342"/>
              <a:gd name="connsiteX29" fmla="*/ 10850998 w 12192000"/>
              <a:gd name="connsiteY29" fmla="*/ 1269215 h 3482342"/>
              <a:gd name="connsiteX30" fmla="*/ 10815658 w 12192000"/>
              <a:gd name="connsiteY30" fmla="*/ 1287849 h 3482342"/>
              <a:gd name="connsiteX31" fmla="*/ 10723900 w 12192000"/>
              <a:gd name="connsiteY31" fmla="*/ 1318642 h 3482342"/>
              <a:gd name="connsiteX32" fmla="*/ 10699186 w 12192000"/>
              <a:gd name="connsiteY32" fmla="*/ 1322173 h 3482342"/>
              <a:gd name="connsiteX33" fmla="*/ 10676375 w 12192000"/>
              <a:gd name="connsiteY33" fmla="*/ 1342640 h 3482342"/>
              <a:gd name="connsiteX34" fmla="*/ 10636304 w 12192000"/>
              <a:gd name="connsiteY34" fmla="*/ 1342641 h 3482342"/>
              <a:gd name="connsiteX35" fmla="*/ 10603863 w 12192000"/>
              <a:gd name="connsiteY35" fmla="*/ 1346886 h 3482342"/>
              <a:gd name="connsiteX36" fmla="*/ 10573203 w 12192000"/>
              <a:gd name="connsiteY36" fmla="*/ 1351996 h 3482342"/>
              <a:gd name="connsiteX37" fmla="*/ 10547375 w 12192000"/>
              <a:gd name="connsiteY37" fmla="*/ 1375130 h 3482342"/>
              <a:gd name="connsiteX38" fmla="*/ 10513263 w 12192000"/>
              <a:gd name="connsiteY38" fmla="*/ 1371939 h 3482342"/>
              <a:gd name="connsiteX39" fmla="*/ 10487356 w 12192000"/>
              <a:gd name="connsiteY39" fmla="*/ 1385722 h 3482342"/>
              <a:gd name="connsiteX40" fmla="*/ 10464012 w 12192000"/>
              <a:gd name="connsiteY40" fmla="*/ 1391778 h 3482342"/>
              <a:gd name="connsiteX41" fmla="*/ 10439694 w 12192000"/>
              <a:gd name="connsiteY41" fmla="*/ 1406905 h 3482342"/>
              <a:gd name="connsiteX42" fmla="*/ 10405409 w 12192000"/>
              <a:gd name="connsiteY42" fmla="*/ 1422789 h 3482342"/>
              <a:gd name="connsiteX43" fmla="*/ 10370530 w 12192000"/>
              <a:gd name="connsiteY43" fmla="*/ 1441596 h 3482342"/>
              <a:gd name="connsiteX44" fmla="*/ 10300239 w 12192000"/>
              <a:gd name="connsiteY44" fmla="*/ 1456332 h 3482342"/>
              <a:gd name="connsiteX45" fmla="*/ 10264922 w 12192000"/>
              <a:gd name="connsiteY45" fmla="*/ 1472107 h 3482342"/>
              <a:gd name="connsiteX46" fmla="*/ 10229629 w 12192000"/>
              <a:gd name="connsiteY46" fmla="*/ 1470454 h 3482342"/>
              <a:gd name="connsiteX47" fmla="*/ 10201385 w 12192000"/>
              <a:gd name="connsiteY47" fmla="*/ 1477515 h 3482342"/>
              <a:gd name="connsiteX48" fmla="*/ 10151958 w 12192000"/>
              <a:gd name="connsiteY48" fmla="*/ 1477515 h 3482342"/>
              <a:gd name="connsiteX49" fmla="*/ 10120184 w 12192000"/>
              <a:gd name="connsiteY49" fmla="*/ 1466924 h 3482342"/>
              <a:gd name="connsiteX50" fmla="*/ 10081348 w 12192000"/>
              <a:gd name="connsiteY50" fmla="*/ 1481046 h 3482342"/>
              <a:gd name="connsiteX51" fmla="*/ 10058690 w 12192000"/>
              <a:gd name="connsiteY51" fmla="*/ 1474888 h 3482342"/>
              <a:gd name="connsiteX52" fmla="*/ 10004424 w 12192000"/>
              <a:gd name="connsiteY52" fmla="*/ 1489801 h 3482342"/>
              <a:gd name="connsiteX53" fmla="*/ 9999951 w 12192000"/>
              <a:gd name="connsiteY53" fmla="*/ 1499127 h 3482342"/>
              <a:gd name="connsiteX54" fmla="*/ 9845462 w 12192000"/>
              <a:gd name="connsiteY54" fmla="*/ 1548192 h 3482342"/>
              <a:gd name="connsiteX55" fmla="*/ 9736156 w 12192000"/>
              <a:gd name="connsiteY55" fmla="*/ 1581928 h 3482342"/>
              <a:gd name="connsiteX56" fmla="*/ 9693355 w 12192000"/>
              <a:gd name="connsiteY56" fmla="*/ 1602632 h 3482342"/>
              <a:gd name="connsiteX57" fmla="*/ 9664242 w 12192000"/>
              <a:gd name="connsiteY57" fmla="*/ 1622075 h 3482342"/>
              <a:gd name="connsiteX58" fmla="*/ 9579195 w 12192000"/>
              <a:gd name="connsiteY58" fmla="*/ 1648017 h 3482342"/>
              <a:gd name="connsiteX59" fmla="*/ 9433652 w 12192000"/>
              <a:gd name="connsiteY59" fmla="*/ 1681174 h 3482342"/>
              <a:gd name="connsiteX60" fmla="*/ 9403775 w 12192000"/>
              <a:gd name="connsiteY60" fmla="*/ 1690403 h 3482342"/>
              <a:gd name="connsiteX61" fmla="*/ 9382503 w 12192000"/>
              <a:gd name="connsiteY61" fmla="*/ 1706957 h 3482342"/>
              <a:gd name="connsiteX62" fmla="*/ 9381410 w 12192000"/>
              <a:gd name="connsiteY62" fmla="*/ 1718312 h 3482342"/>
              <a:gd name="connsiteX63" fmla="*/ 9365685 w 12192000"/>
              <a:gd name="connsiteY63" fmla="*/ 1724772 h 3482342"/>
              <a:gd name="connsiteX64" fmla="*/ 9278020 w 12192000"/>
              <a:gd name="connsiteY64" fmla="*/ 1741161 h 3482342"/>
              <a:gd name="connsiteX65" fmla="*/ 9217145 w 12192000"/>
              <a:gd name="connsiteY65" fmla="*/ 1771195 h 3482342"/>
              <a:gd name="connsiteX66" fmla="*/ 8955875 w 12192000"/>
              <a:gd name="connsiteY66" fmla="*/ 1796806 h 3482342"/>
              <a:gd name="connsiteX67" fmla="*/ 8648415 w 12192000"/>
              <a:gd name="connsiteY67" fmla="*/ 1878623 h 3482342"/>
              <a:gd name="connsiteX68" fmla="*/ 8538519 w 12192000"/>
              <a:gd name="connsiteY68" fmla="*/ 1894114 h 3482342"/>
              <a:gd name="connsiteX69" fmla="*/ 8506541 w 12192000"/>
              <a:gd name="connsiteY69" fmla="*/ 1905955 h 3482342"/>
              <a:gd name="connsiteX70" fmla="*/ 8236214 w 12192000"/>
              <a:gd name="connsiteY70" fmla="*/ 1909725 h 3482342"/>
              <a:gd name="connsiteX71" fmla="*/ 8132104 w 12192000"/>
              <a:gd name="connsiteY71" fmla="*/ 1895727 h 3482342"/>
              <a:gd name="connsiteX72" fmla="*/ 7918078 w 12192000"/>
              <a:gd name="connsiteY72" fmla="*/ 1862668 h 3482342"/>
              <a:gd name="connsiteX73" fmla="*/ 7817899 w 12192000"/>
              <a:gd name="connsiteY73" fmla="*/ 1862176 h 3482342"/>
              <a:gd name="connsiteX74" fmla="*/ 7768994 w 12192000"/>
              <a:gd name="connsiteY74" fmla="*/ 1855721 h 3482342"/>
              <a:gd name="connsiteX75" fmla="*/ 7618027 w 12192000"/>
              <a:gd name="connsiteY75" fmla="*/ 1830959 h 3482342"/>
              <a:gd name="connsiteX76" fmla="*/ 7449425 w 12192000"/>
              <a:gd name="connsiteY76" fmla="*/ 1810910 h 3482342"/>
              <a:gd name="connsiteX77" fmla="*/ 7342915 w 12192000"/>
              <a:gd name="connsiteY77" fmla="*/ 1819827 h 3482342"/>
              <a:gd name="connsiteX78" fmla="*/ 7255191 w 12192000"/>
              <a:gd name="connsiteY78" fmla="*/ 1834354 h 3482342"/>
              <a:gd name="connsiteX79" fmla="*/ 7131205 w 12192000"/>
              <a:gd name="connsiteY79" fmla="*/ 1845557 h 3482342"/>
              <a:gd name="connsiteX80" fmla="*/ 6941837 w 12192000"/>
              <a:gd name="connsiteY80" fmla="*/ 1840640 h 3482342"/>
              <a:gd name="connsiteX81" fmla="*/ 6837145 w 12192000"/>
              <a:gd name="connsiteY81" fmla="*/ 1870724 h 3482342"/>
              <a:gd name="connsiteX82" fmla="*/ 6753991 w 12192000"/>
              <a:gd name="connsiteY82" fmla="*/ 1860969 h 3482342"/>
              <a:gd name="connsiteX83" fmla="*/ 6727754 w 12192000"/>
              <a:gd name="connsiteY83" fmla="*/ 1882372 h 3482342"/>
              <a:gd name="connsiteX84" fmla="*/ 6723371 w 12192000"/>
              <a:gd name="connsiteY84" fmla="*/ 1886494 h 3482342"/>
              <a:gd name="connsiteX85" fmla="*/ 6702779 w 12192000"/>
              <a:gd name="connsiteY85" fmla="*/ 1893601 h 3482342"/>
              <a:gd name="connsiteX86" fmla="*/ 6686657 w 12192000"/>
              <a:gd name="connsiteY86" fmla="*/ 1907344 h 3482342"/>
              <a:gd name="connsiteX87" fmla="*/ 6651330 w 12192000"/>
              <a:gd name="connsiteY87" fmla="*/ 1922921 h 3482342"/>
              <a:gd name="connsiteX88" fmla="*/ 6622958 w 12192000"/>
              <a:gd name="connsiteY88" fmla="*/ 1936255 h 3482342"/>
              <a:gd name="connsiteX89" fmla="*/ 6522602 w 12192000"/>
              <a:gd name="connsiteY89" fmla="*/ 1954133 h 3482342"/>
              <a:gd name="connsiteX90" fmla="*/ 6444344 w 12192000"/>
              <a:gd name="connsiteY90" fmla="*/ 1969663 h 3482342"/>
              <a:gd name="connsiteX91" fmla="*/ 6409626 w 12192000"/>
              <a:gd name="connsiteY91" fmla="*/ 1978846 h 3482342"/>
              <a:gd name="connsiteX92" fmla="*/ 6333446 w 12192000"/>
              <a:gd name="connsiteY92" fmla="*/ 1997163 h 3482342"/>
              <a:gd name="connsiteX93" fmla="*/ 6294933 w 12192000"/>
              <a:gd name="connsiteY93" fmla="*/ 2019412 h 3482342"/>
              <a:gd name="connsiteX94" fmla="*/ 6238719 w 12192000"/>
              <a:gd name="connsiteY94" fmla="*/ 2042547 h 3482342"/>
              <a:gd name="connsiteX95" fmla="*/ 6187205 w 12192000"/>
              <a:gd name="connsiteY95" fmla="*/ 2060048 h 3482342"/>
              <a:gd name="connsiteX96" fmla="*/ 6138780 w 12192000"/>
              <a:gd name="connsiteY96" fmla="*/ 2081918 h 3482342"/>
              <a:gd name="connsiteX97" fmla="*/ 6120125 w 12192000"/>
              <a:gd name="connsiteY97" fmla="*/ 2109475 h 3482342"/>
              <a:gd name="connsiteX98" fmla="*/ 6056576 w 12192000"/>
              <a:gd name="connsiteY98" fmla="*/ 2120066 h 3482342"/>
              <a:gd name="connsiteX99" fmla="*/ 5993794 w 12192000"/>
              <a:gd name="connsiteY99" fmla="*/ 2122569 h 3482342"/>
              <a:gd name="connsiteX100" fmla="*/ 5943601 w 12192000"/>
              <a:gd name="connsiteY100" fmla="*/ 2137719 h 3482342"/>
              <a:gd name="connsiteX101" fmla="*/ 5898141 w 12192000"/>
              <a:gd name="connsiteY101" fmla="*/ 2144806 h 3482342"/>
              <a:gd name="connsiteX102" fmla="*/ 5855337 w 12192000"/>
              <a:gd name="connsiteY102" fmla="*/ 2137719 h 3482342"/>
              <a:gd name="connsiteX103" fmla="*/ 5817682 w 12192000"/>
              <a:gd name="connsiteY103" fmla="*/ 2157358 h 3482342"/>
              <a:gd name="connsiteX104" fmla="*/ 5735300 w 12192000"/>
              <a:gd name="connsiteY104" fmla="*/ 2158902 h 3482342"/>
              <a:gd name="connsiteX105" fmla="*/ 5591469 w 12192000"/>
              <a:gd name="connsiteY105" fmla="*/ 2178389 h 3482342"/>
              <a:gd name="connsiteX106" fmla="*/ 5505818 w 12192000"/>
              <a:gd name="connsiteY106" fmla="*/ 2194207 h 3482342"/>
              <a:gd name="connsiteX107" fmla="*/ 5452860 w 12192000"/>
              <a:gd name="connsiteY107" fmla="*/ 2180085 h 3482342"/>
              <a:gd name="connsiteX108" fmla="*/ 5414282 w 12192000"/>
              <a:gd name="connsiteY108" fmla="*/ 2183070 h 3482342"/>
              <a:gd name="connsiteX109" fmla="*/ 5368369 w 12192000"/>
              <a:gd name="connsiteY109" fmla="*/ 2204272 h 3482342"/>
              <a:gd name="connsiteX110" fmla="*/ 5336354 w 12192000"/>
              <a:gd name="connsiteY110" fmla="*/ 2218920 h 3482342"/>
              <a:gd name="connsiteX111" fmla="*/ 5291263 w 12192000"/>
              <a:gd name="connsiteY111" fmla="*/ 2239182 h 3482342"/>
              <a:gd name="connsiteX112" fmla="*/ 5255152 w 12192000"/>
              <a:gd name="connsiteY112" fmla="*/ 2247164 h 3482342"/>
              <a:gd name="connsiteX113" fmla="*/ 5233796 w 12192000"/>
              <a:gd name="connsiteY113" fmla="*/ 2268260 h 3482342"/>
              <a:gd name="connsiteX114" fmla="*/ 5212786 w 12192000"/>
              <a:gd name="connsiteY114" fmla="*/ 2296592 h 3482342"/>
              <a:gd name="connsiteX115" fmla="*/ 5173523 w 12192000"/>
              <a:gd name="connsiteY115" fmla="*/ 2309057 h 3482342"/>
              <a:gd name="connsiteX116" fmla="*/ 5123830 w 12192000"/>
              <a:gd name="connsiteY116" fmla="*/ 2307070 h 3482342"/>
              <a:gd name="connsiteX117" fmla="*/ 5065426 w 12192000"/>
              <a:gd name="connsiteY117" fmla="*/ 2324076 h 3482342"/>
              <a:gd name="connsiteX118" fmla="*/ 4975908 w 12192000"/>
              <a:gd name="connsiteY118" fmla="*/ 2364128 h 3482342"/>
              <a:gd name="connsiteX119" fmla="*/ 4913723 w 12192000"/>
              <a:gd name="connsiteY119" fmla="*/ 2385265 h 3482342"/>
              <a:gd name="connsiteX120" fmla="*/ 4746485 w 12192000"/>
              <a:gd name="connsiteY120" fmla="*/ 2451769 h 3482342"/>
              <a:gd name="connsiteX121" fmla="*/ 4681588 w 12192000"/>
              <a:gd name="connsiteY121" fmla="*/ 2467494 h 3482342"/>
              <a:gd name="connsiteX122" fmla="*/ 1783655 w 12192000"/>
              <a:gd name="connsiteY122" fmla="*/ 3163860 h 3482342"/>
              <a:gd name="connsiteX123" fmla="*/ 1325955 w 12192000"/>
              <a:gd name="connsiteY123" fmla="*/ 3176692 h 3482342"/>
              <a:gd name="connsiteX124" fmla="*/ 1190384 w 12192000"/>
              <a:gd name="connsiteY124" fmla="*/ 3203504 h 3482342"/>
              <a:gd name="connsiteX125" fmla="*/ 1094537 w 12192000"/>
              <a:gd name="connsiteY125" fmla="*/ 3229469 h 3482342"/>
              <a:gd name="connsiteX126" fmla="*/ 779276 w 12192000"/>
              <a:gd name="connsiteY126" fmla="*/ 3327290 h 3482342"/>
              <a:gd name="connsiteX127" fmla="*/ 600378 w 12192000"/>
              <a:gd name="connsiteY127" fmla="*/ 3335250 h 3482342"/>
              <a:gd name="connsiteX128" fmla="*/ 493457 w 12192000"/>
              <a:gd name="connsiteY128" fmla="*/ 3365044 h 3482342"/>
              <a:gd name="connsiteX129" fmla="*/ 349402 w 12192000"/>
              <a:gd name="connsiteY129" fmla="*/ 3380897 h 3482342"/>
              <a:gd name="connsiteX130" fmla="*/ 192183 w 12192000"/>
              <a:gd name="connsiteY130" fmla="*/ 3460075 h 3482342"/>
              <a:gd name="connsiteX131" fmla="*/ 46713 w 12192000"/>
              <a:gd name="connsiteY131" fmla="*/ 3462986 h 3482342"/>
              <a:gd name="connsiteX132" fmla="*/ 2765 w 12192000"/>
              <a:gd name="connsiteY132" fmla="*/ 3480770 h 3482342"/>
              <a:gd name="connsiteX133" fmla="*/ 0 w 12192000"/>
              <a:gd name="connsiteY133" fmla="*/ 3482342 h 3482342"/>
              <a:gd name="connsiteX134" fmla="*/ 0 w 12192000"/>
              <a:gd name="connsiteY134"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501920 w 12192000"/>
              <a:gd name="connsiteY15" fmla="*/ 813109 h 3482342"/>
              <a:gd name="connsiteX16" fmla="*/ 11405286 w 12192000"/>
              <a:gd name="connsiteY16" fmla="*/ 849086 h 3482342"/>
              <a:gd name="connsiteX17" fmla="*/ 11338523 w 12192000"/>
              <a:gd name="connsiteY17" fmla="*/ 852810 h 3482342"/>
              <a:gd name="connsiteX18" fmla="*/ 11313493 w 12192000"/>
              <a:gd name="connsiteY18" fmla="*/ 880860 h 3482342"/>
              <a:gd name="connsiteX19" fmla="*/ 11228040 w 12192000"/>
              <a:gd name="connsiteY19" fmla="*/ 958953 h 3482342"/>
              <a:gd name="connsiteX20" fmla="*/ 11196987 w 12192000"/>
              <a:gd name="connsiteY20" fmla="*/ 1000897 h 3482342"/>
              <a:gd name="connsiteX21" fmla="*/ 11193568 w 12192000"/>
              <a:gd name="connsiteY21" fmla="*/ 1039464 h 3482342"/>
              <a:gd name="connsiteX22" fmla="*/ 11175804 w 12192000"/>
              <a:gd name="connsiteY22" fmla="*/ 1067977 h 3482342"/>
              <a:gd name="connsiteX23" fmla="*/ 11133438 w 12192000"/>
              <a:gd name="connsiteY23" fmla="*/ 1106812 h 3482342"/>
              <a:gd name="connsiteX24" fmla="*/ 11120819 w 12192000"/>
              <a:gd name="connsiteY24" fmla="*/ 1126133 h 3482342"/>
              <a:gd name="connsiteX25" fmla="*/ 11071654 w 12192000"/>
              <a:gd name="connsiteY25" fmla="*/ 1177422 h 3482342"/>
              <a:gd name="connsiteX26" fmla="*/ 11028687 w 12192000"/>
              <a:gd name="connsiteY26" fmla="*/ 1199018 h 3482342"/>
              <a:gd name="connsiteX27" fmla="*/ 10974565 w 12192000"/>
              <a:gd name="connsiteY27" fmla="*/ 1226849 h 3482342"/>
              <a:gd name="connsiteX28" fmla="*/ 10960443 w 12192000"/>
              <a:gd name="connsiteY28" fmla="*/ 1244502 h 3482342"/>
              <a:gd name="connsiteX29" fmla="*/ 10879242 w 12192000"/>
              <a:gd name="connsiteY29" fmla="*/ 1269215 h 3482342"/>
              <a:gd name="connsiteX30" fmla="*/ 10850998 w 12192000"/>
              <a:gd name="connsiteY30" fmla="*/ 1269215 h 3482342"/>
              <a:gd name="connsiteX31" fmla="*/ 10815658 w 12192000"/>
              <a:gd name="connsiteY31" fmla="*/ 1287849 h 3482342"/>
              <a:gd name="connsiteX32" fmla="*/ 10723900 w 12192000"/>
              <a:gd name="connsiteY32" fmla="*/ 1318642 h 3482342"/>
              <a:gd name="connsiteX33" fmla="*/ 10699186 w 12192000"/>
              <a:gd name="connsiteY33" fmla="*/ 1322173 h 3482342"/>
              <a:gd name="connsiteX34" fmla="*/ 10676375 w 12192000"/>
              <a:gd name="connsiteY34" fmla="*/ 1342640 h 3482342"/>
              <a:gd name="connsiteX35" fmla="*/ 10636304 w 12192000"/>
              <a:gd name="connsiteY35" fmla="*/ 1342641 h 3482342"/>
              <a:gd name="connsiteX36" fmla="*/ 10603863 w 12192000"/>
              <a:gd name="connsiteY36" fmla="*/ 1346886 h 3482342"/>
              <a:gd name="connsiteX37" fmla="*/ 10573203 w 12192000"/>
              <a:gd name="connsiteY37" fmla="*/ 1351996 h 3482342"/>
              <a:gd name="connsiteX38" fmla="*/ 10547375 w 12192000"/>
              <a:gd name="connsiteY38" fmla="*/ 1375130 h 3482342"/>
              <a:gd name="connsiteX39" fmla="*/ 10513263 w 12192000"/>
              <a:gd name="connsiteY39" fmla="*/ 1371939 h 3482342"/>
              <a:gd name="connsiteX40" fmla="*/ 10487356 w 12192000"/>
              <a:gd name="connsiteY40" fmla="*/ 1385722 h 3482342"/>
              <a:gd name="connsiteX41" fmla="*/ 10464012 w 12192000"/>
              <a:gd name="connsiteY41" fmla="*/ 1391778 h 3482342"/>
              <a:gd name="connsiteX42" fmla="*/ 10439694 w 12192000"/>
              <a:gd name="connsiteY42" fmla="*/ 1406905 h 3482342"/>
              <a:gd name="connsiteX43" fmla="*/ 10405409 w 12192000"/>
              <a:gd name="connsiteY43" fmla="*/ 1422789 h 3482342"/>
              <a:gd name="connsiteX44" fmla="*/ 10370530 w 12192000"/>
              <a:gd name="connsiteY44" fmla="*/ 1441596 h 3482342"/>
              <a:gd name="connsiteX45" fmla="*/ 10300239 w 12192000"/>
              <a:gd name="connsiteY45" fmla="*/ 1456332 h 3482342"/>
              <a:gd name="connsiteX46" fmla="*/ 10264922 w 12192000"/>
              <a:gd name="connsiteY46" fmla="*/ 1472107 h 3482342"/>
              <a:gd name="connsiteX47" fmla="*/ 10229629 w 12192000"/>
              <a:gd name="connsiteY47" fmla="*/ 1470454 h 3482342"/>
              <a:gd name="connsiteX48" fmla="*/ 10201385 w 12192000"/>
              <a:gd name="connsiteY48" fmla="*/ 1477515 h 3482342"/>
              <a:gd name="connsiteX49" fmla="*/ 10151958 w 12192000"/>
              <a:gd name="connsiteY49" fmla="*/ 1477515 h 3482342"/>
              <a:gd name="connsiteX50" fmla="*/ 10120184 w 12192000"/>
              <a:gd name="connsiteY50" fmla="*/ 1466924 h 3482342"/>
              <a:gd name="connsiteX51" fmla="*/ 10081348 w 12192000"/>
              <a:gd name="connsiteY51" fmla="*/ 1481046 h 3482342"/>
              <a:gd name="connsiteX52" fmla="*/ 10058690 w 12192000"/>
              <a:gd name="connsiteY52" fmla="*/ 1474888 h 3482342"/>
              <a:gd name="connsiteX53" fmla="*/ 10004424 w 12192000"/>
              <a:gd name="connsiteY53" fmla="*/ 1489801 h 3482342"/>
              <a:gd name="connsiteX54" fmla="*/ 9999951 w 12192000"/>
              <a:gd name="connsiteY54" fmla="*/ 1499127 h 3482342"/>
              <a:gd name="connsiteX55" fmla="*/ 9845462 w 12192000"/>
              <a:gd name="connsiteY55" fmla="*/ 1548192 h 3482342"/>
              <a:gd name="connsiteX56" fmla="*/ 9736156 w 12192000"/>
              <a:gd name="connsiteY56" fmla="*/ 1581928 h 3482342"/>
              <a:gd name="connsiteX57" fmla="*/ 9693355 w 12192000"/>
              <a:gd name="connsiteY57" fmla="*/ 1602632 h 3482342"/>
              <a:gd name="connsiteX58" fmla="*/ 9664242 w 12192000"/>
              <a:gd name="connsiteY58" fmla="*/ 1622075 h 3482342"/>
              <a:gd name="connsiteX59" fmla="*/ 9579195 w 12192000"/>
              <a:gd name="connsiteY59" fmla="*/ 1648017 h 3482342"/>
              <a:gd name="connsiteX60" fmla="*/ 9433652 w 12192000"/>
              <a:gd name="connsiteY60" fmla="*/ 1681174 h 3482342"/>
              <a:gd name="connsiteX61" fmla="*/ 9403775 w 12192000"/>
              <a:gd name="connsiteY61" fmla="*/ 1690403 h 3482342"/>
              <a:gd name="connsiteX62" fmla="*/ 9382503 w 12192000"/>
              <a:gd name="connsiteY62" fmla="*/ 1706957 h 3482342"/>
              <a:gd name="connsiteX63" fmla="*/ 9381410 w 12192000"/>
              <a:gd name="connsiteY63" fmla="*/ 1718312 h 3482342"/>
              <a:gd name="connsiteX64" fmla="*/ 9365685 w 12192000"/>
              <a:gd name="connsiteY64" fmla="*/ 1724772 h 3482342"/>
              <a:gd name="connsiteX65" fmla="*/ 9278020 w 12192000"/>
              <a:gd name="connsiteY65" fmla="*/ 1741161 h 3482342"/>
              <a:gd name="connsiteX66" fmla="*/ 9217145 w 12192000"/>
              <a:gd name="connsiteY66" fmla="*/ 1771195 h 3482342"/>
              <a:gd name="connsiteX67" fmla="*/ 8955875 w 12192000"/>
              <a:gd name="connsiteY67" fmla="*/ 1796806 h 3482342"/>
              <a:gd name="connsiteX68" fmla="*/ 8648415 w 12192000"/>
              <a:gd name="connsiteY68" fmla="*/ 1878623 h 3482342"/>
              <a:gd name="connsiteX69" fmla="*/ 8538519 w 12192000"/>
              <a:gd name="connsiteY69" fmla="*/ 1894114 h 3482342"/>
              <a:gd name="connsiteX70" fmla="*/ 8506541 w 12192000"/>
              <a:gd name="connsiteY70" fmla="*/ 1905955 h 3482342"/>
              <a:gd name="connsiteX71" fmla="*/ 8236214 w 12192000"/>
              <a:gd name="connsiteY71" fmla="*/ 1909725 h 3482342"/>
              <a:gd name="connsiteX72" fmla="*/ 8132104 w 12192000"/>
              <a:gd name="connsiteY72" fmla="*/ 1895727 h 3482342"/>
              <a:gd name="connsiteX73" fmla="*/ 7918078 w 12192000"/>
              <a:gd name="connsiteY73" fmla="*/ 1862668 h 3482342"/>
              <a:gd name="connsiteX74" fmla="*/ 7817899 w 12192000"/>
              <a:gd name="connsiteY74" fmla="*/ 1862176 h 3482342"/>
              <a:gd name="connsiteX75" fmla="*/ 7768994 w 12192000"/>
              <a:gd name="connsiteY75" fmla="*/ 1855721 h 3482342"/>
              <a:gd name="connsiteX76" fmla="*/ 7618027 w 12192000"/>
              <a:gd name="connsiteY76" fmla="*/ 1830959 h 3482342"/>
              <a:gd name="connsiteX77" fmla="*/ 7449425 w 12192000"/>
              <a:gd name="connsiteY77" fmla="*/ 1810910 h 3482342"/>
              <a:gd name="connsiteX78" fmla="*/ 7342915 w 12192000"/>
              <a:gd name="connsiteY78" fmla="*/ 1819827 h 3482342"/>
              <a:gd name="connsiteX79" fmla="*/ 7255191 w 12192000"/>
              <a:gd name="connsiteY79" fmla="*/ 1834354 h 3482342"/>
              <a:gd name="connsiteX80" fmla="*/ 7131205 w 12192000"/>
              <a:gd name="connsiteY80" fmla="*/ 1845557 h 3482342"/>
              <a:gd name="connsiteX81" fmla="*/ 6941837 w 12192000"/>
              <a:gd name="connsiteY81" fmla="*/ 1840640 h 3482342"/>
              <a:gd name="connsiteX82" fmla="*/ 6837145 w 12192000"/>
              <a:gd name="connsiteY82" fmla="*/ 1870724 h 3482342"/>
              <a:gd name="connsiteX83" fmla="*/ 6753991 w 12192000"/>
              <a:gd name="connsiteY83" fmla="*/ 1860969 h 3482342"/>
              <a:gd name="connsiteX84" fmla="*/ 6727754 w 12192000"/>
              <a:gd name="connsiteY84" fmla="*/ 1882372 h 3482342"/>
              <a:gd name="connsiteX85" fmla="*/ 6723371 w 12192000"/>
              <a:gd name="connsiteY85" fmla="*/ 1886494 h 3482342"/>
              <a:gd name="connsiteX86" fmla="*/ 6702779 w 12192000"/>
              <a:gd name="connsiteY86" fmla="*/ 1893601 h 3482342"/>
              <a:gd name="connsiteX87" fmla="*/ 6686657 w 12192000"/>
              <a:gd name="connsiteY87" fmla="*/ 1907344 h 3482342"/>
              <a:gd name="connsiteX88" fmla="*/ 6651330 w 12192000"/>
              <a:gd name="connsiteY88" fmla="*/ 1922921 h 3482342"/>
              <a:gd name="connsiteX89" fmla="*/ 6622958 w 12192000"/>
              <a:gd name="connsiteY89" fmla="*/ 1936255 h 3482342"/>
              <a:gd name="connsiteX90" fmla="*/ 6522602 w 12192000"/>
              <a:gd name="connsiteY90" fmla="*/ 1954133 h 3482342"/>
              <a:gd name="connsiteX91" fmla="*/ 6444344 w 12192000"/>
              <a:gd name="connsiteY91" fmla="*/ 1969663 h 3482342"/>
              <a:gd name="connsiteX92" fmla="*/ 6409626 w 12192000"/>
              <a:gd name="connsiteY92" fmla="*/ 1978846 h 3482342"/>
              <a:gd name="connsiteX93" fmla="*/ 6333446 w 12192000"/>
              <a:gd name="connsiteY93" fmla="*/ 1997163 h 3482342"/>
              <a:gd name="connsiteX94" fmla="*/ 6294933 w 12192000"/>
              <a:gd name="connsiteY94" fmla="*/ 2019412 h 3482342"/>
              <a:gd name="connsiteX95" fmla="*/ 6238719 w 12192000"/>
              <a:gd name="connsiteY95" fmla="*/ 2042547 h 3482342"/>
              <a:gd name="connsiteX96" fmla="*/ 6187205 w 12192000"/>
              <a:gd name="connsiteY96" fmla="*/ 2060048 h 3482342"/>
              <a:gd name="connsiteX97" fmla="*/ 6138780 w 12192000"/>
              <a:gd name="connsiteY97" fmla="*/ 2081918 h 3482342"/>
              <a:gd name="connsiteX98" fmla="*/ 6120125 w 12192000"/>
              <a:gd name="connsiteY98" fmla="*/ 2109475 h 3482342"/>
              <a:gd name="connsiteX99" fmla="*/ 6056576 w 12192000"/>
              <a:gd name="connsiteY99" fmla="*/ 2120066 h 3482342"/>
              <a:gd name="connsiteX100" fmla="*/ 5993794 w 12192000"/>
              <a:gd name="connsiteY100" fmla="*/ 2122569 h 3482342"/>
              <a:gd name="connsiteX101" fmla="*/ 5943601 w 12192000"/>
              <a:gd name="connsiteY101" fmla="*/ 2137719 h 3482342"/>
              <a:gd name="connsiteX102" fmla="*/ 5898141 w 12192000"/>
              <a:gd name="connsiteY102" fmla="*/ 2144806 h 3482342"/>
              <a:gd name="connsiteX103" fmla="*/ 5855337 w 12192000"/>
              <a:gd name="connsiteY103" fmla="*/ 2137719 h 3482342"/>
              <a:gd name="connsiteX104" fmla="*/ 5817682 w 12192000"/>
              <a:gd name="connsiteY104" fmla="*/ 2157358 h 3482342"/>
              <a:gd name="connsiteX105" fmla="*/ 5735300 w 12192000"/>
              <a:gd name="connsiteY105" fmla="*/ 2158902 h 3482342"/>
              <a:gd name="connsiteX106" fmla="*/ 5591469 w 12192000"/>
              <a:gd name="connsiteY106" fmla="*/ 2178389 h 3482342"/>
              <a:gd name="connsiteX107" fmla="*/ 5505818 w 12192000"/>
              <a:gd name="connsiteY107" fmla="*/ 2194207 h 3482342"/>
              <a:gd name="connsiteX108" fmla="*/ 5452860 w 12192000"/>
              <a:gd name="connsiteY108" fmla="*/ 2180085 h 3482342"/>
              <a:gd name="connsiteX109" fmla="*/ 5414282 w 12192000"/>
              <a:gd name="connsiteY109" fmla="*/ 2183070 h 3482342"/>
              <a:gd name="connsiteX110" fmla="*/ 5368369 w 12192000"/>
              <a:gd name="connsiteY110" fmla="*/ 2204272 h 3482342"/>
              <a:gd name="connsiteX111" fmla="*/ 5336354 w 12192000"/>
              <a:gd name="connsiteY111" fmla="*/ 2218920 h 3482342"/>
              <a:gd name="connsiteX112" fmla="*/ 5291263 w 12192000"/>
              <a:gd name="connsiteY112" fmla="*/ 2239182 h 3482342"/>
              <a:gd name="connsiteX113" fmla="*/ 5255152 w 12192000"/>
              <a:gd name="connsiteY113" fmla="*/ 2247164 h 3482342"/>
              <a:gd name="connsiteX114" fmla="*/ 5233796 w 12192000"/>
              <a:gd name="connsiteY114" fmla="*/ 2268260 h 3482342"/>
              <a:gd name="connsiteX115" fmla="*/ 5212786 w 12192000"/>
              <a:gd name="connsiteY115" fmla="*/ 2296592 h 3482342"/>
              <a:gd name="connsiteX116" fmla="*/ 5173523 w 12192000"/>
              <a:gd name="connsiteY116" fmla="*/ 2309057 h 3482342"/>
              <a:gd name="connsiteX117" fmla="*/ 5123830 w 12192000"/>
              <a:gd name="connsiteY117" fmla="*/ 2307070 h 3482342"/>
              <a:gd name="connsiteX118" fmla="*/ 5065426 w 12192000"/>
              <a:gd name="connsiteY118" fmla="*/ 2324076 h 3482342"/>
              <a:gd name="connsiteX119" fmla="*/ 4975908 w 12192000"/>
              <a:gd name="connsiteY119" fmla="*/ 2364128 h 3482342"/>
              <a:gd name="connsiteX120" fmla="*/ 4913723 w 12192000"/>
              <a:gd name="connsiteY120" fmla="*/ 2385265 h 3482342"/>
              <a:gd name="connsiteX121" fmla="*/ 4746485 w 12192000"/>
              <a:gd name="connsiteY121" fmla="*/ 2451769 h 3482342"/>
              <a:gd name="connsiteX122" fmla="*/ 4681588 w 12192000"/>
              <a:gd name="connsiteY122" fmla="*/ 2467494 h 3482342"/>
              <a:gd name="connsiteX123" fmla="*/ 1783655 w 12192000"/>
              <a:gd name="connsiteY123" fmla="*/ 3163860 h 3482342"/>
              <a:gd name="connsiteX124" fmla="*/ 1325955 w 12192000"/>
              <a:gd name="connsiteY124" fmla="*/ 3176692 h 3482342"/>
              <a:gd name="connsiteX125" fmla="*/ 1190384 w 12192000"/>
              <a:gd name="connsiteY125" fmla="*/ 3203504 h 3482342"/>
              <a:gd name="connsiteX126" fmla="*/ 1094537 w 12192000"/>
              <a:gd name="connsiteY126" fmla="*/ 3229469 h 3482342"/>
              <a:gd name="connsiteX127" fmla="*/ 779276 w 12192000"/>
              <a:gd name="connsiteY127" fmla="*/ 3327290 h 3482342"/>
              <a:gd name="connsiteX128" fmla="*/ 600378 w 12192000"/>
              <a:gd name="connsiteY128" fmla="*/ 3335250 h 3482342"/>
              <a:gd name="connsiteX129" fmla="*/ 493457 w 12192000"/>
              <a:gd name="connsiteY129" fmla="*/ 3365044 h 3482342"/>
              <a:gd name="connsiteX130" fmla="*/ 349402 w 12192000"/>
              <a:gd name="connsiteY130" fmla="*/ 3380897 h 3482342"/>
              <a:gd name="connsiteX131" fmla="*/ 192183 w 12192000"/>
              <a:gd name="connsiteY131" fmla="*/ 3460075 h 3482342"/>
              <a:gd name="connsiteX132" fmla="*/ 46713 w 12192000"/>
              <a:gd name="connsiteY132" fmla="*/ 3462986 h 3482342"/>
              <a:gd name="connsiteX133" fmla="*/ 2765 w 12192000"/>
              <a:gd name="connsiteY133" fmla="*/ 3480770 h 3482342"/>
              <a:gd name="connsiteX134" fmla="*/ 0 w 12192000"/>
              <a:gd name="connsiteY134" fmla="*/ 3482342 h 3482342"/>
              <a:gd name="connsiteX135" fmla="*/ 0 w 12192000"/>
              <a:gd name="connsiteY135"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6818 w 12192000"/>
              <a:gd name="connsiteY14" fmla="*/ 769062 h 3482342"/>
              <a:gd name="connsiteX15" fmla="*/ 11601229 w 12192000"/>
              <a:gd name="connsiteY15" fmla="*/ 785537 h 3482342"/>
              <a:gd name="connsiteX16" fmla="*/ 11501920 w 12192000"/>
              <a:gd name="connsiteY16" fmla="*/ 813109 h 3482342"/>
              <a:gd name="connsiteX17" fmla="*/ 11405286 w 12192000"/>
              <a:gd name="connsiteY17" fmla="*/ 849086 h 3482342"/>
              <a:gd name="connsiteX18" fmla="*/ 11338523 w 12192000"/>
              <a:gd name="connsiteY18" fmla="*/ 852810 h 3482342"/>
              <a:gd name="connsiteX19" fmla="*/ 11313493 w 12192000"/>
              <a:gd name="connsiteY19" fmla="*/ 880860 h 3482342"/>
              <a:gd name="connsiteX20" fmla="*/ 11228040 w 12192000"/>
              <a:gd name="connsiteY20" fmla="*/ 958953 h 3482342"/>
              <a:gd name="connsiteX21" fmla="*/ 11196987 w 12192000"/>
              <a:gd name="connsiteY21" fmla="*/ 1000897 h 3482342"/>
              <a:gd name="connsiteX22" fmla="*/ 11193568 w 12192000"/>
              <a:gd name="connsiteY22" fmla="*/ 1039464 h 3482342"/>
              <a:gd name="connsiteX23" fmla="*/ 11175804 w 12192000"/>
              <a:gd name="connsiteY23" fmla="*/ 1067977 h 3482342"/>
              <a:gd name="connsiteX24" fmla="*/ 11133438 w 12192000"/>
              <a:gd name="connsiteY24" fmla="*/ 1106812 h 3482342"/>
              <a:gd name="connsiteX25" fmla="*/ 11120819 w 12192000"/>
              <a:gd name="connsiteY25" fmla="*/ 1126133 h 3482342"/>
              <a:gd name="connsiteX26" fmla="*/ 11071654 w 12192000"/>
              <a:gd name="connsiteY26" fmla="*/ 1177422 h 3482342"/>
              <a:gd name="connsiteX27" fmla="*/ 11028687 w 12192000"/>
              <a:gd name="connsiteY27" fmla="*/ 1199018 h 3482342"/>
              <a:gd name="connsiteX28" fmla="*/ 10974565 w 12192000"/>
              <a:gd name="connsiteY28" fmla="*/ 1226849 h 3482342"/>
              <a:gd name="connsiteX29" fmla="*/ 10960443 w 12192000"/>
              <a:gd name="connsiteY29" fmla="*/ 1244502 h 3482342"/>
              <a:gd name="connsiteX30" fmla="*/ 10879242 w 12192000"/>
              <a:gd name="connsiteY30" fmla="*/ 1269215 h 3482342"/>
              <a:gd name="connsiteX31" fmla="*/ 10850998 w 12192000"/>
              <a:gd name="connsiteY31" fmla="*/ 1269215 h 3482342"/>
              <a:gd name="connsiteX32" fmla="*/ 10815658 w 12192000"/>
              <a:gd name="connsiteY32" fmla="*/ 1287849 h 3482342"/>
              <a:gd name="connsiteX33" fmla="*/ 10723900 w 12192000"/>
              <a:gd name="connsiteY33" fmla="*/ 1318642 h 3482342"/>
              <a:gd name="connsiteX34" fmla="*/ 10699186 w 12192000"/>
              <a:gd name="connsiteY34" fmla="*/ 1322173 h 3482342"/>
              <a:gd name="connsiteX35" fmla="*/ 10676375 w 12192000"/>
              <a:gd name="connsiteY35" fmla="*/ 1342640 h 3482342"/>
              <a:gd name="connsiteX36" fmla="*/ 10636304 w 12192000"/>
              <a:gd name="connsiteY36" fmla="*/ 1342641 h 3482342"/>
              <a:gd name="connsiteX37" fmla="*/ 10603863 w 12192000"/>
              <a:gd name="connsiteY37" fmla="*/ 1346886 h 3482342"/>
              <a:gd name="connsiteX38" fmla="*/ 10573203 w 12192000"/>
              <a:gd name="connsiteY38" fmla="*/ 1351996 h 3482342"/>
              <a:gd name="connsiteX39" fmla="*/ 10547375 w 12192000"/>
              <a:gd name="connsiteY39" fmla="*/ 1375130 h 3482342"/>
              <a:gd name="connsiteX40" fmla="*/ 10513263 w 12192000"/>
              <a:gd name="connsiteY40" fmla="*/ 1371939 h 3482342"/>
              <a:gd name="connsiteX41" fmla="*/ 10487356 w 12192000"/>
              <a:gd name="connsiteY41" fmla="*/ 1385722 h 3482342"/>
              <a:gd name="connsiteX42" fmla="*/ 10464012 w 12192000"/>
              <a:gd name="connsiteY42" fmla="*/ 1391778 h 3482342"/>
              <a:gd name="connsiteX43" fmla="*/ 10439694 w 12192000"/>
              <a:gd name="connsiteY43" fmla="*/ 1406905 h 3482342"/>
              <a:gd name="connsiteX44" fmla="*/ 10405409 w 12192000"/>
              <a:gd name="connsiteY44" fmla="*/ 1422789 h 3482342"/>
              <a:gd name="connsiteX45" fmla="*/ 10370530 w 12192000"/>
              <a:gd name="connsiteY45" fmla="*/ 1441596 h 3482342"/>
              <a:gd name="connsiteX46" fmla="*/ 10300239 w 12192000"/>
              <a:gd name="connsiteY46" fmla="*/ 1456332 h 3482342"/>
              <a:gd name="connsiteX47" fmla="*/ 10264922 w 12192000"/>
              <a:gd name="connsiteY47" fmla="*/ 1472107 h 3482342"/>
              <a:gd name="connsiteX48" fmla="*/ 10229629 w 12192000"/>
              <a:gd name="connsiteY48" fmla="*/ 1470454 h 3482342"/>
              <a:gd name="connsiteX49" fmla="*/ 10201385 w 12192000"/>
              <a:gd name="connsiteY49" fmla="*/ 1477515 h 3482342"/>
              <a:gd name="connsiteX50" fmla="*/ 10151958 w 12192000"/>
              <a:gd name="connsiteY50" fmla="*/ 1477515 h 3482342"/>
              <a:gd name="connsiteX51" fmla="*/ 10120184 w 12192000"/>
              <a:gd name="connsiteY51" fmla="*/ 1466924 h 3482342"/>
              <a:gd name="connsiteX52" fmla="*/ 10081348 w 12192000"/>
              <a:gd name="connsiteY52" fmla="*/ 1481046 h 3482342"/>
              <a:gd name="connsiteX53" fmla="*/ 10058690 w 12192000"/>
              <a:gd name="connsiteY53" fmla="*/ 1474888 h 3482342"/>
              <a:gd name="connsiteX54" fmla="*/ 10004424 w 12192000"/>
              <a:gd name="connsiteY54" fmla="*/ 1489801 h 3482342"/>
              <a:gd name="connsiteX55" fmla="*/ 9999951 w 12192000"/>
              <a:gd name="connsiteY55" fmla="*/ 1499127 h 3482342"/>
              <a:gd name="connsiteX56" fmla="*/ 9845462 w 12192000"/>
              <a:gd name="connsiteY56" fmla="*/ 1548192 h 3482342"/>
              <a:gd name="connsiteX57" fmla="*/ 9736156 w 12192000"/>
              <a:gd name="connsiteY57" fmla="*/ 1581928 h 3482342"/>
              <a:gd name="connsiteX58" fmla="*/ 9693355 w 12192000"/>
              <a:gd name="connsiteY58" fmla="*/ 1602632 h 3482342"/>
              <a:gd name="connsiteX59" fmla="*/ 9664242 w 12192000"/>
              <a:gd name="connsiteY59" fmla="*/ 1622075 h 3482342"/>
              <a:gd name="connsiteX60" fmla="*/ 9579195 w 12192000"/>
              <a:gd name="connsiteY60" fmla="*/ 1648017 h 3482342"/>
              <a:gd name="connsiteX61" fmla="*/ 9433652 w 12192000"/>
              <a:gd name="connsiteY61" fmla="*/ 1681174 h 3482342"/>
              <a:gd name="connsiteX62" fmla="*/ 9403775 w 12192000"/>
              <a:gd name="connsiteY62" fmla="*/ 1690403 h 3482342"/>
              <a:gd name="connsiteX63" fmla="*/ 9382503 w 12192000"/>
              <a:gd name="connsiteY63" fmla="*/ 1706957 h 3482342"/>
              <a:gd name="connsiteX64" fmla="*/ 9381410 w 12192000"/>
              <a:gd name="connsiteY64" fmla="*/ 1718312 h 3482342"/>
              <a:gd name="connsiteX65" fmla="*/ 9365685 w 12192000"/>
              <a:gd name="connsiteY65" fmla="*/ 1724772 h 3482342"/>
              <a:gd name="connsiteX66" fmla="*/ 9278020 w 12192000"/>
              <a:gd name="connsiteY66" fmla="*/ 1741161 h 3482342"/>
              <a:gd name="connsiteX67" fmla="*/ 9217145 w 12192000"/>
              <a:gd name="connsiteY67" fmla="*/ 1771195 h 3482342"/>
              <a:gd name="connsiteX68" fmla="*/ 8955875 w 12192000"/>
              <a:gd name="connsiteY68" fmla="*/ 1796806 h 3482342"/>
              <a:gd name="connsiteX69" fmla="*/ 8648415 w 12192000"/>
              <a:gd name="connsiteY69" fmla="*/ 1878623 h 3482342"/>
              <a:gd name="connsiteX70" fmla="*/ 8538519 w 12192000"/>
              <a:gd name="connsiteY70" fmla="*/ 1894114 h 3482342"/>
              <a:gd name="connsiteX71" fmla="*/ 8506541 w 12192000"/>
              <a:gd name="connsiteY71" fmla="*/ 1905955 h 3482342"/>
              <a:gd name="connsiteX72" fmla="*/ 8236214 w 12192000"/>
              <a:gd name="connsiteY72" fmla="*/ 1909725 h 3482342"/>
              <a:gd name="connsiteX73" fmla="*/ 8132104 w 12192000"/>
              <a:gd name="connsiteY73" fmla="*/ 1895727 h 3482342"/>
              <a:gd name="connsiteX74" fmla="*/ 7918078 w 12192000"/>
              <a:gd name="connsiteY74" fmla="*/ 1862668 h 3482342"/>
              <a:gd name="connsiteX75" fmla="*/ 7817899 w 12192000"/>
              <a:gd name="connsiteY75" fmla="*/ 1862176 h 3482342"/>
              <a:gd name="connsiteX76" fmla="*/ 7768994 w 12192000"/>
              <a:gd name="connsiteY76" fmla="*/ 1855721 h 3482342"/>
              <a:gd name="connsiteX77" fmla="*/ 7618027 w 12192000"/>
              <a:gd name="connsiteY77" fmla="*/ 1830959 h 3482342"/>
              <a:gd name="connsiteX78" fmla="*/ 7449425 w 12192000"/>
              <a:gd name="connsiteY78" fmla="*/ 1810910 h 3482342"/>
              <a:gd name="connsiteX79" fmla="*/ 7342915 w 12192000"/>
              <a:gd name="connsiteY79" fmla="*/ 1819827 h 3482342"/>
              <a:gd name="connsiteX80" fmla="*/ 7255191 w 12192000"/>
              <a:gd name="connsiteY80" fmla="*/ 1834354 h 3482342"/>
              <a:gd name="connsiteX81" fmla="*/ 7131205 w 12192000"/>
              <a:gd name="connsiteY81" fmla="*/ 1845557 h 3482342"/>
              <a:gd name="connsiteX82" fmla="*/ 6941837 w 12192000"/>
              <a:gd name="connsiteY82" fmla="*/ 1840640 h 3482342"/>
              <a:gd name="connsiteX83" fmla="*/ 6837145 w 12192000"/>
              <a:gd name="connsiteY83" fmla="*/ 1870724 h 3482342"/>
              <a:gd name="connsiteX84" fmla="*/ 6753991 w 12192000"/>
              <a:gd name="connsiteY84" fmla="*/ 1860969 h 3482342"/>
              <a:gd name="connsiteX85" fmla="*/ 6727754 w 12192000"/>
              <a:gd name="connsiteY85" fmla="*/ 1882372 h 3482342"/>
              <a:gd name="connsiteX86" fmla="*/ 6723371 w 12192000"/>
              <a:gd name="connsiteY86" fmla="*/ 1886494 h 3482342"/>
              <a:gd name="connsiteX87" fmla="*/ 6702779 w 12192000"/>
              <a:gd name="connsiteY87" fmla="*/ 1893601 h 3482342"/>
              <a:gd name="connsiteX88" fmla="*/ 6686657 w 12192000"/>
              <a:gd name="connsiteY88" fmla="*/ 1907344 h 3482342"/>
              <a:gd name="connsiteX89" fmla="*/ 6651330 w 12192000"/>
              <a:gd name="connsiteY89" fmla="*/ 1922921 h 3482342"/>
              <a:gd name="connsiteX90" fmla="*/ 6622958 w 12192000"/>
              <a:gd name="connsiteY90" fmla="*/ 1936255 h 3482342"/>
              <a:gd name="connsiteX91" fmla="*/ 6522602 w 12192000"/>
              <a:gd name="connsiteY91" fmla="*/ 1954133 h 3482342"/>
              <a:gd name="connsiteX92" fmla="*/ 6444344 w 12192000"/>
              <a:gd name="connsiteY92" fmla="*/ 1969663 h 3482342"/>
              <a:gd name="connsiteX93" fmla="*/ 6409626 w 12192000"/>
              <a:gd name="connsiteY93" fmla="*/ 1978846 h 3482342"/>
              <a:gd name="connsiteX94" fmla="*/ 6333446 w 12192000"/>
              <a:gd name="connsiteY94" fmla="*/ 1997163 h 3482342"/>
              <a:gd name="connsiteX95" fmla="*/ 6294933 w 12192000"/>
              <a:gd name="connsiteY95" fmla="*/ 2019412 h 3482342"/>
              <a:gd name="connsiteX96" fmla="*/ 6238719 w 12192000"/>
              <a:gd name="connsiteY96" fmla="*/ 2042547 h 3482342"/>
              <a:gd name="connsiteX97" fmla="*/ 6187205 w 12192000"/>
              <a:gd name="connsiteY97" fmla="*/ 2060048 h 3482342"/>
              <a:gd name="connsiteX98" fmla="*/ 6138780 w 12192000"/>
              <a:gd name="connsiteY98" fmla="*/ 2081918 h 3482342"/>
              <a:gd name="connsiteX99" fmla="*/ 6120125 w 12192000"/>
              <a:gd name="connsiteY99" fmla="*/ 2109475 h 3482342"/>
              <a:gd name="connsiteX100" fmla="*/ 6056576 w 12192000"/>
              <a:gd name="connsiteY100" fmla="*/ 2120066 h 3482342"/>
              <a:gd name="connsiteX101" fmla="*/ 5993794 w 12192000"/>
              <a:gd name="connsiteY101" fmla="*/ 2122569 h 3482342"/>
              <a:gd name="connsiteX102" fmla="*/ 5943601 w 12192000"/>
              <a:gd name="connsiteY102" fmla="*/ 2137719 h 3482342"/>
              <a:gd name="connsiteX103" fmla="*/ 5898141 w 12192000"/>
              <a:gd name="connsiteY103" fmla="*/ 2144806 h 3482342"/>
              <a:gd name="connsiteX104" fmla="*/ 5855337 w 12192000"/>
              <a:gd name="connsiteY104" fmla="*/ 2137719 h 3482342"/>
              <a:gd name="connsiteX105" fmla="*/ 5817682 w 12192000"/>
              <a:gd name="connsiteY105" fmla="*/ 2157358 h 3482342"/>
              <a:gd name="connsiteX106" fmla="*/ 5735300 w 12192000"/>
              <a:gd name="connsiteY106" fmla="*/ 2158902 h 3482342"/>
              <a:gd name="connsiteX107" fmla="*/ 5591469 w 12192000"/>
              <a:gd name="connsiteY107" fmla="*/ 2178389 h 3482342"/>
              <a:gd name="connsiteX108" fmla="*/ 5505818 w 12192000"/>
              <a:gd name="connsiteY108" fmla="*/ 2194207 h 3482342"/>
              <a:gd name="connsiteX109" fmla="*/ 5452860 w 12192000"/>
              <a:gd name="connsiteY109" fmla="*/ 2180085 h 3482342"/>
              <a:gd name="connsiteX110" fmla="*/ 5414282 w 12192000"/>
              <a:gd name="connsiteY110" fmla="*/ 2183070 h 3482342"/>
              <a:gd name="connsiteX111" fmla="*/ 5368369 w 12192000"/>
              <a:gd name="connsiteY111" fmla="*/ 2204272 h 3482342"/>
              <a:gd name="connsiteX112" fmla="*/ 5336354 w 12192000"/>
              <a:gd name="connsiteY112" fmla="*/ 2218920 h 3482342"/>
              <a:gd name="connsiteX113" fmla="*/ 5291263 w 12192000"/>
              <a:gd name="connsiteY113" fmla="*/ 2239182 h 3482342"/>
              <a:gd name="connsiteX114" fmla="*/ 5255152 w 12192000"/>
              <a:gd name="connsiteY114" fmla="*/ 2247164 h 3482342"/>
              <a:gd name="connsiteX115" fmla="*/ 5233796 w 12192000"/>
              <a:gd name="connsiteY115" fmla="*/ 2268260 h 3482342"/>
              <a:gd name="connsiteX116" fmla="*/ 5212786 w 12192000"/>
              <a:gd name="connsiteY116" fmla="*/ 2296592 h 3482342"/>
              <a:gd name="connsiteX117" fmla="*/ 5173523 w 12192000"/>
              <a:gd name="connsiteY117" fmla="*/ 2309057 h 3482342"/>
              <a:gd name="connsiteX118" fmla="*/ 5123830 w 12192000"/>
              <a:gd name="connsiteY118" fmla="*/ 2307070 h 3482342"/>
              <a:gd name="connsiteX119" fmla="*/ 5065426 w 12192000"/>
              <a:gd name="connsiteY119" fmla="*/ 2324076 h 3482342"/>
              <a:gd name="connsiteX120" fmla="*/ 4975908 w 12192000"/>
              <a:gd name="connsiteY120" fmla="*/ 2364128 h 3482342"/>
              <a:gd name="connsiteX121" fmla="*/ 4913723 w 12192000"/>
              <a:gd name="connsiteY121" fmla="*/ 2385265 h 3482342"/>
              <a:gd name="connsiteX122" fmla="*/ 4746485 w 12192000"/>
              <a:gd name="connsiteY122" fmla="*/ 2451769 h 3482342"/>
              <a:gd name="connsiteX123" fmla="*/ 4681588 w 12192000"/>
              <a:gd name="connsiteY123" fmla="*/ 2467494 h 3482342"/>
              <a:gd name="connsiteX124" fmla="*/ 1783655 w 12192000"/>
              <a:gd name="connsiteY124" fmla="*/ 3163860 h 3482342"/>
              <a:gd name="connsiteX125" fmla="*/ 1325955 w 12192000"/>
              <a:gd name="connsiteY125" fmla="*/ 3176692 h 3482342"/>
              <a:gd name="connsiteX126" fmla="*/ 1190384 w 12192000"/>
              <a:gd name="connsiteY126" fmla="*/ 3203504 h 3482342"/>
              <a:gd name="connsiteX127" fmla="*/ 1094537 w 12192000"/>
              <a:gd name="connsiteY127" fmla="*/ 3229469 h 3482342"/>
              <a:gd name="connsiteX128" fmla="*/ 779276 w 12192000"/>
              <a:gd name="connsiteY128" fmla="*/ 3327290 h 3482342"/>
              <a:gd name="connsiteX129" fmla="*/ 600378 w 12192000"/>
              <a:gd name="connsiteY129" fmla="*/ 3335250 h 3482342"/>
              <a:gd name="connsiteX130" fmla="*/ 493457 w 12192000"/>
              <a:gd name="connsiteY130" fmla="*/ 3365044 h 3482342"/>
              <a:gd name="connsiteX131" fmla="*/ 349402 w 12192000"/>
              <a:gd name="connsiteY131" fmla="*/ 3380897 h 3482342"/>
              <a:gd name="connsiteX132" fmla="*/ 192183 w 12192000"/>
              <a:gd name="connsiteY132" fmla="*/ 3460075 h 3482342"/>
              <a:gd name="connsiteX133" fmla="*/ 46713 w 12192000"/>
              <a:gd name="connsiteY133" fmla="*/ 3462986 h 3482342"/>
              <a:gd name="connsiteX134" fmla="*/ 2765 w 12192000"/>
              <a:gd name="connsiteY134" fmla="*/ 3480770 h 3482342"/>
              <a:gd name="connsiteX135" fmla="*/ 0 w 12192000"/>
              <a:gd name="connsiteY135" fmla="*/ 3482342 h 3482342"/>
              <a:gd name="connsiteX136" fmla="*/ 0 w 12192000"/>
              <a:gd name="connsiteY136"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23051 w 12192000"/>
              <a:gd name="connsiteY5" fmla="*/ 656045 h 3482342"/>
              <a:gd name="connsiteX6" fmla="*/ 11832939 w 12192000"/>
              <a:gd name="connsiteY6" fmla="*/ 674181 h 3482342"/>
              <a:gd name="connsiteX7" fmla="*/ 11767770 w 12192000"/>
              <a:gd name="connsiteY7" fmla="*/ 683807 h 3482342"/>
              <a:gd name="connsiteX8" fmla="*/ 11728279 w 12192000"/>
              <a:gd name="connsiteY8" fmla="*/ 700816 h 3482342"/>
              <a:gd name="connsiteX9" fmla="*/ 11722533 w 12192000"/>
              <a:gd name="connsiteY9" fmla="*/ 703421 h 3482342"/>
              <a:gd name="connsiteX10" fmla="*/ 11720002 w 12192000"/>
              <a:gd name="connsiteY10" fmla="*/ 710566 h 3482342"/>
              <a:gd name="connsiteX11" fmla="*/ 11707351 w 12192000"/>
              <a:gd name="connsiteY11" fmla="*/ 710310 h 3482342"/>
              <a:gd name="connsiteX12" fmla="*/ 11700369 w 12192000"/>
              <a:gd name="connsiteY12" fmla="*/ 713480 h 3482342"/>
              <a:gd name="connsiteX13" fmla="*/ 11691126 w 12192000"/>
              <a:gd name="connsiteY13" fmla="*/ 726131 h 3482342"/>
              <a:gd name="connsiteX14" fmla="*/ 11657717 w 12192000"/>
              <a:gd name="connsiteY14" fmla="*/ 746701 h 3482342"/>
              <a:gd name="connsiteX15" fmla="*/ 11656818 w 12192000"/>
              <a:gd name="connsiteY15" fmla="*/ 769062 h 3482342"/>
              <a:gd name="connsiteX16" fmla="*/ 11601229 w 12192000"/>
              <a:gd name="connsiteY16" fmla="*/ 785537 h 3482342"/>
              <a:gd name="connsiteX17" fmla="*/ 11501920 w 12192000"/>
              <a:gd name="connsiteY17" fmla="*/ 813109 h 3482342"/>
              <a:gd name="connsiteX18" fmla="*/ 11405286 w 12192000"/>
              <a:gd name="connsiteY18" fmla="*/ 849086 h 3482342"/>
              <a:gd name="connsiteX19" fmla="*/ 11338523 w 12192000"/>
              <a:gd name="connsiteY19" fmla="*/ 852810 h 3482342"/>
              <a:gd name="connsiteX20" fmla="*/ 11313493 w 12192000"/>
              <a:gd name="connsiteY20" fmla="*/ 880860 h 3482342"/>
              <a:gd name="connsiteX21" fmla="*/ 11228040 w 12192000"/>
              <a:gd name="connsiteY21" fmla="*/ 958953 h 3482342"/>
              <a:gd name="connsiteX22" fmla="*/ 11196987 w 12192000"/>
              <a:gd name="connsiteY22" fmla="*/ 1000897 h 3482342"/>
              <a:gd name="connsiteX23" fmla="*/ 11193568 w 12192000"/>
              <a:gd name="connsiteY23" fmla="*/ 1039464 h 3482342"/>
              <a:gd name="connsiteX24" fmla="*/ 11175804 w 12192000"/>
              <a:gd name="connsiteY24" fmla="*/ 1067977 h 3482342"/>
              <a:gd name="connsiteX25" fmla="*/ 11133438 w 12192000"/>
              <a:gd name="connsiteY25" fmla="*/ 1106812 h 3482342"/>
              <a:gd name="connsiteX26" fmla="*/ 11120819 w 12192000"/>
              <a:gd name="connsiteY26" fmla="*/ 1126133 h 3482342"/>
              <a:gd name="connsiteX27" fmla="*/ 11071654 w 12192000"/>
              <a:gd name="connsiteY27" fmla="*/ 1177422 h 3482342"/>
              <a:gd name="connsiteX28" fmla="*/ 11028687 w 12192000"/>
              <a:gd name="connsiteY28" fmla="*/ 1199018 h 3482342"/>
              <a:gd name="connsiteX29" fmla="*/ 10974565 w 12192000"/>
              <a:gd name="connsiteY29" fmla="*/ 1226849 h 3482342"/>
              <a:gd name="connsiteX30" fmla="*/ 10960443 w 12192000"/>
              <a:gd name="connsiteY30" fmla="*/ 1244502 h 3482342"/>
              <a:gd name="connsiteX31" fmla="*/ 10879242 w 12192000"/>
              <a:gd name="connsiteY31" fmla="*/ 1269215 h 3482342"/>
              <a:gd name="connsiteX32" fmla="*/ 10850998 w 12192000"/>
              <a:gd name="connsiteY32" fmla="*/ 1269215 h 3482342"/>
              <a:gd name="connsiteX33" fmla="*/ 10815658 w 12192000"/>
              <a:gd name="connsiteY33" fmla="*/ 1287849 h 3482342"/>
              <a:gd name="connsiteX34" fmla="*/ 10723900 w 12192000"/>
              <a:gd name="connsiteY34" fmla="*/ 1318642 h 3482342"/>
              <a:gd name="connsiteX35" fmla="*/ 10699186 w 12192000"/>
              <a:gd name="connsiteY35" fmla="*/ 1322173 h 3482342"/>
              <a:gd name="connsiteX36" fmla="*/ 10676375 w 12192000"/>
              <a:gd name="connsiteY36" fmla="*/ 1342640 h 3482342"/>
              <a:gd name="connsiteX37" fmla="*/ 10636304 w 12192000"/>
              <a:gd name="connsiteY37" fmla="*/ 1342641 h 3482342"/>
              <a:gd name="connsiteX38" fmla="*/ 10603863 w 12192000"/>
              <a:gd name="connsiteY38" fmla="*/ 1346886 h 3482342"/>
              <a:gd name="connsiteX39" fmla="*/ 10573203 w 12192000"/>
              <a:gd name="connsiteY39" fmla="*/ 1351996 h 3482342"/>
              <a:gd name="connsiteX40" fmla="*/ 10547375 w 12192000"/>
              <a:gd name="connsiteY40" fmla="*/ 1375130 h 3482342"/>
              <a:gd name="connsiteX41" fmla="*/ 10513263 w 12192000"/>
              <a:gd name="connsiteY41" fmla="*/ 1371939 h 3482342"/>
              <a:gd name="connsiteX42" fmla="*/ 10487356 w 12192000"/>
              <a:gd name="connsiteY42" fmla="*/ 1385722 h 3482342"/>
              <a:gd name="connsiteX43" fmla="*/ 10464012 w 12192000"/>
              <a:gd name="connsiteY43" fmla="*/ 1391778 h 3482342"/>
              <a:gd name="connsiteX44" fmla="*/ 10439694 w 12192000"/>
              <a:gd name="connsiteY44" fmla="*/ 1406905 h 3482342"/>
              <a:gd name="connsiteX45" fmla="*/ 10405409 w 12192000"/>
              <a:gd name="connsiteY45" fmla="*/ 1422789 h 3482342"/>
              <a:gd name="connsiteX46" fmla="*/ 10370530 w 12192000"/>
              <a:gd name="connsiteY46" fmla="*/ 1441596 h 3482342"/>
              <a:gd name="connsiteX47" fmla="*/ 10300239 w 12192000"/>
              <a:gd name="connsiteY47" fmla="*/ 1456332 h 3482342"/>
              <a:gd name="connsiteX48" fmla="*/ 10264922 w 12192000"/>
              <a:gd name="connsiteY48" fmla="*/ 1472107 h 3482342"/>
              <a:gd name="connsiteX49" fmla="*/ 10229629 w 12192000"/>
              <a:gd name="connsiteY49" fmla="*/ 1470454 h 3482342"/>
              <a:gd name="connsiteX50" fmla="*/ 10201385 w 12192000"/>
              <a:gd name="connsiteY50" fmla="*/ 1477515 h 3482342"/>
              <a:gd name="connsiteX51" fmla="*/ 10151958 w 12192000"/>
              <a:gd name="connsiteY51" fmla="*/ 1477515 h 3482342"/>
              <a:gd name="connsiteX52" fmla="*/ 10120184 w 12192000"/>
              <a:gd name="connsiteY52" fmla="*/ 1466924 h 3482342"/>
              <a:gd name="connsiteX53" fmla="*/ 10081348 w 12192000"/>
              <a:gd name="connsiteY53" fmla="*/ 1481046 h 3482342"/>
              <a:gd name="connsiteX54" fmla="*/ 10058690 w 12192000"/>
              <a:gd name="connsiteY54" fmla="*/ 1474888 h 3482342"/>
              <a:gd name="connsiteX55" fmla="*/ 10004424 w 12192000"/>
              <a:gd name="connsiteY55" fmla="*/ 1489801 h 3482342"/>
              <a:gd name="connsiteX56" fmla="*/ 9999951 w 12192000"/>
              <a:gd name="connsiteY56" fmla="*/ 1499127 h 3482342"/>
              <a:gd name="connsiteX57" fmla="*/ 9845462 w 12192000"/>
              <a:gd name="connsiteY57" fmla="*/ 1548192 h 3482342"/>
              <a:gd name="connsiteX58" fmla="*/ 9736156 w 12192000"/>
              <a:gd name="connsiteY58" fmla="*/ 1581928 h 3482342"/>
              <a:gd name="connsiteX59" fmla="*/ 9693355 w 12192000"/>
              <a:gd name="connsiteY59" fmla="*/ 1602632 h 3482342"/>
              <a:gd name="connsiteX60" fmla="*/ 9664242 w 12192000"/>
              <a:gd name="connsiteY60" fmla="*/ 1622075 h 3482342"/>
              <a:gd name="connsiteX61" fmla="*/ 9579195 w 12192000"/>
              <a:gd name="connsiteY61" fmla="*/ 1648017 h 3482342"/>
              <a:gd name="connsiteX62" fmla="*/ 9433652 w 12192000"/>
              <a:gd name="connsiteY62" fmla="*/ 1681174 h 3482342"/>
              <a:gd name="connsiteX63" fmla="*/ 9403775 w 12192000"/>
              <a:gd name="connsiteY63" fmla="*/ 1690403 h 3482342"/>
              <a:gd name="connsiteX64" fmla="*/ 9382503 w 12192000"/>
              <a:gd name="connsiteY64" fmla="*/ 1706957 h 3482342"/>
              <a:gd name="connsiteX65" fmla="*/ 9381410 w 12192000"/>
              <a:gd name="connsiteY65" fmla="*/ 1718312 h 3482342"/>
              <a:gd name="connsiteX66" fmla="*/ 9365685 w 12192000"/>
              <a:gd name="connsiteY66" fmla="*/ 1724772 h 3482342"/>
              <a:gd name="connsiteX67" fmla="*/ 9278020 w 12192000"/>
              <a:gd name="connsiteY67" fmla="*/ 1741161 h 3482342"/>
              <a:gd name="connsiteX68" fmla="*/ 9217145 w 12192000"/>
              <a:gd name="connsiteY68" fmla="*/ 1771195 h 3482342"/>
              <a:gd name="connsiteX69" fmla="*/ 8955875 w 12192000"/>
              <a:gd name="connsiteY69" fmla="*/ 1796806 h 3482342"/>
              <a:gd name="connsiteX70" fmla="*/ 8648415 w 12192000"/>
              <a:gd name="connsiteY70" fmla="*/ 1878623 h 3482342"/>
              <a:gd name="connsiteX71" fmla="*/ 8538519 w 12192000"/>
              <a:gd name="connsiteY71" fmla="*/ 1894114 h 3482342"/>
              <a:gd name="connsiteX72" fmla="*/ 8506541 w 12192000"/>
              <a:gd name="connsiteY72" fmla="*/ 1905955 h 3482342"/>
              <a:gd name="connsiteX73" fmla="*/ 8236214 w 12192000"/>
              <a:gd name="connsiteY73" fmla="*/ 1909725 h 3482342"/>
              <a:gd name="connsiteX74" fmla="*/ 8132104 w 12192000"/>
              <a:gd name="connsiteY74" fmla="*/ 1895727 h 3482342"/>
              <a:gd name="connsiteX75" fmla="*/ 7918078 w 12192000"/>
              <a:gd name="connsiteY75" fmla="*/ 1862668 h 3482342"/>
              <a:gd name="connsiteX76" fmla="*/ 7817899 w 12192000"/>
              <a:gd name="connsiteY76" fmla="*/ 1862176 h 3482342"/>
              <a:gd name="connsiteX77" fmla="*/ 7768994 w 12192000"/>
              <a:gd name="connsiteY77" fmla="*/ 1855721 h 3482342"/>
              <a:gd name="connsiteX78" fmla="*/ 7618027 w 12192000"/>
              <a:gd name="connsiteY78" fmla="*/ 1830959 h 3482342"/>
              <a:gd name="connsiteX79" fmla="*/ 7449425 w 12192000"/>
              <a:gd name="connsiteY79" fmla="*/ 1810910 h 3482342"/>
              <a:gd name="connsiteX80" fmla="*/ 7342915 w 12192000"/>
              <a:gd name="connsiteY80" fmla="*/ 1819827 h 3482342"/>
              <a:gd name="connsiteX81" fmla="*/ 7255191 w 12192000"/>
              <a:gd name="connsiteY81" fmla="*/ 1834354 h 3482342"/>
              <a:gd name="connsiteX82" fmla="*/ 7131205 w 12192000"/>
              <a:gd name="connsiteY82" fmla="*/ 1845557 h 3482342"/>
              <a:gd name="connsiteX83" fmla="*/ 6941837 w 12192000"/>
              <a:gd name="connsiteY83" fmla="*/ 1840640 h 3482342"/>
              <a:gd name="connsiteX84" fmla="*/ 6837145 w 12192000"/>
              <a:gd name="connsiteY84" fmla="*/ 1870724 h 3482342"/>
              <a:gd name="connsiteX85" fmla="*/ 6753991 w 12192000"/>
              <a:gd name="connsiteY85" fmla="*/ 1860969 h 3482342"/>
              <a:gd name="connsiteX86" fmla="*/ 6727754 w 12192000"/>
              <a:gd name="connsiteY86" fmla="*/ 1882372 h 3482342"/>
              <a:gd name="connsiteX87" fmla="*/ 6723371 w 12192000"/>
              <a:gd name="connsiteY87" fmla="*/ 1886494 h 3482342"/>
              <a:gd name="connsiteX88" fmla="*/ 6702779 w 12192000"/>
              <a:gd name="connsiteY88" fmla="*/ 1893601 h 3482342"/>
              <a:gd name="connsiteX89" fmla="*/ 6686657 w 12192000"/>
              <a:gd name="connsiteY89" fmla="*/ 1907344 h 3482342"/>
              <a:gd name="connsiteX90" fmla="*/ 6651330 w 12192000"/>
              <a:gd name="connsiteY90" fmla="*/ 1922921 h 3482342"/>
              <a:gd name="connsiteX91" fmla="*/ 6622958 w 12192000"/>
              <a:gd name="connsiteY91" fmla="*/ 1936255 h 3482342"/>
              <a:gd name="connsiteX92" fmla="*/ 6522602 w 12192000"/>
              <a:gd name="connsiteY92" fmla="*/ 1954133 h 3482342"/>
              <a:gd name="connsiteX93" fmla="*/ 6444344 w 12192000"/>
              <a:gd name="connsiteY93" fmla="*/ 1969663 h 3482342"/>
              <a:gd name="connsiteX94" fmla="*/ 6409626 w 12192000"/>
              <a:gd name="connsiteY94" fmla="*/ 1978846 h 3482342"/>
              <a:gd name="connsiteX95" fmla="*/ 6333446 w 12192000"/>
              <a:gd name="connsiteY95" fmla="*/ 1997163 h 3482342"/>
              <a:gd name="connsiteX96" fmla="*/ 6294933 w 12192000"/>
              <a:gd name="connsiteY96" fmla="*/ 2019412 h 3482342"/>
              <a:gd name="connsiteX97" fmla="*/ 6238719 w 12192000"/>
              <a:gd name="connsiteY97" fmla="*/ 2042547 h 3482342"/>
              <a:gd name="connsiteX98" fmla="*/ 6187205 w 12192000"/>
              <a:gd name="connsiteY98" fmla="*/ 2060048 h 3482342"/>
              <a:gd name="connsiteX99" fmla="*/ 6138780 w 12192000"/>
              <a:gd name="connsiteY99" fmla="*/ 2081918 h 3482342"/>
              <a:gd name="connsiteX100" fmla="*/ 6120125 w 12192000"/>
              <a:gd name="connsiteY100" fmla="*/ 2109475 h 3482342"/>
              <a:gd name="connsiteX101" fmla="*/ 6056576 w 12192000"/>
              <a:gd name="connsiteY101" fmla="*/ 2120066 h 3482342"/>
              <a:gd name="connsiteX102" fmla="*/ 5993794 w 12192000"/>
              <a:gd name="connsiteY102" fmla="*/ 2122569 h 3482342"/>
              <a:gd name="connsiteX103" fmla="*/ 5943601 w 12192000"/>
              <a:gd name="connsiteY103" fmla="*/ 2137719 h 3482342"/>
              <a:gd name="connsiteX104" fmla="*/ 5898141 w 12192000"/>
              <a:gd name="connsiteY104" fmla="*/ 2144806 h 3482342"/>
              <a:gd name="connsiteX105" fmla="*/ 5855337 w 12192000"/>
              <a:gd name="connsiteY105" fmla="*/ 2137719 h 3482342"/>
              <a:gd name="connsiteX106" fmla="*/ 5817682 w 12192000"/>
              <a:gd name="connsiteY106" fmla="*/ 2157358 h 3482342"/>
              <a:gd name="connsiteX107" fmla="*/ 5735300 w 12192000"/>
              <a:gd name="connsiteY107" fmla="*/ 2158902 h 3482342"/>
              <a:gd name="connsiteX108" fmla="*/ 5591469 w 12192000"/>
              <a:gd name="connsiteY108" fmla="*/ 2178389 h 3482342"/>
              <a:gd name="connsiteX109" fmla="*/ 5505818 w 12192000"/>
              <a:gd name="connsiteY109" fmla="*/ 2194207 h 3482342"/>
              <a:gd name="connsiteX110" fmla="*/ 5452860 w 12192000"/>
              <a:gd name="connsiteY110" fmla="*/ 2180085 h 3482342"/>
              <a:gd name="connsiteX111" fmla="*/ 5414282 w 12192000"/>
              <a:gd name="connsiteY111" fmla="*/ 2183070 h 3482342"/>
              <a:gd name="connsiteX112" fmla="*/ 5368369 w 12192000"/>
              <a:gd name="connsiteY112" fmla="*/ 2204272 h 3482342"/>
              <a:gd name="connsiteX113" fmla="*/ 5336354 w 12192000"/>
              <a:gd name="connsiteY113" fmla="*/ 2218920 h 3482342"/>
              <a:gd name="connsiteX114" fmla="*/ 5291263 w 12192000"/>
              <a:gd name="connsiteY114" fmla="*/ 2239182 h 3482342"/>
              <a:gd name="connsiteX115" fmla="*/ 5255152 w 12192000"/>
              <a:gd name="connsiteY115" fmla="*/ 2247164 h 3482342"/>
              <a:gd name="connsiteX116" fmla="*/ 5233796 w 12192000"/>
              <a:gd name="connsiteY116" fmla="*/ 2268260 h 3482342"/>
              <a:gd name="connsiteX117" fmla="*/ 5212786 w 12192000"/>
              <a:gd name="connsiteY117" fmla="*/ 2296592 h 3482342"/>
              <a:gd name="connsiteX118" fmla="*/ 5173523 w 12192000"/>
              <a:gd name="connsiteY118" fmla="*/ 2309057 h 3482342"/>
              <a:gd name="connsiteX119" fmla="*/ 5123830 w 12192000"/>
              <a:gd name="connsiteY119" fmla="*/ 2307070 h 3482342"/>
              <a:gd name="connsiteX120" fmla="*/ 5065426 w 12192000"/>
              <a:gd name="connsiteY120" fmla="*/ 2324076 h 3482342"/>
              <a:gd name="connsiteX121" fmla="*/ 4975908 w 12192000"/>
              <a:gd name="connsiteY121" fmla="*/ 2364128 h 3482342"/>
              <a:gd name="connsiteX122" fmla="*/ 4913723 w 12192000"/>
              <a:gd name="connsiteY122" fmla="*/ 2385265 h 3482342"/>
              <a:gd name="connsiteX123" fmla="*/ 4746485 w 12192000"/>
              <a:gd name="connsiteY123" fmla="*/ 2451769 h 3482342"/>
              <a:gd name="connsiteX124" fmla="*/ 4681588 w 12192000"/>
              <a:gd name="connsiteY124" fmla="*/ 2467494 h 3482342"/>
              <a:gd name="connsiteX125" fmla="*/ 1783655 w 12192000"/>
              <a:gd name="connsiteY125" fmla="*/ 3163860 h 3482342"/>
              <a:gd name="connsiteX126" fmla="*/ 1325955 w 12192000"/>
              <a:gd name="connsiteY126" fmla="*/ 3176692 h 3482342"/>
              <a:gd name="connsiteX127" fmla="*/ 1190384 w 12192000"/>
              <a:gd name="connsiteY127" fmla="*/ 3203504 h 3482342"/>
              <a:gd name="connsiteX128" fmla="*/ 1094537 w 12192000"/>
              <a:gd name="connsiteY128" fmla="*/ 3229469 h 3482342"/>
              <a:gd name="connsiteX129" fmla="*/ 779276 w 12192000"/>
              <a:gd name="connsiteY129" fmla="*/ 3327290 h 3482342"/>
              <a:gd name="connsiteX130" fmla="*/ 600378 w 12192000"/>
              <a:gd name="connsiteY130" fmla="*/ 3335250 h 3482342"/>
              <a:gd name="connsiteX131" fmla="*/ 493457 w 12192000"/>
              <a:gd name="connsiteY131" fmla="*/ 3365044 h 3482342"/>
              <a:gd name="connsiteX132" fmla="*/ 349402 w 12192000"/>
              <a:gd name="connsiteY132" fmla="*/ 3380897 h 3482342"/>
              <a:gd name="connsiteX133" fmla="*/ 192183 w 12192000"/>
              <a:gd name="connsiteY133" fmla="*/ 3460075 h 3482342"/>
              <a:gd name="connsiteX134" fmla="*/ 46713 w 12192000"/>
              <a:gd name="connsiteY134" fmla="*/ 3462986 h 3482342"/>
              <a:gd name="connsiteX135" fmla="*/ 2765 w 12192000"/>
              <a:gd name="connsiteY135" fmla="*/ 3480770 h 3482342"/>
              <a:gd name="connsiteX136" fmla="*/ 0 w 12192000"/>
              <a:gd name="connsiteY136" fmla="*/ 3482342 h 3482342"/>
              <a:gd name="connsiteX137" fmla="*/ 0 w 12192000"/>
              <a:gd name="connsiteY137"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13493 w 12192000"/>
              <a:gd name="connsiteY21" fmla="*/ 880860 h 3482342"/>
              <a:gd name="connsiteX22" fmla="*/ 11228040 w 12192000"/>
              <a:gd name="connsiteY22" fmla="*/ 958953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52860 w 12192000"/>
              <a:gd name="connsiteY111" fmla="*/ 2180085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96592 h 3482342"/>
              <a:gd name="connsiteX119" fmla="*/ 5173523 w 12192000"/>
              <a:gd name="connsiteY119" fmla="*/ 2309057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28040 w 12192000"/>
              <a:gd name="connsiteY22" fmla="*/ 958953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52860 w 12192000"/>
              <a:gd name="connsiteY111" fmla="*/ 2180085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96592 h 3482342"/>
              <a:gd name="connsiteX119" fmla="*/ 5173523 w 12192000"/>
              <a:gd name="connsiteY119" fmla="*/ 2309057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52860 w 12192000"/>
              <a:gd name="connsiteY111" fmla="*/ 2180085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96592 h 3482342"/>
              <a:gd name="connsiteX119" fmla="*/ 5173523 w 12192000"/>
              <a:gd name="connsiteY119" fmla="*/ 2309057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52860 w 12192000"/>
              <a:gd name="connsiteY111" fmla="*/ 2180085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73523 w 12192000"/>
              <a:gd name="connsiteY119" fmla="*/ 2309057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52860 w 12192000"/>
              <a:gd name="connsiteY111" fmla="*/ 2180085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46713 w 12192000"/>
              <a:gd name="connsiteY135" fmla="*/ 3462986 h 3482342"/>
              <a:gd name="connsiteX136" fmla="*/ 2765 w 12192000"/>
              <a:gd name="connsiteY136" fmla="*/ 3480770 h 3482342"/>
              <a:gd name="connsiteX137" fmla="*/ 0 w 12192000"/>
              <a:gd name="connsiteY137" fmla="*/ 3482342 h 3482342"/>
              <a:gd name="connsiteX138" fmla="*/ 0 w 12192000"/>
              <a:gd name="connsiteY138"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88263 w 12192000"/>
              <a:gd name="connsiteY135" fmla="*/ 3479310 h 3482342"/>
              <a:gd name="connsiteX136" fmla="*/ 46713 w 12192000"/>
              <a:gd name="connsiteY136" fmla="*/ 3462986 h 3482342"/>
              <a:gd name="connsiteX137" fmla="*/ 2765 w 12192000"/>
              <a:gd name="connsiteY137" fmla="*/ 3480770 h 3482342"/>
              <a:gd name="connsiteX138" fmla="*/ 0 w 12192000"/>
              <a:gd name="connsiteY138" fmla="*/ 3482342 h 3482342"/>
              <a:gd name="connsiteX139" fmla="*/ 0 w 12192000"/>
              <a:gd name="connsiteY13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192183 w 12192000"/>
              <a:gd name="connsiteY134" fmla="*/ 3460075 h 3482342"/>
              <a:gd name="connsiteX135" fmla="*/ 88263 w 12192000"/>
              <a:gd name="connsiteY135" fmla="*/ 3479310 h 3482342"/>
              <a:gd name="connsiteX136" fmla="*/ 46713 w 12192000"/>
              <a:gd name="connsiteY136" fmla="*/ 3462986 h 3482342"/>
              <a:gd name="connsiteX137" fmla="*/ 2765 w 12192000"/>
              <a:gd name="connsiteY137" fmla="*/ 3480770 h 3482342"/>
              <a:gd name="connsiteX138" fmla="*/ 0 w 12192000"/>
              <a:gd name="connsiteY138" fmla="*/ 3482342 h 3482342"/>
              <a:gd name="connsiteX139" fmla="*/ 0 w 12192000"/>
              <a:gd name="connsiteY139"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225952 w 12192000"/>
              <a:gd name="connsiteY134" fmla="*/ 3426352 h 3482342"/>
              <a:gd name="connsiteX135" fmla="*/ 192183 w 12192000"/>
              <a:gd name="connsiteY135" fmla="*/ 3460075 h 3482342"/>
              <a:gd name="connsiteX136" fmla="*/ 88263 w 12192000"/>
              <a:gd name="connsiteY136" fmla="*/ 3479310 h 3482342"/>
              <a:gd name="connsiteX137" fmla="*/ 46713 w 12192000"/>
              <a:gd name="connsiteY137" fmla="*/ 3462986 h 3482342"/>
              <a:gd name="connsiteX138" fmla="*/ 2765 w 12192000"/>
              <a:gd name="connsiteY138" fmla="*/ 3480770 h 3482342"/>
              <a:gd name="connsiteX139" fmla="*/ 0 w 12192000"/>
              <a:gd name="connsiteY139" fmla="*/ 3482342 h 3482342"/>
              <a:gd name="connsiteX140" fmla="*/ 0 w 12192000"/>
              <a:gd name="connsiteY14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225952 w 12192000"/>
              <a:gd name="connsiteY134" fmla="*/ 3426352 h 3482342"/>
              <a:gd name="connsiteX135" fmla="*/ 171000 w 12192000"/>
              <a:gd name="connsiteY135" fmla="*/ 3438892 h 3482342"/>
              <a:gd name="connsiteX136" fmla="*/ 88263 w 12192000"/>
              <a:gd name="connsiteY136" fmla="*/ 3479310 h 3482342"/>
              <a:gd name="connsiteX137" fmla="*/ 46713 w 12192000"/>
              <a:gd name="connsiteY137" fmla="*/ 3462986 h 3482342"/>
              <a:gd name="connsiteX138" fmla="*/ 2765 w 12192000"/>
              <a:gd name="connsiteY138" fmla="*/ 3480770 h 3482342"/>
              <a:gd name="connsiteX139" fmla="*/ 0 w 12192000"/>
              <a:gd name="connsiteY139" fmla="*/ 3482342 h 3482342"/>
              <a:gd name="connsiteX140" fmla="*/ 0 w 12192000"/>
              <a:gd name="connsiteY14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349402 w 12192000"/>
              <a:gd name="connsiteY133" fmla="*/ 3380897 h 3482342"/>
              <a:gd name="connsiteX134" fmla="*/ 225952 w 12192000"/>
              <a:gd name="connsiteY134" fmla="*/ 3426352 h 3482342"/>
              <a:gd name="connsiteX135" fmla="*/ 171000 w 12192000"/>
              <a:gd name="connsiteY135" fmla="*/ 3438892 h 3482342"/>
              <a:gd name="connsiteX136" fmla="*/ 88263 w 12192000"/>
              <a:gd name="connsiteY136" fmla="*/ 3479310 h 3482342"/>
              <a:gd name="connsiteX137" fmla="*/ 46713 w 12192000"/>
              <a:gd name="connsiteY137" fmla="*/ 3462986 h 3482342"/>
              <a:gd name="connsiteX138" fmla="*/ 2765 w 12192000"/>
              <a:gd name="connsiteY138" fmla="*/ 3480770 h 3482342"/>
              <a:gd name="connsiteX139" fmla="*/ 0 w 12192000"/>
              <a:gd name="connsiteY139" fmla="*/ 3482342 h 3482342"/>
              <a:gd name="connsiteX140" fmla="*/ 0 w 12192000"/>
              <a:gd name="connsiteY140"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779276 w 12192000"/>
              <a:gd name="connsiteY130" fmla="*/ 3327290 h 3482342"/>
              <a:gd name="connsiteX131" fmla="*/ 600378 w 12192000"/>
              <a:gd name="connsiteY131" fmla="*/ 3335250 h 3482342"/>
              <a:gd name="connsiteX132" fmla="*/ 493457 w 12192000"/>
              <a:gd name="connsiteY132" fmla="*/ 3365044 h 3482342"/>
              <a:gd name="connsiteX133" fmla="*/ 416599 w 12192000"/>
              <a:gd name="connsiteY133" fmla="*/ 3387517 h 3482342"/>
              <a:gd name="connsiteX134" fmla="*/ 349402 w 12192000"/>
              <a:gd name="connsiteY134" fmla="*/ 3380897 h 3482342"/>
              <a:gd name="connsiteX135" fmla="*/ 225952 w 12192000"/>
              <a:gd name="connsiteY135" fmla="*/ 3426352 h 3482342"/>
              <a:gd name="connsiteX136" fmla="*/ 171000 w 12192000"/>
              <a:gd name="connsiteY136" fmla="*/ 3438892 h 3482342"/>
              <a:gd name="connsiteX137" fmla="*/ 88263 w 12192000"/>
              <a:gd name="connsiteY137" fmla="*/ 3479310 h 3482342"/>
              <a:gd name="connsiteX138" fmla="*/ 46713 w 12192000"/>
              <a:gd name="connsiteY138" fmla="*/ 3462986 h 3482342"/>
              <a:gd name="connsiteX139" fmla="*/ 2765 w 12192000"/>
              <a:gd name="connsiteY139" fmla="*/ 3480770 h 3482342"/>
              <a:gd name="connsiteX140" fmla="*/ 0 w 12192000"/>
              <a:gd name="connsiteY140" fmla="*/ 3482342 h 3482342"/>
              <a:gd name="connsiteX141" fmla="*/ 0 w 12192000"/>
              <a:gd name="connsiteY141"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779276 w 12192000"/>
              <a:gd name="connsiteY131" fmla="*/ 3327290 h 3482342"/>
              <a:gd name="connsiteX132" fmla="*/ 600378 w 12192000"/>
              <a:gd name="connsiteY132" fmla="*/ 3335250 h 3482342"/>
              <a:gd name="connsiteX133" fmla="*/ 493457 w 12192000"/>
              <a:gd name="connsiteY133" fmla="*/ 3365044 h 3482342"/>
              <a:gd name="connsiteX134" fmla="*/ 416599 w 12192000"/>
              <a:gd name="connsiteY134" fmla="*/ 3387517 h 3482342"/>
              <a:gd name="connsiteX135" fmla="*/ 349402 w 12192000"/>
              <a:gd name="connsiteY135" fmla="*/ 3380897 h 3482342"/>
              <a:gd name="connsiteX136" fmla="*/ 225952 w 12192000"/>
              <a:gd name="connsiteY136" fmla="*/ 3426352 h 3482342"/>
              <a:gd name="connsiteX137" fmla="*/ 171000 w 12192000"/>
              <a:gd name="connsiteY137" fmla="*/ 3438892 h 3482342"/>
              <a:gd name="connsiteX138" fmla="*/ 88263 w 12192000"/>
              <a:gd name="connsiteY138" fmla="*/ 3479310 h 3482342"/>
              <a:gd name="connsiteX139" fmla="*/ 46713 w 12192000"/>
              <a:gd name="connsiteY139" fmla="*/ 3462986 h 3482342"/>
              <a:gd name="connsiteX140" fmla="*/ 2765 w 12192000"/>
              <a:gd name="connsiteY140" fmla="*/ 3480770 h 3482342"/>
              <a:gd name="connsiteX141" fmla="*/ 0 w 12192000"/>
              <a:gd name="connsiteY141" fmla="*/ 3482342 h 3482342"/>
              <a:gd name="connsiteX142" fmla="*/ 0 w 12192000"/>
              <a:gd name="connsiteY14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779276 w 12192000"/>
              <a:gd name="connsiteY131" fmla="*/ 3327290 h 3482342"/>
              <a:gd name="connsiteX132" fmla="*/ 600378 w 12192000"/>
              <a:gd name="connsiteY132" fmla="*/ 3335250 h 3482342"/>
              <a:gd name="connsiteX133" fmla="*/ 493457 w 12192000"/>
              <a:gd name="connsiteY133" fmla="*/ 3365044 h 3482342"/>
              <a:gd name="connsiteX134" fmla="*/ 416599 w 12192000"/>
              <a:gd name="connsiteY134" fmla="*/ 3387517 h 3482342"/>
              <a:gd name="connsiteX135" fmla="*/ 349402 w 12192000"/>
              <a:gd name="connsiteY135" fmla="*/ 3380897 h 3482342"/>
              <a:gd name="connsiteX136" fmla="*/ 225952 w 12192000"/>
              <a:gd name="connsiteY136" fmla="*/ 3426352 h 3482342"/>
              <a:gd name="connsiteX137" fmla="*/ 171000 w 12192000"/>
              <a:gd name="connsiteY137" fmla="*/ 3438892 h 3482342"/>
              <a:gd name="connsiteX138" fmla="*/ 88263 w 12192000"/>
              <a:gd name="connsiteY138" fmla="*/ 3479310 h 3482342"/>
              <a:gd name="connsiteX139" fmla="*/ 46713 w 12192000"/>
              <a:gd name="connsiteY139" fmla="*/ 3462986 h 3482342"/>
              <a:gd name="connsiteX140" fmla="*/ 2765 w 12192000"/>
              <a:gd name="connsiteY140" fmla="*/ 3480770 h 3482342"/>
              <a:gd name="connsiteX141" fmla="*/ 0 w 12192000"/>
              <a:gd name="connsiteY141" fmla="*/ 3482342 h 3482342"/>
              <a:gd name="connsiteX142" fmla="*/ 0 w 12192000"/>
              <a:gd name="connsiteY14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779276 w 12192000"/>
              <a:gd name="connsiteY131" fmla="*/ 3327290 h 3482342"/>
              <a:gd name="connsiteX132" fmla="*/ 600378 w 12192000"/>
              <a:gd name="connsiteY132" fmla="*/ 3335250 h 3482342"/>
              <a:gd name="connsiteX133" fmla="*/ 493457 w 12192000"/>
              <a:gd name="connsiteY133" fmla="*/ 3365044 h 3482342"/>
              <a:gd name="connsiteX134" fmla="*/ 416599 w 12192000"/>
              <a:gd name="connsiteY134" fmla="*/ 3387517 h 3482342"/>
              <a:gd name="connsiteX135" fmla="*/ 349402 w 12192000"/>
              <a:gd name="connsiteY135" fmla="*/ 3380897 h 3482342"/>
              <a:gd name="connsiteX136" fmla="*/ 225952 w 12192000"/>
              <a:gd name="connsiteY136" fmla="*/ 3426352 h 3482342"/>
              <a:gd name="connsiteX137" fmla="*/ 171000 w 12192000"/>
              <a:gd name="connsiteY137" fmla="*/ 3438892 h 3482342"/>
              <a:gd name="connsiteX138" fmla="*/ 88263 w 12192000"/>
              <a:gd name="connsiteY138" fmla="*/ 3479310 h 3482342"/>
              <a:gd name="connsiteX139" fmla="*/ 46713 w 12192000"/>
              <a:gd name="connsiteY139" fmla="*/ 3462986 h 3482342"/>
              <a:gd name="connsiteX140" fmla="*/ 2765 w 12192000"/>
              <a:gd name="connsiteY140" fmla="*/ 3480770 h 3482342"/>
              <a:gd name="connsiteX141" fmla="*/ 0 w 12192000"/>
              <a:gd name="connsiteY141" fmla="*/ 3482342 h 3482342"/>
              <a:gd name="connsiteX142" fmla="*/ 0 w 12192000"/>
              <a:gd name="connsiteY142"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815546 w 12192000"/>
              <a:gd name="connsiteY131" fmla="*/ 3334559 h 3482342"/>
              <a:gd name="connsiteX132" fmla="*/ 779276 w 12192000"/>
              <a:gd name="connsiteY132" fmla="*/ 3327290 h 3482342"/>
              <a:gd name="connsiteX133" fmla="*/ 600378 w 12192000"/>
              <a:gd name="connsiteY133" fmla="*/ 3335250 h 3482342"/>
              <a:gd name="connsiteX134" fmla="*/ 493457 w 12192000"/>
              <a:gd name="connsiteY134" fmla="*/ 3365044 h 3482342"/>
              <a:gd name="connsiteX135" fmla="*/ 416599 w 12192000"/>
              <a:gd name="connsiteY135" fmla="*/ 3387517 h 3482342"/>
              <a:gd name="connsiteX136" fmla="*/ 349402 w 12192000"/>
              <a:gd name="connsiteY136" fmla="*/ 3380897 h 3482342"/>
              <a:gd name="connsiteX137" fmla="*/ 225952 w 12192000"/>
              <a:gd name="connsiteY137" fmla="*/ 3426352 h 3482342"/>
              <a:gd name="connsiteX138" fmla="*/ 171000 w 12192000"/>
              <a:gd name="connsiteY138" fmla="*/ 3438892 h 3482342"/>
              <a:gd name="connsiteX139" fmla="*/ 88263 w 12192000"/>
              <a:gd name="connsiteY139" fmla="*/ 3479310 h 3482342"/>
              <a:gd name="connsiteX140" fmla="*/ 46713 w 12192000"/>
              <a:gd name="connsiteY140" fmla="*/ 3462986 h 3482342"/>
              <a:gd name="connsiteX141" fmla="*/ 2765 w 12192000"/>
              <a:gd name="connsiteY141" fmla="*/ 3480770 h 3482342"/>
              <a:gd name="connsiteX142" fmla="*/ 0 w 12192000"/>
              <a:gd name="connsiteY142" fmla="*/ 3482342 h 3482342"/>
              <a:gd name="connsiteX143" fmla="*/ 0 w 12192000"/>
              <a:gd name="connsiteY14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815546 w 12192000"/>
              <a:gd name="connsiteY131" fmla="*/ 3334559 h 3482342"/>
              <a:gd name="connsiteX132" fmla="*/ 779276 w 12192000"/>
              <a:gd name="connsiteY132" fmla="*/ 3327290 h 3482342"/>
              <a:gd name="connsiteX133" fmla="*/ 600378 w 12192000"/>
              <a:gd name="connsiteY133" fmla="*/ 3335250 h 3482342"/>
              <a:gd name="connsiteX134" fmla="*/ 493457 w 12192000"/>
              <a:gd name="connsiteY134" fmla="*/ 3365044 h 3482342"/>
              <a:gd name="connsiteX135" fmla="*/ 416599 w 12192000"/>
              <a:gd name="connsiteY135" fmla="*/ 3387517 h 3482342"/>
              <a:gd name="connsiteX136" fmla="*/ 349402 w 12192000"/>
              <a:gd name="connsiteY136" fmla="*/ 3380897 h 3482342"/>
              <a:gd name="connsiteX137" fmla="*/ 225952 w 12192000"/>
              <a:gd name="connsiteY137" fmla="*/ 3426352 h 3482342"/>
              <a:gd name="connsiteX138" fmla="*/ 171000 w 12192000"/>
              <a:gd name="connsiteY138" fmla="*/ 3438892 h 3482342"/>
              <a:gd name="connsiteX139" fmla="*/ 88263 w 12192000"/>
              <a:gd name="connsiteY139" fmla="*/ 3479310 h 3482342"/>
              <a:gd name="connsiteX140" fmla="*/ 46713 w 12192000"/>
              <a:gd name="connsiteY140" fmla="*/ 3462986 h 3482342"/>
              <a:gd name="connsiteX141" fmla="*/ 2765 w 12192000"/>
              <a:gd name="connsiteY141" fmla="*/ 3480770 h 3482342"/>
              <a:gd name="connsiteX142" fmla="*/ 0 w 12192000"/>
              <a:gd name="connsiteY142" fmla="*/ 3482342 h 3482342"/>
              <a:gd name="connsiteX143" fmla="*/ 0 w 12192000"/>
              <a:gd name="connsiteY14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815546 w 12192000"/>
              <a:gd name="connsiteY131" fmla="*/ 3334559 h 3482342"/>
              <a:gd name="connsiteX132" fmla="*/ 779276 w 12192000"/>
              <a:gd name="connsiteY132" fmla="*/ 3327290 h 3482342"/>
              <a:gd name="connsiteX133" fmla="*/ 600378 w 12192000"/>
              <a:gd name="connsiteY133" fmla="*/ 3335250 h 3482342"/>
              <a:gd name="connsiteX134" fmla="*/ 493457 w 12192000"/>
              <a:gd name="connsiteY134" fmla="*/ 3365044 h 3482342"/>
              <a:gd name="connsiteX135" fmla="*/ 416599 w 12192000"/>
              <a:gd name="connsiteY135" fmla="*/ 3387517 h 3482342"/>
              <a:gd name="connsiteX136" fmla="*/ 349402 w 12192000"/>
              <a:gd name="connsiteY136" fmla="*/ 3380897 h 3482342"/>
              <a:gd name="connsiteX137" fmla="*/ 225952 w 12192000"/>
              <a:gd name="connsiteY137" fmla="*/ 3426352 h 3482342"/>
              <a:gd name="connsiteX138" fmla="*/ 171000 w 12192000"/>
              <a:gd name="connsiteY138" fmla="*/ 3438892 h 3482342"/>
              <a:gd name="connsiteX139" fmla="*/ 88263 w 12192000"/>
              <a:gd name="connsiteY139" fmla="*/ 3479310 h 3482342"/>
              <a:gd name="connsiteX140" fmla="*/ 46713 w 12192000"/>
              <a:gd name="connsiteY140" fmla="*/ 3462986 h 3482342"/>
              <a:gd name="connsiteX141" fmla="*/ 2765 w 12192000"/>
              <a:gd name="connsiteY141" fmla="*/ 3480770 h 3482342"/>
              <a:gd name="connsiteX142" fmla="*/ 0 w 12192000"/>
              <a:gd name="connsiteY142" fmla="*/ 3482342 h 3482342"/>
              <a:gd name="connsiteX143" fmla="*/ 0 w 12192000"/>
              <a:gd name="connsiteY143" fmla="*/ 0 h 3482342"/>
              <a:gd name="connsiteX0" fmla="*/ 0 w 12192000"/>
              <a:gd name="connsiteY0" fmla="*/ 0 h 3482342"/>
              <a:gd name="connsiteX1" fmla="*/ 12192000 w 12192000"/>
              <a:gd name="connsiteY1" fmla="*/ 0 h 3482342"/>
              <a:gd name="connsiteX2" fmla="*/ 12192000 w 12192000"/>
              <a:gd name="connsiteY2" fmla="*/ 635369 h 3482342"/>
              <a:gd name="connsiteX3" fmla="*/ 12191789 w 12192000"/>
              <a:gd name="connsiteY3" fmla="*/ 560396 h 3482342"/>
              <a:gd name="connsiteX4" fmla="*/ 11983027 w 12192000"/>
              <a:gd name="connsiteY4" fmla="*/ 646756 h 3482342"/>
              <a:gd name="connsiteX5" fmla="*/ 11940158 w 12192000"/>
              <a:gd name="connsiteY5" fmla="*/ 651378 h 3482342"/>
              <a:gd name="connsiteX6" fmla="*/ 11923051 w 12192000"/>
              <a:gd name="connsiteY6" fmla="*/ 656045 h 3482342"/>
              <a:gd name="connsiteX7" fmla="*/ 11832939 w 12192000"/>
              <a:gd name="connsiteY7" fmla="*/ 674181 h 3482342"/>
              <a:gd name="connsiteX8" fmla="*/ 11767770 w 12192000"/>
              <a:gd name="connsiteY8" fmla="*/ 683807 h 3482342"/>
              <a:gd name="connsiteX9" fmla="*/ 11728279 w 12192000"/>
              <a:gd name="connsiteY9" fmla="*/ 700816 h 3482342"/>
              <a:gd name="connsiteX10" fmla="*/ 11722533 w 12192000"/>
              <a:gd name="connsiteY10" fmla="*/ 703421 h 3482342"/>
              <a:gd name="connsiteX11" fmla="*/ 11720002 w 12192000"/>
              <a:gd name="connsiteY11" fmla="*/ 710566 h 3482342"/>
              <a:gd name="connsiteX12" fmla="*/ 11707351 w 12192000"/>
              <a:gd name="connsiteY12" fmla="*/ 710310 h 3482342"/>
              <a:gd name="connsiteX13" fmla="*/ 11700369 w 12192000"/>
              <a:gd name="connsiteY13" fmla="*/ 713480 h 3482342"/>
              <a:gd name="connsiteX14" fmla="*/ 11691126 w 12192000"/>
              <a:gd name="connsiteY14" fmla="*/ 726131 h 3482342"/>
              <a:gd name="connsiteX15" fmla="*/ 11657717 w 12192000"/>
              <a:gd name="connsiteY15" fmla="*/ 746701 h 3482342"/>
              <a:gd name="connsiteX16" fmla="*/ 11656818 w 12192000"/>
              <a:gd name="connsiteY16" fmla="*/ 769062 h 3482342"/>
              <a:gd name="connsiteX17" fmla="*/ 11601229 w 12192000"/>
              <a:gd name="connsiteY17" fmla="*/ 785537 h 3482342"/>
              <a:gd name="connsiteX18" fmla="*/ 11501920 w 12192000"/>
              <a:gd name="connsiteY18" fmla="*/ 813109 h 3482342"/>
              <a:gd name="connsiteX19" fmla="*/ 11405286 w 12192000"/>
              <a:gd name="connsiteY19" fmla="*/ 849086 h 3482342"/>
              <a:gd name="connsiteX20" fmla="*/ 11338523 w 12192000"/>
              <a:gd name="connsiteY20" fmla="*/ 852810 h 3482342"/>
              <a:gd name="connsiteX21" fmla="*/ 11334676 w 12192000"/>
              <a:gd name="connsiteY21" fmla="*/ 859677 h 3482342"/>
              <a:gd name="connsiteX22" fmla="*/ 11217448 w 12192000"/>
              <a:gd name="connsiteY22" fmla="*/ 980136 h 3482342"/>
              <a:gd name="connsiteX23" fmla="*/ 11196987 w 12192000"/>
              <a:gd name="connsiteY23" fmla="*/ 1000897 h 3482342"/>
              <a:gd name="connsiteX24" fmla="*/ 11193568 w 12192000"/>
              <a:gd name="connsiteY24" fmla="*/ 1039464 h 3482342"/>
              <a:gd name="connsiteX25" fmla="*/ 11175804 w 12192000"/>
              <a:gd name="connsiteY25" fmla="*/ 1067977 h 3482342"/>
              <a:gd name="connsiteX26" fmla="*/ 11133438 w 12192000"/>
              <a:gd name="connsiteY26" fmla="*/ 1106812 h 3482342"/>
              <a:gd name="connsiteX27" fmla="*/ 11120819 w 12192000"/>
              <a:gd name="connsiteY27" fmla="*/ 1126133 h 3482342"/>
              <a:gd name="connsiteX28" fmla="*/ 11071654 w 12192000"/>
              <a:gd name="connsiteY28" fmla="*/ 1177422 h 3482342"/>
              <a:gd name="connsiteX29" fmla="*/ 11028687 w 12192000"/>
              <a:gd name="connsiteY29" fmla="*/ 1199018 h 3482342"/>
              <a:gd name="connsiteX30" fmla="*/ 10974565 w 12192000"/>
              <a:gd name="connsiteY30" fmla="*/ 1226849 h 3482342"/>
              <a:gd name="connsiteX31" fmla="*/ 10960443 w 12192000"/>
              <a:gd name="connsiteY31" fmla="*/ 1244502 h 3482342"/>
              <a:gd name="connsiteX32" fmla="*/ 10879242 w 12192000"/>
              <a:gd name="connsiteY32" fmla="*/ 1269215 h 3482342"/>
              <a:gd name="connsiteX33" fmla="*/ 10850998 w 12192000"/>
              <a:gd name="connsiteY33" fmla="*/ 1269215 h 3482342"/>
              <a:gd name="connsiteX34" fmla="*/ 10815658 w 12192000"/>
              <a:gd name="connsiteY34" fmla="*/ 1287849 h 3482342"/>
              <a:gd name="connsiteX35" fmla="*/ 10723900 w 12192000"/>
              <a:gd name="connsiteY35" fmla="*/ 1318642 h 3482342"/>
              <a:gd name="connsiteX36" fmla="*/ 10699186 w 12192000"/>
              <a:gd name="connsiteY36" fmla="*/ 1322173 h 3482342"/>
              <a:gd name="connsiteX37" fmla="*/ 10676375 w 12192000"/>
              <a:gd name="connsiteY37" fmla="*/ 1342640 h 3482342"/>
              <a:gd name="connsiteX38" fmla="*/ 10636304 w 12192000"/>
              <a:gd name="connsiteY38" fmla="*/ 1342641 h 3482342"/>
              <a:gd name="connsiteX39" fmla="*/ 10603863 w 12192000"/>
              <a:gd name="connsiteY39" fmla="*/ 1346886 h 3482342"/>
              <a:gd name="connsiteX40" fmla="*/ 10573203 w 12192000"/>
              <a:gd name="connsiteY40" fmla="*/ 1351996 h 3482342"/>
              <a:gd name="connsiteX41" fmla="*/ 10547375 w 12192000"/>
              <a:gd name="connsiteY41" fmla="*/ 1375130 h 3482342"/>
              <a:gd name="connsiteX42" fmla="*/ 10513263 w 12192000"/>
              <a:gd name="connsiteY42" fmla="*/ 1371939 h 3482342"/>
              <a:gd name="connsiteX43" fmla="*/ 10487356 w 12192000"/>
              <a:gd name="connsiteY43" fmla="*/ 1385722 h 3482342"/>
              <a:gd name="connsiteX44" fmla="*/ 10464012 w 12192000"/>
              <a:gd name="connsiteY44" fmla="*/ 1391778 h 3482342"/>
              <a:gd name="connsiteX45" fmla="*/ 10439694 w 12192000"/>
              <a:gd name="connsiteY45" fmla="*/ 1406905 h 3482342"/>
              <a:gd name="connsiteX46" fmla="*/ 10405409 w 12192000"/>
              <a:gd name="connsiteY46" fmla="*/ 1422789 h 3482342"/>
              <a:gd name="connsiteX47" fmla="*/ 10370530 w 12192000"/>
              <a:gd name="connsiteY47" fmla="*/ 1441596 h 3482342"/>
              <a:gd name="connsiteX48" fmla="*/ 10300239 w 12192000"/>
              <a:gd name="connsiteY48" fmla="*/ 1456332 h 3482342"/>
              <a:gd name="connsiteX49" fmla="*/ 10264922 w 12192000"/>
              <a:gd name="connsiteY49" fmla="*/ 1472107 h 3482342"/>
              <a:gd name="connsiteX50" fmla="*/ 10229629 w 12192000"/>
              <a:gd name="connsiteY50" fmla="*/ 1470454 h 3482342"/>
              <a:gd name="connsiteX51" fmla="*/ 10201385 w 12192000"/>
              <a:gd name="connsiteY51" fmla="*/ 1477515 h 3482342"/>
              <a:gd name="connsiteX52" fmla="*/ 10151958 w 12192000"/>
              <a:gd name="connsiteY52" fmla="*/ 1477515 h 3482342"/>
              <a:gd name="connsiteX53" fmla="*/ 10120184 w 12192000"/>
              <a:gd name="connsiteY53" fmla="*/ 1466924 h 3482342"/>
              <a:gd name="connsiteX54" fmla="*/ 10081348 w 12192000"/>
              <a:gd name="connsiteY54" fmla="*/ 1481046 h 3482342"/>
              <a:gd name="connsiteX55" fmla="*/ 10058690 w 12192000"/>
              <a:gd name="connsiteY55" fmla="*/ 1474888 h 3482342"/>
              <a:gd name="connsiteX56" fmla="*/ 10004424 w 12192000"/>
              <a:gd name="connsiteY56" fmla="*/ 1489801 h 3482342"/>
              <a:gd name="connsiteX57" fmla="*/ 9999951 w 12192000"/>
              <a:gd name="connsiteY57" fmla="*/ 1499127 h 3482342"/>
              <a:gd name="connsiteX58" fmla="*/ 9845462 w 12192000"/>
              <a:gd name="connsiteY58" fmla="*/ 1548192 h 3482342"/>
              <a:gd name="connsiteX59" fmla="*/ 9736156 w 12192000"/>
              <a:gd name="connsiteY59" fmla="*/ 1581928 h 3482342"/>
              <a:gd name="connsiteX60" fmla="*/ 9693355 w 12192000"/>
              <a:gd name="connsiteY60" fmla="*/ 1602632 h 3482342"/>
              <a:gd name="connsiteX61" fmla="*/ 9664242 w 12192000"/>
              <a:gd name="connsiteY61" fmla="*/ 1622075 h 3482342"/>
              <a:gd name="connsiteX62" fmla="*/ 9579195 w 12192000"/>
              <a:gd name="connsiteY62" fmla="*/ 1648017 h 3482342"/>
              <a:gd name="connsiteX63" fmla="*/ 9433652 w 12192000"/>
              <a:gd name="connsiteY63" fmla="*/ 1681174 h 3482342"/>
              <a:gd name="connsiteX64" fmla="*/ 9403775 w 12192000"/>
              <a:gd name="connsiteY64" fmla="*/ 1690403 h 3482342"/>
              <a:gd name="connsiteX65" fmla="*/ 9382503 w 12192000"/>
              <a:gd name="connsiteY65" fmla="*/ 1706957 h 3482342"/>
              <a:gd name="connsiteX66" fmla="*/ 9381410 w 12192000"/>
              <a:gd name="connsiteY66" fmla="*/ 1718312 h 3482342"/>
              <a:gd name="connsiteX67" fmla="*/ 9365685 w 12192000"/>
              <a:gd name="connsiteY67" fmla="*/ 1724772 h 3482342"/>
              <a:gd name="connsiteX68" fmla="*/ 9278020 w 12192000"/>
              <a:gd name="connsiteY68" fmla="*/ 1741161 h 3482342"/>
              <a:gd name="connsiteX69" fmla="*/ 9217145 w 12192000"/>
              <a:gd name="connsiteY69" fmla="*/ 1771195 h 3482342"/>
              <a:gd name="connsiteX70" fmla="*/ 8955875 w 12192000"/>
              <a:gd name="connsiteY70" fmla="*/ 1796806 h 3482342"/>
              <a:gd name="connsiteX71" fmla="*/ 8648415 w 12192000"/>
              <a:gd name="connsiteY71" fmla="*/ 1878623 h 3482342"/>
              <a:gd name="connsiteX72" fmla="*/ 8538519 w 12192000"/>
              <a:gd name="connsiteY72" fmla="*/ 1894114 h 3482342"/>
              <a:gd name="connsiteX73" fmla="*/ 8506541 w 12192000"/>
              <a:gd name="connsiteY73" fmla="*/ 1905955 h 3482342"/>
              <a:gd name="connsiteX74" fmla="*/ 8236214 w 12192000"/>
              <a:gd name="connsiteY74" fmla="*/ 1909725 h 3482342"/>
              <a:gd name="connsiteX75" fmla="*/ 8132104 w 12192000"/>
              <a:gd name="connsiteY75" fmla="*/ 1895727 h 3482342"/>
              <a:gd name="connsiteX76" fmla="*/ 7918078 w 12192000"/>
              <a:gd name="connsiteY76" fmla="*/ 1862668 h 3482342"/>
              <a:gd name="connsiteX77" fmla="*/ 7817899 w 12192000"/>
              <a:gd name="connsiteY77" fmla="*/ 1862176 h 3482342"/>
              <a:gd name="connsiteX78" fmla="*/ 7768994 w 12192000"/>
              <a:gd name="connsiteY78" fmla="*/ 1855721 h 3482342"/>
              <a:gd name="connsiteX79" fmla="*/ 7618027 w 12192000"/>
              <a:gd name="connsiteY79" fmla="*/ 1830959 h 3482342"/>
              <a:gd name="connsiteX80" fmla="*/ 7449425 w 12192000"/>
              <a:gd name="connsiteY80" fmla="*/ 1810910 h 3482342"/>
              <a:gd name="connsiteX81" fmla="*/ 7342915 w 12192000"/>
              <a:gd name="connsiteY81" fmla="*/ 1819827 h 3482342"/>
              <a:gd name="connsiteX82" fmla="*/ 7255191 w 12192000"/>
              <a:gd name="connsiteY82" fmla="*/ 1834354 h 3482342"/>
              <a:gd name="connsiteX83" fmla="*/ 7131205 w 12192000"/>
              <a:gd name="connsiteY83" fmla="*/ 1845557 h 3482342"/>
              <a:gd name="connsiteX84" fmla="*/ 6941837 w 12192000"/>
              <a:gd name="connsiteY84" fmla="*/ 1840640 h 3482342"/>
              <a:gd name="connsiteX85" fmla="*/ 6837145 w 12192000"/>
              <a:gd name="connsiteY85" fmla="*/ 1870724 h 3482342"/>
              <a:gd name="connsiteX86" fmla="*/ 6753991 w 12192000"/>
              <a:gd name="connsiteY86" fmla="*/ 1860969 h 3482342"/>
              <a:gd name="connsiteX87" fmla="*/ 6727754 w 12192000"/>
              <a:gd name="connsiteY87" fmla="*/ 1882372 h 3482342"/>
              <a:gd name="connsiteX88" fmla="*/ 6723371 w 12192000"/>
              <a:gd name="connsiteY88" fmla="*/ 1886494 h 3482342"/>
              <a:gd name="connsiteX89" fmla="*/ 6702779 w 12192000"/>
              <a:gd name="connsiteY89" fmla="*/ 1893601 h 3482342"/>
              <a:gd name="connsiteX90" fmla="*/ 6686657 w 12192000"/>
              <a:gd name="connsiteY90" fmla="*/ 1907344 h 3482342"/>
              <a:gd name="connsiteX91" fmla="*/ 6651330 w 12192000"/>
              <a:gd name="connsiteY91" fmla="*/ 1922921 h 3482342"/>
              <a:gd name="connsiteX92" fmla="*/ 6622958 w 12192000"/>
              <a:gd name="connsiteY92" fmla="*/ 1936255 h 3482342"/>
              <a:gd name="connsiteX93" fmla="*/ 6522602 w 12192000"/>
              <a:gd name="connsiteY93" fmla="*/ 1954133 h 3482342"/>
              <a:gd name="connsiteX94" fmla="*/ 6444344 w 12192000"/>
              <a:gd name="connsiteY94" fmla="*/ 1969663 h 3482342"/>
              <a:gd name="connsiteX95" fmla="*/ 6409626 w 12192000"/>
              <a:gd name="connsiteY95" fmla="*/ 1978846 h 3482342"/>
              <a:gd name="connsiteX96" fmla="*/ 6333446 w 12192000"/>
              <a:gd name="connsiteY96" fmla="*/ 1997163 h 3482342"/>
              <a:gd name="connsiteX97" fmla="*/ 6294933 w 12192000"/>
              <a:gd name="connsiteY97" fmla="*/ 2019412 h 3482342"/>
              <a:gd name="connsiteX98" fmla="*/ 6238719 w 12192000"/>
              <a:gd name="connsiteY98" fmla="*/ 2042547 h 3482342"/>
              <a:gd name="connsiteX99" fmla="*/ 6187205 w 12192000"/>
              <a:gd name="connsiteY99" fmla="*/ 2060048 h 3482342"/>
              <a:gd name="connsiteX100" fmla="*/ 6138780 w 12192000"/>
              <a:gd name="connsiteY100" fmla="*/ 2081918 h 3482342"/>
              <a:gd name="connsiteX101" fmla="*/ 6120125 w 12192000"/>
              <a:gd name="connsiteY101" fmla="*/ 2109475 h 3482342"/>
              <a:gd name="connsiteX102" fmla="*/ 6056576 w 12192000"/>
              <a:gd name="connsiteY102" fmla="*/ 2120066 h 3482342"/>
              <a:gd name="connsiteX103" fmla="*/ 5993794 w 12192000"/>
              <a:gd name="connsiteY103" fmla="*/ 2122569 h 3482342"/>
              <a:gd name="connsiteX104" fmla="*/ 5943601 w 12192000"/>
              <a:gd name="connsiteY104" fmla="*/ 2137719 h 3482342"/>
              <a:gd name="connsiteX105" fmla="*/ 5898141 w 12192000"/>
              <a:gd name="connsiteY105" fmla="*/ 2144806 h 3482342"/>
              <a:gd name="connsiteX106" fmla="*/ 5855337 w 12192000"/>
              <a:gd name="connsiteY106" fmla="*/ 2137719 h 3482342"/>
              <a:gd name="connsiteX107" fmla="*/ 5817682 w 12192000"/>
              <a:gd name="connsiteY107" fmla="*/ 2157358 h 3482342"/>
              <a:gd name="connsiteX108" fmla="*/ 5735300 w 12192000"/>
              <a:gd name="connsiteY108" fmla="*/ 2158902 h 3482342"/>
              <a:gd name="connsiteX109" fmla="*/ 5591469 w 12192000"/>
              <a:gd name="connsiteY109" fmla="*/ 2178389 h 3482342"/>
              <a:gd name="connsiteX110" fmla="*/ 5505818 w 12192000"/>
              <a:gd name="connsiteY110" fmla="*/ 2194207 h 3482342"/>
              <a:gd name="connsiteX111" fmla="*/ 5477574 w 12192000"/>
              <a:gd name="connsiteY111" fmla="*/ 2190677 h 3482342"/>
              <a:gd name="connsiteX112" fmla="*/ 5414282 w 12192000"/>
              <a:gd name="connsiteY112" fmla="*/ 2183070 h 3482342"/>
              <a:gd name="connsiteX113" fmla="*/ 5368369 w 12192000"/>
              <a:gd name="connsiteY113" fmla="*/ 2204272 h 3482342"/>
              <a:gd name="connsiteX114" fmla="*/ 5336354 w 12192000"/>
              <a:gd name="connsiteY114" fmla="*/ 2218920 h 3482342"/>
              <a:gd name="connsiteX115" fmla="*/ 5291263 w 12192000"/>
              <a:gd name="connsiteY115" fmla="*/ 2239182 h 3482342"/>
              <a:gd name="connsiteX116" fmla="*/ 5255152 w 12192000"/>
              <a:gd name="connsiteY116" fmla="*/ 2247164 h 3482342"/>
              <a:gd name="connsiteX117" fmla="*/ 5233796 w 12192000"/>
              <a:gd name="connsiteY117" fmla="*/ 2268260 h 3482342"/>
              <a:gd name="connsiteX118" fmla="*/ 5212786 w 12192000"/>
              <a:gd name="connsiteY118" fmla="*/ 2275408 h 3482342"/>
              <a:gd name="connsiteX119" fmla="*/ 5159401 w 12192000"/>
              <a:gd name="connsiteY119" fmla="*/ 2284343 h 3482342"/>
              <a:gd name="connsiteX120" fmla="*/ 5123830 w 12192000"/>
              <a:gd name="connsiteY120" fmla="*/ 2307070 h 3482342"/>
              <a:gd name="connsiteX121" fmla="*/ 5065426 w 12192000"/>
              <a:gd name="connsiteY121" fmla="*/ 2324076 h 3482342"/>
              <a:gd name="connsiteX122" fmla="*/ 4975908 w 12192000"/>
              <a:gd name="connsiteY122" fmla="*/ 2364128 h 3482342"/>
              <a:gd name="connsiteX123" fmla="*/ 4913723 w 12192000"/>
              <a:gd name="connsiteY123" fmla="*/ 2385265 h 3482342"/>
              <a:gd name="connsiteX124" fmla="*/ 4746485 w 12192000"/>
              <a:gd name="connsiteY124" fmla="*/ 2451769 h 3482342"/>
              <a:gd name="connsiteX125" fmla="*/ 4681588 w 12192000"/>
              <a:gd name="connsiteY125" fmla="*/ 2467494 h 3482342"/>
              <a:gd name="connsiteX126" fmla="*/ 1783655 w 12192000"/>
              <a:gd name="connsiteY126" fmla="*/ 3163860 h 3482342"/>
              <a:gd name="connsiteX127" fmla="*/ 1325955 w 12192000"/>
              <a:gd name="connsiteY127" fmla="*/ 3176692 h 3482342"/>
              <a:gd name="connsiteX128" fmla="*/ 1190384 w 12192000"/>
              <a:gd name="connsiteY128" fmla="*/ 3203504 h 3482342"/>
              <a:gd name="connsiteX129" fmla="*/ 1094537 w 12192000"/>
              <a:gd name="connsiteY129" fmla="*/ 3229469 h 3482342"/>
              <a:gd name="connsiteX130" fmla="*/ 1013254 w 12192000"/>
              <a:gd name="connsiteY130" fmla="*/ 3263949 h 3482342"/>
              <a:gd name="connsiteX131" fmla="*/ 815546 w 12192000"/>
              <a:gd name="connsiteY131" fmla="*/ 3334559 h 3482342"/>
              <a:gd name="connsiteX132" fmla="*/ 779276 w 12192000"/>
              <a:gd name="connsiteY132" fmla="*/ 3327290 h 3482342"/>
              <a:gd name="connsiteX133" fmla="*/ 600378 w 12192000"/>
              <a:gd name="connsiteY133" fmla="*/ 3335250 h 3482342"/>
              <a:gd name="connsiteX134" fmla="*/ 493457 w 12192000"/>
              <a:gd name="connsiteY134" fmla="*/ 3365044 h 3482342"/>
              <a:gd name="connsiteX135" fmla="*/ 388355 w 12192000"/>
              <a:gd name="connsiteY135" fmla="*/ 3376925 h 3482342"/>
              <a:gd name="connsiteX136" fmla="*/ 349402 w 12192000"/>
              <a:gd name="connsiteY136" fmla="*/ 3380897 h 3482342"/>
              <a:gd name="connsiteX137" fmla="*/ 225952 w 12192000"/>
              <a:gd name="connsiteY137" fmla="*/ 3426352 h 3482342"/>
              <a:gd name="connsiteX138" fmla="*/ 171000 w 12192000"/>
              <a:gd name="connsiteY138" fmla="*/ 3438892 h 3482342"/>
              <a:gd name="connsiteX139" fmla="*/ 88263 w 12192000"/>
              <a:gd name="connsiteY139" fmla="*/ 3479310 h 3482342"/>
              <a:gd name="connsiteX140" fmla="*/ 46713 w 12192000"/>
              <a:gd name="connsiteY140" fmla="*/ 3462986 h 3482342"/>
              <a:gd name="connsiteX141" fmla="*/ 2765 w 12192000"/>
              <a:gd name="connsiteY141" fmla="*/ 3480770 h 3482342"/>
              <a:gd name="connsiteX142" fmla="*/ 0 w 12192000"/>
              <a:gd name="connsiteY142" fmla="*/ 3482342 h 3482342"/>
              <a:gd name="connsiteX143" fmla="*/ 0 w 12192000"/>
              <a:gd name="connsiteY143" fmla="*/ 0 h 3482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12192000" h="3482342">
                <a:moveTo>
                  <a:pt x="0" y="0"/>
                </a:moveTo>
                <a:lnTo>
                  <a:pt x="12192000" y="0"/>
                </a:lnTo>
                <a:lnTo>
                  <a:pt x="12192000" y="635369"/>
                </a:lnTo>
                <a:cubicBezTo>
                  <a:pt x="12191930" y="610378"/>
                  <a:pt x="12191859" y="585387"/>
                  <a:pt x="12191789" y="560396"/>
                </a:cubicBezTo>
                <a:cubicBezTo>
                  <a:pt x="12175211" y="562678"/>
                  <a:pt x="11999606" y="644473"/>
                  <a:pt x="11983027" y="646756"/>
                </a:cubicBezTo>
                <a:cubicBezTo>
                  <a:pt x="11943442" y="661920"/>
                  <a:pt x="11950154" y="649830"/>
                  <a:pt x="11940158" y="651378"/>
                </a:cubicBezTo>
                <a:cubicBezTo>
                  <a:pt x="11930162" y="652926"/>
                  <a:pt x="11943274" y="652245"/>
                  <a:pt x="11923051" y="656045"/>
                </a:cubicBezTo>
                <a:cubicBezTo>
                  <a:pt x="11882449" y="639093"/>
                  <a:pt x="11867184" y="670845"/>
                  <a:pt x="11832939" y="674181"/>
                </a:cubicBezTo>
                <a:cubicBezTo>
                  <a:pt x="11812296" y="669845"/>
                  <a:pt x="11772988" y="668355"/>
                  <a:pt x="11767770" y="683807"/>
                </a:cubicBezTo>
                <a:cubicBezTo>
                  <a:pt x="11757314" y="685936"/>
                  <a:pt x="11743230" y="693101"/>
                  <a:pt x="11728279" y="700816"/>
                </a:cubicBezTo>
                <a:lnTo>
                  <a:pt x="11722533" y="703421"/>
                </a:lnTo>
                <a:lnTo>
                  <a:pt x="11720002" y="710566"/>
                </a:lnTo>
                <a:lnTo>
                  <a:pt x="11707351" y="710310"/>
                </a:lnTo>
                <a:lnTo>
                  <a:pt x="11700369" y="713480"/>
                </a:lnTo>
                <a:lnTo>
                  <a:pt x="11691126" y="726131"/>
                </a:lnTo>
                <a:cubicBezTo>
                  <a:pt x="11686960" y="732845"/>
                  <a:pt x="11663435" y="739546"/>
                  <a:pt x="11657717" y="746701"/>
                </a:cubicBezTo>
                <a:cubicBezTo>
                  <a:pt x="11651999" y="753856"/>
                  <a:pt x="11669175" y="763766"/>
                  <a:pt x="11656818" y="769062"/>
                </a:cubicBezTo>
                <a:cubicBezTo>
                  <a:pt x="11645954" y="777786"/>
                  <a:pt x="11627045" y="778196"/>
                  <a:pt x="11601229" y="785537"/>
                </a:cubicBezTo>
                <a:cubicBezTo>
                  <a:pt x="11575413" y="792878"/>
                  <a:pt x="11538696" y="801341"/>
                  <a:pt x="11501920" y="813109"/>
                </a:cubicBezTo>
                <a:cubicBezTo>
                  <a:pt x="11460587" y="824093"/>
                  <a:pt x="11432519" y="842469"/>
                  <a:pt x="11405286" y="849086"/>
                </a:cubicBezTo>
                <a:cubicBezTo>
                  <a:pt x="11353339" y="866295"/>
                  <a:pt x="11354410" y="845161"/>
                  <a:pt x="11338523" y="852810"/>
                </a:cubicBezTo>
                <a:cubicBezTo>
                  <a:pt x="11308884" y="863514"/>
                  <a:pt x="11353090" y="841987"/>
                  <a:pt x="11334676" y="859677"/>
                </a:cubicBezTo>
                <a:cubicBezTo>
                  <a:pt x="11295079" y="884428"/>
                  <a:pt x="11238631" y="959542"/>
                  <a:pt x="11217448" y="980136"/>
                </a:cubicBezTo>
                <a:cubicBezTo>
                  <a:pt x="11196801" y="1004817"/>
                  <a:pt x="11202732" y="987478"/>
                  <a:pt x="11196987" y="1000897"/>
                </a:cubicBezTo>
                <a:cubicBezTo>
                  <a:pt x="11191242" y="1014316"/>
                  <a:pt x="11200040" y="1028284"/>
                  <a:pt x="11193568" y="1039464"/>
                </a:cubicBezTo>
                <a:cubicBezTo>
                  <a:pt x="11181920" y="1057634"/>
                  <a:pt x="11187929" y="1053532"/>
                  <a:pt x="11175804" y="1067977"/>
                </a:cubicBezTo>
                <a:cubicBezTo>
                  <a:pt x="11168136" y="1078025"/>
                  <a:pt x="11142602" y="1097119"/>
                  <a:pt x="11133438" y="1106812"/>
                </a:cubicBezTo>
                <a:cubicBezTo>
                  <a:pt x="11124274" y="1116505"/>
                  <a:pt x="11134647" y="1114365"/>
                  <a:pt x="11120819" y="1126133"/>
                </a:cubicBezTo>
                <a:cubicBezTo>
                  <a:pt x="11106991" y="1137901"/>
                  <a:pt x="11087009" y="1165275"/>
                  <a:pt x="11071654" y="1177422"/>
                </a:cubicBezTo>
                <a:cubicBezTo>
                  <a:pt x="11056299" y="1189570"/>
                  <a:pt x="11041338" y="1190780"/>
                  <a:pt x="11028687" y="1199018"/>
                </a:cubicBezTo>
                <a:cubicBezTo>
                  <a:pt x="11006077" y="1216981"/>
                  <a:pt x="10985939" y="1219268"/>
                  <a:pt x="10974565" y="1226849"/>
                </a:cubicBezTo>
                <a:cubicBezTo>
                  <a:pt x="10963191" y="1234430"/>
                  <a:pt x="10978096" y="1238618"/>
                  <a:pt x="10960443" y="1244502"/>
                </a:cubicBezTo>
                <a:cubicBezTo>
                  <a:pt x="10937301" y="1255025"/>
                  <a:pt x="10897483" y="1265096"/>
                  <a:pt x="10879242" y="1269215"/>
                </a:cubicBezTo>
                <a:cubicBezTo>
                  <a:pt x="10861001" y="1273334"/>
                  <a:pt x="10863361" y="1264933"/>
                  <a:pt x="10850998" y="1269215"/>
                </a:cubicBezTo>
                <a:lnTo>
                  <a:pt x="10815658" y="1287849"/>
                </a:lnTo>
                <a:cubicBezTo>
                  <a:pt x="10795652" y="1293733"/>
                  <a:pt x="10746525" y="1311275"/>
                  <a:pt x="10723900" y="1318642"/>
                </a:cubicBezTo>
                <a:cubicBezTo>
                  <a:pt x="10705077" y="1325539"/>
                  <a:pt x="10706518" y="1319939"/>
                  <a:pt x="10699186" y="1322173"/>
                </a:cubicBezTo>
                <a:cubicBezTo>
                  <a:pt x="10691854" y="1324408"/>
                  <a:pt x="10686855" y="1343347"/>
                  <a:pt x="10676375" y="1342640"/>
                </a:cubicBezTo>
                <a:cubicBezTo>
                  <a:pt x="10676343" y="1337186"/>
                  <a:pt x="10639666" y="1342470"/>
                  <a:pt x="10636304" y="1342641"/>
                </a:cubicBezTo>
                <a:cubicBezTo>
                  <a:pt x="10626667" y="1347586"/>
                  <a:pt x="10613500" y="1341941"/>
                  <a:pt x="10603863" y="1346886"/>
                </a:cubicBezTo>
                <a:lnTo>
                  <a:pt x="10573203" y="1351996"/>
                </a:lnTo>
                <a:cubicBezTo>
                  <a:pt x="10562611" y="1353173"/>
                  <a:pt x="10557365" y="1375337"/>
                  <a:pt x="10547375" y="1375130"/>
                </a:cubicBezTo>
                <a:cubicBezTo>
                  <a:pt x="10537385" y="1374923"/>
                  <a:pt x="10522089" y="1366643"/>
                  <a:pt x="10513263" y="1371939"/>
                </a:cubicBezTo>
                <a:cubicBezTo>
                  <a:pt x="10505804" y="1378887"/>
                  <a:pt x="10494815" y="1378774"/>
                  <a:pt x="10487356" y="1385722"/>
                </a:cubicBezTo>
                <a:lnTo>
                  <a:pt x="10464012" y="1391778"/>
                </a:lnTo>
                <a:cubicBezTo>
                  <a:pt x="10456657" y="1392366"/>
                  <a:pt x="10449461" y="1401737"/>
                  <a:pt x="10439694" y="1406905"/>
                </a:cubicBezTo>
                <a:cubicBezTo>
                  <a:pt x="10429927" y="1412073"/>
                  <a:pt x="10417525" y="1414065"/>
                  <a:pt x="10405409" y="1422789"/>
                </a:cubicBezTo>
                <a:cubicBezTo>
                  <a:pt x="10385126" y="1419848"/>
                  <a:pt x="10374706" y="1423369"/>
                  <a:pt x="10370530" y="1441596"/>
                </a:cubicBezTo>
                <a:cubicBezTo>
                  <a:pt x="10354767" y="1445421"/>
                  <a:pt x="10317840" y="1451247"/>
                  <a:pt x="10300239" y="1456332"/>
                </a:cubicBezTo>
                <a:cubicBezTo>
                  <a:pt x="10282638" y="1461417"/>
                  <a:pt x="10276690" y="1468577"/>
                  <a:pt x="10264922" y="1472107"/>
                </a:cubicBezTo>
                <a:cubicBezTo>
                  <a:pt x="10253154" y="1475637"/>
                  <a:pt x="10240218" y="1469553"/>
                  <a:pt x="10229629" y="1470454"/>
                </a:cubicBezTo>
                <a:cubicBezTo>
                  <a:pt x="10219040" y="1471355"/>
                  <a:pt x="10214330" y="1477515"/>
                  <a:pt x="10201385" y="1477515"/>
                </a:cubicBezTo>
                <a:cubicBezTo>
                  <a:pt x="10188440" y="1477515"/>
                  <a:pt x="10165492" y="1479280"/>
                  <a:pt x="10151958" y="1477515"/>
                </a:cubicBezTo>
                <a:cubicBezTo>
                  <a:pt x="10138424" y="1475750"/>
                  <a:pt x="10130187" y="1468101"/>
                  <a:pt x="10120184" y="1466924"/>
                </a:cubicBezTo>
                <a:cubicBezTo>
                  <a:pt x="10110181" y="1465747"/>
                  <a:pt x="10091597" y="1479719"/>
                  <a:pt x="10081348" y="1481046"/>
                </a:cubicBezTo>
                <a:cubicBezTo>
                  <a:pt x="10071099" y="1482373"/>
                  <a:pt x="10073276" y="1471664"/>
                  <a:pt x="10058690" y="1474888"/>
                </a:cubicBezTo>
                <a:cubicBezTo>
                  <a:pt x="10040170" y="1466053"/>
                  <a:pt x="10015872" y="1472731"/>
                  <a:pt x="10004424" y="1489801"/>
                </a:cubicBezTo>
                <a:cubicBezTo>
                  <a:pt x="10002452" y="1492741"/>
                  <a:pt x="10000947" y="1495882"/>
                  <a:pt x="9999951" y="1499127"/>
                </a:cubicBezTo>
                <a:cubicBezTo>
                  <a:pt x="9967418" y="1507155"/>
                  <a:pt x="9889427" y="1534394"/>
                  <a:pt x="9845462" y="1548192"/>
                </a:cubicBezTo>
                <a:cubicBezTo>
                  <a:pt x="9822222" y="1562604"/>
                  <a:pt x="9768858" y="1594433"/>
                  <a:pt x="9736156" y="1581928"/>
                </a:cubicBezTo>
                <a:cubicBezTo>
                  <a:pt x="9745637" y="1601571"/>
                  <a:pt x="9699425" y="1582999"/>
                  <a:pt x="9693355" y="1602632"/>
                </a:cubicBezTo>
                <a:cubicBezTo>
                  <a:pt x="9690360" y="1618512"/>
                  <a:pt x="9675642" y="1616579"/>
                  <a:pt x="9664242" y="1622075"/>
                </a:cubicBezTo>
                <a:cubicBezTo>
                  <a:pt x="9655776" y="1638103"/>
                  <a:pt x="9598819" y="1651043"/>
                  <a:pt x="9579195" y="1648017"/>
                </a:cubicBezTo>
                <a:cubicBezTo>
                  <a:pt x="9524163" y="1629881"/>
                  <a:pt x="9477693" y="1693985"/>
                  <a:pt x="9433652" y="1681174"/>
                </a:cubicBezTo>
                <a:cubicBezTo>
                  <a:pt x="9421990" y="1682314"/>
                  <a:pt x="9412258" y="1685676"/>
                  <a:pt x="9403775" y="1690403"/>
                </a:cubicBezTo>
                <a:lnTo>
                  <a:pt x="9382503" y="1706957"/>
                </a:lnTo>
                <a:lnTo>
                  <a:pt x="9381410" y="1718312"/>
                </a:lnTo>
                <a:lnTo>
                  <a:pt x="9365685" y="1724772"/>
                </a:lnTo>
                <a:lnTo>
                  <a:pt x="9278020" y="1741161"/>
                </a:lnTo>
                <a:cubicBezTo>
                  <a:pt x="9235873" y="1762229"/>
                  <a:pt x="9231473" y="1754941"/>
                  <a:pt x="9217145" y="1771195"/>
                </a:cubicBezTo>
                <a:cubicBezTo>
                  <a:pt x="9131538" y="1776872"/>
                  <a:pt x="9039728" y="1814874"/>
                  <a:pt x="8955875" y="1796806"/>
                </a:cubicBezTo>
                <a:cubicBezTo>
                  <a:pt x="8861771" y="1817659"/>
                  <a:pt x="8730077" y="1856614"/>
                  <a:pt x="8648415" y="1878623"/>
                </a:cubicBezTo>
                <a:cubicBezTo>
                  <a:pt x="8578856" y="1892487"/>
                  <a:pt x="8546278" y="1907799"/>
                  <a:pt x="8538519" y="1894114"/>
                </a:cubicBezTo>
                <a:cubicBezTo>
                  <a:pt x="8513108" y="1898081"/>
                  <a:pt x="8514559" y="1915122"/>
                  <a:pt x="8506541" y="1905955"/>
                </a:cubicBezTo>
                <a:cubicBezTo>
                  <a:pt x="8437841" y="1911139"/>
                  <a:pt x="8301617" y="1910841"/>
                  <a:pt x="8236214" y="1909725"/>
                </a:cubicBezTo>
                <a:cubicBezTo>
                  <a:pt x="8201189" y="1897570"/>
                  <a:pt x="8163827" y="1900921"/>
                  <a:pt x="8132104" y="1895727"/>
                </a:cubicBezTo>
                <a:cubicBezTo>
                  <a:pt x="8021354" y="1869423"/>
                  <a:pt x="7973371" y="1872758"/>
                  <a:pt x="7918078" y="1862668"/>
                </a:cubicBezTo>
                <a:cubicBezTo>
                  <a:pt x="7883942" y="1854133"/>
                  <a:pt x="7834588" y="1870269"/>
                  <a:pt x="7817899" y="1862176"/>
                </a:cubicBezTo>
                <a:cubicBezTo>
                  <a:pt x="7803952" y="1858540"/>
                  <a:pt x="7780423" y="1826275"/>
                  <a:pt x="7768994" y="1855721"/>
                </a:cubicBezTo>
                <a:cubicBezTo>
                  <a:pt x="7693971" y="1816704"/>
                  <a:pt x="7680420" y="1850219"/>
                  <a:pt x="7618027" y="1830959"/>
                </a:cubicBezTo>
                <a:cubicBezTo>
                  <a:pt x="7563589" y="1813247"/>
                  <a:pt x="7530287" y="1817871"/>
                  <a:pt x="7449425" y="1810910"/>
                </a:cubicBezTo>
                <a:lnTo>
                  <a:pt x="7342915" y="1819827"/>
                </a:lnTo>
                <a:lnTo>
                  <a:pt x="7255191" y="1834354"/>
                </a:lnTo>
                <a:cubicBezTo>
                  <a:pt x="7235153" y="1839259"/>
                  <a:pt x="7150315" y="1831629"/>
                  <a:pt x="7131205" y="1845557"/>
                </a:cubicBezTo>
                <a:cubicBezTo>
                  <a:pt x="6968750" y="1838101"/>
                  <a:pt x="6977206" y="1837412"/>
                  <a:pt x="6941837" y="1840640"/>
                </a:cubicBezTo>
                <a:cubicBezTo>
                  <a:pt x="6905846" y="1863867"/>
                  <a:pt x="6892534" y="1847120"/>
                  <a:pt x="6837145" y="1870724"/>
                </a:cubicBezTo>
                <a:cubicBezTo>
                  <a:pt x="6823442" y="1850610"/>
                  <a:pt x="6785388" y="1865075"/>
                  <a:pt x="6753991" y="1860969"/>
                </a:cubicBezTo>
                <a:cubicBezTo>
                  <a:pt x="6744571" y="1866959"/>
                  <a:pt x="6736100" y="1874451"/>
                  <a:pt x="6727754" y="1882372"/>
                </a:cubicBezTo>
                <a:lnTo>
                  <a:pt x="6723371" y="1886494"/>
                </a:lnTo>
                <a:lnTo>
                  <a:pt x="6702779" y="1893601"/>
                </a:lnTo>
                <a:lnTo>
                  <a:pt x="6686657" y="1907344"/>
                </a:lnTo>
                <a:lnTo>
                  <a:pt x="6651330" y="1922921"/>
                </a:lnTo>
                <a:cubicBezTo>
                  <a:pt x="6640157" y="1928264"/>
                  <a:pt x="6638035" y="1935420"/>
                  <a:pt x="6622958" y="1936255"/>
                </a:cubicBezTo>
                <a:cubicBezTo>
                  <a:pt x="6600915" y="1943222"/>
                  <a:pt x="6552371" y="1948565"/>
                  <a:pt x="6522602" y="1954133"/>
                </a:cubicBezTo>
                <a:cubicBezTo>
                  <a:pt x="6492833" y="1959701"/>
                  <a:pt x="6461408" y="1966721"/>
                  <a:pt x="6444344" y="1969663"/>
                </a:cubicBezTo>
                <a:cubicBezTo>
                  <a:pt x="6427280" y="1972605"/>
                  <a:pt x="6428109" y="1974263"/>
                  <a:pt x="6409626" y="1978846"/>
                </a:cubicBezTo>
                <a:cubicBezTo>
                  <a:pt x="6391143" y="1983429"/>
                  <a:pt x="6354327" y="1989225"/>
                  <a:pt x="6333446" y="1997163"/>
                </a:cubicBezTo>
                <a:cubicBezTo>
                  <a:pt x="6318475" y="2003304"/>
                  <a:pt x="6299617" y="2000258"/>
                  <a:pt x="6294933" y="2019412"/>
                </a:cubicBezTo>
                <a:cubicBezTo>
                  <a:pt x="6286089" y="2042978"/>
                  <a:pt x="6227534" y="2018229"/>
                  <a:pt x="6238719" y="2042547"/>
                </a:cubicBezTo>
                <a:cubicBezTo>
                  <a:pt x="6222530" y="2046966"/>
                  <a:pt x="6203861" y="2053486"/>
                  <a:pt x="6187205" y="2060048"/>
                </a:cubicBezTo>
                <a:cubicBezTo>
                  <a:pt x="6170549" y="2066610"/>
                  <a:pt x="6153490" y="2074269"/>
                  <a:pt x="6138780" y="2081918"/>
                </a:cubicBezTo>
                <a:cubicBezTo>
                  <a:pt x="6124070" y="2089567"/>
                  <a:pt x="6133826" y="2100763"/>
                  <a:pt x="6120125" y="2109475"/>
                </a:cubicBezTo>
                <a:cubicBezTo>
                  <a:pt x="6106424" y="2118187"/>
                  <a:pt x="6071747" y="2113765"/>
                  <a:pt x="6056576" y="2120066"/>
                </a:cubicBezTo>
                <a:cubicBezTo>
                  <a:pt x="6041405" y="2126367"/>
                  <a:pt x="6013212" y="2118450"/>
                  <a:pt x="5993794" y="2122569"/>
                </a:cubicBezTo>
                <a:cubicBezTo>
                  <a:pt x="5964206" y="2130692"/>
                  <a:pt x="5962485" y="2139897"/>
                  <a:pt x="5943601" y="2137719"/>
                </a:cubicBezTo>
                <a:cubicBezTo>
                  <a:pt x="5924717" y="2135541"/>
                  <a:pt x="5912263" y="2145394"/>
                  <a:pt x="5898141" y="2144806"/>
                </a:cubicBezTo>
                <a:cubicBezTo>
                  <a:pt x="5884019" y="2144218"/>
                  <a:pt x="5868158" y="2133273"/>
                  <a:pt x="5855337" y="2137719"/>
                </a:cubicBezTo>
                <a:cubicBezTo>
                  <a:pt x="5842516" y="2142165"/>
                  <a:pt x="5837100" y="2155593"/>
                  <a:pt x="5817682" y="2157358"/>
                </a:cubicBezTo>
                <a:cubicBezTo>
                  <a:pt x="5798264" y="2159123"/>
                  <a:pt x="5773002" y="2155397"/>
                  <a:pt x="5735300" y="2158902"/>
                </a:cubicBezTo>
                <a:cubicBezTo>
                  <a:pt x="5697598" y="2162407"/>
                  <a:pt x="5588527" y="2188980"/>
                  <a:pt x="5591469" y="2178389"/>
                </a:cubicBezTo>
                <a:cubicBezTo>
                  <a:pt x="5555576" y="2181920"/>
                  <a:pt x="5528919" y="2193924"/>
                  <a:pt x="5505818" y="2194207"/>
                </a:cubicBezTo>
                <a:cubicBezTo>
                  <a:pt x="5482717" y="2194490"/>
                  <a:pt x="5495184" y="2190180"/>
                  <a:pt x="5477574" y="2190677"/>
                </a:cubicBezTo>
                <a:cubicBezTo>
                  <a:pt x="5459964" y="2191175"/>
                  <a:pt x="5427187" y="2180216"/>
                  <a:pt x="5414282" y="2183070"/>
                </a:cubicBezTo>
                <a:cubicBezTo>
                  <a:pt x="5407945" y="2205016"/>
                  <a:pt x="5394338" y="2208803"/>
                  <a:pt x="5368369" y="2204272"/>
                </a:cubicBezTo>
                <a:cubicBezTo>
                  <a:pt x="5354793" y="2209070"/>
                  <a:pt x="5349205" y="2213102"/>
                  <a:pt x="5336354" y="2218920"/>
                </a:cubicBezTo>
                <a:cubicBezTo>
                  <a:pt x="5323503" y="2224738"/>
                  <a:pt x="5304208" y="2232709"/>
                  <a:pt x="5291263" y="2239182"/>
                </a:cubicBezTo>
                <a:cubicBezTo>
                  <a:pt x="5278318" y="2245655"/>
                  <a:pt x="5264730" y="2242318"/>
                  <a:pt x="5255152" y="2247164"/>
                </a:cubicBezTo>
                <a:cubicBezTo>
                  <a:pt x="5245574" y="2252010"/>
                  <a:pt x="5240857" y="2261199"/>
                  <a:pt x="5233796" y="2268260"/>
                </a:cubicBezTo>
                <a:cubicBezTo>
                  <a:pt x="5226735" y="2275321"/>
                  <a:pt x="5222832" y="2268609"/>
                  <a:pt x="5212786" y="2275408"/>
                </a:cubicBezTo>
                <a:cubicBezTo>
                  <a:pt x="5202741" y="2282208"/>
                  <a:pt x="5174227" y="2281420"/>
                  <a:pt x="5159401" y="2284343"/>
                </a:cubicBezTo>
                <a:cubicBezTo>
                  <a:pt x="5129776" y="2295641"/>
                  <a:pt x="5158686" y="2301898"/>
                  <a:pt x="5123830" y="2307070"/>
                </a:cubicBezTo>
                <a:cubicBezTo>
                  <a:pt x="5082905" y="2318102"/>
                  <a:pt x="5072939" y="2287385"/>
                  <a:pt x="5065426" y="2324076"/>
                </a:cubicBezTo>
                <a:cubicBezTo>
                  <a:pt x="5017747" y="2318395"/>
                  <a:pt x="5031271" y="2337329"/>
                  <a:pt x="4975908" y="2364128"/>
                </a:cubicBezTo>
                <a:cubicBezTo>
                  <a:pt x="4946700" y="2354134"/>
                  <a:pt x="4928936" y="2366071"/>
                  <a:pt x="4913723" y="2385265"/>
                </a:cubicBezTo>
                <a:cubicBezTo>
                  <a:pt x="4854880" y="2394046"/>
                  <a:pt x="4808730" y="2428302"/>
                  <a:pt x="4746485" y="2451769"/>
                </a:cubicBezTo>
                <a:lnTo>
                  <a:pt x="4681588" y="2467494"/>
                </a:lnTo>
                <a:lnTo>
                  <a:pt x="1783655" y="3163860"/>
                </a:lnTo>
                <a:lnTo>
                  <a:pt x="1325955" y="3176692"/>
                </a:lnTo>
                <a:cubicBezTo>
                  <a:pt x="1278931" y="3186609"/>
                  <a:pt x="1232617" y="3191205"/>
                  <a:pt x="1190384" y="3203504"/>
                </a:cubicBezTo>
                <a:cubicBezTo>
                  <a:pt x="1146740" y="3204301"/>
                  <a:pt x="1142940" y="3250947"/>
                  <a:pt x="1094537" y="3229469"/>
                </a:cubicBezTo>
                <a:cubicBezTo>
                  <a:pt x="1069134" y="3237778"/>
                  <a:pt x="1026961" y="3247646"/>
                  <a:pt x="1013254" y="3263949"/>
                </a:cubicBezTo>
                <a:cubicBezTo>
                  <a:pt x="966756" y="3279110"/>
                  <a:pt x="851011" y="3352246"/>
                  <a:pt x="815546" y="3334559"/>
                </a:cubicBezTo>
                <a:cubicBezTo>
                  <a:pt x="808324" y="3352177"/>
                  <a:pt x="815137" y="3324821"/>
                  <a:pt x="779276" y="3327290"/>
                </a:cubicBezTo>
                <a:cubicBezTo>
                  <a:pt x="712585" y="3298149"/>
                  <a:pt x="672574" y="3378796"/>
                  <a:pt x="600378" y="3335250"/>
                </a:cubicBezTo>
                <a:cubicBezTo>
                  <a:pt x="595066" y="3356366"/>
                  <a:pt x="514059" y="3361176"/>
                  <a:pt x="493457" y="3365044"/>
                </a:cubicBezTo>
                <a:cubicBezTo>
                  <a:pt x="467535" y="3372578"/>
                  <a:pt x="412364" y="3374283"/>
                  <a:pt x="388355" y="3376925"/>
                </a:cubicBezTo>
                <a:cubicBezTo>
                  <a:pt x="364346" y="3379567"/>
                  <a:pt x="376469" y="3372659"/>
                  <a:pt x="349402" y="3380897"/>
                </a:cubicBezTo>
                <a:cubicBezTo>
                  <a:pt x="322335" y="3389135"/>
                  <a:pt x="248625" y="3434339"/>
                  <a:pt x="225952" y="3426352"/>
                </a:cubicBezTo>
                <a:cubicBezTo>
                  <a:pt x="199749" y="3439548"/>
                  <a:pt x="193948" y="3430066"/>
                  <a:pt x="171000" y="3438892"/>
                </a:cubicBezTo>
                <a:cubicBezTo>
                  <a:pt x="148052" y="3447718"/>
                  <a:pt x="101917" y="3457642"/>
                  <a:pt x="88263" y="3479310"/>
                </a:cubicBezTo>
                <a:cubicBezTo>
                  <a:pt x="64018" y="3479795"/>
                  <a:pt x="62139" y="3459801"/>
                  <a:pt x="46713" y="3462986"/>
                </a:cubicBezTo>
                <a:cubicBezTo>
                  <a:pt x="31576" y="3476862"/>
                  <a:pt x="15706" y="3476378"/>
                  <a:pt x="2765" y="3480770"/>
                </a:cubicBezTo>
                <a:lnTo>
                  <a:pt x="0" y="3482342"/>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B2EF92-180F-993F-3F70-610C8FCB0DC9}"/>
              </a:ext>
            </a:extLst>
          </p:cNvPr>
          <p:cNvSpPr>
            <a:spLocks noGrp="1"/>
          </p:cNvSpPr>
          <p:nvPr>
            <p:ph type="title"/>
          </p:nvPr>
        </p:nvSpPr>
        <p:spPr>
          <a:xfrm>
            <a:off x="1137037" y="484094"/>
            <a:ext cx="9998441" cy="1206594"/>
          </a:xfrm>
        </p:spPr>
        <p:txBody>
          <a:bodyPr vert="horz" lIns="91440" tIns="45720" rIns="91440" bIns="45720" rtlCol="0" anchor="ctr">
            <a:normAutofit/>
          </a:bodyPr>
          <a:lstStyle/>
          <a:p>
            <a:r>
              <a:rPr lang="en-US"/>
              <a:t>No valid MOT</a:t>
            </a:r>
          </a:p>
        </p:txBody>
      </p:sp>
      <p:sp>
        <p:nvSpPr>
          <p:cNvPr id="23" name="Freeform: Shape 22">
            <a:extLst>
              <a:ext uri="{FF2B5EF4-FFF2-40B4-BE49-F238E27FC236}">
                <a16:creationId xmlns:a16="http://schemas.microsoft.com/office/drawing/2014/main" id="{8101159E-D455-456F-8FE1-396AB159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7037" y="1958614"/>
            <a:ext cx="3594282" cy="3988962"/>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Content Placeholder 7">
            <a:extLst>
              <a:ext uri="{FF2B5EF4-FFF2-40B4-BE49-F238E27FC236}">
                <a16:creationId xmlns:a16="http://schemas.microsoft.com/office/drawing/2014/main" id="{EC1096D5-970C-4BB9-AD1A-8458688DF388}"/>
              </a:ext>
            </a:extLst>
          </p:cNvPr>
          <p:cNvPicPr>
            <a:picLocks noGrp="1" noChangeAspect="1"/>
          </p:cNvPicPr>
          <p:nvPr>
            <p:ph sz="half" idx="1"/>
          </p:nvPr>
        </p:nvPicPr>
        <p:blipFill>
          <a:blip r:embed="rId4"/>
          <a:srcRect t="3248" r="-1" b="-1"/>
          <a:stretch/>
        </p:blipFill>
        <p:spPr>
          <a:xfrm>
            <a:off x="1309404" y="2114946"/>
            <a:ext cx="3274548" cy="3639491"/>
          </a:xfrm>
          <a:prstGeom prst="rect">
            <a:avLst/>
          </a:prstGeom>
        </p:spPr>
      </p:pic>
      <p:sp>
        <p:nvSpPr>
          <p:cNvPr id="25" name="Rectangle 6">
            <a:extLst>
              <a:ext uri="{FF2B5EF4-FFF2-40B4-BE49-F238E27FC236}">
                <a16:creationId xmlns:a16="http://schemas.microsoft.com/office/drawing/2014/main" id="{1F9FDF39-7A42-411B-85F1-9DE812C7A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497" y="5802246"/>
            <a:ext cx="1367625"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9A9B32BA-AF71-3310-B508-0D037AB5588F}"/>
              </a:ext>
            </a:extLst>
          </p:cNvPr>
          <p:cNvSpPr>
            <a:spLocks noGrp="1"/>
          </p:cNvSpPr>
          <p:nvPr>
            <p:ph sz="half" idx="2"/>
          </p:nvPr>
        </p:nvSpPr>
        <p:spPr>
          <a:xfrm>
            <a:off x="5366870" y="2265416"/>
            <a:ext cx="5775327" cy="3837272"/>
          </a:xfrm>
        </p:spPr>
        <p:txBody>
          <a:bodyPr vert="horz" lIns="91440" tIns="45720" rIns="91440" bIns="45720" rtlCol="0" anchor="ctr">
            <a:normAutofit/>
          </a:bodyPr>
          <a:lstStyle/>
          <a:p>
            <a:r>
              <a:rPr lang="en-US" sz="2000"/>
              <a:t>Driver = Use.</a:t>
            </a:r>
          </a:p>
          <a:p>
            <a:r>
              <a:rPr lang="en-US" sz="2000"/>
              <a:t>Friend or rental company = permit.</a:t>
            </a:r>
          </a:p>
          <a:p>
            <a:r>
              <a:rPr lang="en-US" sz="2000"/>
              <a:t>Employer = Cause.</a:t>
            </a:r>
          </a:p>
        </p:txBody>
      </p:sp>
      <p:pic>
        <p:nvPicPr>
          <p:cNvPr id="7" name="Audio 6">
            <a:hlinkClick r:id="" action="ppaction://media"/>
            <a:extLst>
              <a:ext uri="{FF2B5EF4-FFF2-40B4-BE49-F238E27FC236}">
                <a16:creationId xmlns:a16="http://schemas.microsoft.com/office/drawing/2014/main" id="{E9C07D42-F097-0AC5-4DDB-224F07F9A94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33724942"/>
      </p:ext>
    </p:extLst>
  </p:cSld>
  <p:clrMapOvr>
    <a:masterClrMapping/>
  </p:clrMapOvr>
  <mc:AlternateContent xmlns:mc="http://schemas.openxmlformats.org/markup-compatibility/2006">
    <mc:Choice xmlns:p14="http://schemas.microsoft.com/office/powerpoint/2010/main" Requires="p14">
      <p:transition spd="slow" p14:dur="2000" advTm="15883"/>
    </mc:Choice>
    <mc:Fallback>
      <p:transition spd="slow" advTm="158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C29C59CE-9D5A-4E64-9F64-161998AB2D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C7D21-F061-BCA5-396C-28F9C39D9741}"/>
              </a:ext>
            </a:extLst>
          </p:cNvPr>
          <p:cNvSpPr>
            <a:spLocks noGrp="1"/>
          </p:cNvSpPr>
          <p:nvPr>
            <p:ph type="title"/>
          </p:nvPr>
        </p:nvSpPr>
        <p:spPr>
          <a:xfrm>
            <a:off x="6501809" y="365125"/>
            <a:ext cx="4851990" cy="2068086"/>
          </a:xfrm>
        </p:spPr>
        <p:txBody>
          <a:bodyPr vert="horz" lIns="91440" tIns="45720" rIns="91440" bIns="45720" rtlCol="0" anchor="b">
            <a:normAutofit/>
          </a:bodyPr>
          <a:lstStyle/>
          <a:p>
            <a:r>
              <a:rPr lang="en-US" sz="5400" kern="1200">
                <a:solidFill>
                  <a:schemeClr val="tx1"/>
                </a:solidFill>
                <a:latin typeface="+mj-lt"/>
                <a:ea typeface="+mj-ea"/>
                <a:cs typeface="+mj-cs"/>
              </a:rPr>
              <a:t>Dangerous condition</a:t>
            </a:r>
          </a:p>
        </p:txBody>
      </p:sp>
      <p:pic>
        <p:nvPicPr>
          <p:cNvPr id="8" name="Picture 7">
            <a:extLst>
              <a:ext uri="{FF2B5EF4-FFF2-40B4-BE49-F238E27FC236}">
                <a16:creationId xmlns:a16="http://schemas.microsoft.com/office/drawing/2014/main" id="{0645D4E4-50F9-7AC5-FDCE-921F9BA483A4}"/>
              </a:ext>
            </a:extLst>
          </p:cNvPr>
          <p:cNvPicPr>
            <a:picLocks noChangeAspect="1"/>
          </p:cNvPicPr>
          <p:nvPr/>
        </p:nvPicPr>
        <p:blipFill>
          <a:blip r:embed="rId4"/>
          <a:srcRect l="5874" r="6033" b="2"/>
          <a:stretch/>
        </p:blipFill>
        <p:spPr>
          <a:xfrm>
            <a:off x="2" y="2"/>
            <a:ext cx="2873113" cy="2520153"/>
          </a:xfrm>
          <a:custGeom>
            <a:avLst/>
            <a:gdLst/>
            <a:ahLst/>
            <a:cxnLst/>
            <a:rect l="l" t="t" r="r" b="b"/>
            <a:pathLst>
              <a:path w="2873113" h="2520153">
                <a:moveTo>
                  <a:pt x="0" y="0"/>
                </a:moveTo>
                <a:lnTo>
                  <a:pt x="2863050" y="0"/>
                </a:lnTo>
                <a:lnTo>
                  <a:pt x="2860357" y="23417"/>
                </a:lnTo>
                <a:cubicBezTo>
                  <a:pt x="2854714" y="58297"/>
                  <a:pt x="2848787" y="93209"/>
                  <a:pt x="2846577" y="128562"/>
                </a:cubicBezTo>
                <a:cubicBezTo>
                  <a:pt x="2835325" y="313204"/>
                  <a:pt x="2844701" y="497594"/>
                  <a:pt x="2857292" y="681606"/>
                </a:cubicBezTo>
                <a:cubicBezTo>
                  <a:pt x="2874974" y="930009"/>
                  <a:pt x="2873501" y="1179283"/>
                  <a:pt x="2852872" y="1427485"/>
                </a:cubicBezTo>
                <a:cubicBezTo>
                  <a:pt x="2831655" y="1647555"/>
                  <a:pt x="2835660" y="1869138"/>
                  <a:pt x="2864794" y="2088415"/>
                </a:cubicBezTo>
                <a:cubicBezTo>
                  <a:pt x="2882609" y="2212685"/>
                  <a:pt x="2866535" y="2338091"/>
                  <a:pt x="2864794" y="2462992"/>
                </a:cubicBezTo>
                <a:lnTo>
                  <a:pt x="2863832" y="2503401"/>
                </a:lnTo>
                <a:lnTo>
                  <a:pt x="2759379" y="2506812"/>
                </a:lnTo>
                <a:cubicBezTo>
                  <a:pt x="2718815" y="2505399"/>
                  <a:pt x="2678327" y="2501250"/>
                  <a:pt x="2638141" y="2494371"/>
                </a:cubicBezTo>
                <a:cubicBezTo>
                  <a:pt x="2542898" y="2477013"/>
                  <a:pt x="2447655" y="2484775"/>
                  <a:pt x="2352412" y="2491125"/>
                </a:cubicBezTo>
                <a:cubicBezTo>
                  <a:pt x="2090938" y="2508483"/>
                  <a:pt x="1829464" y="2529652"/>
                  <a:pt x="1567101" y="2515539"/>
                </a:cubicBezTo>
                <a:cubicBezTo>
                  <a:pt x="1511098" y="2512576"/>
                  <a:pt x="1456492" y="2499593"/>
                  <a:pt x="1400871" y="2494229"/>
                </a:cubicBezTo>
                <a:cubicBezTo>
                  <a:pt x="1239211" y="2478564"/>
                  <a:pt x="1078187" y="2496912"/>
                  <a:pt x="916909" y="2504391"/>
                </a:cubicBezTo>
                <a:cubicBezTo>
                  <a:pt x="738423" y="2515144"/>
                  <a:pt x="559493" y="2512971"/>
                  <a:pt x="381262" y="2497899"/>
                </a:cubicBezTo>
                <a:cubicBezTo>
                  <a:pt x="284495" y="2488444"/>
                  <a:pt x="187601" y="2485233"/>
                  <a:pt x="90675" y="2486397"/>
                </a:cubicBezTo>
                <a:lnTo>
                  <a:pt x="0" y="2490996"/>
                </a:lnTo>
                <a:close/>
              </a:path>
            </a:pathLst>
          </a:custGeom>
        </p:spPr>
      </p:pic>
      <p:pic>
        <p:nvPicPr>
          <p:cNvPr id="6" name="Content Placeholder 5">
            <a:extLst>
              <a:ext uri="{FF2B5EF4-FFF2-40B4-BE49-F238E27FC236}">
                <a16:creationId xmlns:a16="http://schemas.microsoft.com/office/drawing/2014/main" id="{DEAF8C10-F312-971F-7BA8-D31F1D2935A6}"/>
              </a:ext>
            </a:extLst>
          </p:cNvPr>
          <p:cNvPicPr>
            <a:picLocks noGrp="1" noChangeAspect="1"/>
          </p:cNvPicPr>
          <p:nvPr>
            <p:ph sz="half" idx="2"/>
          </p:nvPr>
        </p:nvPicPr>
        <p:blipFill>
          <a:blip r:embed="rId5"/>
          <a:srcRect t="8421" r="-2" b="1749"/>
          <a:stretch/>
        </p:blipFill>
        <p:spPr>
          <a:xfrm>
            <a:off x="3060436" y="10"/>
            <a:ext cx="2843573" cy="2524624"/>
          </a:xfrm>
          <a:custGeom>
            <a:avLst/>
            <a:gdLst/>
            <a:ahLst/>
            <a:cxnLst/>
            <a:rect l="l" t="t" r="r" b="b"/>
            <a:pathLst>
              <a:path w="2843573" h="2524634">
                <a:moveTo>
                  <a:pt x="26682" y="0"/>
                </a:moveTo>
                <a:lnTo>
                  <a:pt x="2822452" y="0"/>
                </a:lnTo>
                <a:lnTo>
                  <a:pt x="2820993" y="10824"/>
                </a:lnTo>
                <a:cubicBezTo>
                  <a:pt x="2808235" y="122326"/>
                  <a:pt x="2818697" y="233190"/>
                  <a:pt x="2829285" y="343799"/>
                </a:cubicBezTo>
                <a:cubicBezTo>
                  <a:pt x="2840997" y="479092"/>
                  <a:pt x="2837348" y="615270"/>
                  <a:pt x="2818441" y="749749"/>
                </a:cubicBezTo>
                <a:cubicBezTo>
                  <a:pt x="2807788" y="840800"/>
                  <a:pt x="2808044" y="932796"/>
                  <a:pt x="2819207" y="1023783"/>
                </a:cubicBezTo>
                <a:cubicBezTo>
                  <a:pt x="2837578" y="1193205"/>
                  <a:pt x="2863349" y="1363775"/>
                  <a:pt x="2819207" y="1534090"/>
                </a:cubicBezTo>
                <a:cubicBezTo>
                  <a:pt x="2800453" y="1606554"/>
                  <a:pt x="2806449" y="1682589"/>
                  <a:pt x="2816911" y="1756456"/>
                </a:cubicBezTo>
                <a:cubicBezTo>
                  <a:pt x="2833853" y="1883025"/>
                  <a:pt x="2834796" y="2011227"/>
                  <a:pt x="2819717" y="2138038"/>
                </a:cubicBezTo>
                <a:cubicBezTo>
                  <a:pt x="2811335" y="2205118"/>
                  <a:pt x="2811679" y="2273002"/>
                  <a:pt x="2820738" y="2339992"/>
                </a:cubicBezTo>
                <a:cubicBezTo>
                  <a:pt x="2827117" y="2381582"/>
                  <a:pt x="2826415" y="2423364"/>
                  <a:pt x="2825315" y="2465177"/>
                </a:cubicBezTo>
                <a:lnTo>
                  <a:pt x="2825058" y="2479654"/>
                </a:lnTo>
                <a:lnTo>
                  <a:pt x="2679762" y="2483128"/>
                </a:lnTo>
                <a:cubicBezTo>
                  <a:pt x="2618897" y="2485860"/>
                  <a:pt x="2558084" y="2490067"/>
                  <a:pt x="2497351" y="2496347"/>
                </a:cubicBezTo>
                <a:cubicBezTo>
                  <a:pt x="2332771" y="2513422"/>
                  <a:pt x="2168953" y="2506649"/>
                  <a:pt x="2004501" y="2503544"/>
                </a:cubicBezTo>
                <a:cubicBezTo>
                  <a:pt x="1819728" y="2500017"/>
                  <a:pt x="1634831" y="2501710"/>
                  <a:pt x="1450058" y="2501710"/>
                </a:cubicBezTo>
                <a:cubicBezTo>
                  <a:pt x="1369673" y="2501992"/>
                  <a:pt x="1289796" y="2497193"/>
                  <a:pt x="1209792" y="2489009"/>
                </a:cubicBezTo>
                <a:cubicBezTo>
                  <a:pt x="1093723" y="2477295"/>
                  <a:pt x="978288" y="2491407"/>
                  <a:pt x="863997" y="2510177"/>
                </a:cubicBezTo>
                <a:cubicBezTo>
                  <a:pt x="784361" y="2521298"/>
                  <a:pt x="704102" y="2526010"/>
                  <a:pt x="623857" y="2524289"/>
                </a:cubicBezTo>
                <a:cubicBezTo>
                  <a:pt x="427783" y="2524430"/>
                  <a:pt x="232091" y="2514693"/>
                  <a:pt x="36524" y="2497052"/>
                </a:cubicBezTo>
                <a:lnTo>
                  <a:pt x="13350" y="2496674"/>
                </a:lnTo>
                <a:lnTo>
                  <a:pt x="17533" y="2292198"/>
                </a:lnTo>
                <a:cubicBezTo>
                  <a:pt x="19808" y="2209062"/>
                  <a:pt x="21290" y="2125926"/>
                  <a:pt x="17874" y="2042789"/>
                </a:cubicBezTo>
                <a:cubicBezTo>
                  <a:pt x="8899" y="1823109"/>
                  <a:pt x="-1415" y="1603430"/>
                  <a:pt x="13052" y="1383876"/>
                </a:cubicBezTo>
                <a:cubicBezTo>
                  <a:pt x="22963" y="1233390"/>
                  <a:pt x="35957" y="1082147"/>
                  <a:pt x="31938" y="930905"/>
                </a:cubicBezTo>
                <a:cubicBezTo>
                  <a:pt x="27652" y="775629"/>
                  <a:pt x="13587" y="620983"/>
                  <a:pt x="3274" y="466086"/>
                </a:cubicBezTo>
                <a:cubicBezTo>
                  <a:pt x="-4187" y="352451"/>
                  <a:pt x="1117" y="238378"/>
                  <a:pt x="19079" y="125790"/>
                </a:cubicBezTo>
                <a:cubicBezTo>
                  <a:pt x="25442" y="85647"/>
                  <a:pt x="27250" y="45378"/>
                  <a:pt x="26899" y="5094"/>
                </a:cubicBezTo>
                <a:close/>
              </a:path>
            </a:pathLst>
          </a:custGeom>
        </p:spPr>
      </p:pic>
      <p:sp>
        <p:nvSpPr>
          <p:cNvPr id="26" name="sketch line">
            <a:extLst>
              <a:ext uri="{FF2B5EF4-FFF2-40B4-BE49-F238E27FC236}">
                <a16:creationId xmlns:a16="http://schemas.microsoft.com/office/drawing/2014/main" id="{2EA3E16E-E32B-4992-ADBC-EA9C33A6F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809" y="2579272"/>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65CF3BA-DD46-A2FC-C84F-D13BF0923282}"/>
              </a:ext>
            </a:extLst>
          </p:cNvPr>
          <p:cNvPicPr>
            <a:picLocks noChangeAspect="1"/>
          </p:cNvPicPr>
          <p:nvPr/>
        </p:nvPicPr>
        <p:blipFill>
          <a:blip r:embed="rId6"/>
          <a:srcRect r="1" b="674"/>
          <a:stretch/>
        </p:blipFill>
        <p:spPr>
          <a:xfrm>
            <a:off x="1" y="2716074"/>
            <a:ext cx="5909625" cy="4141924"/>
          </a:xfrm>
          <a:custGeom>
            <a:avLst/>
            <a:gdLst/>
            <a:ahLst/>
            <a:cxnLst/>
            <a:rect l="l" t="t" r="r" b="b"/>
            <a:pathLst>
              <a:path w="5909625" h="4141924">
                <a:moveTo>
                  <a:pt x="1823444" y="1329"/>
                </a:moveTo>
                <a:cubicBezTo>
                  <a:pt x="1893960" y="3895"/>
                  <a:pt x="1964367" y="10183"/>
                  <a:pt x="2034428" y="20181"/>
                </a:cubicBezTo>
                <a:cubicBezTo>
                  <a:pt x="2139449" y="36834"/>
                  <a:pt x="2245360" y="26532"/>
                  <a:pt x="2350889" y="19476"/>
                </a:cubicBezTo>
                <a:cubicBezTo>
                  <a:pt x="2478642" y="10867"/>
                  <a:pt x="2606268" y="6210"/>
                  <a:pt x="2734275" y="20323"/>
                </a:cubicBezTo>
                <a:cubicBezTo>
                  <a:pt x="2825326" y="30483"/>
                  <a:pt x="2916886" y="21029"/>
                  <a:pt x="3008193" y="15383"/>
                </a:cubicBezTo>
                <a:cubicBezTo>
                  <a:pt x="3103486" y="8045"/>
                  <a:pt x="3199137" y="8045"/>
                  <a:pt x="3294430" y="15383"/>
                </a:cubicBezTo>
                <a:cubicBezTo>
                  <a:pt x="3381546" y="22750"/>
                  <a:pt x="3469080" y="21000"/>
                  <a:pt x="3555904" y="10161"/>
                </a:cubicBezTo>
                <a:cubicBezTo>
                  <a:pt x="3657497" y="-1693"/>
                  <a:pt x="3759089" y="7480"/>
                  <a:pt x="3860682" y="16089"/>
                </a:cubicBezTo>
                <a:cubicBezTo>
                  <a:pt x="4039485" y="31472"/>
                  <a:pt x="4218161" y="24557"/>
                  <a:pt x="4396583" y="13266"/>
                </a:cubicBezTo>
                <a:cubicBezTo>
                  <a:pt x="4519422" y="6041"/>
                  <a:pt x="4642589" y="10007"/>
                  <a:pt x="4764856" y="25121"/>
                </a:cubicBezTo>
                <a:cubicBezTo>
                  <a:pt x="4813493" y="30483"/>
                  <a:pt x="4862258" y="29496"/>
                  <a:pt x="4911023" y="30483"/>
                </a:cubicBezTo>
                <a:cubicBezTo>
                  <a:pt x="4915721" y="30625"/>
                  <a:pt x="4920801" y="29108"/>
                  <a:pt x="4925690" y="28984"/>
                </a:cubicBezTo>
                <a:lnTo>
                  <a:pt x="4927821" y="30065"/>
                </a:lnTo>
                <a:lnTo>
                  <a:pt x="4960258" y="27641"/>
                </a:lnTo>
                <a:lnTo>
                  <a:pt x="4964870" y="27986"/>
                </a:lnTo>
                <a:lnTo>
                  <a:pt x="4964882" y="27978"/>
                </a:lnTo>
                <a:cubicBezTo>
                  <a:pt x="4969755" y="27908"/>
                  <a:pt x="4974899" y="29284"/>
                  <a:pt x="4979471" y="28790"/>
                </a:cubicBezTo>
                <a:cubicBezTo>
                  <a:pt x="5154578" y="12123"/>
                  <a:pt x="5330536" y="9611"/>
                  <a:pt x="5505974" y="21310"/>
                </a:cubicBezTo>
                <a:cubicBezTo>
                  <a:pt x="5586740" y="25614"/>
                  <a:pt x="5667442" y="25544"/>
                  <a:pt x="5748129" y="23092"/>
                </a:cubicBezTo>
                <a:lnTo>
                  <a:pt x="5892006" y="15658"/>
                </a:lnTo>
                <a:lnTo>
                  <a:pt x="5894187" y="91357"/>
                </a:lnTo>
                <a:cubicBezTo>
                  <a:pt x="5891252" y="119679"/>
                  <a:pt x="5887042" y="148001"/>
                  <a:pt x="5881429" y="176068"/>
                </a:cubicBezTo>
                <a:cubicBezTo>
                  <a:pt x="5868671" y="240494"/>
                  <a:pt x="5878112" y="303645"/>
                  <a:pt x="5888063" y="367433"/>
                </a:cubicBezTo>
                <a:cubicBezTo>
                  <a:pt x="5896291" y="414790"/>
                  <a:pt x="5896291" y="463218"/>
                  <a:pt x="5888063" y="510574"/>
                </a:cubicBezTo>
                <a:cubicBezTo>
                  <a:pt x="5868926" y="612636"/>
                  <a:pt x="5879515" y="714697"/>
                  <a:pt x="5889083" y="815610"/>
                </a:cubicBezTo>
                <a:cubicBezTo>
                  <a:pt x="5901841" y="951224"/>
                  <a:pt x="5908220" y="1085690"/>
                  <a:pt x="5876326" y="1220284"/>
                </a:cubicBezTo>
                <a:cubicBezTo>
                  <a:pt x="5856296" y="1304994"/>
                  <a:pt x="5872754" y="1390981"/>
                  <a:pt x="5883342" y="1475437"/>
                </a:cubicBezTo>
                <a:cubicBezTo>
                  <a:pt x="5891354" y="1538243"/>
                  <a:pt x="5892298" y="1601751"/>
                  <a:pt x="5886149" y="1664761"/>
                </a:cubicBezTo>
                <a:cubicBezTo>
                  <a:pt x="5876836" y="1760329"/>
                  <a:pt x="5880140" y="1856713"/>
                  <a:pt x="5895972" y="1951426"/>
                </a:cubicBezTo>
                <a:cubicBezTo>
                  <a:pt x="5905362" y="2004791"/>
                  <a:pt x="5901727" y="2059623"/>
                  <a:pt x="5885384" y="2111279"/>
                </a:cubicBezTo>
                <a:cubicBezTo>
                  <a:pt x="5861527" y="2185401"/>
                  <a:pt x="5875943" y="2261054"/>
                  <a:pt x="5885384" y="2335942"/>
                </a:cubicBezTo>
                <a:cubicBezTo>
                  <a:pt x="5899545" y="2453440"/>
                  <a:pt x="5916513" y="2570683"/>
                  <a:pt x="5906434" y="2689584"/>
                </a:cubicBezTo>
                <a:cubicBezTo>
                  <a:pt x="5904839" y="2722155"/>
                  <a:pt x="5900310" y="2754521"/>
                  <a:pt x="5892910" y="2786288"/>
                </a:cubicBezTo>
                <a:cubicBezTo>
                  <a:pt x="5859473" y="2908978"/>
                  <a:pt x="5857980" y="3038188"/>
                  <a:pt x="5888573" y="3161618"/>
                </a:cubicBezTo>
                <a:cubicBezTo>
                  <a:pt x="5920978" y="3294426"/>
                  <a:pt x="5914089" y="3426468"/>
                  <a:pt x="5880791" y="3558127"/>
                </a:cubicBezTo>
                <a:cubicBezTo>
                  <a:pt x="5844074" y="3697862"/>
                  <a:pt x="5840847" y="3844294"/>
                  <a:pt x="5871350" y="3985509"/>
                </a:cubicBezTo>
                <a:lnTo>
                  <a:pt x="5884107" y="4141924"/>
                </a:lnTo>
                <a:lnTo>
                  <a:pt x="0" y="4141924"/>
                </a:lnTo>
                <a:lnTo>
                  <a:pt x="0" y="18996"/>
                </a:lnTo>
                <a:lnTo>
                  <a:pt x="114789" y="16636"/>
                </a:lnTo>
                <a:cubicBezTo>
                  <a:pt x="229350" y="12949"/>
                  <a:pt x="343737" y="7904"/>
                  <a:pt x="457838" y="9315"/>
                </a:cubicBezTo>
                <a:cubicBezTo>
                  <a:pt x="553081" y="10444"/>
                  <a:pt x="648070" y="31612"/>
                  <a:pt x="743567" y="27661"/>
                </a:cubicBezTo>
                <a:cubicBezTo>
                  <a:pt x="1032979" y="16089"/>
                  <a:pt x="1322518" y="19899"/>
                  <a:pt x="1611803" y="4799"/>
                </a:cubicBezTo>
                <a:cubicBezTo>
                  <a:pt x="1682301" y="-85"/>
                  <a:pt x="1752927" y="-1238"/>
                  <a:pt x="1823444" y="1329"/>
                </a:cubicBezTo>
                <a:close/>
              </a:path>
            </a:pathLst>
          </a:custGeom>
        </p:spPr>
      </p:pic>
      <p:sp>
        <p:nvSpPr>
          <p:cNvPr id="3" name="Content Placeholder 2">
            <a:extLst>
              <a:ext uri="{FF2B5EF4-FFF2-40B4-BE49-F238E27FC236}">
                <a16:creationId xmlns:a16="http://schemas.microsoft.com/office/drawing/2014/main" id="{6719C416-A21C-6445-7127-4F2C6E7D3CF6}"/>
              </a:ext>
            </a:extLst>
          </p:cNvPr>
          <p:cNvSpPr>
            <a:spLocks noGrp="1"/>
          </p:cNvSpPr>
          <p:nvPr>
            <p:ph sz="half" idx="1"/>
          </p:nvPr>
        </p:nvSpPr>
        <p:spPr>
          <a:xfrm>
            <a:off x="6501809" y="2846851"/>
            <a:ext cx="4851990" cy="3330111"/>
          </a:xfrm>
        </p:spPr>
        <p:txBody>
          <a:bodyPr vert="horz" lIns="91440" tIns="45720" rIns="91440" bIns="45720" rtlCol="0">
            <a:normAutofit/>
          </a:bodyPr>
          <a:lstStyle/>
          <a:p>
            <a:pPr marL="0"/>
            <a:r>
              <a:rPr lang="en-US" sz="2200"/>
              <a:t>For example;</a:t>
            </a:r>
          </a:p>
          <a:p>
            <a:endParaRPr lang="en-US" sz="2200"/>
          </a:p>
          <a:p>
            <a:endParaRPr lang="en-US" sz="2200"/>
          </a:p>
          <a:p>
            <a:r>
              <a:rPr lang="en-US" sz="2200"/>
              <a:t>Driver Uses.</a:t>
            </a:r>
          </a:p>
          <a:p>
            <a:r>
              <a:rPr lang="en-US" sz="2200"/>
              <a:t>Friend Permits</a:t>
            </a:r>
          </a:p>
          <a:p>
            <a:r>
              <a:rPr lang="en-US" sz="2200"/>
              <a:t>Employer causes.</a:t>
            </a:r>
          </a:p>
        </p:txBody>
      </p:sp>
      <p:pic>
        <p:nvPicPr>
          <p:cNvPr id="7" name="Audio 6">
            <a:hlinkClick r:id="" action="ppaction://media"/>
            <a:extLst>
              <a:ext uri="{FF2B5EF4-FFF2-40B4-BE49-F238E27FC236}">
                <a16:creationId xmlns:a16="http://schemas.microsoft.com/office/drawing/2014/main" id="{C1410320-A497-7C87-AF92-A7DBDFBFA27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44674553"/>
      </p:ext>
    </p:extLst>
  </p:cSld>
  <p:clrMapOvr>
    <a:masterClrMapping/>
  </p:clrMapOvr>
  <mc:AlternateContent xmlns:mc="http://schemas.openxmlformats.org/markup-compatibility/2006">
    <mc:Choice xmlns:p14="http://schemas.microsoft.com/office/powerpoint/2010/main" Requires="p14">
      <p:transition spd="slow" p14:dur="2000" advTm="112911"/>
    </mc:Choice>
    <mc:Fallback>
      <p:transition spd="slow" advTm="112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C1189F-A480-4FBB-295D-15DD70626809}"/>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S. 40A Road Traffic Act 1988</a:t>
            </a:r>
          </a:p>
        </p:txBody>
      </p:sp>
      <p:sp>
        <p:nvSpPr>
          <p:cNvPr id="3" name="Content Placeholder 2">
            <a:extLst>
              <a:ext uri="{FF2B5EF4-FFF2-40B4-BE49-F238E27FC236}">
                <a16:creationId xmlns:a16="http://schemas.microsoft.com/office/drawing/2014/main" id="{7B176339-9B38-7D14-041F-C0E7E3FBA1DD}"/>
              </a:ext>
            </a:extLst>
          </p:cNvPr>
          <p:cNvSpPr>
            <a:spLocks noGrp="1"/>
          </p:cNvSpPr>
          <p:nvPr>
            <p:ph sz="half" idx="1"/>
          </p:nvPr>
        </p:nvSpPr>
        <p:spPr>
          <a:xfrm>
            <a:off x="4810259" y="649480"/>
            <a:ext cx="6555347" cy="5546047"/>
          </a:xfrm>
        </p:spPr>
        <p:txBody>
          <a:bodyPr vert="horz" lIns="91440" tIns="45720" rIns="91440" bIns="45720" rtlCol="0" anchor="ctr">
            <a:normAutofit/>
          </a:bodyPr>
          <a:lstStyle/>
          <a:p>
            <a:r>
              <a:rPr lang="en-US" sz="2000" b="1" i="0">
                <a:effectLst/>
                <a:highlight>
                  <a:srgbClr val="FFFFFF"/>
                </a:highlight>
              </a:rPr>
              <a:t>40AUsing vehicle in dangerous condition etc.</a:t>
            </a:r>
          </a:p>
          <a:p>
            <a:r>
              <a:rPr lang="en-US" sz="2000" b="0" i="0">
                <a:effectLst/>
                <a:highlight>
                  <a:srgbClr val="FFFFFF"/>
                </a:highlight>
              </a:rPr>
              <a:t>A person is guilty of an offence if he uses, or causes or permits another to use, a motor vehicle or trailer on a road when—</a:t>
            </a:r>
          </a:p>
          <a:p>
            <a:r>
              <a:rPr lang="en-US" sz="2000" b="0" i="0">
                <a:effectLst/>
                <a:highlight>
                  <a:srgbClr val="FFFFFF"/>
                </a:highlight>
              </a:rPr>
              <a:t>(a)the condition of the motor vehicle or trailer, or of its accessories or equipment, or</a:t>
            </a:r>
          </a:p>
          <a:p>
            <a:r>
              <a:rPr lang="en-US" sz="2000" b="0" i="0">
                <a:effectLst/>
                <a:highlight>
                  <a:srgbClr val="FFFFFF"/>
                </a:highlight>
              </a:rPr>
              <a:t>(b)the purpose for which it is used, or</a:t>
            </a:r>
          </a:p>
          <a:p>
            <a:r>
              <a:rPr lang="en-US" sz="2000" b="0" i="0">
                <a:effectLst/>
                <a:highlight>
                  <a:srgbClr val="FFFFFF"/>
                </a:highlight>
              </a:rPr>
              <a:t>(c)the number of passengers carried by it, or the manner in which they are carried, or</a:t>
            </a:r>
          </a:p>
          <a:p>
            <a:r>
              <a:rPr lang="en-US" sz="2000" b="0" i="0">
                <a:effectLst/>
                <a:highlight>
                  <a:srgbClr val="FFFFFF"/>
                </a:highlight>
              </a:rPr>
              <a:t>(d)the weight, position or distribution of its load, or the manner in which it is secured,</a:t>
            </a:r>
          </a:p>
          <a:p>
            <a:r>
              <a:rPr lang="en-US" sz="2000" b="0" i="0">
                <a:effectLst/>
                <a:highlight>
                  <a:srgbClr val="FFFFFF"/>
                </a:highlight>
              </a:rPr>
              <a:t>is such that the use of the motor vehicle or trailer involves a danger of injury to any person</a:t>
            </a:r>
          </a:p>
          <a:p>
            <a:endParaRPr lang="en-US" sz="2000"/>
          </a:p>
        </p:txBody>
      </p:sp>
      <p:pic>
        <p:nvPicPr>
          <p:cNvPr id="6" name="Audio 5">
            <a:hlinkClick r:id="" action="ppaction://media"/>
            <a:extLst>
              <a:ext uri="{FF2B5EF4-FFF2-40B4-BE49-F238E27FC236}">
                <a16:creationId xmlns:a16="http://schemas.microsoft.com/office/drawing/2014/main" id="{136090D7-5676-25ED-686C-182A7D5CAD7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69706737"/>
      </p:ext>
    </p:extLst>
  </p:cSld>
  <p:clrMapOvr>
    <a:masterClrMapping/>
  </p:clrMapOvr>
  <mc:AlternateContent xmlns:mc="http://schemas.openxmlformats.org/markup-compatibility/2006">
    <mc:Choice xmlns:p14="http://schemas.microsoft.com/office/powerpoint/2010/main" Requires="p14">
      <p:transition spd="slow" p14:dur="2000" advTm="48807"/>
    </mc:Choice>
    <mc:Fallback>
      <p:transition spd="slow" advTm="488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2D0683-3376-EBE3-A9A7-26264B4A81CF}"/>
              </a:ext>
            </a:extLst>
          </p:cNvPr>
          <p:cNvSpPr>
            <a:spLocks noGrp="1"/>
          </p:cNvSpPr>
          <p:nvPr>
            <p:ph type="title"/>
          </p:nvPr>
        </p:nvSpPr>
        <p:spPr>
          <a:xfrm>
            <a:off x="5596501" y="501594"/>
            <a:ext cx="5754896" cy="1655483"/>
          </a:xfrm>
        </p:spPr>
        <p:txBody>
          <a:bodyPr vert="horz" lIns="91440" tIns="45720" rIns="91440" bIns="45720" rtlCol="0" anchor="b">
            <a:normAutofit/>
          </a:bodyPr>
          <a:lstStyle/>
          <a:p>
            <a:r>
              <a:rPr lang="en-US" sz="4000"/>
              <a:t>Case exercises</a:t>
            </a:r>
          </a:p>
        </p:txBody>
      </p:sp>
      <p:pic>
        <p:nvPicPr>
          <p:cNvPr id="10" name="Picture 9">
            <a:extLst>
              <a:ext uri="{FF2B5EF4-FFF2-40B4-BE49-F238E27FC236}">
                <a16:creationId xmlns:a16="http://schemas.microsoft.com/office/drawing/2014/main" id="{9766102B-42F0-556C-A10D-CD14C1B4B4A0}"/>
              </a:ext>
            </a:extLst>
          </p:cNvPr>
          <p:cNvPicPr>
            <a:picLocks noChangeAspect="1"/>
          </p:cNvPicPr>
          <p:nvPr/>
        </p:nvPicPr>
        <p:blipFill>
          <a:blip r:embed="rId4"/>
          <a:srcRect l="16619" r="25492"/>
          <a:stretch/>
        </p:blipFill>
        <p:spPr>
          <a:xfrm>
            <a:off x="1068130" y="1028701"/>
            <a:ext cx="3876165" cy="4338170"/>
          </a:xfrm>
          <a:prstGeom prst="rect">
            <a:avLst/>
          </a:prstGeom>
        </p:spPr>
      </p:pic>
      <p:sp>
        <p:nvSpPr>
          <p:cNvPr id="3" name="Content Placeholder 2">
            <a:extLst>
              <a:ext uri="{FF2B5EF4-FFF2-40B4-BE49-F238E27FC236}">
                <a16:creationId xmlns:a16="http://schemas.microsoft.com/office/drawing/2014/main" id="{BD091D93-D47F-EC8D-E075-F4D48A58CCB0}"/>
              </a:ext>
            </a:extLst>
          </p:cNvPr>
          <p:cNvSpPr>
            <a:spLocks noGrp="1"/>
          </p:cNvSpPr>
          <p:nvPr>
            <p:ph sz="half" idx="1"/>
          </p:nvPr>
        </p:nvSpPr>
        <p:spPr>
          <a:xfrm>
            <a:off x="5596502" y="2405894"/>
            <a:ext cx="5754896" cy="3014765"/>
          </a:xfrm>
        </p:spPr>
        <p:txBody>
          <a:bodyPr vert="horz" lIns="91440" tIns="45720" rIns="91440" bIns="45720" rtlCol="0" anchor="t">
            <a:normAutofit/>
          </a:bodyPr>
          <a:lstStyle/>
          <a:p>
            <a:r>
              <a:rPr lang="en-US" sz="2000"/>
              <a:t>Helen, is driving her car to work and discovers that the fluid has run out in the wiper washer bottle.  It is the middle of winter, and the roads have just been gritted.  Discuss</a:t>
            </a:r>
          </a:p>
        </p:txBody>
      </p:sp>
      <p:sp>
        <p:nvSpPr>
          <p:cNvPr id="17" name="Rectangle 16">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udio 5">
            <a:hlinkClick r:id="" action="ppaction://media"/>
            <a:extLst>
              <a:ext uri="{FF2B5EF4-FFF2-40B4-BE49-F238E27FC236}">
                <a16:creationId xmlns:a16="http://schemas.microsoft.com/office/drawing/2014/main" id="{75581C82-CF34-6A06-9F13-72EDCD4416A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83079309"/>
      </p:ext>
    </p:extLst>
  </p:cSld>
  <p:clrMapOvr>
    <a:masterClrMapping/>
  </p:clrMapOvr>
  <mc:AlternateContent xmlns:mc="http://schemas.openxmlformats.org/markup-compatibility/2006">
    <mc:Choice xmlns:p14="http://schemas.microsoft.com/office/powerpoint/2010/main" Requires="p14">
      <p:transition spd="slow" p14:dur="2000" advTm="49676"/>
    </mc:Choice>
    <mc:Fallback>
      <p:transition spd="slow" advTm="49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EBD19EC8-69B8-A9FB-5863-A89B0DCD0A6A}"/>
              </a:ext>
            </a:extLst>
          </p:cNvPr>
          <p:cNvPicPr>
            <a:picLocks noChangeAspect="1"/>
          </p:cNvPicPr>
          <p:nvPr/>
        </p:nvPicPr>
        <p:blipFill>
          <a:blip r:embed="rId4">
            <a:alphaModFix/>
          </a:blip>
          <a:srcRect b="6250"/>
          <a:stretch/>
        </p:blipFill>
        <p:spPr>
          <a:xfrm>
            <a:off x="20" y="10"/>
            <a:ext cx="12191979" cy="6857990"/>
          </a:xfrm>
          <a:prstGeom prst="rect">
            <a:avLst/>
          </a:prstGeom>
        </p:spPr>
      </p:pic>
      <p:sp>
        <p:nvSpPr>
          <p:cNvPr id="8" name="Rectangle 7">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D6FA0B-1F42-B9B4-280D-E97C0E49609B}"/>
              </a:ext>
            </a:extLst>
          </p:cNvPr>
          <p:cNvSpPr>
            <a:spLocks noGrp="1"/>
          </p:cNvSpPr>
          <p:nvPr>
            <p:ph type="title"/>
          </p:nvPr>
        </p:nvSpPr>
        <p:spPr>
          <a:xfrm>
            <a:off x="762000" y="1137434"/>
            <a:ext cx="7800660" cy="1520987"/>
          </a:xfrm>
        </p:spPr>
        <p:txBody>
          <a:bodyPr vert="horz" lIns="91440" tIns="45720" rIns="91440" bIns="45720" rtlCol="0" anchor="t">
            <a:normAutofit/>
          </a:bodyPr>
          <a:lstStyle/>
          <a:p>
            <a:r>
              <a:rPr lang="en-US" sz="4000">
                <a:solidFill>
                  <a:srgbClr val="FFFFFF"/>
                </a:solidFill>
              </a:rPr>
              <a:t>Any Questions</a:t>
            </a:r>
          </a:p>
        </p:txBody>
      </p:sp>
      <p:sp>
        <p:nvSpPr>
          <p:cNvPr id="10" name="Rectangle 9">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9" name="Audio 8">
            <a:hlinkClick r:id="" action="ppaction://media"/>
            <a:extLst>
              <a:ext uri="{FF2B5EF4-FFF2-40B4-BE49-F238E27FC236}">
                <a16:creationId xmlns:a16="http://schemas.microsoft.com/office/drawing/2014/main" id="{A3217DD1-C612-7284-2928-E21A042906F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85219168"/>
      </p:ext>
    </p:extLst>
  </p:cSld>
  <p:clrMapOvr>
    <a:masterClrMapping/>
  </p:clrMapOvr>
  <mc:AlternateContent xmlns:mc="http://schemas.openxmlformats.org/markup-compatibility/2006">
    <mc:Choice xmlns:p14="http://schemas.microsoft.com/office/powerpoint/2010/main" Requires="p14">
      <p:transition spd="slow" p14:dur="2000" advTm="19557"/>
    </mc:Choice>
    <mc:Fallback>
      <p:transition spd="slow" advTm="19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9"/>
                </p:tgtEl>
              </p:cMediaNode>
            </p:audio>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TotalTime>
  <Words>462</Words>
  <Application>Microsoft Office PowerPoint</Application>
  <PresentationFormat>Widescreen</PresentationFormat>
  <Paragraphs>46</Paragraphs>
  <Slides>10</Slides>
  <Notes>0</Notes>
  <HiddenSlides>0</HiddenSlides>
  <MMClips>10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Roads Policing.</vt:lpstr>
      <vt:lpstr>By the end of the session, students will be able to:</vt:lpstr>
      <vt:lpstr>Use, cause or permit?</vt:lpstr>
      <vt:lpstr>No drivers licence, or incorrect category.</vt:lpstr>
      <vt:lpstr>No valid insurance</vt:lpstr>
      <vt:lpstr>No valid MOT</vt:lpstr>
      <vt:lpstr>Dangerous condition</vt:lpstr>
      <vt:lpstr>S. 40A Road Traffic Act 1988</vt:lpstr>
      <vt:lpstr>Case exercises</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Kelly Andrews</cp:lastModifiedBy>
  <cp:revision>7</cp:revision>
  <dcterms:created xsi:type="dcterms:W3CDTF">2024-09-16T16:36:20Z</dcterms:created>
  <dcterms:modified xsi:type="dcterms:W3CDTF">2025-02-19T09:12:03Z</dcterms:modified>
</cp:coreProperties>
</file>