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73" r:id="rId5"/>
    <p:sldId id="325" r:id="rId6"/>
    <p:sldId id="258" r:id="rId7"/>
    <p:sldId id="259" r:id="rId8"/>
    <p:sldId id="333" r:id="rId9"/>
    <p:sldId id="2142532963" r:id="rId10"/>
    <p:sldId id="322" r:id="rId11"/>
    <p:sldId id="261" r:id="rId12"/>
    <p:sldId id="277" r:id="rId13"/>
    <p:sldId id="2142532970" r:id="rId14"/>
    <p:sldId id="321" r:id="rId15"/>
    <p:sldId id="334" r:id="rId16"/>
    <p:sldId id="335" r:id="rId17"/>
    <p:sldId id="2142532968" r:id="rId18"/>
    <p:sldId id="272" r:id="rId19"/>
    <p:sldId id="331" r:id="rId20"/>
    <p:sldId id="326" r:id="rId21"/>
    <p:sldId id="324" r:id="rId22"/>
    <p:sldId id="2142532964" r:id="rId23"/>
    <p:sldId id="2142532965" r:id="rId24"/>
    <p:sldId id="2142532966" r:id="rId25"/>
    <p:sldId id="2142532967" r:id="rId26"/>
    <p:sldId id="287" r:id="rId27"/>
    <p:sldId id="323" r:id="rId28"/>
    <p:sldId id="2142532969" r:id="rId29"/>
  </p:sldIdLst>
  <p:sldSz cx="12192000" cy="6858000"/>
  <p:notesSz cx="6858000" cy="9144000"/>
  <p:embeddedFontLst>
    <p:embeddedFont>
      <p:font typeface="Century Gothic" panose="020B0502020202020204" pitchFamily="34" charset="0"/>
      <p:regular r:id="rId32"/>
      <p:bold r:id="rId33"/>
      <p:italic r:id="rId34"/>
      <p:boldItalic r:id="rId35"/>
    </p:embeddedFont>
    <p:embeddedFont>
      <p:font typeface="El Messiri" panose="020B0604020202020204" charset="-78"/>
      <p:regular r:id="rId36"/>
      <p:bold r:id="rId37"/>
    </p:embeddedFont>
    <p:embeddedFont>
      <p:font typeface="Roboto" panose="02000000000000000000" pitchFamily="2" charset="0"/>
      <p:regular r:id="rId38"/>
      <p:bold r:id="rId39"/>
      <p:italic r:id="rId40"/>
      <p:boldItalic r:id="rId41"/>
    </p:embeddedFont>
    <p:embeddedFont>
      <p:font typeface="Segoe UI" panose="020B0502040204020203" pitchFamily="34" charset="0"/>
      <p:regular r:id="rId42"/>
      <p:bold r:id="rId43"/>
      <p:italic r:id="rId44"/>
      <p:boldItalic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art" id="{90A57FC2-452F-421A-8447-DB74BC5A37D5}">
          <p14:sldIdLst>
            <p14:sldId id="273"/>
            <p14:sldId id="325"/>
            <p14:sldId id="258"/>
            <p14:sldId id="259"/>
            <p14:sldId id="333"/>
          </p14:sldIdLst>
        </p14:section>
        <p14:section name="Title Slides" id="{2F59A0C1-D259-4256-A3B7-B9E1939039EF}">
          <p14:sldIdLst>
            <p14:sldId id="2142532963"/>
            <p14:sldId id="322"/>
            <p14:sldId id="261"/>
          </p14:sldIdLst>
        </p14:section>
        <p14:section name="Blank Backgrounds" id="{50BBB8F1-3055-48A6-AC1F-92137EE1A266}">
          <p14:sldIdLst>
            <p14:sldId id="277"/>
            <p14:sldId id="2142532970"/>
            <p14:sldId id="321"/>
            <p14:sldId id="334"/>
            <p14:sldId id="335"/>
            <p14:sldId id="2142532968"/>
            <p14:sldId id="272"/>
            <p14:sldId id="331"/>
            <p14:sldId id="326"/>
            <p14:sldId id="324"/>
            <p14:sldId id="2142532964"/>
            <p14:sldId id="2142532965"/>
            <p14:sldId id="2142532966"/>
            <p14:sldId id="2142532967"/>
            <p14:sldId id="287"/>
            <p14:sldId id="323"/>
          </p14:sldIdLst>
        </p14:section>
        <p14:section name="Content" id="{31C9952E-28B6-4E9C-88A7-8030CDCBC6EB}">
          <p14:sldIdLst>
            <p14:sldId id="2142532969"/>
          </p14:sldIdLst>
        </p14:section>
        <p14:section name="Images" id="{DDB2B8CF-A88E-4350-849A-18BA5499C9B8}">
          <p14:sldIdLst/>
        </p14:section>
        <p14:section name="Descriptions with images" id="{7B92D849-BD02-4ED3-B74E-A941C678114E}">
          <p14:sldIdLst/>
        </p14:section>
        <p14:section name="Numbered lists" id="{FC57EBD2-A256-4290-ABD1-F41BC3065078}">
          <p14:sldIdLst/>
        </p14:section>
        <p14:section name="Charts and Diagrams" id="{FCCA713F-C430-490E-8FC1-3D72A39E73DF}">
          <p14:sldIdLst/>
        </p14:section>
        <p14:section name="Team photos" id="{C8A1F085-BD0E-469B-9F42-555445435532}">
          <p14:sldIdLst/>
        </p14:section>
        <p14:section name="Screenshots" id="{13E46BBA-4110-4093-8C21-FD28F7EAF51F}">
          <p14:sldIdLst/>
        </p14:section>
        <p14:section name="Roadmaps" id="{6172D27E-2E1B-4A61-B2E2-6932837323D9}">
          <p14:sldIdLst/>
        </p14:section>
        <p14:section name="End slide" id="{F8951C0E-A2DE-4F2B-933B-FE1F4A79C51B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xanderson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CBB6"/>
    <a:srgbClr val="B10780"/>
    <a:srgbClr val="EDF2F4"/>
    <a:srgbClr val="003751"/>
    <a:srgbClr val="011627"/>
    <a:srgbClr val="E1005A"/>
    <a:srgbClr val="FF9382"/>
    <a:srgbClr val="1FB473"/>
    <a:srgbClr val="6238BD"/>
    <a:srgbClr val="DCF8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59"/>
    <p:restoredTop sz="94694"/>
  </p:normalViewPr>
  <p:slideViewPr>
    <p:cSldViewPr snapToGrid="0">
      <p:cViewPr varScale="1">
        <p:scale>
          <a:sx n="150" d="100"/>
          <a:sy n="150" d="100"/>
        </p:scale>
        <p:origin x="305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8.fntdata"/><Relationship Id="rId21" Type="http://schemas.openxmlformats.org/officeDocument/2006/relationships/slide" Target="slides/slide17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5.fntdata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4" Type="http://schemas.openxmlformats.org/officeDocument/2006/relationships/font" Target="fonts/font1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commentAuthors" Target="commentAuthors.xml"/><Relationship Id="rId20" Type="http://schemas.openxmlformats.org/officeDocument/2006/relationships/slide" Target="slides/slide16.xml"/><Relationship Id="rId41" Type="http://schemas.openxmlformats.org/officeDocument/2006/relationships/font" Target="fonts/font10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BEE750E-E0AA-4C3A-84AB-39960CF4FDD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6C3239-73B1-4FD8-BB7A-D0CE2F77429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25BB6-3787-403D-9FCD-B52B95EBC133}" type="datetimeFigureOut">
              <a:rPr lang="en-GB" smtClean="0">
                <a:latin typeface="Century Gothic" panose="020B0502020202020204" pitchFamily="34" charset="0"/>
              </a:rPr>
              <a:t>22/10/2026</a:t>
            </a:fld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789AA7-EAD8-4495-B367-77F85D97A87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>
              <a:latin typeface="Century Gothic" panose="020B0502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4DDB52-1DCC-4C08-946C-2E51FEEC486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780CA1-01FD-41EE-AD04-3C2552EC03ED}" type="slidenum">
              <a:rPr lang="en-GB" smtClean="0">
                <a:latin typeface="Century Gothic" panose="020B0502020202020204" pitchFamily="34" charset="0"/>
              </a:rPr>
              <a:t>‹#›</a:t>
            </a:fld>
            <a:endParaRPr lang="en-GB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8405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entury Gothic" panose="020B0502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entury Gothic" panose="020B0502020202020204" pitchFamily="34" charset="0"/>
              </a:defRPr>
            </a:lvl1pPr>
          </a:lstStyle>
          <a:p>
            <a:fld id="{7A270982-DDF1-436E-9EA4-742D99AD7F9D}" type="datetimeFigureOut">
              <a:rPr lang="en-GB" smtClean="0"/>
              <a:pPr/>
              <a:t>22/10/2026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entury Gothic" panose="020B0502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entury Gothic" panose="020B0502020202020204" pitchFamily="34" charset="0"/>
              </a:defRPr>
            </a:lvl1pPr>
          </a:lstStyle>
          <a:p>
            <a:fld id="{9A4CBA40-AD08-41F5-B447-662F0333226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232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NPS</a:t>
            </a:r>
            <a:r>
              <a:rPr lang="en-GB" dirty="0"/>
              <a:t> -2023 we finished the year achieving target of 75 vs 2022 at  71.2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CBA40-AD08-41F5-B447-662F0333226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57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CBA40-AD08-41F5-B447-662F03332267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7482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CBA40-AD08-41F5-B447-662F03332267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49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4CBA40-AD08-41F5-B447-662F03332267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316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de Logo Colou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F20241-12A5-A845-081E-6614A19B685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285" y="2895441"/>
            <a:ext cx="5383430" cy="11736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37A3E5-F931-677F-483A-DB2AE3BF7E57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337508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de Logo Invers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41EB86E0-2DE7-4CC4-A285-78702BE03FC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285" y="2895441"/>
            <a:ext cx="5383430" cy="1173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6E7779-DD56-EEBE-6536-43F2DA97A375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993199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Logo">
    <p:bg>
      <p:bgPr>
        <a:solidFill>
          <a:schemeClr val="tx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E59F0DF-48AA-576E-05D3-968288487D9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307414" y="1920243"/>
            <a:ext cx="3577172" cy="3017518"/>
          </a:xfrm>
          <a:custGeom>
            <a:avLst/>
            <a:gdLst>
              <a:gd name="connsiteX0" fmla="*/ 2613983 w 2833083"/>
              <a:gd name="connsiteY0" fmla="*/ 1235060 h 2389843"/>
              <a:gd name="connsiteX1" fmla="*/ 2833083 w 2833083"/>
              <a:gd name="connsiteY1" fmla="*/ 1648612 h 2389843"/>
              <a:gd name="connsiteX2" fmla="*/ 2378101 w 2833083"/>
              <a:gd name="connsiteY2" fmla="*/ 2117205 h 2389843"/>
              <a:gd name="connsiteX3" fmla="*/ 1889843 w 2833083"/>
              <a:gd name="connsiteY3" fmla="*/ 1806660 h 2389843"/>
              <a:gd name="connsiteX4" fmla="*/ 1818015 w 2833083"/>
              <a:gd name="connsiteY4" fmla="*/ 1731800 h 2389843"/>
              <a:gd name="connsiteX5" fmla="*/ 1455058 w 2833083"/>
              <a:gd name="connsiteY5" fmla="*/ 1357934 h 2389843"/>
              <a:gd name="connsiteX6" fmla="*/ 1573689 w 2833083"/>
              <a:gd name="connsiteY6" fmla="*/ 1235681 h 2389843"/>
              <a:gd name="connsiteX7" fmla="*/ 1936646 w 2833083"/>
              <a:gd name="connsiteY7" fmla="*/ 1609547 h 2389843"/>
              <a:gd name="connsiteX8" fmla="*/ 2022983 w 2833083"/>
              <a:gd name="connsiteY8" fmla="*/ 1699468 h 2389843"/>
              <a:gd name="connsiteX9" fmla="*/ 2022999 w 2833083"/>
              <a:gd name="connsiteY9" fmla="*/ 1699484 h 2389843"/>
              <a:gd name="connsiteX10" fmla="*/ 2022999 w 2833083"/>
              <a:gd name="connsiteY10" fmla="*/ 1699489 h 2389843"/>
              <a:gd name="connsiteX11" fmla="*/ 2023010 w 2833083"/>
              <a:gd name="connsiteY11" fmla="*/ 1699500 h 2389843"/>
              <a:gd name="connsiteX12" fmla="*/ 2378818 w 2833083"/>
              <a:gd name="connsiteY12" fmla="*/ 1945031 h 2389843"/>
              <a:gd name="connsiteX13" fmla="*/ 2665874 w 2833083"/>
              <a:gd name="connsiteY13" fmla="*/ 1649292 h 2389843"/>
              <a:gd name="connsiteX14" fmla="*/ 2505772 w 2833083"/>
              <a:gd name="connsiteY14" fmla="*/ 1369145 h 2389843"/>
              <a:gd name="connsiteX15" fmla="*/ 2494746 w 2833083"/>
              <a:gd name="connsiteY15" fmla="*/ 1357823 h 2389843"/>
              <a:gd name="connsiteX16" fmla="*/ 530188 w 2833083"/>
              <a:gd name="connsiteY16" fmla="*/ 1232256 h 2389843"/>
              <a:gd name="connsiteX17" fmla="*/ 1416688 w 2833083"/>
              <a:gd name="connsiteY17" fmla="*/ 2145395 h 2389843"/>
              <a:gd name="connsiteX18" fmla="*/ 1779921 w 2833083"/>
              <a:gd name="connsiteY18" fmla="*/ 1771190 h 2389843"/>
              <a:gd name="connsiteX19" fmla="*/ 1898606 w 2833083"/>
              <a:gd name="connsiteY19" fmla="*/ 1893443 h 2389843"/>
              <a:gd name="connsiteX20" fmla="*/ 1416688 w 2833083"/>
              <a:gd name="connsiteY20" fmla="*/ 2389843 h 2389843"/>
              <a:gd name="connsiteX21" fmla="*/ 412828 w 2833083"/>
              <a:gd name="connsiteY21" fmla="*/ 1355815 h 2389843"/>
              <a:gd name="connsiteX22" fmla="*/ 1778907 w 2833083"/>
              <a:gd name="connsiteY22" fmla="*/ 696827 h 2389843"/>
              <a:gd name="connsiteX23" fmla="*/ 1897644 w 2833083"/>
              <a:gd name="connsiteY23" fmla="*/ 819080 h 2389843"/>
              <a:gd name="connsiteX24" fmla="*/ 1416444 w 2833083"/>
              <a:gd name="connsiteY24" fmla="*/ 1318035 h 2389843"/>
              <a:gd name="connsiteX25" fmla="*/ 1416444 w 2833083"/>
              <a:gd name="connsiteY25" fmla="*/ 1318263 h 2389843"/>
              <a:gd name="connsiteX26" fmla="*/ 1053821 w 2833083"/>
              <a:gd name="connsiteY26" fmla="*/ 1691730 h 2389843"/>
              <a:gd name="connsiteX27" fmla="*/ 935190 w 2833083"/>
              <a:gd name="connsiteY27" fmla="*/ 1569536 h 2389843"/>
              <a:gd name="connsiteX28" fmla="*/ 740435 w 2833083"/>
              <a:gd name="connsiteY28" fmla="*/ 696413 h 2389843"/>
              <a:gd name="connsiteX29" fmla="*/ 859125 w 2833083"/>
              <a:gd name="connsiteY29" fmla="*/ 818608 h 2389843"/>
              <a:gd name="connsiteX30" fmla="*/ 493738 w 2833083"/>
              <a:gd name="connsiteY30" fmla="*/ 1194975 h 2389843"/>
              <a:gd name="connsiteX31" fmla="*/ 314273 w 2833083"/>
              <a:gd name="connsiteY31" fmla="*/ 1375508 h 2389843"/>
              <a:gd name="connsiteX32" fmla="*/ 307232 w 2833083"/>
              <a:gd name="connsiteY32" fmla="*/ 1383330 h 2389843"/>
              <a:gd name="connsiteX33" fmla="*/ 167159 w 2833083"/>
              <a:gd name="connsiteY33" fmla="*/ 1649351 h 2389843"/>
              <a:gd name="connsiteX34" fmla="*/ 454212 w 2833083"/>
              <a:gd name="connsiteY34" fmla="*/ 1945090 h 2389843"/>
              <a:gd name="connsiteX35" fmla="*/ 737731 w 2833083"/>
              <a:gd name="connsiteY35" fmla="*/ 1770637 h 2389843"/>
              <a:gd name="connsiteX36" fmla="*/ 857856 w 2833083"/>
              <a:gd name="connsiteY36" fmla="*/ 1894308 h 2389843"/>
              <a:gd name="connsiteX37" fmla="*/ 452887 w 2833083"/>
              <a:gd name="connsiteY37" fmla="*/ 2117264 h 2389843"/>
              <a:gd name="connsiteX38" fmla="*/ 60 w 2833083"/>
              <a:gd name="connsiteY38" fmla="*/ 1637640 h 2389843"/>
              <a:gd name="connsiteX39" fmla="*/ 233765 w 2833083"/>
              <a:gd name="connsiteY39" fmla="*/ 1218119 h 2389843"/>
              <a:gd name="connsiteX40" fmla="*/ 256421 w 2833083"/>
              <a:gd name="connsiteY40" fmla="*/ 1194975 h 2389843"/>
              <a:gd name="connsiteX41" fmla="*/ 2377995 w 2833083"/>
              <a:gd name="connsiteY41" fmla="*/ 267715 h 2389843"/>
              <a:gd name="connsiteX42" fmla="*/ 2832971 w 2833083"/>
              <a:gd name="connsiteY42" fmla="*/ 736307 h 2389843"/>
              <a:gd name="connsiteX43" fmla="*/ 2559192 w 2833083"/>
              <a:gd name="connsiteY43" fmla="*/ 1213636 h 2389843"/>
              <a:gd name="connsiteX44" fmla="*/ 2492043 w 2833083"/>
              <a:gd name="connsiteY44" fmla="*/ 1281895 h 2389843"/>
              <a:gd name="connsiteX45" fmla="*/ 2093148 w 2833083"/>
              <a:gd name="connsiteY45" fmla="*/ 1692776 h 2389843"/>
              <a:gd name="connsiteX46" fmla="*/ 1974517 w 2833083"/>
              <a:gd name="connsiteY46" fmla="*/ 1570523 h 2389843"/>
              <a:gd name="connsiteX47" fmla="*/ 2457816 w 2833083"/>
              <a:gd name="connsiteY47" fmla="*/ 1072700 h 2389843"/>
              <a:gd name="connsiteX48" fmla="*/ 2494422 w 2833083"/>
              <a:gd name="connsiteY48" fmla="*/ 1035573 h 2389843"/>
              <a:gd name="connsiteX49" fmla="*/ 2494433 w 2833083"/>
              <a:gd name="connsiteY49" fmla="*/ 1035557 h 2389843"/>
              <a:gd name="connsiteX50" fmla="*/ 2665763 w 2833083"/>
              <a:gd name="connsiteY50" fmla="*/ 737051 h 2389843"/>
              <a:gd name="connsiteX51" fmla="*/ 2378712 w 2833083"/>
              <a:gd name="connsiteY51" fmla="*/ 441313 h 2389843"/>
              <a:gd name="connsiteX52" fmla="*/ 2142565 w 2833083"/>
              <a:gd name="connsiteY52" fmla="*/ 576831 h 2389843"/>
              <a:gd name="connsiteX53" fmla="*/ 2142554 w 2833083"/>
              <a:gd name="connsiteY53" fmla="*/ 576836 h 2389843"/>
              <a:gd name="connsiteX54" fmla="*/ 2095687 w 2833083"/>
              <a:gd name="connsiteY54" fmla="*/ 620825 h 2389843"/>
              <a:gd name="connsiteX55" fmla="*/ 1974682 w 2833083"/>
              <a:gd name="connsiteY55" fmla="*/ 496184 h 2389843"/>
              <a:gd name="connsiteX56" fmla="*/ 1987709 w 2833083"/>
              <a:gd name="connsiteY56" fmla="*/ 484015 h 2389843"/>
              <a:gd name="connsiteX57" fmla="*/ 2377995 w 2833083"/>
              <a:gd name="connsiteY57" fmla="*/ 267715 h 2389843"/>
              <a:gd name="connsiteX58" fmla="*/ 454926 w 2833083"/>
              <a:gd name="connsiteY58" fmla="*/ 267715 h 2389843"/>
              <a:gd name="connsiteX59" fmla="*/ 836819 w 2833083"/>
              <a:gd name="connsiteY59" fmla="*/ 472928 h 2389843"/>
              <a:gd name="connsiteX60" fmla="*/ 837844 w 2833083"/>
              <a:gd name="connsiteY60" fmla="*/ 474009 h 2389843"/>
              <a:gd name="connsiteX61" fmla="*/ 837855 w 2833083"/>
              <a:gd name="connsiteY61" fmla="*/ 474024 h 2389843"/>
              <a:gd name="connsiteX62" fmla="*/ 1376810 w 2833083"/>
              <a:gd name="connsiteY62" fmla="*/ 1032726 h 2389843"/>
              <a:gd name="connsiteX63" fmla="*/ 1258291 w 2833083"/>
              <a:gd name="connsiteY63" fmla="*/ 1155718 h 2389843"/>
              <a:gd name="connsiteX64" fmla="*/ 718129 w 2833083"/>
              <a:gd name="connsiteY64" fmla="*/ 595121 h 2389843"/>
              <a:gd name="connsiteX65" fmla="*/ 454263 w 2833083"/>
              <a:gd name="connsiteY65" fmla="*/ 441313 h 2389843"/>
              <a:gd name="connsiteX66" fmla="*/ 167210 w 2833083"/>
              <a:gd name="connsiteY66" fmla="*/ 737051 h 2389843"/>
              <a:gd name="connsiteX67" fmla="*/ 336405 w 2833083"/>
              <a:gd name="connsiteY67" fmla="*/ 1033464 h 2389843"/>
              <a:gd name="connsiteX68" fmla="*/ 215567 w 2833083"/>
              <a:gd name="connsiteY68" fmla="*/ 1157879 h 2389843"/>
              <a:gd name="connsiteX69" fmla="*/ 2 w 2833083"/>
              <a:gd name="connsiteY69" fmla="*/ 736307 h 2389843"/>
              <a:gd name="connsiteX70" fmla="*/ 454926 w 2833083"/>
              <a:gd name="connsiteY70" fmla="*/ 267715 h 2389843"/>
              <a:gd name="connsiteX71" fmla="*/ 1416576 w 2833083"/>
              <a:gd name="connsiteY71" fmla="*/ 0 h 2389843"/>
              <a:gd name="connsiteX72" fmla="*/ 2419998 w 2833083"/>
              <a:gd name="connsiteY72" fmla="*/ 1033571 h 2389843"/>
              <a:gd name="connsiteX73" fmla="*/ 2301308 w 2833083"/>
              <a:gd name="connsiteY73" fmla="*/ 1155818 h 2389843"/>
              <a:gd name="connsiteX74" fmla="*/ 1935977 w 2833083"/>
              <a:gd name="connsiteY74" fmla="*/ 779510 h 2389843"/>
              <a:gd name="connsiteX75" fmla="*/ 1935924 w 2833083"/>
              <a:gd name="connsiteY75" fmla="*/ 779569 h 2389843"/>
              <a:gd name="connsiteX76" fmla="*/ 1817240 w 2833083"/>
              <a:gd name="connsiteY76" fmla="*/ 657315 h 2389843"/>
              <a:gd name="connsiteX77" fmla="*/ 1817351 w 2833083"/>
              <a:gd name="connsiteY77" fmla="*/ 657262 h 2389843"/>
              <a:gd name="connsiteX78" fmla="*/ 1416576 w 2833083"/>
              <a:gd name="connsiteY78" fmla="*/ 244447 h 2389843"/>
              <a:gd name="connsiteX79" fmla="*/ 1052626 w 2833083"/>
              <a:gd name="connsiteY79" fmla="*/ 619333 h 2389843"/>
              <a:gd name="connsiteX80" fmla="*/ 933942 w 2833083"/>
              <a:gd name="connsiteY80" fmla="*/ 497082 h 2389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2833083" h="2389843">
                <a:moveTo>
                  <a:pt x="2613983" y="1235060"/>
                </a:moveTo>
                <a:cubicBezTo>
                  <a:pt x="2715885" y="1340021"/>
                  <a:pt x="2833083" y="1479678"/>
                  <a:pt x="2833083" y="1648612"/>
                </a:cubicBezTo>
                <a:cubicBezTo>
                  <a:pt x="2833083" y="1907442"/>
                  <a:pt x="2629384" y="2117205"/>
                  <a:pt x="2378101" y="2117205"/>
                </a:cubicBezTo>
                <a:cubicBezTo>
                  <a:pt x="2185189" y="2117205"/>
                  <a:pt x="2047933" y="1972891"/>
                  <a:pt x="1889843" y="1806660"/>
                </a:cubicBezTo>
                <a:cubicBezTo>
                  <a:pt x="1866438" y="1782055"/>
                  <a:pt x="1842583" y="1756967"/>
                  <a:pt x="1818015" y="1731800"/>
                </a:cubicBezTo>
                <a:lnTo>
                  <a:pt x="1455058" y="1357934"/>
                </a:lnTo>
                <a:lnTo>
                  <a:pt x="1573689" y="1235681"/>
                </a:lnTo>
                <a:lnTo>
                  <a:pt x="1936646" y="1609547"/>
                </a:lnTo>
                <a:cubicBezTo>
                  <a:pt x="1968139" y="1641990"/>
                  <a:pt x="1996721" y="1671948"/>
                  <a:pt x="2022983" y="1699468"/>
                </a:cubicBezTo>
                <a:lnTo>
                  <a:pt x="2022999" y="1699484"/>
                </a:lnTo>
                <a:lnTo>
                  <a:pt x="2022999" y="1699489"/>
                </a:lnTo>
                <a:lnTo>
                  <a:pt x="2023010" y="1699500"/>
                </a:lnTo>
                <a:cubicBezTo>
                  <a:pt x="2183484" y="1867686"/>
                  <a:pt x="2257287" y="1945031"/>
                  <a:pt x="2378818" y="1945031"/>
                </a:cubicBezTo>
                <a:cubicBezTo>
                  <a:pt x="2537360" y="1945031"/>
                  <a:pt x="2665874" y="1812656"/>
                  <a:pt x="2665874" y="1649292"/>
                </a:cubicBezTo>
                <a:cubicBezTo>
                  <a:pt x="2665874" y="1533327"/>
                  <a:pt x="2577127" y="1442317"/>
                  <a:pt x="2505772" y="1369145"/>
                </a:cubicBezTo>
                <a:cubicBezTo>
                  <a:pt x="2502043" y="1365322"/>
                  <a:pt x="2498363" y="1361546"/>
                  <a:pt x="2494746" y="1357823"/>
                </a:cubicBezTo>
                <a:close/>
                <a:moveTo>
                  <a:pt x="530188" y="1232256"/>
                </a:moveTo>
                <a:lnTo>
                  <a:pt x="1416688" y="2145395"/>
                </a:lnTo>
                <a:lnTo>
                  <a:pt x="1779921" y="1771190"/>
                </a:lnTo>
                <a:lnTo>
                  <a:pt x="1898606" y="1893443"/>
                </a:lnTo>
                <a:lnTo>
                  <a:pt x="1416688" y="2389843"/>
                </a:lnTo>
                <a:lnTo>
                  <a:pt x="412828" y="1355815"/>
                </a:lnTo>
                <a:close/>
                <a:moveTo>
                  <a:pt x="1778907" y="696827"/>
                </a:moveTo>
                <a:lnTo>
                  <a:pt x="1897644" y="819080"/>
                </a:lnTo>
                <a:lnTo>
                  <a:pt x="1416444" y="1318035"/>
                </a:lnTo>
                <a:lnTo>
                  <a:pt x="1416444" y="1318263"/>
                </a:lnTo>
                <a:lnTo>
                  <a:pt x="1053821" y="1691730"/>
                </a:lnTo>
                <a:lnTo>
                  <a:pt x="935190" y="1569536"/>
                </a:lnTo>
                <a:close/>
                <a:moveTo>
                  <a:pt x="740435" y="696413"/>
                </a:moveTo>
                <a:lnTo>
                  <a:pt x="859125" y="818608"/>
                </a:lnTo>
                <a:lnTo>
                  <a:pt x="493738" y="1194975"/>
                </a:lnTo>
                <a:lnTo>
                  <a:pt x="314273" y="1375508"/>
                </a:lnTo>
                <a:lnTo>
                  <a:pt x="307232" y="1383330"/>
                </a:lnTo>
                <a:cubicBezTo>
                  <a:pt x="249465" y="1447463"/>
                  <a:pt x="167159" y="1538839"/>
                  <a:pt x="167159" y="1649351"/>
                </a:cubicBezTo>
                <a:cubicBezTo>
                  <a:pt x="167159" y="1812714"/>
                  <a:pt x="295670" y="1945090"/>
                  <a:pt x="454212" y="1945090"/>
                </a:cubicBezTo>
                <a:cubicBezTo>
                  <a:pt x="565940" y="1945090"/>
                  <a:pt x="646154" y="1864972"/>
                  <a:pt x="737731" y="1770637"/>
                </a:cubicBezTo>
                <a:lnTo>
                  <a:pt x="857856" y="1894308"/>
                </a:lnTo>
                <a:cubicBezTo>
                  <a:pt x="705384" y="2051363"/>
                  <a:pt x="611538" y="2117832"/>
                  <a:pt x="452887" y="2117264"/>
                </a:cubicBezTo>
                <a:cubicBezTo>
                  <a:pt x="198182" y="2116356"/>
                  <a:pt x="-3970" y="1899938"/>
                  <a:pt x="60" y="1637640"/>
                </a:cubicBezTo>
                <a:cubicBezTo>
                  <a:pt x="2837" y="1453740"/>
                  <a:pt x="95694" y="1358997"/>
                  <a:pt x="233765" y="1218119"/>
                </a:cubicBezTo>
                <a:cubicBezTo>
                  <a:pt x="241189" y="1210540"/>
                  <a:pt x="248743" y="1202834"/>
                  <a:pt x="256421" y="1194975"/>
                </a:cubicBezTo>
                <a:close/>
                <a:moveTo>
                  <a:pt x="2377995" y="267715"/>
                </a:moveTo>
                <a:cubicBezTo>
                  <a:pt x="2629273" y="267715"/>
                  <a:pt x="2832971" y="477534"/>
                  <a:pt x="2832971" y="736307"/>
                </a:cubicBezTo>
                <a:cubicBezTo>
                  <a:pt x="2832971" y="937297"/>
                  <a:pt x="2720554" y="1050767"/>
                  <a:pt x="2559192" y="1213636"/>
                </a:cubicBezTo>
                <a:cubicBezTo>
                  <a:pt x="2537631" y="1235400"/>
                  <a:pt x="2515198" y="1258040"/>
                  <a:pt x="2492043" y="1281895"/>
                </a:cubicBezTo>
                <a:lnTo>
                  <a:pt x="2093148" y="1692776"/>
                </a:lnTo>
                <a:lnTo>
                  <a:pt x="1974517" y="1570523"/>
                </a:lnTo>
                <a:lnTo>
                  <a:pt x="2457816" y="1072700"/>
                </a:lnTo>
                <a:cubicBezTo>
                  <a:pt x="2470370" y="1059832"/>
                  <a:pt x="2482595" y="1047501"/>
                  <a:pt x="2494422" y="1035573"/>
                </a:cubicBezTo>
                <a:lnTo>
                  <a:pt x="2494433" y="1035557"/>
                </a:lnTo>
                <a:cubicBezTo>
                  <a:pt x="2594243" y="934897"/>
                  <a:pt x="2665763" y="862761"/>
                  <a:pt x="2665763" y="737051"/>
                </a:cubicBezTo>
                <a:cubicBezTo>
                  <a:pt x="2665763" y="573687"/>
                  <a:pt x="2537254" y="441313"/>
                  <a:pt x="2378712" y="441313"/>
                </a:cubicBezTo>
                <a:cubicBezTo>
                  <a:pt x="2282832" y="441313"/>
                  <a:pt x="2208970" y="512670"/>
                  <a:pt x="2142565" y="576831"/>
                </a:cubicBezTo>
                <a:lnTo>
                  <a:pt x="2142554" y="576836"/>
                </a:lnTo>
                <a:cubicBezTo>
                  <a:pt x="2126569" y="592280"/>
                  <a:pt x="2111014" y="607309"/>
                  <a:pt x="2095687" y="620825"/>
                </a:cubicBezTo>
                <a:lnTo>
                  <a:pt x="1974682" y="496184"/>
                </a:lnTo>
                <a:lnTo>
                  <a:pt x="1987709" y="484015"/>
                </a:lnTo>
                <a:cubicBezTo>
                  <a:pt x="2103669" y="375649"/>
                  <a:pt x="2219162" y="267715"/>
                  <a:pt x="2377995" y="267715"/>
                </a:cubicBezTo>
                <a:close/>
                <a:moveTo>
                  <a:pt x="454926" y="267715"/>
                </a:moveTo>
                <a:cubicBezTo>
                  <a:pt x="612807" y="267715"/>
                  <a:pt x="738889" y="373875"/>
                  <a:pt x="836819" y="472928"/>
                </a:cubicBezTo>
                <a:lnTo>
                  <a:pt x="837844" y="474009"/>
                </a:lnTo>
                <a:lnTo>
                  <a:pt x="837855" y="474024"/>
                </a:lnTo>
                <a:cubicBezTo>
                  <a:pt x="861477" y="498939"/>
                  <a:pt x="1280595" y="941026"/>
                  <a:pt x="1376810" y="1032726"/>
                </a:cubicBezTo>
                <a:lnTo>
                  <a:pt x="1258291" y="1155718"/>
                </a:lnTo>
                <a:lnTo>
                  <a:pt x="718129" y="595121"/>
                </a:lnTo>
                <a:cubicBezTo>
                  <a:pt x="718129" y="595121"/>
                  <a:pt x="577916" y="439550"/>
                  <a:pt x="454263" y="441313"/>
                </a:cubicBezTo>
                <a:cubicBezTo>
                  <a:pt x="295721" y="443587"/>
                  <a:pt x="167210" y="573687"/>
                  <a:pt x="167210" y="737051"/>
                </a:cubicBezTo>
                <a:cubicBezTo>
                  <a:pt x="167210" y="852193"/>
                  <a:pt x="243224" y="937483"/>
                  <a:pt x="336405" y="1033464"/>
                </a:cubicBezTo>
                <a:lnTo>
                  <a:pt x="215567" y="1157879"/>
                </a:lnTo>
                <a:cubicBezTo>
                  <a:pt x="87111" y="1025620"/>
                  <a:pt x="2" y="898933"/>
                  <a:pt x="2" y="736307"/>
                </a:cubicBezTo>
                <a:cubicBezTo>
                  <a:pt x="2" y="477534"/>
                  <a:pt x="203699" y="267715"/>
                  <a:pt x="454926" y="267715"/>
                </a:cubicBezTo>
                <a:close/>
                <a:moveTo>
                  <a:pt x="1416576" y="0"/>
                </a:moveTo>
                <a:lnTo>
                  <a:pt x="2419998" y="1033571"/>
                </a:lnTo>
                <a:lnTo>
                  <a:pt x="2301308" y="1155818"/>
                </a:lnTo>
                <a:lnTo>
                  <a:pt x="1935977" y="779510"/>
                </a:lnTo>
                <a:lnTo>
                  <a:pt x="1935924" y="779569"/>
                </a:lnTo>
                <a:lnTo>
                  <a:pt x="1817240" y="657315"/>
                </a:lnTo>
                <a:lnTo>
                  <a:pt x="1817351" y="657262"/>
                </a:lnTo>
                <a:lnTo>
                  <a:pt x="1416576" y="244447"/>
                </a:lnTo>
                <a:lnTo>
                  <a:pt x="1052626" y="619333"/>
                </a:lnTo>
                <a:lnTo>
                  <a:pt x="933942" y="497082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txBody>
          <a:bodyPr wrap="square">
            <a:noAutofit/>
          </a:bodyPr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3321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Title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solidFill>
            <a:schemeClr val="tx1">
              <a:lumMod val="50000"/>
            </a:schemeClr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8" name="Media Placeholder 3">
            <a:extLst>
              <a:ext uri="{FF2B5EF4-FFF2-40B4-BE49-F238E27FC236}">
                <a16:creationId xmlns:a16="http://schemas.microsoft.com/office/drawing/2014/main" id="{4ED91325-BF70-4706-9FFF-0975819C3E01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49333-6A25-0D7C-9267-6197081BB1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9288" y="2052000"/>
            <a:ext cx="8353425" cy="2219956"/>
          </a:xfrm>
        </p:spPr>
        <p:txBody>
          <a:bodyPr tIns="0" rIns="0" bIns="0" anchor="b">
            <a:normAutofit/>
          </a:bodyPr>
          <a:lstStyle>
            <a:lvl1pPr algn="l">
              <a:lnSpc>
                <a:spcPct val="80000"/>
              </a:lnSpc>
              <a:defRPr sz="7000" b="1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0B0AD-8F99-3780-E74F-F95232E2E9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9288" y="4587753"/>
            <a:ext cx="8353425" cy="687941"/>
          </a:xfrm>
        </p:spPr>
        <p:txBody>
          <a:bodyPr lIns="0">
            <a:normAutofit/>
          </a:bodyPr>
          <a:lstStyle>
            <a:lvl1pPr marL="0" indent="0" algn="l">
              <a:buNone/>
              <a:defRPr sz="1400" spc="5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10" name="Media Placeholder 8">
            <a:extLst>
              <a:ext uri="{FF2B5EF4-FFF2-40B4-BE49-F238E27FC236}">
                <a16:creationId xmlns:a16="http://schemas.microsoft.com/office/drawing/2014/main" id="{EFE5D308-F0B1-E58B-57BE-841E34D429A6}"/>
              </a:ext>
            </a:extLst>
          </p:cNvPr>
          <p:cNvSpPr>
            <a:spLocks noGrp="1"/>
          </p:cNvSpPr>
          <p:nvPr>
            <p:ph type="media" sz="quarter" idx="37" hasCustomPrompt="1"/>
          </p:nvPr>
        </p:nvSpPr>
        <p:spPr>
          <a:xfrm>
            <a:off x="1782763" y="5115992"/>
            <a:ext cx="3718800" cy="180000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9949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1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1"/>
          <p:cNvSpPr>
            <a:spLocks noGrp="1"/>
          </p:cNvSpPr>
          <p:nvPr>
            <p:ph type="ctrTitle"/>
          </p:nvPr>
        </p:nvSpPr>
        <p:spPr>
          <a:xfrm>
            <a:off x="1919288" y="2052000"/>
            <a:ext cx="8353425" cy="2219956"/>
          </a:xfrm>
        </p:spPr>
        <p:txBody>
          <a:bodyPr tIns="0" rIns="0" bIns="0" anchor="b">
            <a:normAutofit/>
          </a:bodyPr>
          <a:lstStyle>
            <a:lvl1pPr algn="l">
              <a:lnSpc>
                <a:spcPct val="80000"/>
              </a:lnSpc>
              <a:defRPr sz="7000" b="1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5" name="Subtitle 2"/>
          <p:cNvSpPr>
            <a:spLocks noGrp="1"/>
          </p:cNvSpPr>
          <p:nvPr>
            <p:ph type="subTitle" idx="1"/>
          </p:nvPr>
        </p:nvSpPr>
        <p:spPr>
          <a:xfrm>
            <a:off x="1919288" y="4587753"/>
            <a:ext cx="8353425" cy="687941"/>
          </a:xfrm>
        </p:spPr>
        <p:txBody>
          <a:bodyPr lIns="0">
            <a:normAutofit/>
          </a:bodyPr>
          <a:lstStyle>
            <a:lvl1pPr marL="0" indent="0" algn="l">
              <a:buNone/>
              <a:defRPr sz="1400" spc="5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E08587A-3ACE-36D5-6D2E-89E7E821767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E97A5D-400A-6297-33A0-F44D2F579173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  <p:sp>
        <p:nvSpPr>
          <p:cNvPr id="7" name="Media Placeholder 8">
            <a:extLst>
              <a:ext uri="{FF2B5EF4-FFF2-40B4-BE49-F238E27FC236}">
                <a16:creationId xmlns:a16="http://schemas.microsoft.com/office/drawing/2014/main" id="{3E024271-18F7-1B24-8B35-4D39351DEACB}"/>
              </a:ext>
            </a:extLst>
          </p:cNvPr>
          <p:cNvSpPr>
            <a:spLocks noGrp="1"/>
          </p:cNvSpPr>
          <p:nvPr>
            <p:ph type="media" sz="quarter" idx="37" hasCustomPrompt="1"/>
          </p:nvPr>
        </p:nvSpPr>
        <p:spPr>
          <a:xfrm>
            <a:off x="1782763" y="5115992"/>
            <a:ext cx="3718800" cy="180000"/>
          </a:xfr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 </a:t>
            </a:r>
          </a:p>
        </p:txBody>
      </p:sp>
      <p:pic>
        <p:nvPicPr>
          <p:cNvPr id="8" name="Picture 7" descr="A close-up of water droplets&#10;&#10;Description automatically generated with low confidence">
            <a:extLst>
              <a:ext uri="{FF2B5EF4-FFF2-40B4-BE49-F238E27FC236}">
                <a16:creationId xmlns:a16="http://schemas.microsoft.com/office/drawing/2014/main" id="{9B9E8302-CABC-A422-7960-5E13D9D6E94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12129" y="5868189"/>
            <a:ext cx="7579871" cy="98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923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1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1"/>
          <p:cNvSpPr>
            <a:spLocks noGrp="1"/>
          </p:cNvSpPr>
          <p:nvPr>
            <p:ph type="ctrTitle"/>
          </p:nvPr>
        </p:nvSpPr>
        <p:spPr>
          <a:xfrm>
            <a:off x="1919288" y="2052000"/>
            <a:ext cx="8353425" cy="2219956"/>
          </a:xfrm>
        </p:spPr>
        <p:txBody>
          <a:bodyPr tIns="0" rIns="0" bIns="0" anchor="b">
            <a:normAutofit/>
          </a:bodyPr>
          <a:lstStyle>
            <a:lvl1pPr algn="l">
              <a:lnSpc>
                <a:spcPct val="80000"/>
              </a:lnSpc>
              <a:defRPr sz="7000" b="1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5" name="Subtitle 2"/>
          <p:cNvSpPr>
            <a:spLocks noGrp="1"/>
          </p:cNvSpPr>
          <p:nvPr>
            <p:ph type="subTitle" idx="1"/>
          </p:nvPr>
        </p:nvSpPr>
        <p:spPr>
          <a:xfrm>
            <a:off x="1919288" y="4587753"/>
            <a:ext cx="8353425" cy="687941"/>
          </a:xfrm>
        </p:spPr>
        <p:txBody>
          <a:bodyPr lIns="0">
            <a:normAutofit/>
          </a:bodyPr>
          <a:lstStyle>
            <a:lvl1pPr marL="0" indent="0" algn="l">
              <a:buNone/>
              <a:defRPr sz="1400" spc="50" baseline="0">
                <a:solidFill>
                  <a:schemeClr val="accent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3" name="Media Placeholder 8">
            <a:extLst>
              <a:ext uri="{FF2B5EF4-FFF2-40B4-BE49-F238E27FC236}">
                <a16:creationId xmlns:a16="http://schemas.microsoft.com/office/drawing/2014/main" id="{C95E8EE5-2CA4-DDFF-A674-2FDB234B37F1}"/>
              </a:ext>
            </a:extLst>
          </p:cNvPr>
          <p:cNvSpPr>
            <a:spLocks noGrp="1"/>
          </p:cNvSpPr>
          <p:nvPr>
            <p:ph type="media" sz="quarter" idx="37" hasCustomPrompt="1"/>
          </p:nvPr>
        </p:nvSpPr>
        <p:spPr>
          <a:xfrm>
            <a:off x="1782763" y="5115992"/>
            <a:ext cx="3718800" cy="180000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 dirty="0"/>
              <a:t> </a:t>
            </a:r>
          </a:p>
        </p:txBody>
      </p:sp>
      <p:pic>
        <p:nvPicPr>
          <p:cNvPr id="7" name="Picture 6" descr="A close-up of water droplets&#10;&#10;Description automatically generated with low confidence">
            <a:extLst>
              <a:ext uri="{FF2B5EF4-FFF2-40B4-BE49-F238E27FC236}">
                <a16:creationId xmlns:a16="http://schemas.microsoft.com/office/drawing/2014/main" id="{0CAE36C2-135D-7C2A-3AAE-397FC3FDFB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612129" y="5868189"/>
            <a:ext cx="7579871" cy="98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3494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Intro 1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outdoor, dark, swimming, ocean floor&#10;&#10;Description automatically generated">
            <a:extLst>
              <a:ext uri="{FF2B5EF4-FFF2-40B4-BE49-F238E27FC236}">
                <a16:creationId xmlns:a16="http://schemas.microsoft.com/office/drawing/2014/main" id="{1D676DAC-1AC7-1BF3-7D84-AB202B7D2BC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713054"/>
            <a:ext cx="1580143" cy="5144946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1960BEA-8B98-4BC3-BB56-7A1C21F962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444" y="1629000"/>
            <a:ext cx="7885112" cy="3600000"/>
          </a:xfrm>
        </p:spPr>
        <p:txBody>
          <a:bodyPr tIns="0" rIns="0" bIns="0" anchor="ctr">
            <a:normAutofit/>
          </a:bodyPr>
          <a:lstStyle>
            <a:lvl1pPr algn="ctr">
              <a:lnSpc>
                <a:spcPct val="80000"/>
              </a:lnSpc>
              <a:defRPr sz="7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233D992-391E-2A73-EC0E-CDC4D05DD5A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92499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Intro 1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outdoor, dark, swimming, ocean floor&#10;&#10;Description automatically generated">
            <a:extLst>
              <a:ext uri="{FF2B5EF4-FFF2-40B4-BE49-F238E27FC236}">
                <a16:creationId xmlns:a16="http://schemas.microsoft.com/office/drawing/2014/main" id="{6464BDE9-8B05-3567-E5AD-5983AA430E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713053"/>
            <a:ext cx="1580143" cy="5144946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E2A408-9967-4651-B3B9-9216AEACC9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444" y="1629000"/>
            <a:ext cx="7885112" cy="3600000"/>
          </a:xfrm>
        </p:spPr>
        <p:txBody>
          <a:bodyPr tIns="0" rIns="0" bIns="0" anchor="ctr">
            <a:normAutofit/>
          </a:bodyPr>
          <a:lstStyle>
            <a:lvl1pPr algn="ctr">
              <a:lnSpc>
                <a:spcPct val="80000"/>
              </a:lnSpc>
              <a:defRPr sz="700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C24F92B2-FC27-5A93-7F41-E7E2A44EE7E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872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mple Picture Title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solidFill>
            <a:schemeClr val="tx1">
              <a:lumMod val="50000"/>
            </a:schemeClr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8" name="Media Placeholder 3">
            <a:extLst>
              <a:ext uri="{FF2B5EF4-FFF2-40B4-BE49-F238E27FC236}">
                <a16:creationId xmlns:a16="http://schemas.microsoft.com/office/drawing/2014/main" id="{4ED91325-BF70-4706-9FFF-0975819C3E01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3F833-2FAD-5164-AA68-FC7A295A7B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444" y="1629000"/>
            <a:ext cx="7885112" cy="3600000"/>
          </a:xfrm>
        </p:spPr>
        <p:txBody>
          <a:bodyPr tIns="0" rIns="0" bIns="0" anchor="ctr">
            <a:normAutofit/>
          </a:bodyPr>
          <a:lstStyle>
            <a:lvl1pPr algn="ctr">
              <a:lnSpc>
                <a:spcPct val="80000"/>
              </a:lnSpc>
              <a:defRPr sz="7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823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mple Title Blac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55B0324-612E-49CB-8E2F-B2919C519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444" y="1629000"/>
            <a:ext cx="7885112" cy="3600000"/>
          </a:xfrm>
        </p:spPr>
        <p:txBody>
          <a:bodyPr tIns="0" rIns="0" bIns="0" anchor="ctr">
            <a:normAutofit/>
          </a:bodyPr>
          <a:lstStyle>
            <a:lvl1pPr algn="ctr">
              <a:lnSpc>
                <a:spcPct val="80000"/>
              </a:lnSpc>
              <a:defRPr sz="70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0DC8E643-8C6B-17BD-0220-2ADB6C2034F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7024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mple Title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55B0324-612E-49CB-8E2F-B2919C519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444" y="1629000"/>
            <a:ext cx="7885112" cy="3600000"/>
          </a:xfrm>
        </p:spPr>
        <p:txBody>
          <a:bodyPr tIns="0" rIns="0" bIns="0" anchor="ctr">
            <a:normAutofit/>
          </a:bodyPr>
          <a:lstStyle>
            <a:lvl1pPr algn="ctr">
              <a:lnSpc>
                <a:spcPct val="80000"/>
              </a:lnSpc>
              <a:defRPr sz="70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7172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Whit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58433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Dar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69E60665-0E81-0466-2C73-C7A83A121C72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697210-298D-431F-E58B-5056C8BEBACC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3512566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igh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6341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81761" y="413151"/>
            <a:ext cx="9428478" cy="1241425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2223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19287" y="1418991"/>
            <a:ext cx="8353425" cy="1241425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4" name="Content Placeholder 7"/>
          <p:cNvSpPr>
            <a:spLocks noGrp="1"/>
          </p:cNvSpPr>
          <p:nvPr>
            <p:ph sz="quarter" idx="22"/>
          </p:nvPr>
        </p:nvSpPr>
        <p:spPr>
          <a:xfrm>
            <a:off x="1919287" y="3230563"/>
            <a:ext cx="6013451" cy="2880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BD1070-0152-19D8-5B5E-C9FBCEBB413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A2FB7-CDB7-9C97-7139-FB9CF3647C82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917740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Tal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19287" y="512763"/>
            <a:ext cx="8353425" cy="1241425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4" name="Content Placeholder 7"/>
          <p:cNvSpPr>
            <a:spLocks noGrp="1"/>
          </p:cNvSpPr>
          <p:nvPr>
            <p:ph sz="quarter" idx="22"/>
          </p:nvPr>
        </p:nvSpPr>
        <p:spPr>
          <a:xfrm>
            <a:off x="1919286" y="2324336"/>
            <a:ext cx="6013452" cy="4020902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F697286F-F539-A555-6F20-309EC68C362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23D5E-21E8-825C-030D-315F44660438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18547839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19287" y="1418991"/>
            <a:ext cx="8353425" cy="1241425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22"/>
          </p:nvPr>
        </p:nvSpPr>
        <p:spPr>
          <a:xfrm>
            <a:off x="1919288" y="3230563"/>
            <a:ext cx="3205162" cy="2880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9" name="Content Placeholder 7"/>
          <p:cNvSpPr>
            <a:spLocks noGrp="1"/>
          </p:cNvSpPr>
          <p:nvPr>
            <p:ph sz="quarter" idx="23"/>
          </p:nvPr>
        </p:nvSpPr>
        <p:spPr>
          <a:xfrm>
            <a:off x="5664200" y="3230563"/>
            <a:ext cx="3205162" cy="2880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53B8CBE2-468C-4893-C247-DCB498D2E19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D46323-8FFD-8737-E1D9-12377F937CAA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12378967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ontent Placeholder 7"/>
          <p:cNvSpPr>
            <a:spLocks noGrp="1"/>
          </p:cNvSpPr>
          <p:nvPr>
            <p:ph sz="quarter" idx="26"/>
          </p:nvPr>
        </p:nvSpPr>
        <p:spPr>
          <a:xfrm>
            <a:off x="1444625" y="3230564"/>
            <a:ext cx="3008313" cy="240782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1" name="Content Placeholder 7"/>
          <p:cNvSpPr>
            <a:spLocks noGrp="1"/>
          </p:cNvSpPr>
          <p:nvPr>
            <p:ph sz="quarter" idx="27"/>
          </p:nvPr>
        </p:nvSpPr>
        <p:spPr>
          <a:xfrm>
            <a:off x="4727575" y="3230564"/>
            <a:ext cx="3008313" cy="240782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2" name="Content Placeholder 7"/>
          <p:cNvSpPr>
            <a:spLocks noGrp="1"/>
          </p:cNvSpPr>
          <p:nvPr>
            <p:ph sz="quarter" idx="28"/>
          </p:nvPr>
        </p:nvSpPr>
        <p:spPr>
          <a:xfrm>
            <a:off x="8013566" y="3230564"/>
            <a:ext cx="3008313" cy="240782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50975" y="1374654"/>
            <a:ext cx="8353425" cy="12414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414E16D4-C0D8-BD6D-9C38-FCFB41C55FC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B0A3B6-0B77-D448-54C7-7D47A2899BFE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28441705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 Titl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450975" y="1069079"/>
            <a:ext cx="8353425" cy="1241425"/>
          </a:xfrm>
        </p:spPr>
        <p:txBody>
          <a:bodyPr anchor="b">
            <a:normAutofit/>
          </a:bodyPr>
          <a:lstStyle>
            <a:lvl1pPr>
              <a:defRPr sz="40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Content Placeholder 7"/>
          <p:cNvSpPr>
            <a:spLocks noGrp="1"/>
          </p:cNvSpPr>
          <p:nvPr>
            <p:ph sz="quarter" idx="26"/>
          </p:nvPr>
        </p:nvSpPr>
        <p:spPr>
          <a:xfrm>
            <a:off x="1444625" y="3504282"/>
            <a:ext cx="3008313" cy="180811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1" name="Content Placeholder 7"/>
          <p:cNvSpPr>
            <a:spLocks noGrp="1"/>
          </p:cNvSpPr>
          <p:nvPr>
            <p:ph sz="quarter" idx="27"/>
          </p:nvPr>
        </p:nvSpPr>
        <p:spPr>
          <a:xfrm>
            <a:off x="4727575" y="3504282"/>
            <a:ext cx="3008313" cy="180811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2" name="Content Placeholder 7"/>
          <p:cNvSpPr>
            <a:spLocks noGrp="1"/>
          </p:cNvSpPr>
          <p:nvPr>
            <p:ph sz="quarter" idx="28"/>
          </p:nvPr>
        </p:nvSpPr>
        <p:spPr>
          <a:xfrm>
            <a:off x="8013566" y="3504282"/>
            <a:ext cx="3008313" cy="1808114"/>
          </a:xfrm>
        </p:spPr>
        <p:txBody>
          <a:bodyPr/>
          <a:lstStyle>
            <a:lvl1pPr>
              <a:defRPr>
                <a:solidFill>
                  <a:schemeClr val="tx2"/>
                </a:solidFill>
                <a:latin typeface="+mn-lt"/>
              </a:defRPr>
            </a:lvl1pPr>
            <a:lvl2pPr>
              <a:defRPr>
                <a:solidFill>
                  <a:schemeClr val="tx2"/>
                </a:solidFill>
                <a:latin typeface="+mn-lt"/>
              </a:defRPr>
            </a:lvl2pPr>
            <a:lvl3pPr>
              <a:defRPr>
                <a:solidFill>
                  <a:schemeClr val="tx2"/>
                </a:solidFill>
                <a:latin typeface="+mn-lt"/>
              </a:defRPr>
            </a:lvl3pPr>
            <a:lvl4pPr>
              <a:defRPr>
                <a:solidFill>
                  <a:schemeClr val="tx2"/>
                </a:solidFill>
                <a:latin typeface="+mn-lt"/>
              </a:defRPr>
            </a:lvl4pPr>
            <a:lvl5pPr>
              <a:defRPr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5" name="Content Placeholder 15"/>
          <p:cNvSpPr>
            <a:spLocks noGrp="1"/>
          </p:cNvSpPr>
          <p:nvPr>
            <p:ph sz="quarter" idx="29" hasCustomPrompt="1"/>
          </p:nvPr>
        </p:nvSpPr>
        <p:spPr>
          <a:xfrm>
            <a:off x="1450975" y="2644069"/>
            <a:ext cx="3001963" cy="60287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2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FontTx/>
              <a:buNone/>
              <a:defRPr sz="3600">
                <a:latin typeface="+mn-lt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Title</a:t>
            </a:r>
            <a:endParaRPr lang="en-GB" dirty="0"/>
          </a:p>
        </p:txBody>
      </p:sp>
      <p:sp>
        <p:nvSpPr>
          <p:cNvPr id="36" name="Content Placeholder 15"/>
          <p:cNvSpPr>
            <a:spLocks noGrp="1"/>
          </p:cNvSpPr>
          <p:nvPr>
            <p:ph sz="quarter" idx="30" hasCustomPrompt="1"/>
          </p:nvPr>
        </p:nvSpPr>
        <p:spPr>
          <a:xfrm>
            <a:off x="4718184" y="2644069"/>
            <a:ext cx="3001963" cy="60287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2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FontTx/>
              <a:buNone/>
              <a:defRPr sz="3600">
                <a:latin typeface="+mn-lt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Title</a:t>
            </a:r>
          </a:p>
        </p:txBody>
      </p:sp>
      <p:sp>
        <p:nvSpPr>
          <p:cNvPr id="37" name="Content Placeholder 15"/>
          <p:cNvSpPr>
            <a:spLocks noGrp="1"/>
          </p:cNvSpPr>
          <p:nvPr>
            <p:ph sz="quarter" idx="31" hasCustomPrompt="1"/>
          </p:nvPr>
        </p:nvSpPr>
        <p:spPr>
          <a:xfrm>
            <a:off x="8004175" y="2644069"/>
            <a:ext cx="3001963" cy="60287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2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FontTx/>
              <a:buNone/>
              <a:defRPr sz="3600">
                <a:latin typeface="+mn-lt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Title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89DAA88D-5201-14D5-F6C9-657CF9721FC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5F9B0E-3136-835D-6125-B5FB8D5D1591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13027422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olumn Titl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15"/>
          <p:cNvSpPr>
            <a:spLocks noGrp="1"/>
          </p:cNvSpPr>
          <p:nvPr>
            <p:ph sz="quarter" idx="10"/>
          </p:nvPr>
        </p:nvSpPr>
        <p:spPr>
          <a:xfrm>
            <a:off x="1452563" y="2864916"/>
            <a:ext cx="2087079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26"/>
          </p:nvPr>
        </p:nvSpPr>
        <p:spPr>
          <a:xfrm>
            <a:off x="1452564" y="3626204"/>
            <a:ext cx="2074697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1450975" y="1323854"/>
            <a:ext cx="8353425" cy="12414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2" name="Content Placeholder 15"/>
          <p:cNvSpPr>
            <a:spLocks noGrp="1"/>
          </p:cNvSpPr>
          <p:nvPr>
            <p:ph sz="quarter" idx="27"/>
          </p:nvPr>
        </p:nvSpPr>
        <p:spPr>
          <a:xfrm>
            <a:off x="3792538" y="2864916"/>
            <a:ext cx="2087079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Content Placeholder 6"/>
          <p:cNvSpPr>
            <a:spLocks noGrp="1"/>
          </p:cNvSpPr>
          <p:nvPr>
            <p:ph sz="quarter" idx="28"/>
          </p:nvPr>
        </p:nvSpPr>
        <p:spPr>
          <a:xfrm>
            <a:off x="3792539" y="3626204"/>
            <a:ext cx="2074697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8" name="Content Placeholder 15"/>
          <p:cNvSpPr>
            <a:spLocks noGrp="1"/>
          </p:cNvSpPr>
          <p:nvPr>
            <p:ph sz="quarter" idx="29"/>
          </p:nvPr>
        </p:nvSpPr>
        <p:spPr>
          <a:xfrm>
            <a:off x="6132512" y="2864916"/>
            <a:ext cx="2087079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Content Placeholder 6"/>
          <p:cNvSpPr>
            <a:spLocks noGrp="1"/>
          </p:cNvSpPr>
          <p:nvPr>
            <p:ph sz="quarter" idx="30"/>
          </p:nvPr>
        </p:nvSpPr>
        <p:spPr>
          <a:xfrm>
            <a:off x="6132513" y="3626204"/>
            <a:ext cx="2074697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0" name="Content Placeholder 15"/>
          <p:cNvSpPr>
            <a:spLocks noGrp="1"/>
          </p:cNvSpPr>
          <p:nvPr>
            <p:ph sz="quarter" idx="31"/>
          </p:nvPr>
        </p:nvSpPr>
        <p:spPr>
          <a:xfrm>
            <a:off x="8472485" y="2864916"/>
            <a:ext cx="2087079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Content Placeholder 6"/>
          <p:cNvSpPr>
            <a:spLocks noGrp="1"/>
          </p:cNvSpPr>
          <p:nvPr>
            <p:ph sz="quarter" idx="32"/>
          </p:nvPr>
        </p:nvSpPr>
        <p:spPr>
          <a:xfrm>
            <a:off x="8472486" y="3626204"/>
            <a:ext cx="2074697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0242BC34-EC92-7E6C-C46E-248F8559B6E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2DFAF0-C259-956F-E804-7AFEE5F5830D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8438818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Column Title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15"/>
          <p:cNvSpPr>
            <a:spLocks noGrp="1"/>
          </p:cNvSpPr>
          <p:nvPr>
            <p:ph sz="quarter" idx="10"/>
          </p:nvPr>
        </p:nvSpPr>
        <p:spPr>
          <a:xfrm>
            <a:off x="911224" y="2864916"/>
            <a:ext cx="1908000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26"/>
          </p:nvPr>
        </p:nvSpPr>
        <p:spPr>
          <a:xfrm>
            <a:off x="911224" y="3626204"/>
            <a:ext cx="1908000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909636" y="1323854"/>
            <a:ext cx="8353425" cy="12414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2" name="Content Placeholder 15"/>
          <p:cNvSpPr>
            <a:spLocks noGrp="1"/>
          </p:cNvSpPr>
          <p:nvPr>
            <p:ph sz="quarter" idx="27"/>
          </p:nvPr>
        </p:nvSpPr>
        <p:spPr>
          <a:xfrm>
            <a:off x="3013822" y="2864916"/>
            <a:ext cx="1908000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Content Placeholder 6"/>
          <p:cNvSpPr>
            <a:spLocks noGrp="1"/>
          </p:cNvSpPr>
          <p:nvPr>
            <p:ph sz="quarter" idx="28"/>
          </p:nvPr>
        </p:nvSpPr>
        <p:spPr>
          <a:xfrm>
            <a:off x="3013822" y="3626204"/>
            <a:ext cx="1908000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8" name="Content Placeholder 15"/>
          <p:cNvSpPr>
            <a:spLocks noGrp="1"/>
          </p:cNvSpPr>
          <p:nvPr>
            <p:ph sz="quarter" idx="29"/>
          </p:nvPr>
        </p:nvSpPr>
        <p:spPr>
          <a:xfrm>
            <a:off x="5116420" y="2864916"/>
            <a:ext cx="1908000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Content Placeholder 6"/>
          <p:cNvSpPr>
            <a:spLocks noGrp="1"/>
          </p:cNvSpPr>
          <p:nvPr>
            <p:ph sz="quarter" idx="30"/>
          </p:nvPr>
        </p:nvSpPr>
        <p:spPr>
          <a:xfrm>
            <a:off x="5116420" y="3626204"/>
            <a:ext cx="1908000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0" name="Content Placeholder 15"/>
          <p:cNvSpPr>
            <a:spLocks noGrp="1"/>
          </p:cNvSpPr>
          <p:nvPr>
            <p:ph sz="quarter" idx="31"/>
          </p:nvPr>
        </p:nvSpPr>
        <p:spPr>
          <a:xfrm>
            <a:off x="7219018" y="2864916"/>
            <a:ext cx="1908000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Content Placeholder 6"/>
          <p:cNvSpPr>
            <a:spLocks noGrp="1"/>
          </p:cNvSpPr>
          <p:nvPr>
            <p:ph sz="quarter" idx="32"/>
          </p:nvPr>
        </p:nvSpPr>
        <p:spPr>
          <a:xfrm>
            <a:off x="7219018" y="3626204"/>
            <a:ext cx="1908000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3" name="Content Placeholder 15"/>
          <p:cNvSpPr>
            <a:spLocks noGrp="1"/>
          </p:cNvSpPr>
          <p:nvPr>
            <p:ph sz="quarter" idx="33"/>
          </p:nvPr>
        </p:nvSpPr>
        <p:spPr>
          <a:xfrm>
            <a:off x="9321616" y="2864916"/>
            <a:ext cx="1908000" cy="602876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sz="2000" b="1">
                <a:solidFill>
                  <a:schemeClr val="accent2"/>
                </a:solidFill>
                <a:latin typeface="+mn-lt"/>
              </a:defRPr>
            </a:lvl1pPr>
            <a:lvl2pPr marL="284400" indent="0">
              <a:buNone/>
              <a:defRPr sz="2000">
                <a:latin typeface="Century Gothic" panose="020B0703030202060203" pitchFamily="34" charset="0"/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Content Placeholder 6"/>
          <p:cNvSpPr>
            <a:spLocks noGrp="1"/>
          </p:cNvSpPr>
          <p:nvPr>
            <p:ph sz="quarter" idx="34"/>
          </p:nvPr>
        </p:nvSpPr>
        <p:spPr>
          <a:xfrm>
            <a:off x="9321616" y="3626204"/>
            <a:ext cx="1908000" cy="2385206"/>
          </a:xfrm>
        </p:spPr>
        <p:txBody>
          <a:bodyPr>
            <a:normAutofit/>
          </a:bodyPr>
          <a:lstStyle>
            <a:lvl1pPr>
              <a:defRPr sz="1400">
                <a:solidFill>
                  <a:schemeClr val="tx2"/>
                </a:solidFill>
                <a:latin typeface="+mn-lt"/>
              </a:defRPr>
            </a:lvl1pPr>
            <a:lvl2pPr marL="360000">
              <a:defRPr sz="1400">
                <a:solidFill>
                  <a:schemeClr val="tx2"/>
                </a:solidFill>
                <a:latin typeface="+mn-lt"/>
              </a:defRPr>
            </a:lvl2pPr>
            <a:lvl3pPr>
              <a:defRPr sz="1400">
                <a:solidFill>
                  <a:schemeClr val="tx2"/>
                </a:solidFill>
                <a:latin typeface="+mn-lt"/>
              </a:defRPr>
            </a:lvl3pPr>
            <a:lvl4pPr>
              <a:defRPr sz="1400">
                <a:solidFill>
                  <a:schemeClr val="tx2"/>
                </a:solidFill>
                <a:latin typeface="+mn-lt"/>
              </a:defRPr>
            </a:lvl4pPr>
            <a:lvl5pPr>
              <a:defRPr sz="140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9E6BF279-225D-93CA-A592-91B737EA14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515200" y="1510185"/>
            <a:ext cx="676800" cy="53748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858C7-2257-A6F3-02F1-B971A2D4B84C}"/>
              </a:ext>
            </a:extLst>
          </p:cNvPr>
          <p:cNvSpPr txBox="1"/>
          <p:nvPr userDrawn="1"/>
        </p:nvSpPr>
        <p:spPr>
          <a:xfrm>
            <a:off x="9537426" y="6911009"/>
            <a:ext cx="2654574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You can select and delete this page decoration</a:t>
            </a:r>
          </a:p>
        </p:txBody>
      </p:sp>
    </p:spTree>
    <p:extLst>
      <p:ext uri="{BB962C8B-B14F-4D97-AF65-F5344CB8AC3E}">
        <p14:creationId xmlns:p14="http://schemas.microsoft.com/office/powerpoint/2010/main" val="34808747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ation Gre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7CC3828-6609-9255-678F-9D48FCBD117A}"/>
              </a:ext>
            </a:extLst>
          </p:cNvPr>
          <p:cNvSpPr txBox="1">
            <a:spLocks/>
          </p:cNvSpPr>
          <p:nvPr userDrawn="1"/>
        </p:nvSpPr>
        <p:spPr>
          <a:xfrm>
            <a:off x="1598899" y="1484229"/>
            <a:ext cx="940322" cy="2646878"/>
          </a:xfrm>
          <a:prstGeom prst="rect">
            <a:avLst/>
          </a:prstGeom>
          <a:ln w="3175">
            <a:noFill/>
          </a:ln>
        </p:spPr>
        <p:txBody>
          <a:bodyPr vert="horz" wrap="none" lIns="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16600" dirty="0"/>
              <a:t>“</a:t>
            </a:r>
            <a:endParaRPr lang="en-GB" sz="1660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460163" y="2275840"/>
            <a:ext cx="7834320" cy="1859697"/>
          </a:xfrm>
        </p:spPr>
        <p:txBody>
          <a:bodyPr anchor="t">
            <a:normAutofit/>
          </a:bodyPr>
          <a:lstStyle>
            <a:lvl1pPr>
              <a:defRPr sz="4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The Quotation here…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2460164" y="4289237"/>
            <a:ext cx="7834319" cy="57218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Insert author or date here</a:t>
            </a:r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9BE2E72-D397-C03A-618B-84F63D80115F}"/>
              </a:ext>
            </a:extLst>
          </p:cNvPr>
          <p:cNvSpPr txBox="1">
            <a:spLocks/>
          </p:cNvSpPr>
          <p:nvPr userDrawn="1"/>
        </p:nvSpPr>
        <p:spPr>
          <a:xfrm>
            <a:off x="10346659" y="3429000"/>
            <a:ext cx="943528" cy="2646878"/>
          </a:xfrm>
          <a:prstGeom prst="rect">
            <a:avLst/>
          </a:prstGeom>
          <a:ln w="3175">
            <a:noFill/>
          </a:ln>
        </p:spPr>
        <p:txBody>
          <a:bodyPr vert="horz" wrap="none" lIns="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400" b="1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US" sz="16600" dirty="0"/>
              <a:t>”</a:t>
            </a:r>
            <a:endParaRPr lang="en-GB" sz="16600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F54E2DB4-8A94-8EC8-F3BE-8D7410643F7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230478A-AA0B-5D46-CC1B-15D27DC5EA8F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23632503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noFill/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1AC83F07-766A-D388-61BE-371D75D8EAB1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4FC0C1-2681-B3A2-3527-2A8F9F84CE2B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14217822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1999" cy="6102350"/>
          </a:xfrm>
          <a:noFill/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904000"/>
            <a:ext cx="12192000" cy="954000"/>
          </a:xfrm>
          <a:blipFill>
            <a:blip r:embed="rId2"/>
            <a:stretch>
              <a:fillRect/>
            </a:stretch>
          </a:blipFill>
        </p:spPr>
        <p:txBody>
          <a:bodyPr wrap="square" lIns="1440000" tIns="36000" rIns="396000" bIns="36000" anchor="ctr" anchorCtr="0">
            <a:noAutofit/>
          </a:bodyPr>
          <a:lstStyle>
            <a:lvl1pPr algn="r">
              <a:defRPr sz="1600" b="0" i="0">
                <a:solidFill>
                  <a:srgbClr val="011627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1361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(Moveable Title Black)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8244114" y="5962469"/>
            <a:ext cx="3947885" cy="896210"/>
          </a:xfrm>
          <a:solidFill>
            <a:schemeClr val="tx2">
              <a:lumMod val="50000"/>
            </a:schemeClr>
          </a:solidFill>
        </p:spPr>
        <p:txBody>
          <a:bodyPr lIns="180000" tIns="144000" rIns="180000" bIns="144000" anchor="ctr">
            <a:normAutofit/>
          </a:bodyPr>
          <a:lstStyle>
            <a:lvl1pPr algn="ctr">
              <a:lnSpc>
                <a:spcPct val="90000"/>
              </a:lnSpc>
              <a:defRPr sz="2000" b="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title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EFF2AC-F130-4361-AD33-A48A6EB9F862}"/>
              </a:ext>
            </a:extLst>
          </p:cNvPr>
          <p:cNvSpPr txBox="1"/>
          <p:nvPr userDrawn="1"/>
        </p:nvSpPr>
        <p:spPr>
          <a:xfrm>
            <a:off x="8245407" y="6911009"/>
            <a:ext cx="3946593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Move the text box into any of the 4 corners to best match your image</a:t>
            </a:r>
          </a:p>
        </p:txBody>
      </p:sp>
      <p:sp>
        <p:nvSpPr>
          <p:cNvPr id="8" name="Media Placeholder 3">
            <a:extLst>
              <a:ext uri="{FF2B5EF4-FFF2-40B4-BE49-F238E27FC236}">
                <a16:creationId xmlns:a16="http://schemas.microsoft.com/office/drawing/2014/main" id="{4ED91325-BF70-4706-9FFF-0975819C3E01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188540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(Moveable Title White)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8244114" y="5962469"/>
            <a:ext cx="3947885" cy="896210"/>
          </a:xfrm>
          <a:solidFill>
            <a:schemeClr val="bg1"/>
          </a:solidFill>
        </p:spPr>
        <p:txBody>
          <a:bodyPr lIns="180000" tIns="144000" rIns="180000" bIns="144000" anchor="ctr">
            <a:normAutofit/>
          </a:bodyPr>
          <a:lstStyle>
            <a:lvl1pPr algn="ctr">
              <a:lnSpc>
                <a:spcPct val="90000"/>
              </a:lnSpc>
              <a:defRPr sz="2000" b="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C916C4-63B0-4E97-BB6D-7B6D8F9B1A70}"/>
              </a:ext>
            </a:extLst>
          </p:cNvPr>
          <p:cNvSpPr txBox="1"/>
          <p:nvPr userDrawn="1"/>
        </p:nvSpPr>
        <p:spPr>
          <a:xfrm>
            <a:off x="8828900" y="6911009"/>
            <a:ext cx="3363100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Move the text box into any of the 4 corners to best match your image</a:t>
            </a:r>
          </a:p>
        </p:txBody>
      </p:sp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945CC24B-19BD-E31A-522D-6F4330DA56B2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0570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(Right Title)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1999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21" hasCustomPrompt="1"/>
          </p:nvPr>
        </p:nvSpPr>
        <p:spPr>
          <a:xfrm>
            <a:off x="8397240" y="4739641"/>
            <a:ext cx="3794759" cy="2118360"/>
          </a:xfrm>
          <a:solidFill>
            <a:schemeClr val="bg1"/>
          </a:solidFill>
        </p:spPr>
        <p:txBody>
          <a:bodyPr/>
          <a:lstStyle>
            <a:lvl1pPr marL="0" indent="0" algn="r">
              <a:buFontTx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25" name="Text Placeholder 7"/>
          <p:cNvSpPr>
            <a:spLocks noGrp="1"/>
          </p:cNvSpPr>
          <p:nvPr>
            <p:ph type="body" sz="quarter" idx="11"/>
          </p:nvPr>
        </p:nvSpPr>
        <p:spPr>
          <a:xfrm>
            <a:off x="8753129" y="5771320"/>
            <a:ext cx="3061834" cy="616021"/>
          </a:xfrm>
          <a:solidFill>
            <a:schemeClr val="bg1"/>
          </a:solidFill>
        </p:spPr>
        <p:txBody>
          <a:bodyPr tIns="100800">
            <a:noAutofit/>
          </a:bodyPr>
          <a:lstStyle>
            <a:lvl1pPr marL="0" indent="0">
              <a:lnSpc>
                <a:spcPct val="100000"/>
              </a:lnSpc>
              <a:buFontTx/>
              <a:buNone/>
              <a:defRPr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8753129" y="5029428"/>
            <a:ext cx="3061834" cy="741892"/>
          </a:xfrm>
          <a:solidFill>
            <a:schemeClr val="bg1"/>
          </a:solidFill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2" name="Media Placeholder 3">
            <a:extLst>
              <a:ext uri="{FF2B5EF4-FFF2-40B4-BE49-F238E27FC236}">
                <a16:creationId xmlns:a16="http://schemas.microsoft.com/office/drawing/2014/main" id="{C06B3383-A2C3-4465-8C80-A9C7C92D5D87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8BC95C-F980-B437-9557-4CFEE37D2093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25219100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(Right Title Black) 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12192000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9C74FF7-08C2-3B5E-6F25-FD95ED329C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8397240" y="4739641"/>
            <a:ext cx="3794759" cy="2118360"/>
          </a:xfrm>
          <a:solidFill>
            <a:schemeClr val="tx2">
              <a:lumMod val="50000"/>
            </a:schemeClr>
          </a:solidFill>
        </p:spPr>
        <p:txBody>
          <a:bodyPr/>
          <a:lstStyle>
            <a:lvl1pPr marL="0" indent="0" algn="r">
              <a:buFontTx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 </a:t>
            </a:r>
          </a:p>
        </p:txBody>
      </p:sp>
      <p:sp>
        <p:nvSpPr>
          <p:cNvPr id="16" name="Title 4"/>
          <p:cNvSpPr>
            <a:spLocks noGrp="1"/>
          </p:cNvSpPr>
          <p:nvPr>
            <p:ph type="title" hasCustomPrompt="1"/>
          </p:nvPr>
        </p:nvSpPr>
        <p:spPr>
          <a:xfrm>
            <a:off x="8727353" y="5020836"/>
            <a:ext cx="3061834" cy="741892"/>
          </a:xfrm>
          <a:noFill/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11"/>
          </p:nvPr>
        </p:nvSpPr>
        <p:spPr>
          <a:xfrm>
            <a:off x="8727353" y="5762728"/>
            <a:ext cx="3061834" cy="616021"/>
          </a:xfrm>
          <a:noFill/>
        </p:spPr>
        <p:txBody>
          <a:bodyPr tIns="100800">
            <a:noAutofit/>
          </a:bodyPr>
          <a:lstStyle>
            <a:lvl1pPr marL="0" indent="0">
              <a:lnSpc>
                <a:spcPct val="100000"/>
              </a:lnSpc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DFE14415-EEAA-BC60-30ED-D054B564F255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95294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(Left Title)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2000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AEA3A8A-3643-8C38-0B30-39DCE80E8422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0" y="4739641"/>
            <a:ext cx="3794759" cy="2118360"/>
          </a:xfrm>
          <a:solidFill>
            <a:schemeClr val="bg1"/>
          </a:solidFill>
        </p:spPr>
        <p:txBody>
          <a:bodyPr/>
          <a:lstStyle>
            <a:lvl1pPr marL="0" indent="0" algn="r">
              <a:buFontTx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 </a:t>
            </a:r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1"/>
          </p:nvPr>
        </p:nvSpPr>
        <p:spPr>
          <a:xfrm>
            <a:off x="515937" y="5629227"/>
            <a:ext cx="3203575" cy="558214"/>
          </a:xfrm>
          <a:noFill/>
        </p:spPr>
        <p:txBody>
          <a:bodyPr tIns="100800" bIns="18000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Tx/>
              <a:buNone/>
              <a:tabLst/>
              <a:defRPr sz="1400" baseline="0">
                <a:solidFill>
                  <a:schemeClr val="tx2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Tx/>
              <a:buNone/>
              <a:tabLst/>
              <a:defRPr/>
            </a:pPr>
            <a:r>
              <a:rPr lang="en-US" dirty="0"/>
              <a:t>Edit Master text styles</a:t>
            </a:r>
          </a:p>
        </p:txBody>
      </p:sp>
      <p:sp>
        <p:nvSpPr>
          <p:cNvPr id="13" name="Title"/>
          <p:cNvSpPr>
            <a:spLocks noGrp="1"/>
          </p:cNvSpPr>
          <p:nvPr>
            <p:ph type="title" hasCustomPrompt="1"/>
          </p:nvPr>
        </p:nvSpPr>
        <p:spPr>
          <a:xfrm>
            <a:off x="515937" y="4927283"/>
            <a:ext cx="3203575" cy="702928"/>
          </a:xfrm>
          <a:noFill/>
        </p:spPr>
        <p:txBody>
          <a:bodyPr>
            <a:normAutofit/>
          </a:bodyPr>
          <a:lstStyle>
            <a:lvl1pPr>
              <a:defRPr sz="24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216C8FFC-8CA2-6417-DA9E-E841DB6C3019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219327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(Left Title Black)">
    <p:bg>
      <p:bgPr>
        <a:solidFill>
          <a:srgbClr val="EDF2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0"/>
          <p:cNvSpPr>
            <a:spLocks noGrp="1"/>
          </p:cNvSpPr>
          <p:nvPr>
            <p:ph type="pic" sz="quarter" idx="12" hasCustomPrompt="1"/>
          </p:nvPr>
        </p:nvSpPr>
        <p:spPr>
          <a:xfrm>
            <a:off x="1" y="0"/>
            <a:ext cx="12192000" cy="6858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AEA3A8A-3643-8C38-0B30-39DCE80E8422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0" y="4739641"/>
            <a:ext cx="3794759" cy="2118360"/>
          </a:xfrm>
          <a:solidFill>
            <a:schemeClr val="tx2">
              <a:lumMod val="50000"/>
            </a:schemeClr>
          </a:solidFill>
        </p:spPr>
        <p:txBody>
          <a:bodyPr/>
          <a:lstStyle>
            <a:lvl1pPr marL="0" indent="0" algn="r">
              <a:buFontTx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 </a:t>
            </a:r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1"/>
          </p:nvPr>
        </p:nvSpPr>
        <p:spPr>
          <a:xfrm>
            <a:off x="515937" y="5629227"/>
            <a:ext cx="3203575" cy="558214"/>
          </a:xfrm>
          <a:noFill/>
        </p:spPr>
        <p:txBody>
          <a:bodyPr tIns="100800" bIns="18000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Tx/>
              <a:buNone/>
              <a:tabLst/>
              <a:defRPr sz="1400" baseline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Tx/>
              <a:buNone/>
              <a:tabLst/>
              <a:defRPr/>
            </a:pPr>
            <a:r>
              <a:rPr lang="en-US" dirty="0"/>
              <a:t>Edit Master text styles</a:t>
            </a:r>
          </a:p>
        </p:txBody>
      </p:sp>
      <p:sp>
        <p:nvSpPr>
          <p:cNvPr id="13" name="Title"/>
          <p:cNvSpPr>
            <a:spLocks noGrp="1"/>
          </p:cNvSpPr>
          <p:nvPr>
            <p:ph type="title" hasCustomPrompt="1"/>
          </p:nvPr>
        </p:nvSpPr>
        <p:spPr>
          <a:xfrm>
            <a:off x="515937" y="4927283"/>
            <a:ext cx="3203575" cy="702928"/>
          </a:xfrm>
          <a:noFill/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216C8FFC-8CA2-6417-DA9E-E841DB6C3019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09294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 Screenshot Righ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5932A3C-B37A-4725-BF30-8854CE8C9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60000" y="1256305"/>
            <a:ext cx="3600000" cy="1241425"/>
          </a:xfrm>
        </p:spPr>
        <p:txBody>
          <a:bodyPr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D2BD502D-37EB-4F74-B4E5-BEA906CA129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260000" y="2738662"/>
            <a:ext cx="3600000" cy="3233738"/>
          </a:xfrm>
          <a:noFill/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6" name="Picture Placeholder 3">
            <a:extLst>
              <a:ext uri="{FF2B5EF4-FFF2-40B4-BE49-F238E27FC236}">
                <a16:creationId xmlns:a16="http://schemas.microsoft.com/office/drawing/2014/main" id="{E3DAF715-2DC7-4480-8D9B-9BD1773BAC1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096000" y="512763"/>
            <a:ext cx="4817116" cy="10008507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</p:spTree>
    <p:extLst>
      <p:ext uri="{BB962C8B-B14F-4D97-AF65-F5344CB8AC3E}">
        <p14:creationId xmlns:p14="http://schemas.microsoft.com/office/powerpoint/2010/main" val="21521147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 Screenshot Lef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75932A3C-B37A-4725-BF30-8854CE8C9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90404" y="1256305"/>
            <a:ext cx="3600000" cy="1241425"/>
          </a:xfrm>
        </p:spPr>
        <p:txBody>
          <a:bodyPr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D2BD502D-37EB-4F74-B4E5-BEA906CA129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999933" y="2738662"/>
            <a:ext cx="3600000" cy="3233738"/>
          </a:xfrm>
          <a:noFill/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6" name="Picture Placeholder 3">
            <a:extLst>
              <a:ext uri="{FF2B5EF4-FFF2-40B4-BE49-F238E27FC236}">
                <a16:creationId xmlns:a16="http://schemas.microsoft.com/office/drawing/2014/main" id="{E3DAF715-2DC7-4480-8D9B-9BD1773BAC1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1260000" y="512763"/>
            <a:ext cx="4817116" cy="10008507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</p:spTree>
    <p:extLst>
      <p:ext uri="{BB962C8B-B14F-4D97-AF65-F5344CB8AC3E}">
        <p14:creationId xmlns:p14="http://schemas.microsoft.com/office/powerpoint/2010/main" val="15035813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Picture (Black)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A4F7A0-2703-EFE6-9682-AE9F1242CE4B}"/>
              </a:ext>
            </a:extLst>
          </p:cNvPr>
          <p:cNvSpPr/>
          <p:nvPr userDrawn="1"/>
        </p:nvSpPr>
        <p:spPr>
          <a:xfrm>
            <a:off x="-41274" y="0"/>
            <a:ext cx="4930775" cy="6858000"/>
          </a:xfrm>
          <a:prstGeom prst="rect">
            <a:avLst/>
          </a:prstGeom>
          <a:solidFill>
            <a:schemeClr val="tx1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2"/>
          </p:nvPr>
        </p:nvSpPr>
        <p:spPr>
          <a:xfrm>
            <a:off x="4889501" y="0"/>
            <a:ext cx="7302498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48602" y="1120800"/>
            <a:ext cx="3760838" cy="1241425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33"/>
          </p:nvPr>
        </p:nvSpPr>
        <p:spPr>
          <a:xfrm>
            <a:off x="648600" y="2682241"/>
            <a:ext cx="3760839" cy="3464560"/>
          </a:xfrm>
          <a:noFill/>
        </p:spPr>
        <p:txBody>
          <a:bodyPr/>
          <a:lstStyle>
            <a:lvl1pPr>
              <a:lnSpc>
                <a:spcPct val="100000"/>
              </a:lnSpc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00EE400B-90CB-E4F6-30D0-3DB009A17DC7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6071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Picture (White)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A4F7A0-2703-EFE6-9682-AE9F1242CE4B}"/>
              </a:ext>
            </a:extLst>
          </p:cNvPr>
          <p:cNvSpPr/>
          <p:nvPr userDrawn="1"/>
        </p:nvSpPr>
        <p:spPr>
          <a:xfrm>
            <a:off x="-41274" y="0"/>
            <a:ext cx="4930775" cy="6858000"/>
          </a:xfrm>
          <a:prstGeom prst="rect">
            <a:avLst/>
          </a:prstGeom>
          <a:solidFill>
            <a:schemeClr val="bg1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2"/>
          </p:nvPr>
        </p:nvSpPr>
        <p:spPr>
          <a:xfrm>
            <a:off x="4889501" y="0"/>
            <a:ext cx="7302498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648602" y="1120800"/>
            <a:ext cx="3760838" cy="1241425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33"/>
          </p:nvPr>
        </p:nvSpPr>
        <p:spPr>
          <a:xfrm>
            <a:off x="648600" y="2682241"/>
            <a:ext cx="3760839" cy="3464560"/>
          </a:xfrm>
          <a:noFill/>
        </p:spPr>
        <p:txBody>
          <a:bodyPr/>
          <a:lstStyle>
            <a:lvl1pPr>
              <a:lnSpc>
                <a:spcPct val="100000"/>
              </a:lnSpc>
              <a:buClr>
                <a:schemeClr val="tx1"/>
              </a:buClr>
              <a:defRPr>
                <a:solidFill>
                  <a:schemeClr val="tx1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1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4C5F41A3-74A8-B2E1-A433-0AD16BA934DE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75000" y="6285600"/>
            <a:ext cx="273600" cy="273600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193730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Picture (Black Right)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A4F7A0-2703-EFE6-9682-AE9F1242CE4B}"/>
              </a:ext>
            </a:extLst>
          </p:cNvPr>
          <p:cNvSpPr/>
          <p:nvPr userDrawn="1"/>
        </p:nvSpPr>
        <p:spPr>
          <a:xfrm>
            <a:off x="7261225" y="0"/>
            <a:ext cx="4930775" cy="6858000"/>
          </a:xfrm>
          <a:prstGeom prst="rect">
            <a:avLst/>
          </a:prstGeom>
          <a:solidFill>
            <a:schemeClr val="tx1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7261225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7827962" y="927760"/>
            <a:ext cx="3795078" cy="1241425"/>
          </a:xfr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33"/>
          </p:nvPr>
        </p:nvSpPr>
        <p:spPr>
          <a:xfrm>
            <a:off x="7827960" y="2489201"/>
            <a:ext cx="3795079" cy="3464560"/>
          </a:xfrm>
          <a:noFill/>
        </p:spPr>
        <p:txBody>
          <a:bodyPr/>
          <a:lstStyle>
            <a:lvl1pPr>
              <a:lnSpc>
                <a:spcPct val="100000"/>
              </a:lnSpc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bg1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bg1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bg1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Media Placeholder 3">
            <a:extLst>
              <a:ext uri="{FF2B5EF4-FFF2-40B4-BE49-F238E27FC236}">
                <a16:creationId xmlns:a16="http://schemas.microsoft.com/office/drawing/2014/main" id="{02EFCD30-3567-C943-F121-26DB3ED2DC84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F48D70-E9B0-A543-0348-18BFE0979ECD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15138563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Picture (White Right)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A4F7A0-2703-EFE6-9682-AE9F1242CE4B}"/>
              </a:ext>
            </a:extLst>
          </p:cNvPr>
          <p:cNvSpPr/>
          <p:nvPr userDrawn="1"/>
        </p:nvSpPr>
        <p:spPr>
          <a:xfrm>
            <a:off x="7261225" y="0"/>
            <a:ext cx="4930775" cy="6858000"/>
          </a:xfrm>
          <a:prstGeom prst="rect">
            <a:avLst/>
          </a:prstGeom>
          <a:solidFill>
            <a:schemeClr val="bg1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sp>
        <p:nvSpPr>
          <p:cNvPr id="8" name="Picture Placeholder 10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7261225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>
          <a:xfrm>
            <a:off x="7827963" y="927760"/>
            <a:ext cx="3795077" cy="1241425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33"/>
          </p:nvPr>
        </p:nvSpPr>
        <p:spPr>
          <a:xfrm>
            <a:off x="7827962" y="2489201"/>
            <a:ext cx="3795078" cy="3464560"/>
          </a:xfrm>
          <a:noFill/>
        </p:spPr>
        <p:txBody>
          <a:bodyPr/>
          <a:lstStyle>
            <a:lvl1pPr>
              <a:lnSpc>
                <a:spcPct val="100000"/>
              </a:lnSpc>
              <a:buClr>
                <a:schemeClr val="tx1"/>
              </a:buClr>
              <a:defRPr>
                <a:solidFill>
                  <a:schemeClr val="tx2"/>
                </a:solidFill>
              </a:defRPr>
            </a:lvl1pPr>
            <a:lvl2pPr>
              <a:lnSpc>
                <a:spcPct val="100000"/>
              </a:lnSpc>
              <a:defRPr>
                <a:solidFill>
                  <a:schemeClr val="tx2"/>
                </a:solidFill>
              </a:defRPr>
            </a:lvl2pPr>
            <a:lvl3pPr>
              <a:lnSpc>
                <a:spcPct val="100000"/>
              </a:lnSpc>
              <a:defRPr>
                <a:solidFill>
                  <a:schemeClr val="tx2"/>
                </a:solidFill>
              </a:defRPr>
            </a:lvl3pPr>
            <a:lvl4pPr>
              <a:lnSpc>
                <a:spcPct val="100000"/>
              </a:lnSpc>
              <a:defRPr>
                <a:solidFill>
                  <a:schemeClr val="tx2"/>
                </a:solidFill>
              </a:defRPr>
            </a:lvl4pPr>
            <a:lvl5pPr>
              <a:lnSpc>
                <a:spcPct val="100000"/>
              </a:lnSpc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Media Placeholder 3">
            <a:extLst>
              <a:ext uri="{FF2B5EF4-FFF2-40B4-BE49-F238E27FC236}">
                <a16:creationId xmlns:a16="http://schemas.microsoft.com/office/drawing/2014/main" id="{7D9446B5-F309-CBA2-6A2B-63ABCB2BB5B7}"/>
              </a:ext>
            </a:extLst>
          </p:cNvPr>
          <p:cNvSpPr>
            <a:spLocks noGrp="1"/>
          </p:cNvSpPr>
          <p:nvPr>
            <p:ph type="media" sz="quarter" idx="36" hasCustomPrompt="1"/>
          </p:nvPr>
        </p:nvSpPr>
        <p:spPr>
          <a:xfrm>
            <a:off x="309610" y="6207407"/>
            <a:ext cx="514350" cy="428625"/>
          </a:xfr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GB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F898A5-8763-D0D1-8692-B9C1959E1379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147619225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Points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1"/>
          <p:cNvSpPr>
            <a:spLocks noGrp="1"/>
          </p:cNvSpPr>
          <p:nvPr>
            <p:ph type="body" sz="quarter" idx="10"/>
          </p:nvPr>
        </p:nvSpPr>
        <p:spPr>
          <a:xfrm>
            <a:off x="2150974" y="2813350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1"/>
          <p:cNvSpPr>
            <a:spLocks noGrp="1"/>
          </p:cNvSpPr>
          <p:nvPr>
            <p:ph type="body" sz="quarter" idx="11"/>
          </p:nvPr>
        </p:nvSpPr>
        <p:spPr>
          <a:xfrm>
            <a:off x="2150974" y="366042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2150974" y="4507505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1"/>
          <p:cNvSpPr>
            <a:spLocks noGrp="1"/>
          </p:cNvSpPr>
          <p:nvPr>
            <p:ph type="body" sz="quarter" idx="15"/>
          </p:nvPr>
        </p:nvSpPr>
        <p:spPr>
          <a:xfrm>
            <a:off x="6839773" y="2813350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6839773" y="366042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6839773" y="4507505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1450975" y="1036800"/>
            <a:ext cx="8353425" cy="1242000"/>
          </a:xfrm>
        </p:spPr>
        <p:txBody>
          <a:bodyPr anchor="b"/>
          <a:lstStyle>
            <a:lvl1pPr>
              <a:defRPr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443896" y="2698944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 dirty="0"/>
              <a:t>1</a:t>
            </a:r>
          </a:p>
        </p:txBody>
      </p:sp>
      <p:sp>
        <p:nvSpPr>
          <p:cNvPr id="30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443896" y="35341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2</a:t>
            </a:r>
          </a:p>
        </p:txBody>
      </p:sp>
      <p:sp>
        <p:nvSpPr>
          <p:cNvPr id="31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443896" y="43672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3</a:t>
            </a:r>
          </a:p>
        </p:txBody>
      </p:sp>
      <p:sp>
        <p:nvSpPr>
          <p:cNvPr id="37" name="Text Placeholder 2"/>
          <p:cNvSpPr>
            <a:spLocks noGrp="1"/>
          </p:cNvSpPr>
          <p:nvPr>
            <p:ph type="body" sz="quarter" idx="25" hasCustomPrompt="1"/>
          </p:nvPr>
        </p:nvSpPr>
        <p:spPr>
          <a:xfrm>
            <a:off x="6132513" y="2698944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4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sz="quarter" idx="26" hasCustomPrompt="1"/>
          </p:nvPr>
        </p:nvSpPr>
        <p:spPr>
          <a:xfrm>
            <a:off x="6132513" y="35341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5</a:t>
            </a:r>
          </a:p>
        </p:txBody>
      </p:sp>
      <p:sp>
        <p:nvSpPr>
          <p:cNvPr id="39" name="Text Placeholder 2"/>
          <p:cNvSpPr>
            <a:spLocks noGrp="1"/>
          </p:cNvSpPr>
          <p:nvPr>
            <p:ph type="body" sz="quarter" idx="27" hasCustomPrompt="1"/>
          </p:nvPr>
        </p:nvSpPr>
        <p:spPr>
          <a:xfrm>
            <a:off x="6132513" y="43672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6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DF9379-83EB-4AD8-8D26-7360A5E210F1}"/>
              </a:ext>
            </a:extLst>
          </p:cNvPr>
          <p:cNvSpPr txBox="1"/>
          <p:nvPr userDrawn="1"/>
        </p:nvSpPr>
        <p:spPr>
          <a:xfrm>
            <a:off x="0" y="6911009"/>
            <a:ext cx="4207883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l"/>
            <a:r>
              <a:rPr lang="en-GB" sz="1000" dirty="0">
                <a:solidFill>
                  <a:schemeClr val="tx1"/>
                </a:solidFill>
              </a:rPr>
              <a:t>NOTE: You need to manually type the numbers or they will not show in presenter mode.</a:t>
            </a:r>
          </a:p>
        </p:txBody>
      </p:sp>
    </p:spTree>
    <p:extLst>
      <p:ext uri="{BB962C8B-B14F-4D97-AF65-F5344CB8AC3E}">
        <p14:creationId xmlns:p14="http://schemas.microsoft.com/office/powerpoint/2010/main" val="95176932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Points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1"/>
          <p:cNvSpPr>
            <a:spLocks noGrp="1"/>
          </p:cNvSpPr>
          <p:nvPr>
            <p:ph type="body" sz="quarter" idx="10"/>
          </p:nvPr>
        </p:nvSpPr>
        <p:spPr>
          <a:xfrm>
            <a:off x="2150974" y="267526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1"/>
          <p:cNvSpPr>
            <a:spLocks noGrp="1"/>
          </p:cNvSpPr>
          <p:nvPr>
            <p:ph type="body" sz="quarter" idx="11"/>
          </p:nvPr>
        </p:nvSpPr>
        <p:spPr>
          <a:xfrm>
            <a:off x="2150974" y="3522344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2150974" y="436942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150974" y="5216499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1"/>
          <p:cNvSpPr>
            <a:spLocks noGrp="1"/>
          </p:cNvSpPr>
          <p:nvPr>
            <p:ph type="body" sz="quarter" idx="15"/>
          </p:nvPr>
        </p:nvSpPr>
        <p:spPr>
          <a:xfrm>
            <a:off x="6839773" y="267526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6839773" y="3522344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6839773" y="436942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11"/>
          <p:cNvSpPr>
            <a:spLocks noGrp="1"/>
          </p:cNvSpPr>
          <p:nvPr>
            <p:ph type="body" sz="quarter" idx="18"/>
          </p:nvPr>
        </p:nvSpPr>
        <p:spPr>
          <a:xfrm>
            <a:off x="6839773" y="5216499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1450975" y="903728"/>
            <a:ext cx="8353425" cy="1242000"/>
          </a:xfrm>
        </p:spPr>
        <p:txBody>
          <a:bodyPr anchor="b"/>
          <a:lstStyle>
            <a:lvl1pPr>
              <a:defRPr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443896" y="2560861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1</a:t>
            </a:r>
          </a:p>
        </p:txBody>
      </p:sp>
      <p:sp>
        <p:nvSpPr>
          <p:cNvPr id="30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443896" y="3396022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2</a:t>
            </a:r>
          </a:p>
        </p:txBody>
      </p:sp>
      <p:sp>
        <p:nvSpPr>
          <p:cNvPr id="31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443896" y="42292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3</a:t>
            </a:r>
          </a:p>
        </p:txBody>
      </p:sp>
      <p:sp>
        <p:nvSpPr>
          <p:cNvPr id="32" name="Text Placeholder 2"/>
          <p:cNvSpPr>
            <a:spLocks noGrp="1"/>
          </p:cNvSpPr>
          <p:nvPr>
            <p:ph type="body" sz="quarter" idx="23" hasCustomPrompt="1"/>
          </p:nvPr>
        </p:nvSpPr>
        <p:spPr>
          <a:xfrm>
            <a:off x="1443896" y="50623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4</a:t>
            </a:r>
          </a:p>
        </p:txBody>
      </p:sp>
      <p:sp>
        <p:nvSpPr>
          <p:cNvPr id="37" name="Text Placeholder 2"/>
          <p:cNvSpPr>
            <a:spLocks noGrp="1"/>
          </p:cNvSpPr>
          <p:nvPr>
            <p:ph type="body" sz="quarter" idx="25" hasCustomPrompt="1"/>
          </p:nvPr>
        </p:nvSpPr>
        <p:spPr>
          <a:xfrm>
            <a:off x="6132513" y="2560861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5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sz="quarter" idx="26" hasCustomPrompt="1"/>
          </p:nvPr>
        </p:nvSpPr>
        <p:spPr>
          <a:xfrm>
            <a:off x="6132513" y="3396022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6</a:t>
            </a:r>
          </a:p>
        </p:txBody>
      </p:sp>
      <p:sp>
        <p:nvSpPr>
          <p:cNvPr id="39" name="Text Placeholder 2"/>
          <p:cNvSpPr>
            <a:spLocks noGrp="1"/>
          </p:cNvSpPr>
          <p:nvPr>
            <p:ph type="body" sz="quarter" idx="27" hasCustomPrompt="1"/>
          </p:nvPr>
        </p:nvSpPr>
        <p:spPr>
          <a:xfrm>
            <a:off x="6132513" y="42292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7</a:t>
            </a:r>
          </a:p>
        </p:txBody>
      </p:sp>
      <p:sp>
        <p:nvSpPr>
          <p:cNvPr id="42" name="Text Placeholder 2"/>
          <p:cNvSpPr>
            <a:spLocks noGrp="1"/>
          </p:cNvSpPr>
          <p:nvPr>
            <p:ph type="body" sz="quarter" idx="28" hasCustomPrompt="1"/>
          </p:nvPr>
        </p:nvSpPr>
        <p:spPr>
          <a:xfrm>
            <a:off x="6132513" y="50623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8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87E5B5-6954-44B8-88DA-D016230F54C3}"/>
              </a:ext>
            </a:extLst>
          </p:cNvPr>
          <p:cNvSpPr txBox="1"/>
          <p:nvPr userDrawn="1"/>
        </p:nvSpPr>
        <p:spPr>
          <a:xfrm>
            <a:off x="0" y="6911009"/>
            <a:ext cx="4207883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l"/>
            <a:r>
              <a:rPr lang="en-GB" sz="1000">
                <a:solidFill>
                  <a:schemeClr val="tx1"/>
                </a:solidFill>
              </a:rPr>
              <a:t>NOTE: You need to manually type the numbers or they will not show in presenter mode.</a:t>
            </a:r>
          </a:p>
        </p:txBody>
      </p:sp>
    </p:spTree>
    <p:extLst>
      <p:ext uri="{BB962C8B-B14F-4D97-AF65-F5344CB8AC3E}">
        <p14:creationId xmlns:p14="http://schemas.microsoft.com/office/powerpoint/2010/main" val="408719553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 Points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11"/>
          <p:cNvSpPr>
            <a:spLocks noGrp="1"/>
          </p:cNvSpPr>
          <p:nvPr>
            <p:ph type="body" sz="quarter" idx="10"/>
          </p:nvPr>
        </p:nvSpPr>
        <p:spPr>
          <a:xfrm>
            <a:off x="2150974" y="1924350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1"/>
          <p:cNvSpPr>
            <a:spLocks noGrp="1"/>
          </p:cNvSpPr>
          <p:nvPr>
            <p:ph type="body" sz="quarter" idx="11"/>
          </p:nvPr>
        </p:nvSpPr>
        <p:spPr>
          <a:xfrm>
            <a:off x="2150974" y="277142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2150974" y="3618505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2150974" y="446558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2150974" y="531266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1"/>
          <p:cNvSpPr>
            <a:spLocks noGrp="1"/>
          </p:cNvSpPr>
          <p:nvPr>
            <p:ph type="body" sz="quarter" idx="15"/>
          </p:nvPr>
        </p:nvSpPr>
        <p:spPr>
          <a:xfrm>
            <a:off x="6839773" y="1924350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11"/>
          <p:cNvSpPr>
            <a:spLocks noGrp="1"/>
          </p:cNvSpPr>
          <p:nvPr>
            <p:ph type="body" sz="quarter" idx="16"/>
          </p:nvPr>
        </p:nvSpPr>
        <p:spPr>
          <a:xfrm>
            <a:off x="6839773" y="2771427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11"/>
          <p:cNvSpPr>
            <a:spLocks noGrp="1"/>
          </p:cNvSpPr>
          <p:nvPr>
            <p:ph type="body" sz="quarter" idx="17"/>
          </p:nvPr>
        </p:nvSpPr>
        <p:spPr>
          <a:xfrm>
            <a:off x="6839773" y="3618505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11"/>
          <p:cNvSpPr>
            <a:spLocks noGrp="1"/>
          </p:cNvSpPr>
          <p:nvPr>
            <p:ph type="body" sz="quarter" idx="18"/>
          </p:nvPr>
        </p:nvSpPr>
        <p:spPr>
          <a:xfrm>
            <a:off x="6839773" y="446558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0" name="Text Placeholder 11"/>
          <p:cNvSpPr>
            <a:spLocks noGrp="1"/>
          </p:cNvSpPr>
          <p:nvPr>
            <p:ph type="body" sz="quarter" idx="19"/>
          </p:nvPr>
        </p:nvSpPr>
        <p:spPr>
          <a:xfrm>
            <a:off x="6839773" y="5312662"/>
            <a:ext cx="3600000" cy="338095"/>
          </a:xfrm>
          <a:prstGeom prst="rect">
            <a:avLst/>
          </a:prstGeom>
        </p:spPr>
        <p:txBody>
          <a:bodyPr lIns="0" anchor="ctr">
            <a:noAutofit/>
          </a:bodyPr>
          <a:lstStyle>
            <a:lvl1pPr marL="0" indent="0" defTabSz="122764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37061" indent="0" defTabSz="0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2pPr>
            <a:lvl3pPr marL="596885" indent="0" defTabSz="0">
              <a:buFontTx/>
              <a:buNone/>
              <a:defRPr sz="1333">
                <a:solidFill>
                  <a:schemeClr val="tx1"/>
                </a:solidFill>
                <a:latin typeface="+mn-lt"/>
              </a:defRPr>
            </a:lvl3pPr>
            <a:lvl4pPr marL="958827" indent="0" defTabSz="0">
              <a:buFontTx/>
              <a:buNone/>
              <a:defRPr sz="1200">
                <a:solidFill>
                  <a:schemeClr val="tx1"/>
                </a:solidFill>
                <a:latin typeface="+mn-lt"/>
              </a:defRPr>
            </a:lvl4pPr>
            <a:lvl5pPr marL="1322884" indent="0" defTabSz="0">
              <a:buFontTx/>
              <a:buNone/>
              <a:defRPr sz="1067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itle 1"/>
          <p:cNvSpPr>
            <a:spLocks noGrp="1"/>
          </p:cNvSpPr>
          <p:nvPr>
            <p:ph type="title"/>
          </p:nvPr>
        </p:nvSpPr>
        <p:spPr>
          <a:xfrm>
            <a:off x="1450975" y="529424"/>
            <a:ext cx="8353425" cy="871205"/>
          </a:xfrm>
        </p:spPr>
        <p:txBody>
          <a:bodyPr anchor="b"/>
          <a:lstStyle>
            <a:lvl1pPr>
              <a:defRPr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443896" y="1809944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1</a:t>
            </a:r>
          </a:p>
        </p:txBody>
      </p:sp>
      <p:sp>
        <p:nvSpPr>
          <p:cNvPr id="30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443896" y="26451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2</a:t>
            </a:r>
          </a:p>
        </p:txBody>
      </p:sp>
      <p:sp>
        <p:nvSpPr>
          <p:cNvPr id="31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443896" y="34782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3</a:t>
            </a:r>
          </a:p>
        </p:txBody>
      </p:sp>
      <p:sp>
        <p:nvSpPr>
          <p:cNvPr id="32" name="Text Placeholder 2"/>
          <p:cNvSpPr>
            <a:spLocks noGrp="1"/>
          </p:cNvSpPr>
          <p:nvPr>
            <p:ph type="body" sz="quarter" idx="23" hasCustomPrompt="1"/>
          </p:nvPr>
        </p:nvSpPr>
        <p:spPr>
          <a:xfrm>
            <a:off x="1443896" y="4311471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4</a:t>
            </a:r>
          </a:p>
        </p:txBody>
      </p:sp>
      <p:sp>
        <p:nvSpPr>
          <p:cNvPr id="33" name="Text Placeholder 2"/>
          <p:cNvSpPr>
            <a:spLocks noGrp="1"/>
          </p:cNvSpPr>
          <p:nvPr>
            <p:ph type="body" sz="quarter" idx="24" hasCustomPrompt="1"/>
          </p:nvPr>
        </p:nvSpPr>
        <p:spPr>
          <a:xfrm>
            <a:off x="1443896" y="518072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5</a:t>
            </a:r>
          </a:p>
        </p:txBody>
      </p:sp>
      <p:sp>
        <p:nvSpPr>
          <p:cNvPr id="37" name="Text Placeholder 2"/>
          <p:cNvSpPr>
            <a:spLocks noGrp="1"/>
          </p:cNvSpPr>
          <p:nvPr>
            <p:ph type="body" sz="quarter" idx="25" hasCustomPrompt="1"/>
          </p:nvPr>
        </p:nvSpPr>
        <p:spPr>
          <a:xfrm>
            <a:off x="6132513" y="1809944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6</a:t>
            </a:r>
          </a:p>
        </p:txBody>
      </p:sp>
      <p:sp>
        <p:nvSpPr>
          <p:cNvPr id="38" name="Text Placeholder 2"/>
          <p:cNvSpPr>
            <a:spLocks noGrp="1"/>
          </p:cNvSpPr>
          <p:nvPr>
            <p:ph type="body" sz="quarter" idx="26" hasCustomPrompt="1"/>
          </p:nvPr>
        </p:nvSpPr>
        <p:spPr>
          <a:xfrm>
            <a:off x="6132513" y="264510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7</a:t>
            </a:r>
          </a:p>
        </p:txBody>
      </p:sp>
      <p:sp>
        <p:nvSpPr>
          <p:cNvPr id="39" name="Text Placeholder 2"/>
          <p:cNvSpPr>
            <a:spLocks noGrp="1"/>
          </p:cNvSpPr>
          <p:nvPr>
            <p:ph type="body" sz="quarter" idx="27" hasCustomPrompt="1"/>
          </p:nvPr>
        </p:nvSpPr>
        <p:spPr>
          <a:xfrm>
            <a:off x="6132513" y="3478288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8</a:t>
            </a:r>
          </a:p>
        </p:txBody>
      </p:sp>
      <p:sp>
        <p:nvSpPr>
          <p:cNvPr id="42" name="Text Placeholder 2"/>
          <p:cNvSpPr>
            <a:spLocks noGrp="1"/>
          </p:cNvSpPr>
          <p:nvPr>
            <p:ph type="body" sz="quarter" idx="28" hasCustomPrompt="1"/>
          </p:nvPr>
        </p:nvSpPr>
        <p:spPr>
          <a:xfrm>
            <a:off x="6132513" y="4311471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9</a:t>
            </a:r>
          </a:p>
        </p:txBody>
      </p:sp>
      <p:sp>
        <p:nvSpPr>
          <p:cNvPr id="43" name="Text Placeholder 2"/>
          <p:cNvSpPr>
            <a:spLocks noGrp="1"/>
          </p:cNvSpPr>
          <p:nvPr>
            <p:ph type="body" sz="quarter" idx="29" hasCustomPrompt="1"/>
          </p:nvPr>
        </p:nvSpPr>
        <p:spPr>
          <a:xfrm>
            <a:off x="6132513" y="5180725"/>
            <a:ext cx="576000" cy="576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rtlCol="0" anchor="ctr"/>
          <a:lstStyle>
            <a:lvl1pPr marL="0" indent="0" algn="ctr">
              <a:buNone/>
              <a:defRPr lang="en-US" sz="20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/>
            <a:r>
              <a:rPr lang="en-GB"/>
              <a:t>10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20F523F-35BD-42CF-9487-B3163EAEC2F3}"/>
              </a:ext>
            </a:extLst>
          </p:cNvPr>
          <p:cNvSpPr txBox="1"/>
          <p:nvPr userDrawn="1"/>
        </p:nvSpPr>
        <p:spPr>
          <a:xfrm>
            <a:off x="0" y="6911009"/>
            <a:ext cx="4207883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l"/>
            <a:r>
              <a:rPr lang="en-GB" sz="1000">
                <a:solidFill>
                  <a:schemeClr val="tx1"/>
                </a:solidFill>
              </a:rPr>
              <a:t>NOTE: You need to manually type the numbers or they will not show in presenter mode.</a:t>
            </a:r>
          </a:p>
        </p:txBody>
      </p:sp>
    </p:spTree>
    <p:extLst>
      <p:ext uri="{BB962C8B-B14F-4D97-AF65-F5344CB8AC3E}">
        <p14:creationId xmlns:p14="http://schemas.microsoft.com/office/powerpoint/2010/main" val="14385730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angle and Tit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51555" y="1023622"/>
            <a:ext cx="2735263" cy="1657666"/>
          </a:xfrm>
        </p:spPr>
        <p:txBody>
          <a:bodyPr anchor="t">
            <a:noAutofit/>
          </a:bodyPr>
          <a:lstStyle>
            <a:lvl1pPr algn="l">
              <a:defRPr sz="34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4281285" y="557213"/>
            <a:ext cx="3550792" cy="624735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 Master text styles</a:t>
            </a:r>
            <a:endParaRPr lang="en-GB" dirty="0"/>
          </a:p>
        </p:txBody>
      </p:sp>
      <p:sp>
        <p:nvSpPr>
          <p:cNvPr id="18" name="Title 1"/>
          <p:cNvSpPr txBox="1">
            <a:spLocks/>
          </p:cNvSpPr>
          <p:nvPr userDrawn="1"/>
        </p:nvSpPr>
        <p:spPr>
          <a:xfrm>
            <a:off x="5306187" y="3727349"/>
            <a:ext cx="1539091" cy="49065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>
                <a:solidFill>
                  <a:schemeClr val="tx2"/>
                </a:solidFill>
              </a:rPr>
              <a:t>Quality</a:t>
            </a:r>
          </a:p>
        </p:txBody>
      </p:sp>
      <p:sp>
        <p:nvSpPr>
          <p:cNvPr id="24" name="Isosceles Triangle 9"/>
          <p:cNvSpPr>
            <a:spLocks noChangeAspect="1"/>
          </p:cNvSpPr>
          <p:nvPr userDrawn="1"/>
        </p:nvSpPr>
        <p:spPr>
          <a:xfrm>
            <a:off x="3811096" y="1388417"/>
            <a:ext cx="4496784" cy="3876538"/>
          </a:xfrm>
          <a:prstGeom prst="triangle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2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2003950" y="5520975"/>
            <a:ext cx="3550792" cy="624735"/>
          </a:xfrm>
        </p:spPr>
        <p:txBody>
          <a:bodyPr anchor="t">
            <a:noAutofit/>
          </a:bodyPr>
          <a:lstStyle>
            <a:lvl1pPr marL="0" indent="0" algn="ctr"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  <a:endParaRPr lang="en-GB"/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6560605" y="5513718"/>
            <a:ext cx="3550792" cy="624735"/>
          </a:xfrm>
        </p:spPr>
        <p:txBody>
          <a:bodyPr anchor="t">
            <a:noAutofit/>
          </a:bodyPr>
          <a:lstStyle>
            <a:lvl1pPr marL="0" indent="0" algn="ctr"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Edit Master text styles</a:t>
            </a:r>
            <a:endParaRPr lang="en-GB"/>
          </a:p>
        </p:txBody>
      </p:sp>
      <p:sp>
        <p:nvSpPr>
          <p:cNvPr id="27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4987349" y="3327082"/>
            <a:ext cx="2158857" cy="1907857"/>
          </a:xfrm>
          <a:prstGeom prst="flowChartMerge">
            <a:avLst/>
          </a:prstGeom>
          <a:solidFill>
            <a:schemeClr val="accent2"/>
          </a:solidFill>
          <a:ln w="203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Autofit/>
          </a:bodyPr>
          <a:lstStyle>
            <a:lvl1pPr marL="0" indent="0" algn="ctr">
              <a:buNone/>
              <a:defRPr kumimoji="0" lang="en-US" sz="2400" b="0" i="0" u="none" strike="noStrike" kern="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270000" marR="0" lvl="0" indent="-27000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/>
              <a:t>Edit text</a:t>
            </a:r>
          </a:p>
        </p:txBody>
      </p:sp>
    </p:spTree>
    <p:extLst>
      <p:ext uri="{BB962C8B-B14F-4D97-AF65-F5344CB8AC3E}">
        <p14:creationId xmlns:p14="http://schemas.microsoft.com/office/powerpoint/2010/main" val="253961895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xis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1450975" y="211821"/>
            <a:ext cx="8353425" cy="1241425"/>
          </a:xfrm>
        </p:spPr>
        <p:txBody>
          <a:bodyPr/>
          <a:lstStyle>
            <a:lvl1pPr>
              <a:defRPr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cxnSp>
        <p:nvCxnSpPr>
          <p:cNvPr id="24" name="Straight Arrow Connector 23"/>
          <p:cNvCxnSpPr>
            <a:cxnSpLocks/>
          </p:cNvCxnSpPr>
          <p:nvPr userDrawn="1"/>
        </p:nvCxnSpPr>
        <p:spPr>
          <a:xfrm>
            <a:off x="1691125" y="6213024"/>
            <a:ext cx="8182085" cy="0"/>
          </a:xfrm>
          <a:prstGeom prst="straightConnector1">
            <a:avLst/>
          </a:prstGeom>
          <a:ln w="44450">
            <a:solidFill>
              <a:schemeClr val="tx1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cxnSpLocks/>
          </p:cNvCxnSpPr>
          <p:nvPr userDrawn="1"/>
        </p:nvCxnSpPr>
        <p:spPr>
          <a:xfrm flipV="1">
            <a:off x="1707001" y="2060291"/>
            <a:ext cx="0" cy="4171784"/>
          </a:xfrm>
          <a:prstGeom prst="straightConnector1">
            <a:avLst/>
          </a:prstGeom>
          <a:ln w="44450">
            <a:solidFill>
              <a:schemeClr val="tx1"/>
            </a:solidFill>
            <a:headEnd type="none" w="med" len="med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50519" y="1592138"/>
            <a:ext cx="2132012" cy="312367"/>
          </a:xfrm>
        </p:spPr>
        <p:txBody>
          <a:bodyPr anchor="b">
            <a:noAutofit/>
          </a:bodyPr>
          <a:lstStyle>
            <a:lvl1pPr marL="0" indent="0" algn="ctr">
              <a:buNone/>
              <a:defRPr sz="1200" b="0" i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 Master text styles</a:t>
            </a:r>
            <a:endParaRPr lang="en-GB" dirty="0"/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16"/>
          </p:nvPr>
        </p:nvSpPr>
        <p:spPr>
          <a:xfrm>
            <a:off x="9989600" y="6056840"/>
            <a:ext cx="2132012" cy="312367"/>
          </a:xfrm>
        </p:spPr>
        <p:txBody>
          <a:bodyPr anchor="ctr">
            <a:noAutofit/>
          </a:bodyPr>
          <a:lstStyle>
            <a:lvl1pPr marL="0" indent="0" algn="l">
              <a:buNone/>
              <a:defRPr sz="1200" b="0" i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Edit Master text styles</a:t>
            </a:r>
            <a:endParaRPr lang="en-GB" dirty="0"/>
          </a:p>
        </p:txBody>
      </p:sp>
      <p:sp>
        <p:nvSpPr>
          <p:cNvPr id="4" name="Chart Placeholder 3"/>
          <p:cNvSpPr>
            <a:spLocks noGrp="1"/>
          </p:cNvSpPr>
          <p:nvPr>
            <p:ph type="chart" sz="quarter" idx="17"/>
          </p:nvPr>
        </p:nvSpPr>
        <p:spPr>
          <a:xfrm>
            <a:off x="1782787" y="2303360"/>
            <a:ext cx="7777906" cy="385219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7263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 Step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Content Placeholder 4"/>
          <p:cNvSpPr>
            <a:spLocks noGrp="1"/>
          </p:cNvSpPr>
          <p:nvPr>
            <p:ph sz="quarter" idx="34" hasCustomPrompt="1"/>
          </p:nvPr>
        </p:nvSpPr>
        <p:spPr>
          <a:xfrm>
            <a:off x="0" y="0"/>
            <a:ext cx="4064400" cy="3904842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text</a:t>
            </a:r>
          </a:p>
        </p:txBody>
      </p:sp>
      <p:sp>
        <p:nvSpPr>
          <p:cNvPr id="27" name="Text Placeholder 9"/>
          <p:cNvSpPr>
            <a:spLocks noGrp="1"/>
          </p:cNvSpPr>
          <p:nvPr>
            <p:ph type="body" sz="quarter" idx="40"/>
          </p:nvPr>
        </p:nvSpPr>
        <p:spPr>
          <a:xfrm>
            <a:off x="0" y="3904842"/>
            <a:ext cx="40644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600">
                <a:solidFill>
                  <a:schemeClr val="tx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8" name="Content Placeholder 4"/>
          <p:cNvSpPr>
            <a:spLocks noGrp="1"/>
          </p:cNvSpPr>
          <p:nvPr>
            <p:ph sz="quarter" idx="41" hasCustomPrompt="1"/>
          </p:nvPr>
        </p:nvSpPr>
        <p:spPr>
          <a:xfrm>
            <a:off x="4063195" y="0"/>
            <a:ext cx="4064400" cy="3338976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9" name="Text Placeholder 9"/>
          <p:cNvSpPr>
            <a:spLocks noGrp="1"/>
          </p:cNvSpPr>
          <p:nvPr>
            <p:ph type="body" sz="quarter" idx="42"/>
          </p:nvPr>
        </p:nvSpPr>
        <p:spPr>
          <a:xfrm>
            <a:off x="4063191" y="3345778"/>
            <a:ext cx="40644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6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Content Placeholder 4"/>
          <p:cNvSpPr>
            <a:spLocks noGrp="1"/>
          </p:cNvSpPr>
          <p:nvPr>
            <p:ph sz="quarter" idx="43" hasCustomPrompt="1"/>
          </p:nvPr>
        </p:nvSpPr>
        <p:spPr>
          <a:xfrm>
            <a:off x="8127600" y="0"/>
            <a:ext cx="4064400" cy="2773199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18" name="Text Placeholder 9"/>
          <p:cNvSpPr>
            <a:spLocks noGrp="1"/>
          </p:cNvSpPr>
          <p:nvPr>
            <p:ph type="body" sz="quarter" idx="50"/>
          </p:nvPr>
        </p:nvSpPr>
        <p:spPr>
          <a:xfrm>
            <a:off x="8127598" y="2772649"/>
            <a:ext cx="40644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6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982663" y="10271"/>
            <a:ext cx="8353425" cy="1241425"/>
          </a:xfrm>
        </p:spPr>
        <p:txBody>
          <a:bodyPr/>
          <a:lstStyle>
            <a:lvl1pPr>
              <a:defRPr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D162FE-4BDB-08BA-D3AF-C129ADF03E1B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3826102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4 Step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Content Placeholder 4"/>
          <p:cNvSpPr>
            <a:spLocks noGrp="1"/>
          </p:cNvSpPr>
          <p:nvPr>
            <p:ph sz="quarter" idx="34" hasCustomPrompt="1"/>
          </p:nvPr>
        </p:nvSpPr>
        <p:spPr>
          <a:xfrm>
            <a:off x="0" y="0"/>
            <a:ext cx="3049200" cy="3904842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text</a:t>
            </a:r>
          </a:p>
        </p:txBody>
      </p:sp>
      <p:sp>
        <p:nvSpPr>
          <p:cNvPr id="27" name="Text Placeholder 9"/>
          <p:cNvSpPr>
            <a:spLocks noGrp="1"/>
          </p:cNvSpPr>
          <p:nvPr>
            <p:ph type="body" sz="quarter" idx="40"/>
          </p:nvPr>
        </p:nvSpPr>
        <p:spPr>
          <a:xfrm>
            <a:off x="0" y="3904842"/>
            <a:ext cx="30492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8" name="Content Placeholder 4"/>
          <p:cNvSpPr>
            <a:spLocks noGrp="1"/>
          </p:cNvSpPr>
          <p:nvPr>
            <p:ph sz="quarter" idx="41" hasCustomPrompt="1"/>
          </p:nvPr>
        </p:nvSpPr>
        <p:spPr>
          <a:xfrm>
            <a:off x="3049204" y="0"/>
            <a:ext cx="3049200" cy="3338976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9" name="Text Placeholder 9"/>
          <p:cNvSpPr>
            <a:spLocks noGrp="1"/>
          </p:cNvSpPr>
          <p:nvPr>
            <p:ph type="body" sz="quarter" idx="42"/>
          </p:nvPr>
        </p:nvSpPr>
        <p:spPr>
          <a:xfrm>
            <a:off x="3049200" y="3345778"/>
            <a:ext cx="30492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Content Placeholder 4"/>
          <p:cNvSpPr>
            <a:spLocks noGrp="1"/>
          </p:cNvSpPr>
          <p:nvPr>
            <p:ph sz="quarter" idx="43" hasCustomPrompt="1"/>
          </p:nvPr>
        </p:nvSpPr>
        <p:spPr>
          <a:xfrm>
            <a:off x="6098400" y="-1"/>
            <a:ext cx="3049200" cy="2773199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34" name="Content Placeholder 4"/>
          <p:cNvSpPr>
            <a:spLocks noGrp="1"/>
          </p:cNvSpPr>
          <p:nvPr>
            <p:ph sz="quarter" idx="45" hasCustomPrompt="1"/>
          </p:nvPr>
        </p:nvSpPr>
        <p:spPr>
          <a:xfrm>
            <a:off x="9147594" y="0"/>
            <a:ext cx="3049200" cy="2210931"/>
          </a:xfrm>
          <a:solidFill>
            <a:schemeClr val="tx1"/>
          </a:solidFill>
        </p:spPr>
        <p:txBody>
          <a:bodyPr lIns="108000" tIns="360000" rIns="108000" bIns="216000" anchor="b">
            <a:noAutofit/>
          </a:bodyPr>
          <a:lstStyle>
            <a:lvl1pPr marL="0" indent="0" algn="ctr">
              <a:buFontTx/>
              <a:buNone/>
              <a:defRPr sz="32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18" name="Text Placeholder 9"/>
          <p:cNvSpPr>
            <a:spLocks noGrp="1"/>
          </p:cNvSpPr>
          <p:nvPr>
            <p:ph type="body" sz="quarter" idx="50"/>
          </p:nvPr>
        </p:nvSpPr>
        <p:spPr>
          <a:xfrm>
            <a:off x="6098398" y="2772649"/>
            <a:ext cx="30492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9"/>
          <p:cNvSpPr>
            <a:spLocks noGrp="1"/>
          </p:cNvSpPr>
          <p:nvPr>
            <p:ph type="body" sz="quarter" idx="51"/>
          </p:nvPr>
        </p:nvSpPr>
        <p:spPr>
          <a:xfrm>
            <a:off x="9150067" y="2200069"/>
            <a:ext cx="30492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1800" y="10271"/>
            <a:ext cx="8353425" cy="1241425"/>
          </a:xfrm>
        </p:spPr>
        <p:txBody>
          <a:bodyPr/>
          <a:lstStyle>
            <a:lvl1pPr>
              <a:defRPr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2F3ED7-E4A7-7EE7-77CB-66B5F0E0509D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38346929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 Step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5"/>
          <p:cNvSpPr>
            <a:spLocks noGrp="1"/>
          </p:cNvSpPr>
          <p:nvPr>
            <p:ph type="body" sz="quarter" idx="52"/>
          </p:nvPr>
        </p:nvSpPr>
        <p:spPr>
          <a:xfrm>
            <a:off x="9783379" y="1696140"/>
            <a:ext cx="2408621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6" name="Title Placeholder 5"/>
          <p:cNvSpPr>
            <a:spLocks noGrp="1"/>
          </p:cNvSpPr>
          <p:nvPr>
            <p:ph sz="quarter" idx="47" hasCustomPrompt="1"/>
          </p:nvPr>
        </p:nvSpPr>
        <p:spPr>
          <a:xfrm>
            <a:off x="9783380" y="0"/>
            <a:ext cx="2408620" cy="1690914"/>
          </a:xfrm>
          <a:solidFill>
            <a:schemeClr val="tx1"/>
          </a:solidFill>
        </p:spPr>
        <p:txBody>
          <a:bodyPr lIns="108000" tIns="360000" rIns="108000" bIns="216000" anchor="b">
            <a:no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0" name="Text Placeholder 4"/>
          <p:cNvSpPr>
            <a:spLocks noGrp="1"/>
          </p:cNvSpPr>
          <p:nvPr>
            <p:ph type="body" sz="quarter" idx="51"/>
          </p:nvPr>
        </p:nvSpPr>
        <p:spPr>
          <a:xfrm>
            <a:off x="7337964" y="2200069"/>
            <a:ext cx="2448001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4" name="Title Placeholder 4"/>
          <p:cNvSpPr>
            <a:spLocks noGrp="1"/>
          </p:cNvSpPr>
          <p:nvPr>
            <p:ph sz="quarter" idx="45" hasCustomPrompt="1"/>
          </p:nvPr>
        </p:nvSpPr>
        <p:spPr>
          <a:xfrm>
            <a:off x="7335490" y="0"/>
            <a:ext cx="2448000" cy="2210931"/>
          </a:xfrm>
          <a:solidFill>
            <a:schemeClr val="tx1"/>
          </a:solidFill>
        </p:spPr>
        <p:txBody>
          <a:bodyPr lIns="108000" tIns="360000" rIns="108000" bIns="216000" anchor="b">
            <a:no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18" name="Text Placeholder 3"/>
          <p:cNvSpPr>
            <a:spLocks noGrp="1"/>
          </p:cNvSpPr>
          <p:nvPr>
            <p:ph type="body" sz="quarter" idx="50"/>
          </p:nvPr>
        </p:nvSpPr>
        <p:spPr>
          <a:xfrm>
            <a:off x="4890664" y="2772649"/>
            <a:ext cx="2448001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Title Placeholder 3"/>
          <p:cNvSpPr>
            <a:spLocks noGrp="1"/>
          </p:cNvSpPr>
          <p:nvPr>
            <p:ph sz="quarter" idx="43" hasCustomPrompt="1"/>
          </p:nvPr>
        </p:nvSpPr>
        <p:spPr>
          <a:xfrm>
            <a:off x="4890665" y="-1"/>
            <a:ext cx="2448000" cy="2773199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9" name="Text Placeholder 2"/>
          <p:cNvSpPr>
            <a:spLocks noGrp="1"/>
          </p:cNvSpPr>
          <p:nvPr>
            <p:ph type="body" sz="quarter" idx="42"/>
          </p:nvPr>
        </p:nvSpPr>
        <p:spPr>
          <a:xfrm>
            <a:off x="2445332" y="3345778"/>
            <a:ext cx="2448001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itle Placeholder 2"/>
          <p:cNvSpPr>
            <a:spLocks noGrp="1"/>
          </p:cNvSpPr>
          <p:nvPr>
            <p:ph sz="quarter" idx="41" hasCustomPrompt="1"/>
          </p:nvPr>
        </p:nvSpPr>
        <p:spPr>
          <a:xfrm>
            <a:off x="2445335" y="0"/>
            <a:ext cx="2448000" cy="3338976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7" name="Text Placeholder 1"/>
          <p:cNvSpPr>
            <a:spLocks noGrp="1"/>
          </p:cNvSpPr>
          <p:nvPr>
            <p:ph type="body" sz="quarter" idx="40"/>
          </p:nvPr>
        </p:nvSpPr>
        <p:spPr>
          <a:xfrm>
            <a:off x="-3" y="3904842"/>
            <a:ext cx="2448001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6" name="Title Placeholder 1"/>
          <p:cNvSpPr>
            <a:spLocks noGrp="1"/>
          </p:cNvSpPr>
          <p:nvPr>
            <p:ph sz="quarter" idx="34" hasCustomPrompt="1"/>
          </p:nvPr>
        </p:nvSpPr>
        <p:spPr>
          <a:xfrm>
            <a:off x="-2" y="0"/>
            <a:ext cx="2448000" cy="3904842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text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511800" y="10271"/>
            <a:ext cx="8353425" cy="1241425"/>
          </a:xfrm>
        </p:spPr>
        <p:txBody>
          <a:bodyPr/>
          <a:lstStyle>
            <a:lvl1pPr>
              <a:defRPr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6930EB-E657-8E31-215D-AC10719246C2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25373976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6 Steps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6"/>
          <p:cNvSpPr>
            <a:spLocks noGrp="1"/>
          </p:cNvSpPr>
          <p:nvPr>
            <p:ph type="body" sz="quarter" idx="52"/>
          </p:nvPr>
        </p:nvSpPr>
        <p:spPr>
          <a:xfrm>
            <a:off x="8134453" y="2255204"/>
            <a:ext cx="20340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6" name="Title Placeholder 6"/>
          <p:cNvSpPr>
            <a:spLocks noGrp="1"/>
          </p:cNvSpPr>
          <p:nvPr>
            <p:ph sz="quarter" idx="47" hasCustomPrompt="1"/>
          </p:nvPr>
        </p:nvSpPr>
        <p:spPr>
          <a:xfrm>
            <a:off x="8125026" y="1"/>
            <a:ext cx="2034000" cy="2249978"/>
          </a:xfrm>
          <a:solidFill>
            <a:schemeClr val="tx1"/>
          </a:solidFill>
        </p:spPr>
        <p:txBody>
          <a:bodyPr lIns="108000" tIns="360000" rIns="108000" bIns="216000" anchor="b">
            <a:no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51"/>
          </p:nvPr>
        </p:nvSpPr>
        <p:spPr>
          <a:xfrm>
            <a:off x="6102504" y="2759133"/>
            <a:ext cx="2013095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4" name="Title Placeholder 5"/>
          <p:cNvSpPr>
            <a:spLocks noGrp="1"/>
          </p:cNvSpPr>
          <p:nvPr>
            <p:ph sz="quarter" idx="45" hasCustomPrompt="1"/>
          </p:nvPr>
        </p:nvSpPr>
        <p:spPr>
          <a:xfrm>
            <a:off x="6093077" y="0"/>
            <a:ext cx="2034000" cy="2769996"/>
          </a:xfrm>
          <a:solidFill>
            <a:schemeClr val="tx1"/>
          </a:solidFill>
        </p:spPr>
        <p:txBody>
          <a:bodyPr lIns="108000" tIns="360000" rIns="108000" bIns="216000" anchor="b">
            <a:no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50"/>
          </p:nvPr>
        </p:nvSpPr>
        <p:spPr>
          <a:xfrm>
            <a:off x="4070555" y="3331713"/>
            <a:ext cx="20340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Title Placeholder 4"/>
          <p:cNvSpPr>
            <a:spLocks noGrp="1"/>
          </p:cNvSpPr>
          <p:nvPr>
            <p:ph sz="quarter" idx="43" hasCustomPrompt="1"/>
          </p:nvPr>
        </p:nvSpPr>
        <p:spPr>
          <a:xfrm>
            <a:off x="4061128" y="0"/>
            <a:ext cx="2034000" cy="3339063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9" name="Text Placeholder 3"/>
          <p:cNvSpPr>
            <a:spLocks noGrp="1"/>
          </p:cNvSpPr>
          <p:nvPr>
            <p:ph type="body" sz="quarter" idx="42"/>
          </p:nvPr>
        </p:nvSpPr>
        <p:spPr>
          <a:xfrm>
            <a:off x="2029179" y="3904842"/>
            <a:ext cx="20340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284400" indent="0">
              <a:buNone/>
              <a:defRPr/>
            </a:lvl2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itle Placeholder 3"/>
          <p:cNvSpPr>
            <a:spLocks noGrp="1"/>
          </p:cNvSpPr>
          <p:nvPr>
            <p:ph sz="quarter" idx="41" hasCustomPrompt="1"/>
          </p:nvPr>
        </p:nvSpPr>
        <p:spPr>
          <a:xfrm>
            <a:off x="2029179" y="1"/>
            <a:ext cx="2034000" cy="3898040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27" name="Text Placeholder 2"/>
          <p:cNvSpPr>
            <a:spLocks noGrp="1"/>
          </p:cNvSpPr>
          <p:nvPr>
            <p:ph type="body" sz="quarter" idx="40"/>
          </p:nvPr>
        </p:nvSpPr>
        <p:spPr>
          <a:xfrm>
            <a:off x="-2770" y="4463906"/>
            <a:ext cx="20340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26" name="Title Placeholder 2"/>
          <p:cNvSpPr>
            <a:spLocks noGrp="1"/>
          </p:cNvSpPr>
          <p:nvPr>
            <p:ph sz="quarter" idx="34" hasCustomPrompt="1"/>
          </p:nvPr>
        </p:nvSpPr>
        <p:spPr>
          <a:xfrm>
            <a:off x="0" y="0"/>
            <a:ext cx="2034000" cy="4463907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 dirty="0"/>
              <a:t>Edit text</a:t>
            </a:r>
          </a:p>
        </p:txBody>
      </p:sp>
      <p:sp>
        <p:nvSpPr>
          <p:cNvPr id="19" name="Text Placeholder 1"/>
          <p:cNvSpPr>
            <a:spLocks noGrp="1"/>
          </p:cNvSpPr>
          <p:nvPr>
            <p:ph type="body" sz="quarter" idx="54"/>
          </p:nvPr>
        </p:nvSpPr>
        <p:spPr>
          <a:xfrm>
            <a:off x="10154924" y="1751275"/>
            <a:ext cx="2034000" cy="1724681"/>
          </a:xfrm>
          <a:noFill/>
        </p:spPr>
        <p:txBody>
          <a:bodyPr lIns="216000" tIns="180000" rIns="216000">
            <a:normAutofit/>
          </a:bodyPr>
          <a:lstStyle>
            <a:lvl1pPr marL="0" indent="0" algn="ctr">
              <a:buFontTx/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7" name="Title Placeholder 1"/>
          <p:cNvSpPr>
            <a:spLocks noGrp="1"/>
          </p:cNvSpPr>
          <p:nvPr>
            <p:ph sz="quarter" idx="53" hasCustomPrompt="1"/>
          </p:nvPr>
        </p:nvSpPr>
        <p:spPr>
          <a:xfrm>
            <a:off x="10154924" y="0"/>
            <a:ext cx="2034000" cy="1751275"/>
          </a:xfrm>
          <a:solidFill>
            <a:schemeClr val="tx1"/>
          </a:solidFill>
        </p:spPr>
        <p:txBody>
          <a:bodyPr lIns="108000" tIns="360000" rIns="108000" bIns="216000" anchor="b">
            <a:normAutofit/>
          </a:bodyPr>
          <a:lstStyle>
            <a:lvl1pPr marL="0" indent="0" algn="ctr">
              <a:buFontTx/>
              <a:buNone/>
              <a:defRPr sz="2400" b="1">
                <a:solidFill>
                  <a:schemeClr val="bg1"/>
                </a:solidFill>
                <a:latin typeface="+mn-lt"/>
              </a:defRPr>
            </a:lvl1pPr>
            <a:lvl3pPr marL="468000" indent="0">
              <a:buNone/>
              <a:defRPr/>
            </a:lvl3pPr>
          </a:lstStyle>
          <a:p>
            <a:pPr lvl="0"/>
            <a:r>
              <a:rPr lang="en-US"/>
              <a:t>Edit text</a:t>
            </a: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1800" y="10271"/>
            <a:ext cx="8353425" cy="1241425"/>
          </a:xfrm>
        </p:spPr>
        <p:txBody>
          <a:bodyPr/>
          <a:lstStyle>
            <a:lvl1pPr>
              <a:defRPr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65AFFF-9B3B-632A-A913-019E6BCD67F1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15602522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f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1919288" y="512763"/>
            <a:ext cx="8353425" cy="12414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Name1"/>
          <p:cNvSpPr>
            <a:spLocks noGrp="1"/>
          </p:cNvSpPr>
          <p:nvPr>
            <p:ph type="body" sz="quarter" idx="30" hasCustomPrompt="1"/>
          </p:nvPr>
        </p:nvSpPr>
        <p:spPr>
          <a:xfrm>
            <a:off x="1919287" y="473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8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1" name="Title1"/>
          <p:cNvSpPr>
            <a:spLocks noGrp="1"/>
          </p:cNvSpPr>
          <p:nvPr>
            <p:ph type="body" sz="quarter" idx="31" hasCustomPrompt="1"/>
          </p:nvPr>
        </p:nvSpPr>
        <p:spPr>
          <a:xfrm>
            <a:off x="1919287" y="509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 dirty="0"/>
              <a:t>Add job title</a:t>
            </a:r>
          </a:p>
        </p:txBody>
      </p:sp>
      <p:sp>
        <p:nvSpPr>
          <p:cNvPr id="5" name="Picture1"/>
          <p:cNvSpPr>
            <a:spLocks noGrp="1"/>
          </p:cNvSpPr>
          <p:nvPr>
            <p:ph type="pic" sz="quarter" idx="32"/>
          </p:nvPr>
        </p:nvSpPr>
        <p:spPr>
          <a:xfrm>
            <a:off x="1919287" y="2204280"/>
            <a:ext cx="2268000" cy="2532063"/>
          </a:xfrm>
        </p:spPr>
        <p:txBody>
          <a:bodyPr/>
          <a:lstStyle>
            <a:lvl1pPr algn="ctr">
              <a:defRPr>
                <a:latin typeface="Century Gothic" panose="020B0502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23" name="Name2"/>
          <p:cNvSpPr>
            <a:spLocks noGrp="1"/>
          </p:cNvSpPr>
          <p:nvPr>
            <p:ph type="body" sz="quarter" idx="33" hasCustomPrompt="1"/>
          </p:nvPr>
        </p:nvSpPr>
        <p:spPr>
          <a:xfrm>
            <a:off x="4962000" y="473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8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4" name="Title2"/>
          <p:cNvSpPr>
            <a:spLocks noGrp="1"/>
          </p:cNvSpPr>
          <p:nvPr>
            <p:ph type="body" sz="quarter" idx="34" hasCustomPrompt="1"/>
          </p:nvPr>
        </p:nvSpPr>
        <p:spPr>
          <a:xfrm>
            <a:off x="4962000" y="509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 dirty="0"/>
              <a:t>Add job title</a:t>
            </a:r>
          </a:p>
        </p:txBody>
      </p:sp>
      <p:sp>
        <p:nvSpPr>
          <p:cNvPr id="25" name="Picture2"/>
          <p:cNvSpPr>
            <a:spLocks noGrp="1"/>
          </p:cNvSpPr>
          <p:nvPr>
            <p:ph type="pic" sz="quarter" idx="35"/>
          </p:nvPr>
        </p:nvSpPr>
        <p:spPr>
          <a:xfrm>
            <a:off x="4962000" y="2204280"/>
            <a:ext cx="2268000" cy="2532063"/>
          </a:xfrm>
        </p:spPr>
        <p:txBody>
          <a:bodyPr/>
          <a:lstStyle>
            <a:lvl1pPr algn="ctr">
              <a:defRPr>
                <a:latin typeface="Century Gothic" panose="020B0502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26" name="Name3"/>
          <p:cNvSpPr>
            <a:spLocks noGrp="1"/>
          </p:cNvSpPr>
          <p:nvPr>
            <p:ph type="body" sz="quarter" idx="36" hasCustomPrompt="1"/>
          </p:nvPr>
        </p:nvSpPr>
        <p:spPr>
          <a:xfrm>
            <a:off x="8004713" y="473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8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 dirty="0"/>
              <a:t>Add name</a:t>
            </a:r>
          </a:p>
        </p:txBody>
      </p:sp>
      <p:sp>
        <p:nvSpPr>
          <p:cNvPr id="27" name="Title3"/>
          <p:cNvSpPr>
            <a:spLocks noGrp="1"/>
          </p:cNvSpPr>
          <p:nvPr>
            <p:ph type="body" sz="quarter" idx="37" hasCustomPrompt="1"/>
          </p:nvPr>
        </p:nvSpPr>
        <p:spPr>
          <a:xfrm>
            <a:off x="8004713" y="5096343"/>
            <a:ext cx="2268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28" name="Picture3"/>
          <p:cNvSpPr>
            <a:spLocks noGrp="1"/>
          </p:cNvSpPr>
          <p:nvPr>
            <p:ph type="pic" sz="quarter" idx="38"/>
          </p:nvPr>
        </p:nvSpPr>
        <p:spPr>
          <a:xfrm>
            <a:off x="8004713" y="2204280"/>
            <a:ext cx="2268000" cy="2532063"/>
          </a:xfrm>
        </p:spPr>
        <p:txBody>
          <a:bodyPr/>
          <a:lstStyle>
            <a:lvl1pPr algn="ctr">
              <a:defRPr>
                <a:latin typeface="Century Gothic" panose="020B0502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292D80-17A1-4ED9-9CAF-48F1B05F1A02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176656297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f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1919288" y="512763"/>
            <a:ext cx="8353425" cy="12414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Name1"/>
          <p:cNvSpPr>
            <a:spLocks noGrp="1"/>
          </p:cNvSpPr>
          <p:nvPr>
            <p:ph type="body" sz="quarter" idx="30" hasCustomPrompt="1"/>
          </p:nvPr>
        </p:nvSpPr>
        <p:spPr>
          <a:xfrm>
            <a:off x="1601213" y="444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6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1" name="Title1"/>
          <p:cNvSpPr>
            <a:spLocks noGrp="1"/>
          </p:cNvSpPr>
          <p:nvPr>
            <p:ph type="body" sz="quarter" idx="31" hasCustomPrompt="1"/>
          </p:nvPr>
        </p:nvSpPr>
        <p:spPr>
          <a:xfrm>
            <a:off x="1601213" y="480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72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 dirty="0"/>
              <a:t>Add job title</a:t>
            </a:r>
          </a:p>
        </p:txBody>
      </p:sp>
      <p:sp>
        <p:nvSpPr>
          <p:cNvPr id="5" name="Picture1"/>
          <p:cNvSpPr>
            <a:spLocks noGrp="1"/>
          </p:cNvSpPr>
          <p:nvPr>
            <p:ph type="pic" sz="quarter" idx="32"/>
          </p:nvPr>
        </p:nvSpPr>
        <p:spPr>
          <a:xfrm>
            <a:off x="1601213" y="2350055"/>
            <a:ext cx="1873250" cy="2091352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Name2"/>
          <p:cNvSpPr>
            <a:spLocks noGrp="1"/>
          </p:cNvSpPr>
          <p:nvPr>
            <p:ph type="body" sz="quarter" idx="33" hasCustomPrompt="1"/>
          </p:nvPr>
        </p:nvSpPr>
        <p:spPr>
          <a:xfrm>
            <a:off x="3941188" y="444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6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16" name="Title2"/>
          <p:cNvSpPr>
            <a:spLocks noGrp="1"/>
          </p:cNvSpPr>
          <p:nvPr>
            <p:ph type="body" sz="quarter" idx="34" hasCustomPrompt="1"/>
          </p:nvPr>
        </p:nvSpPr>
        <p:spPr>
          <a:xfrm>
            <a:off x="3941188" y="480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72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17" name="Picture2"/>
          <p:cNvSpPr>
            <a:spLocks noGrp="1"/>
          </p:cNvSpPr>
          <p:nvPr>
            <p:ph type="pic" sz="quarter" idx="35"/>
          </p:nvPr>
        </p:nvSpPr>
        <p:spPr>
          <a:xfrm>
            <a:off x="3941188" y="2350055"/>
            <a:ext cx="1873250" cy="2091352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Name3"/>
          <p:cNvSpPr>
            <a:spLocks noGrp="1"/>
          </p:cNvSpPr>
          <p:nvPr>
            <p:ph type="body" sz="quarter" idx="36" hasCustomPrompt="1"/>
          </p:nvPr>
        </p:nvSpPr>
        <p:spPr>
          <a:xfrm>
            <a:off x="6282751" y="444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6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19" name="Title3"/>
          <p:cNvSpPr>
            <a:spLocks noGrp="1"/>
          </p:cNvSpPr>
          <p:nvPr>
            <p:ph type="body" sz="quarter" idx="37" hasCustomPrompt="1"/>
          </p:nvPr>
        </p:nvSpPr>
        <p:spPr>
          <a:xfrm>
            <a:off x="6282751" y="480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72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20" name="Picture3"/>
          <p:cNvSpPr>
            <a:spLocks noGrp="1"/>
          </p:cNvSpPr>
          <p:nvPr>
            <p:ph type="pic" sz="quarter" idx="38"/>
          </p:nvPr>
        </p:nvSpPr>
        <p:spPr>
          <a:xfrm>
            <a:off x="6282751" y="2350055"/>
            <a:ext cx="1873250" cy="2091352"/>
          </a:xfrm>
        </p:spPr>
        <p:txBody>
          <a:bodyPr/>
          <a:lstStyle/>
          <a:p>
            <a:endParaRPr lang="en-GB"/>
          </a:p>
        </p:txBody>
      </p:sp>
      <p:sp>
        <p:nvSpPr>
          <p:cNvPr id="22" name="Name4"/>
          <p:cNvSpPr>
            <a:spLocks noGrp="1"/>
          </p:cNvSpPr>
          <p:nvPr>
            <p:ph type="body" sz="quarter" idx="39" hasCustomPrompt="1"/>
          </p:nvPr>
        </p:nvSpPr>
        <p:spPr>
          <a:xfrm>
            <a:off x="8617963" y="444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0" rtlCol="0" anchor="b">
            <a:normAutofit/>
          </a:bodyPr>
          <a:lstStyle>
            <a:lvl1pPr marL="0" indent="0" algn="ctr">
              <a:buNone/>
              <a:defRPr lang="en-US" sz="16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9" name="Title4"/>
          <p:cNvSpPr>
            <a:spLocks noGrp="1"/>
          </p:cNvSpPr>
          <p:nvPr>
            <p:ph type="body" sz="quarter" idx="40" hasCustomPrompt="1"/>
          </p:nvPr>
        </p:nvSpPr>
        <p:spPr>
          <a:xfrm>
            <a:off x="8617963" y="4801407"/>
            <a:ext cx="1872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72000" rIns="108000" bIns="36000" rtlCol="0" anchor="t">
            <a:normAutofit/>
          </a:bodyPr>
          <a:lstStyle>
            <a:lvl1pPr marL="0" indent="0" algn="ctr">
              <a:buNone/>
              <a:defRPr lang="en-US" sz="110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30" name="Picture4"/>
          <p:cNvSpPr>
            <a:spLocks noGrp="1"/>
          </p:cNvSpPr>
          <p:nvPr>
            <p:ph type="pic" sz="quarter" idx="41"/>
          </p:nvPr>
        </p:nvSpPr>
        <p:spPr>
          <a:xfrm>
            <a:off x="8617963" y="2350055"/>
            <a:ext cx="1873250" cy="2091352"/>
          </a:xfrm>
        </p:spPr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F295AA-F4C2-A86D-AC5A-DA6426A12295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12788814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f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3"/>
          <p:cNvSpPr>
            <a:spLocks noGrp="1"/>
          </p:cNvSpPr>
          <p:nvPr>
            <p:ph type="title"/>
          </p:nvPr>
        </p:nvSpPr>
        <p:spPr>
          <a:xfrm>
            <a:off x="1919288" y="512763"/>
            <a:ext cx="8353425" cy="12414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0" hasCustomPrompt="1"/>
          </p:nvPr>
        </p:nvSpPr>
        <p:spPr>
          <a:xfrm>
            <a:off x="1450975" y="426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b">
            <a:normAutofit/>
          </a:bodyPr>
          <a:lstStyle>
            <a:lvl1pPr marL="0" indent="0" algn="ctr">
              <a:buNone/>
              <a:defRPr lang="en-US" sz="14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1" name="Text Placeholder 2"/>
          <p:cNvSpPr>
            <a:spLocks noGrp="1"/>
          </p:cNvSpPr>
          <p:nvPr>
            <p:ph type="body" sz="quarter" idx="31" hasCustomPrompt="1"/>
          </p:nvPr>
        </p:nvSpPr>
        <p:spPr>
          <a:xfrm>
            <a:off x="1450975" y="462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05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32"/>
          </p:nvPr>
        </p:nvSpPr>
        <p:spPr>
          <a:xfrm>
            <a:off x="1450975" y="2477055"/>
            <a:ext cx="1584000" cy="1782966"/>
          </a:xfrm>
        </p:spPr>
        <p:txBody>
          <a:bodyPr/>
          <a:lstStyle/>
          <a:p>
            <a:endParaRPr lang="en-GB"/>
          </a:p>
        </p:txBody>
      </p:sp>
      <p:sp>
        <p:nvSpPr>
          <p:cNvPr id="23" name="Text Placeholder 2"/>
          <p:cNvSpPr>
            <a:spLocks noGrp="1"/>
          </p:cNvSpPr>
          <p:nvPr>
            <p:ph type="body" sz="quarter" idx="33" hasCustomPrompt="1"/>
          </p:nvPr>
        </p:nvSpPr>
        <p:spPr>
          <a:xfrm>
            <a:off x="3324225" y="426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b">
            <a:normAutofit/>
          </a:bodyPr>
          <a:lstStyle>
            <a:lvl1pPr marL="0" indent="0" algn="ctr">
              <a:buNone/>
              <a:defRPr lang="en-US" sz="14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4" name="Text Placeholder 2"/>
          <p:cNvSpPr>
            <a:spLocks noGrp="1"/>
          </p:cNvSpPr>
          <p:nvPr>
            <p:ph type="body" sz="quarter" idx="34" hasCustomPrompt="1"/>
          </p:nvPr>
        </p:nvSpPr>
        <p:spPr>
          <a:xfrm>
            <a:off x="3324225" y="462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05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25" name="Picture Placeholder 4"/>
          <p:cNvSpPr>
            <a:spLocks noGrp="1"/>
          </p:cNvSpPr>
          <p:nvPr>
            <p:ph type="pic" sz="quarter" idx="35"/>
          </p:nvPr>
        </p:nvSpPr>
        <p:spPr>
          <a:xfrm>
            <a:off x="3324225" y="2477055"/>
            <a:ext cx="1584000" cy="1782966"/>
          </a:xfrm>
        </p:spPr>
        <p:txBody>
          <a:bodyPr/>
          <a:lstStyle/>
          <a:p>
            <a:endParaRPr lang="en-GB"/>
          </a:p>
        </p:txBody>
      </p:sp>
      <p:sp>
        <p:nvSpPr>
          <p:cNvPr id="26" name="Text Placeholder 2"/>
          <p:cNvSpPr>
            <a:spLocks noGrp="1"/>
          </p:cNvSpPr>
          <p:nvPr>
            <p:ph type="body" sz="quarter" idx="36" hasCustomPrompt="1"/>
          </p:nvPr>
        </p:nvSpPr>
        <p:spPr>
          <a:xfrm>
            <a:off x="5195888" y="426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b">
            <a:normAutofit/>
          </a:bodyPr>
          <a:lstStyle>
            <a:lvl1pPr marL="0" indent="0" algn="ctr">
              <a:buNone/>
              <a:defRPr lang="en-US" sz="14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27" name="Text Placeholder 2"/>
          <p:cNvSpPr>
            <a:spLocks noGrp="1"/>
          </p:cNvSpPr>
          <p:nvPr>
            <p:ph type="body" sz="quarter" idx="37" hasCustomPrompt="1"/>
          </p:nvPr>
        </p:nvSpPr>
        <p:spPr>
          <a:xfrm>
            <a:off x="5195888" y="462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05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28" name="Picture Placeholder 4"/>
          <p:cNvSpPr>
            <a:spLocks noGrp="1"/>
          </p:cNvSpPr>
          <p:nvPr>
            <p:ph type="pic" sz="quarter" idx="38"/>
          </p:nvPr>
        </p:nvSpPr>
        <p:spPr>
          <a:xfrm>
            <a:off x="5195888" y="2477055"/>
            <a:ext cx="1584000" cy="1782966"/>
          </a:xfrm>
        </p:spPr>
        <p:txBody>
          <a:bodyPr/>
          <a:lstStyle/>
          <a:p>
            <a:endParaRPr lang="en-GB"/>
          </a:p>
        </p:txBody>
      </p:sp>
      <p:sp>
        <p:nvSpPr>
          <p:cNvPr id="32" name="Text Placeholder 2"/>
          <p:cNvSpPr>
            <a:spLocks noGrp="1"/>
          </p:cNvSpPr>
          <p:nvPr>
            <p:ph type="body" sz="quarter" idx="39" hasCustomPrompt="1"/>
          </p:nvPr>
        </p:nvSpPr>
        <p:spPr>
          <a:xfrm>
            <a:off x="7067551" y="426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b">
            <a:normAutofit/>
          </a:bodyPr>
          <a:lstStyle>
            <a:lvl1pPr marL="0" indent="0" algn="ctr">
              <a:buNone/>
              <a:defRPr lang="en-US" sz="14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33" name="Text Placeholder 2"/>
          <p:cNvSpPr>
            <a:spLocks noGrp="1"/>
          </p:cNvSpPr>
          <p:nvPr>
            <p:ph type="body" sz="quarter" idx="40" hasCustomPrompt="1"/>
          </p:nvPr>
        </p:nvSpPr>
        <p:spPr>
          <a:xfrm>
            <a:off x="7067551" y="462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05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34" name="Picture Placeholder 4"/>
          <p:cNvSpPr>
            <a:spLocks noGrp="1"/>
          </p:cNvSpPr>
          <p:nvPr>
            <p:ph type="pic" sz="quarter" idx="41"/>
          </p:nvPr>
        </p:nvSpPr>
        <p:spPr>
          <a:xfrm>
            <a:off x="7067551" y="2477055"/>
            <a:ext cx="1584000" cy="1782966"/>
          </a:xfrm>
        </p:spPr>
        <p:txBody>
          <a:bodyPr/>
          <a:lstStyle/>
          <a:p>
            <a:endParaRPr lang="en-GB"/>
          </a:p>
        </p:txBody>
      </p:sp>
      <p:sp>
        <p:nvSpPr>
          <p:cNvPr id="35" name="Text Placeholder 2"/>
          <p:cNvSpPr>
            <a:spLocks noGrp="1"/>
          </p:cNvSpPr>
          <p:nvPr>
            <p:ph type="body" sz="quarter" idx="42" hasCustomPrompt="1"/>
          </p:nvPr>
        </p:nvSpPr>
        <p:spPr>
          <a:xfrm>
            <a:off x="8940800" y="426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b">
            <a:normAutofit/>
          </a:bodyPr>
          <a:lstStyle>
            <a:lvl1pPr marL="0" indent="0" algn="ctr">
              <a:buNone/>
              <a:defRPr lang="en-US" sz="1400" b="1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name</a:t>
            </a:r>
          </a:p>
        </p:txBody>
      </p:sp>
      <p:sp>
        <p:nvSpPr>
          <p:cNvPr id="36" name="Text Placeholder 2"/>
          <p:cNvSpPr>
            <a:spLocks noGrp="1"/>
          </p:cNvSpPr>
          <p:nvPr>
            <p:ph type="body" sz="quarter" idx="43" hasCustomPrompt="1"/>
          </p:nvPr>
        </p:nvSpPr>
        <p:spPr>
          <a:xfrm>
            <a:off x="8940800" y="4620021"/>
            <a:ext cx="1584000" cy="360000"/>
          </a:xfrm>
          <a:solidFill>
            <a:schemeClr val="tx1"/>
          </a:solidFill>
          <a:ln w="3175">
            <a:noFill/>
          </a:ln>
        </p:spPr>
        <p:txBody>
          <a:bodyPr vert="horz" lIns="108000" tIns="36000" rIns="108000" bIns="36000" rtlCol="0" anchor="t">
            <a:normAutofit/>
          </a:bodyPr>
          <a:lstStyle>
            <a:lvl1pPr marL="0" indent="0" algn="ctr">
              <a:buNone/>
              <a:defRPr lang="en-US" sz="1050" b="0" i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2000" smtClean="0">
                <a:latin typeface="Century Gothic" panose="020B0703030202060203" pitchFamily="34" charset="0"/>
              </a:defRPr>
            </a:lvl2pPr>
            <a:lvl3pPr marL="468000" indent="0">
              <a:buNone/>
              <a:defRPr lang="en-US" sz="1600" smtClean="0"/>
            </a:lvl3pPr>
            <a:lvl4pPr>
              <a:defRPr lang="en-US" sz="1600" smtClean="0"/>
            </a:lvl4pPr>
            <a:lvl5pPr>
              <a:defRPr lang="en-GB" sz="1600"/>
            </a:lvl5pPr>
          </a:lstStyle>
          <a:p>
            <a:pPr marL="270000" lvl="0" indent="-270000" algn="ctr"/>
            <a:r>
              <a:rPr lang="en-US"/>
              <a:t>Add job title</a:t>
            </a:r>
          </a:p>
        </p:txBody>
      </p:sp>
      <p:sp>
        <p:nvSpPr>
          <p:cNvPr id="37" name="Picture Placeholder 4"/>
          <p:cNvSpPr>
            <a:spLocks noGrp="1"/>
          </p:cNvSpPr>
          <p:nvPr>
            <p:ph type="pic" sz="quarter" idx="44"/>
          </p:nvPr>
        </p:nvSpPr>
        <p:spPr>
          <a:xfrm>
            <a:off x="8940800" y="2477055"/>
            <a:ext cx="1584000" cy="1782966"/>
          </a:xfrm>
        </p:spPr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32F66B-C692-7CDE-D712-7A8F6F25F449}"/>
              </a:ext>
            </a:extLst>
          </p:cNvPr>
          <p:cNvSpPr txBox="1"/>
          <p:nvPr userDrawn="1"/>
        </p:nvSpPr>
        <p:spPr>
          <a:xfrm>
            <a:off x="10015121" y="6911009"/>
            <a:ext cx="2176879" cy="24622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/>
          <a:p>
            <a:pPr algn="r"/>
            <a:r>
              <a:rPr lang="en-GB" sz="1000" dirty="0">
                <a:solidFill>
                  <a:schemeClr val="tx1"/>
                </a:solidFill>
              </a:rPr>
              <a:t>Select the blocks to change colour</a:t>
            </a:r>
          </a:p>
        </p:txBody>
      </p:sp>
    </p:spTree>
    <p:extLst>
      <p:ext uri="{BB962C8B-B14F-4D97-AF65-F5344CB8AC3E}">
        <p14:creationId xmlns:p14="http://schemas.microsoft.com/office/powerpoint/2010/main" val="130515617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Web P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2387600" y="871538"/>
            <a:ext cx="7416800" cy="8943022"/>
          </a:xfrm>
          <a:solidFill>
            <a:schemeClr val="bg1"/>
          </a:solidFill>
          <a:effectLst>
            <a:outerShdw blurRad="2032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270000" marR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 dirty="0"/>
              <a:t>Website screenshot</a:t>
            </a:r>
          </a:p>
        </p:txBody>
      </p:sp>
    </p:spTree>
    <p:extLst>
      <p:ext uri="{BB962C8B-B14F-4D97-AF65-F5344CB8AC3E}">
        <p14:creationId xmlns:p14="http://schemas.microsoft.com/office/powerpoint/2010/main" val="1962763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b Page x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1135063" y="512763"/>
            <a:ext cx="4817116" cy="10008507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>
              <a:defRPr/>
            </a:lvl1pPr>
          </a:lstStyle>
          <a:p>
            <a:r>
              <a:rPr lang="en-GB"/>
              <a:t>Website screenshot</a:t>
            </a:r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6388908" y="512763"/>
            <a:ext cx="4817116" cy="10008507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</p:spTree>
    <p:extLst>
      <p:ext uri="{BB962C8B-B14F-4D97-AF65-F5344CB8AC3E}">
        <p14:creationId xmlns:p14="http://schemas.microsoft.com/office/powerpoint/2010/main" val="197015831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eb Page x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1452321" y="512762"/>
            <a:ext cx="2807183" cy="5832475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1" hasCustomPrompt="1"/>
          </p:nvPr>
        </p:nvSpPr>
        <p:spPr>
          <a:xfrm>
            <a:off x="4728921" y="512761"/>
            <a:ext cx="2807183" cy="5832475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270000" marR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 hasCustomPrompt="1"/>
          </p:nvPr>
        </p:nvSpPr>
        <p:spPr>
          <a:xfrm>
            <a:off x="8005521" y="512761"/>
            <a:ext cx="2807183" cy="5832475"/>
          </a:xfrm>
          <a:solidFill>
            <a:schemeClr val="bg1"/>
          </a:solidFill>
          <a:effectLst>
            <a:outerShdw blurRad="177800" dist="38100" dir="5400000" algn="t" rotWithShape="0">
              <a:prstClr val="black">
                <a:alpha val="8000"/>
              </a:prstClr>
            </a:outerShdw>
          </a:effectLst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lvl1pPr>
          </a:lstStyle>
          <a:p>
            <a:pPr marL="270000" marR="0" lvl="0" indent="-27000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lang="en-GB"/>
              <a:t>Website screenshot</a:t>
            </a:r>
          </a:p>
        </p:txBody>
      </p:sp>
    </p:spTree>
    <p:extLst>
      <p:ext uri="{BB962C8B-B14F-4D97-AF65-F5344CB8AC3E}">
        <p14:creationId xmlns:p14="http://schemas.microsoft.com/office/powerpoint/2010/main" val="17908660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 Roadma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 userDrawn="1"/>
        </p:nvSpPr>
        <p:spPr>
          <a:xfrm>
            <a:off x="8935655" y="1866145"/>
            <a:ext cx="2736123" cy="4090515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513" y="0"/>
            <a:ext cx="8353425" cy="1241425"/>
          </a:xfrm>
        </p:spPr>
        <p:txBody>
          <a:bodyPr>
            <a:normAutofit/>
          </a:bodyPr>
          <a:lstStyle>
            <a:lvl1pPr algn="l">
              <a:defRPr sz="3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3" name="Text Placeholder 47"/>
          <p:cNvSpPr>
            <a:spLocks noGrp="1"/>
          </p:cNvSpPr>
          <p:nvPr>
            <p:ph type="body" sz="quarter" idx="21" hasCustomPrompt="1"/>
          </p:nvPr>
        </p:nvSpPr>
        <p:spPr>
          <a:xfrm>
            <a:off x="8935655" y="1588694"/>
            <a:ext cx="273612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Q4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574E54-71CD-490C-A1A7-C7D36D2A17C1}"/>
              </a:ext>
            </a:extLst>
          </p:cNvPr>
          <p:cNvSpPr/>
          <p:nvPr userDrawn="1"/>
        </p:nvSpPr>
        <p:spPr>
          <a:xfrm>
            <a:off x="6113256" y="1866145"/>
            <a:ext cx="2736123" cy="4090515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3" name="Text Placeholder 47">
            <a:extLst>
              <a:ext uri="{FF2B5EF4-FFF2-40B4-BE49-F238E27FC236}">
                <a16:creationId xmlns:a16="http://schemas.microsoft.com/office/drawing/2014/main" id="{3E465842-339F-4F6B-B1F9-4AAE03FD08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113256" y="1588694"/>
            <a:ext cx="273612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Q3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681295D-8D84-426B-9F13-6A84AC94CB35}"/>
              </a:ext>
            </a:extLst>
          </p:cNvPr>
          <p:cNvSpPr/>
          <p:nvPr userDrawn="1"/>
        </p:nvSpPr>
        <p:spPr>
          <a:xfrm>
            <a:off x="3290856" y="1866145"/>
            <a:ext cx="2736123" cy="4090515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0" name="Text Placeholder 47">
            <a:extLst>
              <a:ext uri="{FF2B5EF4-FFF2-40B4-BE49-F238E27FC236}">
                <a16:creationId xmlns:a16="http://schemas.microsoft.com/office/drawing/2014/main" id="{A764EC97-B465-400F-8570-43A6C20DE5A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290856" y="1588694"/>
            <a:ext cx="273612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Q2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DD5DBFA-3D59-4F2E-98E3-8217035718B4}"/>
              </a:ext>
            </a:extLst>
          </p:cNvPr>
          <p:cNvSpPr/>
          <p:nvPr userDrawn="1"/>
        </p:nvSpPr>
        <p:spPr>
          <a:xfrm>
            <a:off x="468456" y="1866145"/>
            <a:ext cx="2736123" cy="4090515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6" name="Text Placeholder 47">
            <a:extLst>
              <a:ext uri="{FF2B5EF4-FFF2-40B4-BE49-F238E27FC236}">
                <a16:creationId xmlns:a16="http://schemas.microsoft.com/office/drawing/2014/main" id="{F492979C-85E7-445A-B9DB-CE035E04CD2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8456" y="1588694"/>
            <a:ext cx="273612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Q1</a:t>
            </a: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65EF3AE2-1808-4096-938F-919E249B2D9E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867" y="208271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1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CF56DB59-B9B0-49EE-864C-2872689BF80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081185" y="209636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2</a:t>
            </a:r>
          </a:p>
        </p:txBody>
      </p:sp>
      <p:sp>
        <p:nvSpPr>
          <p:cNvPr id="21" name="Text Placeholder 6">
            <a:extLst>
              <a:ext uri="{FF2B5EF4-FFF2-40B4-BE49-F238E27FC236}">
                <a16:creationId xmlns:a16="http://schemas.microsoft.com/office/drawing/2014/main" id="{4471B0C2-6DB7-4AD8-BEB1-0157DC5B768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419259" y="2814519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tx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marL="0" lvl="0"/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Design activity 1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6B1BD9E7-1AD9-432F-A14A-8885639DDE16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397570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Experiment 1</a:t>
            </a:r>
          </a:p>
        </p:txBody>
      </p:sp>
      <p:sp>
        <p:nvSpPr>
          <p:cNvPr id="23" name="Text Placeholder 6">
            <a:extLst>
              <a:ext uri="{FF2B5EF4-FFF2-40B4-BE49-F238E27FC236}">
                <a16:creationId xmlns:a16="http://schemas.microsoft.com/office/drawing/2014/main" id="{6958ED0A-C804-47CE-A51A-0B4AAFC910F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4834652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Experiment 2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2FD91FFF-9222-48D4-943E-0E8259152906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271734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Experiment 3</a:t>
            </a:r>
          </a:p>
        </p:txBody>
      </p:sp>
      <p:sp>
        <p:nvSpPr>
          <p:cNvPr id="25" name="Text Placeholder 6">
            <a:extLst>
              <a:ext uri="{FF2B5EF4-FFF2-40B4-BE49-F238E27FC236}">
                <a16:creationId xmlns:a16="http://schemas.microsoft.com/office/drawing/2014/main" id="{8DD1D42F-F219-4BBD-B429-3D6285C7EBB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59639" y="4284614"/>
            <a:ext cx="2053487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4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Mediacom activity 1a</a:t>
            </a:r>
          </a:p>
        </p:txBody>
      </p:sp>
      <p:sp>
        <p:nvSpPr>
          <p:cNvPr id="26" name="Text Placeholder 6">
            <a:extLst>
              <a:ext uri="{FF2B5EF4-FFF2-40B4-BE49-F238E27FC236}">
                <a16:creationId xmlns:a16="http://schemas.microsoft.com/office/drawing/2014/main" id="{4A225AC4-DC1D-4D8A-8117-F22E9EA3F2FA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559639" y="4967857"/>
            <a:ext cx="2053487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rgbClr val="3FCBB6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>
                <a:solidFill>
                  <a:srgbClr val="011627"/>
                </a:solidFill>
                <a:latin typeface="+mn-lt"/>
              </a:defRPr>
            </a:lvl1pPr>
          </a:lstStyle>
          <a:p>
            <a:pPr marL="0" lvl="0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Mediacom activity 1a</a:t>
            </a:r>
          </a:p>
        </p:txBody>
      </p:sp>
    </p:spTree>
    <p:extLst>
      <p:ext uri="{BB962C8B-B14F-4D97-AF65-F5344CB8AC3E}">
        <p14:creationId xmlns:p14="http://schemas.microsoft.com/office/powerpoint/2010/main" val="12361013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Month Roadma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663" y="0"/>
            <a:ext cx="8353425" cy="1241425"/>
          </a:xfrm>
        </p:spPr>
        <p:txBody>
          <a:bodyPr/>
          <a:lstStyle>
            <a:lvl1pPr>
              <a:defRPr sz="3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55" name="Text Placeholder 47"/>
          <p:cNvSpPr>
            <a:spLocks noGrp="1"/>
          </p:cNvSpPr>
          <p:nvPr>
            <p:ph type="body" sz="quarter" idx="16"/>
          </p:nvPr>
        </p:nvSpPr>
        <p:spPr>
          <a:xfrm>
            <a:off x="982664" y="5131570"/>
            <a:ext cx="10486092" cy="442704"/>
          </a:xfr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Font typeface="Century Gothic" panose="020B0604020202020204" pitchFamily="34" charset="0"/>
              <a:buNone/>
              <a:defRPr lang="en-US" sz="1400" b="1" dirty="0" smtClean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algn="ctr">
              <a:lnSpc>
                <a:spcPct val="80000"/>
              </a:lnSpc>
            </a:pPr>
            <a:r>
              <a:rPr lang="en-US" dirty="0"/>
              <a:t>Edit Master text styles</a:t>
            </a:r>
          </a:p>
        </p:txBody>
      </p:sp>
      <p:sp>
        <p:nvSpPr>
          <p:cNvPr id="56" name="Text Placeholder 47"/>
          <p:cNvSpPr>
            <a:spLocks noGrp="1"/>
          </p:cNvSpPr>
          <p:nvPr>
            <p:ph type="body" sz="quarter" idx="17"/>
          </p:nvPr>
        </p:nvSpPr>
        <p:spPr>
          <a:xfrm>
            <a:off x="982664" y="5650948"/>
            <a:ext cx="10486092" cy="442704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Font typeface="Century Gothic" panose="020B0604020202020204" pitchFamily="34" charset="0"/>
              <a:buNone/>
              <a:defRPr lang="en-US" sz="1400" b="1" dirty="0" smtClean="0">
                <a:solidFill>
                  <a:schemeClr val="bg1"/>
                </a:solidFill>
                <a:latin typeface="+mn-lt"/>
              </a:defRPr>
            </a:lvl1pPr>
          </a:lstStyle>
          <a:p>
            <a:pPr marL="0" lvl="0" algn="ctr">
              <a:lnSpc>
                <a:spcPct val="80000"/>
              </a:lnSpc>
            </a:pPr>
            <a:r>
              <a:rPr lang="en-US"/>
              <a:t>Edit Master text styles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BBDB07C-02E0-C247-93B1-0D93890DD162}"/>
              </a:ext>
            </a:extLst>
          </p:cNvPr>
          <p:cNvSpPr/>
          <p:nvPr userDrawn="1"/>
        </p:nvSpPr>
        <p:spPr>
          <a:xfrm>
            <a:off x="982663" y="1844019"/>
            <a:ext cx="3402713" cy="3127690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7" name="Text Placeholder 47">
            <a:extLst>
              <a:ext uri="{FF2B5EF4-FFF2-40B4-BE49-F238E27FC236}">
                <a16:creationId xmlns:a16="http://schemas.microsoft.com/office/drawing/2014/main" id="{552F0FEA-45CA-A642-9DB8-8BA38563882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82663" y="1566567"/>
            <a:ext cx="340271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Jan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8727178-3809-434C-9736-7E51648558DB}"/>
              </a:ext>
            </a:extLst>
          </p:cNvPr>
          <p:cNvSpPr/>
          <p:nvPr userDrawn="1"/>
        </p:nvSpPr>
        <p:spPr>
          <a:xfrm>
            <a:off x="4524353" y="1857296"/>
            <a:ext cx="3402713" cy="3127690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4" name="Text Placeholder 47">
            <a:extLst>
              <a:ext uri="{FF2B5EF4-FFF2-40B4-BE49-F238E27FC236}">
                <a16:creationId xmlns:a16="http://schemas.microsoft.com/office/drawing/2014/main" id="{8CC3873E-B023-834E-B54C-277BD0532A10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524353" y="1579844"/>
            <a:ext cx="340271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Feb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24C90F8-D5B5-7B4D-AEE0-8562D93E5B87}"/>
              </a:ext>
            </a:extLst>
          </p:cNvPr>
          <p:cNvSpPr/>
          <p:nvPr userDrawn="1"/>
        </p:nvSpPr>
        <p:spPr>
          <a:xfrm>
            <a:off x="8066043" y="1844019"/>
            <a:ext cx="3402713" cy="3127690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6" name="Text Placeholder 47">
            <a:extLst>
              <a:ext uri="{FF2B5EF4-FFF2-40B4-BE49-F238E27FC236}">
                <a16:creationId xmlns:a16="http://schemas.microsoft.com/office/drawing/2014/main" id="{234430D0-0585-B64E-97D7-5D0E7B02A98A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066043" y="1566567"/>
            <a:ext cx="3402713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March</a:t>
            </a:r>
          </a:p>
        </p:txBody>
      </p:sp>
      <p:sp>
        <p:nvSpPr>
          <p:cNvPr id="31" name="Text Placeholder 6">
            <a:extLst>
              <a:ext uri="{FF2B5EF4-FFF2-40B4-BE49-F238E27FC236}">
                <a16:creationId xmlns:a16="http://schemas.microsoft.com/office/drawing/2014/main" id="{92A6ACE4-66B3-482C-A097-55B2F135D2B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18674" y="208271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1</a:t>
            </a:r>
          </a:p>
        </p:txBody>
      </p:sp>
      <p:sp>
        <p:nvSpPr>
          <p:cNvPr id="32" name="Text Placeholder 6">
            <a:extLst>
              <a:ext uri="{FF2B5EF4-FFF2-40B4-BE49-F238E27FC236}">
                <a16:creationId xmlns:a16="http://schemas.microsoft.com/office/drawing/2014/main" id="{D83BD914-48CF-4776-B382-92A7145252D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397992" y="209636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2</a:t>
            </a:r>
          </a:p>
        </p:txBody>
      </p:sp>
      <p:sp>
        <p:nvSpPr>
          <p:cNvPr id="33" name="Text Placeholder 6">
            <a:extLst>
              <a:ext uri="{FF2B5EF4-FFF2-40B4-BE49-F238E27FC236}">
                <a16:creationId xmlns:a16="http://schemas.microsoft.com/office/drawing/2014/main" id="{6629F683-FE9A-43EB-AACF-7C159BEE4ED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736066" y="2814519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tx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marL="0" lvl="0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Design activity 1</a:t>
            </a:r>
          </a:p>
        </p:txBody>
      </p:sp>
      <p:sp>
        <p:nvSpPr>
          <p:cNvPr id="34" name="Text Placeholder 6">
            <a:extLst>
              <a:ext uri="{FF2B5EF4-FFF2-40B4-BE49-F238E27FC236}">
                <a16:creationId xmlns:a16="http://schemas.microsoft.com/office/drawing/2014/main" id="{202A03D2-8DD6-4625-B5B4-6C3BB0E10B34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59639" y="3489882"/>
            <a:ext cx="2053487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4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Mediacom activity 1a</a:t>
            </a:r>
          </a:p>
        </p:txBody>
      </p:sp>
      <p:sp>
        <p:nvSpPr>
          <p:cNvPr id="35" name="Text Placeholder 6">
            <a:extLst>
              <a:ext uri="{FF2B5EF4-FFF2-40B4-BE49-F238E27FC236}">
                <a16:creationId xmlns:a16="http://schemas.microsoft.com/office/drawing/2014/main" id="{F0B7005F-EC11-48B6-A10E-56531265B165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7559639" y="4173125"/>
            <a:ext cx="2053487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rgbClr val="3FCBB6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>
                <a:solidFill>
                  <a:srgbClr val="011627"/>
                </a:solidFill>
                <a:latin typeface="+mn-lt"/>
              </a:defRPr>
            </a:lvl1pPr>
          </a:lstStyle>
          <a:p>
            <a:pPr marL="0" lvl="0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Mediacom activity 1a</a:t>
            </a:r>
          </a:p>
        </p:txBody>
      </p:sp>
    </p:spTree>
    <p:extLst>
      <p:ext uri="{BB962C8B-B14F-4D97-AF65-F5344CB8AC3E}">
        <p14:creationId xmlns:p14="http://schemas.microsoft.com/office/powerpoint/2010/main" val="359065146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Month Roadmap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 userDrawn="1"/>
        </p:nvSpPr>
        <p:spPr>
          <a:xfrm>
            <a:off x="6070472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A574E54-71CD-490C-A1A7-C7D36D2A17C1}"/>
              </a:ext>
            </a:extLst>
          </p:cNvPr>
          <p:cNvSpPr/>
          <p:nvPr userDrawn="1"/>
        </p:nvSpPr>
        <p:spPr>
          <a:xfrm>
            <a:off x="4202003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681295D-8D84-426B-9F13-6A84AC94CB35}"/>
              </a:ext>
            </a:extLst>
          </p:cNvPr>
          <p:cNvSpPr/>
          <p:nvPr userDrawn="1"/>
        </p:nvSpPr>
        <p:spPr>
          <a:xfrm>
            <a:off x="2333534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DD5DBFA-3D59-4F2E-98E3-8217035718B4}"/>
              </a:ext>
            </a:extLst>
          </p:cNvPr>
          <p:cNvSpPr/>
          <p:nvPr userDrawn="1"/>
        </p:nvSpPr>
        <p:spPr>
          <a:xfrm>
            <a:off x="468456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CDDF4639-2EB7-4D70-8E3E-3166DAA386F4}"/>
              </a:ext>
            </a:extLst>
          </p:cNvPr>
          <p:cNvSpPr/>
          <p:nvPr userDrawn="1"/>
        </p:nvSpPr>
        <p:spPr>
          <a:xfrm>
            <a:off x="7938941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11F8522-CE0E-4C75-889D-5C2466340FB1}"/>
              </a:ext>
            </a:extLst>
          </p:cNvPr>
          <p:cNvSpPr/>
          <p:nvPr userDrawn="1"/>
        </p:nvSpPr>
        <p:spPr>
          <a:xfrm>
            <a:off x="9807410" y="1866146"/>
            <a:ext cx="1758365" cy="3197814"/>
          </a:xfrm>
          <a:prstGeom prst="rect">
            <a:avLst/>
          </a:prstGeom>
          <a:solidFill>
            <a:srgbClr val="011627">
              <a:alpha val="7059"/>
            </a:srgb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 anchor="ctr">
            <a:normAutofit/>
          </a:bodyPr>
          <a:lstStyle/>
          <a:p>
            <a:pPr lvl="0" indent="0" algn="ctr">
              <a:lnSpc>
                <a:spcPct val="8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Century Gothic" panose="020B0604020202020204" pitchFamily="34" charset="0"/>
              <a:buNone/>
            </a:pPr>
            <a:endParaRPr lang="en-GB" sz="160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513" y="0"/>
            <a:ext cx="8353425" cy="1241425"/>
          </a:xfrm>
        </p:spPr>
        <p:txBody>
          <a:bodyPr>
            <a:normAutofit/>
          </a:bodyPr>
          <a:lstStyle>
            <a:lvl1pPr algn="l">
              <a:defRPr sz="34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3" name="Text Placeholder 47"/>
          <p:cNvSpPr>
            <a:spLocks noGrp="1"/>
          </p:cNvSpPr>
          <p:nvPr>
            <p:ph type="body" sz="quarter" idx="21" hasCustomPrompt="1"/>
          </p:nvPr>
        </p:nvSpPr>
        <p:spPr>
          <a:xfrm>
            <a:off x="6070472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Apr</a:t>
            </a:r>
          </a:p>
        </p:txBody>
      </p:sp>
      <p:sp>
        <p:nvSpPr>
          <p:cNvPr id="33" name="Text Placeholder 47">
            <a:extLst>
              <a:ext uri="{FF2B5EF4-FFF2-40B4-BE49-F238E27FC236}">
                <a16:creationId xmlns:a16="http://schemas.microsoft.com/office/drawing/2014/main" id="{3E465842-339F-4F6B-B1F9-4AAE03FD080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202003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Mar</a:t>
            </a:r>
          </a:p>
        </p:txBody>
      </p:sp>
      <p:sp>
        <p:nvSpPr>
          <p:cNvPr id="50" name="Text Placeholder 47">
            <a:extLst>
              <a:ext uri="{FF2B5EF4-FFF2-40B4-BE49-F238E27FC236}">
                <a16:creationId xmlns:a16="http://schemas.microsoft.com/office/drawing/2014/main" id="{A764EC97-B465-400F-8570-43A6C20DE5A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333534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Feb</a:t>
            </a:r>
          </a:p>
        </p:txBody>
      </p:sp>
      <p:sp>
        <p:nvSpPr>
          <p:cNvPr id="56" name="Text Placeholder 47">
            <a:extLst>
              <a:ext uri="{FF2B5EF4-FFF2-40B4-BE49-F238E27FC236}">
                <a16:creationId xmlns:a16="http://schemas.microsoft.com/office/drawing/2014/main" id="{F492979C-85E7-445A-B9DB-CE035E04CD2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8456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Jan</a:t>
            </a:r>
          </a:p>
        </p:txBody>
      </p:sp>
      <p:sp>
        <p:nvSpPr>
          <p:cNvPr id="65" name="Text Placeholder 47">
            <a:extLst>
              <a:ext uri="{FF2B5EF4-FFF2-40B4-BE49-F238E27FC236}">
                <a16:creationId xmlns:a16="http://schemas.microsoft.com/office/drawing/2014/main" id="{677309EB-FBD7-4217-B586-3BAAF8F2540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38941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May</a:t>
            </a:r>
          </a:p>
        </p:txBody>
      </p:sp>
      <p:sp>
        <p:nvSpPr>
          <p:cNvPr id="67" name="Text Placeholder 47">
            <a:extLst>
              <a:ext uri="{FF2B5EF4-FFF2-40B4-BE49-F238E27FC236}">
                <a16:creationId xmlns:a16="http://schemas.microsoft.com/office/drawing/2014/main" id="{A07A73C6-F5C6-4879-87C0-0D9B5755B72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807410" y="1588694"/>
            <a:ext cx="1758365" cy="319726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 algn="ctr">
              <a:buFont typeface="Century Gothic" panose="020B0604020202020204" pitchFamily="34" charset="0"/>
              <a:buNone/>
              <a:defRPr lang="en-US" sz="1600" smtClean="0">
                <a:solidFill>
                  <a:schemeClr val="bg1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  <a:latin typeface="+mn-lt"/>
              </a:defRPr>
            </a:lvl2pPr>
            <a:lvl3pPr>
              <a:defRPr lang="en-US" sz="1800" smtClean="0">
                <a:solidFill>
                  <a:schemeClr val="lt1"/>
                </a:solidFill>
                <a:latin typeface="+mn-lt"/>
              </a:defRPr>
            </a:lvl3pPr>
            <a:lvl4pPr>
              <a:defRPr lang="en-US" sz="1800" smtClean="0">
                <a:solidFill>
                  <a:schemeClr val="lt1"/>
                </a:solidFill>
                <a:latin typeface="+mn-lt"/>
              </a:defRPr>
            </a:lvl4pPr>
            <a:lvl5pPr>
              <a:defRPr lang="en-GB" sz="1800">
                <a:solidFill>
                  <a:schemeClr val="lt1"/>
                </a:solidFill>
                <a:latin typeface="+mn-lt"/>
              </a:defRPr>
            </a:lvl5pPr>
          </a:lstStyle>
          <a:p>
            <a:pPr marL="0" lvl="0" algn="ctr">
              <a:lnSpc>
                <a:spcPct val="80000"/>
              </a:lnSpc>
            </a:pPr>
            <a:r>
              <a:rPr lang="en-US"/>
              <a:t>Jun</a:t>
            </a:r>
          </a:p>
        </p:txBody>
      </p:sp>
      <p:sp>
        <p:nvSpPr>
          <p:cNvPr id="68" name="Text Placeholder 47">
            <a:extLst>
              <a:ext uri="{FF2B5EF4-FFF2-40B4-BE49-F238E27FC236}">
                <a16:creationId xmlns:a16="http://schemas.microsoft.com/office/drawing/2014/main" id="{B7E969FB-2695-4D35-8A91-6062A623E5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68456" y="5140633"/>
            <a:ext cx="11088000" cy="442704"/>
          </a:xfrm>
          <a:solidFill>
            <a:srgbClr val="011627">
              <a:alpha val="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Font typeface="Century Gothic" panose="020B0604020202020204" pitchFamily="34" charset="0"/>
              <a:buNone/>
              <a:defRPr lang="en-US" sz="1400" b="1" dirty="0" smtClean="0">
                <a:solidFill>
                  <a:schemeClr val="tx1"/>
                </a:solidFill>
                <a:latin typeface="+mn-lt"/>
              </a:defRPr>
            </a:lvl1pPr>
          </a:lstStyle>
          <a:p>
            <a:pPr marL="0" lvl="0" algn="ctr">
              <a:lnSpc>
                <a:spcPct val="80000"/>
              </a:lnSpc>
            </a:pPr>
            <a:r>
              <a:rPr lang="en-US"/>
              <a:t>Edit Master text styles</a:t>
            </a:r>
          </a:p>
        </p:txBody>
      </p:sp>
      <p:sp>
        <p:nvSpPr>
          <p:cNvPr id="69" name="Text Placeholder 47">
            <a:extLst>
              <a:ext uri="{FF2B5EF4-FFF2-40B4-BE49-F238E27FC236}">
                <a16:creationId xmlns:a16="http://schemas.microsoft.com/office/drawing/2014/main" id="{9BA7EADA-95D3-401B-8A07-9ACB2FC8673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68456" y="5660011"/>
            <a:ext cx="11088000" cy="442704"/>
          </a:xfrm>
          <a:solidFill>
            <a:srgbClr val="0116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Font typeface="Century Gothic" panose="020B0604020202020204" pitchFamily="34" charset="0"/>
              <a:buNone/>
              <a:defRPr lang="en-US" sz="1400" b="1" dirty="0" smtClean="0">
                <a:solidFill>
                  <a:schemeClr val="bg1"/>
                </a:solidFill>
                <a:latin typeface="+mn-lt"/>
              </a:defRPr>
            </a:lvl1pPr>
          </a:lstStyle>
          <a:p>
            <a:pPr marL="0" lvl="0" algn="ctr">
              <a:lnSpc>
                <a:spcPct val="80000"/>
              </a:lnSpc>
            </a:pPr>
            <a:r>
              <a:rPr lang="en-US"/>
              <a:t>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54481B3-FE7E-4B39-9E67-DF7043643D0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1867" y="208271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1</a:t>
            </a:r>
          </a:p>
        </p:txBody>
      </p:sp>
      <p:sp>
        <p:nvSpPr>
          <p:cNvPr id="27" name="Text Placeholder 6">
            <a:extLst>
              <a:ext uri="{FF2B5EF4-FFF2-40B4-BE49-F238E27FC236}">
                <a16:creationId xmlns:a16="http://schemas.microsoft.com/office/drawing/2014/main" id="{2144539C-FD5F-4F27-B349-B5BB2CD77F0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5081185" y="2096363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US" sz="1092" b="1" smtClean="0">
                <a:solidFill>
                  <a:srgbClr val="011627"/>
                </a:solidFill>
                <a:latin typeface="+mn-lt"/>
              </a:defRPr>
            </a:lvl1pPr>
            <a:lvl2pPr>
              <a:defRPr lang="en-US" sz="1800" smtClean="0">
                <a:solidFill>
                  <a:schemeClr val="lt1"/>
                </a:solidFill>
              </a:defRPr>
            </a:lvl2pPr>
            <a:lvl3pPr>
              <a:defRPr lang="en-US" sz="1800" smtClean="0">
                <a:solidFill>
                  <a:schemeClr val="lt1"/>
                </a:solidFill>
              </a:defRPr>
            </a:lvl3pPr>
            <a:lvl4pPr>
              <a:defRPr lang="en-US" sz="1800" smtClean="0">
                <a:solidFill>
                  <a:schemeClr val="lt1"/>
                </a:solidFill>
              </a:defRPr>
            </a:lvl4pPr>
            <a:lvl5pPr>
              <a:defRPr lang="en-GB" sz="1800">
                <a:solidFill>
                  <a:schemeClr val="lt1"/>
                </a:solidFill>
              </a:defRPr>
            </a:lvl5pPr>
          </a:lstStyle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ts val="1000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Wingdings" panose="05000000000000000000" pitchFamily="2" charset="2"/>
              <a:buNone/>
              <a:tabLst/>
              <a:defRPr/>
            </a:pPr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Development activity 2</a:t>
            </a:r>
          </a:p>
        </p:txBody>
      </p:sp>
      <p:sp>
        <p:nvSpPr>
          <p:cNvPr id="28" name="Text Placeholder 6">
            <a:extLst>
              <a:ext uri="{FF2B5EF4-FFF2-40B4-BE49-F238E27FC236}">
                <a16:creationId xmlns:a16="http://schemas.microsoft.com/office/drawing/2014/main" id="{006818E3-8B2E-4BA5-87D4-24B5B8DC274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419259" y="2814519"/>
            <a:ext cx="4191000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tx2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marL="0" lvl="0"/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Design activity 1</a:t>
            </a:r>
          </a:p>
        </p:txBody>
      </p:sp>
      <p:sp>
        <p:nvSpPr>
          <p:cNvPr id="29" name="Text Placeholder 6">
            <a:extLst>
              <a:ext uri="{FF2B5EF4-FFF2-40B4-BE49-F238E27FC236}">
                <a16:creationId xmlns:a16="http://schemas.microsoft.com/office/drawing/2014/main" id="{9EF87540-9204-4AB7-B199-E60AEE15E876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397570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Experiment 1</a:t>
            </a:r>
          </a:p>
        </p:txBody>
      </p:sp>
      <p:sp>
        <p:nvSpPr>
          <p:cNvPr id="30" name="Text Placeholder 6">
            <a:extLst>
              <a:ext uri="{FF2B5EF4-FFF2-40B4-BE49-F238E27FC236}">
                <a16:creationId xmlns:a16="http://schemas.microsoft.com/office/drawing/2014/main" id="{834BEA06-6EAE-41CA-B4FF-DC8909E5702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4834652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>
                <a:solidFill>
                  <a:srgbClr val="011627"/>
                </a:solidFill>
                <a:latin typeface="Century Gothic" panose="020B0502020202020204" pitchFamily="34" charset="0"/>
              </a:rPr>
              <a:t>Experiment 2</a:t>
            </a:r>
          </a:p>
        </p:txBody>
      </p:sp>
      <p:sp>
        <p:nvSpPr>
          <p:cNvPr id="31" name="Text Placeholder 6">
            <a:extLst>
              <a:ext uri="{FF2B5EF4-FFF2-40B4-BE49-F238E27FC236}">
                <a16:creationId xmlns:a16="http://schemas.microsoft.com/office/drawing/2014/main" id="{F77B09B9-D3BB-4A4D-A345-A1E74404535E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271734" y="3566798"/>
            <a:ext cx="1261348" cy="495300"/>
          </a:xfrm>
          <a:solidFill>
            <a:schemeClr val="bg1"/>
          </a:solidFill>
          <a:ln w="44450">
            <a:noFill/>
          </a:ln>
          <a:effectLst>
            <a:outerShdw dist="63500" dir="10800000" algn="r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GB" sz="1092" b="1" dirty="0" smtClean="0">
                <a:solidFill>
                  <a:srgbClr val="011627"/>
                </a:solidFill>
                <a:latin typeface="+mn-lt"/>
              </a:defRPr>
            </a:lvl1pPr>
          </a:lstStyle>
          <a:p>
            <a:pPr algn="l"/>
            <a:r>
              <a:rPr lang="en-GB" sz="1092" b="1" dirty="0">
                <a:solidFill>
                  <a:srgbClr val="011627"/>
                </a:solidFill>
                <a:latin typeface="Century Gothic" panose="020B0502020202020204" pitchFamily="34" charset="0"/>
              </a:rPr>
              <a:t>Experiment 3</a:t>
            </a:r>
          </a:p>
        </p:txBody>
      </p:sp>
    </p:spTree>
    <p:extLst>
      <p:ext uri="{BB962C8B-B14F-4D97-AF65-F5344CB8AC3E}">
        <p14:creationId xmlns:p14="http://schemas.microsoft.com/office/powerpoint/2010/main" val="359485753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2296160" y="3968713"/>
            <a:ext cx="7599680" cy="1318334"/>
          </a:xfrm>
          <a:prstGeom prst="rect">
            <a:avLst/>
          </a:prstGeom>
          <a:ln w="3175">
            <a:noFill/>
          </a:ln>
        </p:spPr>
        <p:txBody>
          <a:bodyPr vert="horz" lIns="0" tIns="0" rIns="0" bIns="0" spcCol="0" rtlCol="0" anchor="ctr">
            <a:noAutofit/>
          </a:bodyPr>
          <a:lstStyle>
            <a:lvl1pPr algn="ctr">
              <a:lnSpc>
                <a:spcPct val="80000"/>
              </a:lnSpc>
              <a:spcBef>
                <a:spcPct val="0"/>
              </a:spcBef>
              <a:buNone/>
              <a:defRPr sz="7200" baseline="0">
                <a:solidFill>
                  <a:schemeClr val="tx2"/>
                </a:solidFill>
                <a:latin typeface="Century Gothic" panose="020B0703030202060203" pitchFamily="34" charset="0"/>
                <a:ea typeface="+mj-ea"/>
                <a:cs typeface="+mj-cs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lang="en-GB" sz="2000" b="0" dirty="0">
                <a:solidFill>
                  <a:schemeClr val="bg1"/>
                </a:solidFill>
                <a:latin typeface="+mj-lt"/>
              </a:rPr>
              <a:t>“Our purpose is to make people happy, naturally”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EC677005-066B-3E4B-8E90-5CF56E1C907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285" y="2529681"/>
            <a:ext cx="5383430" cy="11736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E42894-BD30-832F-6B1D-25DCE75DA26B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</p:spTree>
    <p:extLst>
      <p:ext uri="{BB962C8B-B14F-4D97-AF65-F5344CB8AC3E}">
        <p14:creationId xmlns:p14="http://schemas.microsoft.com/office/powerpoint/2010/main" val="10854796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19288" y="1374654"/>
            <a:ext cx="8353425" cy="1241425"/>
          </a:xfrm>
          <a:prstGeom prst="rect">
            <a:avLst/>
          </a:prstGeom>
          <a:ln w="3175">
            <a:noFill/>
          </a:ln>
        </p:spPr>
        <p:txBody>
          <a:bodyPr vert="horz" lIns="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2939" y="2696952"/>
            <a:ext cx="3205162" cy="2814818"/>
          </a:xfrm>
          <a:prstGeom prst="rect">
            <a:avLst/>
          </a:prstGeom>
          <a:ln w="3175">
            <a:noFill/>
          </a:ln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21D461-6B76-F053-19B8-5AA02EC3E8FA}"/>
              </a:ext>
            </a:extLst>
          </p:cNvPr>
          <p:cNvSpPr txBox="1"/>
          <p:nvPr userDrawn="1"/>
        </p:nvSpPr>
        <p:spPr>
          <a:xfrm>
            <a:off x="0" y="-246221"/>
            <a:ext cx="1537939" cy="246221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/>
          <a:p>
            <a:r>
              <a:rPr lang="en-GB" sz="1000" dirty="0"/>
              <a:t>Bluestone 2023 v1.0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C918964D-41CC-65BB-81CF-73E711AF956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58"/>
              </a:ext>
            </a:extLst>
          </a:blip>
          <a:stretch>
            <a:fillRect/>
          </a:stretch>
        </p:blipFill>
        <p:spPr>
          <a:xfrm>
            <a:off x="309611" y="6208087"/>
            <a:ext cx="51435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99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7999" r:id="rId2"/>
    <p:sldLayoutId id="2147488029" r:id="rId3"/>
    <p:sldLayoutId id="2147488028" r:id="rId4"/>
    <p:sldLayoutId id="2147488001" r:id="rId5"/>
    <p:sldLayoutId id="2147483660" r:id="rId6"/>
    <p:sldLayoutId id="2147483773" r:id="rId7"/>
    <p:sldLayoutId id="2147483945" r:id="rId8"/>
    <p:sldLayoutId id="2147488030" r:id="rId9"/>
    <p:sldLayoutId id="2147488024" r:id="rId10"/>
    <p:sldLayoutId id="2147488025" r:id="rId11"/>
    <p:sldLayoutId id="2147484231" r:id="rId12"/>
    <p:sldLayoutId id="2147484235" r:id="rId13"/>
    <p:sldLayoutId id="2147484068" r:id="rId14"/>
    <p:sldLayoutId id="2147488027" r:id="rId15"/>
    <p:sldLayoutId id="2147484058" r:id="rId16"/>
    <p:sldLayoutId id="2147484260" r:id="rId17"/>
    <p:sldLayoutId id="2147484048" r:id="rId18"/>
    <p:sldLayoutId id="2147484063" r:id="rId19"/>
    <p:sldLayoutId id="2147484062" r:id="rId20"/>
    <p:sldLayoutId id="2147484064" r:id="rId21"/>
    <p:sldLayoutId id="2147484171" r:id="rId22"/>
    <p:sldLayoutId id="2147484149" r:id="rId23"/>
    <p:sldLayoutId id="2147484121" r:id="rId24"/>
    <p:sldLayoutId id="2147484254" r:id="rId25"/>
    <p:sldLayoutId id="2147484284" r:id="rId26"/>
    <p:sldLayoutId id="2147484283" r:id="rId27"/>
    <p:sldLayoutId id="2147484123" r:id="rId28"/>
    <p:sldLayoutId id="2147484124" r:id="rId29"/>
    <p:sldLayoutId id="2147488031" r:id="rId30"/>
    <p:sldLayoutId id="2147484125" r:id="rId31"/>
    <p:sldLayoutId id="2147484301" r:id="rId32"/>
    <p:sldLayoutId id="2147484302" r:id="rId33"/>
    <p:sldLayoutId id="2147484134" r:id="rId34"/>
    <p:sldLayoutId id="2147488021" r:id="rId35"/>
    <p:sldLayoutId id="2147488022" r:id="rId36"/>
    <p:sldLayoutId id="2147488023" r:id="rId37"/>
    <p:sldLayoutId id="2147484182" r:id="rId38"/>
    <p:sldLayoutId id="2147484244" r:id="rId39"/>
    <p:sldLayoutId id="2147484173" r:id="rId40"/>
    <p:sldLayoutId id="2147484262" r:id="rId41"/>
    <p:sldLayoutId id="2147484264" r:id="rId42"/>
    <p:sldLayoutId id="2147484155" r:id="rId43"/>
    <p:sldLayoutId id="2147484154" r:id="rId44"/>
    <p:sldLayoutId id="2147484153" r:id="rId45"/>
    <p:sldLayoutId id="2147484156" r:id="rId46"/>
    <p:sldLayoutId id="2147484190" r:id="rId47"/>
    <p:sldLayoutId id="2147484191" r:id="rId48"/>
    <p:sldLayoutId id="2147484192" r:id="rId49"/>
    <p:sldLayoutId id="2147484197" r:id="rId50"/>
    <p:sldLayoutId id="2147484198" r:id="rId51"/>
    <p:sldLayoutId id="2147484199" r:id="rId52"/>
    <p:sldLayoutId id="2147488011" r:id="rId53"/>
    <p:sldLayoutId id="2147484251" r:id="rId54"/>
    <p:sldLayoutId id="2147484252" r:id="rId55"/>
    <p:sldLayoutId id="2147484090" r:id="rId56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85000"/>
        </a:lnSpc>
        <a:spcBef>
          <a:spcPts val="1000"/>
        </a:spcBef>
        <a:buClr>
          <a:schemeClr val="tx1"/>
        </a:buClr>
        <a:buSzPct val="80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64400" indent="-180000" algn="l" defTabSz="914400" rtl="0" eaLnBrk="1" latinLnBrk="0" hangingPunct="1">
        <a:lnSpc>
          <a:spcPct val="85000"/>
        </a:lnSpc>
        <a:spcBef>
          <a:spcPts val="500"/>
        </a:spcBef>
        <a:buSzPct val="80000"/>
        <a:buFont typeface="Century Gothic" panose="020F0502020204030204" pitchFamily="34" charset="0"/>
        <a:buChar char="­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48000" indent="-180000" algn="l" defTabSz="914400" rtl="0" eaLnBrk="1" latinLnBrk="0" hangingPunct="1">
        <a:lnSpc>
          <a:spcPct val="85000"/>
        </a:lnSpc>
        <a:spcBef>
          <a:spcPts val="500"/>
        </a:spcBef>
        <a:buSzPct val="80000"/>
        <a:buFont typeface="Century Gothic" panose="020F0502020204030204" pitchFamily="34" charset="0"/>
        <a:buChar char="­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648000" indent="-180000" algn="l" defTabSz="914400" rtl="0" eaLnBrk="1" latinLnBrk="0" hangingPunct="1">
        <a:lnSpc>
          <a:spcPct val="85000"/>
        </a:lnSpc>
        <a:spcBef>
          <a:spcPts val="500"/>
        </a:spcBef>
        <a:buSzPct val="80000"/>
        <a:buFont typeface="Century Gothic" panose="020F0502020204030204" pitchFamily="34" charset="0"/>
        <a:buChar char="­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648000" indent="-180000" algn="l" defTabSz="914400" rtl="0" eaLnBrk="1" latinLnBrk="0" hangingPunct="1">
        <a:lnSpc>
          <a:spcPct val="85000"/>
        </a:lnSpc>
        <a:spcBef>
          <a:spcPts val="500"/>
        </a:spcBef>
        <a:buSzPct val="80000"/>
        <a:buFont typeface="Century Gothic" panose="020F0502020204030204" pitchFamily="34" charset="0"/>
        <a:buChar char="­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Century Gothic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Century Gothic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Century Gothic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Century Gothic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23" userDrawn="1">
          <p15:clr>
            <a:srgbClr val="F26B43"/>
          </p15:clr>
        </p15:guide>
        <p15:guide id="4" pos="6766" userDrawn="1">
          <p15:clr>
            <a:srgbClr val="FBAE40"/>
          </p15:clr>
        </p15:guide>
        <p15:guide id="5" pos="914" userDrawn="1">
          <p15:clr>
            <a:srgbClr val="FBAE40"/>
          </p15:clr>
        </p15:guide>
        <p15:guide id="7" pos="325" userDrawn="1">
          <p15:clr>
            <a:srgbClr val="F26B43"/>
          </p15:clr>
        </p15:guide>
        <p15:guide id="8" pos="6811" userDrawn="1">
          <p15:clr>
            <a:srgbClr val="FBAE40"/>
          </p15:clr>
        </p15:guide>
        <p15:guide id="9" orient="horz" pos="3997" userDrawn="1">
          <p15:clr>
            <a:srgbClr val="F26B43"/>
          </p15:clr>
        </p15:guide>
        <p15:guide id="10" pos="619" userDrawn="1">
          <p15:clr>
            <a:srgbClr val="FBAE40"/>
          </p15:clr>
        </p15:guide>
        <p15:guide id="11" pos="1799" userDrawn="1">
          <p15:clr>
            <a:srgbClr val="FBAE40"/>
          </p15:clr>
        </p15:guide>
        <p15:guide id="12" pos="1164" userDrawn="1">
          <p15:clr>
            <a:srgbClr val="FBAE40"/>
          </p15:clr>
        </p15:guide>
        <p15:guide id="13" pos="1209" userDrawn="1">
          <p15:clr>
            <a:srgbClr val="FBAE40"/>
          </p15:clr>
        </p15:guide>
        <p15:guide id="14" pos="574" userDrawn="1">
          <p15:clr>
            <a:srgbClr val="FBAE40"/>
          </p15:clr>
        </p15:guide>
        <p15:guide id="15" pos="869" userDrawn="1">
          <p15:clr>
            <a:srgbClr val="FBAE40"/>
          </p15:clr>
        </p15:guide>
        <p15:guide id="16" pos="1459" userDrawn="1">
          <p15:clr>
            <a:srgbClr val="FBAE40"/>
          </p15:clr>
        </p15:guide>
        <p15:guide id="17" pos="1504" userDrawn="1">
          <p15:clr>
            <a:srgbClr val="FBAE40"/>
          </p15:clr>
        </p15:guide>
        <p15:guide id="18" pos="1753" userDrawn="1">
          <p15:clr>
            <a:srgbClr val="FBAE40"/>
          </p15:clr>
        </p15:guide>
        <p15:guide id="19" pos="2094" userDrawn="1">
          <p15:clr>
            <a:srgbClr val="FBAE40"/>
          </p15:clr>
        </p15:guide>
        <p15:guide id="20" pos="2048" userDrawn="1">
          <p15:clr>
            <a:srgbClr val="FBAE40"/>
          </p15:clr>
        </p15:guide>
        <p15:guide id="21" pos="2343" userDrawn="1">
          <p15:clr>
            <a:srgbClr val="FBAE40"/>
          </p15:clr>
        </p15:guide>
        <p15:guide id="22" pos="2638" userDrawn="1">
          <p15:clr>
            <a:srgbClr val="FBAE40"/>
          </p15:clr>
        </p15:guide>
        <p15:guide id="23" pos="2389" userDrawn="1">
          <p15:clr>
            <a:srgbClr val="FBAE40"/>
          </p15:clr>
        </p15:guide>
        <p15:guide id="24" pos="2683" userDrawn="1">
          <p15:clr>
            <a:srgbClr val="FBAE40"/>
          </p15:clr>
        </p15:guide>
        <p15:guide id="25" pos="2933" userDrawn="1">
          <p15:clr>
            <a:srgbClr val="FBAE40"/>
          </p15:clr>
        </p15:guide>
        <p15:guide id="26" pos="2978" userDrawn="1">
          <p15:clr>
            <a:srgbClr val="FBAE40"/>
          </p15:clr>
        </p15:guide>
        <p15:guide id="27" pos="3228" userDrawn="1">
          <p15:clr>
            <a:srgbClr val="FBAE40"/>
          </p15:clr>
        </p15:guide>
        <p15:guide id="28" pos="3273" userDrawn="1">
          <p15:clr>
            <a:srgbClr val="FBAE40"/>
          </p15:clr>
        </p15:guide>
        <p15:guide id="29" pos="3568" userDrawn="1">
          <p15:clr>
            <a:srgbClr val="FBAE40"/>
          </p15:clr>
        </p15:guide>
        <p15:guide id="30" pos="3522" userDrawn="1">
          <p15:clr>
            <a:srgbClr val="FBAE40"/>
          </p15:clr>
        </p15:guide>
        <p15:guide id="31" pos="4452" userDrawn="1">
          <p15:clr>
            <a:srgbClr val="FBAE40"/>
          </p15:clr>
        </p15:guide>
        <p15:guide id="32" pos="3863" userDrawn="1">
          <p15:clr>
            <a:srgbClr val="FBAE40"/>
          </p15:clr>
        </p15:guide>
        <p15:guide id="33" pos="3817" userDrawn="1">
          <p15:clr>
            <a:srgbClr val="FBAE40"/>
          </p15:clr>
        </p15:guide>
        <p15:guide id="34" pos="4112" userDrawn="1">
          <p15:clr>
            <a:srgbClr val="FBAE40"/>
          </p15:clr>
        </p15:guide>
        <p15:guide id="35" pos="4158" userDrawn="1">
          <p15:clr>
            <a:srgbClr val="FBAE40"/>
          </p15:clr>
        </p15:guide>
        <p15:guide id="36" pos="4407" userDrawn="1">
          <p15:clr>
            <a:srgbClr val="FBAE40"/>
          </p15:clr>
        </p15:guide>
        <p15:guide id="37" pos="4702" userDrawn="1">
          <p15:clr>
            <a:srgbClr val="FBAE40"/>
          </p15:clr>
        </p15:guide>
        <p15:guide id="38" pos="4747" userDrawn="1">
          <p15:clr>
            <a:srgbClr val="FBAE40"/>
          </p15:clr>
        </p15:guide>
        <p15:guide id="39" pos="5632" userDrawn="1">
          <p15:clr>
            <a:srgbClr val="FBAE40"/>
          </p15:clr>
        </p15:guide>
        <p15:guide id="40" pos="4997" userDrawn="1">
          <p15:clr>
            <a:srgbClr val="FBAE40"/>
          </p15:clr>
        </p15:guide>
        <p15:guide id="41" pos="5337" userDrawn="1">
          <p15:clr>
            <a:srgbClr val="FBAE40"/>
          </p15:clr>
        </p15:guide>
        <p15:guide id="42" pos="5042" userDrawn="1">
          <p15:clr>
            <a:srgbClr val="FBAE40"/>
          </p15:clr>
        </p15:guide>
        <p15:guide id="43" pos="5292" userDrawn="1">
          <p15:clr>
            <a:srgbClr val="FBAE40"/>
          </p15:clr>
        </p15:guide>
        <p15:guide id="44" pos="5586" userDrawn="1">
          <p15:clr>
            <a:srgbClr val="FBAE40"/>
          </p15:clr>
        </p15:guide>
        <p15:guide id="45" pos="5927" userDrawn="1">
          <p15:clr>
            <a:srgbClr val="FBAE40"/>
          </p15:clr>
        </p15:guide>
        <p15:guide id="46" pos="5881" userDrawn="1">
          <p15:clr>
            <a:srgbClr val="FBAE40"/>
          </p15:clr>
        </p15:guide>
        <p15:guide id="47" pos="6471" userDrawn="1">
          <p15:clr>
            <a:srgbClr val="FBAE40"/>
          </p15:clr>
        </p15:guide>
        <p15:guide id="48" pos="6176" userDrawn="1">
          <p15:clr>
            <a:srgbClr val="FBAE40"/>
          </p15:clr>
        </p15:guide>
        <p15:guide id="49" pos="6221" userDrawn="1">
          <p15:clr>
            <a:srgbClr val="FBAE40"/>
          </p15:clr>
        </p15:guide>
        <p15:guide id="50" pos="6516" userDrawn="1">
          <p15:clr>
            <a:srgbClr val="FBAE40"/>
          </p15:clr>
        </p15:guide>
        <p15:guide id="51" pos="7106" userDrawn="1">
          <p15:clr>
            <a:srgbClr val="FBAE40"/>
          </p15:clr>
        </p15:guide>
        <p15:guide id="52" pos="7061" userDrawn="1">
          <p15:clr>
            <a:srgbClr val="FBAE40"/>
          </p15:clr>
        </p15:guide>
        <p15:guide id="53" pos="735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sjaynes@bluestonewales.com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0000" dirty="0">
                <a:latin typeface="+mn-lt"/>
              </a:rPr>
              <a:t>LEADERSHIP</a:t>
            </a:r>
            <a:br>
              <a:rPr lang="en-GB" dirty="0"/>
            </a:br>
            <a:r>
              <a:rPr lang="en-GB" sz="2000" dirty="0"/>
              <a:t>“What I have learned along the way.”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076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jumping into a pool&#10;&#10;Description automatically generated with medium confidence">
            <a:extLst>
              <a:ext uri="{FF2B5EF4-FFF2-40B4-BE49-F238E27FC236}">
                <a16:creationId xmlns:a16="http://schemas.microsoft.com/office/drawing/2014/main" id="{794060C1-1857-7C0D-23C6-C5DB108D021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0588" r="10588"/>
          <a:stretch>
            <a:fillRect/>
          </a:stretch>
        </p:blipFill>
        <p:spPr>
          <a:xfrm>
            <a:off x="3780512" y="1475776"/>
            <a:ext cx="4630976" cy="390645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AB91F9-35F3-5FEB-6568-C4886B4B9943}"/>
              </a:ext>
            </a:extLst>
          </p:cNvPr>
          <p:cNvSpPr txBox="1"/>
          <p:nvPr/>
        </p:nvSpPr>
        <p:spPr>
          <a:xfrm>
            <a:off x="3994030" y="5451894"/>
            <a:ext cx="43045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Stuart Davies-Jaynes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People &amp; Culture Director </a:t>
            </a:r>
          </a:p>
        </p:txBody>
      </p:sp>
    </p:spTree>
    <p:extLst>
      <p:ext uri="{BB962C8B-B14F-4D97-AF65-F5344CB8AC3E}">
        <p14:creationId xmlns:p14="http://schemas.microsoft.com/office/powerpoint/2010/main" val="1380286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picture containing outdoor, water, nature, sky&#10;&#10;Description automatically generated">
            <a:extLst>
              <a:ext uri="{FF2B5EF4-FFF2-40B4-BE49-F238E27FC236}">
                <a16:creationId xmlns:a16="http://schemas.microsoft.com/office/drawing/2014/main" id="{A424FCFC-1B75-17C8-43A1-336E66A4091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0000" contras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/>
      </p:pic>
      <p:sp>
        <p:nvSpPr>
          <p:cNvPr id="11" name="Media Placeholder 10">
            <a:extLst>
              <a:ext uri="{FF2B5EF4-FFF2-40B4-BE49-F238E27FC236}">
                <a16:creationId xmlns:a16="http://schemas.microsoft.com/office/drawing/2014/main" id="{0EF09917-8D84-4B81-8718-074DC967964D}"/>
              </a:ext>
            </a:extLst>
          </p:cNvPr>
          <p:cNvSpPr>
            <a:spLocks noGrp="1"/>
          </p:cNvSpPr>
          <p:nvPr>
            <p:ph type="media" sz="quarter" idx="3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dirty="0"/>
              <a:t>career journey so far…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5812B-391A-1B95-EBD5-11AC55A868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Media Placeholder 11">
            <a:extLst>
              <a:ext uri="{FF2B5EF4-FFF2-40B4-BE49-F238E27FC236}">
                <a16:creationId xmlns:a16="http://schemas.microsoft.com/office/drawing/2014/main" id="{E9838814-BF4D-DA90-FD54-F091394EBD08}"/>
              </a:ext>
            </a:extLst>
          </p:cNvPr>
          <p:cNvSpPr>
            <a:spLocks noGrp="1"/>
          </p:cNvSpPr>
          <p:nvPr>
            <p:ph type="media" sz="quarter" idx="37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48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istles Stirling | M&amp;S">
            <a:extLst>
              <a:ext uri="{FF2B5EF4-FFF2-40B4-BE49-F238E27FC236}">
                <a16:creationId xmlns:a16="http://schemas.microsoft.com/office/drawing/2014/main" id="{866668FA-CF4D-79AB-BB13-B17149958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857" y="2210132"/>
            <a:ext cx="3958572" cy="2024817"/>
          </a:xfrm>
          <a:prstGeom prst="rect">
            <a:avLst/>
          </a:prstGeom>
        </p:spPr>
      </p:pic>
      <p:pic>
        <p:nvPicPr>
          <p:cNvPr id="9" name="Picture 8" descr="KFC unveils global menu innovation, modern restaurant design and fresh  branding | News | MCA Insight">
            <a:extLst>
              <a:ext uri="{FF2B5EF4-FFF2-40B4-BE49-F238E27FC236}">
                <a16:creationId xmlns:a16="http://schemas.microsoft.com/office/drawing/2014/main" id="{33495378-0F68-1ADE-83A5-954A531639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0003" y="1908041"/>
            <a:ext cx="2351993" cy="2185394"/>
          </a:xfrm>
          <a:prstGeom prst="rect">
            <a:avLst/>
          </a:prstGeom>
        </p:spPr>
      </p:pic>
      <p:pic>
        <p:nvPicPr>
          <p:cNvPr id="12" name="Picture 11" descr="Introducing Bluestone National Park Resort, Environmental Champion Sponsor  | Child of Britain Awards">
            <a:extLst>
              <a:ext uri="{FF2B5EF4-FFF2-40B4-BE49-F238E27FC236}">
                <a16:creationId xmlns:a16="http://schemas.microsoft.com/office/drawing/2014/main" id="{4B2E7CDD-15F2-64F4-1646-A8B3549C70C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235" t="21791" r="20207" b="19026"/>
          <a:stretch>
            <a:fillRect/>
          </a:stretch>
        </p:blipFill>
        <p:spPr>
          <a:xfrm>
            <a:off x="8039779" y="1789091"/>
            <a:ext cx="3390222" cy="242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289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E6C6D9-F374-ED6B-73AB-98D171A4D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6E0F58-F1C2-17DD-528D-6723D47F5E37}"/>
              </a:ext>
            </a:extLst>
          </p:cNvPr>
          <p:cNvSpPr/>
          <p:nvPr/>
        </p:nvSpPr>
        <p:spPr>
          <a:xfrm>
            <a:off x="138023" y="224286"/>
            <a:ext cx="9273396" cy="667085"/>
          </a:xfrm>
          <a:prstGeom prst="round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092" b="1" dirty="0">
                <a:solidFill>
                  <a:schemeClr val="tx1"/>
                </a:solidFill>
                <a:latin typeface="+mj-lt"/>
              </a:rPr>
              <a:t>                           </a:t>
            </a:r>
            <a:r>
              <a:rPr lang="en-GB" sz="2200" b="1" dirty="0">
                <a:solidFill>
                  <a:schemeClr val="tx1"/>
                </a:solidFill>
              </a:rPr>
              <a:t>PEOPLE &amp; CULTURE DIRECTOR : KEY ACCOUNTABILITIES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CAF8A6-7B7D-AA8E-624B-617237307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727" y="287690"/>
            <a:ext cx="733527" cy="4858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72D4DB5-EF09-1C5A-187E-7C73B5AD6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2636" b="46482"/>
          <a:stretch>
            <a:fillRect/>
          </a:stretch>
        </p:blipFill>
        <p:spPr>
          <a:xfrm>
            <a:off x="1395104" y="1733550"/>
            <a:ext cx="8987146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134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5F752-AA25-04CE-06DE-C322BE60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Bluestone today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5477C7-50A4-49D5-6572-82628714C262}"/>
              </a:ext>
            </a:extLst>
          </p:cNvPr>
          <p:cNvSpPr txBox="1"/>
          <p:nvPr/>
        </p:nvSpPr>
        <p:spPr>
          <a:xfrm>
            <a:off x="4113072" y="2448018"/>
            <a:ext cx="1396536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We welcome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200,000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guests per year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348459-4213-8DDD-5B65-8054F43AE647}"/>
              </a:ext>
            </a:extLst>
          </p:cNvPr>
          <p:cNvSpPr txBox="1"/>
          <p:nvPr/>
        </p:nvSpPr>
        <p:spPr>
          <a:xfrm>
            <a:off x="5454649" y="2448018"/>
            <a:ext cx="2004739" cy="860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Average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97%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annualised occupancy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76B3B5-0141-EBCB-30A6-F2B3602CD4ED}"/>
              </a:ext>
            </a:extLst>
          </p:cNvPr>
          <p:cNvSpPr txBox="1"/>
          <p:nvPr/>
        </p:nvSpPr>
        <p:spPr>
          <a:xfrm>
            <a:off x="814196" y="3891249"/>
            <a:ext cx="1002197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World Class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70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NPS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584600-7BB2-E508-6756-330FD4058AA6}"/>
              </a:ext>
            </a:extLst>
          </p:cNvPr>
          <p:cNvSpPr txBox="1"/>
          <p:nvPr/>
        </p:nvSpPr>
        <p:spPr>
          <a:xfrm>
            <a:off x="4190537" y="3871379"/>
            <a:ext cx="1194558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We employ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900+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staff members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655D53-82C7-8E37-AE45-E5A9A074ABCF}"/>
              </a:ext>
            </a:extLst>
          </p:cNvPr>
          <p:cNvSpPr txBox="1"/>
          <p:nvPr/>
        </p:nvSpPr>
        <p:spPr>
          <a:xfrm>
            <a:off x="640212" y="5322334"/>
            <a:ext cx="1483098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Of which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97%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live within 30 miles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172590-0D0E-37FA-2035-8DE2CA679857}"/>
              </a:ext>
            </a:extLst>
          </p:cNvPr>
          <p:cNvSpPr txBox="1"/>
          <p:nvPr/>
        </p:nvSpPr>
        <p:spPr>
          <a:xfrm>
            <a:off x="5509608" y="5381372"/>
            <a:ext cx="1460656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Share capital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30%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owned by our staff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4AA29F7A-CB47-C34D-65CA-D4EBDD9BB6A8}"/>
              </a:ext>
            </a:extLst>
          </p:cNvPr>
          <p:cNvSpPr txBox="1">
            <a:spLocks/>
          </p:cNvSpPr>
          <p:nvPr/>
        </p:nvSpPr>
        <p:spPr>
          <a:xfrm>
            <a:off x="11515200" y="1483200"/>
            <a:ext cx="676800" cy="537480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3175">
            <a:noFill/>
          </a:ln>
        </p:spPr>
        <p:txBody>
          <a:bodyPr vert="horz" lIns="0" tIns="0" rIns="0" bIns="0" rtlCol="0">
            <a:normAutofit/>
          </a:bodyPr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644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22" name="Media Placeholder 8">
            <a:extLst>
              <a:ext uri="{FF2B5EF4-FFF2-40B4-BE49-F238E27FC236}">
                <a16:creationId xmlns:a16="http://schemas.microsoft.com/office/drawing/2014/main" id="{8244EB9D-F969-6DD5-9484-10369A3C34DF}"/>
              </a:ext>
            </a:extLst>
          </p:cNvPr>
          <p:cNvSpPr txBox="1">
            <a:spLocks/>
          </p:cNvSpPr>
          <p:nvPr/>
        </p:nvSpPr>
        <p:spPr>
          <a:xfrm>
            <a:off x="1003907" y="1627712"/>
            <a:ext cx="3808091" cy="184322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644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648000" indent="-180000" algn="l" defTabSz="914400" rtl="0" eaLnBrk="1" latinLnBrk="0" hangingPunct="1">
              <a:lnSpc>
                <a:spcPct val="85000"/>
              </a:lnSpc>
              <a:spcBef>
                <a:spcPts val="500"/>
              </a:spcBef>
              <a:buSzPct val="80000"/>
              <a:buFont typeface="Century Gothic" panose="020F0502020204030204" pitchFamily="34" charset="0"/>
              <a:buChar char="­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Century Gothic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56BBA2B-7F27-43BC-C2A7-83157F93BED8}"/>
              </a:ext>
            </a:extLst>
          </p:cNvPr>
          <p:cNvSpPr txBox="1"/>
          <p:nvPr/>
        </p:nvSpPr>
        <p:spPr>
          <a:xfrm>
            <a:off x="3576066" y="5381372"/>
            <a:ext cx="1832553" cy="97103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Our Foundation donates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£50k</a:t>
            </a:r>
            <a:endParaRPr lang="en-GB" sz="2500" b="1" dirty="0">
              <a:solidFill>
                <a:schemeClr val="accent4"/>
              </a:solidFill>
              <a:latin typeface="+mj-lt"/>
              <a:cs typeface="El Messiri"/>
            </a:endParaRPr>
          </a:p>
          <a:p>
            <a:pPr algn="ctr">
              <a:lnSpc>
                <a:spcPct val="60000"/>
              </a:lnSpc>
            </a:pPr>
            <a:r>
              <a:rPr lang="en-GB" sz="1200" dirty="0"/>
              <a:t>per year to the local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 community</a:t>
            </a:r>
            <a:endParaRPr lang="en-GB" sz="1200" dirty="0">
              <a:ea typeface="Roboto"/>
              <a:cs typeface="Roboto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71F5F86-580A-0881-1C33-B1D4B49C3779}"/>
              </a:ext>
            </a:extLst>
          </p:cNvPr>
          <p:cNvSpPr txBox="1"/>
          <p:nvPr/>
        </p:nvSpPr>
        <p:spPr>
          <a:xfrm>
            <a:off x="2386142" y="3889050"/>
            <a:ext cx="1351652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Paid over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£150m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to local suppliers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4F06CF-D6DF-ED38-9C4D-6A05E86142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83752" y="3214544"/>
            <a:ext cx="4308248" cy="36434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91E094-DA14-B38F-63D5-B50C27BA9E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093" y="1"/>
            <a:ext cx="4308249" cy="321454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2AE690-0766-B08A-038B-E808896B584D}"/>
              </a:ext>
            </a:extLst>
          </p:cNvPr>
          <p:cNvSpPr txBox="1"/>
          <p:nvPr/>
        </p:nvSpPr>
        <p:spPr>
          <a:xfrm>
            <a:off x="414246" y="2457965"/>
            <a:ext cx="1893191" cy="860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Over 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500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units of accommodation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FA31C48-A443-2FE8-D75B-F5FC8D3D3C5B}"/>
              </a:ext>
            </a:extLst>
          </p:cNvPr>
          <p:cNvSpPr txBox="1"/>
          <p:nvPr/>
        </p:nvSpPr>
        <p:spPr>
          <a:xfrm>
            <a:off x="2227025" y="2461792"/>
            <a:ext cx="1778889" cy="860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Operate over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500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acres of land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E080FDF-E382-363E-DBA7-940B37F104D5}"/>
              </a:ext>
            </a:extLst>
          </p:cNvPr>
          <p:cNvSpPr txBox="1"/>
          <p:nvPr/>
        </p:nvSpPr>
        <p:spPr>
          <a:xfrm>
            <a:off x="2385749" y="5395146"/>
            <a:ext cx="1184940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Celebrated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+33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employee NPS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7FE678-4CA1-8D50-5CF8-B23B644B129A}"/>
              </a:ext>
            </a:extLst>
          </p:cNvPr>
          <p:cNvSpPr txBox="1"/>
          <p:nvPr/>
        </p:nvSpPr>
        <p:spPr>
          <a:xfrm>
            <a:off x="5312720" y="3871378"/>
            <a:ext cx="1957587" cy="860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200" dirty="0"/>
              <a:t>Annual payroll</a:t>
            </a:r>
          </a:p>
          <a:p>
            <a:pPr algn="ctr"/>
            <a:r>
              <a:rPr lang="en-GB" sz="2500" b="1" dirty="0">
                <a:solidFill>
                  <a:schemeClr val="accent4"/>
                </a:solidFill>
                <a:latin typeface="+mj-lt"/>
              </a:rPr>
              <a:t>£13.5m</a:t>
            </a:r>
          </a:p>
          <a:p>
            <a:pPr algn="ctr">
              <a:lnSpc>
                <a:spcPct val="60000"/>
              </a:lnSpc>
            </a:pPr>
            <a:r>
              <a:rPr lang="en-GB" sz="1200" dirty="0"/>
              <a:t>Back into the community </a:t>
            </a:r>
          </a:p>
        </p:txBody>
      </p:sp>
    </p:spTree>
    <p:extLst>
      <p:ext uri="{BB962C8B-B14F-4D97-AF65-F5344CB8AC3E}">
        <p14:creationId xmlns:p14="http://schemas.microsoft.com/office/powerpoint/2010/main" val="1049642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build="allAtOnce"/>
      <p:bldP spid="12" grpId="0"/>
      <p:bldP spid="13" grpId="0"/>
      <p:bldP spid="16" grpId="0" build="allAtOnce"/>
      <p:bldP spid="18" grpId="0"/>
      <p:bldP spid="23" grpId="0"/>
      <p:bldP spid="24" grpId="0"/>
      <p:bldP spid="14" grpId="0"/>
      <p:bldP spid="17" grpId="0"/>
      <p:bldP spid="20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9000" b="0" dirty="0">
                <a:latin typeface="+mn-lt"/>
              </a:rPr>
              <a:t>Nice vs Kind Leadership</a:t>
            </a:r>
          </a:p>
        </p:txBody>
      </p:sp>
      <p:sp>
        <p:nvSpPr>
          <p:cNvPr id="10" name="Media Placeholder 9">
            <a:extLst>
              <a:ext uri="{FF2B5EF4-FFF2-40B4-BE49-F238E27FC236}">
                <a16:creationId xmlns:a16="http://schemas.microsoft.com/office/drawing/2014/main" id="{5B188017-7649-9A32-2454-758ECA28666D}"/>
              </a:ext>
            </a:extLst>
          </p:cNvPr>
          <p:cNvSpPr>
            <a:spLocks noGrp="1"/>
          </p:cNvSpPr>
          <p:nvPr>
            <p:ph type="media" sz="quarter" idx="37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986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solidFill>
                  <a:schemeClr val="bg1"/>
                </a:solidFill>
              </a:rPr>
              <a:t>Large Title Goes Here</a:t>
            </a:r>
          </a:p>
        </p:txBody>
      </p:sp>
      <p:pic>
        <p:nvPicPr>
          <p:cNvPr id="4" name="Picture 3" descr="Kind vs Nice Boss: How to Lead with Empathy and Growth | Mohamed Essmat ...">
            <a:extLst>
              <a:ext uri="{FF2B5EF4-FFF2-40B4-BE49-F238E27FC236}">
                <a16:creationId xmlns:a16="http://schemas.microsoft.com/office/drawing/2014/main" id="{3F0F18AF-035D-065D-2258-6A65BB50F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552" y="640556"/>
            <a:ext cx="5014696" cy="532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01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92E4AD-A6FF-C065-233D-F51420E9B7CA}"/>
              </a:ext>
            </a:extLst>
          </p:cNvPr>
          <p:cNvSpPr txBox="1"/>
          <p:nvPr/>
        </p:nvSpPr>
        <p:spPr>
          <a:xfrm>
            <a:off x="1013619" y="346637"/>
            <a:ext cx="4993481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4000" b="1" i="0" dirty="0">
                <a:effectLst/>
                <a:latin typeface="+mn-lt"/>
              </a:rPr>
              <a:t>NICE LEADERS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🫶 Want to be liked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😌 Avoid difficult conversations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👏 Give praise to protect feelings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✅ Say "yes" to keep people happy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🙉 Tell people what they want to hear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🛋️ Keep people comfortable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📏 Bend the rules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💪 Do the work themselves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🤐 Avoid criticism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☮️ Tolerate poor behaviour to keep the peace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74E5DF-31D7-E8C1-52FC-259C1BBE7BC5}"/>
              </a:ext>
            </a:extLst>
          </p:cNvPr>
          <p:cNvSpPr txBox="1"/>
          <p:nvPr/>
        </p:nvSpPr>
        <p:spPr>
          <a:xfrm>
            <a:off x="6519069" y="346637"/>
            <a:ext cx="6134100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4000" b="1" i="0" dirty="0">
                <a:effectLst/>
                <a:latin typeface="+mn-lt"/>
              </a:rPr>
              <a:t>KIND LEADERS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🤝 Earn trust and respect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💬 Have difficult conversations with care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📈 Give feedback that helps people grow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❌ Say "no" when needed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🎯 Tell people what they need to hear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🚀 Push people beyond their comfort zone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🧭 Stand by values and standards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🌱 Delegate to develop others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💡 Challenge people to improve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🛡️ Set boundaries and address toxic behaviour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86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8DE72-E60B-B4CF-5C1F-CBCEBE388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EF8E7-6AEE-840B-EF56-7B6DC73A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538" y="64450"/>
            <a:ext cx="11002962" cy="1154750"/>
          </a:xfrm>
        </p:spPr>
        <p:txBody>
          <a:bodyPr>
            <a:normAutofit/>
          </a:bodyPr>
          <a:lstStyle/>
          <a:p>
            <a:r>
              <a:rPr lang="en-GB" sz="4800" u="sng" dirty="0">
                <a:latin typeface="+mn-lt"/>
              </a:rPr>
              <a:t>BREAKOUT SESSION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2E943C-B6E6-755D-9643-3FCCB3AB9848}"/>
              </a:ext>
            </a:extLst>
          </p:cNvPr>
          <p:cNvSpPr txBox="1"/>
          <p:nvPr/>
        </p:nvSpPr>
        <p:spPr>
          <a:xfrm>
            <a:off x="109538" y="1289050"/>
            <a:ext cx="115808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00B0F0"/>
                </a:solidFill>
              </a:rPr>
              <a:t>SCENARIO 1: “WHEN A TEAM MEMBER IS UNDERPERFORMING”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C28A43-6577-88A7-6C14-722659D348FC}"/>
              </a:ext>
            </a:extLst>
          </p:cNvPr>
          <p:cNvSpPr txBox="1"/>
          <p:nvPr/>
        </p:nvSpPr>
        <p:spPr>
          <a:xfrm>
            <a:off x="109538" y="2983067"/>
            <a:ext cx="1067276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FFFF00"/>
                </a:solidFill>
                <a:latin typeface="+mn-lt"/>
              </a:rPr>
              <a:t>SCENARIO 2: “THE TEAM MORALE IS LOW”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1B58A7-C4BE-6D6D-1FB2-4F9FC1385901}"/>
              </a:ext>
            </a:extLst>
          </p:cNvPr>
          <p:cNvSpPr txBox="1"/>
          <p:nvPr/>
        </p:nvSpPr>
        <p:spPr>
          <a:xfrm>
            <a:off x="165100" y="4178921"/>
            <a:ext cx="873601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3FCBB6"/>
                </a:solidFill>
                <a:latin typeface="+mn-lt"/>
              </a:rPr>
              <a:t>SCENARIO 3: “AN EMPLOYEE ASKS FOR  FRIDAY OFF AT THE LAST MINUTE”</a:t>
            </a:r>
            <a:endParaRPr lang="en-GB" b="1" dirty="0">
              <a:solidFill>
                <a:srgbClr val="3FCBB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788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D72CB8-6CD3-448F-DB9B-331CC6155B9C}"/>
              </a:ext>
            </a:extLst>
          </p:cNvPr>
          <p:cNvSpPr txBox="1"/>
          <p:nvPr/>
        </p:nvSpPr>
        <p:spPr>
          <a:xfrm>
            <a:off x="1070769" y="1824791"/>
            <a:ext cx="3564731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🟠 NICE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"It's probably okay.“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"I don't want to upset them.“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"Let's leave it for now.“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Outcome: </a:t>
            </a:r>
            <a:r>
              <a:rPr lang="en-GB" sz="1800" b="0" i="0" dirty="0">
                <a:effectLst/>
                <a:latin typeface="+mn-lt"/>
              </a:rPr>
              <a:t>➡️ Problem grows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7DF456C-BEC0-2C3D-B4E8-9186FBD1E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787801"/>
            <a:ext cx="9428478" cy="1241425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SCENARIO 1: WHEN A TEAM MEMBER IS UNDERPERFORMING</a:t>
            </a:r>
            <a:br>
              <a:rPr lang="en-GB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14218E-30DE-D581-BF42-BF665FBDB390}"/>
              </a:ext>
            </a:extLst>
          </p:cNvPr>
          <p:cNvSpPr txBox="1"/>
          <p:nvPr/>
        </p:nvSpPr>
        <p:spPr>
          <a:xfrm>
            <a:off x="6265069" y="2062734"/>
            <a:ext cx="61341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🟢 KIND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"Let's talk.“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"Here's what I'm seeing.“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"How can I help you improve?“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Outcome: </a:t>
            </a:r>
            <a:r>
              <a:rPr lang="en-GB" sz="1800" b="0" i="0" dirty="0">
                <a:effectLst/>
                <a:latin typeface="+mn-lt"/>
              </a:rPr>
              <a:t>➡️ Person grows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82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916EB-3525-0830-804A-ECAD71E15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BCBF8A3-C3EC-8FD3-B4D6-46488D036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451251"/>
            <a:ext cx="10048239" cy="1241425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SCENARIO 2: THE TEAM MORALE IS LOW</a:t>
            </a: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BF41FE-9F48-B4FA-99F5-D7A306DDEBEA}"/>
              </a:ext>
            </a:extLst>
          </p:cNvPr>
          <p:cNvSpPr txBox="1"/>
          <p:nvPr/>
        </p:nvSpPr>
        <p:spPr>
          <a:xfrm>
            <a:off x="1666082" y="2031964"/>
            <a:ext cx="415051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😊 NICE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</a:rPr>
              <a:t>🍩 Pizza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1800" b="0" i="0" dirty="0">
                <a:effectLst/>
              </a:rPr>
            </a:br>
            <a:r>
              <a:rPr lang="en-GB" sz="1800" b="0" i="0" dirty="0">
                <a:effectLst/>
              </a:rPr>
              <a:t>☕ Coffee vouchers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sz="1800" b="0" i="0" dirty="0">
                <a:effectLst/>
              </a:rPr>
            </a:br>
            <a:r>
              <a:rPr lang="en-GB" sz="1800" b="0" i="0" dirty="0">
                <a:effectLst/>
              </a:rPr>
              <a:t>🎉 Team treats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</a:endParaRP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</a:rPr>
              <a:t>Outcome: </a:t>
            </a:r>
            <a:r>
              <a:rPr lang="en-GB" sz="1800" b="0" i="0" dirty="0">
                <a:effectLst/>
              </a:rPr>
              <a:t>No Change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E981D3-E82B-41BC-6EE1-0D66C6885F09}"/>
              </a:ext>
            </a:extLst>
          </p:cNvPr>
          <p:cNvSpPr txBox="1"/>
          <p:nvPr/>
        </p:nvSpPr>
        <p:spPr>
          <a:xfrm>
            <a:off x="5750719" y="2031964"/>
            <a:ext cx="61341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❤️ KIND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"Let's talk honestly about what's causing frustration.”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“People Culture Survey”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Outcome: </a:t>
            </a:r>
            <a:r>
              <a:rPr lang="en-GB" sz="1800" b="0" i="0" dirty="0">
                <a:effectLst/>
                <a:latin typeface="+mn-lt"/>
              </a:rPr>
              <a:t>Fixes the cause, not the symptom.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99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31D0BB-110A-F8F3-90D9-1F1BD77AD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C127C73-36C7-6D28-F1DB-E0CDA4972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1411251"/>
            <a:ext cx="9428478" cy="1241425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SCENARIO 3: AN EMPLOYEE ASKS FOR  FRIDAY OFF AT THE LAST MINUTE</a:t>
            </a:r>
            <a:br>
              <a:rPr lang="en-GB" b="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71CDEF-E886-210C-6D18-CA03DCF0A13A}"/>
              </a:ext>
            </a:extLst>
          </p:cNvPr>
          <p:cNvSpPr txBox="1"/>
          <p:nvPr/>
        </p:nvSpPr>
        <p:spPr>
          <a:xfrm>
            <a:off x="332581" y="2274838"/>
            <a:ext cx="61341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😊 NICE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"Of course, no problem.“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Even though the team is already stretched.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Outcome:</a:t>
            </a:r>
            <a:r>
              <a:rPr lang="en-GB" sz="1800" b="0" i="0" dirty="0">
                <a:effectLst/>
                <a:latin typeface="+mn-lt"/>
              </a:rPr>
              <a:t> Everyone else picks up the workload.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1C6865-AF35-4CF9-909A-64081EC4E4FF}"/>
              </a:ext>
            </a:extLst>
          </p:cNvPr>
          <p:cNvSpPr txBox="1"/>
          <p:nvPr/>
        </p:nvSpPr>
        <p:spPr>
          <a:xfrm>
            <a:off x="5953919" y="2274838"/>
            <a:ext cx="61341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❤️ KIND LEADER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"I'd love to help if I can, but we need to consider the impact on the rest of the team. Let's see what options we have.“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Outcome:</a:t>
            </a:r>
            <a:r>
              <a:rPr lang="en-GB" sz="1800" b="0" i="0" dirty="0">
                <a:effectLst/>
                <a:latin typeface="+mn-lt"/>
              </a:rPr>
              <a:t> Balances individual and team needs.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49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048CC-026F-7FFA-985A-230FD8E4D0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4A0A6-422C-4044-05AB-F095BC8F81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9000" b="0" dirty="0">
                <a:latin typeface="+mn-lt"/>
              </a:rPr>
              <a:t>It Starts With You</a:t>
            </a:r>
          </a:p>
        </p:txBody>
      </p:sp>
      <p:sp>
        <p:nvSpPr>
          <p:cNvPr id="10" name="Media Placeholder 9">
            <a:extLst>
              <a:ext uri="{FF2B5EF4-FFF2-40B4-BE49-F238E27FC236}">
                <a16:creationId xmlns:a16="http://schemas.microsoft.com/office/drawing/2014/main" id="{1657E6F4-303E-B3CB-D89B-0F1EA07A373E}"/>
              </a:ext>
            </a:extLst>
          </p:cNvPr>
          <p:cNvSpPr>
            <a:spLocks noGrp="1"/>
          </p:cNvSpPr>
          <p:nvPr>
            <p:ph type="media" sz="quarter" idx="37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553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5E7F203-BBAF-88DA-5B44-55C6F6A7C6CC}"/>
              </a:ext>
            </a:extLst>
          </p:cNvPr>
          <p:cNvSpPr/>
          <p:nvPr/>
        </p:nvSpPr>
        <p:spPr>
          <a:xfrm>
            <a:off x="1784350" y="730250"/>
            <a:ext cx="8540750" cy="4660900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51E7A3-198F-3D25-174E-FDF20FC98D49}"/>
              </a:ext>
            </a:extLst>
          </p:cNvPr>
          <p:cNvSpPr/>
          <p:nvPr/>
        </p:nvSpPr>
        <p:spPr>
          <a:xfrm>
            <a:off x="1644650" y="622300"/>
            <a:ext cx="8680450" cy="5156200"/>
          </a:xfrm>
          <a:prstGeom prst="rect">
            <a:avLst/>
          </a:prstGeom>
          <a:noFill/>
          <a:ln w="444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sz="1092" dirty="0"/>
          </a:p>
        </p:txBody>
      </p:sp>
      <p:pic>
        <p:nvPicPr>
          <p:cNvPr id="7" name="Picture 6" descr="Self love is essential. . Put your own oxygen mask on first. . Self care  means giving yourself permission to pause. . Take time to do what makes your  soul happy 😁❤ . . . #happymomgoals #wangiscute💕 #s">
            <a:extLst>
              <a:ext uri="{FF2B5EF4-FFF2-40B4-BE49-F238E27FC236}">
                <a16:creationId xmlns:a16="http://schemas.microsoft.com/office/drawing/2014/main" id="{8B8A1998-588B-0727-2896-05546EE9CF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62" y="1176337"/>
            <a:ext cx="4257675" cy="4257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55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F7699C9-CEEB-1068-61D1-B4A10AE3CD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Leader Development - Humans Being At Work">
            <a:extLst>
              <a:ext uri="{FF2B5EF4-FFF2-40B4-BE49-F238E27FC236}">
                <a16:creationId xmlns:a16="http://schemas.microsoft.com/office/drawing/2014/main" id="{E8BF1B47-CA6A-2734-4DEE-D24F59CC4A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439"/>
          <a:stretch>
            <a:fillRect/>
          </a:stretch>
        </p:blipFill>
        <p:spPr>
          <a:xfrm>
            <a:off x="1105659" y="847466"/>
            <a:ext cx="3250441" cy="3114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99FC77-1528-F47D-DA1D-DFD9342CD9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22" t="10888" r="24495" b="12369"/>
          <a:stretch>
            <a:fillRect/>
          </a:stretch>
        </p:blipFill>
        <p:spPr>
          <a:xfrm>
            <a:off x="6165850" y="847466"/>
            <a:ext cx="3054350" cy="30307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5EE1E6-F839-9C33-5ACB-68759FDD9548}"/>
              </a:ext>
            </a:extLst>
          </p:cNvPr>
          <p:cNvSpPr txBox="1"/>
          <p:nvPr/>
        </p:nvSpPr>
        <p:spPr>
          <a:xfrm>
            <a:off x="514350" y="4070585"/>
            <a:ext cx="505460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+mn-lt"/>
              </a:rPr>
              <a:t>Using an online portal, participants answer a series of questions about their own behavio</a:t>
            </a:r>
            <a:r>
              <a:rPr lang="en-GB" sz="1400" dirty="0"/>
              <a:t>u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+mn-lt"/>
              </a:rPr>
              <a:t>rs. </a:t>
            </a:r>
          </a:p>
          <a:p>
            <a:endParaRPr lang="en-GB" sz="1400" b="0" i="0" dirty="0">
              <a:solidFill>
                <a:schemeClr val="tx1"/>
              </a:solidFill>
              <a:effectLst/>
              <a:latin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+mn-lt"/>
              </a:rPr>
              <a:t>he result is a personalised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+mn-lt"/>
              </a:rPr>
              <a:t>Heartstyles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+mn-lt"/>
              </a:rPr>
              <a:t> Indicator, a snapshot of how they are ‘showing up’ in the day-to-day.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Indicator is a tried, tested and academically validated method of gaining insights into how an individual is behaving at a given moment in their life. It is not about labelling people within the confines of a profile, but rather providing a platform for change.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A789258-E95E-E969-4F07-C6E8F4604496}"/>
              </a:ext>
            </a:extLst>
          </p:cNvPr>
          <p:cNvCxnSpPr/>
          <p:nvPr/>
        </p:nvCxnSpPr>
        <p:spPr>
          <a:xfrm>
            <a:off x="812800" y="2387600"/>
            <a:ext cx="3911600" cy="0"/>
          </a:xfrm>
          <a:prstGeom prst="line">
            <a:avLst/>
          </a:prstGeom>
          <a:ln w="444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932E390-6255-C84C-AFF1-6CB131C5A74A}"/>
              </a:ext>
            </a:extLst>
          </p:cNvPr>
          <p:cNvCxnSpPr/>
          <p:nvPr/>
        </p:nvCxnSpPr>
        <p:spPr>
          <a:xfrm>
            <a:off x="5670550" y="2387600"/>
            <a:ext cx="3911600" cy="0"/>
          </a:xfrm>
          <a:prstGeom prst="line">
            <a:avLst/>
          </a:prstGeom>
          <a:ln w="44450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0C6B275-7AE7-1AC1-2A66-F96DEE46F12B}"/>
              </a:ext>
            </a:extLst>
          </p:cNvPr>
          <p:cNvSpPr txBox="1"/>
          <p:nvPr/>
        </p:nvSpPr>
        <p:spPr>
          <a:xfrm>
            <a:off x="6096000" y="3962400"/>
            <a:ext cx="2717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LOVE: Growing Others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solidFill>
                  <a:srgbClr val="FF0000"/>
                </a:solidFill>
              </a:rPr>
              <a:t>Relating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solidFill>
                  <a:srgbClr val="FF0000"/>
                </a:solidFill>
              </a:rPr>
              <a:t>Developing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400" dirty="0">
                <a:solidFill>
                  <a:srgbClr val="FF0000"/>
                </a:solidFill>
              </a:rPr>
              <a:t>Compassion </a:t>
            </a:r>
          </a:p>
          <a:p>
            <a:endParaRPr lang="en-GB" sz="1400" dirty="0">
              <a:solidFill>
                <a:srgbClr val="FF0000"/>
              </a:solidFill>
            </a:endParaRPr>
          </a:p>
          <a:p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rgbClr val="FFC000"/>
                </a:solidFill>
              </a:rPr>
              <a:t>FEAR: Self Protecting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C000"/>
                </a:solidFill>
              </a:rPr>
              <a:t>Easily Offended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C000"/>
                </a:solidFill>
              </a:rPr>
              <a:t>Avoiding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FC000"/>
                </a:solidFill>
              </a:rPr>
              <a:t>Seeking Approval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7EFF7B-EBF3-F64D-1E74-5590A279FCF0}"/>
              </a:ext>
            </a:extLst>
          </p:cNvPr>
          <p:cNvSpPr txBox="1"/>
          <p:nvPr/>
        </p:nvSpPr>
        <p:spPr>
          <a:xfrm>
            <a:off x="222250" y="1035050"/>
            <a:ext cx="95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	</a:t>
            </a:r>
            <a:r>
              <a:rPr lang="en-GB" sz="1000" dirty="0"/>
              <a:t>Above the line behaviours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1D8703-9F1B-D075-2E5A-F9EB54F33F4E}"/>
              </a:ext>
            </a:extLst>
          </p:cNvPr>
          <p:cNvSpPr txBox="1"/>
          <p:nvPr/>
        </p:nvSpPr>
        <p:spPr>
          <a:xfrm>
            <a:off x="222250" y="2585989"/>
            <a:ext cx="95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	</a:t>
            </a:r>
            <a:r>
              <a:rPr lang="en-GB" sz="1000" dirty="0"/>
              <a:t>Below the line behaviours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7CDB119-BB59-0BDD-39EC-BCCD4EEE6C3C}"/>
              </a:ext>
            </a:extLst>
          </p:cNvPr>
          <p:cNvSpPr txBox="1"/>
          <p:nvPr/>
        </p:nvSpPr>
        <p:spPr>
          <a:xfrm>
            <a:off x="387350" y="240063"/>
            <a:ext cx="9563100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dirty="0">
                <a:solidFill>
                  <a:srgbClr val="FF0000"/>
                </a:solidFill>
              </a:rPr>
              <a:t>HEARTSTYLES INDICATOR: </a:t>
            </a:r>
            <a:r>
              <a:rPr lang="en-GB" sz="2000" dirty="0" err="1"/>
              <a:t>Klemich</a:t>
            </a:r>
            <a:r>
              <a:rPr lang="en-GB" sz="2000" dirty="0"/>
              <a:t> and </a:t>
            </a:r>
            <a:r>
              <a:rPr lang="en-GB" sz="2000" dirty="0" err="1"/>
              <a:t>Klemich</a:t>
            </a:r>
            <a:r>
              <a:rPr lang="en-GB" sz="2000" dirty="0"/>
              <a:t> (1987)</a:t>
            </a:r>
            <a:endParaRPr lang="en-GB" sz="2000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FA2392-8BAA-E444-2AA0-676BD12406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369"/>
          <a:stretch>
            <a:fillRect/>
          </a:stretch>
        </p:blipFill>
        <p:spPr>
          <a:xfrm>
            <a:off x="8270350" y="4197585"/>
            <a:ext cx="1165750" cy="190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87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664" y="1629000"/>
            <a:ext cx="10394830" cy="3600000"/>
          </a:xfrm>
        </p:spPr>
        <p:txBody>
          <a:bodyPr/>
          <a:lstStyle/>
          <a:p>
            <a:pPr fontAlgn="t"/>
            <a:r>
              <a:rPr lang="en-GB" dirty="0">
                <a:latin typeface="+mn-lt"/>
              </a:rPr>
              <a:t>CREATING CONNECTION:     </a:t>
            </a:r>
            <a:r>
              <a:rPr lang="en-GB" sz="8000" b="0" dirty="0">
                <a:latin typeface="+mn-lt"/>
              </a:rPr>
              <a:t>The Leadership Superpower</a:t>
            </a:r>
          </a:p>
        </p:txBody>
      </p:sp>
    </p:spTree>
    <p:extLst>
      <p:ext uri="{BB962C8B-B14F-4D97-AF65-F5344CB8AC3E}">
        <p14:creationId xmlns:p14="http://schemas.microsoft.com/office/powerpoint/2010/main" val="201348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person and two children walking through a forest&#10;&#10;Description automatically generated with medium confidence">
            <a:extLst>
              <a:ext uri="{FF2B5EF4-FFF2-40B4-BE49-F238E27FC236}">
                <a16:creationId xmlns:a16="http://schemas.microsoft.com/office/drawing/2014/main" id="{426DFBCC-237C-4217-352D-DD367A4B9E6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alphaModFix amt="40000"/>
          </a:blip>
          <a:srcRect t="7813" b="7813"/>
          <a:stretch>
            <a:fillRect/>
          </a:stretch>
        </p:blipFill>
        <p:spPr/>
      </p:pic>
      <p:sp>
        <p:nvSpPr>
          <p:cNvPr id="19" name="Media Placeholder 18">
            <a:extLst>
              <a:ext uri="{FF2B5EF4-FFF2-40B4-BE49-F238E27FC236}">
                <a16:creationId xmlns:a16="http://schemas.microsoft.com/office/drawing/2014/main" id="{F5A4F8D7-5831-886B-C4F7-F65CA6572D5B}"/>
              </a:ext>
            </a:extLst>
          </p:cNvPr>
          <p:cNvSpPr>
            <a:spLocks noGrp="1"/>
          </p:cNvSpPr>
          <p:nvPr>
            <p:ph type="media" sz="quarter" idx="3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3959" y="2736913"/>
            <a:ext cx="8353425" cy="2219956"/>
          </a:xfrm>
        </p:spPr>
        <p:txBody>
          <a:bodyPr>
            <a:noAutofit/>
          </a:bodyPr>
          <a:lstStyle/>
          <a:p>
            <a:r>
              <a:rPr lang="en-GB" b="0" dirty="0">
                <a:latin typeface="+mn-lt"/>
              </a:rPr>
              <a:t>Think of the best leader you've ever worked for. 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</a:rPr>
              <a:t>What made them memorable?</a:t>
            </a:r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EE9A943A-BE60-5EDF-1323-4F204522B1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37055" y="5115992"/>
            <a:ext cx="3300508" cy="159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996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EA2A3-8971-EF77-AC6B-CE319E778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06A800C-0B2B-2F01-E729-13860F4F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787801"/>
            <a:ext cx="9428478" cy="1241425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SCENARIO 1: WHEN A TEAM MEMBER IS UNDERPERFORMING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03779C-37C3-D14A-132E-3E05A1D63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136" y="0"/>
            <a:ext cx="11363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10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FC2E35-6916-2EA5-6FF8-F002C77A5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543870E-FFF4-B7DC-97BE-96BE8C7FA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1411251"/>
            <a:ext cx="9428478" cy="1241425"/>
          </a:xfrm>
        </p:spPr>
        <p:txBody>
          <a:bodyPr/>
          <a:lstStyle/>
          <a:p>
            <a:pPr algn="ctr"/>
            <a:r>
              <a:rPr lang="en-GB">
                <a:latin typeface="+mn-lt"/>
              </a:rPr>
              <a:t>THE POWER OF PERSONAL INTEREST</a:t>
            </a:r>
            <a:br>
              <a:rPr lang="en-GB" b="0"/>
            </a:br>
            <a:br>
              <a:rPr lang="en-GB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F61B1D-024C-7DFD-3D02-E71E1F4CEA60}"/>
              </a:ext>
            </a:extLst>
          </p:cNvPr>
          <p:cNvSpPr txBox="1"/>
          <p:nvPr/>
        </p:nvSpPr>
        <p:spPr>
          <a:xfrm>
            <a:off x="1695555" y="1662363"/>
            <a:ext cx="818169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dirty="0"/>
              <a:t>People don't care how much you know until they know how much you care.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Simple questions build extraordinary connections: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are you really doing?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What's been the highlight of your week?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are you most proud of?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What's getting in your way?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do you need from me to support you?</a:t>
            </a:r>
          </a:p>
          <a:p>
            <a:pPr lvl="0" fontAlgn="t">
              <a:lnSpc>
                <a:spcPct val="100000"/>
              </a:lnSpc>
            </a:pPr>
            <a:endParaRPr lang="en-GB" dirty="0"/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None require leadership training.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They simply require </a:t>
            </a:r>
            <a:r>
              <a:rPr lang="en-GB" sz="4800" dirty="0">
                <a:solidFill>
                  <a:srgbClr val="3FCBB6"/>
                </a:solidFill>
              </a:rPr>
              <a:t>curiosity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338DA4-533B-048F-6B34-FC5AA0B6ED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0"/>
          <a:stretch>
            <a:fillRect/>
          </a:stretch>
        </p:blipFill>
        <p:spPr>
          <a:xfrm>
            <a:off x="7569200" y="2903788"/>
            <a:ext cx="4272396" cy="311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430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6D559F-1A65-F3A6-604E-5AFBD71E28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9D40C2E-A67D-2202-B1FE-B7BFC6EA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1411251"/>
            <a:ext cx="9428478" cy="1241425"/>
          </a:xfrm>
        </p:spPr>
        <p:txBody>
          <a:bodyPr/>
          <a:lstStyle/>
          <a:p>
            <a:pPr algn="ctr"/>
            <a:r>
              <a:rPr lang="en-GB" dirty="0">
                <a:latin typeface="+mn-lt"/>
              </a:rPr>
              <a:t>CONNECTION CREATES PERFORMANCE </a:t>
            </a:r>
            <a:br>
              <a:rPr lang="en-GB" dirty="0"/>
            </a:br>
            <a:br>
              <a:rPr lang="en-GB" b="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E8A74E-D22F-2B56-7343-198F2FFC8D87}"/>
              </a:ext>
            </a:extLst>
          </p:cNvPr>
          <p:cNvSpPr txBox="1"/>
          <p:nvPr/>
        </p:nvSpPr>
        <p:spPr>
          <a:xfrm>
            <a:off x="1939131" y="1341148"/>
            <a:ext cx="818169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dirty="0"/>
              <a:t>Many organisations chase engagement.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What they actually need is </a:t>
            </a:r>
            <a:r>
              <a:rPr lang="en-GB" sz="4800" b="1" dirty="0">
                <a:solidFill>
                  <a:srgbClr val="3FCBB6"/>
                </a:solidFill>
              </a:rPr>
              <a:t>connection</a:t>
            </a:r>
            <a:endParaRPr lang="en-GB" b="1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Research consistently shows people are more likely to: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Trust their leader 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Stay with an organisation 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Go the extra mile 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Speak up with ideas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When they feel connected.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The strongest teams don't just know what they're doing.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They know why it matters and that they matter.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88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8169FB-540C-CA26-B59E-005FDEF4B0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A1FD572-C736-91B5-4F2B-ACFD5F5FB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761" y="1411251"/>
            <a:ext cx="9428478" cy="1241425"/>
          </a:xfrm>
        </p:spPr>
        <p:txBody>
          <a:bodyPr/>
          <a:lstStyle/>
          <a:p>
            <a:r>
              <a:rPr lang="en-GB" dirty="0">
                <a:latin typeface="+mn-lt"/>
              </a:rPr>
              <a:t>CLOSING THOUGHT…</a:t>
            </a:r>
            <a:br>
              <a:rPr lang="en-GB" dirty="0"/>
            </a:br>
            <a:br>
              <a:rPr lang="en-GB" b="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BB6E13-8654-C5F2-BAFF-4083EFC4F5B4}"/>
              </a:ext>
            </a:extLst>
          </p:cNvPr>
          <p:cNvSpPr txBox="1"/>
          <p:nvPr/>
        </p:nvSpPr>
        <p:spPr>
          <a:xfrm>
            <a:off x="1704181" y="1576098"/>
            <a:ext cx="8181690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dirty="0"/>
              <a:t>Leadership isn't about being the smartest person in the room.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It's about creating an environment where other people can be their best.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r>
              <a:rPr lang="en-GB" sz="3200" b="1" dirty="0">
                <a:solidFill>
                  <a:srgbClr val="FF0000"/>
                </a:solidFill>
              </a:rPr>
              <a:t>Psychological Safety in the Workplace</a:t>
            </a:r>
          </a:p>
          <a:p>
            <a:endParaRPr lang="en-GB" b="1" dirty="0"/>
          </a:p>
          <a:p>
            <a:r>
              <a:rPr lang="en-GB" b="1" dirty="0"/>
              <a:t>A culture where people feel safe to speak up, ask questions, share ideas and admit mistakes without fear of blame or humiliation.</a:t>
            </a:r>
          </a:p>
          <a:p>
            <a:endParaRPr lang="en-GB" dirty="0"/>
          </a:p>
          <a:p>
            <a:r>
              <a:rPr lang="en-GB" b="1" dirty="0"/>
              <a:t>Why it matters:</a:t>
            </a:r>
            <a:r>
              <a:rPr lang="en-GB" dirty="0"/>
              <a:t> Builds trust, inclusion, learning and better team performance.</a:t>
            </a:r>
          </a:p>
          <a:p>
            <a:endParaRPr lang="en-GB" dirty="0"/>
          </a:p>
          <a:p>
            <a:r>
              <a:rPr lang="en-GB" b="1" dirty="0"/>
              <a:t>What leaders can do:</a:t>
            </a:r>
            <a:r>
              <a:rPr lang="en-GB" dirty="0"/>
              <a:t> Listen openly, welcome challenge, respond fairly and learn from mistakes.</a:t>
            </a:r>
          </a:p>
          <a:p>
            <a:endParaRPr lang="en-GB" dirty="0"/>
          </a:p>
          <a:p>
            <a:r>
              <a:rPr lang="en-GB" i="1" dirty="0"/>
              <a:t>Psychological safety means encouraging openness while maintaining high standards and accountability</a:t>
            </a: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95ECD-DDC4-D31B-CD8E-00B991ABD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969" y="342868"/>
            <a:ext cx="3555919" cy="197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4282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F40AE89A-E691-BB4F-3345-84A5282CA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0164" y="2086059"/>
            <a:ext cx="7834320" cy="1859697"/>
          </a:xfrm>
        </p:spPr>
        <p:txBody>
          <a:bodyPr>
            <a:normAutofit fontScale="90000"/>
          </a:bodyPr>
          <a:lstStyle/>
          <a:p>
            <a:pPr fontAlgn="t"/>
            <a:r>
              <a:rPr lang="en-GB" b="0" i="1" dirty="0"/>
              <a:t>People will forget what you said, people will forget what you did, but people will never forget how you made them feel.</a:t>
            </a:r>
            <a:br>
              <a:rPr lang="en-GB" b="0" i="1" dirty="0"/>
            </a:br>
            <a:br>
              <a:rPr lang="en-GB" b="0" dirty="0"/>
            </a:br>
            <a:endParaRPr lang="en-GB" b="0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07401AF-B54C-20BF-1661-0B5CA4B8519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GB" dirty="0"/>
              <a:t>Maya Angelou</a:t>
            </a:r>
          </a:p>
        </p:txBody>
      </p:sp>
    </p:spTree>
    <p:extLst>
      <p:ext uri="{BB962C8B-B14F-4D97-AF65-F5344CB8AC3E}">
        <p14:creationId xmlns:p14="http://schemas.microsoft.com/office/powerpoint/2010/main" val="4635303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icture containing sky, outdoor, mountain, grass&#10;&#10;Description automatically generated">
            <a:extLst>
              <a:ext uri="{FF2B5EF4-FFF2-40B4-BE49-F238E27FC236}">
                <a16:creationId xmlns:a16="http://schemas.microsoft.com/office/drawing/2014/main" id="{C08AFCE8-D3D9-6051-0439-C72EAD541528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>
            <a:alphaModFix amt="50000"/>
          </a:blip>
          <a:srcRect/>
          <a:stretch>
            <a:fillRect/>
          </a:stretch>
        </p:blipFill>
        <p:spPr>
          <a:xfrm>
            <a:off x="0" y="0"/>
            <a:ext cx="12191999" cy="6858000"/>
          </a:xfrm>
        </p:spPr>
      </p:pic>
      <p:sp>
        <p:nvSpPr>
          <p:cNvPr id="13" name="Media Placeholder 12">
            <a:extLst>
              <a:ext uri="{FF2B5EF4-FFF2-40B4-BE49-F238E27FC236}">
                <a16:creationId xmlns:a16="http://schemas.microsoft.com/office/drawing/2014/main" id="{40E98942-2378-FE0C-2C39-7363C8ED0C62}"/>
              </a:ext>
            </a:extLst>
          </p:cNvPr>
          <p:cNvSpPr>
            <a:spLocks noGrp="1"/>
          </p:cNvSpPr>
          <p:nvPr>
            <p:ph type="media" sz="quarter" idx="3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A35C2-A559-EAB6-A9A8-59CBA0095B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7100" y="4400549"/>
            <a:ext cx="10979149" cy="1429223"/>
          </a:xfrm>
        </p:spPr>
        <p:txBody>
          <a:bodyPr>
            <a:normAutofit/>
          </a:bodyPr>
          <a:lstStyle/>
          <a:p>
            <a:pPr algn="ctr" fontAlgn="t"/>
            <a:r>
              <a:rPr lang="en-GB" sz="3100" b="0" dirty="0">
                <a:latin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sjaynes@bluestonewales.com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4498C4-1D19-2AE9-F2AA-5C41987D19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75"/>
          <a:stretch>
            <a:fillRect/>
          </a:stretch>
        </p:blipFill>
        <p:spPr>
          <a:xfrm>
            <a:off x="2696642" y="533400"/>
            <a:ext cx="7440063" cy="34816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75A085A-EFDE-B2BD-1AEE-838B10581FF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1590" b="9457"/>
          <a:stretch>
            <a:fillRect/>
          </a:stretch>
        </p:blipFill>
        <p:spPr>
          <a:xfrm>
            <a:off x="927100" y="265435"/>
            <a:ext cx="2194235" cy="828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9777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1F310-CA4F-E105-D4EF-B9365DB644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jumping into a pool&#10;&#10;Description automatically generated with medium confidence">
            <a:extLst>
              <a:ext uri="{FF2B5EF4-FFF2-40B4-BE49-F238E27FC236}">
                <a16:creationId xmlns:a16="http://schemas.microsoft.com/office/drawing/2014/main" id="{B6F8ED0D-986F-7E4C-B62D-B503BB9712B9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0588" r="10588"/>
          <a:stretch>
            <a:fillRect/>
          </a:stretch>
        </p:blipFill>
        <p:spPr>
          <a:xfrm>
            <a:off x="3780512" y="1475776"/>
            <a:ext cx="4630976" cy="390645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703F77-104D-6603-417C-DEE853306042}"/>
              </a:ext>
            </a:extLst>
          </p:cNvPr>
          <p:cNvSpPr txBox="1"/>
          <p:nvPr/>
        </p:nvSpPr>
        <p:spPr>
          <a:xfrm>
            <a:off x="3994030" y="5451894"/>
            <a:ext cx="43045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Thank You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Q&amp;A’s</a:t>
            </a:r>
          </a:p>
        </p:txBody>
      </p:sp>
    </p:spTree>
    <p:extLst>
      <p:ext uri="{BB962C8B-B14F-4D97-AF65-F5344CB8AC3E}">
        <p14:creationId xmlns:p14="http://schemas.microsoft.com/office/powerpoint/2010/main" val="1792340468"/>
      </p:ext>
    </p:extLst>
  </p:cSld>
  <p:clrMapOvr>
    <a:masterClrMapping/>
  </p:clrMapOvr>
</p:sld>
</file>

<file path=ppt/theme/theme1.xml><?xml version="1.0" encoding="utf-8"?>
<a:theme xmlns:a="http://schemas.openxmlformats.org/drawingml/2006/main" name="Bluestone 2023">
  <a:themeElements>
    <a:clrScheme name="Bluestone 2023">
      <a:dk1>
        <a:srgbClr val="465972"/>
      </a:dk1>
      <a:lt1>
        <a:srgbClr val="FFFFFF"/>
      </a:lt1>
      <a:dk2>
        <a:srgbClr val="414042"/>
      </a:dk2>
      <a:lt2>
        <a:srgbClr val="F4EAE1"/>
      </a:lt2>
      <a:accent1>
        <a:srgbClr val="044B66"/>
      </a:accent1>
      <a:accent2>
        <a:srgbClr val="365D62"/>
      </a:accent2>
      <a:accent3>
        <a:srgbClr val="51320D"/>
      </a:accent3>
      <a:accent4>
        <a:srgbClr val="858C55"/>
      </a:accent4>
      <a:accent5>
        <a:srgbClr val="28B0A2"/>
      </a:accent5>
      <a:accent6>
        <a:srgbClr val="DDB172"/>
      </a:accent6>
      <a:hlink>
        <a:srgbClr val="F9B233"/>
      </a:hlink>
      <a:folHlink>
        <a:srgbClr val="365D62"/>
      </a:folHlink>
    </a:clrScheme>
    <a:fontScheme name="Bluestone">
      <a:majorFont>
        <a:latin typeface="El Messiri"/>
        <a:ea typeface=""/>
        <a:cs typeface=""/>
      </a:majorFont>
      <a:minorFont>
        <a:latin typeface="Robot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noFill/>
        <a:ln w="44450">
          <a:solidFill>
            <a:schemeClr val="tx1"/>
          </a:solidFill>
        </a:ln>
      </a:spPr>
      <a:bodyPr rot="0" spcFirstLastPara="0" vertOverflow="overflow" horzOverflow="overflow" vert="horz" wrap="square" lIns="55449" tIns="27724" rIns="55449" bIns="27724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 sz="1092"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44450">
          <a:solidFill>
            <a:schemeClr val="tx1"/>
          </a:solidFill>
          <a:headEnd type="none" w="med" len="med"/>
          <a:tailEnd type="none" w="med" len="med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2019 Code Template LITE V1.8.pptx" id="{5AABE1A1-DB23-454E-861C-209288E2530F}" vid="{5855825F-D59B-4B24-9BE6-69D6AEA83F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entury Gothic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Century Gothic"/>
        <a:font script="Hebr" typeface="Century Gothic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Century Gothic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entury Gothic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Century Gothic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entury Gothic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Century Gothic"/>
        <a:font script="Hebr" typeface="Century Gothic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Century Gothic"/>
        <a:font script="Uigh" typeface="Microsoft Uighur"/>
        <a:font script="Geor" typeface="Sylfaen"/>
        <a:font script="Armn" typeface="Century Gothic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8a8510b-b514-42e5-8731-1edc9dfe95a6" xsi:nil="true"/>
    <lcf76f155ced4ddcb4097134ff3c332f xmlns="b6cdfcb2-c903-4ca8-a982-3e6814e29f25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DB37FBD8299DB45B98078B77C7C1282" ma:contentTypeVersion="12" ma:contentTypeDescription="Create a new document." ma:contentTypeScope="" ma:versionID="1fa95a92275e54e840dd5b9cf2050962">
  <xsd:schema xmlns:xsd="http://www.w3.org/2001/XMLSchema" xmlns:xs="http://www.w3.org/2001/XMLSchema" xmlns:p="http://schemas.microsoft.com/office/2006/metadata/properties" xmlns:ns2="b6cdfcb2-c903-4ca8-a982-3e6814e29f25" xmlns:ns3="18a8510b-b514-42e5-8731-1edc9dfe95a6" targetNamespace="http://schemas.microsoft.com/office/2006/metadata/properties" ma:root="true" ma:fieldsID="a344b1e8eb79a04d7f4bf1f5b37b68cd" ns2:_="" ns3:_="">
    <xsd:import namespace="b6cdfcb2-c903-4ca8-a982-3e6814e29f25"/>
    <xsd:import namespace="18a8510b-b514-42e5-8731-1edc9dfe95a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dfcb2-c903-4ca8-a982-3e6814e29f2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6f542eb0-7603-49a5-9536-090c9b6182f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a8510b-b514-42e5-8731-1edc9dfe95a6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b0c88d88-898d-41a0-84a4-95b30c930e0a}" ma:internalName="TaxCatchAll" ma:showField="CatchAllData" ma:web="18a8510b-b514-42e5-8731-1edc9dfe95a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4696D16-78F7-4629-B06F-F353556C8F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A153DA-474B-4746-8CD2-018B975B852B}">
  <ds:schemaRefs>
    <ds:schemaRef ds:uri="http://schemas.microsoft.com/office/2006/metadata/properties"/>
    <ds:schemaRef ds:uri="bfbf2a9f-1f69-4159-aac6-0079cb22e1e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475311c9-5d86-41fc-b957-a0c426c919a2"/>
    <ds:schemaRef ds:uri="http://purl.org/dc/elements/1.1/"/>
    <ds:schemaRef ds:uri="http://www.w3.org/XML/1998/namespace"/>
    <ds:schemaRef ds:uri="http://purl.org/dc/dcmitype/"/>
    <ds:schemaRef ds:uri="18a8510b-b514-42e5-8731-1edc9dfe95a6"/>
    <ds:schemaRef ds:uri="b6cdfcb2-c903-4ca8-a982-3e6814e29f25"/>
  </ds:schemaRefs>
</ds:datastoreItem>
</file>

<file path=customXml/itemProps3.xml><?xml version="1.0" encoding="utf-8"?>
<ds:datastoreItem xmlns:ds="http://schemas.openxmlformats.org/officeDocument/2006/customXml" ds:itemID="{873D2C93-6586-4D34-B142-8C7B67FBB6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dfcb2-c903-4ca8-a982-3e6814e29f25"/>
    <ds:schemaRef ds:uri="18a8510b-b514-42e5-8731-1edc9dfe95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2019 Code Template LITE V1.8</Template>
  <TotalTime>13638</TotalTime>
  <Words>945</Words>
  <Application>Microsoft Office PowerPoint</Application>
  <PresentationFormat>Widescreen</PresentationFormat>
  <Paragraphs>229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El Messiri</vt:lpstr>
      <vt:lpstr>Roboto</vt:lpstr>
      <vt:lpstr>Wingdings</vt:lpstr>
      <vt:lpstr>Arial</vt:lpstr>
      <vt:lpstr>Segoe UI</vt:lpstr>
      <vt:lpstr>Century Gothic</vt:lpstr>
      <vt:lpstr>Bluestone 2023</vt:lpstr>
      <vt:lpstr>LEADERSHIP “What I have learned along the way.”</vt:lpstr>
      <vt:lpstr>PowerPoint Presentation</vt:lpstr>
      <vt:lpstr>The career journey so far…</vt:lpstr>
      <vt:lpstr>PowerPoint Presentation</vt:lpstr>
      <vt:lpstr>PowerPoint Presentation</vt:lpstr>
      <vt:lpstr>Bluestone today</vt:lpstr>
      <vt:lpstr>Nice vs Kind Leadership</vt:lpstr>
      <vt:lpstr>Large Title Goes Here</vt:lpstr>
      <vt:lpstr>PowerPoint Presentation</vt:lpstr>
      <vt:lpstr>BREAKOUT SESSION </vt:lpstr>
      <vt:lpstr>SCENARIO 1: WHEN A TEAM MEMBER IS UNDERPERFORMING </vt:lpstr>
      <vt:lpstr>SCENARIO 2: THE TEAM MORALE IS LOW </vt:lpstr>
      <vt:lpstr>SCENARIO 3: AN EMPLOYEE ASKS FOR  FRIDAY OFF AT THE LAST MINUTE  </vt:lpstr>
      <vt:lpstr>It Starts With You</vt:lpstr>
      <vt:lpstr>PowerPoint Presentation</vt:lpstr>
      <vt:lpstr>PowerPoint Presentation</vt:lpstr>
      <vt:lpstr>CREATING CONNECTION:     The Leadership Superpower</vt:lpstr>
      <vt:lpstr>Think of the best leader you've ever worked for.  What made them memorable?</vt:lpstr>
      <vt:lpstr>SCENARIO 1: WHEN A TEAM MEMBER IS UNDERPERFORMING </vt:lpstr>
      <vt:lpstr>THE POWER OF PERSONAL INTEREST  </vt:lpstr>
      <vt:lpstr>CONNECTION CREATES PERFORMANCE    </vt:lpstr>
      <vt:lpstr>CLOSING THOUGHT…   </vt:lpstr>
      <vt:lpstr>People will forget what you said, people will forget what you did, but people will never forget how you made them feel.  </vt:lpstr>
      <vt:lpstr>sjaynes@bluestonewales.com 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Bluestone Template</dc:title>
  <dc:creator>Louis Georgiou</dc:creator>
  <cp:lastModifiedBy>Stuart Davies-Jaynes</cp:lastModifiedBy>
  <cp:revision>48</cp:revision>
  <dcterms:created xsi:type="dcterms:W3CDTF">2021-01-22T10:16:00Z</dcterms:created>
  <dcterms:modified xsi:type="dcterms:W3CDTF">2026-10-22T10:13:23Z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0x01010088DCC3EF9F77E64FB99B35906ED07094</vt:lpwstr>
  </property>
</Properties>
</file>