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73"/>
  </p:notesMasterIdLst>
  <p:sldIdLst>
    <p:sldId id="256" r:id="rId5"/>
    <p:sldId id="270" r:id="rId6"/>
    <p:sldId id="367" r:id="rId7"/>
    <p:sldId id="368" r:id="rId8"/>
    <p:sldId id="369" r:id="rId9"/>
    <p:sldId id="370" r:id="rId10"/>
    <p:sldId id="371" r:id="rId11"/>
    <p:sldId id="372" r:id="rId12"/>
    <p:sldId id="373" r:id="rId13"/>
    <p:sldId id="374" r:id="rId14"/>
    <p:sldId id="375" r:id="rId15"/>
    <p:sldId id="376" r:id="rId16"/>
    <p:sldId id="377" r:id="rId17"/>
    <p:sldId id="378" r:id="rId18"/>
    <p:sldId id="379" r:id="rId19"/>
    <p:sldId id="380" r:id="rId20"/>
    <p:sldId id="381" r:id="rId21"/>
    <p:sldId id="383" r:id="rId22"/>
    <p:sldId id="382" r:id="rId23"/>
    <p:sldId id="384" r:id="rId24"/>
    <p:sldId id="385" r:id="rId25"/>
    <p:sldId id="386" r:id="rId26"/>
    <p:sldId id="391" r:id="rId27"/>
    <p:sldId id="392" r:id="rId28"/>
    <p:sldId id="393" r:id="rId29"/>
    <p:sldId id="387" r:id="rId30"/>
    <p:sldId id="388" r:id="rId31"/>
    <p:sldId id="390" r:id="rId32"/>
    <p:sldId id="394" r:id="rId33"/>
    <p:sldId id="397" r:id="rId34"/>
    <p:sldId id="398" r:id="rId35"/>
    <p:sldId id="399" r:id="rId36"/>
    <p:sldId id="400" r:id="rId37"/>
    <p:sldId id="401" r:id="rId38"/>
    <p:sldId id="402" r:id="rId39"/>
    <p:sldId id="404" r:id="rId40"/>
    <p:sldId id="405" r:id="rId41"/>
    <p:sldId id="406" r:id="rId42"/>
    <p:sldId id="407" r:id="rId43"/>
    <p:sldId id="408" r:id="rId44"/>
    <p:sldId id="409" r:id="rId45"/>
    <p:sldId id="410" r:id="rId46"/>
    <p:sldId id="411" r:id="rId47"/>
    <p:sldId id="412" r:id="rId48"/>
    <p:sldId id="413" r:id="rId49"/>
    <p:sldId id="414" r:id="rId50"/>
    <p:sldId id="415" r:id="rId51"/>
    <p:sldId id="416" r:id="rId52"/>
    <p:sldId id="419" r:id="rId53"/>
    <p:sldId id="420" r:id="rId54"/>
    <p:sldId id="421" r:id="rId55"/>
    <p:sldId id="422" r:id="rId56"/>
    <p:sldId id="424" r:id="rId57"/>
    <p:sldId id="425" r:id="rId58"/>
    <p:sldId id="426" r:id="rId59"/>
    <p:sldId id="427" r:id="rId60"/>
    <p:sldId id="417" r:id="rId61"/>
    <p:sldId id="418" r:id="rId62"/>
    <p:sldId id="403" r:id="rId63"/>
    <p:sldId id="395" r:id="rId64"/>
    <p:sldId id="396" r:id="rId65"/>
    <p:sldId id="389" r:id="rId66"/>
    <p:sldId id="428" r:id="rId67"/>
    <p:sldId id="429" r:id="rId68"/>
    <p:sldId id="430" r:id="rId69"/>
    <p:sldId id="431" r:id="rId70"/>
    <p:sldId id="432" r:id="rId71"/>
    <p:sldId id="433" r:id="rId7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1" autoAdjust="0"/>
    <p:restoredTop sz="74490"/>
  </p:normalViewPr>
  <p:slideViewPr>
    <p:cSldViewPr snapToGrid="0" snapToObjects="1">
      <p:cViewPr varScale="1">
        <p:scale>
          <a:sx n="93" d="100"/>
          <a:sy n="93" d="100"/>
        </p:scale>
        <p:origin x="265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9/11/20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076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96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86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792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4226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178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8047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2793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176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244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4526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420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656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1043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7868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(Quick flick through this slide)</a:t>
            </a:r>
          </a:p>
          <a:p>
            <a:r>
              <a:rPr lang="en-US" dirty="0"/>
              <a:t>We looked at simple constructivist theory that new learning is built on existing understanding.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1977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4522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122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6470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2975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4182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690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90579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2524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0283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0462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74996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01837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0009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5780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42308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2859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847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1640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6944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03193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8779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04741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31346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00380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26627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32834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91465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6334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22890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73281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79215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19581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03239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77467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6946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02295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46779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03700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5869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03090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25089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0021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84923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87885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01823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688862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36151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93085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91890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941206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394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2)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DE5DFB94-3250-A349-B822-BB29A5DFE7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44929" y="99795"/>
            <a:ext cx="8686768" cy="5440126"/>
          </a:xfrm>
        </p:spPr>
      </p:pic>
    </p:spTree>
    <p:extLst>
      <p:ext uri="{BB962C8B-B14F-4D97-AF65-F5344CB8AC3E}">
        <p14:creationId xmlns:p14="http://schemas.microsoft.com/office/powerpoint/2010/main" val="667135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716ECE8-F7C6-0F4D-8788-00AAFB5804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24689" y="114303"/>
            <a:ext cx="7321239" cy="5461769"/>
          </a:xfrm>
        </p:spPr>
      </p:pic>
    </p:spTree>
    <p:extLst>
      <p:ext uri="{BB962C8B-B14F-4D97-AF65-F5344CB8AC3E}">
        <p14:creationId xmlns:p14="http://schemas.microsoft.com/office/powerpoint/2010/main" val="3852054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24309FE-BF5B-1740-8E48-D8D744DD860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60920" y="372802"/>
            <a:ext cx="7697280" cy="5036492"/>
          </a:xfrm>
        </p:spPr>
      </p:pic>
    </p:spTree>
    <p:extLst>
      <p:ext uri="{BB962C8B-B14F-4D97-AF65-F5344CB8AC3E}">
        <p14:creationId xmlns:p14="http://schemas.microsoft.com/office/powerpoint/2010/main" val="1543606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46AC6-DA09-574D-9991-34481F6FBD5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13897" y="639017"/>
            <a:ext cx="8156575" cy="1531615"/>
          </a:xfrm>
        </p:spPr>
      </p:pic>
    </p:spTree>
    <p:extLst>
      <p:ext uri="{BB962C8B-B14F-4D97-AF65-F5344CB8AC3E}">
        <p14:creationId xmlns:p14="http://schemas.microsoft.com/office/powerpoint/2010/main" val="1183131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9874CB2-92A0-A845-8206-052D7D53122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67523" y="134935"/>
            <a:ext cx="8284591" cy="5143730"/>
          </a:xfrm>
        </p:spPr>
      </p:pic>
    </p:spTree>
    <p:extLst>
      <p:ext uri="{BB962C8B-B14F-4D97-AF65-F5344CB8AC3E}">
        <p14:creationId xmlns:p14="http://schemas.microsoft.com/office/powerpoint/2010/main" val="213513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43775A1-5385-1641-BEDB-BB4F03EC43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4957" y="150049"/>
            <a:ext cx="8589813" cy="5340887"/>
          </a:xfrm>
        </p:spPr>
      </p:pic>
    </p:spTree>
    <p:extLst>
      <p:ext uri="{BB962C8B-B14F-4D97-AF65-F5344CB8AC3E}">
        <p14:creationId xmlns:p14="http://schemas.microsoft.com/office/powerpoint/2010/main" val="3988492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A4669B9-4B2D-6247-82BD-055B57CE4DF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06207" y="0"/>
            <a:ext cx="7356050" cy="5423009"/>
          </a:xfrm>
        </p:spPr>
      </p:pic>
    </p:spTree>
    <p:extLst>
      <p:ext uri="{BB962C8B-B14F-4D97-AF65-F5344CB8AC3E}">
        <p14:creationId xmlns:p14="http://schemas.microsoft.com/office/powerpoint/2010/main" val="4103244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58891C2-8A07-0E43-B0A0-134B925729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5991" y="273442"/>
            <a:ext cx="8041821" cy="5001697"/>
          </a:xfrm>
        </p:spPr>
      </p:pic>
    </p:spTree>
    <p:extLst>
      <p:ext uri="{BB962C8B-B14F-4D97-AF65-F5344CB8AC3E}">
        <p14:creationId xmlns:p14="http://schemas.microsoft.com/office/powerpoint/2010/main" val="73123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6D0ECA-C407-5F4B-9EC8-697281763AB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23239" y="0"/>
            <a:ext cx="7618633" cy="5433760"/>
          </a:xfrm>
        </p:spPr>
      </p:pic>
    </p:spTree>
    <p:extLst>
      <p:ext uri="{BB962C8B-B14F-4D97-AF65-F5344CB8AC3E}">
        <p14:creationId xmlns:p14="http://schemas.microsoft.com/office/powerpoint/2010/main" val="3020677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AAF838D-6AA4-E143-A1C8-B6733D4032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1272" y="751115"/>
            <a:ext cx="9092728" cy="4116643"/>
          </a:xfrm>
        </p:spPr>
      </p:pic>
    </p:spTree>
    <p:extLst>
      <p:ext uri="{BB962C8B-B14F-4D97-AF65-F5344CB8AC3E}">
        <p14:creationId xmlns:p14="http://schemas.microsoft.com/office/powerpoint/2010/main" val="2182496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A185402-A4FB-D248-9B28-EC8F7D93BA4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2011" y="865416"/>
            <a:ext cx="8882918" cy="3835008"/>
          </a:xfrm>
        </p:spPr>
      </p:pic>
    </p:spTree>
    <p:extLst>
      <p:ext uri="{BB962C8B-B14F-4D97-AF65-F5344CB8AC3E}">
        <p14:creationId xmlns:p14="http://schemas.microsoft.com/office/powerpoint/2010/main" val="3631348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913F47C-7882-A042-84FD-B462914262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3653" y="849085"/>
            <a:ext cx="8689482" cy="3785788"/>
          </a:xfrm>
        </p:spPr>
      </p:pic>
    </p:spTree>
    <p:extLst>
      <p:ext uri="{BB962C8B-B14F-4D97-AF65-F5344CB8AC3E}">
        <p14:creationId xmlns:p14="http://schemas.microsoft.com/office/powerpoint/2010/main" val="596628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B35A2AD-2E48-974C-956B-5112ED477E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241019" y="159481"/>
            <a:ext cx="4143453" cy="5413099"/>
          </a:xfrm>
        </p:spPr>
      </p:pic>
    </p:spTree>
    <p:extLst>
      <p:ext uri="{BB962C8B-B14F-4D97-AF65-F5344CB8AC3E}">
        <p14:creationId xmlns:p14="http://schemas.microsoft.com/office/powerpoint/2010/main" val="23800599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0735D2D-9284-1B44-A39A-996D090E9C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07643" y="0"/>
            <a:ext cx="8409785" cy="5380227"/>
          </a:xfrm>
        </p:spPr>
      </p:pic>
    </p:spTree>
    <p:extLst>
      <p:ext uri="{BB962C8B-B14F-4D97-AF65-F5344CB8AC3E}">
        <p14:creationId xmlns:p14="http://schemas.microsoft.com/office/powerpoint/2010/main" val="2851937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5EBEAE4-5F2A-0E4D-BD2D-C010A5B6CF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57091" y="152972"/>
            <a:ext cx="4749894" cy="5403280"/>
          </a:xfrm>
        </p:spPr>
      </p:pic>
    </p:spTree>
    <p:extLst>
      <p:ext uri="{BB962C8B-B14F-4D97-AF65-F5344CB8AC3E}">
        <p14:creationId xmlns:p14="http://schemas.microsoft.com/office/powerpoint/2010/main" val="1819094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71330F7-4F7C-4641-B008-F28D0C626B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87190" y="142401"/>
            <a:ext cx="5905596" cy="5430177"/>
          </a:xfrm>
        </p:spPr>
      </p:pic>
    </p:spTree>
    <p:extLst>
      <p:ext uri="{BB962C8B-B14F-4D97-AF65-F5344CB8AC3E}">
        <p14:creationId xmlns:p14="http://schemas.microsoft.com/office/powerpoint/2010/main" val="10214710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DF44679-25A9-994C-8CBB-7572F45D59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51513" y="424544"/>
            <a:ext cx="8322933" cy="4854121"/>
          </a:xfrm>
        </p:spPr>
      </p:pic>
    </p:spTree>
    <p:extLst>
      <p:ext uri="{BB962C8B-B14F-4D97-AF65-F5344CB8AC3E}">
        <p14:creationId xmlns:p14="http://schemas.microsoft.com/office/powerpoint/2010/main" val="1622088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0E86E40-AC27-7342-8E4C-80D4317AA5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98880" y="123762"/>
            <a:ext cx="6708206" cy="5481475"/>
          </a:xfrm>
        </p:spPr>
      </p:pic>
    </p:spTree>
    <p:extLst>
      <p:ext uri="{BB962C8B-B14F-4D97-AF65-F5344CB8AC3E}">
        <p14:creationId xmlns:p14="http://schemas.microsoft.com/office/powerpoint/2010/main" val="1315371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A6BB0F-A4F1-C14C-B0D7-DFF41DF1EA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0225" y="2414044"/>
            <a:ext cx="8156575" cy="790074"/>
          </a:xfrm>
        </p:spPr>
      </p:pic>
    </p:spTree>
    <p:extLst>
      <p:ext uri="{BB962C8B-B14F-4D97-AF65-F5344CB8AC3E}">
        <p14:creationId xmlns:p14="http://schemas.microsoft.com/office/powerpoint/2010/main" val="5673525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6049DEC-2B21-3949-A77F-BF43006E283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52072" y="142236"/>
            <a:ext cx="6057043" cy="5234400"/>
          </a:xfrm>
        </p:spPr>
      </p:pic>
    </p:spTree>
    <p:extLst>
      <p:ext uri="{BB962C8B-B14F-4D97-AF65-F5344CB8AC3E}">
        <p14:creationId xmlns:p14="http://schemas.microsoft.com/office/powerpoint/2010/main" val="42491149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71AFACD-B775-E446-8927-45ADA7D73C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05054" y="261099"/>
            <a:ext cx="6980168" cy="5277103"/>
          </a:xfrm>
        </p:spPr>
      </p:pic>
    </p:spTree>
    <p:extLst>
      <p:ext uri="{BB962C8B-B14F-4D97-AF65-F5344CB8AC3E}">
        <p14:creationId xmlns:p14="http://schemas.microsoft.com/office/powerpoint/2010/main" val="13775599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8C72B49-3C43-9143-897C-0C0841CED6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76998" y="0"/>
            <a:ext cx="5595352" cy="5526275"/>
          </a:xfrm>
        </p:spPr>
      </p:pic>
    </p:spTree>
    <p:extLst>
      <p:ext uri="{BB962C8B-B14F-4D97-AF65-F5344CB8AC3E}">
        <p14:creationId xmlns:p14="http://schemas.microsoft.com/office/powerpoint/2010/main" val="14574176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00D7F46-2651-4641-9ABA-EE2E8428040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26115" y="0"/>
            <a:ext cx="5041435" cy="5506693"/>
          </a:xfrm>
        </p:spPr>
      </p:pic>
    </p:spTree>
    <p:extLst>
      <p:ext uri="{BB962C8B-B14F-4D97-AF65-F5344CB8AC3E}">
        <p14:creationId xmlns:p14="http://schemas.microsoft.com/office/powerpoint/2010/main" val="6037711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E05E241-4492-6640-B314-7950501E07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609815" y="777710"/>
            <a:ext cx="4362735" cy="369269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D54084-7F42-4C4E-BA63-BECD6FDE84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88258"/>
            <a:ext cx="4706353" cy="52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4191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04E4909-43D9-5246-9A6E-063798BFB1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41467" y="615859"/>
            <a:ext cx="8613775" cy="4256762"/>
          </a:xfrm>
        </p:spPr>
      </p:pic>
    </p:spTree>
    <p:extLst>
      <p:ext uri="{BB962C8B-B14F-4D97-AF65-F5344CB8AC3E}">
        <p14:creationId xmlns:p14="http://schemas.microsoft.com/office/powerpoint/2010/main" val="15872086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D346CFB-1005-E242-8C9E-DBD3D3F979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0225" y="762795"/>
            <a:ext cx="8156575" cy="4092572"/>
          </a:xfrm>
        </p:spPr>
      </p:pic>
    </p:spTree>
    <p:extLst>
      <p:ext uri="{BB962C8B-B14F-4D97-AF65-F5344CB8AC3E}">
        <p14:creationId xmlns:p14="http://schemas.microsoft.com/office/powerpoint/2010/main" val="17440011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8CE7A8E-432B-434B-B2A6-CA1DE37237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472186" y="279924"/>
            <a:ext cx="4482068" cy="5210154"/>
          </a:xfrm>
        </p:spPr>
      </p:pic>
    </p:spTree>
    <p:extLst>
      <p:ext uri="{BB962C8B-B14F-4D97-AF65-F5344CB8AC3E}">
        <p14:creationId xmlns:p14="http://schemas.microsoft.com/office/powerpoint/2010/main" val="30773259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2FF367F-571C-5D44-AB6F-31FF60B17EA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14660"/>
          <a:stretch/>
        </p:blipFill>
        <p:spPr>
          <a:xfrm>
            <a:off x="419100" y="38100"/>
            <a:ext cx="8496300" cy="5580879"/>
          </a:xfrm>
        </p:spPr>
      </p:pic>
    </p:spTree>
    <p:extLst>
      <p:ext uri="{BB962C8B-B14F-4D97-AF65-F5344CB8AC3E}">
        <p14:creationId xmlns:p14="http://schemas.microsoft.com/office/powerpoint/2010/main" val="39418766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E09C270-8F54-B643-A79E-9FB979D2FA8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015513"/>
            <a:ext cx="9144000" cy="3340688"/>
          </a:xfrm>
        </p:spPr>
      </p:pic>
    </p:spTree>
    <p:extLst>
      <p:ext uri="{BB962C8B-B14F-4D97-AF65-F5344CB8AC3E}">
        <p14:creationId xmlns:p14="http://schemas.microsoft.com/office/powerpoint/2010/main" val="233711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5E6C60-EF98-0346-BE89-44BA170FBC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2267" y="203434"/>
            <a:ext cx="8419783" cy="5257567"/>
          </a:xfrm>
        </p:spPr>
      </p:pic>
    </p:spTree>
    <p:extLst>
      <p:ext uri="{BB962C8B-B14F-4D97-AF65-F5344CB8AC3E}">
        <p14:creationId xmlns:p14="http://schemas.microsoft.com/office/powerpoint/2010/main" val="36697940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5C1D5B6-81A9-2446-8F17-E6073EDF2D7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3444" y="106333"/>
            <a:ext cx="8838156" cy="5430868"/>
          </a:xfrm>
        </p:spPr>
      </p:pic>
    </p:spTree>
    <p:extLst>
      <p:ext uri="{BB962C8B-B14F-4D97-AF65-F5344CB8AC3E}">
        <p14:creationId xmlns:p14="http://schemas.microsoft.com/office/powerpoint/2010/main" val="33572551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FE391CB-CBE9-6F4D-B166-FD47DC78DA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4464" y="114312"/>
            <a:ext cx="8730936" cy="5441939"/>
          </a:xfrm>
        </p:spPr>
      </p:pic>
    </p:spTree>
    <p:extLst>
      <p:ext uri="{BB962C8B-B14F-4D97-AF65-F5344CB8AC3E}">
        <p14:creationId xmlns:p14="http://schemas.microsoft.com/office/powerpoint/2010/main" val="13937476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424C00E-9A2B-0249-B292-5E565B875AC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0218" y="158085"/>
            <a:ext cx="8831382" cy="5379115"/>
          </a:xfrm>
        </p:spPr>
      </p:pic>
    </p:spTree>
    <p:extLst>
      <p:ext uri="{BB962C8B-B14F-4D97-AF65-F5344CB8AC3E}">
        <p14:creationId xmlns:p14="http://schemas.microsoft.com/office/powerpoint/2010/main" val="6494964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36FA29-29A8-0047-96AE-36DBD0D9B51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9349" y="304800"/>
            <a:ext cx="8963553" cy="5137151"/>
          </a:xfrm>
        </p:spPr>
      </p:pic>
    </p:spTree>
    <p:extLst>
      <p:ext uri="{BB962C8B-B14F-4D97-AF65-F5344CB8AC3E}">
        <p14:creationId xmlns:p14="http://schemas.microsoft.com/office/powerpoint/2010/main" val="23515391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475B6CE-8D2B-E140-9060-0A93E981D7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8532" y="50519"/>
            <a:ext cx="8794018" cy="5562882"/>
          </a:xfrm>
        </p:spPr>
      </p:pic>
    </p:spTree>
    <p:extLst>
      <p:ext uri="{BB962C8B-B14F-4D97-AF65-F5344CB8AC3E}">
        <p14:creationId xmlns:p14="http://schemas.microsoft.com/office/powerpoint/2010/main" val="5100182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3D97BDF-086D-AD44-8924-BC22C1B197E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65985" y="384263"/>
            <a:ext cx="6582615" cy="4867187"/>
          </a:xfrm>
        </p:spPr>
      </p:pic>
    </p:spTree>
    <p:extLst>
      <p:ext uri="{BB962C8B-B14F-4D97-AF65-F5344CB8AC3E}">
        <p14:creationId xmlns:p14="http://schemas.microsoft.com/office/powerpoint/2010/main" val="11034027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B83F44F-F784-AD4A-AB41-946CE442D7B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8490" y="83763"/>
            <a:ext cx="7419210" cy="5453437"/>
          </a:xfrm>
        </p:spPr>
      </p:pic>
    </p:spTree>
    <p:extLst>
      <p:ext uri="{BB962C8B-B14F-4D97-AF65-F5344CB8AC3E}">
        <p14:creationId xmlns:p14="http://schemas.microsoft.com/office/powerpoint/2010/main" val="1500750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92A8DE9-2791-1E43-A31E-B6D6EBCE66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8156575" cy="1422352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4D195D-C4CC-C74B-ADEC-AC247D7496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900" y="1422352"/>
            <a:ext cx="3341666" cy="4108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DC2F51-180E-344F-8F25-790B0E99CA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3903" y="1803400"/>
            <a:ext cx="5715000" cy="298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3055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3F6F721-28FB-A444-9759-997B3114A7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36112" y="0"/>
            <a:ext cx="7630544" cy="5480051"/>
          </a:xfrm>
        </p:spPr>
      </p:pic>
    </p:spTree>
    <p:extLst>
      <p:ext uri="{BB962C8B-B14F-4D97-AF65-F5344CB8AC3E}">
        <p14:creationId xmlns:p14="http://schemas.microsoft.com/office/powerpoint/2010/main" val="35362742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D5C89F6-260D-D740-BA12-3FA84595E24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66430" y="242783"/>
            <a:ext cx="7234619" cy="5142018"/>
          </a:xfrm>
        </p:spPr>
      </p:pic>
    </p:spTree>
    <p:extLst>
      <p:ext uri="{BB962C8B-B14F-4D97-AF65-F5344CB8AC3E}">
        <p14:creationId xmlns:p14="http://schemas.microsoft.com/office/powerpoint/2010/main" val="2246202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47A6E8-E834-AB4B-90CF-E79E066205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10102" y="163595"/>
            <a:ext cx="5090798" cy="5278355"/>
          </a:xfrm>
        </p:spPr>
      </p:pic>
    </p:spTree>
    <p:extLst>
      <p:ext uri="{BB962C8B-B14F-4D97-AF65-F5344CB8AC3E}">
        <p14:creationId xmlns:p14="http://schemas.microsoft.com/office/powerpoint/2010/main" val="38756822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CF0DA59-00FB-A747-A953-B68CF246EF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25056" y="209356"/>
            <a:ext cx="8395094" cy="5308795"/>
          </a:xfrm>
        </p:spPr>
      </p:pic>
    </p:spTree>
    <p:extLst>
      <p:ext uri="{BB962C8B-B14F-4D97-AF65-F5344CB8AC3E}">
        <p14:creationId xmlns:p14="http://schemas.microsoft.com/office/powerpoint/2010/main" val="37358699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5F68510-E757-7B4A-926D-D59EBE2E92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244" y="190501"/>
            <a:ext cx="8619084" cy="5403850"/>
          </a:xfrm>
        </p:spPr>
      </p:pic>
    </p:spTree>
    <p:extLst>
      <p:ext uri="{BB962C8B-B14F-4D97-AF65-F5344CB8AC3E}">
        <p14:creationId xmlns:p14="http://schemas.microsoft.com/office/powerpoint/2010/main" val="38003550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E7A3057-D8A1-E342-BF77-35D74706757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" y="0"/>
            <a:ext cx="9011921" cy="5632451"/>
          </a:xfrm>
        </p:spPr>
      </p:pic>
    </p:spTree>
    <p:extLst>
      <p:ext uri="{BB962C8B-B14F-4D97-AF65-F5344CB8AC3E}">
        <p14:creationId xmlns:p14="http://schemas.microsoft.com/office/powerpoint/2010/main" val="394950798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84ED87F-EF3E-CD45-B599-7FB93AAA635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9369"/>
            <a:ext cx="8934450" cy="5584032"/>
          </a:xfrm>
        </p:spPr>
      </p:pic>
    </p:spTree>
    <p:extLst>
      <p:ext uri="{BB962C8B-B14F-4D97-AF65-F5344CB8AC3E}">
        <p14:creationId xmlns:p14="http://schemas.microsoft.com/office/powerpoint/2010/main" val="66613111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FDF411E-FEFB-7C4C-B82B-7156A6105C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8899"/>
            <a:ext cx="8839200" cy="5524501"/>
          </a:xfrm>
        </p:spPr>
      </p:pic>
    </p:spTree>
    <p:extLst>
      <p:ext uri="{BB962C8B-B14F-4D97-AF65-F5344CB8AC3E}">
        <p14:creationId xmlns:p14="http://schemas.microsoft.com/office/powerpoint/2010/main" val="1436206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C06B787-A38E-B347-B7F4-6DCBFA89AC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2543" y="50603"/>
            <a:ext cx="8930957" cy="5581848"/>
          </a:xfrm>
        </p:spPr>
      </p:pic>
    </p:spTree>
    <p:extLst>
      <p:ext uri="{BB962C8B-B14F-4D97-AF65-F5344CB8AC3E}">
        <p14:creationId xmlns:p14="http://schemas.microsoft.com/office/powerpoint/2010/main" val="24931361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9D24966-CDE2-2344-9C25-39C3E62296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71582"/>
            <a:ext cx="8839200" cy="5541819"/>
          </a:xfrm>
        </p:spPr>
      </p:pic>
    </p:spTree>
    <p:extLst>
      <p:ext uri="{BB962C8B-B14F-4D97-AF65-F5344CB8AC3E}">
        <p14:creationId xmlns:p14="http://schemas.microsoft.com/office/powerpoint/2010/main" val="40546890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99914D3-FC5E-DF44-BB75-DF157DABAD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1757"/>
            <a:ext cx="8820150" cy="5512594"/>
          </a:xfrm>
        </p:spPr>
      </p:pic>
    </p:spTree>
    <p:extLst>
      <p:ext uri="{BB962C8B-B14F-4D97-AF65-F5344CB8AC3E}">
        <p14:creationId xmlns:p14="http://schemas.microsoft.com/office/powerpoint/2010/main" val="2691723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B55B7C9-F04E-534E-A4C9-69CDA5B41D3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12713"/>
            <a:ext cx="8801100" cy="5500688"/>
          </a:xfrm>
        </p:spPr>
      </p:pic>
    </p:spTree>
    <p:extLst>
      <p:ext uri="{BB962C8B-B14F-4D97-AF65-F5344CB8AC3E}">
        <p14:creationId xmlns:p14="http://schemas.microsoft.com/office/powerpoint/2010/main" val="13819931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C5C460A-684E-204C-BF63-90ACBD5ACF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" y="54801"/>
            <a:ext cx="8896351" cy="5577650"/>
          </a:xfrm>
        </p:spPr>
      </p:pic>
    </p:spTree>
    <p:extLst>
      <p:ext uri="{BB962C8B-B14F-4D97-AF65-F5344CB8AC3E}">
        <p14:creationId xmlns:p14="http://schemas.microsoft.com/office/powerpoint/2010/main" val="97900645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8D31F1-9796-704E-9582-81481BBA7A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"/>
            <a:ext cx="9011920" cy="5632450"/>
          </a:xfrm>
        </p:spPr>
      </p:pic>
    </p:spTree>
    <p:extLst>
      <p:ext uri="{BB962C8B-B14F-4D97-AF65-F5344CB8AC3E}">
        <p14:creationId xmlns:p14="http://schemas.microsoft.com/office/powerpoint/2010/main" val="148707349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53FE87-C029-F847-8225-B0B76BE16C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"/>
            <a:ext cx="8991600" cy="5619750"/>
          </a:xfrm>
        </p:spPr>
      </p:pic>
    </p:spTree>
    <p:extLst>
      <p:ext uri="{BB962C8B-B14F-4D97-AF65-F5344CB8AC3E}">
        <p14:creationId xmlns:p14="http://schemas.microsoft.com/office/powerpoint/2010/main" val="137634271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2226"/>
            <a:ext cx="8915400" cy="5572125"/>
          </a:xfrm>
        </p:spPr>
      </p:pic>
    </p:spTree>
    <p:extLst>
      <p:ext uri="{BB962C8B-B14F-4D97-AF65-F5344CB8AC3E}">
        <p14:creationId xmlns:p14="http://schemas.microsoft.com/office/powerpoint/2010/main" val="393432476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33C469-0440-4F44-B141-3420DCF53A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2225"/>
            <a:ext cx="8915400" cy="5572125"/>
          </a:xfrm>
        </p:spPr>
      </p:pic>
    </p:spTree>
    <p:extLst>
      <p:ext uri="{BB962C8B-B14F-4D97-AF65-F5344CB8AC3E}">
        <p14:creationId xmlns:p14="http://schemas.microsoft.com/office/powerpoint/2010/main" val="294204566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21373"/>
            <a:ext cx="9144000" cy="5772874"/>
          </a:xfrm>
        </p:spPr>
      </p:pic>
    </p:spTree>
    <p:extLst>
      <p:ext uri="{BB962C8B-B14F-4D97-AF65-F5344CB8AC3E}">
        <p14:creationId xmlns:p14="http://schemas.microsoft.com/office/powerpoint/2010/main" val="427477731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908E968-2730-FC40-812E-CDAB0615DA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250" y="0"/>
            <a:ext cx="8915400" cy="5619660"/>
          </a:xfrm>
        </p:spPr>
      </p:pic>
    </p:spTree>
    <p:extLst>
      <p:ext uri="{BB962C8B-B14F-4D97-AF65-F5344CB8AC3E}">
        <p14:creationId xmlns:p14="http://schemas.microsoft.com/office/powerpoint/2010/main" val="125968224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4300" y="-1279"/>
            <a:ext cx="8896350" cy="5614679"/>
          </a:xfrm>
        </p:spPr>
      </p:pic>
    </p:spTree>
    <p:extLst>
      <p:ext uri="{BB962C8B-B14F-4D97-AF65-F5344CB8AC3E}">
        <p14:creationId xmlns:p14="http://schemas.microsoft.com/office/powerpoint/2010/main" val="171706030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7FC3E5-C9F7-7240-B321-A62250CB16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443" y="633413"/>
            <a:ext cx="6962139" cy="4351337"/>
          </a:xfrm>
        </p:spPr>
      </p:pic>
    </p:spTree>
    <p:extLst>
      <p:ext uri="{BB962C8B-B14F-4D97-AF65-F5344CB8AC3E}">
        <p14:creationId xmlns:p14="http://schemas.microsoft.com/office/powerpoint/2010/main" val="47613082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5BD78F-CAD8-D647-BD65-CC9BFE989F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500"/>
            <a:ext cx="9144000" cy="5715001"/>
          </a:xfrm>
        </p:spPr>
      </p:pic>
    </p:spTree>
    <p:extLst>
      <p:ext uri="{BB962C8B-B14F-4D97-AF65-F5344CB8AC3E}">
        <p14:creationId xmlns:p14="http://schemas.microsoft.com/office/powerpoint/2010/main" val="346906777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57627201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622588-9513-9949-8BE7-773A0DC545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348616722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11B3A-1DB7-6844-83CE-41C6EF3975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240314716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75D3AF1-3243-F54E-A1D6-AEAB96FBB8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292558523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68C1E8E-6482-CA48-BEE3-C703A69970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8263"/>
            <a:ext cx="9144000" cy="5700713"/>
          </a:xfrm>
        </p:spPr>
      </p:pic>
    </p:spTree>
    <p:extLst>
      <p:ext uri="{BB962C8B-B14F-4D97-AF65-F5344CB8AC3E}">
        <p14:creationId xmlns:p14="http://schemas.microsoft.com/office/powerpoint/2010/main" val="426206397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FDA21B6-8837-1844-A8A1-D2A0C46F30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14400" y="21673"/>
            <a:ext cx="7391400" cy="5610778"/>
          </a:xfrm>
        </p:spPr>
      </p:pic>
    </p:spTree>
    <p:extLst>
      <p:ext uri="{BB962C8B-B14F-4D97-AF65-F5344CB8AC3E}">
        <p14:creationId xmlns:p14="http://schemas.microsoft.com/office/powerpoint/2010/main" val="326493984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D8FEC52-39EF-B54B-8D45-05214F63864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29934" y="390301"/>
            <a:ext cx="7899716" cy="5108799"/>
          </a:xfrm>
        </p:spPr>
      </p:pic>
    </p:spTree>
    <p:extLst>
      <p:ext uri="{BB962C8B-B14F-4D97-AF65-F5344CB8AC3E}">
        <p14:creationId xmlns:p14="http://schemas.microsoft.com/office/powerpoint/2010/main" val="20213926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FBA9127-22F2-4C6C-8C31-4A229636C9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75A3812-31E9-4619-981E-BFCE2B0654EE}">
  <ds:schemaRefs>
    <ds:schemaRef ds:uri="19514574-b5d9-49eb-9678-28308461b4ba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4f627824-a7cf-4e54-9661-934e5f85792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8691</TotalTime>
  <Words>99</Words>
  <Application>Microsoft Macintosh PowerPoint</Application>
  <PresentationFormat>On-screen Show (4:3)</PresentationFormat>
  <Paragraphs>73</Paragraphs>
  <Slides>68</Slides>
  <Notes>68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73" baseType="lpstr">
      <vt:lpstr>American Typewriter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Sioned Hughes</cp:lastModifiedBy>
  <cp:revision>111</cp:revision>
  <cp:lastPrinted>2020-09-11T15:22:46Z</cp:lastPrinted>
  <dcterms:created xsi:type="dcterms:W3CDTF">2017-02-08T11:33:06Z</dcterms:created>
  <dcterms:modified xsi:type="dcterms:W3CDTF">2020-09-11T16:34:08Z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