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6"/>
  </p:notesMasterIdLst>
  <p:sldIdLst>
    <p:sldId id="256" r:id="rId2"/>
    <p:sldId id="257" r:id="rId3"/>
    <p:sldId id="258" r:id="rId4"/>
    <p:sldId id="274" r:id="rId5"/>
    <p:sldId id="260" r:id="rId6"/>
    <p:sldId id="259" r:id="rId7"/>
    <p:sldId id="271" r:id="rId8"/>
    <p:sldId id="272" r:id="rId9"/>
    <p:sldId id="276" r:id="rId10"/>
    <p:sldId id="275" r:id="rId11"/>
    <p:sldId id="273" r:id="rId12"/>
    <p:sldId id="264" r:id="rId13"/>
    <p:sldId id="270" r:id="rId14"/>
    <p:sldId id="267"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171" autoAdjust="0"/>
  </p:normalViewPr>
  <p:slideViewPr>
    <p:cSldViewPr>
      <p:cViewPr varScale="1">
        <p:scale>
          <a:sx n="77" d="100"/>
          <a:sy n="77" d="100"/>
        </p:scale>
        <p:origin x="-102" y="-15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4EC4AD8-9A8F-4E6F-A493-F83D8D8B3D74}" type="datetimeFigureOut">
              <a:rPr lang="en-GB" smtClean="0"/>
              <a:t>16/05/2018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737C3BA-173A-4B19-A99F-E37F3129D9FE}" type="slidenum">
              <a:rPr lang="en-GB" smtClean="0"/>
              <a:t>‹#›</a:t>
            </a:fld>
            <a:endParaRPr lang="en-GB"/>
          </a:p>
        </p:txBody>
      </p:sp>
    </p:spTree>
    <p:extLst>
      <p:ext uri="{BB962C8B-B14F-4D97-AF65-F5344CB8AC3E}">
        <p14:creationId xmlns:p14="http://schemas.microsoft.com/office/powerpoint/2010/main" val="7663087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will my website do?</a:t>
            </a:r>
            <a:r>
              <a:rPr lang="en-GB" baseline="0" dirty="0" smtClean="0"/>
              <a:t> </a:t>
            </a:r>
          </a:p>
          <a:p>
            <a:r>
              <a:rPr lang="en-GB" dirty="0" smtClean="0"/>
              <a:t>My</a:t>
            </a:r>
            <a:r>
              <a:rPr lang="en-GB" baseline="0" dirty="0" smtClean="0"/>
              <a:t> website will make it easier for the company to sell a services online using ecommerce website such as adding the items to a basket then checking out and paying for the item its all online this will allow the company to reduce overheads needed otherwise to do this.</a:t>
            </a:r>
          </a:p>
          <a:p>
            <a:endParaRPr lang="en-GB" baseline="0" dirty="0" smtClean="0"/>
          </a:p>
          <a:p>
            <a:r>
              <a:rPr lang="en-GB" baseline="0" dirty="0" smtClean="0"/>
              <a:t>What will my website be selling?</a:t>
            </a:r>
          </a:p>
          <a:p>
            <a:r>
              <a:rPr lang="en-GB" baseline="0" dirty="0" smtClean="0"/>
              <a:t>The website will be selling a Swansea city fc  away Day experience for Swansea city fans over 18 years of age to travel with out anyone else</a:t>
            </a:r>
            <a:endParaRPr lang="en-GB" dirty="0" smtClean="0"/>
          </a:p>
          <a:p>
            <a:r>
              <a:rPr lang="en-GB" dirty="0" smtClean="0"/>
              <a:t>Target audience?</a:t>
            </a:r>
          </a:p>
          <a:p>
            <a:r>
              <a:rPr lang="en-GB" dirty="0" smtClean="0"/>
              <a:t>My audience that I feel are most likely to visit my website</a:t>
            </a:r>
            <a:r>
              <a:rPr lang="en-GB" baseline="0" dirty="0" smtClean="0"/>
              <a:t> are Swansea city fans as I will be advertising in the Swansea programme and around the ground to make sure swans fans know where to get travel to there swans games from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2</a:t>
            </a:fld>
            <a:endParaRPr lang="en-GB"/>
          </a:p>
        </p:txBody>
      </p:sp>
    </p:spTree>
    <p:extLst>
      <p:ext uri="{BB962C8B-B14F-4D97-AF65-F5344CB8AC3E}">
        <p14:creationId xmlns:p14="http://schemas.microsoft.com/office/powerpoint/2010/main" val="7043424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3</a:t>
            </a:fld>
            <a:endParaRPr lang="en-GB"/>
          </a:p>
        </p:txBody>
      </p:sp>
    </p:spTree>
    <p:extLst>
      <p:ext uri="{BB962C8B-B14F-4D97-AF65-F5344CB8AC3E}">
        <p14:creationId xmlns:p14="http://schemas.microsoft.com/office/powerpoint/2010/main" val="3204357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4</a:t>
            </a:fld>
            <a:endParaRPr lang="en-GB"/>
          </a:p>
        </p:txBody>
      </p:sp>
    </p:spTree>
    <p:extLst>
      <p:ext uri="{BB962C8B-B14F-4D97-AF65-F5344CB8AC3E}">
        <p14:creationId xmlns:p14="http://schemas.microsoft.com/office/powerpoint/2010/main" val="6466106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banner will go</a:t>
            </a:r>
            <a:r>
              <a:rPr lang="en-GB" baseline="0" dirty="0" smtClean="0"/>
              <a:t> Facebook on Swansea city </a:t>
            </a:r>
            <a:r>
              <a:rPr lang="en-GB" baseline="0" dirty="0" smtClean="0"/>
              <a:t>fan groups that are already established on the social website. </a:t>
            </a:r>
            <a:endParaRPr lang="en-GB" baseline="0" dirty="0" smtClean="0"/>
          </a:p>
          <a:p>
            <a:r>
              <a:rPr lang="en-GB" dirty="0" smtClean="0"/>
              <a:t>I think the online presence will be on Facebook as there are Swansea city fans pages that discuss everything to do with the team I think there will be a lot of people there that would like our serves and would order an away day trp. </a:t>
            </a:r>
            <a:r>
              <a:rPr lang="en-GB" dirty="0" smtClean="0"/>
              <a:t>I would also put these on Swansea's city officials website  </a:t>
            </a:r>
            <a:endParaRPr lang="en-GB" dirty="0" smtClean="0"/>
          </a:p>
          <a:p>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5</a:t>
            </a:fld>
            <a:endParaRPr lang="en-GB"/>
          </a:p>
        </p:txBody>
      </p:sp>
    </p:spTree>
    <p:extLst>
      <p:ext uri="{BB962C8B-B14F-4D97-AF65-F5344CB8AC3E}">
        <p14:creationId xmlns:p14="http://schemas.microsoft.com/office/powerpoint/2010/main" val="1641063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believe that the</a:t>
            </a:r>
            <a:r>
              <a:rPr lang="en-GB" baseline="0" dirty="0" smtClean="0"/>
              <a:t> store front looks not cluttered and </a:t>
            </a:r>
            <a:r>
              <a:rPr lang="en-GB" baseline="0" dirty="0" smtClean="0"/>
              <a:t>is clear </a:t>
            </a:r>
            <a:r>
              <a:rPr lang="en-GB" baseline="0" dirty="0" smtClean="0"/>
              <a:t>to the customer </a:t>
            </a:r>
            <a:r>
              <a:rPr lang="en-GB" baseline="0" dirty="0" smtClean="0"/>
              <a:t>as the text is clear because the background is a good match for the text.</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6</a:t>
            </a:fld>
            <a:endParaRPr lang="en-GB"/>
          </a:p>
        </p:txBody>
      </p:sp>
    </p:spTree>
    <p:extLst>
      <p:ext uri="{BB962C8B-B14F-4D97-AF65-F5344CB8AC3E}">
        <p14:creationId xmlns:p14="http://schemas.microsoft.com/office/powerpoint/2010/main" val="38380948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 the page that if the customers</a:t>
            </a:r>
            <a:r>
              <a:rPr lang="en-GB" baseline="0" dirty="0" smtClean="0"/>
              <a:t> have more questions they can contact number email or social network.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7</a:t>
            </a:fld>
            <a:endParaRPr lang="en-GB"/>
          </a:p>
        </p:txBody>
      </p:sp>
    </p:spTree>
    <p:extLst>
      <p:ext uri="{BB962C8B-B14F-4D97-AF65-F5344CB8AC3E}">
        <p14:creationId xmlns:p14="http://schemas.microsoft.com/office/powerpoint/2010/main" val="445735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have added</a:t>
            </a:r>
            <a:r>
              <a:rPr lang="en-GB" baseline="0" dirty="0" smtClean="0"/>
              <a:t> a gallery which shows all the pictures of what is included in the away day trip this is gallery that can be swiped through to the hotel and the room that they will be Staying in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8</a:t>
            </a:fld>
            <a:endParaRPr lang="en-GB"/>
          </a:p>
        </p:txBody>
      </p:sp>
    </p:spTree>
    <p:extLst>
      <p:ext uri="{BB962C8B-B14F-4D97-AF65-F5344CB8AC3E}">
        <p14:creationId xmlns:p14="http://schemas.microsoft.com/office/powerpoint/2010/main" val="11018740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is</a:t>
            </a:r>
            <a:r>
              <a:rPr lang="en-GB" baseline="0" dirty="0" smtClean="0"/>
              <a:t> a break down of the times and dates that the event will take place on also tells the customer about what the hotel includes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9</a:t>
            </a:fld>
            <a:endParaRPr lang="en-GB"/>
          </a:p>
        </p:txBody>
      </p:sp>
    </p:spTree>
    <p:extLst>
      <p:ext uri="{BB962C8B-B14F-4D97-AF65-F5344CB8AC3E}">
        <p14:creationId xmlns:p14="http://schemas.microsoft.com/office/powerpoint/2010/main" val="30612025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a:t>
            </a:r>
            <a:r>
              <a:rPr lang="en-GB" baseline="0" dirty="0" smtClean="0"/>
              <a:t> total there package full of my products I am looking to expand more in the future as the company's grows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10</a:t>
            </a:fld>
            <a:endParaRPr lang="en-GB"/>
          </a:p>
        </p:txBody>
      </p:sp>
    </p:spTree>
    <p:extLst>
      <p:ext uri="{BB962C8B-B14F-4D97-AF65-F5344CB8AC3E}">
        <p14:creationId xmlns:p14="http://schemas.microsoft.com/office/powerpoint/2010/main" val="3736308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am using pay pal </a:t>
            </a:r>
            <a:r>
              <a:rPr lang="en-GB" dirty="0" smtClean="0"/>
              <a:t>because </a:t>
            </a:r>
            <a:r>
              <a:rPr lang="en-GB" dirty="0" smtClean="0"/>
              <a:t>its</a:t>
            </a:r>
            <a:r>
              <a:rPr lang="en-GB" baseline="0" dirty="0" smtClean="0"/>
              <a:t> free and world wide also it is quick and easy as not as do not have to type there card details in. </a:t>
            </a:r>
            <a:r>
              <a:rPr lang="en-GB" baseline="0" dirty="0" smtClean="0"/>
              <a:t>Also people can use a coupe on code to get a discount if it is available on the time.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11</a:t>
            </a:fld>
            <a:endParaRPr lang="en-GB"/>
          </a:p>
        </p:txBody>
      </p:sp>
    </p:spTree>
    <p:extLst>
      <p:ext uri="{BB962C8B-B14F-4D97-AF65-F5344CB8AC3E}">
        <p14:creationId xmlns:p14="http://schemas.microsoft.com/office/powerpoint/2010/main" val="41964329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choose word press to build this website as I</a:t>
            </a:r>
            <a:r>
              <a:rPr lang="en-GB" baseline="0" dirty="0" smtClean="0"/>
              <a:t> found it quick and easy to build up the products and add a basket and a check out for e commerce use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12</a:t>
            </a:fld>
            <a:endParaRPr lang="en-GB"/>
          </a:p>
        </p:txBody>
      </p:sp>
    </p:spTree>
    <p:extLst>
      <p:ext uri="{BB962C8B-B14F-4D97-AF65-F5344CB8AC3E}">
        <p14:creationId xmlns:p14="http://schemas.microsoft.com/office/powerpoint/2010/main" val="2423955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think</a:t>
            </a:r>
            <a:r>
              <a:rPr lang="en-GB" baseline="0" dirty="0" smtClean="0"/>
              <a:t> in the future for improvement I would improve the look of the website by adding more pictures and information about the trip. I would also make the banner more colourful to the eye so that it pops out when customers look at it. I would also make sure that in future you can buy each part of the package </a:t>
            </a:r>
            <a:r>
              <a:rPr lang="en-GB" baseline="0" dirty="0" smtClean="0"/>
              <a:t>induvial as would be easy for customers traveling with a group of people.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13</a:t>
            </a:fld>
            <a:endParaRPr lang="en-GB"/>
          </a:p>
        </p:txBody>
      </p:sp>
    </p:spTree>
    <p:extLst>
      <p:ext uri="{BB962C8B-B14F-4D97-AF65-F5344CB8AC3E}">
        <p14:creationId xmlns:p14="http://schemas.microsoft.com/office/powerpoint/2010/main" val="1044151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think my website</a:t>
            </a:r>
            <a:r>
              <a:rPr lang="en-GB" baseline="0" dirty="0" smtClean="0"/>
              <a:t> went well but I am still not able to get some bugs out of the website as such as not being able to link from the home page to other front also I would add </a:t>
            </a:r>
            <a:r>
              <a:rPr lang="en-GB" baseline="0" dirty="0" smtClean="0"/>
              <a:t>more information in the home page </a:t>
            </a:r>
            <a:endParaRPr lang="en-GB" dirty="0"/>
          </a:p>
        </p:txBody>
      </p:sp>
      <p:sp>
        <p:nvSpPr>
          <p:cNvPr id="4" name="Slide Number Placeholder 3"/>
          <p:cNvSpPr>
            <a:spLocks noGrp="1"/>
          </p:cNvSpPr>
          <p:nvPr>
            <p:ph type="sldNum" sz="quarter" idx="10"/>
          </p:nvPr>
        </p:nvSpPr>
        <p:spPr/>
        <p:txBody>
          <a:bodyPr/>
          <a:lstStyle/>
          <a:p>
            <a:fld id="{E737C3BA-173A-4B19-A99F-E37F3129D9FE}" type="slidenum">
              <a:rPr lang="en-GB" smtClean="0"/>
              <a:t>14</a:t>
            </a:fld>
            <a:endParaRPr lang="en-GB"/>
          </a:p>
        </p:txBody>
      </p:sp>
    </p:spTree>
    <p:extLst>
      <p:ext uri="{BB962C8B-B14F-4D97-AF65-F5344CB8AC3E}">
        <p14:creationId xmlns:p14="http://schemas.microsoft.com/office/powerpoint/2010/main" val="868753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D7B1AEB-1072-4A4D-B4E3-BC23AC020778}"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2372412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B1AEB-1072-4A4D-B4E3-BC23AC020778}"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241424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7B1AEB-1072-4A4D-B4E3-BC23AC020778}"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4033877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D7B1AEB-1072-4A4D-B4E3-BC23AC020778}"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1934371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D7B1AEB-1072-4A4D-B4E3-BC23AC020778}" type="datetimeFigureOut">
              <a:rPr lang="en-GB" smtClean="0"/>
              <a:t>16/05/2018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434016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D7B1AEB-1072-4A4D-B4E3-BC23AC020778}" type="datetimeFigureOut">
              <a:rPr lang="en-GB" smtClean="0"/>
              <a:t>16/05/2018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3813702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7B1AEB-1072-4A4D-B4E3-BC23AC020778}" type="datetimeFigureOut">
              <a:rPr lang="en-GB" smtClean="0"/>
              <a:t>16/05/2018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27433308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7B1AEB-1072-4A4D-B4E3-BC23AC020778}"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3357986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7B1AEB-1072-4A4D-B4E3-BC23AC020778}" type="datetimeFigureOut">
              <a:rPr lang="en-GB" smtClean="0"/>
              <a:t>16/05/2018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3122457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B1AEB-1072-4A4D-B4E3-BC23AC020778}"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2026537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D7B1AEB-1072-4A4D-B4E3-BC23AC020778}" type="datetimeFigureOut">
              <a:rPr lang="en-GB" smtClean="0"/>
              <a:t>16/05/2018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432F9A-B2D1-4207-A76E-2EA2ADE60E81}" type="slidenum">
              <a:rPr lang="en-GB" smtClean="0"/>
              <a:t>‹#›</a:t>
            </a:fld>
            <a:endParaRPr lang="en-GB"/>
          </a:p>
        </p:txBody>
      </p:sp>
    </p:spTree>
    <p:extLst>
      <p:ext uri="{BB962C8B-B14F-4D97-AF65-F5344CB8AC3E}">
        <p14:creationId xmlns:p14="http://schemas.microsoft.com/office/powerpoint/2010/main" val="3759215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7B1AEB-1072-4A4D-B4E3-BC23AC020778}" type="datetimeFigureOut">
              <a:rPr lang="en-GB" smtClean="0"/>
              <a:t>16/05/2018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432F9A-B2D1-4207-A76E-2EA2ADE60E81}" type="slidenum">
              <a:rPr lang="en-GB" smtClean="0"/>
              <a:t>‹#›</a:t>
            </a:fld>
            <a:endParaRPr lang="en-GB"/>
          </a:p>
        </p:txBody>
      </p:sp>
    </p:spTree>
    <p:extLst>
      <p:ext uri="{BB962C8B-B14F-4D97-AF65-F5344CB8AC3E}">
        <p14:creationId xmlns:p14="http://schemas.microsoft.com/office/powerpoint/2010/main" val="146041625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124744"/>
            <a:ext cx="7772400" cy="1470025"/>
          </a:xfrm>
        </p:spPr>
        <p:txBody>
          <a:bodyPr/>
          <a:lstStyle/>
          <a:p>
            <a:r>
              <a:rPr lang="en-GB" dirty="0" smtClean="0"/>
              <a:t>HND COMPUTING AND INFORMATION SYSTEM </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340450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Requirements</a:t>
            </a:r>
            <a:endParaRPr lang="en-GB" dirty="0"/>
          </a:p>
        </p:txBody>
      </p:sp>
      <p:sp>
        <p:nvSpPr>
          <p:cNvPr id="3" name="Content Placeholder 2"/>
          <p:cNvSpPr>
            <a:spLocks noGrp="1"/>
          </p:cNvSpPr>
          <p:nvPr>
            <p:ph idx="1"/>
          </p:nvPr>
        </p:nvSpPr>
        <p:spPr/>
        <p:txBody>
          <a:bodyPr/>
          <a:lstStyle/>
          <a:p>
            <a:r>
              <a:rPr lang="en-GB" dirty="0"/>
              <a:t>What will my website do</a:t>
            </a:r>
            <a:r>
              <a:rPr lang="en-GB" dirty="0" smtClean="0"/>
              <a:t>?</a:t>
            </a:r>
          </a:p>
          <a:p>
            <a:r>
              <a:rPr lang="en-GB" dirty="0"/>
              <a:t> What will my website be selling?</a:t>
            </a:r>
          </a:p>
          <a:p>
            <a:endParaRPr lang="en-GB" dirty="0"/>
          </a:p>
          <a:p>
            <a:r>
              <a:rPr lang="en-GB" dirty="0"/>
              <a:t>Target audience?</a:t>
            </a:r>
          </a:p>
          <a:p>
            <a:endParaRPr lang="en-GB" dirty="0"/>
          </a:p>
        </p:txBody>
      </p:sp>
    </p:spTree>
    <p:extLst>
      <p:ext uri="{BB962C8B-B14F-4D97-AF65-F5344CB8AC3E}">
        <p14:creationId xmlns:p14="http://schemas.microsoft.com/office/powerpoint/2010/main" val="30363055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Site map</a:t>
            </a:r>
            <a:endParaRPr lang="en-GB" dirty="0"/>
          </a:p>
        </p:txBody>
      </p:sp>
      <p:sp>
        <p:nvSpPr>
          <p:cNvPr id="4" name="Rectangle 3"/>
          <p:cNvSpPr/>
          <p:nvPr/>
        </p:nvSpPr>
        <p:spPr>
          <a:xfrm>
            <a:off x="3344805" y="2611275"/>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4077072"/>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Product page </a:t>
            </a:r>
            <a:endParaRPr lang="en-GB" dirty="0"/>
          </a:p>
        </p:txBody>
      </p:sp>
      <p:sp>
        <p:nvSpPr>
          <p:cNvPr id="6" name="Rectangle 5"/>
          <p:cNvSpPr/>
          <p:nvPr/>
        </p:nvSpPr>
        <p:spPr>
          <a:xfrm>
            <a:off x="3344805" y="4115333"/>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012160" y="4115333"/>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563888" y="2852936"/>
            <a:ext cx="1584176" cy="369332"/>
          </a:xfrm>
          <a:prstGeom prst="rect">
            <a:avLst/>
          </a:prstGeom>
          <a:noFill/>
        </p:spPr>
        <p:txBody>
          <a:bodyPr wrap="square" rtlCol="0">
            <a:spAutoFit/>
          </a:bodyPr>
          <a:lstStyle/>
          <a:p>
            <a:r>
              <a:rPr lang="en-GB" dirty="0" smtClean="0"/>
              <a:t>Home Page </a:t>
            </a:r>
            <a:endParaRPr lang="en-GB" dirty="0"/>
          </a:p>
        </p:txBody>
      </p:sp>
      <p:sp>
        <p:nvSpPr>
          <p:cNvPr id="10" name="TextBox 9"/>
          <p:cNvSpPr txBox="1"/>
          <p:nvPr/>
        </p:nvSpPr>
        <p:spPr>
          <a:xfrm>
            <a:off x="3707904" y="4365104"/>
            <a:ext cx="1440160" cy="369332"/>
          </a:xfrm>
          <a:prstGeom prst="rect">
            <a:avLst/>
          </a:prstGeom>
          <a:noFill/>
        </p:spPr>
        <p:txBody>
          <a:bodyPr wrap="square" rtlCol="0">
            <a:spAutoFit/>
          </a:bodyPr>
          <a:lstStyle/>
          <a:p>
            <a:r>
              <a:rPr lang="en-GB" dirty="0" smtClean="0"/>
              <a:t>Check out </a:t>
            </a:r>
            <a:endParaRPr lang="en-GB" dirty="0"/>
          </a:p>
        </p:txBody>
      </p:sp>
      <p:sp>
        <p:nvSpPr>
          <p:cNvPr id="11" name="Rectangle 10"/>
          <p:cNvSpPr/>
          <p:nvPr/>
        </p:nvSpPr>
        <p:spPr>
          <a:xfrm>
            <a:off x="6012160" y="4115333"/>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6375259" y="4365104"/>
            <a:ext cx="1440160" cy="369332"/>
          </a:xfrm>
          <a:prstGeom prst="rect">
            <a:avLst/>
          </a:prstGeom>
          <a:noFill/>
        </p:spPr>
        <p:txBody>
          <a:bodyPr wrap="square" rtlCol="0">
            <a:spAutoFit/>
          </a:bodyPr>
          <a:lstStyle/>
          <a:p>
            <a:r>
              <a:rPr lang="en-GB" dirty="0" smtClean="0"/>
              <a:t>Contact Page  </a:t>
            </a:r>
            <a:endParaRPr lang="en-GB" dirty="0"/>
          </a:p>
        </p:txBody>
      </p:sp>
      <p:cxnSp>
        <p:nvCxnSpPr>
          <p:cNvPr id="14" name="Straight Connector 13"/>
          <p:cNvCxnSpPr>
            <a:stCxn id="5" idx="0"/>
          </p:cNvCxnSpPr>
          <p:nvPr/>
        </p:nvCxnSpPr>
        <p:spPr>
          <a:xfrm flipV="1">
            <a:off x="1871700" y="3222268"/>
            <a:ext cx="0" cy="8548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flipH="1">
            <a:off x="1871700" y="3284984"/>
            <a:ext cx="147310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V="1">
            <a:off x="7095339" y="3222268"/>
            <a:ext cx="0" cy="8548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433037" y="3284984"/>
            <a:ext cx="1662303"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flipV="1">
            <a:off x="4311961" y="3510300"/>
            <a:ext cx="0" cy="8548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flipV="1">
            <a:off x="2915816" y="4650315"/>
            <a:ext cx="579123" cy="10156"/>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flipV="1">
            <a:off x="5433037" y="4650315"/>
            <a:ext cx="579123" cy="1015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9804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Actual site map</a:t>
            </a:r>
            <a:endParaRPr lang="en-GB" dirty="0"/>
          </a:p>
        </p:txBody>
      </p:sp>
      <p:sp>
        <p:nvSpPr>
          <p:cNvPr id="4" name="Rectangle 3"/>
          <p:cNvSpPr/>
          <p:nvPr/>
        </p:nvSpPr>
        <p:spPr>
          <a:xfrm>
            <a:off x="3344805" y="2611275"/>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827584" y="4009710"/>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Product page </a:t>
            </a:r>
            <a:endParaRPr lang="en-GB" dirty="0"/>
          </a:p>
        </p:txBody>
      </p:sp>
      <p:sp>
        <p:nvSpPr>
          <p:cNvPr id="6" name="Rectangle 5"/>
          <p:cNvSpPr/>
          <p:nvPr/>
        </p:nvSpPr>
        <p:spPr>
          <a:xfrm>
            <a:off x="827584" y="5332566"/>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311860" y="4009710"/>
            <a:ext cx="208823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563888" y="2852936"/>
            <a:ext cx="1584176" cy="369332"/>
          </a:xfrm>
          <a:prstGeom prst="rect">
            <a:avLst/>
          </a:prstGeom>
          <a:noFill/>
        </p:spPr>
        <p:txBody>
          <a:bodyPr wrap="square" rtlCol="0">
            <a:spAutoFit/>
          </a:bodyPr>
          <a:lstStyle/>
          <a:p>
            <a:r>
              <a:rPr lang="en-GB" dirty="0" smtClean="0"/>
              <a:t>Home Page </a:t>
            </a:r>
            <a:endParaRPr lang="en-GB" dirty="0"/>
          </a:p>
        </p:txBody>
      </p:sp>
      <p:sp>
        <p:nvSpPr>
          <p:cNvPr id="9" name="TextBox 8"/>
          <p:cNvSpPr txBox="1"/>
          <p:nvPr/>
        </p:nvSpPr>
        <p:spPr>
          <a:xfrm>
            <a:off x="1116487" y="5734217"/>
            <a:ext cx="1440160" cy="369332"/>
          </a:xfrm>
          <a:prstGeom prst="rect">
            <a:avLst/>
          </a:prstGeom>
          <a:noFill/>
        </p:spPr>
        <p:txBody>
          <a:bodyPr wrap="square" rtlCol="0">
            <a:spAutoFit/>
          </a:bodyPr>
          <a:lstStyle/>
          <a:p>
            <a:r>
              <a:rPr lang="en-GB" dirty="0" smtClean="0"/>
              <a:t>Check out </a:t>
            </a:r>
            <a:endParaRPr lang="en-GB" dirty="0"/>
          </a:p>
        </p:txBody>
      </p:sp>
      <p:sp>
        <p:nvSpPr>
          <p:cNvPr id="10" name="TextBox 9"/>
          <p:cNvSpPr txBox="1"/>
          <p:nvPr/>
        </p:nvSpPr>
        <p:spPr>
          <a:xfrm>
            <a:off x="3668841" y="4432466"/>
            <a:ext cx="1440160" cy="369332"/>
          </a:xfrm>
          <a:prstGeom prst="rect">
            <a:avLst/>
          </a:prstGeom>
          <a:noFill/>
        </p:spPr>
        <p:txBody>
          <a:bodyPr wrap="square" rtlCol="0">
            <a:spAutoFit/>
          </a:bodyPr>
          <a:lstStyle/>
          <a:p>
            <a:r>
              <a:rPr lang="en-GB" dirty="0" smtClean="0"/>
              <a:t>Contact Page  </a:t>
            </a:r>
            <a:endParaRPr lang="en-GB" dirty="0"/>
          </a:p>
        </p:txBody>
      </p:sp>
      <p:cxnSp>
        <p:nvCxnSpPr>
          <p:cNvPr id="12" name="Straight Connector 11"/>
          <p:cNvCxnSpPr>
            <a:endCxn id="7" idx="0"/>
          </p:cNvCxnSpPr>
          <p:nvPr/>
        </p:nvCxnSpPr>
        <p:spPr>
          <a:xfrm>
            <a:off x="4355976" y="3691395"/>
            <a:ext cx="0" cy="318315"/>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5" idx="2"/>
            <a:endCxn id="6" idx="0"/>
          </p:cNvCxnSpPr>
          <p:nvPr/>
        </p:nvCxnSpPr>
        <p:spPr>
          <a:xfrm>
            <a:off x="1871700" y="5089830"/>
            <a:ext cx="0" cy="242736"/>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a:stCxn id="7" idx="1"/>
            <a:endCxn id="5" idx="3"/>
          </p:cNvCxnSpPr>
          <p:nvPr/>
        </p:nvCxnSpPr>
        <p:spPr>
          <a:xfrm flipH="1">
            <a:off x="2915816" y="4549770"/>
            <a:ext cx="39604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a:stCxn id="5" idx="0"/>
          </p:cNvCxnSpPr>
          <p:nvPr/>
        </p:nvCxnSpPr>
        <p:spPr>
          <a:xfrm flipV="1">
            <a:off x="1871700" y="3151335"/>
            <a:ext cx="7731" cy="8583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flipV="1">
            <a:off x="1879431" y="3151336"/>
            <a:ext cx="1432429" cy="12938"/>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4169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t>
            </a:r>
            <a:r>
              <a:rPr lang="en-GB" dirty="0" smtClean="0"/>
              <a:t>arketing </a:t>
            </a:r>
            <a:endParaRPr lang="en-GB" dirty="0"/>
          </a:p>
        </p:txBody>
      </p:sp>
      <p:sp>
        <p:nvSpPr>
          <p:cNvPr id="9" name="Rectangle 8"/>
          <p:cNvSpPr/>
          <p:nvPr/>
        </p:nvSpPr>
        <p:spPr>
          <a:xfrm>
            <a:off x="1316396" y="1556792"/>
            <a:ext cx="6948010" cy="1224136"/>
          </a:xfrm>
          <a:prstGeom prst="rect">
            <a:avLst/>
          </a:prstGeom>
          <a:solidFill>
            <a:schemeClr val="bg1">
              <a:lumMod val="75000"/>
            </a:schemeClr>
          </a:solidFill>
          <a:ln>
            <a:solidFill>
              <a:schemeClr val="tx1"/>
            </a:solidFill>
          </a:ln>
          <a:effectLst>
            <a:innerShdw blurRad="63500" dist="50800" dir="13500000">
              <a:schemeClr val="bg1">
                <a:lumMod val="75000"/>
                <a:alpha val="50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Content Placeholder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16396" y="1537393"/>
            <a:ext cx="1500352" cy="1243535"/>
          </a:xfrm>
          <a:prstGeom prst="rect">
            <a:avLst/>
          </a:prstGeom>
        </p:spPr>
      </p:pic>
      <p:sp>
        <p:nvSpPr>
          <p:cNvPr id="11" name="Rectangle 10"/>
          <p:cNvSpPr/>
          <p:nvPr/>
        </p:nvSpPr>
        <p:spPr>
          <a:xfrm>
            <a:off x="2466818" y="1628800"/>
            <a:ext cx="6061888" cy="646331"/>
          </a:xfrm>
          <a:prstGeom prst="rect">
            <a:avLst/>
          </a:prstGeom>
          <a:noFill/>
        </p:spPr>
        <p:txBody>
          <a:bodyPr wrap="square" lIns="91440" tIns="45720" rIns="91440" bIns="45720">
            <a:spAutoFit/>
          </a:bodyPr>
          <a:lstStyle/>
          <a:p>
            <a:pPr algn="ctr"/>
            <a:r>
              <a:rPr lang="en-US" sz="3600" b="1"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Have a seem less away day </a:t>
            </a:r>
            <a:endParaRPr lang="en-US" sz="36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
        <p:nvSpPr>
          <p:cNvPr id="12" name="TextBox 11"/>
          <p:cNvSpPr txBox="1"/>
          <p:nvPr/>
        </p:nvSpPr>
        <p:spPr>
          <a:xfrm>
            <a:off x="3171836" y="2275131"/>
            <a:ext cx="4896544" cy="369332"/>
          </a:xfrm>
          <a:prstGeom prst="rect">
            <a:avLst/>
          </a:prstGeom>
          <a:noFill/>
        </p:spPr>
        <p:txBody>
          <a:bodyPr wrap="square" rtlCol="0">
            <a:spAutoFit/>
          </a:bodyPr>
          <a:lstStyle/>
          <a:p>
            <a:r>
              <a:rPr lang="en-GB" dirty="0" smtClean="0"/>
              <a:t>Visit </a:t>
            </a:r>
            <a:r>
              <a:rPr lang="en-GB" dirty="0" smtClean="0"/>
              <a:t>www.Swansea Awayday.com  </a:t>
            </a:r>
            <a:r>
              <a:rPr lang="en-GB" dirty="0" smtClean="0"/>
              <a:t>Today!</a:t>
            </a:r>
            <a:endParaRPr lang="en-GB" dirty="0"/>
          </a:p>
        </p:txBody>
      </p:sp>
    </p:spTree>
    <p:extLst>
      <p:ext uri="{BB962C8B-B14F-4D97-AF65-F5344CB8AC3E}">
        <p14:creationId xmlns:p14="http://schemas.microsoft.com/office/powerpoint/2010/main" val="551501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Website Front</a:t>
            </a:r>
            <a:endParaRPr lang="en-GB" dirty="0"/>
          </a:p>
        </p:txBody>
      </p:sp>
      <p:pic>
        <p:nvPicPr>
          <p:cNvPr id="2050"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5051" b="8178"/>
          <a:stretch/>
        </p:blipFill>
        <p:spPr bwMode="auto">
          <a:xfrm>
            <a:off x="548922" y="1828800"/>
            <a:ext cx="8046156" cy="39272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041360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Contact page</a:t>
            </a:r>
            <a:endParaRPr lang="en-GB" dirty="0"/>
          </a:p>
        </p:txBody>
      </p:sp>
      <p:pic>
        <p:nvPicPr>
          <p:cNvPr id="3074"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729" t="5728" b="13021"/>
          <a:stretch/>
        </p:blipFill>
        <p:spPr bwMode="auto">
          <a:xfrm>
            <a:off x="539552" y="1700808"/>
            <a:ext cx="8102709"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0115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Products</a:t>
            </a:r>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1484784"/>
            <a:ext cx="8316416" cy="4030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40823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Description </a:t>
            </a:r>
            <a:endParaRPr lang="en-GB"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584" y="1556792"/>
            <a:ext cx="7968208" cy="4944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1260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of the products </a:t>
            </a:r>
            <a:endParaRPr lang="en-GB" dirty="0"/>
          </a:p>
        </p:txBody>
      </p:sp>
      <p:pic>
        <p:nvPicPr>
          <p:cNvPr id="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5051" b="8437"/>
          <a:stretch/>
        </p:blipFill>
        <p:spPr bwMode="auto">
          <a:xfrm>
            <a:off x="548922" y="1828799"/>
            <a:ext cx="8046156" cy="3915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59203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Check out </a:t>
            </a:r>
            <a:endParaRPr lang="en-GB" dirty="0"/>
          </a:p>
        </p:txBody>
      </p:sp>
      <p:pic>
        <p:nvPicPr>
          <p:cNvPr id="5122" name="Picture 2"/>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147" t="5460" r="-1" b="7949"/>
          <a:stretch/>
        </p:blipFill>
        <p:spPr bwMode="auto">
          <a:xfrm>
            <a:off x="586154" y="1863969"/>
            <a:ext cx="8008924" cy="39037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5459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08720"/>
            <a:ext cx="8229600" cy="1143000"/>
          </a:xfrm>
        </p:spPr>
        <p:txBody>
          <a:bodyPr>
            <a:normAutofit fontScale="90000"/>
          </a:bodyPr>
          <a:lstStyle/>
          <a:p>
            <a:r>
              <a:rPr lang="en-GB" dirty="0" smtClean="0"/>
              <a:t>Why I picked </a:t>
            </a:r>
            <a:r>
              <a:rPr lang="en-GB" dirty="0" err="1" smtClean="0"/>
              <a:t>wordpress</a:t>
            </a:r>
            <a:r>
              <a:rPr lang="en-GB" dirty="0" smtClean="0"/>
              <a:t> </a:t>
            </a:r>
            <a:br>
              <a:rPr lang="en-GB" dirty="0" smtClean="0"/>
            </a:br>
            <a:r>
              <a:rPr lang="en-GB" dirty="0" smtClean="0"/>
              <a:t/>
            </a:r>
            <a:br>
              <a:rPr lang="en-GB" dirty="0" smtClean="0"/>
            </a:b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4945627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Recommendations for future improvements</a:t>
            </a:r>
            <a:endParaRPr lang="en-GB" dirty="0"/>
          </a:p>
        </p:txBody>
      </p:sp>
    </p:spTree>
    <p:extLst>
      <p:ext uri="{BB962C8B-B14F-4D97-AF65-F5344CB8AC3E}">
        <p14:creationId xmlns:p14="http://schemas.microsoft.com/office/powerpoint/2010/main" val="25659591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Evaluation </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633572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751</TotalTime>
  <Words>644</Words>
  <Application>Microsoft Office PowerPoint</Application>
  <PresentationFormat>On-screen Show (4:3)</PresentationFormat>
  <Paragraphs>59</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HND COMPUTING AND INFORMATION SYSTEM </vt:lpstr>
      <vt:lpstr>Requirements</vt:lpstr>
      <vt:lpstr>Site map</vt:lpstr>
      <vt:lpstr>Actual site map</vt:lpstr>
      <vt:lpstr>Marketing </vt:lpstr>
      <vt:lpstr>Website Front</vt:lpstr>
      <vt:lpstr>Contact page</vt:lpstr>
      <vt:lpstr>Products</vt:lpstr>
      <vt:lpstr>Description </vt:lpstr>
      <vt:lpstr>All of the products </vt:lpstr>
      <vt:lpstr>Check out </vt:lpstr>
      <vt:lpstr>Why I picked wordpress   </vt:lpstr>
      <vt:lpstr>Recommendations for future improvements</vt:lpstr>
      <vt:lpstr>Evaluation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HND COMPUTING AND INFORMATION SYSTEM </dc:title>
  <dc:creator>STONENEW</dc:creator>
  <cp:lastModifiedBy>STONENEW</cp:lastModifiedBy>
  <cp:revision>9</cp:revision>
  <dcterms:created xsi:type="dcterms:W3CDTF">2018-04-18T09:06:31Z</dcterms:created>
  <dcterms:modified xsi:type="dcterms:W3CDTF">2018-05-16T13:39:07Z</dcterms:modified>
</cp:coreProperties>
</file>