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3"/>
  </p:notesMasterIdLst>
  <p:sldIdLst>
    <p:sldId id="256"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Tahir (2322754)" userId="446f38cc-3184-4df8-b3b5-28c7a1b03180" providerId="ADAL" clId="{E6941BBD-1AA3-4634-B1F9-9B553D71D0FC}"/>
    <pc:docChg chg="undo redo custSel addSld delSld modSld">
      <pc:chgData name="Anisa Tahir (2322754)" userId="446f38cc-3184-4df8-b3b5-28c7a1b03180" providerId="ADAL" clId="{E6941BBD-1AA3-4634-B1F9-9B553D71D0FC}" dt="2024-10-07T13:53:38.451" v="215" actId="113"/>
      <pc:docMkLst>
        <pc:docMk/>
      </pc:docMkLst>
      <pc:sldChg chg="modSp mod">
        <pc:chgData name="Anisa Tahir (2322754)" userId="446f38cc-3184-4df8-b3b5-28c7a1b03180" providerId="ADAL" clId="{E6941BBD-1AA3-4634-B1F9-9B553D71D0FC}" dt="2024-10-07T12:37:01.514" v="153" actId="207"/>
        <pc:sldMkLst>
          <pc:docMk/>
          <pc:sldMk cId="10346367" sldId="256"/>
        </pc:sldMkLst>
        <pc:spChg chg="mod">
          <ac:chgData name="Anisa Tahir (2322754)" userId="446f38cc-3184-4df8-b3b5-28c7a1b03180" providerId="ADAL" clId="{E6941BBD-1AA3-4634-B1F9-9B553D71D0FC}" dt="2024-10-07T12:37:01.514" v="153" actId="207"/>
          <ac:spMkLst>
            <pc:docMk/>
            <pc:sldMk cId="10346367" sldId="256"/>
            <ac:spMk id="2" creationId="{1A2E8684-AB9E-8EBD-89AE-C621F1F924C8}"/>
          </ac:spMkLst>
        </pc:spChg>
        <pc:spChg chg="mod">
          <ac:chgData name="Anisa Tahir (2322754)" userId="446f38cc-3184-4df8-b3b5-28c7a1b03180" providerId="ADAL" clId="{E6941BBD-1AA3-4634-B1F9-9B553D71D0FC}" dt="2024-10-07T12:22:02.849" v="137" actId="20577"/>
          <ac:spMkLst>
            <pc:docMk/>
            <pc:sldMk cId="10346367" sldId="256"/>
            <ac:spMk id="3" creationId="{BB54BCF0-C006-BA64-0B41-802327DF7312}"/>
          </ac:spMkLst>
        </pc:spChg>
      </pc:sldChg>
      <pc:sldChg chg="modSp mod">
        <pc:chgData name="Anisa Tahir (2322754)" userId="446f38cc-3184-4df8-b3b5-28c7a1b03180" providerId="ADAL" clId="{E6941BBD-1AA3-4634-B1F9-9B553D71D0FC}" dt="2024-10-07T11:44:12.119" v="52" actId="113"/>
        <pc:sldMkLst>
          <pc:docMk/>
          <pc:sldMk cId="1129041956" sldId="258"/>
        </pc:sldMkLst>
        <pc:spChg chg="mod">
          <ac:chgData name="Anisa Tahir (2322754)" userId="446f38cc-3184-4df8-b3b5-28c7a1b03180" providerId="ADAL" clId="{E6941BBD-1AA3-4634-B1F9-9B553D71D0FC}" dt="2024-10-07T11:37:21.600" v="28" actId="313"/>
          <ac:spMkLst>
            <pc:docMk/>
            <pc:sldMk cId="1129041956" sldId="258"/>
            <ac:spMk id="2" creationId="{DAD008EC-1ABE-1A58-AAEA-B5F4604082EA}"/>
          </ac:spMkLst>
        </pc:spChg>
        <pc:graphicFrameChg chg="mod modGraphic">
          <ac:chgData name="Anisa Tahir (2322754)" userId="446f38cc-3184-4df8-b3b5-28c7a1b03180" providerId="ADAL" clId="{E6941BBD-1AA3-4634-B1F9-9B553D71D0FC}" dt="2024-10-07T11:44:12.119" v="52" actId="113"/>
          <ac:graphicFrameMkLst>
            <pc:docMk/>
            <pc:sldMk cId="1129041956" sldId="258"/>
            <ac:graphicFrameMk id="8" creationId="{AD851633-1E62-8D1F-286B-BD442F601D86}"/>
          </ac:graphicFrameMkLst>
        </pc:graphicFrameChg>
      </pc:sldChg>
      <pc:sldChg chg="modSp mod">
        <pc:chgData name="Anisa Tahir (2322754)" userId="446f38cc-3184-4df8-b3b5-28c7a1b03180" providerId="ADAL" clId="{E6941BBD-1AA3-4634-B1F9-9B553D71D0FC}" dt="2024-10-07T11:45:55.968" v="65" actId="20577"/>
        <pc:sldMkLst>
          <pc:docMk/>
          <pc:sldMk cId="3417576192" sldId="259"/>
        </pc:sldMkLst>
        <pc:spChg chg="mod">
          <ac:chgData name="Anisa Tahir (2322754)" userId="446f38cc-3184-4df8-b3b5-28c7a1b03180" providerId="ADAL" clId="{E6941BBD-1AA3-4634-B1F9-9B553D71D0FC}" dt="2024-10-07T11:37:28.104" v="29" actId="313"/>
          <ac:spMkLst>
            <pc:docMk/>
            <pc:sldMk cId="3417576192" sldId="259"/>
            <ac:spMk id="2" creationId="{F5B8D7FD-709C-BFBA-F9E7-432862667590}"/>
          </ac:spMkLst>
        </pc:spChg>
        <pc:graphicFrameChg chg="mod">
          <ac:chgData name="Anisa Tahir (2322754)" userId="446f38cc-3184-4df8-b3b5-28c7a1b03180" providerId="ADAL" clId="{E6941BBD-1AA3-4634-B1F9-9B553D71D0FC}" dt="2024-10-07T11:45:55.968" v="65" actId="20577"/>
          <ac:graphicFrameMkLst>
            <pc:docMk/>
            <pc:sldMk cId="3417576192" sldId="259"/>
            <ac:graphicFrameMk id="4" creationId="{4629F36C-81DB-A088-764B-03B36BAF21DE}"/>
          </ac:graphicFrameMkLst>
        </pc:graphicFrameChg>
      </pc:sldChg>
      <pc:sldChg chg="modSp mod">
        <pc:chgData name="Anisa Tahir (2322754)" userId="446f38cc-3184-4df8-b3b5-28c7a1b03180" providerId="ADAL" clId="{E6941BBD-1AA3-4634-B1F9-9B553D71D0FC}" dt="2024-10-07T11:49:15.094" v="72" actId="14100"/>
        <pc:sldMkLst>
          <pc:docMk/>
          <pc:sldMk cId="3531062073" sldId="260"/>
        </pc:sldMkLst>
        <pc:spChg chg="mod">
          <ac:chgData name="Anisa Tahir (2322754)" userId="446f38cc-3184-4df8-b3b5-28c7a1b03180" providerId="ADAL" clId="{E6941BBD-1AA3-4634-B1F9-9B553D71D0FC}" dt="2024-10-07T11:42:58.510" v="37" actId="313"/>
          <ac:spMkLst>
            <pc:docMk/>
            <pc:sldMk cId="3531062073" sldId="260"/>
            <ac:spMk id="2" creationId="{39F84236-3B0F-C8B1-FD4A-C37B4614971E}"/>
          </ac:spMkLst>
        </pc:spChg>
        <pc:spChg chg="mod">
          <ac:chgData name="Anisa Tahir (2322754)" userId="446f38cc-3184-4df8-b3b5-28c7a1b03180" providerId="ADAL" clId="{E6941BBD-1AA3-4634-B1F9-9B553D71D0FC}" dt="2024-10-07T11:49:15.094" v="72" actId="14100"/>
          <ac:spMkLst>
            <pc:docMk/>
            <pc:sldMk cId="3531062073" sldId="260"/>
            <ac:spMk id="3" creationId="{D4849FA7-6BA9-B6A7-A01D-0E25669DE35E}"/>
          </ac:spMkLst>
        </pc:spChg>
      </pc:sldChg>
      <pc:sldChg chg="modSp mod">
        <pc:chgData name="Anisa Tahir (2322754)" userId="446f38cc-3184-4df8-b3b5-28c7a1b03180" providerId="ADAL" clId="{E6941BBD-1AA3-4634-B1F9-9B553D71D0FC}" dt="2024-10-07T13:53:38.451" v="215" actId="113"/>
        <pc:sldMkLst>
          <pc:docMk/>
          <pc:sldMk cId="519209784" sldId="261"/>
        </pc:sldMkLst>
        <pc:spChg chg="mod">
          <ac:chgData name="Anisa Tahir (2322754)" userId="446f38cc-3184-4df8-b3b5-28c7a1b03180" providerId="ADAL" clId="{E6941BBD-1AA3-4634-B1F9-9B553D71D0FC}" dt="2024-10-07T13:53:38.451" v="215" actId="113"/>
          <ac:spMkLst>
            <pc:docMk/>
            <pc:sldMk cId="519209784" sldId="261"/>
            <ac:spMk id="3" creationId="{1C80F328-34D8-4C00-B406-19FF0CAE5C01}"/>
          </ac:spMkLst>
        </pc:spChg>
      </pc:sldChg>
      <pc:sldChg chg="addSp delSp modSp mod">
        <pc:chgData name="Anisa Tahir (2322754)" userId="446f38cc-3184-4df8-b3b5-28c7a1b03180" providerId="ADAL" clId="{E6941BBD-1AA3-4634-B1F9-9B553D71D0FC}" dt="2024-10-07T12:26:23.272" v="146" actId="2711"/>
        <pc:sldMkLst>
          <pc:docMk/>
          <pc:sldMk cId="11523048" sldId="262"/>
        </pc:sldMkLst>
        <pc:spChg chg="del">
          <ac:chgData name="Anisa Tahir (2322754)" userId="446f38cc-3184-4df8-b3b5-28c7a1b03180" providerId="ADAL" clId="{E6941BBD-1AA3-4634-B1F9-9B553D71D0FC}" dt="2024-10-07T12:07:04.901" v="123" actId="478"/>
          <ac:spMkLst>
            <pc:docMk/>
            <pc:sldMk cId="11523048" sldId="262"/>
            <ac:spMk id="2" creationId="{16D65CFC-B7C8-B812-5244-5EB7473D9961}"/>
          </ac:spMkLst>
        </pc:spChg>
        <pc:spChg chg="mod">
          <ac:chgData name="Anisa Tahir (2322754)" userId="446f38cc-3184-4df8-b3b5-28c7a1b03180" providerId="ADAL" clId="{E6941BBD-1AA3-4634-B1F9-9B553D71D0FC}" dt="2024-10-07T12:07:35.802" v="124" actId="1076"/>
          <ac:spMkLst>
            <pc:docMk/>
            <pc:sldMk cId="11523048" sldId="262"/>
            <ac:spMk id="3" creationId="{E36A5C5E-5977-A436-68DC-D3CCB32BEC42}"/>
          </ac:spMkLst>
        </pc:spChg>
        <pc:spChg chg="add mod">
          <ac:chgData name="Anisa Tahir (2322754)" userId="446f38cc-3184-4df8-b3b5-28c7a1b03180" providerId="ADAL" clId="{E6941BBD-1AA3-4634-B1F9-9B553D71D0FC}" dt="2024-10-07T12:26:23.272" v="146" actId="2711"/>
          <ac:spMkLst>
            <pc:docMk/>
            <pc:sldMk cId="11523048" sldId="262"/>
            <ac:spMk id="6" creationId="{C60E494F-EA02-9D8B-E0C5-55F4AA17B345}"/>
          </ac:spMkLst>
        </pc:spChg>
        <pc:picChg chg="add mod">
          <ac:chgData name="Anisa Tahir (2322754)" userId="446f38cc-3184-4df8-b3b5-28c7a1b03180" providerId="ADAL" clId="{E6941BBD-1AA3-4634-B1F9-9B553D71D0FC}" dt="2024-10-07T12:24:45.535" v="139" actId="1076"/>
          <ac:picMkLst>
            <pc:docMk/>
            <pc:sldMk cId="11523048" sldId="262"/>
            <ac:picMk id="4" creationId="{90BD9BCA-5748-863C-B180-BF7DBEAA8DCA}"/>
          </ac:picMkLst>
        </pc:picChg>
      </pc:sldChg>
      <pc:sldChg chg="addSp delSp modSp mod">
        <pc:chgData name="Anisa Tahir (2322754)" userId="446f38cc-3184-4df8-b3b5-28c7a1b03180" providerId="ADAL" clId="{E6941BBD-1AA3-4634-B1F9-9B553D71D0FC}" dt="2024-10-07T13:28:53.846" v="207" actId="207"/>
        <pc:sldMkLst>
          <pc:docMk/>
          <pc:sldMk cId="2207542309" sldId="263"/>
        </pc:sldMkLst>
        <pc:spChg chg="del mod">
          <ac:chgData name="Anisa Tahir (2322754)" userId="446f38cc-3184-4df8-b3b5-28c7a1b03180" providerId="ADAL" clId="{E6941BBD-1AA3-4634-B1F9-9B553D71D0FC}" dt="2024-10-07T12:06:42.790" v="121" actId="478"/>
          <ac:spMkLst>
            <pc:docMk/>
            <pc:sldMk cId="2207542309" sldId="263"/>
            <ac:spMk id="2" creationId="{3D19A727-AA92-541C-C6EA-EFA7CE6DB8B4}"/>
          </ac:spMkLst>
        </pc:spChg>
        <pc:spChg chg="mod">
          <ac:chgData name="Anisa Tahir (2322754)" userId="446f38cc-3184-4df8-b3b5-28c7a1b03180" providerId="ADAL" clId="{E6941BBD-1AA3-4634-B1F9-9B553D71D0FC}" dt="2024-10-07T13:28:53.846" v="207" actId="207"/>
          <ac:spMkLst>
            <pc:docMk/>
            <pc:sldMk cId="2207542309" sldId="263"/>
            <ac:spMk id="3" creationId="{657AD043-3F90-E233-03D9-DC976FC5F7AB}"/>
          </ac:spMkLst>
        </pc:spChg>
        <pc:spChg chg="add">
          <ac:chgData name="Anisa Tahir (2322754)" userId="446f38cc-3184-4df8-b3b5-28c7a1b03180" providerId="ADAL" clId="{E6941BBD-1AA3-4634-B1F9-9B553D71D0FC}" dt="2024-10-07T13:06:12.547" v="163"/>
          <ac:spMkLst>
            <pc:docMk/>
            <pc:sldMk cId="2207542309" sldId="263"/>
            <ac:spMk id="4" creationId="{BE973F8E-3949-336D-81E1-1360E9B74ECE}"/>
          </ac:spMkLst>
        </pc:spChg>
        <pc:spChg chg="add mod">
          <ac:chgData name="Anisa Tahir (2322754)" userId="446f38cc-3184-4df8-b3b5-28c7a1b03180" providerId="ADAL" clId="{E6941BBD-1AA3-4634-B1F9-9B553D71D0FC}" dt="2024-10-07T13:06:51.219" v="166" actId="1076"/>
          <ac:spMkLst>
            <pc:docMk/>
            <pc:sldMk cId="2207542309" sldId="263"/>
            <ac:spMk id="5" creationId="{4D69EE4B-D8BE-D134-C04D-17AC9B58F47E}"/>
          </ac:spMkLst>
        </pc:spChg>
        <pc:spChg chg="add">
          <ac:chgData name="Anisa Tahir (2322754)" userId="446f38cc-3184-4df8-b3b5-28c7a1b03180" providerId="ADAL" clId="{E6941BBD-1AA3-4634-B1F9-9B553D71D0FC}" dt="2024-10-07T13:24:50.280" v="173"/>
          <ac:spMkLst>
            <pc:docMk/>
            <pc:sldMk cId="2207542309" sldId="263"/>
            <ac:spMk id="6" creationId="{6A512F8F-6AC2-9E16-DE4C-A3F8AD5D438B}"/>
          </ac:spMkLst>
        </pc:spChg>
      </pc:sldChg>
      <pc:sldChg chg="addSp delSp mod">
        <pc:chgData name="Anisa Tahir (2322754)" userId="446f38cc-3184-4df8-b3b5-28c7a1b03180" providerId="ADAL" clId="{E6941BBD-1AA3-4634-B1F9-9B553D71D0FC}" dt="2024-10-07T13:51:54.755" v="210" actId="22"/>
        <pc:sldMkLst>
          <pc:docMk/>
          <pc:sldMk cId="4262073399" sldId="264"/>
        </pc:sldMkLst>
        <pc:spChg chg="del">
          <ac:chgData name="Anisa Tahir (2322754)" userId="446f38cc-3184-4df8-b3b5-28c7a1b03180" providerId="ADAL" clId="{E6941BBD-1AA3-4634-B1F9-9B553D71D0FC}" dt="2024-10-07T13:51:34.001" v="208" actId="478"/>
          <ac:spMkLst>
            <pc:docMk/>
            <pc:sldMk cId="4262073399" sldId="264"/>
            <ac:spMk id="2" creationId="{A318441C-0EC9-7CDB-CAC9-EE5B69421C31}"/>
          </ac:spMkLst>
        </pc:spChg>
        <pc:spChg chg="del">
          <ac:chgData name="Anisa Tahir (2322754)" userId="446f38cc-3184-4df8-b3b5-28c7a1b03180" providerId="ADAL" clId="{E6941BBD-1AA3-4634-B1F9-9B553D71D0FC}" dt="2024-10-07T13:51:37.162" v="209" actId="478"/>
          <ac:spMkLst>
            <pc:docMk/>
            <pc:sldMk cId="4262073399" sldId="264"/>
            <ac:spMk id="3" creationId="{5DEE1CCC-0308-E9CA-EE70-3B35E8F42797}"/>
          </ac:spMkLst>
        </pc:spChg>
        <pc:picChg chg="add">
          <ac:chgData name="Anisa Tahir (2322754)" userId="446f38cc-3184-4df8-b3b5-28c7a1b03180" providerId="ADAL" clId="{E6941BBD-1AA3-4634-B1F9-9B553D71D0FC}" dt="2024-10-07T13:51:54.755" v="210" actId="22"/>
          <ac:picMkLst>
            <pc:docMk/>
            <pc:sldMk cId="4262073399" sldId="264"/>
            <ac:picMk id="5" creationId="{121E4F4E-25B5-A710-A756-BD495556C73E}"/>
          </ac:picMkLst>
        </pc:picChg>
      </pc:sldChg>
      <pc:sldChg chg="addSp delSp modSp new del mod">
        <pc:chgData name="Anisa Tahir (2322754)" userId="446f38cc-3184-4df8-b3b5-28c7a1b03180" providerId="ADAL" clId="{E6941BBD-1AA3-4634-B1F9-9B553D71D0FC}" dt="2024-10-07T12:38:50.109" v="161" actId="47"/>
        <pc:sldMkLst>
          <pc:docMk/>
          <pc:sldMk cId="2440886970" sldId="265"/>
        </pc:sldMkLst>
        <pc:spChg chg="del">
          <ac:chgData name="Anisa Tahir (2322754)" userId="446f38cc-3184-4df8-b3b5-28c7a1b03180" providerId="ADAL" clId="{E6941BBD-1AA3-4634-B1F9-9B553D71D0FC}" dt="2024-10-07T12:37:26.729" v="154" actId="478"/>
          <ac:spMkLst>
            <pc:docMk/>
            <pc:sldMk cId="2440886970" sldId="265"/>
            <ac:spMk id="2" creationId="{3DABFE0F-A9F6-13B9-C931-484E38AB4F37}"/>
          </ac:spMkLst>
        </pc:spChg>
        <pc:spChg chg="del">
          <ac:chgData name="Anisa Tahir (2322754)" userId="446f38cc-3184-4df8-b3b5-28c7a1b03180" providerId="ADAL" clId="{E6941BBD-1AA3-4634-B1F9-9B553D71D0FC}" dt="2024-10-07T12:37:30.296" v="155" actId="478"/>
          <ac:spMkLst>
            <pc:docMk/>
            <pc:sldMk cId="2440886970" sldId="265"/>
            <ac:spMk id="3" creationId="{B49A99C2-9DBB-0178-0E5F-653CE3293023}"/>
          </ac:spMkLst>
        </pc:spChg>
        <pc:picChg chg="add del mod">
          <ac:chgData name="Anisa Tahir (2322754)" userId="446f38cc-3184-4df8-b3b5-28c7a1b03180" providerId="ADAL" clId="{E6941BBD-1AA3-4634-B1F9-9B553D71D0FC}" dt="2024-10-07T12:38:43.639" v="160" actId="478"/>
          <ac:picMkLst>
            <pc:docMk/>
            <pc:sldMk cId="2440886970" sldId="265"/>
            <ac:picMk id="4" creationId="{FAB9C930-21AF-FDD5-7B87-0B9F9D2A0742}"/>
          </ac:picMkLst>
        </pc:picChg>
      </pc:sldChg>
      <pc:sldChg chg="delSp modSp new del mod">
        <pc:chgData name="Anisa Tahir (2322754)" userId="446f38cc-3184-4df8-b3b5-28c7a1b03180" providerId="ADAL" clId="{E6941BBD-1AA3-4634-B1F9-9B553D71D0FC}" dt="2024-10-07T12:29:45.910" v="151" actId="47"/>
        <pc:sldMkLst>
          <pc:docMk/>
          <pc:sldMk cId="4020336506" sldId="265"/>
        </pc:sldMkLst>
        <pc:spChg chg="del">
          <ac:chgData name="Anisa Tahir (2322754)" userId="446f38cc-3184-4df8-b3b5-28c7a1b03180" providerId="ADAL" clId="{E6941BBD-1AA3-4634-B1F9-9B553D71D0FC}" dt="2024-10-07T12:27:52.608" v="148" actId="478"/>
          <ac:spMkLst>
            <pc:docMk/>
            <pc:sldMk cId="4020336506" sldId="265"/>
            <ac:spMk id="2" creationId="{271A672E-B5CF-2CED-B69B-EAF332E2B115}"/>
          </ac:spMkLst>
        </pc:spChg>
        <pc:spChg chg="del mod">
          <ac:chgData name="Anisa Tahir (2322754)" userId="446f38cc-3184-4df8-b3b5-28c7a1b03180" providerId="ADAL" clId="{E6941BBD-1AA3-4634-B1F9-9B553D71D0FC}" dt="2024-10-07T12:28:05.600" v="150" actId="478"/>
          <ac:spMkLst>
            <pc:docMk/>
            <pc:sldMk cId="4020336506" sldId="265"/>
            <ac:spMk id="3" creationId="{4671E818-900A-2966-EED2-5D0E6A1E91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94E30E-020F-4BA1-A9BE-8CB5C1FBA59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E7B2B1-122E-4E02-B494-D5326DCD8668}">
      <dgm:prSet phldrT="[Text]" custT="1"/>
      <dgm:spPr/>
      <dgm:t>
        <a:bodyPr/>
        <a:lstStyle/>
        <a:p>
          <a:r>
            <a:rPr lang="en-GB" sz="1800" b="1" dirty="0">
              <a:solidFill>
                <a:schemeClr val="tx1"/>
              </a:solidFill>
              <a:latin typeface="Arial" panose="020B0604020202020204" pitchFamily="34" charset="0"/>
              <a:cs typeface="Arial" panose="020B0604020202020204" pitchFamily="34" charset="0"/>
            </a:rPr>
            <a:t>Cognitive Development</a:t>
          </a:r>
        </a:p>
        <a:p>
          <a:r>
            <a:rPr lang="en-GB" sz="1800" b="1" dirty="0">
              <a:solidFill>
                <a:schemeClr val="tx1"/>
              </a:solidFill>
              <a:latin typeface="Arial" panose="020B0604020202020204" pitchFamily="34" charset="0"/>
              <a:cs typeface="Arial" panose="020B0604020202020204" pitchFamily="34" charset="0"/>
            </a:rPr>
            <a:t>Children of school age are able to understand more complicated ideas and begin to think more clearly.</a:t>
          </a:r>
        </a:p>
        <a:p>
          <a:r>
            <a:rPr lang="en-GB" sz="1800" b="1" dirty="0">
              <a:solidFill>
                <a:schemeClr val="tx1"/>
              </a:solidFill>
              <a:latin typeface="Arial" panose="020B0604020202020204" pitchFamily="34" charset="0"/>
              <a:cs typeface="Arial" panose="020B0604020202020204" pitchFamily="34" charset="0"/>
            </a:rPr>
            <a:t>They improve their problem-solving skills, memory, and ability to understand cause and effect relationships. Doherty, 2014</a:t>
          </a:r>
        </a:p>
      </dgm:t>
    </dgm:pt>
    <dgm:pt modelId="{0C29AFEE-9E21-457C-95D5-FDED2BE35C3B}" type="parTrans" cxnId="{B3312008-82D5-4232-8CE7-51753BCECBD4}">
      <dgm:prSet/>
      <dgm:spPr/>
      <dgm:t>
        <a:bodyPr/>
        <a:lstStyle/>
        <a:p>
          <a:endParaRPr lang="en-GB"/>
        </a:p>
      </dgm:t>
    </dgm:pt>
    <dgm:pt modelId="{C7F54A40-E9D5-40AE-8D7B-934A873B9E86}" type="sibTrans" cxnId="{B3312008-82D5-4232-8CE7-51753BCECBD4}">
      <dgm:prSet/>
      <dgm:spPr/>
      <dgm:t>
        <a:bodyPr/>
        <a:lstStyle/>
        <a:p>
          <a:endParaRPr lang="en-GB"/>
        </a:p>
      </dgm:t>
    </dgm:pt>
    <dgm:pt modelId="{95DBEA68-8C80-46A2-B20B-6F97BA02BDCE}">
      <dgm:prSet custT="1"/>
      <dgm:spPr/>
      <dgm:t>
        <a:bodyPr/>
        <a:lstStyle/>
        <a:p>
          <a:r>
            <a:rPr lang="en-GB" sz="1800" b="1" dirty="0">
              <a:solidFill>
                <a:schemeClr val="tx1"/>
              </a:solidFill>
              <a:latin typeface="Arial" panose="020B0604020202020204" pitchFamily="34" charset="0"/>
              <a:cs typeface="Arial" panose="020B0604020202020204" pitchFamily="34" charset="0"/>
            </a:rPr>
            <a:t>Physical Development:</a:t>
          </a:r>
        </a:p>
        <a:p>
          <a:r>
            <a:rPr lang="en-GB" sz="1800" b="1" dirty="0">
              <a:solidFill>
                <a:schemeClr val="tx1"/>
              </a:solidFill>
              <a:latin typeface="Arial" panose="020B0604020202020204" pitchFamily="34" charset="0"/>
              <a:cs typeface="Arial" panose="020B0604020202020204" pitchFamily="34" charset="0"/>
            </a:rPr>
            <a:t>Children in this age group usually show increases in their physical ability, attention to detail, and coordination.</a:t>
          </a:r>
        </a:p>
        <a:p>
          <a:r>
            <a:rPr lang="en-GB" sz="1800" b="1" dirty="0">
              <a:solidFill>
                <a:schemeClr val="tx1"/>
              </a:solidFill>
              <a:latin typeface="Arial" panose="020B0604020202020204" pitchFamily="34" charset="0"/>
              <a:cs typeface="Arial" panose="020B0604020202020204" pitchFamily="34" charset="0"/>
            </a:rPr>
            <a:t>They might engage in more organized sports, develop better hand-eye coordination, and show increased and strength.</a:t>
          </a:r>
        </a:p>
      </dgm:t>
    </dgm:pt>
    <dgm:pt modelId="{559AE578-1468-43C1-8B0D-5114B48EE8C2}" type="parTrans" cxnId="{5DB7A46D-6B88-42BC-8622-21DE608B9A10}">
      <dgm:prSet/>
      <dgm:spPr/>
      <dgm:t>
        <a:bodyPr/>
        <a:lstStyle/>
        <a:p>
          <a:endParaRPr lang="en-GB"/>
        </a:p>
      </dgm:t>
    </dgm:pt>
    <dgm:pt modelId="{78B30953-6524-44BE-BA7F-EBBE475C01AA}" type="sibTrans" cxnId="{5DB7A46D-6B88-42BC-8622-21DE608B9A10}">
      <dgm:prSet/>
      <dgm:spPr/>
      <dgm:t>
        <a:bodyPr/>
        <a:lstStyle/>
        <a:p>
          <a:endParaRPr lang="en-GB"/>
        </a:p>
      </dgm:t>
    </dgm:pt>
    <dgm:pt modelId="{0514DFC1-B614-4D2F-BF01-24E3E7B55BD0}" type="pres">
      <dgm:prSet presAssocID="{8494E30E-020F-4BA1-A9BE-8CB5C1FBA597}" presName="diagram" presStyleCnt="0">
        <dgm:presLayoutVars>
          <dgm:dir/>
          <dgm:resizeHandles val="exact"/>
        </dgm:presLayoutVars>
      </dgm:prSet>
      <dgm:spPr/>
    </dgm:pt>
    <dgm:pt modelId="{C2B7F483-E8D0-4A97-854D-B2708FA1947D}" type="pres">
      <dgm:prSet presAssocID="{95DBEA68-8C80-46A2-B20B-6F97BA02BDCE}" presName="node" presStyleLbl="node1" presStyleIdx="0" presStyleCnt="2" custLinFactNeighborX="-3041" custLinFactNeighborY="-5068">
        <dgm:presLayoutVars>
          <dgm:bulletEnabled val="1"/>
        </dgm:presLayoutVars>
      </dgm:prSet>
      <dgm:spPr/>
    </dgm:pt>
    <dgm:pt modelId="{EA138BB6-6D08-4B89-BF6E-861E33E90E8E}" type="pres">
      <dgm:prSet presAssocID="{78B30953-6524-44BE-BA7F-EBBE475C01AA}" presName="sibTrans" presStyleCnt="0"/>
      <dgm:spPr/>
    </dgm:pt>
    <dgm:pt modelId="{53920734-9C57-4664-9453-72894B2F31B2}" type="pres">
      <dgm:prSet presAssocID="{5FE7B2B1-122E-4E02-B494-D5326DCD8668}" presName="node" presStyleLbl="node1" presStyleIdx="1" presStyleCnt="2" custLinFactNeighborX="-3529" custLinFactNeighborY="-4843">
        <dgm:presLayoutVars>
          <dgm:bulletEnabled val="1"/>
        </dgm:presLayoutVars>
      </dgm:prSet>
      <dgm:spPr/>
    </dgm:pt>
  </dgm:ptLst>
  <dgm:cxnLst>
    <dgm:cxn modelId="{B3312008-82D5-4232-8CE7-51753BCECBD4}" srcId="{8494E30E-020F-4BA1-A9BE-8CB5C1FBA597}" destId="{5FE7B2B1-122E-4E02-B494-D5326DCD8668}" srcOrd="1" destOrd="0" parTransId="{0C29AFEE-9E21-457C-95D5-FDED2BE35C3B}" sibTransId="{C7F54A40-E9D5-40AE-8D7B-934A873B9E86}"/>
    <dgm:cxn modelId="{C001293E-7B3D-4301-AB6B-581294418054}" type="presOf" srcId="{8494E30E-020F-4BA1-A9BE-8CB5C1FBA597}" destId="{0514DFC1-B614-4D2F-BF01-24E3E7B55BD0}" srcOrd="0" destOrd="0" presId="urn:microsoft.com/office/officeart/2005/8/layout/default"/>
    <dgm:cxn modelId="{5DB7A46D-6B88-42BC-8622-21DE608B9A10}" srcId="{8494E30E-020F-4BA1-A9BE-8CB5C1FBA597}" destId="{95DBEA68-8C80-46A2-B20B-6F97BA02BDCE}" srcOrd="0" destOrd="0" parTransId="{559AE578-1468-43C1-8B0D-5114B48EE8C2}" sibTransId="{78B30953-6524-44BE-BA7F-EBBE475C01AA}"/>
    <dgm:cxn modelId="{26AC5FA6-84CE-436B-B711-B3EEC2692EF5}" type="presOf" srcId="{95DBEA68-8C80-46A2-B20B-6F97BA02BDCE}" destId="{C2B7F483-E8D0-4A97-854D-B2708FA1947D}" srcOrd="0" destOrd="0" presId="urn:microsoft.com/office/officeart/2005/8/layout/default"/>
    <dgm:cxn modelId="{458AFCE8-1B0B-4747-A409-8B7051DB1901}" type="presOf" srcId="{5FE7B2B1-122E-4E02-B494-D5326DCD8668}" destId="{53920734-9C57-4664-9453-72894B2F31B2}" srcOrd="0" destOrd="0" presId="urn:microsoft.com/office/officeart/2005/8/layout/default"/>
    <dgm:cxn modelId="{20538D9F-A1AE-4677-8D08-C131E3A3BA28}" type="presParOf" srcId="{0514DFC1-B614-4D2F-BF01-24E3E7B55BD0}" destId="{C2B7F483-E8D0-4A97-854D-B2708FA1947D}" srcOrd="0" destOrd="0" presId="urn:microsoft.com/office/officeart/2005/8/layout/default"/>
    <dgm:cxn modelId="{C2BFF1F8-6249-4FDD-AC1B-07BCB6A27891}" type="presParOf" srcId="{0514DFC1-B614-4D2F-BF01-24E3E7B55BD0}" destId="{EA138BB6-6D08-4B89-BF6E-861E33E90E8E}" srcOrd="1" destOrd="0" presId="urn:microsoft.com/office/officeart/2005/8/layout/default"/>
    <dgm:cxn modelId="{A3C92C0D-2E0F-4870-B494-0832DDA57EA7}" type="presParOf" srcId="{0514DFC1-B614-4D2F-BF01-24E3E7B55BD0}" destId="{53920734-9C57-4664-9453-72894B2F31B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D26FD2-2ADE-4428-87B7-E89B547F6A7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850027A-62A1-45C1-919A-D605321428F0}">
      <dgm:prSet phldrT="[Text]" custT="1"/>
      <dgm:spPr/>
      <dgm:t>
        <a:bodyPr/>
        <a:lstStyle/>
        <a:p>
          <a:r>
            <a:rPr lang="en-GB" sz="1800" b="1" dirty="0">
              <a:solidFill>
                <a:schemeClr val="tx1"/>
              </a:solidFill>
              <a:latin typeface="Arial" panose="020B0604020202020204" pitchFamily="34" charset="0"/>
              <a:cs typeface="Arial" panose="020B0604020202020204" pitchFamily="34" charset="0"/>
            </a:rPr>
            <a:t>Social Development:</a:t>
          </a:r>
        </a:p>
        <a:p>
          <a:r>
            <a:rPr lang="en-GB" sz="1800" b="1" dirty="0">
              <a:solidFill>
                <a:schemeClr val="tx1"/>
              </a:solidFill>
              <a:latin typeface="Arial" panose="020B0604020202020204" pitchFamily="34" charset="0"/>
              <a:cs typeface="Arial" panose="020B0604020202020204" pitchFamily="34" charset="0"/>
            </a:rPr>
            <a:t>At this stage, children start to form more meaningful relationships outside of their immediate family.</a:t>
          </a:r>
        </a:p>
        <a:p>
          <a:r>
            <a:rPr lang="en-GB" sz="1800" b="1" dirty="0">
              <a:solidFill>
                <a:schemeClr val="tx1"/>
              </a:solidFill>
              <a:latin typeface="Arial" panose="020B0604020202020204" pitchFamily="34" charset="0"/>
              <a:cs typeface="Arial" panose="020B0604020202020204" pitchFamily="34" charset="0"/>
            </a:rPr>
            <a:t>They develop social skills, learn to cooperate with peers, and understand the importance of rules </a:t>
          </a:r>
        </a:p>
      </dgm:t>
    </dgm:pt>
    <dgm:pt modelId="{A64A3E4F-43B1-464D-9453-4BABCBE6F0AB}" type="parTrans" cxnId="{BB35B4F1-A74F-44E1-92F5-2040C7BB7BD5}">
      <dgm:prSet/>
      <dgm:spPr/>
      <dgm:t>
        <a:bodyPr/>
        <a:lstStyle/>
        <a:p>
          <a:endParaRPr lang="en-GB"/>
        </a:p>
      </dgm:t>
    </dgm:pt>
    <dgm:pt modelId="{7930A78C-4981-4A25-9BC0-05B6D77AE2D2}" type="sibTrans" cxnId="{BB35B4F1-A74F-44E1-92F5-2040C7BB7BD5}">
      <dgm:prSet/>
      <dgm:spPr/>
      <dgm:t>
        <a:bodyPr/>
        <a:lstStyle/>
        <a:p>
          <a:endParaRPr lang="en-GB"/>
        </a:p>
      </dgm:t>
    </dgm:pt>
    <dgm:pt modelId="{8332B549-CFAE-465C-911D-EBA22AE93292}">
      <dgm:prSet phldrT="[Text]" custT="1"/>
      <dgm:spPr/>
      <dgm:t>
        <a:bodyPr/>
        <a:lstStyle/>
        <a:p>
          <a:r>
            <a:rPr lang="en-GB" sz="1800" b="1" dirty="0">
              <a:solidFill>
                <a:schemeClr val="tx1"/>
              </a:solidFill>
              <a:latin typeface="Arial" panose="020B0604020202020204" pitchFamily="34" charset="0"/>
              <a:cs typeface="Arial" panose="020B0604020202020204" pitchFamily="34" charset="0"/>
            </a:rPr>
            <a:t> </a:t>
          </a:r>
        </a:p>
        <a:p>
          <a:r>
            <a:rPr lang="en-GB" sz="1800" b="1" dirty="0">
              <a:solidFill>
                <a:schemeClr val="tx1"/>
              </a:solidFill>
              <a:latin typeface="Arial" panose="020B0604020202020204" pitchFamily="34" charset="0"/>
              <a:cs typeface="Arial" panose="020B0604020202020204" pitchFamily="34" charset="0"/>
            </a:rPr>
            <a:t>Emotional Development:</a:t>
          </a:r>
        </a:p>
        <a:p>
          <a:r>
            <a:rPr lang="en-GB" sz="1800" b="1" dirty="0">
              <a:solidFill>
                <a:schemeClr val="tx1"/>
              </a:solidFill>
              <a:latin typeface="Arial" panose="020B0604020202020204" pitchFamily="34" charset="0"/>
              <a:cs typeface="Arial" panose="020B0604020202020204" pitchFamily="34" charset="0"/>
            </a:rPr>
            <a:t> School-age children become more aware of their emotions and those of others.</a:t>
          </a:r>
        </a:p>
        <a:p>
          <a:r>
            <a:rPr lang="en-GB" sz="1800" b="1" dirty="0">
              <a:solidFill>
                <a:schemeClr val="tx1"/>
              </a:solidFill>
              <a:latin typeface="Arial" panose="020B0604020202020204" pitchFamily="34" charset="0"/>
              <a:cs typeface="Arial" panose="020B0604020202020204" pitchFamily="34" charset="0"/>
            </a:rPr>
            <a:t>They start to develop a sense of empathy, self-esteem, and independence, while also learning to cope with challenges and frustrations in a more mature manner. Doherty, 2014</a:t>
          </a:r>
          <a:br>
            <a:rPr lang="en-GB" sz="1800" b="1" dirty="0">
              <a:solidFill>
                <a:schemeClr val="tx1"/>
              </a:solidFill>
              <a:latin typeface="Arial" panose="020B0604020202020204" pitchFamily="34" charset="0"/>
              <a:cs typeface="Arial" panose="020B0604020202020204" pitchFamily="34" charset="0"/>
            </a:rPr>
          </a:br>
          <a:endParaRPr lang="en-GB" sz="1800" b="1" dirty="0">
            <a:solidFill>
              <a:schemeClr val="tx1"/>
            </a:solidFill>
            <a:latin typeface="Arial" panose="020B0604020202020204" pitchFamily="34" charset="0"/>
            <a:cs typeface="Arial" panose="020B0604020202020204" pitchFamily="34" charset="0"/>
          </a:endParaRPr>
        </a:p>
      </dgm:t>
    </dgm:pt>
    <dgm:pt modelId="{E625997D-6664-45DE-9E16-F48E6482B580}" type="parTrans" cxnId="{612F4990-8EEF-4E08-8033-3645C75A6558}">
      <dgm:prSet/>
      <dgm:spPr/>
      <dgm:t>
        <a:bodyPr/>
        <a:lstStyle/>
        <a:p>
          <a:endParaRPr lang="en-GB"/>
        </a:p>
      </dgm:t>
    </dgm:pt>
    <dgm:pt modelId="{45720BF0-482E-4C70-91A6-638A355339CD}" type="sibTrans" cxnId="{612F4990-8EEF-4E08-8033-3645C75A6558}">
      <dgm:prSet/>
      <dgm:spPr/>
      <dgm:t>
        <a:bodyPr/>
        <a:lstStyle/>
        <a:p>
          <a:endParaRPr lang="en-GB"/>
        </a:p>
      </dgm:t>
    </dgm:pt>
    <dgm:pt modelId="{BAF0C004-36FF-4F44-8712-F95562D2AF92}" type="pres">
      <dgm:prSet presAssocID="{93D26FD2-2ADE-4428-87B7-E89B547F6A71}" presName="diagram" presStyleCnt="0">
        <dgm:presLayoutVars>
          <dgm:dir/>
          <dgm:resizeHandles val="exact"/>
        </dgm:presLayoutVars>
      </dgm:prSet>
      <dgm:spPr/>
    </dgm:pt>
    <dgm:pt modelId="{67AB1629-6244-4CC6-B14C-ACA19E931276}" type="pres">
      <dgm:prSet presAssocID="{B850027A-62A1-45C1-919A-D605321428F0}" presName="node" presStyleLbl="node1" presStyleIdx="0" presStyleCnt="2">
        <dgm:presLayoutVars>
          <dgm:bulletEnabled val="1"/>
        </dgm:presLayoutVars>
      </dgm:prSet>
      <dgm:spPr/>
    </dgm:pt>
    <dgm:pt modelId="{93DB93C3-C6E9-4429-A120-6B45C11CF6F2}" type="pres">
      <dgm:prSet presAssocID="{7930A78C-4981-4A25-9BC0-05B6D77AE2D2}" presName="sibTrans" presStyleCnt="0"/>
      <dgm:spPr/>
    </dgm:pt>
    <dgm:pt modelId="{A1C66DC0-40EC-4977-A01C-53FC072DCE5B}" type="pres">
      <dgm:prSet presAssocID="{8332B549-CFAE-465C-911D-EBA22AE93292}" presName="node" presStyleLbl="node1" presStyleIdx="1" presStyleCnt="2">
        <dgm:presLayoutVars>
          <dgm:bulletEnabled val="1"/>
        </dgm:presLayoutVars>
      </dgm:prSet>
      <dgm:spPr/>
    </dgm:pt>
  </dgm:ptLst>
  <dgm:cxnLst>
    <dgm:cxn modelId="{D0044209-8E66-49DC-9BF0-D5348DEE980A}" type="presOf" srcId="{B850027A-62A1-45C1-919A-D605321428F0}" destId="{67AB1629-6244-4CC6-B14C-ACA19E931276}" srcOrd="0" destOrd="0" presId="urn:microsoft.com/office/officeart/2005/8/layout/default"/>
    <dgm:cxn modelId="{C63CF282-6155-4A78-9EB6-069321E32BC3}" type="presOf" srcId="{93D26FD2-2ADE-4428-87B7-E89B547F6A71}" destId="{BAF0C004-36FF-4F44-8712-F95562D2AF92}" srcOrd="0" destOrd="0" presId="urn:microsoft.com/office/officeart/2005/8/layout/default"/>
    <dgm:cxn modelId="{612F4990-8EEF-4E08-8033-3645C75A6558}" srcId="{93D26FD2-2ADE-4428-87B7-E89B547F6A71}" destId="{8332B549-CFAE-465C-911D-EBA22AE93292}" srcOrd="1" destOrd="0" parTransId="{E625997D-6664-45DE-9E16-F48E6482B580}" sibTransId="{45720BF0-482E-4C70-91A6-638A355339CD}"/>
    <dgm:cxn modelId="{1535B3A1-809D-49A2-B792-EF7EC13AED73}" type="presOf" srcId="{8332B549-CFAE-465C-911D-EBA22AE93292}" destId="{A1C66DC0-40EC-4977-A01C-53FC072DCE5B}" srcOrd="0" destOrd="0" presId="urn:microsoft.com/office/officeart/2005/8/layout/default"/>
    <dgm:cxn modelId="{BB35B4F1-A74F-44E1-92F5-2040C7BB7BD5}" srcId="{93D26FD2-2ADE-4428-87B7-E89B547F6A71}" destId="{B850027A-62A1-45C1-919A-D605321428F0}" srcOrd="0" destOrd="0" parTransId="{A64A3E4F-43B1-464D-9453-4BABCBE6F0AB}" sibTransId="{7930A78C-4981-4A25-9BC0-05B6D77AE2D2}"/>
    <dgm:cxn modelId="{FF10BE40-2251-4FB1-A4E5-9B0CA8BDD76A}" type="presParOf" srcId="{BAF0C004-36FF-4F44-8712-F95562D2AF92}" destId="{67AB1629-6244-4CC6-B14C-ACA19E931276}" srcOrd="0" destOrd="0" presId="urn:microsoft.com/office/officeart/2005/8/layout/default"/>
    <dgm:cxn modelId="{99C6CF07-6D48-48F7-B838-6DC20F6FC133}" type="presParOf" srcId="{BAF0C004-36FF-4F44-8712-F95562D2AF92}" destId="{93DB93C3-C6E9-4429-A120-6B45C11CF6F2}" srcOrd="1" destOrd="0" presId="urn:microsoft.com/office/officeart/2005/8/layout/default"/>
    <dgm:cxn modelId="{4CF11EAA-F161-4B77-BEC0-53C90D846BC0}" type="presParOf" srcId="{BAF0C004-36FF-4F44-8712-F95562D2AF92}" destId="{A1C66DC0-40EC-4977-A01C-53FC072DCE5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7F483-E8D0-4A97-854D-B2708FA1947D}">
      <dsp:nvSpPr>
        <dsp:cNvPr id="0" name=""/>
        <dsp:cNvSpPr/>
      </dsp:nvSpPr>
      <dsp:spPr>
        <a:xfrm>
          <a:off x="0" y="63993"/>
          <a:ext cx="5006206" cy="30037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Physical Development:</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Children in this age group usually show increases in their physical ability, attention to detail, and coordination.</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They might engage in more organized sports, develop better hand-eye coordination, and show increased and strength.</a:t>
          </a:r>
        </a:p>
      </dsp:txBody>
      <dsp:txXfrm>
        <a:off x="0" y="63993"/>
        <a:ext cx="5006206" cy="3003723"/>
      </dsp:txXfrm>
    </dsp:sp>
    <dsp:sp modelId="{53920734-9C57-4664-9453-72894B2F31B2}">
      <dsp:nvSpPr>
        <dsp:cNvPr id="0" name=""/>
        <dsp:cNvSpPr/>
      </dsp:nvSpPr>
      <dsp:spPr>
        <a:xfrm>
          <a:off x="5331441" y="70752"/>
          <a:ext cx="5006206" cy="30037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Cognitive Development</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Children of school age are able to understand more complicated ideas and begin to think more clearly.</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They improve their problem-solving skills, memory, and ability to understand cause and effect relationships. Doherty, 2014</a:t>
          </a:r>
        </a:p>
      </dsp:txBody>
      <dsp:txXfrm>
        <a:off x="5331441" y="70752"/>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B1629-6244-4CC6-B14C-ACA19E931276}">
      <dsp:nvSpPr>
        <dsp:cNvPr id="0" name=""/>
        <dsp:cNvSpPr/>
      </dsp:nvSpPr>
      <dsp:spPr>
        <a:xfrm>
          <a:off x="1288" y="272656"/>
          <a:ext cx="5024511" cy="30147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Social Development:</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At this stage, children start to form more meaningful relationships outside of their immediate family.</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They develop social skills, learn to cooperate with peers, and understand the importance of rules </a:t>
          </a:r>
        </a:p>
      </dsp:txBody>
      <dsp:txXfrm>
        <a:off x="1288" y="272656"/>
        <a:ext cx="5024511" cy="3014706"/>
      </dsp:txXfrm>
    </dsp:sp>
    <dsp:sp modelId="{A1C66DC0-40EC-4977-A01C-53FC072DCE5B}">
      <dsp:nvSpPr>
        <dsp:cNvPr id="0" name=""/>
        <dsp:cNvSpPr/>
      </dsp:nvSpPr>
      <dsp:spPr>
        <a:xfrm>
          <a:off x="5528250" y="272656"/>
          <a:ext cx="5024511" cy="30147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 </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Emotional Development:</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 School-age children become more aware of their emotions and those of others.</a:t>
          </a: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They start to develop a sense of empathy, self-esteem, and independence, while also learning to cope with challenges and frustrations in a more mature manner. Doherty, 2014</a:t>
          </a:r>
          <a:br>
            <a:rPr lang="en-GB" sz="1800" b="1" kern="1200" dirty="0">
              <a:solidFill>
                <a:schemeClr val="tx1"/>
              </a:solidFill>
              <a:latin typeface="Arial" panose="020B0604020202020204" pitchFamily="34" charset="0"/>
              <a:cs typeface="Arial" panose="020B0604020202020204" pitchFamily="34" charset="0"/>
            </a:rPr>
          </a:br>
          <a:endParaRPr lang="en-GB" sz="1800" b="1" kern="1200" dirty="0">
            <a:solidFill>
              <a:schemeClr val="tx1"/>
            </a:solidFill>
            <a:latin typeface="Arial" panose="020B0604020202020204" pitchFamily="34" charset="0"/>
            <a:cs typeface="Arial" panose="020B0604020202020204" pitchFamily="34" charset="0"/>
          </a:endParaRPr>
        </a:p>
      </dsp:txBody>
      <dsp:txXfrm>
        <a:off x="5528250" y="272656"/>
        <a:ext cx="5024511" cy="30147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D348C8-377D-49FB-A7F0-E105B882FBC3}" type="datetimeFigureOut">
              <a:rPr lang="en-GB" smtClean="0"/>
              <a:t>07/10/2024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2C0F83-5D43-446D-90DB-181E2669E4B3}" type="slidenum">
              <a:rPr lang="en-GB" smtClean="0"/>
              <a:t>‹#›</a:t>
            </a:fld>
            <a:endParaRPr lang="en-GB" dirty="0"/>
          </a:p>
        </p:txBody>
      </p:sp>
    </p:spTree>
    <p:extLst>
      <p:ext uri="{BB962C8B-B14F-4D97-AF65-F5344CB8AC3E}">
        <p14:creationId xmlns:p14="http://schemas.microsoft.com/office/powerpoint/2010/main" val="1890454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2C0F83-5D43-446D-90DB-181E2669E4B3}" type="slidenum">
              <a:rPr lang="en-GB" smtClean="0"/>
              <a:t>2</a:t>
            </a:fld>
            <a:endParaRPr lang="en-GB" dirty="0"/>
          </a:p>
        </p:txBody>
      </p:sp>
    </p:spTree>
    <p:extLst>
      <p:ext uri="{BB962C8B-B14F-4D97-AF65-F5344CB8AC3E}">
        <p14:creationId xmlns:p14="http://schemas.microsoft.com/office/powerpoint/2010/main" val="548387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2C0F83-5D43-446D-90DB-181E2669E4B3}" type="slidenum">
              <a:rPr lang="en-GB" smtClean="0"/>
              <a:t>4</a:t>
            </a:fld>
            <a:endParaRPr lang="en-GB" dirty="0"/>
          </a:p>
        </p:txBody>
      </p:sp>
    </p:spTree>
    <p:extLst>
      <p:ext uri="{BB962C8B-B14F-4D97-AF65-F5344CB8AC3E}">
        <p14:creationId xmlns:p14="http://schemas.microsoft.com/office/powerpoint/2010/main" val="2364477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600012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55147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857090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4056261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519253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25855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306032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492690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87247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4020508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10/7/2024</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31015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10/7/2024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dirty="0"/>
          </a:p>
        </p:txBody>
      </p:sp>
    </p:spTree>
    <p:extLst>
      <p:ext uri="{BB962C8B-B14F-4D97-AF65-F5344CB8AC3E}">
        <p14:creationId xmlns:p14="http://schemas.microsoft.com/office/powerpoint/2010/main" val="7273879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9" r:id="rId6"/>
    <p:sldLayoutId id="2147483715" r:id="rId7"/>
    <p:sldLayoutId id="2147483716" r:id="rId8"/>
    <p:sldLayoutId id="2147483717" r:id="rId9"/>
    <p:sldLayoutId id="2147483718" r:id="rId10"/>
    <p:sldLayoutId id="2147483720"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research-ebsco-com.ezproxy.uwtsd.ac.uk/c/onvpsy/search/results?q=AR+%22Ann+Marie+Halpenny%22&amp;redirectFromDetailsToResultsPage=true&amp;initiatedBy=typed-i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2E8684-AB9E-8EBD-89AE-C621F1F924C8}"/>
              </a:ext>
            </a:extLst>
          </p:cNvPr>
          <p:cNvSpPr>
            <a:spLocks noGrp="1"/>
          </p:cNvSpPr>
          <p:nvPr>
            <p:ph type="ctrTitle"/>
          </p:nvPr>
        </p:nvSpPr>
        <p:spPr>
          <a:xfrm>
            <a:off x="121228" y="441397"/>
            <a:ext cx="7437231" cy="1652010"/>
          </a:xfrm>
        </p:spPr>
        <p:txBody>
          <a:bodyPr>
            <a:normAutofit/>
          </a:bodyPr>
          <a:lstStyle/>
          <a:p>
            <a:pPr algn="l"/>
            <a:r>
              <a:rPr lang="en-GB" b="1" i="1" kern="100" dirty="0">
                <a:solidFill>
                  <a:schemeClr val="tx1"/>
                </a:solidFill>
                <a:latin typeface="Arial" panose="020B0604020202020204" pitchFamily="34" charset="0"/>
                <a:ea typeface="Arial" panose="020B0604020202020204" pitchFamily="34" charset="0"/>
                <a:cs typeface="Arial" panose="020B0604020202020204" pitchFamily="34" charset="0"/>
              </a:rPr>
              <a:t>l</a:t>
            </a:r>
            <a:r>
              <a:rPr lang="en-GB" b="1" i="1" kern="100" dirty="0">
                <a:solidFill>
                  <a:schemeClr val="tx1"/>
                </a:solidFill>
                <a:effectLst/>
                <a:latin typeface="Arial" panose="020B0604020202020204" pitchFamily="34" charset="0"/>
                <a:ea typeface="Arial" panose="020B0604020202020204" pitchFamily="34" charset="0"/>
                <a:cs typeface="Arial" panose="020B0604020202020204" pitchFamily="34" charset="0"/>
              </a:rPr>
              <a:t>ifespan perspective in psychology</a:t>
            </a:r>
            <a:endParaRPr lang="en-GB" b="1" i="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B54BCF0-C006-BA64-0B41-802327DF7312}"/>
              </a:ext>
            </a:extLst>
          </p:cNvPr>
          <p:cNvSpPr>
            <a:spLocks noGrp="1"/>
          </p:cNvSpPr>
          <p:nvPr>
            <p:ph type="subTitle" idx="1"/>
          </p:nvPr>
        </p:nvSpPr>
        <p:spPr>
          <a:xfrm>
            <a:off x="228600" y="2534140"/>
            <a:ext cx="6733309" cy="4022523"/>
          </a:xfrm>
        </p:spPr>
        <p:txBody>
          <a:bodyPr>
            <a:normAutofit fontScale="85000" lnSpcReduction="10000"/>
          </a:bodyPr>
          <a:lstStyle/>
          <a:p>
            <a:pPr algn="l">
              <a:lnSpc>
                <a:spcPct val="100000"/>
              </a:lnSpc>
            </a:pPr>
            <a:r>
              <a:rPr lang="en-GB" sz="32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Introduction</a:t>
            </a:r>
          </a:p>
          <a:p>
            <a:pPr algn="l">
              <a:lnSpc>
                <a:spcPct val="100000"/>
              </a:lnSpc>
            </a:pPr>
            <a:r>
              <a:rPr lang="en-GB" sz="19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goal of psychology's lifetime perspective is to understand how humans </a:t>
            </a:r>
            <a:r>
              <a:rPr lang="en-GB" sz="1900" b="1" kern="100" dirty="0">
                <a:solidFill>
                  <a:schemeClr val="tx1"/>
                </a:solidFill>
                <a:latin typeface="Arial" panose="020B0604020202020204" pitchFamily="34" charset="0"/>
                <a:ea typeface="Aptos" panose="020B0004020202020204" pitchFamily="34" charset="0"/>
                <a:cs typeface="Arial" panose="020B0604020202020204" pitchFamily="34" charset="0"/>
              </a:rPr>
              <a:t>develop</a:t>
            </a:r>
            <a:r>
              <a:rPr lang="en-GB" sz="19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and change throughout the course of our lives. It analyses the physical, mental, social, and emotional development of humans from birth to old life. This viewpoint enables us to recognise that development is a continuous process that occurs throughout life rather than only during childhood. We can learn more about how individual’s experiences and interactions form them into the people they become by looking at different stages of life. It enables us to recognise the wide range of human experiences and the fact that every period of life presents its own set of chances for development and challenges. Ultimately, the lifespan perspective helps us empathize with others by recognizing that everyone is on their own journey of development, and it encourages us to approach people with understanding and support at every stage of life. Boyd, 2019</a:t>
            </a:r>
          </a:p>
          <a:p>
            <a:pPr algn="l">
              <a:lnSpc>
                <a:spcPct val="100000"/>
              </a:lnSpc>
            </a:pPr>
            <a:endParaRPr lang="en-GB" sz="900" dirty="0">
              <a:solidFill>
                <a:srgbClr val="FFFFFF"/>
              </a:solidFill>
            </a:endParaRPr>
          </a:p>
        </p:txBody>
      </p:sp>
      <p:sp>
        <p:nvSpPr>
          <p:cNvPr id="36" name="Rectangle 35">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Jigsaw puzzles in plastic figures">
            <a:extLst>
              <a:ext uri="{FF2B5EF4-FFF2-40B4-BE49-F238E27FC236}">
                <a16:creationId xmlns:a16="http://schemas.microsoft.com/office/drawing/2014/main" id="{18C7CE4B-27D5-A61A-6672-BF0F538D14FB}"/>
              </a:ext>
            </a:extLst>
          </p:cNvPr>
          <p:cNvPicPr>
            <a:picLocks noChangeAspect="1"/>
          </p:cNvPicPr>
          <p:nvPr/>
        </p:nvPicPr>
        <p:blipFill>
          <a:blip r:embed="rId2">
            <a:alphaModFix amt="60000"/>
          </a:blip>
          <a:srcRect l="27473" r="23217"/>
          <a:stretch/>
        </p:blipFill>
        <p:spPr>
          <a:xfrm>
            <a:off x="7305675" y="-3319"/>
            <a:ext cx="4883278" cy="6858000"/>
          </a:xfrm>
          <a:prstGeom prst="rect">
            <a:avLst/>
          </a:prstGeom>
        </p:spPr>
      </p:pic>
    </p:spTree>
    <p:extLst>
      <p:ext uri="{BB962C8B-B14F-4D97-AF65-F5344CB8AC3E}">
        <p14:creationId xmlns:p14="http://schemas.microsoft.com/office/powerpoint/2010/main" val="10346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008EC-1ABE-1A58-AAEA-B5F4604082EA}"/>
              </a:ext>
            </a:extLst>
          </p:cNvPr>
          <p:cNvSpPr>
            <a:spLocks noGrp="1"/>
          </p:cNvSpPr>
          <p:nvPr>
            <p:ph type="title"/>
          </p:nvPr>
        </p:nvSpPr>
        <p:spPr/>
        <p:txBody>
          <a:bodyPr>
            <a:noAutofit/>
          </a:bodyPr>
          <a:lstStyle/>
          <a:p>
            <a:r>
              <a:rPr lang="en-GB" sz="3600" b="1" i="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Referring to the 4 areas of development physical, cognitive, social and emotional</a:t>
            </a:r>
            <a:r>
              <a:rPr lang="en-GB" sz="3600" i="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a:t>
            </a:r>
            <a:br>
              <a:rPr lang="en-GB" sz="3600" i="1"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br>
            <a:endParaRPr lang="en-GB" sz="3600" i="1" dirty="0">
              <a:latin typeface="Arial" panose="020B0604020202020204" pitchFamily="34" charset="0"/>
              <a:cs typeface="Arial" panose="020B0604020202020204" pitchFamily="34" charset="0"/>
            </a:endParaRPr>
          </a:p>
        </p:txBody>
      </p:sp>
      <p:graphicFrame>
        <p:nvGraphicFramePr>
          <p:cNvPr id="8" name="Content Placeholder 7">
            <a:extLst>
              <a:ext uri="{FF2B5EF4-FFF2-40B4-BE49-F238E27FC236}">
                <a16:creationId xmlns:a16="http://schemas.microsoft.com/office/drawing/2014/main" id="{AD851633-1E62-8D1F-286B-BD442F601D86}"/>
              </a:ext>
            </a:extLst>
          </p:cNvPr>
          <p:cNvGraphicFramePr>
            <a:graphicFrameLocks noGrp="1"/>
          </p:cNvGraphicFramePr>
          <p:nvPr>
            <p:ph idx="1"/>
            <p:extLst>
              <p:ext uri="{D42A27DB-BD31-4B8C-83A1-F6EECF244321}">
                <p14:modId xmlns:p14="http://schemas.microsoft.com/office/powerpoint/2010/main" val="2112712423"/>
              </p:ext>
            </p:extLst>
          </p:nvPr>
        </p:nvGraphicFramePr>
        <p:xfrm>
          <a:off x="838200" y="2178050"/>
          <a:ext cx="10515600" cy="34361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9041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D7FD-709C-BFBA-F9E7-432862667590}"/>
              </a:ext>
            </a:extLst>
          </p:cNvPr>
          <p:cNvSpPr>
            <a:spLocks noGrp="1"/>
          </p:cNvSpPr>
          <p:nvPr>
            <p:ph type="title"/>
          </p:nvPr>
        </p:nvSpPr>
        <p:spPr>
          <a:xfrm>
            <a:off x="838199" y="681037"/>
            <a:ext cx="10810009" cy="1497013"/>
          </a:xfrm>
        </p:spPr>
        <p:txBody>
          <a:bodyPr>
            <a:noAutofit/>
          </a:bodyPr>
          <a:lstStyle/>
          <a:p>
            <a:r>
              <a:rPr lang="en-GB" sz="3600" b="1" i="1" u="none" strike="noStrike" kern="100" dirty="0">
                <a:solidFill>
                  <a:schemeClr val="tx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Referring to the 4 areas of development physical, cognitive, social and emotional </a:t>
            </a:r>
            <a:br>
              <a:rPr lang="en-GB" sz="3600" b="1" i="1" u="none" strike="noStrike" dirty="0">
                <a:solidFill>
                  <a:schemeClr val="tx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br>
            <a:endParaRPr lang="en-GB" sz="3600" b="1" dirty="0">
              <a:solidFill>
                <a:schemeClr val="tx1"/>
              </a:solidFill>
            </a:endParaRPr>
          </a:p>
        </p:txBody>
      </p:sp>
      <p:graphicFrame>
        <p:nvGraphicFramePr>
          <p:cNvPr id="4" name="Content Placeholder 3">
            <a:extLst>
              <a:ext uri="{FF2B5EF4-FFF2-40B4-BE49-F238E27FC236}">
                <a16:creationId xmlns:a16="http://schemas.microsoft.com/office/drawing/2014/main" id="{4629F36C-81DB-A088-764B-03B36BAF21DE}"/>
              </a:ext>
            </a:extLst>
          </p:cNvPr>
          <p:cNvGraphicFramePr>
            <a:graphicFrameLocks noGrp="1"/>
          </p:cNvGraphicFramePr>
          <p:nvPr>
            <p:ph idx="1"/>
            <p:extLst>
              <p:ext uri="{D42A27DB-BD31-4B8C-83A1-F6EECF244321}">
                <p14:modId xmlns:p14="http://schemas.microsoft.com/office/powerpoint/2010/main" val="1849445577"/>
              </p:ext>
            </p:extLst>
          </p:nvPr>
        </p:nvGraphicFramePr>
        <p:xfrm>
          <a:off x="838200" y="2178051"/>
          <a:ext cx="10554050" cy="3560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576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4236-3B0F-C8B1-FD4A-C37B4614971E}"/>
              </a:ext>
            </a:extLst>
          </p:cNvPr>
          <p:cNvSpPr>
            <a:spLocks noGrp="1"/>
          </p:cNvSpPr>
          <p:nvPr>
            <p:ph type="title"/>
          </p:nvPr>
        </p:nvSpPr>
        <p:spPr/>
        <p:txBody>
          <a:bodyPr>
            <a:normAutofit/>
          </a:bodyPr>
          <a:lstStyle/>
          <a:p>
            <a:r>
              <a:rPr lang="en-GB" sz="3600" b="1" i="1" dirty="0">
                <a:solidFill>
                  <a:schemeClr val="tx1"/>
                </a:solidFill>
                <a:latin typeface="Arial" panose="020B0604020202020204" pitchFamily="34" charset="0"/>
                <a:cs typeface="Arial" panose="020B0604020202020204" pitchFamily="34" charset="0"/>
              </a:rPr>
              <a:t>Piaget's theory</a:t>
            </a:r>
          </a:p>
        </p:txBody>
      </p:sp>
      <p:sp>
        <p:nvSpPr>
          <p:cNvPr id="3" name="Content Placeholder 2">
            <a:extLst>
              <a:ext uri="{FF2B5EF4-FFF2-40B4-BE49-F238E27FC236}">
                <a16:creationId xmlns:a16="http://schemas.microsoft.com/office/drawing/2014/main" id="{D4849FA7-6BA9-B6A7-A01D-0E25669DE35E}"/>
              </a:ext>
            </a:extLst>
          </p:cNvPr>
          <p:cNvSpPr>
            <a:spLocks noGrp="1"/>
          </p:cNvSpPr>
          <p:nvPr>
            <p:ph idx="1"/>
          </p:nvPr>
        </p:nvSpPr>
        <p:spPr>
          <a:xfrm>
            <a:off x="520117" y="2558642"/>
            <a:ext cx="11055355" cy="5806039"/>
          </a:xfrm>
        </p:spPr>
        <p:txBody>
          <a:bodyPr/>
          <a:lstStyle/>
          <a:p>
            <a:pPr marL="228600" indent="0">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Piaget's theory of cognitive development is crucial in understanding how individuals acquire knowledge and develop intellectually. It emphasizes that children actively construct their understanding of the world through experiences and interactions. This theory is significant as it provides insights into the stages of cognitive development from infancy to adulthood, highlighting how thinking processes evolve over time. Piaget's work has had a profound impact on education and psychology, influencing teaching methods and strategies to better support learners at different developmental stages. </a:t>
            </a:r>
            <a:r>
              <a:rPr lang="en-GB" sz="1800" b="1" u="none" strike="noStrike"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Halpenny</a:t>
            </a: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2013</a:t>
            </a:r>
          </a:p>
          <a:p>
            <a:pPr marL="228600" indent="0">
              <a:buNone/>
            </a:pPr>
            <a:endParaRPr lang="en-GB" sz="1800" b="1" kern="100" dirty="0">
              <a:solidFill>
                <a:schemeClr val="tx1">
                  <a:alpha val="70000"/>
                </a:schemeClr>
              </a:solidFill>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1062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CAE3C-0278-DB33-40BD-96F07FBEFA74}"/>
              </a:ext>
            </a:extLst>
          </p:cNvPr>
          <p:cNvSpPr>
            <a:spLocks noGrp="1"/>
          </p:cNvSpPr>
          <p:nvPr>
            <p:ph type="title"/>
          </p:nvPr>
        </p:nvSpPr>
        <p:spPr/>
        <p:txBody>
          <a:bodyPr>
            <a:normAutofit/>
          </a:bodyPr>
          <a:lstStyle/>
          <a:p>
            <a:r>
              <a:rPr lang="en-GB" sz="36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Piaget identified four main stages of cognitive development</a:t>
            </a:r>
            <a:endParaRPr lang="en-GB" sz="3600" dirty="0">
              <a:solidFill>
                <a:schemeClr val="tx1"/>
              </a:solidFill>
            </a:endParaRPr>
          </a:p>
        </p:txBody>
      </p:sp>
      <p:sp>
        <p:nvSpPr>
          <p:cNvPr id="3" name="Content Placeholder 2">
            <a:extLst>
              <a:ext uri="{FF2B5EF4-FFF2-40B4-BE49-F238E27FC236}">
                <a16:creationId xmlns:a16="http://schemas.microsoft.com/office/drawing/2014/main" id="{1C80F328-34D8-4C00-B406-19FF0CAE5C01}"/>
              </a:ext>
            </a:extLst>
          </p:cNvPr>
          <p:cNvSpPr>
            <a:spLocks noGrp="1"/>
          </p:cNvSpPr>
          <p:nvPr>
            <p:ph idx="1"/>
          </p:nvPr>
        </p:nvSpPr>
        <p:spPr>
          <a:xfrm>
            <a:off x="838200" y="2006600"/>
            <a:ext cx="10515600" cy="3998306"/>
          </a:xfrm>
        </p:spPr>
        <p:txBody>
          <a:bodyPr>
            <a:normAutofit fontScale="25000" lnSpcReduction="20000"/>
          </a:bodyPr>
          <a:lstStyle/>
          <a:p>
            <a:pPr marL="228600" indent="0">
              <a:lnSpc>
                <a:spcPct val="115000"/>
              </a:lnSpc>
              <a:spcAft>
                <a:spcPts val="800"/>
              </a:spcAft>
              <a:buNone/>
            </a:pPr>
            <a:r>
              <a:rPr lang="en-GB" sz="7200" b="1" kern="100" dirty="0">
                <a:solidFill>
                  <a:schemeClr val="tx1">
                    <a:alpha val="70000"/>
                  </a:schemeClr>
                </a:solidFill>
                <a:effectLst/>
                <a:latin typeface="Arial" panose="020B0604020202020204" pitchFamily="34" charset="0"/>
                <a:ea typeface="Aptos" panose="020B0004020202020204" pitchFamily="34" charset="0"/>
                <a:cs typeface="Arial" panose="020B0604020202020204" pitchFamily="34" charset="0"/>
              </a:rPr>
              <a:t>1. Sensorimotor Stage (Birth to 2 years): During this stage, infants learn about the world through their senses and actions. For example, a baby at this stage might learn about object permanence, understanding that objects exist even when they are out of sight. </a:t>
            </a:r>
          </a:p>
          <a:p>
            <a:pPr marL="228600" indent="0">
              <a:lnSpc>
                <a:spcPct val="115000"/>
              </a:lnSpc>
              <a:spcAft>
                <a:spcPts val="800"/>
              </a:spcAft>
              <a:buNone/>
            </a:pPr>
            <a:r>
              <a:rPr lang="en-GB" sz="7200" b="1" kern="100" dirty="0">
                <a:solidFill>
                  <a:schemeClr val="tx1">
                    <a:alpha val="70000"/>
                  </a:schemeClr>
                </a:solidFill>
                <a:effectLst/>
                <a:latin typeface="Arial" panose="020B0604020202020204" pitchFamily="34" charset="0"/>
                <a:ea typeface="Aptos" panose="020B0004020202020204" pitchFamily="34" charset="0"/>
                <a:cs typeface="Arial" panose="020B0604020202020204" pitchFamily="34" charset="0"/>
              </a:rPr>
              <a:t>2. Preoperational Stage (2 to 7 years): Children in this stage start to use symbols and language to understand the world. An example could be a child pretending a block is a phone during imaginative play. </a:t>
            </a:r>
          </a:p>
          <a:p>
            <a:pPr marL="228600" indent="0">
              <a:lnSpc>
                <a:spcPct val="115000"/>
              </a:lnSpc>
              <a:spcAft>
                <a:spcPts val="800"/>
              </a:spcAft>
              <a:buNone/>
            </a:pPr>
            <a:r>
              <a:rPr lang="en-GB" sz="7200" b="1" kern="100" dirty="0">
                <a:solidFill>
                  <a:schemeClr val="tx1">
                    <a:alpha val="70000"/>
                  </a:schemeClr>
                </a:solidFill>
                <a:effectLst/>
                <a:latin typeface="Arial" panose="020B0604020202020204" pitchFamily="34" charset="0"/>
                <a:ea typeface="Aptos" panose="020B0004020202020204" pitchFamily="34" charset="0"/>
                <a:cs typeface="Arial" panose="020B0604020202020204" pitchFamily="34" charset="0"/>
              </a:rPr>
              <a:t>3. Concrete Operational Stage (7 to 11 years): In this stage, children begin to think logically about concrete events. For instance, a child in this stage may understand conservation, realizing that the amount of liquid stays the same even when poured into different containers.</a:t>
            </a:r>
          </a:p>
          <a:p>
            <a:pPr marL="228600" indent="0">
              <a:lnSpc>
                <a:spcPct val="115000"/>
              </a:lnSpc>
              <a:spcAft>
                <a:spcPts val="800"/>
              </a:spcAft>
              <a:buNone/>
            </a:pPr>
            <a:r>
              <a:rPr lang="en-GB" sz="7200" b="1" kern="100" dirty="0">
                <a:solidFill>
                  <a:schemeClr val="tx1">
                    <a:alpha val="70000"/>
                  </a:schemeClr>
                </a:solidFill>
                <a:effectLst/>
                <a:latin typeface="Arial" panose="020B0604020202020204" pitchFamily="34" charset="0"/>
                <a:ea typeface="Aptos" panose="020B0004020202020204" pitchFamily="34" charset="0"/>
                <a:cs typeface="Arial" panose="020B0604020202020204" pitchFamily="34" charset="0"/>
              </a:rPr>
              <a:t>4. Formal Operational Stage (11 years and older): Individuals in this stage develop the ability to think abstractly and use hypothetical reasoning. An example could be a teenager solving complex math problems or contemplating philosophical questions. Main, 2022</a:t>
            </a:r>
          </a:p>
          <a:p>
            <a:pPr marL="228600" indent="0">
              <a:buNone/>
            </a:pPr>
            <a:endParaRPr lang="en-GB" dirty="0"/>
          </a:p>
        </p:txBody>
      </p:sp>
    </p:spTree>
    <p:extLst>
      <p:ext uri="{BB962C8B-B14F-4D97-AF65-F5344CB8AC3E}">
        <p14:creationId xmlns:p14="http://schemas.microsoft.com/office/powerpoint/2010/main" val="519209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6A5C5E-5977-A436-68DC-D3CCB32BEC42}"/>
              </a:ext>
            </a:extLst>
          </p:cNvPr>
          <p:cNvSpPr>
            <a:spLocks noGrp="1"/>
          </p:cNvSpPr>
          <p:nvPr>
            <p:ph idx="1"/>
          </p:nvPr>
        </p:nvSpPr>
        <p:spPr>
          <a:xfrm>
            <a:off x="980813" y="4032624"/>
            <a:ext cx="10515600" cy="3998306"/>
          </a:xfrm>
        </p:spPr>
        <p:txBody>
          <a:bodyPr/>
          <a:lstStyle/>
          <a:p>
            <a:pPr marL="228600" indent="0">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Children normally fall into Piaget's Concrete Operational Stage of cognitive development throughout the school-age stage (6–11 years). At this age, kids begin to understand ideas like conservation, reversibility, and classification and begin to reason more logically about real events. A youngster at this stage could be able to follow logical sequences of events, recognise the concept of time, and answer simple maths problems. Compared to earlier phases, their thought process becomes more structured and careful, enabling them to apply rules and principles to solve issues efficiently. Piaget’s, 2013</a:t>
            </a:r>
          </a:p>
          <a:p>
            <a:pPr marL="228600" indent="0">
              <a:buNone/>
            </a:pP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228600" indent="0">
              <a:buNone/>
            </a:pPr>
            <a:endParaRPr lang="en-GB" dirty="0"/>
          </a:p>
        </p:txBody>
      </p:sp>
      <p:pic>
        <p:nvPicPr>
          <p:cNvPr id="4" name="Picture 3" descr="Jean Piagets cognitive developmental theory, learner development in the classroom">
            <a:extLst>
              <a:ext uri="{FF2B5EF4-FFF2-40B4-BE49-F238E27FC236}">
                <a16:creationId xmlns:a16="http://schemas.microsoft.com/office/drawing/2014/main" id="{90BD9BCA-5748-863C-B180-BF7DBEAA8DC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19853" y="685823"/>
            <a:ext cx="5731510" cy="3103880"/>
          </a:xfrm>
          <a:prstGeom prst="rect">
            <a:avLst/>
          </a:prstGeom>
          <a:noFill/>
          <a:ln>
            <a:noFill/>
          </a:ln>
        </p:spPr>
      </p:pic>
      <p:sp>
        <p:nvSpPr>
          <p:cNvPr id="6" name="TextBox 5">
            <a:extLst>
              <a:ext uri="{FF2B5EF4-FFF2-40B4-BE49-F238E27FC236}">
                <a16:creationId xmlns:a16="http://schemas.microsoft.com/office/drawing/2014/main" id="{C60E494F-EA02-9D8B-E0C5-55F4AA17B345}"/>
              </a:ext>
            </a:extLst>
          </p:cNvPr>
          <p:cNvSpPr txBox="1"/>
          <p:nvPr/>
        </p:nvSpPr>
        <p:spPr>
          <a:xfrm>
            <a:off x="8382699" y="3429000"/>
            <a:ext cx="6094602" cy="276999"/>
          </a:xfrm>
          <a:prstGeom prst="rect">
            <a:avLst/>
          </a:prstGeom>
          <a:noFill/>
        </p:spPr>
        <p:txBody>
          <a:bodyPr wrap="square">
            <a:spAutoFit/>
          </a:bodyPr>
          <a:lstStyle/>
          <a:p>
            <a:r>
              <a:rPr lang="en-GB" sz="1200" dirty="0">
                <a:effectLst/>
                <a:latin typeface="Arial" panose="020B0604020202020204" pitchFamily="34" charset="0"/>
                <a:ea typeface="Aptos" panose="020B0004020202020204" pitchFamily="34" charset="0"/>
                <a:cs typeface="Arial" panose="020B0604020202020204" pitchFamily="34" charset="0"/>
              </a:rPr>
              <a:t>Main,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3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7AD043-3F90-E233-03D9-DC976FC5F7AB}"/>
              </a:ext>
            </a:extLst>
          </p:cNvPr>
          <p:cNvSpPr>
            <a:spLocks noGrp="1"/>
          </p:cNvSpPr>
          <p:nvPr>
            <p:ph idx="1"/>
          </p:nvPr>
        </p:nvSpPr>
        <p:spPr>
          <a:xfrm>
            <a:off x="712365" y="786083"/>
            <a:ext cx="10705052" cy="5589550"/>
          </a:xfrm>
        </p:spPr>
        <p:txBody>
          <a:bodyPr>
            <a:normAutofit fontScale="92500" lnSpcReduction="20000"/>
          </a:bodyPr>
          <a:lstStyle/>
          <a:p>
            <a:pPr marL="228600" indent="0">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Piaget's theory of cognitive development is widely respected for its emphasis on how children actively construct knowledge through their experiences. Piaget's theory of cognitive development is well considered. Others dispute that Piaget might have underestimated kids' abilities and the importance of social interactions in learning. Despite this, his stages offer a useful foundation for comprehending the developmental stages of children's thinking processes. When implementing Piaget's theory in practical situations, it is vital to take into account both its advantages and disadvantages. Piaget’s, 2013</a:t>
            </a:r>
          </a:p>
          <a:p>
            <a:pPr marL="228600" indent="0">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All early adolescents should have access to educational opportunities and organisations that encourage and uphold their cultural identity while addressing their physical, cognitive, social-emotional, and psychological developmental ways. The founders of middle schools believe that when creating organisational and environmental frameworks for teaching, educators must take early adolescents into account. The middle school differs from the junior high in that it aims to be more developmental sensitive.</a:t>
            </a:r>
          </a:p>
          <a:p>
            <a:pPr marL="228600" indent="0">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Educators and legislators of today must keep supporting programs that offer early adolescents settings and learning opportunities that are developmentally appropriate. Additionally, they must understand how our Eurocentric and popular views of early adolescence could prevent or restrict young people's ability to develop normally, especially those with disadvantaged identities. It is vital that educators take the time to get to know each of their young adolescent students, recognising the ways that culture, background, experience, and their relationship to know advantages and disadvantages that affect them. </a:t>
            </a:r>
            <a:r>
              <a:rPr lang="en-GB" sz="1800" b="1"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Brinegar</a:t>
            </a: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2019</a:t>
            </a:r>
          </a:p>
          <a:p>
            <a:pPr marL="228600" indent="0">
              <a:lnSpc>
                <a:spcPct val="115000"/>
              </a:lnSpc>
              <a:spcAft>
                <a:spcPts val="800"/>
              </a:spcAft>
              <a:buNone/>
            </a:pP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228600" indent="0">
              <a:buNone/>
            </a:pPr>
            <a:endParaRPr lang="en-GB" dirty="0"/>
          </a:p>
        </p:txBody>
      </p:sp>
    </p:spTree>
    <p:extLst>
      <p:ext uri="{BB962C8B-B14F-4D97-AF65-F5344CB8AC3E}">
        <p14:creationId xmlns:p14="http://schemas.microsoft.com/office/powerpoint/2010/main" val="2207542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1E4F4E-25B5-A710-A756-BD495556C73E}"/>
              </a:ext>
            </a:extLst>
          </p:cNvPr>
          <p:cNvPicPr>
            <a:picLocks noChangeAspect="1"/>
          </p:cNvPicPr>
          <p:nvPr/>
        </p:nvPicPr>
        <p:blipFill>
          <a:blip r:embed="rId2"/>
          <a:stretch>
            <a:fillRect/>
          </a:stretch>
        </p:blipFill>
        <p:spPr>
          <a:xfrm>
            <a:off x="3229356" y="849630"/>
            <a:ext cx="5733288" cy="5158740"/>
          </a:xfrm>
          <a:prstGeom prst="rect">
            <a:avLst/>
          </a:prstGeom>
        </p:spPr>
      </p:pic>
    </p:spTree>
    <p:extLst>
      <p:ext uri="{BB962C8B-B14F-4D97-AF65-F5344CB8AC3E}">
        <p14:creationId xmlns:p14="http://schemas.microsoft.com/office/powerpoint/2010/main" val="4262073399"/>
      </p:ext>
    </p:extLst>
  </p:cSld>
  <p:clrMapOvr>
    <a:masterClrMapping/>
  </p:clrMapOvr>
</p:sld>
</file>

<file path=ppt/theme/theme1.xml><?xml version="1.0" encoding="utf-8"?>
<a:theme xmlns:a="http://schemas.openxmlformats.org/drawingml/2006/main" name="LuminousVTI">
  <a:themeElements>
    <a:clrScheme name="AnalogousFromLightSeedLeftStep">
      <a:dk1>
        <a:srgbClr val="000000"/>
      </a:dk1>
      <a:lt1>
        <a:srgbClr val="FFFFFF"/>
      </a:lt1>
      <a:dk2>
        <a:srgbClr val="1B2F2C"/>
      </a:dk2>
      <a:lt2>
        <a:srgbClr val="F0F0F3"/>
      </a:lt2>
      <a:accent1>
        <a:srgbClr val="A7A259"/>
      </a:accent1>
      <a:accent2>
        <a:srgbClr val="D99147"/>
      </a:accent2>
      <a:accent3>
        <a:srgbClr val="E38379"/>
      </a:accent3>
      <a:accent4>
        <a:srgbClr val="DD5C85"/>
      </a:accent4>
      <a:accent5>
        <a:srgbClr val="E379C8"/>
      </a:accent5>
      <a:accent6>
        <a:srgbClr val="C95CDD"/>
      </a:accent6>
      <a:hlink>
        <a:srgbClr val="6C71B0"/>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67986c6bda5f05161be1477667769e51">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da55555ba4219a78af0cfab726c97b1a"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A3F64D8D-2DAF-43AE-8607-B6C870C115A0}">
  <ds:schemaRefs>
    <ds:schemaRef ds:uri="http://schemas.microsoft.com/sharepoint/v3/contenttype/forms"/>
  </ds:schemaRefs>
</ds:datastoreItem>
</file>

<file path=customXml/itemProps2.xml><?xml version="1.0" encoding="utf-8"?>
<ds:datastoreItem xmlns:ds="http://schemas.openxmlformats.org/officeDocument/2006/customXml" ds:itemID="{A974CC35-C9F6-4D81-BAD1-5CD7EC5A7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3BCBCC4-560D-4F20-B18C-DCE80D06DACE}">
  <ds:schemaRefs>
    <ds:schemaRef ds:uri="http://schemas.openxmlformats.org/package/2006/metadata/core-properties"/>
    <ds:schemaRef ds:uri="http://purl.org/dc/terms/"/>
    <ds:schemaRef ds:uri="http://purl.org/dc/dcmitype/"/>
    <ds:schemaRef ds:uri="http://www.w3.org/XML/1998/namespace"/>
    <ds:schemaRef ds:uri="a653a6be-78ee-4b80-ae82-fa43b262699b"/>
    <ds:schemaRef ds:uri="http://purl.org/dc/elements/1.1/"/>
    <ds:schemaRef ds:uri="http://schemas.microsoft.com/office/2006/documentManagement/types"/>
    <ds:schemaRef ds:uri="http://schemas.microsoft.com/office/infopath/2007/PartnerControls"/>
    <ds:schemaRef ds:uri="94f14c45-4680-4fdb-90a1-beddc8a22c5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1768</TotalTime>
  <Words>1021</Words>
  <Application>Microsoft Office PowerPoint</Application>
  <PresentationFormat>Widescreen</PresentationFormat>
  <Paragraphs>32</Paragraphs>
  <Slides>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Avenir Next LT Pro</vt:lpstr>
      <vt:lpstr>Sabon Next LT</vt:lpstr>
      <vt:lpstr>Wingdings</vt:lpstr>
      <vt:lpstr>LuminousVTI</vt:lpstr>
      <vt:lpstr>lifespan perspective in psychology</vt:lpstr>
      <vt:lpstr>Referring to the 4 areas of development physical, cognitive, social and emotional  </vt:lpstr>
      <vt:lpstr>Referring to the 4 areas of development physical, cognitive, social and emotional  </vt:lpstr>
      <vt:lpstr>Piaget's theory</vt:lpstr>
      <vt:lpstr>Piaget identified four main stages of cognitive development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Anisa Tahir (2322754)</dc:creator>
  <cp:lastModifiedBy>Anisa Tahir (2322754)</cp:lastModifiedBy>
  <cp:revision>13</cp:revision>
  <dcterms:created xsi:type="dcterms:W3CDTF">2024-10-01T09:25:19Z</dcterms:created>
  <dcterms:modified xsi:type="dcterms:W3CDTF">2024-10-07T13:55:38Z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