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7" r:id="rId2"/>
    <p:sldId id="259" r:id="rId3"/>
    <p:sldId id="269" r:id="rId4"/>
    <p:sldId id="260" r:id="rId5"/>
    <p:sldId id="268" r:id="rId6"/>
    <p:sldId id="261" r:id="rId7"/>
    <p:sldId id="262" r:id="rId8"/>
    <p:sldId id="263" r:id="rId9"/>
    <p:sldId id="270" r:id="rId10"/>
    <p:sldId id="264" r:id="rId11"/>
    <p:sldId id="265" r:id="rId12"/>
    <p:sldId id="266"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B8795A-675F-4249-9302-87420CF9566B}" v="1075" dt="2026-07-13T05:11:57.305"/>
    <p1510:client id="{13FF1CED-8FD3-0242-B2D5-FA46D7A2C649}" v="8" dt="2026-07-12T23:36:48.261"/>
    <p1510:client id="{EE911E42-DC06-FE4B-91EF-D822785E34B2}" v="10" dt="2026-07-13T04:48:35.8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951" autoAdjust="0"/>
    <p:restoredTop sz="94689"/>
  </p:normalViewPr>
  <p:slideViewPr>
    <p:cSldViewPr snapToGrid="0" showGuides="1">
      <p:cViewPr>
        <p:scale>
          <a:sx n="82" d="100"/>
          <a:sy n="82" d="100"/>
        </p:scale>
        <p:origin x="446" y="25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esa Delgado" userId="da0cd96416f538cb" providerId="LiveId" clId="{3ADD4640-0F41-4CAC-94D7-45A46D743E8D}"/>
    <pc:docChg chg="undo redo custSel addSld delSld modSld sldOrd">
      <pc:chgData name="wesa Delgado" userId="da0cd96416f538cb" providerId="LiveId" clId="{3ADD4640-0F41-4CAC-94D7-45A46D743E8D}" dt="2026-07-13T09:31:24.457" v="15263" actId="20577"/>
      <pc:docMkLst>
        <pc:docMk/>
      </pc:docMkLst>
      <pc:sldChg chg="addSp delSp modSp mod">
        <pc:chgData name="wesa Delgado" userId="da0cd96416f538cb" providerId="LiveId" clId="{3ADD4640-0F41-4CAC-94D7-45A46D743E8D}" dt="2026-07-13T09:31:24.457" v="15263" actId="20577"/>
        <pc:sldMkLst>
          <pc:docMk/>
          <pc:sldMk cId="2465510357" sldId="257"/>
        </pc:sldMkLst>
        <pc:spChg chg="add del mod">
          <ac:chgData name="wesa Delgado" userId="da0cd96416f538cb" providerId="LiveId" clId="{3ADD4640-0F41-4CAC-94D7-45A46D743E8D}" dt="2026-07-08T19:00:03.056" v="4299" actId="20577"/>
          <ac:spMkLst>
            <pc:docMk/>
            <pc:sldMk cId="2465510357" sldId="257"/>
            <ac:spMk id="2" creationId="{DA2D9CAF-62E4-A56C-BC72-03583E71A03A}"/>
          </ac:spMkLst>
        </pc:spChg>
        <pc:spChg chg="mod">
          <ac:chgData name="wesa Delgado" userId="da0cd96416f538cb" providerId="LiveId" clId="{3ADD4640-0F41-4CAC-94D7-45A46D743E8D}" dt="2026-07-13T09:31:24.457" v="15263" actId="20577"/>
          <ac:spMkLst>
            <pc:docMk/>
            <pc:sldMk cId="2465510357" sldId="257"/>
            <ac:spMk id="3" creationId="{8FC115E9-2559-9124-E2DA-727C7D7E63C8}"/>
          </ac:spMkLst>
        </pc:spChg>
      </pc:sldChg>
      <pc:sldChg chg="addSp delSp modSp mod ord chgLayout">
        <pc:chgData name="wesa Delgado" userId="da0cd96416f538cb" providerId="LiveId" clId="{3ADD4640-0F41-4CAC-94D7-45A46D743E8D}" dt="2026-07-13T08:25:41.012" v="14653" actId="20577"/>
        <pc:sldMkLst>
          <pc:docMk/>
          <pc:sldMk cId="2390117350" sldId="259"/>
        </pc:sldMkLst>
        <pc:spChg chg="mod ord">
          <ac:chgData name="wesa Delgado" userId="da0cd96416f538cb" providerId="LiveId" clId="{3ADD4640-0F41-4CAC-94D7-45A46D743E8D}" dt="2026-07-09T16:13:03.644" v="7394" actId="21"/>
          <ac:spMkLst>
            <pc:docMk/>
            <pc:sldMk cId="2390117350" sldId="259"/>
            <ac:spMk id="2" creationId="{6DA3F0F3-A943-03FA-BD6B-E6E6B03FEB21}"/>
          </ac:spMkLst>
        </pc:spChg>
        <pc:spChg chg="add mod ord">
          <ac:chgData name="wesa Delgado" userId="da0cd96416f538cb" providerId="LiveId" clId="{3ADD4640-0F41-4CAC-94D7-45A46D743E8D}" dt="2026-07-13T08:25:41.012" v="14653" actId="20577"/>
          <ac:spMkLst>
            <pc:docMk/>
            <pc:sldMk cId="2390117350" sldId="259"/>
            <ac:spMk id="3" creationId="{5CB0CD1D-46FB-6308-7CC1-19BD0F3D14C3}"/>
          </ac:spMkLst>
        </pc:spChg>
      </pc:sldChg>
      <pc:sldChg chg="addSp delSp modSp add del mod modClrScheme chgLayout">
        <pc:chgData name="wesa Delgado" userId="da0cd96416f538cb" providerId="LiveId" clId="{3ADD4640-0F41-4CAC-94D7-45A46D743E8D}" dt="2026-07-13T08:25:15.505" v="14652" actId="20577"/>
        <pc:sldMkLst>
          <pc:docMk/>
          <pc:sldMk cId="1851759532" sldId="260"/>
        </pc:sldMkLst>
        <pc:spChg chg="add mod ord">
          <ac:chgData name="wesa Delgado" userId="da0cd96416f538cb" providerId="LiveId" clId="{3ADD4640-0F41-4CAC-94D7-45A46D743E8D}" dt="2026-07-07T02:50:57.844" v="2464" actId="1076"/>
          <ac:spMkLst>
            <pc:docMk/>
            <pc:sldMk cId="1851759532" sldId="260"/>
            <ac:spMk id="3" creationId="{3B483180-231F-2E27-49C9-32E3465ED2D1}"/>
          </ac:spMkLst>
        </pc:spChg>
        <pc:spChg chg="add mod ord">
          <ac:chgData name="wesa Delgado" userId="da0cd96416f538cb" providerId="LiveId" clId="{3ADD4640-0F41-4CAC-94D7-45A46D743E8D}" dt="2026-07-08T18:33:11.661" v="4224" actId="14100"/>
          <ac:spMkLst>
            <pc:docMk/>
            <pc:sldMk cId="1851759532" sldId="260"/>
            <ac:spMk id="4" creationId="{BA234E52-EAEA-F88C-3C49-47C87A7C2C5B}"/>
          </ac:spMkLst>
        </pc:spChg>
        <pc:spChg chg="mod">
          <ac:chgData name="wesa Delgado" userId="da0cd96416f538cb" providerId="LiveId" clId="{3ADD4640-0F41-4CAC-94D7-45A46D743E8D}" dt="2026-07-13T08:25:15.505" v="14652" actId="20577"/>
          <ac:spMkLst>
            <pc:docMk/>
            <pc:sldMk cId="1851759532" sldId="260"/>
            <ac:spMk id="5" creationId="{CA6FD25D-894A-D87F-C4F3-9AC5F3678BF2}"/>
          </ac:spMkLst>
        </pc:spChg>
        <pc:spChg chg="mod">
          <ac:chgData name="wesa Delgado" userId="da0cd96416f538cb" providerId="LiveId" clId="{3ADD4640-0F41-4CAC-94D7-45A46D743E8D}" dt="2026-07-06T13:48:17.906" v="360" actId="20577"/>
          <ac:spMkLst>
            <pc:docMk/>
            <pc:sldMk cId="1851759532" sldId="260"/>
            <ac:spMk id="9" creationId="{85EC7582-B135-5161-950D-8D504F71EC5D}"/>
          </ac:spMkLst>
        </pc:spChg>
        <pc:picChg chg="add mod">
          <ac:chgData name="wesa Delgado" userId="da0cd96416f538cb" providerId="LiveId" clId="{3ADD4640-0F41-4CAC-94D7-45A46D743E8D}" dt="2026-07-12T08:57:47.830" v="8637" actId="1076"/>
          <ac:picMkLst>
            <pc:docMk/>
            <pc:sldMk cId="1851759532" sldId="260"/>
            <ac:picMk id="8" creationId="{0A212C13-FEE0-10CC-938B-FEBA9BF91963}"/>
          </ac:picMkLst>
        </pc:picChg>
        <pc:picChg chg="add mod">
          <ac:chgData name="wesa Delgado" userId="da0cd96416f538cb" providerId="LiveId" clId="{3ADD4640-0F41-4CAC-94D7-45A46D743E8D}" dt="2026-07-13T05:11:57.305" v="14650" actId="1076"/>
          <ac:picMkLst>
            <pc:docMk/>
            <pc:sldMk cId="1851759532" sldId="260"/>
            <ac:picMk id="12" creationId="{EA33CFB6-B967-DE64-0611-AC8CB07A6EDA}"/>
          </ac:picMkLst>
        </pc:picChg>
      </pc:sldChg>
      <pc:sldChg chg="addSp delSp modSp mod chgLayout">
        <pc:chgData name="wesa Delgado" userId="da0cd96416f538cb" providerId="LiveId" clId="{3ADD4640-0F41-4CAC-94D7-45A46D743E8D}" dt="2026-07-13T05:11:04.172" v="14647" actId="113"/>
        <pc:sldMkLst>
          <pc:docMk/>
          <pc:sldMk cId="75175899" sldId="261"/>
        </pc:sldMkLst>
        <pc:spChg chg="mod ord">
          <ac:chgData name="wesa Delgado" userId="da0cd96416f538cb" providerId="LiveId" clId="{3ADD4640-0F41-4CAC-94D7-45A46D743E8D}" dt="2026-07-08T20:01:53.140" v="4363" actId="700"/>
          <ac:spMkLst>
            <pc:docMk/>
            <pc:sldMk cId="75175899" sldId="261"/>
            <ac:spMk id="2" creationId="{7B2456ED-6DAB-31EB-3438-EF75E77620E3}"/>
          </ac:spMkLst>
        </pc:spChg>
        <pc:spChg chg="add mod ord">
          <ac:chgData name="wesa Delgado" userId="da0cd96416f538cb" providerId="LiveId" clId="{3ADD4640-0F41-4CAC-94D7-45A46D743E8D}" dt="2026-07-13T05:11:04.172" v="14647" actId="113"/>
          <ac:spMkLst>
            <pc:docMk/>
            <pc:sldMk cId="75175899" sldId="261"/>
            <ac:spMk id="3" creationId="{88DF7234-CD54-BFA5-9CC3-82D7C1E740B2}"/>
          </ac:spMkLst>
        </pc:spChg>
      </pc:sldChg>
      <pc:sldChg chg="addSp delSp modSp add del mod chgLayout modNotesTx">
        <pc:chgData name="wesa Delgado" userId="da0cd96416f538cb" providerId="LiveId" clId="{3ADD4640-0F41-4CAC-94D7-45A46D743E8D}" dt="2026-07-13T00:31:45.295" v="13637" actId="255"/>
        <pc:sldMkLst>
          <pc:docMk/>
          <pc:sldMk cId="3128499082" sldId="262"/>
        </pc:sldMkLst>
        <pc:spChg chg="add mod ord">
          <ac:chgData name="wesa Delgado" userId="da0cd96416f538cb" providerId="LiveId" clId="{3ADD4640-0F41-4CAC-94D7-45A46D743E8D}" dt="2026-07-13T00:31:45.295" v="13637" actId="255"/>
          <ac:spMkLst>
            <pc:docMk/>
            <pc:sldMk cId="3128499082" sldId="262"/>
            <ac:spMk id="3" creationId="{8E4A1259-635D-57EB-1ACE-DC9B72518C11}"/>
          </ac:spMkLst>
        </pc:spChg>
      </pc:sldChg>
      <pc:sldChg chg="addSp delSp modSp add del mod setBg chgLayout">
        <pc:chgData name="wesa Delgado" userId="da0cd96416f538cb" providerId="LiveId" clId="{3ADD4640-0F41-4CAC-94D7-45A46D743E8D}" dt="2026-07-13T09:30:31.620" v="15259" actId="20577"/>
        <pc:sldMkLst>
          <pc:docMk/>
          <pc:sldMk cId="4176907812" sldId="263"/>
        </pc:sldMkLst>
        <pc:spChg chg="mod ord">
          <ac:chgData name="wesa Delgado" userId="da0cd96416f538cb" providerId="LiveId" clId="{3ADD4640-0F41-4CAC-94D7-45A46D743E8D}" dt="2026-07-12T15:36:24.212" v="10763" actId="20577"/>
          <ac:spMkLst>
            <pc:docMk/>
            <pc:sldMk cId="4176907812" sldId="263"/>
            <ac:spMk id="2" creationId="{D6AD7406-170C-AE62-C328-F7E4D369F02A}"/>
          </ac:spMkLst>
        </pc:spChg>
        <pc:spChg chg="add mod ord">
          <ac:chgData name="wesa Delgado" userId="da0cd96416f538cb" providerId="LiveId" clId="{3ADD4640-0F41-4CAC-94D7-45A46D743E8D}" dt="2026-07-13T09:30:31.620" v="15259" actId="20577"/>
          <ac:spMkLst>
            <pc:docMk/>
            <pc:sldMk cId="4176907812" sldId="263"/>
            <ac:spMk id="3" creationId="{07123A48-DC30-BA3D-89B6-EB1727012996}"/>
          </ac:spMkLst>
        </pc:spChg>
        <pc:spChg chg="add del">
          <ac:chgData name="wesa Delgado" userId="da0cd96416f538cb" providerId="LiveId" clId="{3ADD4640-0F41-4CAC-94D7-45A46D743E8D}" dt="2026-07-12T15:00:22.522" v="10556" actId="26606"/>
          <ac:spMkLst>
            <pc:docMk/>
            <pc:sldMk cId="4176907812" sldId="263"/>
            <ac:spMk id="15" creationId="{352BEC0E-22F8-46D0-9632-375DB541B06C}"/>
          </ac:spMkLst>
        </pc:spChg>
        <pc:spChg chg="add del">
          <ac:chgData name="wesa Delgado" userId="da0cd96416f538cb" providerId="LiveId" clId="{3ADD4640-0F41-4CAC-94D7-45A46D743E8D}" dt="2026-07-12T15:00:22.522" v="10556" actId="26606"/>
          <ac:spMkLst>
            <pc:docMk/>
            <pc:sldMk cId="4176907812" sldId="263"/>
            <ac:spMk id="17" creationId="{3FCFB1DE-0B7E-48CC-BA90-B2AB0889F9D6}"/>
          </ac:spMkLst>
        </pc:spChg>
        <pc:spChg chg="add del">
          <ac:chgData name="wesa Delgado" userId="da0cd96416f538cb" providerId="LiveId" clId="{3ADD4640-0F41-4CAC-94D7-45A46D743E8D}" dt="2026-07-12T15:00:41.670" v="10558" actId="26606"/>
          <ac:spMkLst>
            <pc:docMk/>
            <pc:sldMk cId="4176907812" sldId="263"/>
            <ac:spMk id="19" creationId="{231A2881-D8D7-4A7D-ACA3-E9F849F853D8}"/>
          </ac:spMkLst>
        </pc:spChg>
        <pc:spChg chg="add del">
          <ac:chgData name="wesa Delgado" userId="da0cd96416f538cb" providerId="LiveId" clId="{3ADD4640-0F41-4CAC-94D7-45A46D743E8D}" dt="2026-07-12T15:00:41.670" v="10558" actId="26606"/>
          <ac:spMkLst>
            <pc:docMk/>
            <pc:sldMk cId="4176907812" sldId="263"/>
            <ac:spMk id="20" creationId="{B712E947-0734-45F9-9C4F-41114EC3A33E}"/>
          </ac:spMkLst>
        </pc:spChg>
        <pc:spChg chg="add del">
          <ac:chgData name="wesa Delgado" userId="da0cd96416f538cb" providerId="LiveId" clId="{3ADD4640-0F41-4CAC-94D7-45A46D743E8D}" dt="2026-07-12T15:00:41.670" v="10558" actId="26606"/>
          <ac:spMkLst>
            <pc:docMk/>
            <pc:sldMk cId="4176907812" sldId="263"/>
            <ac:spMk id="21" creationId="{5A65989E-BBD5-44D7-AA86-7AFD5D46BBC0}"/>
          </ac:spMkLst>
        </pc:spChg>
        <pc:spChg chg="add">
          <ac:chgData name="wesa Delgado" userId="da0cd96416f538cb" providerId="LiveId" clId="{3ADD4640-0F41-4CAC-94D7-45A46D743E8D}" dt="2026-07-12T15:00:41.686" v="10559" actId="26606"/>
          <ac:spMkLst>
            <pc:docMk/>
            <pc:sldMk cId="4176907812" sldId="263"/>
            <ac:spMk id="23" creationId="{B712E947-0734-45F9-9C4F-41114EC3A33E}"/>
          </ac:spMkLst>
        </pc:spChg>
        <pc:spChg chg="add">
          <ac:chgData name="wesa Delgado" userId="da0cd96416f538cb" providerId="LiveId" clId="{3ADD4640-0F41-4CAC-94D7-45A46D743E8D}" dt="2026-07-12T15:00:41.686" v="10559" actId="26606"/>
          <ac:spMkLst>
            <pc:docMk/>
            <pc:sldMk cId="4176907812" sldId="263"/>
            <ac:spMk id="24" creationId="{5A65989E-BBD5-44D7-AA86-7AFD5D46BBC0}"/>
          </ac:spMkLst>
        </pc:spChg>
        <pc:spChg chg="add">
          <ac:chgData name="wesa Delgado" userId="da0cd96416f538cb" providerId="LiveId" clId="{3ADD4640-0F41-4CAC-94D7-45A46D743E8D}" dt="2026-07-12T15:00:41.686" v="10559" actId="26606"/>
          <ac:spMkLst>
            <pc:docMk/>
            <pc:sldMk cId="4176907812" sldId="263"/>
            <ac:spMk id="25" creationId="{231A2881-D8D7-4A7D-ACA3-E9F849F853D8}"/>
          </ac:spMkLst>
        </pc:spChg>
        <pc:picChg chg="add mod ord">
          <ac:chgData name="wesa Delgado" userId="da0cd96416f538cb" providerId="LiveId" clId="{3ADD4640-0F41-4CAC-94D7-45A46D743E8D}" dt="2026-07-12T15:00:41.686" v="10559" actId="26606"/>
          <ac:picMkLst>
            <pc:docMk/>
            <pc:sldMk cId="4176907812" sldId="263"/>
            <ac:picMk id="6" creationId="{01DFF00E-9DDC-0B8D-78C6-25BB857F80A6}"/>
          </ac:picMkLst>
        </pc:picChg>
        <pc:picChg chg="add mod">
          <ac:chgData name="wesa Delgado" userId="da0cd96416f538cb" providerId="LiveId" clId="{3ADD4640-0F41-4CAC-94D7-45A46D743E8D}" dt="2026-07-12T15:00:41.686" v="10559" actId="26606"/>
          <ac:picMkLst>
            <pc:docMk/>
            <pc:sldMk cId="4176907812" sldId="263"/>
            <ac:picMk id="10" creationId="{155C513B-320F-4A0B-3830-E01E5B659A62}"/>
          </ac:picMkLst>
        </pc:picChg>
      </pc:sldChg>
      <pc:sldChg chg="addSp delSp modSp mod chgLayout">
        <pc:chgData name="wesa Delgado" userId="da0cd96416f538cb" providerId="LiveId" clId="{3ADD4640-0F41-4CAC-94D7-45A46D743E8D}" dt="2026-07-13T09:29:06.799" v="15252" actId="1076"/>
        <pc:sldMkLst>
          <pc:docMk/>
          <pc:sldMk cId="1485943101" sldId="264"/>
        </pc:sldMkLst>
        <pc:spChg chg="mod ord">
          <ac:chgData name="wesa Delgado" userId="da0cd96416f538cb" providerId="LiveId" clId="{3ADD4640-0F41-4CAC-94D7-45A46D743E8D}" dt="2026-07-12T23:38:43.405" v="13377" actId="700"/>
          <ac:spMkLst>
            <pc:docMk/>
            <pc:sldMk cId="1485943101" sldId="264"/>
            <ac:spMk id="2" creationId="{4E537F12-666A-7C2A-9ACD-5F54E720EEED}"/>
          </ac:spMkLst>
        </pc:spChg>
        <pc:spChg chg="add del mod ord">
          <ac:chgData name="wesa Delgado" userId="da0cd96416f538cb" providerId="LiveId" clId="{3ADD4640-0F41-4CAC-94D7-45A46D743E8D}" dt="2026-07-12T23:38:43.405" v="13377" actId="700"/>
          <ac:spMkLst>
            <pc:docMk/>
            <pc:sldMk cId="1485943101" sldId="264"/>
            <ac:spMk id="3" creationId="{787E80F5-A5C0-B37F-2867-15DF9407995B}"/>
          </ac:spMkLst>
        </pc:spChg>
        <pc:spChg chg="add mod ord">
          <ac:chgData name="wesa Delgado" userId="da0cd96416f538cb" providerId="LiveId" clId="{3ADD4640-0F41-4CAC-94D7-45A46D743E8D}" dt="2026-07-13T09:28:55.466" v="15250" actId="20577"/>
          <ac:spMkLst>
            <pc:docMk/>
            <pc:sldMk cId="1485943101" sldId="264"/>
            <ac:spMk id="4" creationId="{C2B2ABCA-D69E-9AB6-4FA8-565EBC4864BE}"/>
          </ac:spMkLst>
        </pc:spChg>
        <pc:spChg chg="mod">
          <ac:chgData name="wesa Delgado" userId="da0cd96416f538cb" providerId="LiveId" clId="{3ADD4640-0F41-4CAC-94D7-45A46D743E8D}" dt="2026-07-12T23:58:36.717" v="13611" actId="2711"/>
          <ac:spMkLst>
            <pc:docMk/>
            <pc:sldMk cId="1485943101" sldId="264"/>
            <ac:spMk id="5" creationId="{EC9283F1-3F2E-A362-6D86-9CAF27A475E5}"/>
          </ac:spMkLst>
        </pc:spChg>
        <pc:spChg chg="del mod">
          <ac:chgData name="wesa Delgado" userId="da0cd96416f538cb" providerId="LiveId" clId="{3ADD4640-0F41-4CAC-94D7-45A46D743E8D}" dt="2026-07-12T23:37:42.180" v="13327" actId="478"/>
          <ac:spMkLst>
            <pc:docMk/>
            <pc:sldMk cId="1485943101" sldId="264"/>
            <ac:spMk id="7" creationId="{9A6E687E-0425-DC22-C518-2DE3916A4F05}"/>
          </ac:spMkLst>
        </pc:spChg>
        <pc:picChg chg="add mod">
          <ac:chgData name="wesa Delgado" userId="da0cd96416f538cb" providerId="LiveId" clId="{3ADD4640-0F41-4CAC-94D7-45A46D743E8D}" dt="2026-07-13T09:29:06.799" v="15252" actId="1076"/>
          <ac:picMkLst>
            <pc:docMk/>
            <pc:sldMk cId="1485943101" sldId="264"/>
            <ac:picMk id="8" creationId="{33040C65-BAF7-17A9-3334-12F11FC14CA2}"/>
          </ac:picMkLst>
        </pc:picChg>
      </pc:sldChg>
      <pc:sldChg chg="addSp delSp modSp mod chgLayout">
        <pc:chgData name="wesa Delgado" userId="da0cd96416f538cb" providerId="LiveId" clId="{3ADD4640-0F41-4CAC-94D7-45A46D743E8D}" dt="2026-07-13T08:39:14.221" v="14659" actId="20577"/>
        <pc:sldMkLst>
          <pc:docMk/>
          <pc:sldMk cId="3055936991" sldId="265"/>
        </pc:sldMkLst>
        <pc:spChg chg="mod ord">
          <ac:chgData name="wesa Delgado" userId="da0cd96416f538cb" providerId="LiveId" clId="{3ADD4640-0F41-4CAC-94D7-45A46D743E8D}" dt="2026-07-13T02:25:39.520" v="13838" actId="700"/>
          <ac:spMkLst>
            <pc:docMk/>
            <pc:sldMk cId="3055936991" sldId="265"/>
            <ac:spMk id="2" creationId="{67EF771F-32BB-C6A6-EEF1-20FACE9CB65D}"/>
          </ac:spMkLst>
        </pc:spChg>
        <pc:spChg chg="add mod ord">
          <ac:chgData name="wesa Delgado" userId="da0cd96416f538cb" providerId="LiveId" clId="{3ADD4640-0F41-4CAC-94D7-45A46D743E8D}" dt="2026-07-13T08:39:14.221" v="14659" actId="20577"/>
          <ac:spMkLst>
            <pc:docMk/>
            <pc:sldMk cId="3055936991" sldId="265"/>
            <ac:spMk id="3" creationId="{C5E4E27D-8914-CBE3-E422-33D0435FD69C}"/>
          </ac:spMkLst>
        </pc:spChg>
        <pc:spChg chg="del mod">
          <ac:chgData name="wesa Delgado" userId="da0cd96416f538cb" providerId="LiveId" clId="{3ADD4640-0F41-4CAC-94D7-45A46D743E8D}" dt="2026-07-13T00:56:19.338" v="13641" actId="478"/>
          <ac:spMkLst>
            <pc:docMk/>
            <pc:sldMk cId="3055936991" sldId="265"/>
            <ac:spMk id="5" creationId="{0D1BB83A-FF61-D8C0-F1AB-FE368D4E6D95}"/>
          </ac:spMkLst>
        </pc:spChg>
        <pc:spChg chg="mod">
          <ac:chgData name="wesa Delgado" userId="da0cd96416f538cb" providerId="LiveId" clId="{3ADD4640-0F41-4CAC-94D7-45A46D743E8D}" dt="2026-07-13T02:25:30.828" v="13837" actId="20577"/>
          <ac:spMkLst>
            <pc:docMk/>
            <pc:sldMk cId="3055936991" sldId="265"/>
            <ac:spMk id="7" creationId="{277A7502-7D62-430F-1E99-E057F0CC07F4}"/>
          </ac:spMkLst>
        </pc:spChg>
        <pc:spChg chg="del mod">
          <ac:chgData name="wesa Delgado" userId="da0cd96416f538cb" providerId="LiveId" clId="{3ADD4640-0F41-4CAC-94D7-45A46D743E8D}" dt="2026-07-13T00:56:35.728" v="13709" actId="21"/>
          <ac:spMkLst>
            <pc:docMk/>
            <pc:sldMk cId="3055936991" sldId="265"/>
            <ac:spMk id="9" creationId="{5DF27AFB-4AD0-1D3E-1132-73823F49B330}"/>
          </ac:spMkLst>
        </pc:spChg>
      </pc:sldChg>
      <pc:sldChg chg="addSp delSp modSp mod modClrScheme chgLayout">
        <pc:chgData name="wesa Delgado" userId="da0cd96416f538cb" providerId="LiveId" clId="{3ADD4640-0F41-4CAC-94D7-45A46D743E8D}" dt="2026-07-13T09:28:27.138" v="15218" actId="1076"/>
        <pc:sldMkLst>
          <pc:docMk/>
          <pc:sldMk cId="635308948" sldId="266"/>
        </pc:sldMkLst>
        <pc:spChg chg="mod ord">
          <ac:chgData name="wesa Delgado" userId="da0cd96416f538cb" providerId="LiveId" clId="{3ADD4640-0F41-4CAC-94D7-45A46D743E8D}" dt="2026-07-13T09:26:57.849" v="15205" actId="20577"/>
          <ac:spMkLst>
            <pc:docMk/>
            <pc:sldMk cId="635308948" sldId="266"/>
            <ac:spMk id="2" creationId="{68F82266-40BB-EC39-9375-A41DFA84D3FB}"/>
          </ac:spMkLst>
        </pc:spChg>
        <pc:spChg chg="add del mod ord">
          <ac:chgData name="wesa Delgado" userId="da0cd96416f538cb" providerId="LiveId" clId="{3ADD4640-0F41-4CAC-94D7-45A46D743E8D}" dt="2026-07-13T09:23:37.453" v="15166" actId="700"/>
          <ac:spMkLst>
            <pc:docMk/>
            <pc:sldMk cId="635308948" sldId="266"/>
            <ac:spMk id="3" creationId="{5CAFFBBD-8D36-89D9-2D9A-CC2BB9233F9A}"/>
          </ac:spMkLst>
        </pc:spChg>
        <pc:spChg chg="add mod">
          <ac:chgData name="wesa Delgado" userId="da0cd96416f538cb" providerId="LiveId" clId="{3ADD4640-0F41-4CAC-94D7-45A46D743E8D}" dt="2026-07-13T09:28:27.138" v="15218" actId="1076"/>
          <ac:spMkLst>
            <pc:docMk/>
            <pc:sldMk cId="635308948" sldId="266"/>
            <ac:spMk id="4" creationId="{B1C9284B-43F3-80B5-7FED-F4740B114628}"/>
          </ac:spMkLst>
        </pc:spChg>
        <pc:spChg chg="del mod">
          <ac:chgData name="wesa Delgado" userId="da0cd96416f538cb" providerId="LiveId" clId="{3ADD4640-0F41-4CAC-94D7-45A46D743E8D}" dt="2026-07-13T04:51:44.508" v="14557" actId="478"/>
          <ac:spMkLst>
            <pc:docMk/>
            <pc:sldMk cId="635308948" sldId="266"/>
            <ac:spMk id="5" creationId="{B444AAD7-4804-B9AE-93C9-442B1BD92673}"/>
          </ac:spMkLst>
        </pc:spChg>
        <pc:spChg chg="add del mod ord">
          <ac:chgData name="wesa Delgado" userId="da0cd96416f538cb" providerId="LiveId" clId="{3ADD4640-0F41-4CAC-94D7-45A46D743E8D}" dt="2026-07-13T09:26:42.699" v="15200" actId="700"/>
          <ac:spMkLst>
            <pc:docMk/>
            <pc:sldMk cId="635308948" sldId="266"/>
            <ac:spMk id="6" creationId="{F6ACD199-10BB-8CEF-708F-3AA9BEE76AA3}"/>
          </ac:spMkLst>
        </pc:spChg>
        <pc:spChg chg="add del mod ord">
          <ac:chgData name="wesa Delgado" userId="da0cd96416f538cb" providerId="LiveId" clId="{3ADD4640-0F41-4CAC-94D7-45A46D743E8D}" dt="2026-07-13T09:28:20.387" v="15217" actId="21"/>
          <ac:spMkLst>
            <pc:docMk/>
            <pc:sldMk cId="635308948" sldId="266"/>
            <ac:spMk id="7" creationId="{85E7CE57-267C-0993-82D6-B2021D5765B7}"/>
          </ac:spMkLst>
        </pc:spChg>
      </pc:sldChg>
      <pc:sldChg chg="addSp delSp modSp new mod modClrScheme chgLayout">
        <pc:chgData name="wesa Delgado" userId="da0cd96416f538cb" providerId="LiveId" clId="{3ADD4640-0F41-4CAC-94D7-45A46D743E8D}" dt="2026-07-13T03:46:05.120" v="14236" actId="2711"/>
        <pc:sldMkLst>
          <pc:docMk/>
          <pc:sldMk cId="3441470519" sldId="267"/>
        </pc:sldMkLst>
        <pc:spChg chg="mod ord">
          <ac:chgData name="wesa Delgado" userId="da0cd96416f538cb" providerId="LiveId" clId="{3ADD4640-0F41-4CAC-94D7-45A46D743E8D}" dt="2026-07-12T12:56:00.616" v="10030" actId="20577"/>
          <ac:spMkLst>
            <pc:docMk/>
            <pc:sldMk cId="3441470519" sldId="267"/>
            <ac:spMk id="2" creationId="{658D3AEF-C05F-A3E9-3A05-B42C57FDD236}"/>
          </ac:spMkLst>
        </pc:spChg>
        <pc:spChg chg="add del mod ord">
          <ac:chgData name="wesa Delgado" userId="da0cd96416f538cb" providerId="LiveId" clId="{3ADD4640-0F41-4CAC-94D7-45A46D743E8D}" dt="2026-07-12T12:55:42.277" v="10026" actId="2711"/>
          <ac:spMkLst>
            <pc:docMk/>
            <pc:sldMk cId="3441470519" sldId="267"/>
            <ac:spMk id="3" creationId="{E109225E-6BC3-3763-59BA-2415B9E7223C}"/>
          </ac:spMkLst>
        </pc:spChg>
        <pc:spChg chg="add del mod">
          <ac:chgData name="wesa Delgado" userId="da0cd96416f538cb" providerId="LiveId" clId="{3ADD4640-0F41-4CAC-94D7-45A46D743E8D}" dt="2026-07-12T09:08:27.736" v="8662" actId="478"/>
          <ac:spMkLst>
            <pc:docMk/>
            <pc:sldMk cId="3441470519" sldId="267"/>
            <ac:spMk id="5" creationId="{09A27B34-A0D4-A9F6-4BA9-F5DF48291150}"/>
          </ac:spMkLst>
        </pc:spChg>
        <pc:spChg chg="add mod">
          <ac:chgData name="wesa Delgado" userId="da0cd96416f538cb" providerId="LiveId" clId="{3ADD4640-0F41-4CAC-94D7-45A46D743E8D}" dt="2026-07-12T12:48:52.069" v="10008" actId="1076"/>
          <ac:spMkLst>
            <pc:docMk/>
            <pc:sldMk cId="3441470519" sldId="267"/>
            <ac:spMk id="6" creationId="{158196B6-F271-265A-9F36-3DD37B2426C5}"/>
          </ac:spMkLst>
        </pc:spChg>
        <pc:spChg chg="add del mod">
          <ac:chgData name="wesa Delgado" userId="da0cd96416f538cb" providerId="LiveId" clId="{3ADD4640-0F41-4CAC-94D7-45A46D743E8D}" dt="2026-07-12T09:20:09.275" v="8729" actId="21"/>
          <ac:spMkLst>
            <pc:docMk/>
            <pc:sldMk cId="3441470519" sldId="267"/>
            <ac:spMk id="7" creationId="{FF64DE21-3A5C-AC8E-6B63-E8A2DBD2E590}"/>
          </ac:spMkLst>
        </pc:spChg>
        <pc:spChg chg="add mod">
          <ac:chgData name="wesa Delgado" userId="da0cd96416f538cb" providerId="LiveId" clId="{3ADD4640-0F41-4CAC-94D7-45A46D743E8D}" dt="2026-07-13T03:46:05.120" v="14236" actId="2711"/>
          <ac:spMkLst>
            <pc:docMk/>
            <pc:sldMk cId="3441470519" sldId="267"/>
            <ac:spMk id="10" creationId="{EC8D8A8E-E279-33EF-1E33-56802A29E40A}"/>
          </ac:spMkLst>
        </pc:spChg>
        <pc:spChg chg="del mod">
          <ac:chgData name="wesa Delgado" userId="da0cd96416f538cb" providerId="LiveId" clId="{3ADD4640-0F41-4CAC-94D7-45A46D743E8D}" dt="2026-07-12T09:16:16.684" v="8705" actId="21"/>
          <ac:spMkLst>
            <pc:docMk/>
            <pc:sldMk cId="3441470519" sldId="267"/>
            <ac:spMk id="11" creationId="{45591E77-FD14-1D8C-D308-386418F3539A}"/>
          </ac:spMkLst>
        </pc:spChg>
        <pc:spChg chg="mod">
          <ac:chgData name="wesa Delgado" userId="da0cd96416f538cb" providerId="LiveId" clId="{3ADD4640-0F41-4CAC-94D7-45A46D743E8D}" dt="2026-07-12T09:23:37.513" v="8953" actId="20577"/>
          <ac:spMkLst>
            <pc:docMk/>
            <pc:sldMk cId="3441470519" sldId="267"/>
            <ac:spMk id="13" creationId="{968192B4-C664-11CF-979B-40AFA1142BEA}"/>
          </ac:spMkLst>
        </pc:spChg>
        <pc:picChg chg="add del mod">
          <ac:chgData name="wesa Delgado" userId="da0cd96416f538cb" providerId="LiveId" clId="{3ADD4640-0F41-4CAC-94D7-45A46D743E8D}" dt="2026-07-12T09:22:02.550" v="8743" actId="21"/>
          <ac:picMkLst>
            <pc:docMk/>
            <pc:sldMk cId="3441470519" sldId="267"/>
            <ac:picMk id="9" creationId="{33FE30D9-C905-676F-7A78-8C3343CB4F40}"/>
          </ac:picMkLst>
        </pc:picChg>
      </pc:sldChg>
      <pc:sldChg chg="addSp modSp new mod setBg">
        <pc:chgData name="wesa Delgado" userId="da0cd96416f538cb" providerId="LiveId" clId="{3ADD4640-0F41-4CAC-94D7-45A46D743E8D}" dt="2026-07-13T09:30:11.064" v="15258" actId="255"/>
        <pc:sldMkLst>
          <pc:docMk/>
          <pc:sldMk cId="376786621" sldId="268"/>
        </pc:sldMkLst>
        <pc:spChg chg="mod">
          <ac:chgData name="wesa Delgado" userId="da0cd96416f538cb" providerId="LiveId" clId="{3ADD4640-0F41-4CAC-94D7-45A46D743E8D}" dt="2026-07-11T00:25:38.757" v="7559" actId="20577"/>
          <ac:spMkLst>
            <pc:docMk/>
            <pc:sldMk cId="376786621" sldId="268"/>
            <ac:spMk id="2" creationId="{B8C2CE97-89B9-903B-D297-1C836EBE7D6B}"/>
          </ac:spMkLst>
        </pc:spChg>
        <pc:spChg chg="mod">
          <ac:chgData name="wesa Delgado" userId="da0cd96416f538cb" providerId="LiveId" clId="{3ADD4640-0F41-4CAC-94D7-45A46D743E8D}" dt="2026-07-13T09:30:11.064" v="15258" actId="255"/>
          <ac:spMkLst>
            <pc:docMk/>
            <pc:sldMk cId="376786621" sldId="268"/>
            <ac:spMk id="3" creationId="{EA27D1A6-5F95-B687-9C9A-5A4A8F5B99AF}"/>
          </ac:spMkLst>
        </pc:spChg>
        <pc:spChg chg="add">
          <ac:chgData name="wesa Delgado" userId="da0cd96416f538cb" providerId="LiveId" clId="{3ADD4640-0F41-4CAC-94D7-45A46D743E8D}" dt="2026-07-08T18:30:20.141" v="4209" actId="26606"/>
          <ac:spMkLst>
            <pc:docMk/>
            <pc:sldMk cId="376786621" sldId="268"/>
            <ac:spMk id="12" creationId="{B712E947-0734-45F9-9C4F-41114EC3A33E}"/>
          </ac:spMkLst>
        </pc:spChg>
        <pc:spChg chg="add">
          <ac:chgData name="wesa Delgado" userId="da0cd96416f538cb" providerId="LiveId" clId="{3ADD4640-0F41-4CAC-94D7-45A46D743E8D}" dt="2026-07-08T18:30:20.141" v="4209" actId="26606"/>
          <ac:spMkLst>
            <pc:docMk/>
            <pc:sldMk cId="376786621" sldId="268"/>
            <ac:spMk id="14" creationId="{5A65989E-BBD5-44D7-AA86-7AFD5D46BBC0}"/>
          </ac:spMkLst>
        </pc:spChg>
        <pc:spChg chg="add">
          <ac:chgData name="wesa Delgado" userId="da0cd96416f538cb" providerId="LiveId" clId="{3ADD4640-0F41-4CAC-94D7-45A46D743E8D}" dt="2026-07-08T18:30:20.141" v="4209" actId="26606"/>
          <ac:spMkLst>
            <pc:docMk/>
            <pc:sldMk cId="376786621" sldId="268"/>
            <ac:spMk id="16" creationId="{231A2881-D8D7-4A7D-ACA3-E9F849F853D8}"/>
          </ac:spMkLst>
        </pc:spChg>
        <pc:picChg chg="add mod ord">
          <ac:chgData name="wesa Delgado" userId="da0cd96416f538cb" providerId="LiveId" clId="{3ADD4640-0F41-4CAC-94D7-45A46D743E8D}" dt="2026-07-08T18:30:20.141" v="4209" actId="26606"/>
          <ac:picMkLst>
            <pc:docMk/>
            <pc:sldMk cId="376786621" sldId="268"/>
            <ac:picMk id="5" creationId="{CA898952-49BB-75BF-076C-CF1C289FCDB7}"/>
          </ac:picMkLst>
        </pc:picChg>
        <pc:picChg chg="add mod">
          <ac:chgData name="wesa Delgado" userId="da0cd96416f538cb" providerId="LiveId" clId="{3ADD4640-0F41-4CAC-94D7-45A46D743E8D}" dt="2026-07-08T18:30:20.141" v="4209" actId="26606"/>
          <ac:picMkLst>
            <pc:docMk/>
            <pc:sldMk cId="376786621" sldId="268"/>
            <ac:picMk id="7" creationId="{2B83A703-490D-56C4-5F19-C05A869199B1}"/>
          </ac:picMkLst>
        </pc:picChg>
      </pc:sldChg>
      <pc:sldChg chg="addSp modSp new add del mod">
        <pc:chgData name="wesa Delgado" userId="da0cd96416f538cb" providerId="LiveId" clId="{3ADD4640-0F41-4CAC-94D7-45A46D743E8D}" dt="2026-07-13T00:30:40.617" v="13635" actId="255"/>
        <pc:sldMkLst>
          <pc:docMk/>
          <pc:sldMk cId="2323218190" sldId="269"/>
        </pc:sldMkLst>
        <pc:spChg chg="mod">
          <ac:chgData name="wesa Delgado" userId="da0cd96416f538cb" providerId="LiveId" clId="{3ADD4640-0F41-4CAC-94D7-45A46D743E8D}" dt="2026-07-12T14:33:18.530" v="10162" actId="20577"/>
          <ac:spMkLst>
            <pc:docMk/>
            <pc:sldMk cId="2323218190" sldId="269"/>
            <ac:spMk id="2" creationId="{25A48852-4EEE-0EE0-CED5-96254B5289C9}"/>
          </ac:spMkLst>
        </pc:spChg>
        <pc:spChg chg="mod">
          <ac:chgData name="wesa Delgado" userId="da0cd96416f538cb" providerId="LiveId" clId="{3ADD4640-0F41-4CAC-94D7-45A46D743E8D}" dt="2026-07-13T00:30:40.617" v="13635" actId="255"/>
          <ac:spMkLst>
            <pc:docMk/>
            <pc:sldMk cId="2323218190" sldId="269"/>
            <ac:spMk id="3" creationId="{32ED2C68-CA87-989A-DDC8-93961C167088}"/>
          </ac:spMkLst>
        </pc:spChg>
        <pc:spChg chg="add mod">
          <ac:chgData name="wesa Delgado" userId="da0cd96416f538cb" providerId="LiveId" clId="{3ADD4640-0F41-4CAC-94D7-45A46D743E8D}" dt="2026-07-12T21:23:17.394" v="13026" actId="20577"/>
          <ac:spMkLst>
            <pc:docMk/>
            <pc:sldMk cId="2323218190" sldId="269"/>
            <ac:spMk id="5" creationId="{EF9AF3F9-7970-CFD3-AB1A-87CB05D8300C}"/>
          </ac:spMkLst>
        </pc:spChg>
      </pc:sldChg>
      <pc:sldChg chg="addSp delSp modSp new mod setBg">
        <pc:chgData name="wesa Delgado" userId="da0cd96416f538cb" providerId="LiveId" clId="{3ADD4640-0F41-4CAC-94D7-45A46D743E8D}" dt="2026-07-13T09:21:59.199" v="15059" actId="20577"/>
        <pc:sldMkLst>
          <pc:docMk/>
          <pc:sldMk cId="2199035859" sldId="270"/>
        </pc:sldMkLst>
        <pc:spChg chg="mod">
          <ac:chgData name="wesa Delgado" userId="da0cd96416f538cb" providerId="LiveId" clId="{3ADD4640-0F41-4CAC-94D7-45A46D743E8D}" dt="2026-07-13T09:21:59.199" v="15059" actId="20577"/>
          <ac:spMkLst>
            <pc:docMk/>
            <pc:sldMk cId="2199035859" sldId="270"/>
            <ac:spMk id="2" creationId="{67048128-A4BB-AE27-E50F-D3B9DCB29FA4}"/>
          </ac:spMkLst>
        </pc:spChg>
        <pc:spChg chg="mod ord">
          <ac:chgData name="wesa Delgado" userId="da0cd96416f538cb" providerId="LiveId" clId="{3ADD4640-0F41-4CAC-94D7-45A46D743E8D}" dt="2026-07-13T04:08:06.879" v="14263" actId="26606"/>
          <ac:spMkLst>
            <pc:docMk/>
            <pc:sldMk cId="2199035859" sldId="270"/>
            <ac:spMk id="3" creationId="{C4C75B08-3F0F-F4EE-D877-A0BAE81DE4D1}"/>
          </ac:spMkLst>
        </pc:spChg>
        <pc:spChg chg="add del">
          <ac:chgData name="wesa Delgado" userId="da0cd96416f538cb" providerId="LiveId" clId="{3ADD4640-0F41-4CAC-94D7-45A46D743E8D}" dt="2026-07-13T04:08:06.848" v="14262" actId="26606"/>
          <ac:spMkLst>
            <pc:docMk/>
            <pc:sldMk cId="2199035859" sldId="270"/>
            <ac:spMk id="14" creationId="{61293230-B0F6-45B1-96D1-13D18E242995}"/>
          </ac:spMkLst>
        </pc:spChg>
        <pc:spChg chg="add del">
          <ac:chgData name="wesa Delgado" userId="da0cd96416f538cb" providerId="LiveId" clId="{3ADD4640-0F41-4CAC-94D7-45A46D743E8D}" dt="2026-07-13T04:08:06.848" v="14262" actId="26606"/>
          <ac:spMkLst>
            <pc:docMk/>
            <pc:sldMk cId="2199035859" sldId="270"/>
            <ac:spMk id="16" creationId="{2B573B51-C170-49C0-A3D9-8D99730C45AE}"/>
          </ac:spMkLst>
        </pc:spChg>
        <pc:spChg chg="add del">
          <ac:chgData name="wesa Delgado" userId="da0cd96416f538cb" providerId="LiveId" clId="{3ADD4640-0F41-4CAC-94D7-45A46D743E8D}" dt="2026-07-13T04:08:06.848" v="14262" actId="26606"/>
          <ac:spMkLst>
            <pc:docMk/>
            <pc:sldMk cId="2199035859" sldId="270"/>
            <ac:spMk id="18" creationId="{CC7BCC73-A901-44EB-B0E7-879E19267A6A}"/>
          </ac:spMkLst>
        </pc:spChg>
        <pc:spChg chg="add">
          <ac:chgData name="wesa Delgado" userId="da0cd96416f538cb" providerId="LiveId" clId="{3ADD4640-0F41-4CAC-94D7-45A46D743E8D}" dt="2026-07-13T04:08:06.879" v="14263" actId="26606"/>
          <ac:spMkLst>
            <pc:docMk/>
            <pc:sldMk cId="2199035859" sldId="270"/>
            <ac:spMk id="20" creationId="{2221AA6A-14A3-4CB1-A46D-4BBC72A286BE}"/>
          </ac:spMkLst>
        </pc:spChg>
        <pc:picChg chg="add mod">
          <ac:chgData name="wesa Delgado" userId="da0cd96416f538cb" providerId="LiveId" clId="{3ADD4640-0F41-4CAC-94D7-45A46D743E8D}" dt="2026-07-13T04:08:06.879" v="14263" actId="26606"/>
          <ac:picMkLst>
            <pc:docMk/>
            <pc:sldMk cId="2199035859" sldId="270"/>
            <ac:picMk id="5" creationId="{C52FC4E6-1C2A-534E-3F95-EEC786AE4CA1}"/>
          </ac:picMkLst>
        </pc:picChg>
        <pc:picChg chg="add mod">
          <ac:chgData name="wesa Delgado" userId="da0cd96416f538cb" providerId="LiveId" clId="{3ADD4640-0F41-4CAC-94D7-45A46D743E8D}" dt="2026-07-13T04:08:06.879" v="14263" actId="26606"/>
          <ac:picMkLst>
            <pc:docMk/>
            <pc:sldMk cId="2199035859" sldId="270"/>
            <ac:picMk id="7" creationId="{34C1EC93-9978-535F-B0B6-9ED6532E2349}"/>
          </ac:picMkLst>
        </pc:picChg>
        <pc:picChg chg="add mod">
          <ac:chgData name="wesa Delgado" userId="da0cd96416f538cb" providerId="LiveId" clId="{3ADD4640-0F41-4CAC-94D7-45A46D743E8D}" dt="2026-07-13T04:08:06.879" v="14263" actId="26606"/>
          <ac:picMkLst>
            <pc:docMk/>
            <pc:sldMk cId="2199035859" sldId="270"/>
            <ac:picMk id="9" creationId="{71260400-13FF-39F0-D20B-7810A3F90737}"/>
          </ac:picMkLst>
        </pc:picChg>
      </pc:sldChg>
      <pc:sldChg chg="del">
        <pc:chgData name="wesa Delgado" userId="da0cd96416f538cb" providerId="LiveId" clId="{3ADD4640-0F41-4CAC-94D7-45A46D743E8D}" dt="2026-07-12T09:35:16.917" v="9115" actId="2696"/>
        <pc:sldMkLst>
          <pc:docMk/>
          <pc:sldMk cId="4070909868" sldId="271"/>
        </pc:sldMkLst>
      </pc:sldChg>
    </pc:docChg>
  </pc:docChgLst>
  <pc:docChgLst>
    <pc:chgData name="wesa Delgado" userId="da0cd96416f538cb" providerId="LiveId" clId="{A867DA16-9CA8-42E9-8B75-9CE0AA7909E3}"/>
    <pc:docChg chg="undo custSel modSld">
      <pc:chgData name="wesa Delgado" userId="da0cd96416f538cb" providerId="LiveId" clId="{A867DA16-9CA8-42E9-8B75-9CE0AA7909E3}" dt="2026-07-13T04:48:35.817" v="118" actId="1076"/>
      <pc:docMkLst>
        <pc:docMk/>
      </pc:docMkLst>
      <pc:sldChg chg="addSp modSp mod">
        <pc:chgData name="wesa Delgado" userId="da0cd96416f538cb" providerId="LiveId" clId="{A867DA16-9CA8-42E9-8B75-9CE0AA7909E3}" dt="2026-07-07T02:40:06.134" v="38" actId="14100"/>
        <pc:sldMkLst>
          <pc:docMk/>
          <pc:sldMk cId="1851759532" sldId="260"/>
        </pc:sldMkLst>
        <pc:spChg chg="mod">
          <ac:chgData name="wesa Delgado" userId="da0cd96416f538cb" providerId="LiveId" clId="{A867DA16-9CA8-42E9-8B75-9CE0AA7909E3}" dt="2026-07-07T02:40:00.237" v="36" actId="14100"/>
          <ac:spMkLst>
            <pc:docMk/>
            <pc:sldMk cId="1851759532" sldId="260"/>
            <ac:spMk id="4" creationId="{BA234E52-EAEA-F88C-3C49-47C87A7C2C5B}"/>
          </ac:spMkLst>
        </pc:spChg>
        <pc:spChg chg="add mod">
          <ac:chgData name="wesa Delgado" userId="da0cd96416f538cb" providerId="LiveId" clId="{A867DA16-9CA8-42E9-8B75-9CE0AA7909E3}" dt="2026-07-07T02:40:06.134" v="38" actId="14100"/>
          <ac:spMkLst>
            <pc:docMk/>
            <pc:sldMk cId="1851759532" sldId="260"/>
            <ac:spMk id="5" creationId="{CA6FD25D-894A-D87F-C4F3-9AC5F3678BF2}"/>
          </ac:spMkLst>
        </pc:spChg>
      </pc:sldChg>
      <pc:sldChg chg="addSp modSp mod">
        <pc:chgData name="wesa Delgado" userId="da0cd96416f538cb" providerId="LiveId" clId="{A867DA16-9CA8-42E9-8B75-9CE0AA7909E3}" dt="2026-07-12T23:36:48.261" v="108" actId="1076"/>
        <pc:sldMkLst>
          <pc:docMk/>
          <pc:sldMk cId="1485943101" sldId="264"/>
        </pc:sldMkLst>
        <pc:spChg chg="mod">
          <ac:chgData name="wesa Delgado" userId="da0cd96416f538cb" providerId="LiveId" clId="{A867DA16-9CA8-42E9-8B75-9CE0AA7909E3}" dt="2026-07-12T23:36:23.933" v="104" actId="14100"/>
          <ac:spMkLst>
            <pc:docMk/>
            <pc:sldMk cId="1485943101" sldId="264"/>
            <ac:spMk id="3" creationId="{787E80F5-A5C0-B37F-2867-15DF9407995B}"/>
          </ac:spMkLst>
        </pc:spChg>
        <pc:spChg chg="add mod">
          <ac:chgData name="wesa Delgado" userId="da0cd96416f538cb" providerId="LiveId" clId="{A867DA16-9CA8-42E9-8B75-9CE0AA7909E3}" dt="2026-07-12T23:36:48.261" v="108" actId="1076"/>
          <ac:spMkLst>
            <pc:docMk/>
            <pc:sldMk cId="1485943101" sldId="264"/>
            <ac:spMk id="5" creationId="{EC9283F1-3F2E-A362-6D86-9CAF27A475E5}"/>
          </ac:spMkLst>
        </pc:spChg>
      </pc:sldChg>
      <pc:sldChg chg="modSp mod">
        <pc:chgData name="wesa Delgado" userId="da0cd96416f538cb" providerId="LiveId" clId="{A867DA16-9CA8-42E9-8B75-9CE0AA7909E3}" dt="2026-07-13T03:48:29.089" v="110" actId="20577"/>
        <pc:sldMkLst>
          <pc:docMk/>
          <pc:sldMk cId="3055936991" sldId="265"/>
        </pc:sldMkLst>
        <pc:spChg chg="mod">
          <ac:chgData name="wesa Delgado" userId="da0cd96416f538cb" providerId="LiveId" clId="{A867DA16-9CA8-42E9-8B75-9CE0AA7909E3}" dt="2026-07-13T03:48:29.089" v="110" actId="20577"/>
          <ac:spMkLst>
            <pc:docMk/>
            <pc:sldMk cId="3055936991" sldId="265"/>
            <ac:spMk id="3" creationId="{C5E4E27D-8914-CBE3-E422-33D0435FD69C}"/>
          </ac:spMkLst>
        </pc:spChg>
      </pc:sldChg>
      <pc:sldChg chg="addSp modSp mod">
        <pc:chgData name="wesa Delgado" userId="da0cd96416f538cb" providerId="LiveId" clId="{A867DA16-9CA8-42E9-8B75-9CE0AA7909E3}" dt="2026-07-13T04:48:35.817" v="118" actId="1076"/>
        <pc:sldMkLst>
          <pc:docMk/>
          <pc:sldMk cId="635308948" sldId="266"/>
        </pc:sldMkLst>
        <pc:spChg chg="mod">
          <ac:chgData name="wesa Delgado" userId="da0cd96416f538cb" providerId="LiveId" clId="{A867DA16-9CA8-42E9-8B75-9CE0AA7909E3}" dt="2026-07-13T04:48:33.005" v="117" actId="1076"/>
          <ac:spMkLst>
            <pc:docMk/>
            <pc:sldMk cId="635308948" sldId="266"/>
            <ac:spMk id="3" creationId="{5CAFFBBD-8D36-89D9-2D9A-CC2BB9233F9A}"/>
          </ac:spMkLst>
        </pc:spChg>
        <pc:spChg chg="add mod">
          <ac:chgData name="wesa Delgado" userId="da0cd96416f538cb" providerId="LiveId" clId="{A867DA16-9CA8-42E9-8B75-9CE0AA7909E3}" dt="2026-07-13T04:48:35.817" v="118" actId="1076"/>
          <ac:spMkLst>
            <pc:docMk/>
            <pc:sldMk cId="635308948" sldId="266"/>
            <ac:spMk id="5" creationId="{B444AAD7-4804-B9AE-93C9-442B1BD92673}"/>
          </ac:spMkLst>
        </pc:spChg>
      </pc:sldChg>
      <pc:sldChg chg="addSp delSp modSp mod">
        <pc:chgData name="wesa Delgado" userId="da0cd96416f538cb" providerId="LiveId" clId="{A867DA16-9CA8-42E9-8B75-9CE0AA7909E3}" dt="2026-07-12T11:55:25.466" v="102" actId="20577"/>
        <pc:sldMkLst>
          <pc:docMk/>
          <pc:sldMk cId="3441470519" sldId="267"/>
        </pc:sldMkLst>
        <pc:spChg chg="mod">
          <ac:chgData name="wesa Delgado" userId="da0cd96416f538cb" providerId="LiveId" clId="{A867DA16-9CA8-42E9-8B75-9CE0AA7909E3}" dt="2026-07-07T02:23:23.719" v="28" actId="14100"/>
          <ac:spMkLst>
            <pc:docMk/>
            <pc:sldMk cId="3441470519" sldId="267"/>
            <ac:spMk id="2" creationId="{658D3AEF-C05F-A3E9-3A05-B42C57FDD236}"/>
          </ac:spMkLst>
        </pc:spChg>
        <pc:spChg chg="mod">
          <ac:chgData name="wesa Delgado" userId="da0cd96416f538cb" providerId="LiveId" clId="{A867DA16-9CA8-42E9-8B75-9CE0AA7909E3}" dt="2026-07-07T02:23:28.798" v="29" actId="1076"/>
          <ac:spMkLst>
            <pc:docMk/>
            <pc:sldMk cId="3441470519" sldId="267"/>
            <ac:spMk id="3" creationId="{E109225E-6BC3-3763-59BA-2415B9E7223C}"/>
          </ac:spMkLst>
        </pc:spChg>
        <pc:spChg chg="mod">
          <ac:chgData name="wesa Delgado" userId="da0cd96416f538cb" providerId="LiveId" clId="{A867DA16-9CA8-42E9-8B75-9CE0AA7909E3}" dt="2026-07-12T11:55:25.466" v="102" actId="20577"/>
          <ac:spMkLst>
            <pc:docMk/>
            <pc:sldMk cId="3441470519" sldId="267"/>
            <ac:spMk id="10" creationId="{EC8D8A8E-E279-33EF-1E33-56802A29E40A}"/>
          </ac:spMkLst>
        </pc:spChg>
        <pc:spChg chg="add mod">
          <ac:chgData name="wesa Delgado" userId="da0cd96416f538cb" providerId="LiveId" clId="{A867DA16-9CA8-42E9-8B75-9CE0AA7909E3}" dt="2026-07-07T02:24:23.629" v="31" actId="1076"/>
          <ac:spMkLst>
            <pc:docMk/>
            <pc:sldMk cId="3441470519" sldId="267"/>
            <ac:spMk id="13" creationId="{968192B4-C664-11CF-979B-40AFA1142BE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E425C2-777D-437B-A485-CFBDAACB2F02}" type="datetimeFigureOut">
              <a:rPr lang="en-GB" smtClean="0"/>
              <a:t>09/07/2026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5BA1FC-147F-475A-9997-A0A06B1B5472}" type="slidenum">
              <a:rPr lang="en-GB" smtClean="0"/>
              <a:t>‹#›</a:t>
            </a:fld>
            <a:endParaRPr lang="en-GB"/>
          </a:p>
        </p:txBody>
      </p:sp>
    </p:spTree>
    <p:extLst>
      <p:ext uri="{BB962C8B-B14F-4D97-AF65-F5344CB8AC3E}">
        <p14:creationId xmlns:p14="http://schemas.microsoft.com/office/powerpoint/2010/main" val="34308653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5BA1FC-147F-475A-9997-A0A06B1B5472}" type="slidenum">
              <a:rPr lang="en-GB" smtClean="0"/>
              <a:t>7</a:t>
            </a:fld>
            <a:endParaRPr lang="en-GB"/>
          </a:p>
        </p:txBody>
      </p:sp>
    </p:spTree>
    <p:extLst>
      <p:ext uri="{BB962C8B-B14F-4D97-AF65-F5344CB8AC3E}">
        <p14:creationId xmlns:p14="http://schemas.microsoft.com/office/powerpoint/2010/main" val="32945980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0CC42-808F-2CCD-A3B7-D5749DD3228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B3865A4-408E-074B-699E-C114C7C7A1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2DCF238-6C45-67D1-3BDB-70F722450D96}"/>
              </a:ext>
            </a:extLst>
          </p:cNvPr>
          <p:cNvSpPr>
            <a:spLocks noGrp="1"/>
          </p:cNvSpPr>
          <p:nvPr>
            <p:ph type="dt" sz="half" idx="10"/>
          </p:nvPr>
        </p:nvSpPr>
        <p:spPr/>
        <p:txBody>
          <a:bodyPr/>
          <a:lstStyle/>
          <a:p>
            <a:fld id="{4E69F914-F75C-DF4A-8E3D-0EE1CE742B98}" type="datetimeFigureOut">
              <a:rPr lang="en-GB" smtClean="0"/>
              <a:t>19/06/2026</a:t>
            </a:fld>
            <a:endParaRPr lang="en-GB"/>
          </a:p>
        </p:txBody>
      </p:sp>
      <p:sp>
        <p:nvSpPr>
          <p:cNvPr id="5" name="Footer Placeholder 4">
            <a:extLst>
              <a:ext uri="{FF2B5EF4-FFF2-40B4-BE49-F238E27FC236}">
                <a16:creationId xmlns:a16="http://schemas.microsoft.com/office/drawing/2014/main" id="{03ECEACF-7E31-E59F-D3C0-E3920B0A35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84EB35-8398-C701-BD34-A4600B20CC9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74202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9ADA0-752E-5085-9260-CD957E82BA1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B4DEF25-9036-5029-2C69-FE82F331284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4DB7DD5-7256-2038-1257-85238511B8DF}"/>
              </a:ext>
            </a:extLst>
          </p:cNvPr>
          <p:cNvSpPr>
            <a:spLocks noGrp="1"/>
          </p:cNvSpPr>
          <p:nvPr>
            <p:ph type="dt" sz="half" idx="10"/>
          </p:nvPr>
        </p:nvSpPr>
        <p:spPr/>
        <p:txBody>
          <a:bodyPr/>
          <a:lstStyle/>
          <a:p>
            <a:fld id="{4E69F914-F75C-DF4A-8E3D-0EE1CE742B98}" type="datetimeFigureOut">
              <a:rPr lang="en-GB" smtClean="0"/>
              <a:t>19/06/2026</a:t>
            </a:fld>
            <a:endParaRPr lang="en-GB"/>
          </a:p>
        </p:txBody>
      </p:sp>
      <p:sp>
        <p:nvSpPr>
          <p:cNvPr id="5" name="Footer Placeholder 4">
            <a:extLst>
              <a:ext uri="{FF2B5EF4-FFF2-40B4-BE49-F238E27FC236}">
                <a16:creationId xmlns:a16="http://schemas.microsoft.com/office/drawing/2014/main" id="{6756E32C-5AFC-65E6-B9CA-6E4153CF65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AB0160-E0A3-EA39-496C-B480A8D6967D}"/>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5192745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90656-9002-7BE6-D578-58CBBF1EF82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324E418-0697-21BE-4EF9-57E1D9F8DB5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35A3436-85AC-9998-8432-E23D910F3808}"/>
              </a:ext>
            </a:extLst>
          </p:cNvPr>
          <p:cNvSpPr>
            <a:spLocks noGrp="1"/>
          </p:cNvSpPr>
          <p:nvPr>
            <p:ph type="dt" sz="half" idx="10"/>
          </p:nvPr>
        </p:nvSpPr>
        <p:spPr/>
        <p:txBody>
          <a:bodyPr/>
          <a:lstStyle/>
          <a:p>
            <a:fld id="{4E69F914-F75C-DF4A-8E3D-0EE1CE742B98}" type="datetimeFigureOut">
              <a:rPr lang="en-GB" smtClean="0"/>
              <a:t>19/06/2026</a:t>
            </a:fld>
            <a:endParaRPr lang="en-GB"/>
          </a:p>
        </p:txBody>
      </p:sp>
      <p:sp>
        <p:nvSpPr>
          <p:cNvPr id="5" name="Footer Placeholder 4">
            <a:extLst>
              <a:ext uri="{FF2B5EF4-FFF2-40B4-BE49-F238E27FC236}">
                <a16:creationId xmlns:a16="http://schemas.microsoft.com/office/drawing/2014/main" id="{7EB3B488-D143-DA76-81A4-409ABCF51F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5A72BA-F43C-F1D7-3905-207B5CA4777F}"/>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9135974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6A984-410A-E89F-251C-E0D1EE75EDF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160A796-B2A1-9BBB-E151-640BBB0CF87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7D9EE35-E278-28BB-DED7-DE30A0246EE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5DE36BA-70E3-CFC8-5A31-9F37517220DC}"/>
              </a:ext>
            </a:extLst>
          </p:cNvPr>
          <p:cNvSpPr>
            <a:spLocks noGrp="1"/>
          </p:cNvSpPr>
          <p:nvPr>
            <p:ph type="dt" sz="half" idx="10"/>
          </p:nvPr>
        </p:nvSpPr>
        <p:spPr/>
        <p:txBody>
          <a:bodyPr/>
          <a:lstStyle/>
          <a:p>
            <a:fld id="{4E69F914-F75C-DF4A-8E3D-0EE1CE742B98}" type="datetimeFigureOut">
              <a:rPr lang="en-GB" smtClean="0"/>
              <a:t>19/06/2026</a:t>
            </a:fld>
            <a:endParaRPr lang="en-GB"/>
          </a:p>
        </p:txBody>
      </p:sp>
      <p:sp>
        <p:nvSpPr>
          <p:cNvPr id="6" name="Footer Placeholder 5">
            <a:extLst>
              <a:ext uri="{FF2B5EF4-FFF2-40B4-BE49-F238E27FC236}">
                <a16:creationId xmlns:a16="http://schemas.microsoft.com/office/drawing/2014/main" id="{FB8C244D-0519-6904-4D07-8EF185EF41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3CE7DB-F670-B5E1-6E0D-70E8A7AAF3A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7624885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AAF91-9F4E-6142-AC9C-2E5BD010652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307E359-D523-43F7-FECC-270EB0F91B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EEE4E04-F4B4-9AE6-1AE4-7115D5287AB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1E4068F-12E8-73B7-85CA-E960E4E5B4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06D68F7-B4F6-00F7-C366-5507CF6488B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F61EA94-3C5E-8B16-8A72-6F8B33176825}"/>
              </a:ext>
            </a:extLst>
          </p:cNvPr>
          <p:cNvSpPr>
            <a:spLocks noGrp="1"/>
          </p:cNvSpPr>
          <p:nvPr>
            <p:ph type="dt" sz="half" idx="10"/>
          </p:nvPr>
        </p:nvSpPr>
        <p:spPr/>
        <p:txBody>
          <a:bodyPr/>
          <a:lstStyle/>
          <a:p>
            <a:fld id="{4E69F914-F75C-DF4A-8E3D-0EE1CE742B98}" type="datetimeFigureOut">
              <a:rPr lang="en-GB" smtClean="0"/>
              <a:t>19/06/2026</a:t>
            </a:fld>
            <a:endParaRPr lang="en-GB"/>
          </a:p>
        </p:txBody>
      </p:sp>
      <p:sp>
        <p:nvSpPr>
          <p:cNvPr id="8" name="Footer Placeholder 7">
            <a:extLst>
              <a:ext uri="{FF2B5EF4-FFF2-40B4-BE49-F238E27FC236}">
                <a16:creationId xmlns:a16="http://schemas.microsoft.com/office/drawing/2014/main" id="{C9E5227C-80C1-11AE-21C0-21F5EF8A3EE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EB22750-F746-BCB5-5249-51ADB17ACF66}"/>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441029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E5072-A408-62B9-5309-75C2D099801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6E7167D-45E0-9D81-866A-3DB9A40FE5BE}"/>
              </a:ext>
            </a:extLst>
          </p:cNvPr>
          <p:cNvSpPr>
            <a:spLocks noGrp="1"/>
          </p:cNvSpPr>
          <p:nvPr>
            <p:ph type="dt" sz="half" idx="10"/>
          </p:nvPr>
        </p:nvSpPr>
        <p:spPr/>
        <p:txBody>
          <a:bodyPr/>
          <a:lstStyle/>
          <a:p>
            <a:fld id="{4E69F914-F75C-DF4A-8E3D-0EE1CE742B98}" type="datetimeFigureOut">
              <a:rPr lang="en-GB" smtClean="0"/>
              <a:t>19/06/2026</a:t>
            </a:fld>
            <a:endParaRPr lang="en-GB"/>
          </a:p>
        </p:txBody>
      </p:sp>
      <p:sp>
        <p:nvSpPr>
          <p:cNvPr id="4" name="Footer Placeholder 3">
            <a:extLst>
              <a:ext uri="{FF2B5EF4-FFF2-40B4-BE49-F238E27FC236}">
                <a16:creationId xmlns:a16="http://schemas.microsoft.com/office/drawing/2014/main" id="{E762D9CC-B3D3-370B-C5A9-207C0C6DF60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B1ADE64-0020-C37F-E98A-89794398B93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491294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785793-17BA-9612-1E2C-1BADC5C9C2AD}"/>
              </a:ext>
            </a:extLst>
          </p:cNvPr>
          <p:cNvSpPr>
            <a:spLocks noGrp="1"/>
          </p:cNvSpPr>
          <p:nvPr>
            <p:ph type="dt" sz="half" idx="10"/>
          </p:nvPr>
        </p:nvSpPr>
        <p:spPr/>
        <p:txBody>
          <a:bodyPr/>
          <a:lstStyle/>
          <a:p>
            <a:fld id="{4E69F914-F75C-DF4A-8E3D-0EE1CE742B98}" type="datetimeFigureOut">
              <a:rPr lang="en-GB" smtClean="0"/>
              <a:t>19/06/2026</a:t>
            </a:fld>
            <a:endParaRPr lang="en-GB"/>
          </a:p>
        </p:txBody>
      </p:sp>
      <p:sp>
        <p:nvSpPr>
          <p:cNvPr id="3" name="Footer Placeholder 2">
            <a:extLst>
              <a:ext uri="{FF2B5EF4-FFF2-40B4-BE49-F238E27FC236}">
                <a16:creationId xmlns:a16="http://schemas.microsoft.com/office/drawing/2014/main" id="{97FC386E-BE0D-0D19-F082-D30B2BA5B2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41364C6-71D2-EB16-D321-A203CA416171}"/>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956422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F3028-E3AA-12F5-00B3-724937C0691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F21DDAB-441E-08B3-C88B-2850D31B876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53FA943-9CEE-C9A1-3A4D-4BAEB93F80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3DCA1C-D700-1D67-1F52-14A61CCBE42F}"/>
              </a:ext>
            </a:extLst>
          </p:cNvPr>
          <p:cNvSpPr>
            <a:spLocks noGrp="1"/>
          </p:cNvSpPr>
          <p:nvPr>
            <p:ph type="dt" sz="half" idx="10"/>
          </p:nvPr>
        </p:nvSpPr>
        <p:spPr/>
        <p:txBody>
          <a:bodyPr/>
          <a:lstStyle/>
          <a:p>
            <a:fld id="{4E69F914-F75C-DF4A-8E3D-0EE1CE742B98}" type="datetimeFigureOut">
              <a:rPr lang="en-GB" smtClean="0"/>
              <a:t>19/06/2026</a:t>
            </a:fld>
            <a:endParaRPr lang="en-GB"/>
          </a:p>
        </p:txBody>
      </p:sp>
      <p:sp>
        <p:nvSpPr>
          <p:cNvPr id="6" name="Footer Placeholder 5">
            <a:extLst>
              <a:ext uri="{FF2B5EF4-FFF2-40B4-BE49-F238E27FC236}">
                <a16:creationId xmlns:a16="http://schemas.microsoft.com/office/drawing/2014/main" id="{185700BC-80FE-B0FC-270D-C73B6BDAAE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02D6B9-4A44-8428-FCE2-D22276126E2B}"/>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709891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7B0A3-5D8F-88AD-D47A-8C1547864D3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14F7AD5-C927-8428-97FD-6532B00153F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D7BD74-8CD3-58FD-B9D6-994B172563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B0D7F4C-DC3A-D7CF-4F5A-6B2C955AAFA8}"/>
              </a:ext>
            </a:extLst>
          </p:cNvPr>
          <p:cNvSpPr>
            <a:spLocks noGrp="1"/>
          </p:cNvSpPr>
          <p:nvPr>
            <p:ph type="dt" sz="half" idx="10"/>
          </p:nvPr>
        </p:nvSpPr>
        <p:spPr/>
        <p:txBody>
          <a:bodyPr/>
          <a:lstStyle/>
          <a:p>
            <a:fld id="{4E69F914-F75C-DF4A-8E3D-0EE1CE742B98}" type="datetimeFigureOut">
              <a:rPr lang="en-GB" smtClean="0"/>
              <a:t>19/06/2026</a:t>
            </a:fld>
            <a:endParaRPr lang="en-GB"/>
          </a:p>
        </p:txBody>
      </p:sp>
      <p:sp>
        <p:nvSpPr>
          <p:cNvPr id="6" name="Footer Placeholder 5">
            <a:extLst>
              <a:ext uri="{FF2B5EF4-FFF2-40B4-BE49-F238E27FC236}">
                <a16:creationId xmlns:a16="http://schemas.microsoft.com/office/drawing/2014/main" id="{BF98141B-1421-001F-BEF3-5D7DF9F1D9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6E85ED-1DCB-75AE-777A-4CC33436DC3D}"/>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800322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3BF90-F186-952D-8720-DEE297566E1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30278E0-4BC9-CC19-2A3B-F31F7466799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456413-F833-C7E3-B991-852522984F15}"/>
              </a:ext>
            </a:extLst>
          </p:cNvPr>
          <p:cNvSpPr>
            <a:spLocks noGrp="1"/>
          </p:cNvSpPr>
          <p:nvPr>
            <p:ph type="dt" sz="half" idx="10"/>
          </p:nvPr>
        </p:nvSpPr>
        <p:spPr/>
        <p:txBody>
          <a:bodyPr/>
          <a:lstStyle/>
          <a:p>
            <a:fld id="{4E69F914-F75C-DF4A-8E3D-0EE1CE742B98}" type="datetimeFigureOut">
              <a:rPr lang="en-GB" smtClean="0"/>
              <a:t>19/06/2026</a:t>
            </a:fld>
            <a:endParaRPr lang="en-GB"/>
          </a:p>
        </p:txBody>
      </p:sp>
      <p:sp>
        <p:nvSpPr>
          <p:cNvPr id="5" name="Footer Placeholder 4">
            <a:extLst>
              <a:ext uri="{FF2B5EF4-FFF2-40B4-BE49-F238E27FC236}">
                <a16:creationId xmlns:a16="http://schemas.microsoft.com/office/drawing/2014/main" id="{B7EEC61E-BE6A-758B-D5B3-BD7E13FA98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A57092-7AB0-C3B8-3583-79FED627C7DE}"/>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492402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A1B76D-1F2B-5518-E691-D94AD19146A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0E8209C-2120-B9D2-8EFE-69C0B094964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3F7C464-5685-7CDE-FFC3-B35E5AA4BE89}"/>
              </a:ext>
            </a:extLst>
          </p:cNvPr>
          <p:cNvSpPr>
            <a:spLocks noGrp="1"/>
          </p:cNvSpPr>
          <p:nvPr>
            <p:ph type="dt" sz="half" idx="10"/>
          </p:nvPr>
        </p:nvSpPr>
        <p:spPr/>
        <p:txBody>
          <a:bodyPr/>
          <a:lstStyle/>
          <a:p>
            <a:fld id="{4E69F914-F75C-DF4A-8E3D-0EE1CE742B98}" type="datetimeFigureOut">
              <a:rPr lang="en-GB" smtClean="0"/>
              <a:t>19/06/2026</a:t>
            </a:fld>
            <a:endParaRPr lang="en-GB"/>
          </a:p>
        </p:txBody>
      </p:sp>
      <p:sp>
        <p:nvSpPr>
          <p:cNvPr id="5" name="Footer Placeholder 4">
            <a:extLst>
              <a:ext uri="{FF2B5EF4-FFF2-40B4-BE49-F238E27FC236}">
                <a16:creationId xmlns:a16="http://schemas.microsoft.com/office/drawing/2014/main" id="{C4F16323-D7B8-5EB0-0272-C030A2690D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7D3419-8297-82BB-75E2-1B82B11AF3CF}"/>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318330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A5478A-C627-90F6-FF0F-5FDD1A1DE0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8AC349D-231F-1D2B-8BB1-404088F6BBB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84E9BD-F54C-A39C-46F7-6F07EDB272B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E69F914-F75C-DF4A-8E3D-0EE1CE742B98}" type="datetimeFigureOut">
              <a:rPr lang="en-GB" smtClean="0"/>
              <a:t>19/06/2026</a:t>
            </a:fld>
            <a:endParaRPr lang="en-GB"/>
          </a:p>
        </p:txBody>
      </p:sp>
      <p:sp>
        <p:nvSpPr>
          <p:cNvPr id="5" name="Footer Placeholder 4">
            <a:extLst>
              <a:ext uri="{FF2B5EF4-FFF2-40B4-BE49-F238E27FC236}">
                <a16:creationId xmlns:a16="http://schemas.microsoft.com/office/drawing/2014/main" id="{CDCB274E-F41A-6412-79FF-240E070353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92CD336-E469-A974-392B-2B502DF00C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CFAF8B9-F476-9E49-9916-EFFC20CDCF66}" type="slidenum">
              <a:rPr lang="en-GB" smtClean="0"/>
              <a:t>‹#›</a:t>
            </a:fld>
            <a:endParaRPr lang="en-GB"/>
          </a:p>
        </p:txBody>
      </p:sp>
    </p:spTree>
    <p:extLst>
      <p:ext uri="{BB962C8B-B14F-4D97-AF65-F5344CB8AC3E}">
        <p14:creationId xmlns:p14="http://schemas.microsoft.com/office/powerpoint/2010/main" val="13695927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868237" y="2371241"/>
            <a:ext cx="8539079" cy="967524"/>
          </a:xfrm>
        </p:spPr>
        <p:txBody>
          <a:bodyPr>
            <a:normAutofit fontScale="90000"/>
          </a:bodyPr>
          <a:lstStyle/>
          <a:p>
            <a:pPr algn="l"/>
            <a:br>
              <a:rPr lang="en-GB" sz="667" b="1" dirty="0">
                <a:ea typeface="Aptos" panose="020B0004020202020204" pitchFamily="34" charset="0"/>
              </a:rPr>
            </a:br>
            <a:br>
              <a:rPr lang="en-GB" sz="1800" dirty="0"/>
            </a:br>
            <a:r>
              <a:rPr lang="en-GB" sz="2200" dirty="0">
                <a:latin typeface="Arial" panose="020B0604020202020204" pitchFamily="34" charset="0"/>
                <a:cs typeface="Arial" panose="020B0604020202020204" pitchFamily="34" charset="0"/>
              </a:rPr>
              <a:t>Student name : 	Wesa Jemima Bettencourt  Delgado</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Student number: 2508526</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Lecturer’s name : Odette Jack</a:t>
            </a:r>
            <a:br>
              <a:rPr lang="en-GB" sz="1125" dirty="0"/>
            </a:br>
            <a:endParaRPr lang="en-GB" sz="1125"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439118" y="3429000"/>
            <a:ext cx="11313763" cy="3098539"/>
          </a:xfrm>
        </p:spPr>
        <p:txBody>
          <a:bodyPr>
            <a:noAutofit/>
          </a:bodyPr>
          <a:lstStyle/>
          <a:p>
            <a:pPr algn="l"/>
            <a:r>
              <a:rPr lang="en-GB" sz="1800" b="1" dirty="0">
                <a:latin typeface="Arial" panose="020B0604020202020204" pitchFamily="34" charset="0"/>
                <a:cs typeface="Arial" panose="020B0604020202020204" pitchFamily="34" charset="0"/>
              </a:rPr>
              <a:t>Acknowledgement of the use of AI tools (</a:t>
            </a:r>
            <a:r>
              <a:rPr lang="en-GB" sz="1800" b="1" dirty="0">
                <a:solidFill>
                  <a:srgbClr val="FF0000"/>
                </a:solidFill>
                <a:latin typeface="Arial" panose="020B0604020202020204" pitchFamily="34" charset="0"/>
                <a:cs typeface="Arial" panose="020B0604020202020204" pitchFamily="34" charset="0"/>
              </a:rPr>
              <a:t>read the statements below and delete/amend as appropriate</a:t>
            </a:r>
            <a:r>
              <a:rPr lang="en-GB" sz="1800" b="1" dirty="0">
                <a:latin typeface="Arial" panose="020B0604020202020204" pitchFamily="34" charset="0"/>
                <a:cs typeface="Arial" panose="020B0604020202020204" pitchFamily="34" charset="0"/>
              </a:rPr>
              <a:t>)</a:t>
            </a:r>
          </a:p>
          <a:p>
            <a:pPr algn="l"/>
            <a:r>
              <a:rPr lang="en-GB" sz="1800" dirty="0">
                <a:latin typeface="Arial" panose="020B0604020202020204" pitchFamily="34" charset="0"/>
                <a:cs typeface="Arial" panose="020B0604020202020204" pitchFamily="34" charset="0"/>
              </a:rPr>
              <a:t>I confirm that I have </a:t>
            </a:r>
            <a:r>
              <a:rPr lang="en-GB" sz="1800" b="1" dirty="0">
                <a:latin typeface="Arial" panose="020B0604020202020204" pitchFamily="34" charset="0"/>
                <a:cs typeface="Arial" panose="020B0604020202020204" pitchFamily="34" charset="0"/>
              </a:rPr>
              <a:t>not </a:t>
            </a:r>
            <a:r>
              <a:rPr lang="en-GB" sz="1800" dirty="0">
                <a:latin typeface="Arial" panose="020B0604020202020204" pitchFamily="34" charset="0"/>
                <a:cs typeface="Arial" panose="020B0604020202020204" pitchFamily="34" charset="0"/>
              </a:rPr>
              <a:t>used any AI tools in the research and creation of this assignment. I confirm that I have not presented any AI generated materials as my own work. </a:t>
            </a:r>
          </a:p>
          <a:p>
            <a:r>
              <a:rPr lang="en-GB" b="1" dirty="0">
                <a:latin typeface="Arial" panose="020B0604020202020204" pitchFamily="34" charset="0"/>
                <a:cs typeface="Arial" panose="020B0604020202020204" pitchFamily="34" charset="0"/>
              </a:rPr>
              <a:t>OR</a:t>
            </a:r>
          </a:p>
          <a:p>
            <a:pPr algn="l"/>
            <a:r>
              <a:rPr lang="en-GB" sz="1800" dirty="0">
                <a:latin typeface="Arial" panose="020B0604020202020204" pitchFamily="34" charset="0"/>
                <a:cs typeface="Arial" panose="020B0604020202020204" pitchFamily="34" charset="0"/>
              </a:rPr>
              <a:t>I confirm that I have used AI tools to source images and/or for proofreading this work (</a:t>
            </a:r>
            <a:r>
              <a:rPr lang="en-GB" sz="1800" dirty="0">
                <a:solidFill>
                  <a:srgbClr val="FF0000"/>
                </a:solidFill>
                <a:latin typeface="Arial" panose="020B0604020202020204" pitchFamily="34" charset="0"/>
                <a:cs typeface="Arial" panose="020B0604020202020204" pitchFamily="34" charset="0"/>
              </a:rPr>
              <a:t>STATE AI </a:t>
            </a:r>
            <a:r>
              <a:rPr lang="en-GB" sz="1800">
                <a:solidFill>
                  <a:srgbClr val="FF0000"/>
                </a:solidFill>
                <a:latin typeface="Arial" panose="020B0604020202020204" pitchFamily="34" charset="0"/>
                <a:cs typeface="Arial" panose="020B0604020202020204" pitchFamily="34" charset="0"/>
              </a:rPr>
              <a:t>TOOL USED </a:t>
            </a:r>
            <a:r>
              <a:rPr lang="en-GB" sz="1800" dirty="0">
                <a:solidFill>
                  <a:srgbClr val="FF0000"/>
                </a:solidFill>
                <a:latin typeface="Arial" panose="020B0604020202020204" pitchFamily="34" charset="0"/>
                <a:cs typeface="Arial" panose="020B0604020202020204" pitchFamily="34" charset="0"/>
              </a:rPr>
              <a:t>HERE, SUCH AS GRAMMARLY AND DATE OF USE</a:t>
            </a:r>
            <a:r>
              <a:rPr lang="en-GB" sz="1800" dirty="0">
                <a:latin typeface="Arial" panose="020B0604020202020204" pitchFamily="34" charset="0"/>
                <a:cs typeface="Arial" panose="020B0604020202020204" pitchFamily="34" charset="0"/>
              </a:rPr>
              <a:t>). I confirm that I have not presented any AI generated materials as my own work. </a:t>
            </a:r>
            <a:endParaRPr lang="en-GB" sz="1800" b="1" dirty="0">
              <a:latin typeface="Arial" panose="020B0604020202020204" pitchFamily="34" charset="0"/>
              <a:cs typeface="Arial" panose="020B0604020202020204" pitchFamily="34" charset="0"/>
            </a:endParaRPr>
          </a:p>
          <a:p>
            <a:pPr algn="l"/>
            <a:r>
              <a:rPr lang="en-GB" sz="1800" dirty="0">
                <a:latin typeface="Arial" panose="020B0604020202020204" pitchFamily="34" charset="0"/>
                <a:cs typeface="Arial" panose="020B0604020202020204" pitchFamily="34" charset="0"/>
              </a:rPr>
              <a:t>I confirm I have copies of my drafts, notes, and other resources I used, which I may be asked to provide in evidence</a:t>
            </a:r>
          </a:p>
        </p:txBody>
      </p:sp>
      <p:sp>
        <p:nvSpPr>
          <p:cNvPr id="4" name="TextBox 3">
            <a:extLst>
              <a:ext uri="{FF2B5EF4-FFF2-40B4-BE49-F238E27FC236}">
                <a16:creationId xmlns:a16="http://schemas.microsoft.com/office/drawing/2014/main" id="{0DB5D689-0DBF-6610-F166-1771F1505D35}"/>
              </a:ext>
            </a:extLst>
          </p:cNvPr>
          <p:cNvSpPr txBox="1"/>
          <p:nvPr/>
        </p:nvSpPr>
        <p:spPr>
          <a:xfrm>
            <a:off x="3253361" y="1363899"/>
            <a:ext cx="6049210" cy="707886"/>
          </a:xfrm>
          <a:prstGeom prst="rect">
            <a:avLst/>
          </a:prstGeom>
          <a:noFill/>
        </p:spPr>
        <p:txBody>
          <a:bodyPr wrap="square" rtlCol="0">
            <a:spAutoFit/>
          </a:bodyPr>
          <a:lstStyle/>
          <a:p>
            <a:pPr algn="ctr"/>
            <a:r>
              <a:rPr lang="en-GB" sz="2000" b="1" dirty="0">
                <a:latin typeface="Arial" panose="020B0604020202020204" pitchFamily="34" charset="0"/>
                <a:cs typeface="Arial" panose="020B0604020202020204" pitchFamily="34" charset="0"/>
              </a:rPr>
              <a:t>LCHS4010</a:t>
            </a:r>
          </a:p>
          <a:p>
            <a:pPr algn="ctr"/>
            <a:r>
              <a:rPr lang="en-GB" sz="2000" b="1" dirty="0">
                <a:latin typeface="Arial" panose="020B0604020202020204" pitchFamily="34" charset="0"/>
                <a:cs typeface="Arial" panose="020B0604020202020204" pitchFamily="34" charset="0"/>
              </a:rPr>
              <a:t>Psychology in Health and Social Care</a:t>
            </a:r>
            <a:endParaRPr lang="en-GB" sz="2000"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68237" y="-22125"/>
            <a:ext cx="3272089" cy="13088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3F0F3-A943-03FA-BD6B-E6E6B03FEB21}"/>
              </a:ext>
            </a:extLst>
          </p:cNvPr>
          <p:cNvSpPr>
            <a:spLocks noGrp="1"/>
          </p:cNvSpPr>
          <p:nvPr>
            <p:ph type="title"/>
          </p:nvPr>
        </p:nvSpPr>
        <p:spPr/>
        <p:txBody>
          <a:bodyPr/>
          <a:lstStyle/>
          <a:p>
            <a:pPr algn="ctr"/>
            <a:endParaRPr lang="en-GB" b="1" dirty="0"/>
          </a:p>
        </p:txBody>
      </p:sp>
      <p:sp>
        <p:nvSpPr>
          <p:cNvPr id="3" name="Content Placeholder 2">
            <a:extLst>
              <a:ext uri="{FF2B5EF4-FFF2-40B4-BE49-F238E27FC236}">
                <a16:creationId xmlns:a16="http://schemas.microsoft.com/office/drawing/2014/main" id="{5CB0CD1D-46FB-6308-7CC1-19BD0F3D14C3}"/>
              </a:ext>
            </a:extLst>
          </p:cNvPr>
          <p:cNvSpPr>
            <a:spLocks noGrp="1"/>
          </p:cNvSpPr>
          <p:nvPr>
            <p:ph idx="1"/>
          </p:nvPr>
        </p:nvSpPr>
        <p:spPr/>
        <p:txBody>
          <a:bodyPr/>
          <a:lstStyle/>
          <a:p>
            <a:pPr marL="0" indent="0">
              <a:buNone/>
            </a:pPr>
            <a:r>
              <a:rPr lang="en-GB" sz="1400" dirty="0">
                <a:latin typeface="Arial" panose="020B0604020202020204" pitchFamily="34" charset="0"/>
                <a:cs typeface="Arial" panose="020B0604020202020204" pitchFamily="34" charset="0"/>
              </a:rPr>
              <a:t>My name is wesa In this presentation, I am going to use Vygotsky's theory to help talk about Isaac </a:t>
            </a:r>
          </a:p>
          <a:p>
            <a:pPr marL="0" indent="0">
              <a:buNone/>
            </a:pPr>
            <a:r>
              <a:rPr lang="en-GB" sz="1400" dirty="0">
                <a:latin typeface="Arial" panose="020B0604020202020204" pitchFamily="34" charset="0"/>
                <a:cs typeface="Arial" panose="020B0604020202020204" pitchFamily="34" charset="0"/>
              </a:rPr>
              <a:t>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3901173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48852-4EEE-0EE0-CED5-96254B5289C9}"/>
              </a:ext>
            </a:extLst>
          </p:cNvPr>
          <p:cNvSpPr>
            <a:spLocks noGrp="1"/>
          </p:cNvSpPr>
          <p:nvPr>
            <p:ph type="title"/>
          </p:nvPr>
        </p:nvSpPr>
        <p:spPr/>
        <p:txBody>
          <a:bodyPr/>
          <a:lstStyle/>
          <a:p>
            <a:r>
              <a:rPr lang="en-GB" b="1" dirty="0"/>
              <a:t>                    INTRODUCTION</a:t>
            </a:r>
            <a:endParaRPr lang="en-GB" dirty="0"/>
          </a:p>
        </p:txBody>
      </p:sp>
      <p:sp>
        <p:nvSpPr>
          <p:cNvPr id="3" name="Content Placeholder 2">
            <a:extLst>
              <a:ext uri="{FF2B5EF4-FFF2-40B4-BE49-F238E27FC236}">
                <a16:creationId xmlns:a16="http://schemas.microsoft.com/office/drawing/2014/main" id="{32ED2C68-CA87-989A-DDC8-93961C167088}"/>
              </a:ext>
            </a:extLst>
          </p:cNvPr>
          <p:cNvSpPr>
            <a:spLocks noGrp="1"/>
          </p:cNvSpPr>
          <p:nvPr>
            <p:ph idx="1"/>
          </p:nvPr>
        </p:nvSpPr>
        <p:spPr>
          <a:xfrm>
            <a:off x="0" y="1324947"/>
            <a:ext cx="10515600" cy="2892490"/>
          </a:xfrm>
        </p:spPr>
        <p:txBody>
          <a:bodyPr>
            <a:normAutofit/>
          </a:bodyPr>
          <a:lstStyle/>
          <a:p>
            <a:pPr marL="457200" lvl="1" indent="0">
              <a:buNone/>
            </a:pPr>
            <a:r>
              <a:rPr lang="en-GB" sz="1400" dirty="0">
                <a:latin typeface="Arial" panose="020B0604020202020204" pitchFamily="34" charset="0"/>
                <a:cs typeface="Arial" panose="020B0604020202020204" pitchFamily="34" charset="0"/>
              </a:rPr>
              <a:t>Introduce the case study </a:t>
            </a:r>
          </a:p>
        </p:txBody>
      </p:sp>
      <p:sp>
        <p:nvSpPr>
          <p:cNvPr id="5" name="TextBox 4">
            <a:extLst>
              <a:ext uri="{FF2B5EF4-FFF2-40B4-BE49-F238E27FC236}">
                <a16:creationId xmlns:a16="http://schemas.microsoft.com/office/drawing/2014/main" id="{EF9AF3F9-7970-CFD3-AB1A-87CB05D8300C}"/>
              </a:ext>
            </a:extLst>
          </p:cNvPr>
          <p:cNvSpPr txBox="1"/>
          <p:nvPr/>
        </p:nvSpPr>
        <p:spPr>
          <a:xfrm>
            <a:off x="307910" y="1859339"/>
            <a:ext cx="8509519" cy="1661993"/>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Issac , a 4-year-old boy who lives with his single mother. who struggles with postpartum depression. They have recently moved house and he has disorganised childcare, language delay issues, separation anxiety and withdraws during play , he also  has difficulty sleeping.</a:t>
            </a:r>
          </a:p>
          <a:p>
            <a:r>
              <a:rPr lang="en-GB" sz="1400" dirty="0">
                <a:latin typeface="Arial" panose="020B0604020202020204" pitchFamily="34" charset="0"/>
                <a:cs typeface="Arial" panose="020B0604020202020204" pitchFamily="34" charset="0"/>
              </a:rPr>
              <a:t> </a:t>
            </a:r>
          </a:p>
          <a:p>
            <a:r>
              <a:rPr lang="en-GB" sz="1400" dirty="0">
                <a:latin typeface="Arial" panose="020B0604020202020204" pitchFamily="34" charset="0"/>
                <a:cs typeface="Arial" panose="020B0604020202020204" pitchFamily="34" charset="0"/>
              </a:rPr>
              <a:t>I chose  Vygotsky theory  because it will help him gain more knowledge and improve his language.</a:t>
            </a:r>
          </a:p>
          <a:p>
            <a:r>
              <a:rPr lang="en-GB" sz="1400" dirty="0">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23232181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B483180-231F-2E27-49C9-32E3465ED2D1}"/>
              </a:ext>
            </a:extLst>
          </p:cNvPr>
          <p:cNvSpPr>
            <a:spLocks noGrp="1"/>
          </p:cNvSpPr>
          <p:nvPr>
            <p:ph type="title"/>
          </p:nvPr>
        </p:nvSpPr>
        <p:spPr>
          <a:xfrm>
            <a:off x="1360967" y="57162"/>
            <a:ext cx="8910084" cy="923330"/>
          </a:xfrm>
        </p:spPr>
        <p:txBody>
          <a:bodyPr>
            <a:normAutofit fontScale="90000"/>
          </a:bodyPr>
          <a:lstStyle/>
          <a:p>
            <a:r>
              <a:rPr lang="en-GB" sz="3200" dirty="0">
                <a:latin typeface="Arial" panose="020B0604020202020204" pitchFamily="34" charset="0"/>
                <a:cs typeface="Arial" panose="020B0604020202020204" pitchFamily="34" charset="0"/>
              </a:rPr>
              <a:t>                          Vygotsky theory </a:t>
            </a:r>
            <a:br>
              <a:rPr lang="en-GB" dirty="0"/>
            </a:br>
            <a:endParaRPr lang="en-GB" dirty="0"/>
          </a:p>
        </p:txBody>
      </p:sp>
      <p:sp>
        <p:nvSpPr>
          <p:cNvPr id="4" name="Subtitle 3">
            <a:extLst>
              <a:ext uri="{FF2B5EF4-FFF2-40B4-BE49-F238E27FC236}">
                <a16:creationId xmlns:a16="http://schemas.microsoft.com/office/drawing/2014/main" id="{BA234E52-EAEA-F88C-3C49-47C87A7C2C5B}"/>
              </a:ext>
            </a:extLst>
          </p:cNvPr>
          <p:cNvSpPr>
            <a:spLocks noGrp="1"/>
          </p:cNvSpPr>
          <p:nvPr>
            <p:ph idx="1"/>
          </p:nvPr>
        </p:nvSpPr>
        <p:spPr>
          <a:xfrm>
            <a:off x="838200" y="3638939"/>
            <a:ext cx="10515600" cy="2538024"/>
          </a:xfrm>
        </p:spPr>
        <p:txBody>
          <a:bodyPr>
            <a:normAutofit/>
          </a:bodyPr>
          <a:lstStyle/>
          <a:p>
            <a:pPr marL="0" indent="0" algn="l">
              <a:buNone/>
            </a:pPr>
            <a:r>
              <a:rPr lang="en-GB" sz="1400" dirty="0">
                <a:latin typeface="Arial" panose="020B0604020202020204" pitchFamily="34" charset="0"/>
                <a:cs typeface="Arial" panose="020B0604020202020204" pitchFamily="34" charset="0"/>
              </a:rPr>
              <a:t> j</a:t>
            </a:r>
          </a:p>
        </p:txBody>
      </p:sp>
      <p:sp>
        <p:nvSpPr>
          <p:cNvPr id="9" name="TextBox 8">
            <a:extLst>
              <a:ext uri="{FF2B5EF4-FFF2-40B4-BE49-F238E27FC236}">
                <a16:creationId xmlns:a16="http://schemas.microsoft.com/office/drawing/2014/main" id="{85EC7582-B135-5161-950D-8D504F71EC5D}"/>
              </a:ext>
            </a:extLst>
          </p:cNvPr>
          <p:cNvSpPr txBox="1"/>
          <p:nvPr/>
        </p:nvSpPr>
        <p:spPr>
          <a:xfrm>
            <a:off x="7734300" y="1330741"/>
            <a:ext cx="3834581" cy="923330"/>
          </a:xfrm>
          <a:prstGeom prst="rect">
            <a:avLst/>
          </a:prstGeom>
          <a:noFill/>
        </p:spPr>
        <p:txBody>
          <a:bodyPr wrap="square">
            <a:spAutoFit/>
          </a:bodyPr>
          <a:lstStyle/>
          <a:p>
            <a:pPr>
              <a:buNone/>
            </a:pPr>
            <a:endParaRPr lang="en-GB" dirty="0"/>
          </a:p>
          <a:p>
            <a:r>
              <a:rPr lang="en-GB" dirty="0"/>
              <a:t> </a:t>
            </a:r>
          </a:p>
          <a:p>
            <a:pPr>
              <a:buNone/>
            </a:pPr>
            <a:endParaRPr lang="en-GB" dirty="0"/>
          </a:p>
        </p:txBody>
      </p:sp>
      <p:sp>
        <p:nvSpPr>
          <p:cNvPr id="5" name="CaixaDeTexto 4">
            <a:extLst>
              <a:ext uri="{FF2B5EF4-FFF2-40B4-BE49-F238E27FC236}">
                <a16:creationId xmlns:a16="http://schemas.microsoft.com/office/drawing/2014/main" id="{CA6FD25D-894A-D87F-C4F3-9AC5F3678BF2}"/>
              </a:ext>
            </a:extLst>
          </p:cNvPr>
          <p:cNvSpPr txBox="1"/>
          <p:nvPr/>
        </p:nvSpPr>
        <p:spPr>
          <a:xfrm>
            <a:off x="693091" y="691145"/>
            <a:ext cx="10515600" cy="4216539"/>
          </a:xfrm>
          <a:prstGeom prst="rect">
            <a:avLst/>
          </a:prstGeom>
          <a:noFill/>
        </p:spPr>
        <p:txBody>
          <a:bodyPr wrap="square">
            <a:spAutoFit/>
          </a:bodyPr>
          <a:lstStyle/>
          <a:p>
            <a:r>
              <a:rPr lang="pt-BR" sz="1400" dirty="0">
                <a:latin typeface="Arial" panose="020B0604020202020204" pitchFamily="34" charset="0"/>
                <a:cs typeface="Arial" panose="020B0604020202020204" pitchFamily="34" charset="0"/>
              </a:rPr>
              <a:t> Vygotsky’s theory can be referred to as a psychological theory that gives great attention to the importance of culture in the cognitive development process, whereby learning and teaching play an important role in improving cognitive skills, especially the ZPD aspect.</a:t>
            </a:r>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 Zone of Proximal Development + More Knowledgeable other </a:t>
            </a:r>
            <a:r>
              <a:rPr lang="en-GB" sz="1400" dirty="0">
                <a:latin typeface="Arial" panose="020B0604020202020204" pitchFamily="34" charset="0"/>
                <a:cs typeface="Arial" panose="020B0604020202020204" pitchFamily="34" charset="0"/>
              </a:rPr>
              <a:t> </a:t>
            </a:r>
          </a:p>
          <a:p>
            <a:r>
              <a:rPr lang="en-GB" sz="1400" dirty="0">
                <a:latin typeface="Arial" panose="020B0604020202020204" pitchFamily="34" charset="0"/>
                <a:cs typeface="Arial" panose="020B0604020202020204" pitchFamily="34" charset="0"/>
              </a:rPr>
              <a:t>The Zone of Proximal Development (ZPD) is a concept developed by psychologist Lev Vygotsky. It describes the gap between what a learner can do independently and what they can achieve with guidance from a more knowledgeable other (like a teacher or peer). According to Vygotsky, cognitive abilities increase significantly when a learner encounters information or tasks that fall within the </a:t>
            </a:r>
            <a:r>
              <a:rPr lang="en-GB" sz="1400" dirty="0" err="1">
                <a:latin typeface="Arial" panose="020B0604020202020204" pitchFamily="34" charset="0"/>
                <a:cs typeface="Arial" panose="020B0604020202020204" pitchFamily="34" charset="0"/>
              </a:rPr>
              <a:t>ZDP.If</a:t>
            </a:r>
            <a:r>
              <a:rPr lang="en-GB" sz="1400" dirty="0">
                <a:latin typeface="Arial" panose="020B0604020202020204" pitchFamily="34" charset="0"/>
                <a:cs typeface="Arial" panose="020B0604020202020204" pitchFamily="34" charset="0"/>
              </a:rPr>
              <a:t> information lies outside the ZPD, the learner will be unable to master it. In contrast, tasks below the zone are already within their independent capability It represents the sweet spot for learning: tasks that are challenging enough to require assistance but not so difficult that they cause frustration.</a:t>
            </a:r>
          </a:p>
          <a:p>
            <a:endParaRPr lang="en-GB" sz="1400" dirty="0">
              <a:latin typeface="Arial" panose="020B0604020202020204" pitchFamily="34" charset="0"/>
              <a:cs typeface="Arial" panose="020B0604020202020204" pitchFamily="34" charset="0"/>
            </a:endParaRPr>
          </a:p>
          <a:p>
            <a:endParaRPr lang="en-GB" sz="1400" b="1"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 </a:t>
            </a:r>
          </a:p>
          <a:p>
            <a:endParaRPr lang="en-GB" dirty="0"/>
          </a:p>
          <a:p>
            <a:endParaRPr lang="en-GB" dirty="0"/>
          </a:p>
          <a:p>
            <a:endParaRPr lang="en-GB" dirty="0"/>
          </a:p>
          <a:p>
            <a:endParaRPr lang="en-GB" dirty="0"/>
          </a:p>
        </p:txBody>
      </p:sp>
      <p:pic>
        <p:nvPicPr>
          <p:cNvPr id="8" name="Picture 7">
            <a:extLst>
              <a:ext uri="{FF2B5EF4-FFF2-40B4-BE49-F238E27FC236}">
                <a16:creationId xmlns:a16="http://schemas.microsoft.com/office/drawing/2014/main" id="{0A212C13-FEE0-10CC-938B-FEBA9BF91963}"/>
              </a:ext>
            </a:extLst>
          </p:cNvPr>
          <p:cNvPicPr>
            <a:picLocks noChangeAspect="1"/>
          </p:cNvPicPr>
          <p:nvPr/>
        </p:nvPicPr>
        <p:blipFill>
          <a:blip r:embed="rId2"/>
          <a:stretch>
            <a:fillRect/>
          </a:stretch>
        </p:blipFill>
        <p:spPr>
          <a:xfrm>
            <a:off x="457200" y="3568842"/>
            <a:ext cx="4338735" cy="2462067"/>
          </a:xfrm>
          <a:prstGeom prst="rect">
            <a:avLst/>
          </a:prstGeom>
        </p:spPr>
      </p:pic>
      <p:pic>
        <p:nvPicPr>
          <p:cNvPr id="12" name="Picture 11">
            <a:extLst>
              <a:ext uri="{FF2B5EF4-FFF2-40B4-BE49-F238E27FC236}">
                <a16:creationId xmlns:a16="http://schemas.microsoft.com/office/drawing/2014/main" id="{EA33CFB6-B967-DE64-0611-AC8CB07A6EDA}"/>
              </a:ext>
            </a:extLst>
          </p:cNvPr>
          <p:cNvPicPr>
            <a:picLocks noChangeAspect="1"/>
          </p:cNvPicPr>
          <p:nvPr/>
        </p:nvPicPr>
        <p:blipFill>
          <a:blip r:embed="rId3"/>
          <a:stretch>
            <a:fillRect/>
          </a:stretch>
        </p:blipFill>
        <p:spPr>
          <a:xfrm>
            <a:off x="6828088" y="3176348"/>
            <a:ext cx="3630273" cy="3247053"/>
          </a:xfrm>
          <a:prstGeom prst="rect">
            <a:avLst/>
          </a:prstGeom>
        </p:spPr>
      </p:pic>
    </p:spTree>
    <p:extLst>
      <p:ext uri="{BB962C8B-B14F-4D97-AF65-F5344CB8AC3E}">
        <p14:creationId xmlns:p14="http://schemas.microsoft.com/office/powerpoint/2010/main" val="18517595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C2CE97-89B9-903B-D297-1C836EBE7D6B}"/>
              </a:ext>
            </a:extLst>
          </p:cNvPr>
          <p:cNvSpPr>
            <a:spLocks noGrp="1"/>
          </p:cNvSpPr>
          <p:nvPr>
            <p:ph type="title"/>
          </p:nvPr>
        </p:nvSpPr>
        <p:spPr>
          <a:xfrm>
            <a:off x="1323722" y="914400"/>
            <a:ext cx="6743698" cy="1031332"/>
          </a:xfrm>
        </p:spPr>
        <p:txBody>
          <a:bodyPr anchor="b">
            <a:normAutofit/>
          </a:bodyPr>
          <a:lstStyle/>
          <a:p>
            <a:r>
              <a:rPr lang="en-GB" sz="2800" dirty="0">
                <a:latin typeface="+mn-lt"/>
              </a:rPr>
              <a:t>        Scaffolding + Social Interaction</a:t>
            </a:r>
          </a:p>
        </p:txBody>
      </p:sp>
      <p:sp>
        <p:nvSpPr>
          <p:cNvPr id="3" name="Content Placeholder 2">
            <a:extLst>
              <a:ext uri="{FF2B5EF4-FFF2-40B4-BE49-F238E27FC236}">
                <a16:creationId xmlns:a16="http://schemas.microsoft.com/office/drawing/2014/main" id="{EA27D1A6-5F95-B687-9C9A-5A4A8F5B99AF}"/>
              </a:ext>
            </a:extLst>
          </p:cNvPr>
          <p:cNvSpPr>
            <a:spLocks noGrp="1"/>
          </p:cNvSpPr>
          <p:nvPr>
            <p:ph idx="1"/>
          </p:nvPr>
        </p:nvSpPr>
        <p:spPr>
          <a:xfrm>
            <a:off x="1144505" y="2277036"/>
            <a:ext cx="6743700" cy="3461155"/>
          </a:xfrm>
        </p:spPr>
        <p:txBody>
          <a:bodyPr>
            <a:normAutofit/>
          </a:bodyPr>
          <a:lstStyle/>
          <a:p>
            <a:r>
              <a:rPr lang="en-GB" sz="1400" b="1" dirty="0">
                <a:latin typeface="Arial" panose="020B0604020202020204" pitchFamily="34" charset="0"/>
                <a:cs typeface="Arial" panose="020B0604020202020204" pitchFamily="34" charset="0"/>
              </a:rPr>
              <a:t>Scaffolding</a:t>
            </a:r>
          </a:p>
          <a:p>
            <a:pPr marL="0" indent="0">
              <a:buNone/>
            </a:pPr>
            <a:r>
              <a:rPr lang="en-GB" sz="1400" dirty="0">
                <a:latin typeface="Arial" panose="020B0604020202020204" pitchFamily="34" charset="0"/>
                <a:cs typeface="Arial" panose="020B0604020202020204" pitchFamily="34" charset="0"/>
              </a:rPr>
              <a:t>Scaffolding is  the temporary  support given by a more knowledgeable , other to help a child complete a task , within their zone of proximal development. The  adult provides a lot of help at first and then gradually reduces it until the child can do the task independently.</a:t>
            </a: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 </a:t>
            </a:r>
          </a:p>
          <a:p>
            <a:pPr marL="0" indent="0">
              <a:buNone/>
            </a:pPr>
            <a:r>
              <a:rPr lang="en-GB" sz="1400" b="1" dirty="0">
                <a:latin typeface="Arial" panose="020B0604020202020204" pitchFamily="34" charset="0"/>
                <a:cs typeface="Arial" panose="020B0604020202020204" pitchFamily="34" charset="0"/>
              </a:rPr>
              <a:t>Social Interaction  </a:t>
            </a:r>
          </a:p>
          <a:p>
            <a:pPr marL="0" indent="0">
              <a:buNone/>
            </a:pPr>
            <a:r>
              <a:rPr lang="en-GB" sz="1400" dirty="0">
                <a:latin typeface="Arial" panose="020B0604020202020204" pitchFamily="34" charset="0"/>
                <a:cs typeface="Arial" panose="020B0604020202020204" pitchFamily="34" charset="0"/>
              </a:rPr>
              <a:t>Vygotsky believes that social interaction is the main method by which children learn things. Firstly, the children learn  new skills and language as result of interacting with other people. After acquiring these skills socially, they get the ability to use these skills on their own. The learning process begins socially and ends up being internalized by children. </a:t>
            </a:r>
          </a:p>
          <a:p>
            <a:pPr marL="0" indent="0">
              <a:buNone/>
            </a:pPr>
            <a:endParaRPr lang="en-GB" sz="140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2B83A703-490D-56C4-5F19-C05A869199B1}"/>
              </a:ext>
            </a:extLst>
          </p:cNvPr>
          <p:cNvPicPr>
            <a:picLocks noChangeAspect="1"/>
          </p:cNvPicPr>
          <p:nvPr/>
        </p:nvPicPr>
        <p:blipFill>
          <a:blip r:embed="rId2"/>
          <a:srcRect r="-5" b="-5"/>
          <a:stretch>
            <a:fillRect/>
          </a:stretch>
        </p:blipFill>
        <p:spPr>
          <a:xfrm>
            <a:off x="8878294" y="516835"/>
            <a:ext cx="2592126" cy="2592126"/>
          </a:xfrm>
          <a:custGeom>
            <a:avLst/>
            <a:gdLst/>
            <a:ahLst/>
            <a:cxnLst/>
            <a:rect l="l" t="t" r="r" b="b"/>
            <a:pathLst>
              <a:path w="2592126" h="2592126">
                <a:moveTo>
                  <a:pt x="1296063" y="0"/>
                </a:moveTo>
                <a:cubicBezTo>
                  <a:pt x="2011859" y="0"/>
                  <a:pt x="2592126" y="580267"/>
                  <a:pt x="2592126" y="1296063"/>
                </a:cubicBezTo>
                <a:cubicBezTo>
                  <a:pt x="2592126" y="2011859"/>
                  <a:pt x="2011859" y="2592126"/>
                  <a:pt x="1296063" y="2592126"/>
                </a:cubicBezTo>
                <a:cubicBezTo>
                  <a:pt x="580267" y="2592126"/>
                  <a:pt x="0" y="2011859"/>
                  <a:pt x="0" y="1296063"/>
                </a:cubicBezTo>
                <a:cubicBezTo>
                  <a:pt x="0" y="580267"/>
                  <a:pt x="580267" y="0"/>
                  <a:pt x="1296063" y="0"/>
                </a:cubicBezTo>
                <a:close/>
              </a:path>
            </a:pathLst>
          </a:custGeom>
        </p:spPr>
      </p:pic>
      <p:pic>
        <p:nvPicPr>
          <p:cNvPr id="5" name="Picture 4">
            <a:extLst>
              <a:ext uri="{FF2B5EF4-FFF2-40B4-BE49-F238E27FC236}">
                <a16:creationId xmlns:a16="http://schemas.microsoft.com/office/drawing/2014/main" id="{CA898952-49BB-75BF-076C-CF1C289FCDB7}"/>
              </a:ext>
            </a:extLst>
          </p:cNvPr>
          <p:cNvPicPr>
            <a:picLocks noChangeAspect="1"/>
          </p:cNvPicPr>
          <p:nvPr/>
        </p:nvPicPr>
        <p:blipFill>
          <a:blip r:embed="rId3"/>
          <a:srcRect t="5250" r="-6" b="-6"/>
          <a:stretch>
            <a:fillRect/>
          </a:stretch>
        </p:blipFill>
        <p:spPr>
          <a:xfrm>
            <a:off x="8878294" y="3383860"/>
            <a:ext cx="2592126" cy="2592126"/>
          </a:xfrm>
          <a:custGeom>
            <a:avLst/>
            <a:gdLst/>
            <a:ahLst/>
            <a:cxnLst/>
            <a:rect l="l" t="t" r="r" b="b"/>
            <a:pathLst>
              <a:path w="2592126" h="2592126">
                <a:moveTo>
                  <a:pt x="1296063" y="0"/>
                </a:moveTo>
                <a:cubicBezTo>
                  <a:pt x="2011859" y="0"/>
                  <a:pt x="2592126" y="580267"/>
                  <a:pt x="2592126" y="1296063"/>
                </a:cubicBezTo>
                <a:cubicBezTo>
                  <a:pt x="2592126" y="2011859"/>
                  <a:pt x="2011859" y="2592126"/>
                  <a:pt x="1296063" y="2592126"/>
                </a:cubicBezTo>
                <a:cubicBezTo>
                  <a:pt x="580267" y="2592126"/>
                  <a:pt x="0" y="2011859"/>
                  <a:pt x="0" y="1296063"/>
                </a:cubicBezTo>
                <a:cubicBezTo>
                  <a:pt x="0" y="580267"/>
                  <a:pt x="580267" y="0"/>
                  <a:pt x="1296063" y="0"/>
                </a:cubicBezTo>
                <a:close/>
              </a:path>
            </a:pathLst>
          </a:custGeom>
        </p:spPr>
      </p:pic>
      <p:sp>
        <p:nvSpPr>
          <p:cNvPr id="14" name="Rectangle 13">
            <a:extLst>
              <a:ext uri="{FF2B5EF4-FFF2-40B4-BE49-F238E27FC236}">
                <a16:creationId xmlns:a16="http://schemas.microsoft.com/office/drawing/2014/main" id="{5A65989E-BBD5-44D7-AA86-7AFD5D46B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31A2881-D8D7-4A7D-ACA3-E9F849F853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67866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456ED-6DAB-31EB-3438-EF75E77620E3}"/>
              </a:ext>
            </a:extLst>
          </p:cNvPr>
          <p:cNvSpPr>
            <a:spLocks noGrp="1"/>
          </p:cNvSpPr>
          <p:nvPr>
            <p:ph type="title"/>
          </p:nvPr>
        </p:nvSpPr>
        <p:spPr/>
        <p:txBody>
          <a:bodyPr/>
          <a:lstStyle/>
          <a:p>
            <a:pPr algn="ctr"/>
            <a:r>
              <a:rPr lang="en-GB" b="1" dirty="0"/>
              <a:t>THEORY LINKED TO CASE STUDY</a:t>
            </a:r>
          </a:p>
        </p:txBody>
      </p:sp>
      <p:sp>
        <p:nvSpPr>
          <p:cNvPr id="3" name="Content Placeholder 2">
            <a:extLst>
              <a:ext uri="{FF2B5EF4-FFF2-40B4-BE49-F238E27FC236}">
                <a16:creationId xmlns:a16="http://schemas.microsoft.com/office/drawing/2014/main" id="{88DF7234-CD54-BFA5-9CC3-82D7C1E740B2}"/>
              </a:ext>
            </a:extLst>
          </p:cNvPr>
          <p:cNvSpPr>
            <a:spLocks noGrp="1"/>
          </p:cNvSpPr>
          <p:nvPr>
            <p:ph idx="1"/>
          </p:nvPr>
        </p:nvSpPr>
        <p:spPr>
          <a:xfrm>
            <a:off x="1" y="1390260"/>
            <a:ext cx="12092472" cy="5402425"/>
          </a:xfrm>
        </p:spPr>
        <p:txBody>
          <a:bodyPr>
            <a:normAutofit/>
          </a:bodyPr>
          <a:lstStyle/>
          <a:p>
            <a:pPr marL="457200" lvl="1" indent="0">
              <a:buNone/>
            </a:pPr>
            <a:r>
              <a:rPr lang="en-GB" sz="1400" dirty="0">
                <a:latin typeface="Arial" panose="020B0604020202020204" pitchFamily="34" charset="0"/>
                <a:cs typeface="Arial" panose="020B0604020202020204" pitchFamily="34" charset="0"/>
              </a:rPr>
              <a:t>Vygotsky would argue that Isaac’s behaviour stems from his social environment and the nature of his relationships. </a:t>
            </a:r>
          </a:p>
          <a:p>
            <a:pPr marL="457200" lvl="1" indent="0">
              <a:buNone/>
            </a:pPr>
            <a:endParaRPr lang="en-GB" sz="1400" dirty="0">
              <a:latin typeface="Arial" panose="020B0604020202020204" pitchFamily="34" charset="0"/>
              <a:cs typeface="Arial" panose="020B0604020202020204" pitchFamily="34" charset="0"/>
            </a:endParaRPr>
          </a:p>
          <a:p>
            <a:pPr marL="457200" lvl="1" indent="0">
              <a:buNone/>
            </a:pPr>
            <a:r>
              <a:rPr lang="en-GB" sz="1400" dirty="0">
                <a:latin typeface="Arial" panose="020B0604020202020204" pitchFamily="34" charset="0"/>
                <a:cs typeface="Arial" panose="020B0604020202020204" pitchFamily="34" charset="0"/>
              </a:rPr>
              <a:t>Isaac is cling and throw tantrums when separated from his mother and I have noticed that the Vygotsky theory  would likely say that the ability to control emotions depends on the social context and is mediated by language , children learn to regulated their emotions through social interaction and language. In Isaac’s case, his unstable daycare placement and minimal, interation at home, due to his mother’s depression, limited his opportunities to develop the language skills needed to regulate his emotions. Consequently, he because dependent on physical contact as a source of security.</a:t>
            </a:r>
          </a:p>
          <a:p>
            <a:pPr marL="457200" lvl="1" indent="0">
              <a:buNone/>
            </a:pPr>
            <a:endParaRPr lang="en-GB" sz="1400" dirty="0">
              <a:latin typeface="Arial" panose="020B0604020202020204" pitchFamily="34" charset="0"/>
              <a:cs typeface="Arial" panose="020B0604020202020204" pitchFamily="34" charset="0"/>
            </a:endParaRPr>
          </a:p>
          <a:p>
            <a:pPr marL="457200" lvl="1" indent="0">
              <a:buNone/>
            </a:pPr>
            <a:r>
              <a:rPr lang="en-GB" sz="1400" dirty="0">
                <a:latin typeface="Arial" panose="020B0604020202020204" pitchFamily="34" charset="0"/>
                <a:cs typeface="Arial" panose="020B0604020202020204" pitchFamily="34" charset="0"/>
              </a:rPr>
              <a:t>Issac  not socialialize or participative in group activities  </a:t>
            </a:r>
          </a:p>
          <a:p>
            <a:pPr marL="457200" lvl="1" indent="0">
              <a:buNone/>
            </a:pPr>
            <a:r>
              <a:rPr lang="en-GB" sz="1400" dirty="0">
                <a:latin typeface="Arial" panose="020B0604020202020204" pitchFamily="34" charset="0"/>
                <a:cs typeface="Arial" panose="020B0604020202020204" pitchFamily="34" charset="0"/>
              </a:rPr>
              <a:t>Vygotsky would maintain that learning is social and that group learning precedes individual learning. At this stage, group activities might lie beyond Isaac’s  Zone of proximal Development( ZPD). He may lack the necessary social skills to participate, yet with the assistance of a more competent individual in a small-group setting, he could acquire those skills.</a:t>
            </a:r>
          </a:p>
          <a:p>
            <a:pPr marL="457200" lvl="1" indent="0">
              <a:buNone/>
            </a:pPr>
            <a:endParaRPr lang="en-GB" sz="1400" dirty="0">
              <a:latin typeface="Arial" panose="020B0604020202020204" pitchFamily="34" charset="0"/>
              <a:cs typeface="Arial" panose="020B0604020202020204" pitchFamily="34" charset="0"/>
            </a:endParaRPr>
          </a:p>
          <a:p>
            <a:pPr marL="457200" lvl="1" indent="0">
              <a:buNone/>
            </a:pPr>
            <a:r>
              <a:rPr lang="en-GB" sz="1400" dirty="0">
                <a:latin typeface="Arial" panose="020B0604020202020204" pitchFamily="34" charset="0"/>
                <a:cs typeface="Arial" panose="020B0604020202020204" pitchFamily="34" charset="0"/>
              </a:rPr>
              <a:t>his speech not appropriate</a:t>
            </a:r>
          </a:p>
          <a:p>
            <a:pPr marL="457200" lvl="1" indent="0">
              <a:buNone/>
            </a:pPr>
            <a:r>
              <a:rPr lang="en-GB" sz="1400" dirty="0">
                <a:latin typeface="Arial" panose="020B0604020202020204" pitchFamily="34" charset="0"/>
                <a:cs typeface="Arial" panose="020B0604020202020204" pitchFamily="34" charset="0"/>
              </a:rPr>
              <a:t>Vygotsky would argue that speech and language are social in nature, developing through communication and interactions with others. Because he had fewer ongoing relationships with adults and experienced frequent environmental changes, his opportunities to use language were limited, thereby affecting his speech development   </a:t>
            </a:r>
          </a:p>
        </p:txBody>
      </p:sp>
    </p:spTree>
    <p:extLst>
      <p:ext uri="{BB962C8B-B14F-4D97-AF65-F5344CB8AC3E}">
        <p14:creationId xmlns:p14="http://schemas.microsoft.com/office/powerpoint/2010/main" val="751758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40C2A-F63D-3F95-05BA-A7570D2AF02C}"/>
              </a:ext>
            </a:extLst>
          </p:cNvPr>
          <p:cNvSpPr>
            <a:spLocks noGrp="1"/>
          </p:cNvSpPr>
          <p:nvPr>
            <p:ph type="title"/>
          </p:nvPr>
        </p:nvSpPr>
        <p:spPr/>
        <p:txBody>
          <a:bodyPr/>
          <a:lstStyle/>
          <a:p>
            <a:r>
              <a:rPr lang="en-GB" b="1" dirty="0"/>
              <a:t>STRATEGIES TO HELP  </a:t>
            </a:r>
          </a:p>
        </p:txBody>
      </p:sp>
      <p:sp>
        <p:nvSpPr>
          <p:cNvPr id="3" name="Content Placeholder 2">
            <a:extLst>
              <a:ext uri="{FF2B5EF4-FFF2-40B4-BE49-F238E27FC236}">
                <a16:creationId xmlns:a16="http://schemas.microsoft.com/office/drawing/2014/main" id="{8E4A1259-635D-57EB-1ACE-DC9B72518C11}"/>
              </a:ext>
            </a:extLst>
          </p:cNvPr>
          <p:cNvSpPr>
            <a:spLocks noGrp="1"/>
          </p:cNvSpPr>
          <p:nvPr>
            <p:ph idx="1"/>
          </p:nvPr>
        </p:nvSpPr>
        <p:spPr/>
        <p:txBody>
          <a:bodyPr>
            <a:normAutofit/>
          </a:bodyPr>
          <a:lstStyle/>
          <a:p>
            <a:r>
              <a:rPr lang="en-GB" sz="1400" dirty="0">
                <a:latin typeface="Arial" panose="020B0604020202020204" pitchFamily="34" charset="0"/>
                <a:cs typeface="Arial" panose="020B0604020202020204" pitchFamily="34" charset="0"/>
              </a:rPr>
              <a:t>Some strategies to help Isaac :</a:t>
            </a:r>
          </a:p>
          <a:p>
            <a:pPr marL="0" indent="0">
              <a:buNone/>
            </a:pPr>
            <a:r>
              <a:rPr lang="en-GB" sz="1400" b="1" dirty="0">
                <a:latin typeface="Arial" panose="020B0604020202020204" pitchFamily="34" charset="0"/>
                <a:cs typeface="Arial" panose="020B0604020202020204" pitchFamily="34" charset="0"/>
              </a:rPr>
              <a:t>Play activities</a:t>
            </a:r>
            <a:r>
              <a:rPr lang="en-GB" sz="1400" dirty="0">
                <a:latin typeface="Arial" panose="020B0604020202020204" pitchFamily="34" charset="0"/>
                <a:cs typeface="Arial" panose="020B0604020202020204" pitchFamily="34" charset="0"/>
              </a:rPr>
              <a:t>: Through play activities, Isaac ends up interacting with others, which helps him improve his language. For Vygotsky, playing is essential for learning.</a:t>
            </a:r>
          </a:p>
          <a:p>
            <a:pPr marL="0" indent="0">
              <a:buNone/>
            </a:pPr>
            <a:r>
              <a:rPr lang="en-GB" sz="1400" b="1" dirty="0">
                <a:latin typeface="Arial" panose="020B0604020202020204" pitchFamily="34" charset="0"/>
                <a:cs typeface="Arial" panose="020B0604020202020204" pitchFamily="34" charset="0"/>
              </a:rPr>
              <a:t>.Small group activities: </a:t>
            </a:r>
            <a:r>
              <a:rPr lang="en-GB" sz="1400" dirty="0">
                <a:latin typeface="Arial" panose="020B0604020202020204" pitchFamily="34" charset="0"/>
                <a:cs typeface="Arial" panose="020B0604020202020204" pitchFamily="34" charset="0"/>
              </a:rPr>
              <a:t>keeping the activities at Issac’s level of understanding will help him more easily grasp what he needs to do, and the small group- without too many people –will help him feel more at ease</a:t>
            </a:r>
          </a:p>
          <a:p>
            <a:pPr marL="0" indent="0">
              <a:buNone/>
            </a:pPr>
            <a:r>
              <a:rPr lang="en-GB" sz="1400" b="1" dirty="0">
                <a:latin typeface="Arial" panose="020B0604020202020204" pitchFamily="34" charset="0"/>
                <a:cs typeface="Arial" panose="020B0604020202020204" pitchFamily="34" charset="0"/>
              </a:rPr>
              <a:t>.Adult scaffolding </a:t>
            </a:r>
            <a:r>
              <a:rPr lang="en-GB" sz="1400" dirty="0">
                <a:latin typeface="Arial" panose="020B0604020202020204" pitchFamily="34" charset="0"/>
                <a:cs typeface="Arial" panose="020B0604020202020204" pitchFamily="34" charset="0"/>
              </a:rPr>
              <a:t>:the adult gives some temporary help until Isaac learns to do the work on his own</a:t>
            </a:r>
          </a:p>
          <a:p>
            <a:pPr marL="0" indent="0">
              <a:buNone/>
            </a:pPr>
            <a:r>
              <a:rPr lang="en-GB" sz="1400" b="1" dirty="0">
                <a:latin typeface="Arial" panose="020B0604020202020204" pitchFamily="34" charset="0"/>
                <a:cs typeface="Arial" panose="020B0604020202020204" pitchFamily="34" charset="0"/>
              </a:rPr>
              <a:t>.Communication</a:t>
            </a:r>
            <a:r>
              <a:rPr lang="en-GB" sz="1400" dirty="0">
                <a:latin typeface="Arial" panose="020B0604020202020204" pitchFamily="34" charset="0"/>
                <a:cs typeface="Arial" panose="020B0604020202020204" pitchFamily="34" charset="0"/>
              </a:rPr>
              <a:t>: Adults, when talking to Isaac, should use simpler language suitable for his age to help him with his language development</a:t>
            </a:r>
          </a:p>
          <a:p>
            <a:pPr marL="0" indent="0">
              <a:buNone/>
            </a:pPr>
            <a:r>
              <a:rPr lang="en-GB" sz="1400" b="1" dirty="0">
                <a:latin typeface="Arial" panose="020B0604020202020204" pitchFamily="34" charset="0"/>
                <a:cs typeface="Arial" panose="020B0604020202020204" pitchFamily="34" charset="0"/>
              </a:rPr>
              <a:t>Multi–agency working</a:t>
            </a:r>
            <a:r>
              <a:rPr lang="en-GB" sz="1400" dirty="0">
                <a:latin typeface="Arial" panose="020B0604020202020204" pitchFamily="34" charset="0"/>
                <a:cs typeface="Arial" panose="020B0604020202020204" pitchFamily="34" charset="0"/>
              </a:rPr>
              <a:t>:  have a speech and language  therapist can act as MKO and give strategies for staff and family</a:t>
            </a:r>
            <a:endParaRPr lang="en-GB" sz="1400" b="1" dirty="0">
              <a:latin typeface="Arial" panose="020B0604020202020204" pitchFamily="34" charset="0"/>
              <a:cs typeface="Arial" panose="020B0604020202020204" pitchFamily="34" charset="0"/>
            </a:endParaRPr>
          </a:p>
          <a:p>
            <a:pPr marL="0" indent="0">
              <a:buNone/>
            </a:pPr>
            <a:r>
              <a:rPr lang="en-GB" sz="1400" b="1" dirty="0">
                <a:latin typeface="Arial" panose="020B0604020202020204" pitchFamily="34" charset="0"/>
                <a:cs typeface="Arial" panose="020B0604020202020204" pitchFamily="34" charset="0"/>
              </a:rPr>
              <a:t>parental support:  </a:t>
            </a:r>
            <a:r>
              <a:rPr lang="en-GB" sz="1400" dirty="0">
                <a:latin typeface="Arial" panose="020B0604020202020204" pitchFamily="34" charset="0"/>
                <a:cs typeface="Arial" panose="020B0604020202020204" pitchFamily="34" charset="0"/>
              </a:rPr>
              <a:t>The mother also needs support,  given that her depression has affected Isaac, therefore, a psychologist should be made available to help her   </a:t>
            </a:r>
          </a:p>
          <a:p>
            <a:pPr marL="0" indent="0">
              <a:buNone/>
            </a:pP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cultural tools-</a:t>
            </a:r>
            <a:r>
              <a:rPr lang="en-GB" sz="1400" dirty="0">
                <a:latin typeface="Arial" panose="020B0604020202020204" pitchFamily="34" charset="0"/>
                <a:cs typeface="Arial" panose="020B0604020202020204" pitchFamily="34" charset="0"/>
              </a:rPr>
              <a:t> Vygotsky  said  language and  play are  the main tools to support development. </a:t>
            </a:r>
          </a:p>
        </p:txBody>
      </p:sp>
      <p:sp>
        <p:nvSpPr>
          <p:cNvPr id="5" name="CaixaDeTexto 4">
            <a:extLst>
              <a:ext uri="{FF2B5EF4-FFF2-40B4-BE49-F238E27FC236}">
                <a16:creationId xmlns:a16="http://schemas.microsoft.com/office/drawing/2014/main" id="{74755D0E-1EA2-DC55-C213-556F9114B700}"/>
              </a:ext>
            </a:extLst>
          </p:cNvPr>
          <p:cNvSpPr txBox="1"/>
          <p:nvPr/>
        </p:nvSpPr>
        <p:spPr>
          <a:xfrm>
            <a:off x="3049671" y="61911650"/>
            <a:ext cx="6099342" cy="369332"/>
          </a:xfrm>
          <a:prstGeom prst="rect">
            <a:avLst/>
          </a:prstGeom>
          <a:noFill/>
        </p:spPr>
        <p:txBody>
          <a:bodyPr wrap="square">
            <a:spAutoFit/>
          </a:bodyPr>
          <a:lstStyle/>
          <a:p>
            <a:r>
              <a:rPr lang="pt-BR"/>
              <a:t>Isaac</a:t>
            </a:r>
            <a:endParaRPr lang="pt-GB"/>
          </a:p>
        </p:txBody>
      </p:sp>
    </p:spTree>
    <p:extLst>
      <p:ext uri="{BB962C8B-B14F-4D97-AF65-F5344CB8AC3E}">
        <p14:creationId xmlns:p14="http://schemas.microsoft.com/office/powerpoint/2010/main" val="31284990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AD7406-170C-AE62-C328-F7E4D369F02A}"/>
              </a:ext>
            </a:extLst>
          </p:cNvPr>
          <p:cNvSpPr>
            <a:spLocks noGrp="1"/>
          </p:cNvSpPr>
          <p:nvPr>
            <p:ph type="title"/>
          </p:nvPr>
        </p:nvSpPr>
        <p:spPr>
          <a:xfrm>
            <a:off x="1144506" y="457201"/>
            <a:ext cx="6743698" cy="1556870"/>
          </a:xfrm>
        </p:spPr>
        <p:txBody>
          <a:bodyPr anchor="b">
            <a:normAutofit fontScale="90000"/>
          </a:bodyPr>
          <a:lstStyle/>
          <a:p>
            <a:r>
              <a:rPr lang="en-GB" sz="3400" b="1" dirty="0"/>
              <a:t>FACTORS AFFECTING DEVELOPMENT: Environmental and Biological Factors  </a:t>
            </a:r>
            <a:br>
              <a:rPr lang="en-GB" sz="3400" b="1" dirty="0"/>
            </a:br>
            <a:endParaRPr lang="en-GB" sz="3400" b="1" dirty="0"/>
          </a:p>
        </p:txBody>
      </p:sp>
      <p:sp>
        <p:nvSpPr>
          <p:cNvPr id="3" name="Content Placeholder 2">
            <a:extLst>
              <a:ext uri="{FF2B5EF4-FFF2-40B4-BE49-F238E27FC236}">
                <a16:creationId xmlns:a16="http://schemas.microsoft.com/office/drawing/2014/main" id="{07123A48-DC30-BA3D-89B6-EB1727012996}"/>
              </a:ext>
            </a:extLst>
          </p:cNvPr>
          <p:cNvSpPr>
            <a:spLocks noGrp="1"/>
          </p:cNvSpPr>
          <p:nvPr>
            <p:ph idx="1"/>
          </p:nvPr>
        </p:nvSpPr>
        <p:spPr>
          <a:xfrm>
            <a:off x="1144505" y="2277036"/>
            <a:ext cx="6743700" cy="3461155"/>
          </a:xfrm>
        </p:spPr>
        <p:txBody>
          <a:bodyPr>
            <a:normAutofit/>
          </a:bodyPr>
          <a:lstStyle/>
          <a:p>
            <a:pPr marL="0" indent="0">
              <a:buNone/>
            </a:pPr>
            <a:r>
              <a:rPr lang="en-GB" sz="1400" dirty="0">
                <a:latin typeface="Arial" panose="020B0604020202020204" pitchFamily="34" charset="0"/>
                <a:cs typeface="Arial" panose="020B0604020202020204" pitchFamily="34" charset="0"/>
              </a:rPr>
              <a:t>  . </a:t>
            </a:r>
            <a:r>
              <a:rPr lang="en-GB" sz="1400" b="1" dirty="0">
                <a:latin typeface="Arial" panose="020B0604020202020204" pitchFamily="34" charset="0"/>
                <a:cs typeface="Arial" panose="020B0604020202020204" pitchFamily="34" charset="0"/>
              </a:rPr>
              <a:t>Biological  Factors ( Nature</a:t>
            </a:r>
            <a:r>
              <a:rPr lang="en-GB" sz="1400" dirty="0">
                <a:latin typeface="Arial" panose="020B0604020202020204" pitchFamily="34" charset="0"/>
                <a:cs typeface="Arial" panose="020B0604020202020204" pitchFamily="34" charset="0"/>
              </a:rPr>
              <a:t>)  refers to the   biological and genetic influences that shape  who we are. Also,  the traits and tendencies that are prewired thro inheritance and others  physiological factors. (McLeod, 2024)</a:t>
            </a:r>
          </a:p>
          <a:p>
            <a:pPr marL="0" indent="0">
              <a:buNone/>
            </a:pP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Genetics</a:t>
            </a:r>
            <a:r>
              <a:rPr lang="en-GB" sz="1400" dirty="0">
                <a:latin typeface="Arial" panose="020B0604020202020204" pitchFamily="34" charset="0"/>
                <a:cs typeface="Arial" panose="020B0604020202020204" pitchFamily="34" charset="0"/>
              </a:rPr>
              <a:t> is a study of DNA, genes  and chromosomes ,heredity variations, Mutations and  traits .</a:t>
            </a:r>
          </a:p>
          <a:p>
            <a:pPr marL="0" indent="0">
              <a:buNone/>
            </a:pPr>
            <a:r>
              <a:rPr lang="en-GB" sz="1400" b="1" dirty="0">
                <a:latin typeface="Arial" panose="020B0604020202020204" pitchFamily="34" charset="0"/>
                <a:cs typeface="Arial" panose="020B0604020202020204" pitchFamily="34" charset="0"/>
              </a:rPr>
              <a:t>   brain development</a:t>
            </a:r>
            <a:r>
              <a:rPr lang="en-GB" sz="1400" dirty="0">
                <a:latin typeface="Arial" panose="020B0604020202020204" pitchFamily="34" charset="0"/>
                <a:cs typeface="Arial" panose="020B0604020202020204" pitchFamily="34" charset="0"/>
              </a:rPr>
              <a:t>. Early stress and changes in care can affect  how the brain develops areas linked to emotion and language </a:t>
            </a: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b="1" dirty="0">
                <a:latin typeface="Arial" panose="020B0604020202020204" pitchFamily="34" charset="0"/>
                <a:cs typeface="Arial" panose="020B0604020202020204" pitchFamily="34" charset="0"/>
              </a:rPr>
              <a:t>      Temperament :   </a:t>
            </a:r>
            <a:r>
              <a:rPr lang="en-GB" sz="1400" dirty="0">
                <a:latin typeface="Arial" panose="020B0604020202020204" pitchFamily="34" charset="0"/>
                <a:cs typeface="Arial" panose="020B0604020202020204" pitchFamily="34" charset="0"/>
              </a:rPr>
              <a:t>Temperament is the way a person will react to something that's happening. For example, a person with child disorders and other problems like Isaac is very likely to get irritated easily or even fall into a deep depression</a:t>
            </a:r>
          </a:p>
          <a:p>
            <a:pPr marL="0" indent="0">
              <a:buNone/>
            </a:pPr>
            <a:endParaRPr lang="en-GB" sz="1400" dirty="0">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155C513B-320F-4A0B-3830-E01E5B659A62}"/>
              </a:ext>
            </a:extLst>
          </p:cNvPr>
          <p:cNvPicPr>
            <a:picLocks noChangeAspect="1"/>
          </p:cNvPicPr>
          <p:nvPr/>
        </p:nvPicPr>
        <p:blipFill>
          <a:blip r:embed="rId2"/>
          <a:srcRect t="4084" r="3" b="3061"/>
          <a:stretch>
            <a:fillRect/>
          </a:stretch>
        </p:blipFill>
        <p:spPr>
          <a:xfrm>
            <a:off x="8878294" y="516835"/>
            <a:ext cx="2592126" cy="2592126"/>
          </a:xfrm>
          <a:custGeom>
            <a:avLst/>
            <a:gdLst/>
            <a:ahLst/>
            <a:cxnLst/>
            <a:rect l="l" t="t" r="r" b="b"/>
            <a:pathLst>
              <a:path w="2592126" h="2592126">
                <a:moveTo>
                  <a:pt x="1296063" y="0"/>
                </a:moveTo>
                <a:cubicBezTo>
                  <a:pt x="2011859" y="0"/>
                  <a:pt x="2592126" y="580267"/>
                  <a:pt x="2592126" y="1296063"/>
                </a:cubicBezTo>
                <a:cubicBezTo>
                  <a:pt x="2592126" y="2011859"/>
                  <a:pt x="2011859" y="2592126"/>
                  <a:pt x="1296063" y="2592126"/>
                </a:cubicBezTo>
                <a:cubicBezTo>
                  <a:pt x="580267" y="2592126"/>
                  <a:pt x="0" y="2011859"/>
                  <a:pt x="0" y="1296063"/>
                </a:cubicBezTo>
                <a:cubicBezTo>
                  <a:pt x="0" y="580267"/>
                  <a:pt x="580267" y="0"/>
                  <a:pt x="1296063" y="0"/>
                </a:cubicBezTo>
                <a:close/>
              </a:path>
            </a:pathLst>
          </a:custGeom>
        </p:spPr>
      </p:pic>
      <p:pic>
        <p:nvPicPr>
          <p:cNvPr id="6" name="Picture 5">
            <a:extLst>
              <a:ext uri="{FF2B5EF4-FFF2-40B4-BE49-F238E27FC236}">
                <a16:creationId xmlns:a16="http://schemas.microsoft.com/office/drawing/2014/main" id="{01DFF00E-9DDC-0B8D-78C6-25BB857F80A6}"/>
              </a:ext>
            </a:extLst>
          </p:cNvPr>
          <p:cNvPicPr>
            <a:picLocks noChangeAspect="1"/>
          </p:cNvPicPr>
          <p:nvPr/>
        </p:nvPicPr>
        <p:blipFill>
          <a:blip r:embed="rId3"/>
          <a:srcRect r="-5" b="-5"/>
          <a:stretch>
            <a:fillRect/>
          </a:stretch>
        </p:blipFill>
        <p:spPr>
          <a:xfrm>
            <a:off x="8878294" y="3383860"/>
            <a:ext cx="2592126" cy="2592126"/>
          </a:xfrm>
          <a:custGeom>
            <a:avLst/>
            <a:gdLst/>
            <a:ahLst/>
            <a:cxnLst/>
            <a:rect l="l" t="t" r="r" b="b"/>
            <a:pathLst>
              <a:path w="2592126" h="2592126">
                <a:moveTo>
                  <a:pt x="1296063" y="0"/>
                </a:moveTo>
                <a:cubicBezTo>
                  <a:pt x="2011859" y="0"/>
                  <a:pt x="2592126" y="580267"/>
                  <a:pt x="2592126" y="1296063"/>
                </a:cubicBezTo>
                <a:cubicBezTo>
                  <a:pt x="2592126" y="2011859"/>
                  <a:pt x="2011859" y="2592126"/>
                  <a:pt x="1296063" y="2592126"/>
                </a:cubicBezTo>
                <a:cubicBezTo>
                  <a:pt x="580267" y="2592126"/>
                  <a:pt x="0" y="2011859"/>
                  <a:pt x="0" y="1296063"/>
                </a:cubicBezTo>
                <a:cubicBezTo>
                  <a:pt x="0" y="580267"/>
                  <a:pt x="580267" y="0"/>
                  <a:pt x="1296063" y="0"/>
                </a:cubicBezTo>
                <a:close/>
              </a:path>
            </a:pathLst>
          </a:custGeom>
        </p:spPr>
      </p:pic>
      <p:sp>
        <p:nvSpPr>
          <p:cNvPr id="24" name="Rectangle 23">
            <a:extLst>
              <a:ext uri="{FF2B5EF4-FFF2-40B4-BE49-F238E27FC236}">
                <a16:creationId xmlns:a16="http://schemas.microsoft.com/office/drawing/2014/main" id="{5A65989E-BBD5-44D7-AA86-7AFD5D46B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231A2881-D8D7-4A7D-ACA3-E9F849F853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769078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221AA6A-14A3-4CB1-A46D-4BBC72A286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048128-A4BB-AE27-E50F-D3B9DCB29FA4}"/>
              </a:ext>
            </a:extLst>
          </p:cNvPr>
          <p:cNvSpPr>
            <a:spLocks noGrp="1"/>
          </p:cNvSpPr>
          <p:nvPr>
            <p:ph type="title"/>
          </p:nvPr>
        </p:nvSpPr>
        <p:spPr>
          <a:xfrm>
            <a:off x="4316935" y="507283"/>
            <a:ext cx="7036865" cy="1544062"/>
          </a:xfrm>
        </p:spPr>
        <p:txBody>
          <a:bodyPr>
            <a:normAutofit/>
          </a:bodyPr>
          <a:lstStyle/>
          <a:p>
            <a:r>
              <a:rPr lang="en-GB" sz="3400" dirty="0"/>
              <a:t>     FACTORS AFFECTING ENVIROMENT  FACTORS NURTURE  ISSAC </a:t>
            </a:r>
          </a:p>
        </p:txBody>
      </p:sp>
      <p:pic>
        <p:nvPicPr>
          <p:cNvPr id="5" name="Picture 4">
            <a:extLst>
              <a:ext uri="{FF2B5EF4-FFF2-40B4-BE49-F238E27FC236}">
                <a16:creationId xmlns:a16="http://schemas.microsoft.com/office/drawing/2014/main" id="{C52FC4E6-1C2A-534E-3F95-EEC786AE4CA1}"/>
              </a:ext>
            </a:extLst>
          </p:cNvPr>
          <p:cNvPicPr>
            <a:picLocks noChangeAspect="1"/>
          </p:cNvPicPr>
          <p:nvPr/>
        </p:nvPicPr>
        <p:blipFill>
          <a:blip r:embed="rId2"/>
          <a:stretch>
            <a:fillRect/>
          </a:stretch>
        </p:blipFill>
        <p:spPr>
          <a:xfrm>
            <a:off x="776380" y="177416"/>
            <a:ext cx="2864773" cy="1955208"/>
          </a:xfrm>
          <a:prstGeom prst="rect">
            <a:avLst/>
          </a:prstGeom>
        </p:spPr>
      </p:pic>
      <p:pic>
        <p:nvPicPr>
          <p:cNvPr id="7" name="Picture 6">
            <a:extLst>
              <a:ext uri="{FF2B5EF4-FFF2-40B4-BE49-F238E27FC236}">
                <a16:creationId xmlns:a16="http://schemas.microsoft.com/office/drawing/2014/main" id="{34C1EC93-9978-535F-B0B6-9ED6532E2349}"/>
              </a:ext>
            </a:extLst>
          </p:cNvPr>
          <p:cNvPicPr>
            <a:picLocks noChangeAspect="1"/>
          </p:cNvPicPr>
          <p:nvPr/>
        </p:nvPicPr>
        <p:blipFill>
          <a:blip r:embed="rId3"/>
          <a:stretch>
            <a:fillRect/>
          </a:stretch>
        </p:blipFill>
        <p:spPr>
          <a:xfrm>
            <a:off x="698953" y="2255148"/>
            <a:ext cx="3019626" cy="1955208"/>
          </a:xfrm>
          <a:prstGeom prst="rect">
            <a:avLst/>
          </a:prstGeom>
        </p:spPr>
      </p:pic>
      <p:pic>
        <p:nvPicPr>
          <p:cNvPr id="9" name="Picture 8">
            <a:extLst>
              <a:ext uri="{FF2B5EF4-FFF2-40B4-BE49-F238E27FC236}">
                <a16:creationId xmlns:a16="http://schemas.microsoft.com/office/drawing/2014/main" id="{71260400-13FF-39F0-D20B-7810A3F90737}"/>
              </a:ext>
            </a:extLst>
          </p:cNvPr>
          <p:cNvPicPr>
            <a:picLocks noChangeAspect="1"/>
          </p:cNvPicPr>
          <p:nvPr/>
        </p:nvPicPr>
        <p:blipFill>
          <a:blip r:embed="rId4"/>
          <a:stretch>
            <a:fillRect/>
          </a:stretch>
        </p:blipFill>
        <p:spPr>
          <a:xfrm>
            <a:off x="470804" y="4332880"/>
            <a:ext cx="3475925" cy="1955208"/>
          </a:xfrm>
          <a:prstGeom prst="rect">
            <a:avLst/>
          </a:prstGeom>
        </p:spPr>
      </p:pic>
      <p:sp>
        <p:nvSpPr>
          <p:cNvPr id="3" name="Content Placeholder 2">
            <a:extLst>
              <a:ext uri="{FF2B5EF4-FFF2-40B4-BE49-F238E27FC236}">
                <a16:creationId xmlns:a16="http://schemas.microsoft.com/office/drawing/2014/main" id="{C4C75B08-3F0F-F4EE-D877-A0BAE81DE4D1}"/>
              </a:ext>
            </a:extLst>
          </p:cNvPr>
          <p:cNvSpPr>
            <a:spLocks noGrp="1"/>
          </p:cNvSpPr>
          <p:nvPr>
            <p:ph idx="1"/>
          </p:nvPr>
        </p:nvSpPr>
        <p:spPr>
          <a:xfrm>
            <a:off x="4316935" y="2230733"/>
            <a:ext cx="7036865" cy="3946229"/>
          </a:xfrm>
        </p:spPr>
        <p:txBody>
          <a:bodyPr>
            <a:normAutofit/>
          </a:bodyPr>
          <a:lstStyle/>
          <a:p>
            <a:r>
              <a:rPr lang="en-GB" sz="1600" dirty="0"/>
              <a:t> </a:t>
            </a:r>
            <a:r>
              <a:rPr lang="en-GB" sz="1600" dirty="0">
                <a:latin typeface="Arial" panose="020B0604020202020204" pitchFamily="34" charset="0"/>
                <a:cs typeface="Arial" panose="020B0604020202020204" pitchFamily="34" charset="0"/>
              </a:rPr>
              <a:t>Biology provides the foundation, but  environment shapes how that foundation develops. Environmental influences come in two broad forms: psychological and socio-cultural.</a:t>
            </a:r>
          </a:p>
          <a:p>
            <a:pPr marL="0" indent="0">
              <a:buNone/>
            </a:pPr>
            <a:r>
              <a:rPr lang="en-GB" sz="1600" dirty="0">
                <a:latin typeface="Arial" panose="020B0604020202020204" pitchFamily="34" charset="0"/>
                <a:cs typeface="Arial" panose="020B0604020202020204" pitchFamily="34" charset="0"/>
              </a:rPr>
              <a:t>.  Nurture/ Environmental </a:t>
            </a:r>
            <a:r>
              <a:rPr lang="en-GB" sz="1600" b="1" dirty="0">
                <a:latin typeface="Arial" panose="020B0604020202020204" pitchFamily="34" charset="0"/>
                <a:cs typeface="Arial" panose="020B0604020202020204" pitchFamily="34" charset="0"/>
              </a:rPr>
              <a:t> </a:t>
            </a:r>
          </a:p>
          <a:p>
            <a:pPr marL="0" indent="0">
              <a:buNone/>
            </a:pPr>
            <a:r>
              <a:rPr lang="en-GB" sz="1600" b="1" dirty="0">
                <a:latin typeface="Arial" panose="020B0604020202020204" pitchFamily="34" charset="0"/>
                <a:cs typeface="Arial" panose="020B0604020202020204" pitchFamily="34" charset="0"/>
              </a:rPr>
              <a:t> .  Maternal mental  heath </a:t>
            </a:r>
            <a:r>
              <a:rPr lang="en-GB" sz="1600" dirty="0">
                <a:latin typeface="Arial" panose="020B0604020202020204" pitchFamily="34" charset="0"/>
                <a:cs typeface="Arial" panose="020B0604020202020204" pitchFamily="34" charset="0"/>
              </a:rPr>
              <a:t>: if a mum doesn't have stable mental health, it can affect the bond and language development in the child's early years</a:t>
            </a:r>
          </a:p>
          <a:p>
            <a:pPr marL="0" indent="0">
              <a:buNone/>
            </a:pPr>
            <a:r>
              <a:rPr lang="en-GB" sz="1600" b="1" dirty="0">
                <a:latin typeface="Arial" panose="020B0604020202020204" pitchFamily="34" charset="0"/>
                <a:cs typeface="Arial" panose="020B0604020202020204" pitchFamily="34" charset="0"/>
              </a:rPr>
              <a:t>.    Parenting </a:t>
            </a:r>
            <a:r>
              <a:rPr lang="en-GB" sz="1600" dirty="0">
                <a:latin typeface="Arial" panose="020B0604020202020204" pitchFamily="34" charset="0"/>
                <a:cs typeface="Arial" panose="020B0604020202020204" pitchFamily="34" charset="0"/>
              </a:rPr>
              <a:t>Since his mum has depression, Isaac doesn't really get the emotional support at home that he needs</a:t>
            </a:r>
          </a:p>
          <a:p>
            <a:pPr marL="0" indent="0">
              <a:buNone/>
            </a:pPr>
            <a:r>
              <a:rPr lang="en-GB" sz="1600" dirty="0">
                <a:latin typeface="Arial" panose="020B0604020202020204" pitchFamily="34" charset="0"/>
                <a:cs typeface="Arial" panose="020B0604020202020204" pitchFamily="34" charset="0"/>
              </a:rPr>
              <a:t> .  </a:t>
            </a:r>
            <a:r>
              <a:rPr lang="en-GB" sz="1600" b="1" dirty="0">
                <a:latin typeface="Arial" panose="020B0604020202020204" pitchFamily="34" charset="0"/>
                <a:cs typeface="Arial" panose="020B0604020202020204" pitchFamily="34" charset="0"/>
              </a:rPr>
              <a:t>Moving home/childcare disruption</a:t>
            </a:r>
            <a:r>
              <a:rPr lang="en-GB" sz="1600" dirty="0">
                <a:latin typeface="Arial" panose="020B0604020202020204" pitchFamily="34" charset="0"/>
                <a:cs typeface="Arial" panose="020B0604020202020204" pitchFamily="34" charset="0"/>
              </a:rPr>
              <a:t>: Issac had multiple nursery placements. This created instability and    made it  harder to build secure relationships </a:t>
            </a:r>
          </a:p>
          <a:p>
            <a:pPr marL="0" indent="0">
              <a:buNone/>
            </a:pPr>
            <a:r>
              <a:rPr lang="en-GB" sz="1600" dirty="0">
                <a:latin typeface="Arial" panose="020B0604020202020204" pitchFamily="34" charset="0"/>
                <a:cs typeface="Arial" panose="020B0604020202020204" pitchFamily="34" charset="0"/>
              </a:rPr>
              <a:t> . </a:t>
            </a:r>
            <a:r>
              <a:rPr lang="en-GB" sz="1600" b="1" dirty="0">
                <a:latin typeface="Arial" panose="020B0604020202020204" pitchFamily="34" charset="0"/>
                <a:cs typeface="Arial" panose="020B0604020202020204" pitchFamily="34" charset="0"/>
              </a:rPr>
              <a:t>Social interaction :  </a:t>
            </a:r>
            <a:r>
              <a:rPr lang="en-GB" sz="1600" dirty="0">
                <a:latin typeface="Arial" panose="020B0604020202020204" pitchFamily="34" charset="0"/>
                <a:cs typeface="Arial" panose="020B0604020202020204" pitchFamily="34" charset="0"/>
              </a:rPr>
              <a:t>Issac  have a less opportunities  for talk and play with others   due childcare changes and mum’s mental health </a:t>
            </a:r>
          </a:p>
        </p:txBody>
      </p:sp>
    </p:spTree>
    <p:extLst>
      <p:ext uri="{BB962C8B-B14F-4D97-AF65-F5344CB8AC3E}">
        <p14:creationId xmlns:p14="http://schemas.microsoft.com/office/powerpoint/2010/main" val="21990358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37F12-666A-7C2A-9ACD-5F54E720EEED}"/>
              </a:ext>
            </a:extLst>
          </p:cNvPr>
          <p:cNvSpPr>
            <a:spLocks noGrp="1"/>
          </p:cNvSpPr>
          <p:nvPr>
            <p:ph type="title"/>
          </p:nvPr>
        </p:nvSpPr>
        <p:spPr/>
        <p:txBody>
          <a:bodyPr/>
          <a:lstStyle/>
          <a:p>
            <a:pPr algn="ctr"/>
            <a:r>
              <a:rPr lang="en-GB" b="1" dirty="0"/>
              <a:t>STRENGTHS OF THEORY</a:t>
            </a:r>
          </a:p>
        </p:txBody>
      </p:sp>
      <p:sp>
        <p:nvSpPr>
          <p:cNvPr id="4" name="Content Placeholder 3">
            <a:extLst>
              <a:ext uri="{FF2B5EF4-FFF2-40B4-BE49-F238E27FC236}">
                <a16:creationId xmlns:a16="http://schemas.microsoft.com/office/drawing/2014/main" id="{C2B2ABCA-D69E-9AB6-4FA8-565EBC4864BE}"/>
              </a:ext>
            </a:extLst>
          </p:cNvPr>
          <p:cNvSpPr>
            <a:spLocks noGrp="1"/>
          </p:cNvSpPr>
          <p:nvPr>
            <p:ph idx="1"/>
          </p:nvPr>
        </p:nvSpPr>
        <p:spPr>
          <a:xfrm>
            <a:off x="157065" y="1527044"/>
            <a:ext cx="10515600" cy="4771119"/>
          </a:xfrm>
        </p:spPr>
        <p:txBody>
          <a:bodyPr/>
          <a:lstStyle/>
          <a:p>
            <a:pPr marL="0" indent="0">
              <a:buNone/>
            </a:pPr>
            <a:r>
              <a:rPr lang="en-GB" dirty="0"/>
              <a:t>                                             Vygotsky  </a:t>
            </a:r>
          </a:p>
          <a:p>
            <a:pPr marL="0" indent="0">
              <a:buNone/>
            </a:pPr>
            <a:r>
              <a:rPr lang="en-GB" sz="1400" dirty="0">
                <a:latin typeface="Arial" panose="020B0604020202020204" pitchFamily="34" charset="0"/>
                <a:cs typeface="Arial" panose="020B0604020202020204" pitchFamily="34" charset="0"/>
              </a:rPr>
              <a:t>                                                     Highlights importance of social learning</a:t>
            </a:r>
          </a:p>
        </p:txBody>
      </p:sp>
      <p:sp>
        <p:nvSpPr>
          <p:cNvPr id="5" name="CaixaDeTexto 4">
            <a:extLst>
              <a:ext uri="{FF2B5EF4-FFF2-40B4-BE49-F238E27FC236}">
                <a16:creationId xmlns:a16="http://schemas.microsoft.com/office/drawing/2014/main" id="{EC9283F1-3F2E-A362-6D86-9CAF27A475E5}"/>
              </a:ext>
            </a:extLst>
          </p:cNvPr>
          <p:cNvSpPr txBox="1"/>
          <p:nvPr/>
        </p:nvSpPr>
        <p:spPr>
          <a:xfrm>
            <a:off x="167951" y="2540996"/>
            <a:ext cx="9196417" cy="1231106"/>
          </a:xfrm>
          <a:prstGeom prst="rect">
            <a:avLst/>
          </a:prstGeom>
          <a:noFill/>
        </p:spPr>
        <p:txBody>
          <a:bodyPr wrap="square">
            <a:spAutoFit/>
          </a:bodyPr>
          <a:lstStyle/>
          <a:p>
            <a:r>
              <a:rPr lang="pt-BR" dirty="0"/>
              <a:t>"</a:t>
            </a:r>
            <a:r>
              <a:rPr lang="pt-BR" sz="1400" dirty="0">
                <a:latin typeface="Arial" panose="020B0604020202020204" pitchFamily="34" charset="0"/>
                <a:cs typeface="Arial" panose="020B0604020202020204" pitchFamily="34" charset="0"/>
              </a:rPr>
              <a:t>One strength of Vygotsky’s theory is that it highlights the importance of social learning. He said children develop through interaction with more knowledgeable others. This explains Isaac well because his language delay and anxiety link to less consistent interaction due to childcare changes. It’s also useful in early years practice because the concepts of ZPD and scaffolding help us plan interventions. For example, giving Isaac a consistent key person to support his language and confidence. So Vygotsky is practical and widely used in childcare.</a:t>
            </a:r>
            <a:endParaRPr lang="pt-GB" sz="1400"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33040C65-BAF7-17A9-3334-12F11FC14CA2}"/>
              </a:ext>
            </a:extLst>
          </p:cNvPr>
          <p:cNvPicPr>
            <a:picLocks noChangeAspect="1"/>
          </p:cNvPicPr>
          <p:nvPr/>
        </p:nvPicPr>
        <p:blipFill>
          <a:blip r:embed="rId2"/>
          <a:stretch>
            <a:fillRect/>
          </a:stretch>
        </p:blipFill>
        <p:spPr>
          <a:xfrm>
            <a:off x="307909" y="3923555"/>
            <a:ext cx="4170784" cy="2223154"/>
          </a:xfrm>
          <a:prstGeom prst="rect">
            <a:avLst/>
          </a:prstGeom>
        </p:spPr>
      </p:pic>
    </p:spTree>
    <p:extLst>
      <p:ext uri="{BB962C8B-B14F-4D97-AF65-F5344CB8AC3E}">
        <p14:creationId xmlns:p14="http://schemas.microsoft.com/office/powerpoint/2010/main" val="14859431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F771F-32BB-C6A6-EEF1-20FACE9CB65D}"/>
              </a:ext>
            </a:extLst>
          </p:cNvPr>
          <p:cNvSpPr>
            <a:spLocks noGrp="1"/>
          </p:cNvSpPr>
          <p:nvPr>
            <p:ph type="title"/>
          </p:nvPr>
        </p:nvSpPr>
        <p:spPr/>
        <p:txBody>
          <a:bodyPr/>
          <a:lstStyle/>
          <a:p>
            <a:pPr algn="ctr"/>
            <a:r>
              <a:rPr lang="en-GB" b="1" dirty="0"/>
              <a:t>LIMITATIONS OF   VYGOTSKY  THEORY</a:t>
            </a:r>
          </a:p>
        </p:txBody>
      </p:sp>
      <p:sp>
        <p:nvSpPr>
          <p:cNvPr id="3" name="Content Placeholder 2">
            <a:extLst>
              <a:ext uri="{FF2B5EF4-FFF2-40B4-BE49-F238E27FC236}">
                <a16:creationId xmlns:a16="http://schemas.microsoft.com/office/drawing/2014/main" id="{C5E4E27D-8914-CBE3-E422-33D0435FD69C}"/>
              </a:ext>
            </a:extLst>
          </p:cNvPr>
          <p:cNvSpPr>
            <a:spLocks noGrp="1"/>
          </p:cNvSpPr>
          <p:nvPr>
            <p:ph idx="1"/>
          </p:nvPr>
        </p:nvSpPr>
        <p:spPr/>
        <p:txBody>
          <a:bodyPr>
            <a:normAutofit/>
          </a:bodyPr>
          <a:lstStyle/>
          <a:p>
            <a:r>
              <a:rPr lang="en-GB" sz="1400" b="1" dirty="0">
                <a:latin typeface="Arial" panose="020B0604020202020204" pitchFamily="34" charset="0"/>
                <a:cs typeface="Arial" panose="020B0604020202020204" pitchFamily="34" charset="0"/>
              </a:rPr>
              <a:t>Ignores individual difference </a:t>
            </a:r>
            <a:r>
              <a:rPr lang="en-GB" sz="1400" dirty="0">
                <a:latin typeface="Arial" panose="020B0604020202020204" pitchFamily="34" charset="0"/>
                <a:cs typeface="Arial" panose="020B0604020202020204" pitchFamily="34" charset="0"/>
              </a:rPr>
              <a:t>:  Vygotsky assumes all children benefit the same from social interaction. But Issac may be naturally more sensitive ,so he reacts different to instability</a:t>
            </a:r>
          </a:p>
          <a:p>
            <a:pPr marL="0" indent="0">
              <a:buNone/>
            </a:pP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He ignored socio-emotional aspect  of development, :Vygotsky  works with language and knowledge no with emotion</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Overemphasis on Social Interaction Vygotsky's theory places heavy emphasis on the role of social interaction in cognitive development, potentially overlooking the impact of individual differences and genetic factors. This overemphasis may not fully account for the variations in cognitive development observed among individuals.</a:t>
            </a:r>
            <a:r>
              <a:rPr lang="es-ES" sz="1400" dirty="0">
                <a:latin typeface="Arial" panose="020B0604020202020204" pitchFamily="34" charset="0"/>
                <a:cs typeface="Arial" panose="020B0604020202020204" pitchFamily="34" charset="0"/>
              </a:rPr>
              <a:t> </a:t>
            </a:r>
            <a:r>
              <a:rPr lang="en-GB" sz="1400" dirty="0">
                <a:solidFill>
                  <a:srgbClr val="000000"/>
                </a:solidFill>
                <a:latin typeface="Arial" panose="020B0604020202020204" pitchFamily="34" charset="0"/>
                <a:cs typeface="Arial" panose="020B0604020202020204" pitchFamily="34" charset="0"/>
              </a:rPr>
              <a:t>Quizlet. (2026)</a:t>
            </a:r>
            <a:endParaRPr lang="en-GB" sz="14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277A7502-7D62-430F-1E99-E057F0CC07F4}"/>
              </a:ext>
            </a:extLst>
          </p:cNvPr>
          <p:cNvSpPr txBox="1"/>
          <p:nvPr/>
        </p:nvSpPr>
        <p:spPr>
          <a:xfrm>
            <a:off x="217212" y="1355500"/>
            <a:ext cx="9854129" cy="400110"/>
          </a:xfrm>
          <a:prstGeom prst="rect">
            <a:avLst/>
          </a:prstGeom>
          <a:noFill/>
        </p:spPr>
        <p:txBody>
          <a:bodyPr wrap="square">
            <a:spAutoFit/>
          </a:bodyPr>
          <a:lstStyle/>
          <a:p>
            <a:pPr>
              <a:buNone/>
            </a:pPr>
            <a:r>
              <a:rPr lang="en-GB" sz="2000" b="1" dirty="0"/>
              <a:t>                                    Vygotsky   </a:t>
            </a:r>
            <a:r>
              <a:rPr lang="en-GB" sz="2000" dirty="0"/>
              <a:t>Gives limited attention to biological maturation   </a:t>
            </a:r>
          </a:p>
        </p:txBody>
      </p:sp>
    </p:spTree>
    <p:extLst>
      <p:ext uri="{BB962C8B-B14F-4D97-AF65-F5344CB8AC3E}">
        <p14:creationId xmlns:p14="http://schemas.microsoft.com/office/powerpoint/2010/main" val="30559369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82266-40BB-EC39-9375-A41DFA84D3FB}"/>
              </a:ext>
            </a:extLst>
          </p:cNvPr>
          <p:cNvSpPr>
            <a:spLocks noGrp="1"/>
          </p:cNvSpPr>
          <p:nvPr>
            <p:ph type="title"/>
          </p:nvPr>
        </p:nvSpPr>
        <p:spPr/>
        <p:txBody>
          <a:bodyPr>
            <a:normAutofit/>
          </a:bodyPr>
          <a:lstStyle/>
          <a:p>
            <a:r>
              <a:rPr lang="en-GB" dirty="0"/>
              <a:t>                             CONCLUSION</a:t>
            </a:r>
          </a:p>
        </p:txBody>
      </p:sp>
      <p:sp>
        <p:nvSpPr>
          <p:cNvPr id="4" name="CaixaDeTexto 4">
            <a:extLst>
              <a:ext uri="{FF2B5EF4-FFF2-40B4-BE49-F238E27FC236}">
                <a16:creationId xmlns:a16="http://schemas.microsoft.com/office/drawing/2014/main" id="{B1C9284B-43F3-80B5-7FED-F4740B114628}"/>
              </a:ext>
            </a:extLst>
          </p:cNvPr>
          <p:cNvSpPr txBox="1"/>
          <p:nvPr/>
        </p:nvSpPr>
        <p:spPr>
          <a:xfrm>
            <a:off x="1127450" y="1588050"/>
            <a:ext cx="10515599" cy="1169551"/>
          </a:xfrm>
          <a:prstGeom prst="rect">
            <a:avLst/>
          </a:prstGeom>
          <a:noFill/>
        </p:spPr>
        <p:txBody>
          <a:bodyPr wrap="square">
            <a:spAutoFit/>
          </a:bodyPr>
          <a:lstStyle/>
          <a:p>
            <a:r>
              <a:rPr lang="pt-BR" sz="1400" dirty="0">
                <a:latin typeface="Arial" panose="020B0604020202020204" pitchFamily="34" charset="0"/>
                <a:cs typeface="Arial" panose="020B0604020202020204" pitchFamily="34" charset="0"/>
              </a:rPr>
              <a:t>In conclusion, I  learned that Vygotsky's theory demonstrates how social interaction is key to human development. This well-established theory is relevant to Isaac's case, as his language and self-confidence issues are linked to a lack of regular interaction. To support Isaac's future development, we should provide him with a consistent guiding figure, group play activities, and a mediation or "scaffolding" approach.  despite current challenges, Isaac's development can proceed positively given the right social support.</a:t>
            </a:r>
            <a:endParaRPr lang="pt-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353089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D3AEF-C05F-A3E9-3A05-B42C57FDD236}"/>
              </a:ext>
            </a:extLst>
          </p:cNvPr>
          <p:cNvSpPr>
            <a:spLocks noGrp="1"/>
          </p:cNvSpPr>
          <p:nvPr>
            <p:ph type="title"/>
          </p:nvPr>
        </p:nvSpPr>
        <p:spPr/>
        <p:txBody>
          <a:bodyPr>
            <a:normAutofit/>
          </a:bodyPr>
          <a:lstStyle/>
          <a:p>
            <a:r>
              <a:rPr lang="en-GB" dirty="0"/>
              <a:t>                         REFERENCE</a:t>
            </a:r>
          </a:p>
        </p:txBody>
      </p:sp>
      <p:sp>
        <p:nvSpPr>
          <p:cNvPr id="3" name="Content Placeholder 2">
            <a:extLst>
              <a:ext uri="{FF2B5EF4-FFF2-40B4-BE49-F238E27FC236}">
                <a16:creationId xmlns:a16="http://schemas.microsoft.com/office/drawing/2014/main" id="{E109225E-6BC3-3763-59BA-2415B9E7223C}"/>
              </a:ext>
            </a:extLst>
          </p:cNvPr>
          <p:cNvSpPr>
            <a:spLocks noGrp="1"/>
          </p:cNvSpPr>
          <p:nvPr>
            <p:ph idx="1"/>
          </p:nvPr>
        </p:nvSpPr>
        <p:spPr/>
        <p:txBody>
          <a:bodyPr>
            <a:normAutofit/>
          </a:bodyPr>
          <a:lstStyle/>
          <a:p>
            <a:pPr marL="457200" lvl="1" indent="0">
              <a:buNone/>
            </a:pPr>
            <a:r>
              <a:rPr lang="pt-GB" sz="1200" b="0" i="0" u="none" strike="noStrike" dirty="0">
                <a:solidFill>
                  <a:srgbClr val="000000"/>
                </a:solidFill>
                <a:effectLst/>
                <a:latin typeface="Times New Roman" panose="02020603050405020304" pitchFamily="18" charset="0"/>
                <a:cs typeface="Times New Roman" panose="02020603050405020304" pitchFamily="18" charset="0"/>
              </a:rPr>
              <a:t>Main, P. (2023). </a:t>
            </a:r>
            <a:r>
              <a:rPr lang="pt-GB" sz="1200" b="0" i="1" dirty="0">
                <a:solidFill>
                  <a:srgbClr val="000000"/>
                </a:solidFill>
                <a:effectLst/>
                <a:latin typeface="Times New Roman" panose="02020603050405020304" pitchFamily="18" charset="0"/>
                <a:cs typeface="Times New Roman" panose="02020603050405020304" pitchFamily="18" charset="0"/>
              </a:rPr>
              <a:t>Sociocultural theory</a:t>
            </a:r>
            <a:r>
              <a:rPr lang="pt-GB" sz="1200" b="0" i="0" u="none" strike="noStrike" dirty="0">
                <a:solidFill>
                  <a:srgbClr val="000000"/>
                </a:solidFill>
                <a:effectLst/>
                <a:latin typeface="Times New Roman" panose="02020603050405020304" pitchFamily="18" charset="0"/>
                <a:cs typeface="Times New Roman" panose="02020603050405020304" pitchFamily="18" charset="0"/>
              </a:rPr>
              <a:t>. [online] Structural Learning. Available at: https://www.structural-learning.com/post/sociocultural-theory [Accessed 6 July 2026].</a:t>
            </a:r>
            <a:r>
              <a:rPr lang="en-GB" sz="1200" b="0" i="0" u="none" strike="noStrike" dirty="0">
                <a:solidFill>
                  <a:srgbClr val="000000"/>
                </a:solidFill>
                <a:effectLst/>
                <a:latin typeface="Times New Roman" panose="02020603050405020304" pitchFamily="18" charset="0"/>
                <a:cs typeface="Times New Roman" panose="02020603050405020304" pitchFamily="18" charset="0"/>
              </a:rPr>
              <a:t> </a:t>
            </a:r>
          </a:p>
          <a:p>
            <a:pPr marL="457200" lvl="1" indent="0">
              <a:buNone/>
            </a:pPr>
            <a:endParaRPr lang="en-GB" sz="1200" b="0" i="0" u="none" strike="noStrike" dirty="0">
              <a:solidFill>
                <a:srgbClr val="000000"/>
              </a:solidFill>
              <a:effectLst/>
              <a:latin typeface="Times New Roman" panose="02020603050405020304" pitchFamily="18" charset="0"/>
              <a:cs typeface="Times New Roman" panose="02020603050405020304" pitchFamily="18" charset="0"/>
            </a:endParaRPr>
          </a:p>
          <a:p>
            <a:pPr marL="457200" lvl="1" indent="0">
              <a:buNone/>
            </a:pPr>
            <a:r>
              <a:rPr lang="en-GB" sz="1200" b="0" i="0" u="none" strike="noStrike" dirty="0">
                <a:solidFill>
                  <a:srgbClr val="000000"/>
                </a:solidFill>
                <a:effectLst/>
                <a:latin typeface="Times New Roman" panose="02020603050405020304" pitchFamily="18" charset="0"/>
                <a:cs typeface="Times New Roman" panose="02020603050405020304" pitchFamily="18" charset="0"/>
              </a:rPr>
              <a:t>Kumar, P. (2025). Nature vs. Nurture: Factors Shaping Human Development • Psychology Town. [online] Psychology Town. Available at: https://psychology.town/psychosial-issues-in-disability/nature-vs-nurture-human-development/#_vignette [Accessed 12 July 2026].   </a:t>
            </a:r>
          </a:p>
          <a:p>
            <a:pPr marL="457200" lvl="1" indent="0">
              <a:buNone/>
            </a:pPr>
            <a:endParaRPr lang="en-GB" sz="1200" b="0" i="0" u="none" strike="noStrike" dirty="0">
              <a:solidFill>
                <a:srgbClr val="000000"/>
              </a:solidFill>
              <a:effectLst/>
              <a:latin typeface="Times New Roman" panose="02020603050405020304" pitchFamily="18" charset="0"/>
              <a:cs typeface="Times New Roman" panose="02020603050405020304" pitchFamily="18" charset="0"/>
            </a:endParaRPr>
          </a:p>
          <a:p>
            <a:pPr marL="457200" lvl="1" indent="0">
              <a:buNone/>
            </a:pPr>
            <a:r>
              <a:rPr lang="en-GB" sz="1200" dirty="0">
                <a:solidFill>
                  <a:srgbClr val="000000"/>
                </a:solidFill>
                <a:latin typeface="Times New Roman" panose="02020603050405020304" pitchFamily="18" charset="0"/>
                <a:cs typeface="Times New Roman" panose="02020603050405020304" pitchFamily="18" charset="0"/>
              </a:rPr>
              <a:t>McLeod, S. (2024). Nature vs. Nurture Debate in Psychology. [online] Simply Psychology. Available at: https://www.simplypsychology.org/naturevsnurture.html [Accessed 12 July 2026]. </a:t>
            </a:r>
          </a:p>
          <a:p>
            <a:pPr marL="457200" lvl="1" indent="0">
              <a:buNone/>
            </a:pPr>
            <a:endParaRPr lang="en-GB" sz="1200" dirty="0">
              <a:solidFill>
                <a:srgbClr val="000000"/>
              </a:solidFill>
              <a:latin typeface="Time New Roman"/>
            </a:endParaRPr>
          </a:p>
        </p:txBody>
      </p:sp>
      <p:sp>
        <p:nvSpPr>
          <p:cNvPr id="13" name="CaixaDeTexto 12">
            <a:extLst>
              <a:ext uri="{FF2B5EF4-FFF2-40B4-BE49-F238E27FC236}">
                <a16:creationId xmlns:a16="http://schemas.microsoft.com/office/drawing/2014/main" id="{968192B4-C664-11CF-979B-40AFA1142BEA}"/>
              </a:ext>
            </a:extLst>
          </p:cNvPr>
          <p:cNvSpPr txBox="1"/>
          <p:nvPr/>
        </p:nvSpPr>
        <p:spPr>
          <a:xfrm>
            <a:off x="1296955" y="4477646"/>
            <a:ext cx="7123805" cy="923330"/>
          </a:xfrm>
          <a:prstGeom prst="rect">
            <a:avLst/>
          </a:prstGeom>
          <a:noFill/>
        </p:spPr>
        <p:txBody>
          <a:bodyPr wrap="square">
            <a:spAutoFit/>
          </a:bodyPr>
          <a:lstStyle/>
          <a:p>
            <a:endParaRPr lang="en-GB" sz="1200" dirty="0">
              <a:solidFill>
                <a:srgbClr val="000000"/>
              </a:solidFill>
              <a:latin typeface="Time New Roman"/>
            </a:endParaRPr>
          </a:p>
          <a:p>
            <a:endParaRPr lang="en-GB" sz="1200" dirty="0">
              <a:latin typeface="Time New Roman"/>
            </a:endParaRPr>
          </a:p>
          <a:p>
            <a:endParaRPr lang="en-GB" sz="1200" dirty="0">
              <a:solidFill>
                <a:srgbClr val="000000"/>
              </a:solidFill>
              <a:latin typeface="Time New Roman"/>
            </a:endParaRPr>
          </a:p>
          <a:p>
            <a:endParaRPr lang="en-GB" dirty="0">
              <a:solidFill>
                <a:srgbClr val="000000"/>
              </a:solidFill>
              <a:latin typeface="Calibri" panose="020F0502020204030204" pitchFamily="34" charset="0"/>
            </a:endParaRPr>
          </a:p>
        </p:txBody>
      </p:sp>
      <p:sp>
        <p:nvSpPr>
          <p:cNvPr id="6" name="CaixaDeTexto 10">
            <a:extLst>
              <a:ext uri="{FF2B5EF4-FFF2-40B4-BE49-F238E27FC236}">
                <a16:creationId xmlns:a16="http://schemas.microsoft.com/office/drawing/2014/main" id="{158196B6-F271-265A-9F36-3DD37B2426C5}"/>
              </a:ext>
            </a:extLst>
          </p:cNvPr>
          <p:cNvSpPr txBox="1"/>
          <p:nvPr/>
        </p:nvSpPr>
        <p:spPr>
          <a:xfrm flipV="1">
            <a:off x="1296955" y="4686629"/>
            <a:ext cx="6856329" cy="369332"/>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a:buNone/>
            </a:pPr>
            <a:endParaRPr lang="pt-GB" b="0" i="0" dirty="0">
              <a:solidFill>
                <a:srgbClr val="000000"/>
              </a:solidFill>
              <a:effectLst/>
              <a:latin typeface="Calibri" panose="020F0502020204030204" pitchFamily="34" charset="0"/>
            </a:endParaRPr>
          </a:p>
        </p:txBody>
      </p:sp>
      <p:sp>
        <p:nvSpPr>
          <p:cNvPr id="10" name="CaixaDeTexto 12">
            <a:extLst>
              <a:ext uri="{FF2B5EF4-FFF2-40B4-BE49-F238E27FC236}">
                <a16:creationId xmlns:a16="http://schemas.microsoft.com/office/drawing/2014/main" id="{EC8D8A8E-E279-33EF-1E33-56802A29E40A}"/>
              </a:ext>
            </a:extLst>
          </p:cNvPr>
          <p:cNvSpPr txBox="1"/>
          <p:nvPr/>
        </p:nvSpPr>
        <p:spPr>
          <a:xfrm>
            <a:off x="1296954" y="3738983"/>
            <a:ext cx="8201609" cy="2031325"/>
          </a:xfrm>
          <a:prstGeom prst="rect">
            <a:avLst/>
          </a:prstGeom>
          <a:noFill/>
        </p:spPr>
        <p:txBody>
          <a:bodyPr wrap="square">
            <a:spAutoFit/>
          </a:bodyPr>
          <a:lstStyle/>
          <a:p>
            <a:r>
              <a:rPr lang="pt-GB" sz="1200" b="0" i="0" u="none" strike="noStrike" dirty="0">
                <a:solidFill>
                  <a:srgbClr val="000000"/>
                </a:solidFill>
                <a:effectLst/>
                <a:latin typeface="Times New Roman" panose="02020603050405020304" pitchFamily="18" charset="0"/>
                <a:cs typeface="Times New Roman" panose="02020603050405020304" pitchFamily="18" charset="0"/>
              </a:rPr>
              <a:t>Morin, A. (2012). </a:t>
            </a:r>
            <a:r>
              <a:rPr lang="pt-GB" sz="1200" b="0" i="1" dirty="0">
                <a:solidFill>
                  <a:srgbClr val="000000"/>
                </a:solidFill>
                <a:effectLst/>
                <a:latin typeface="Times New Roman" panose="02020603050405020304" pitchFamily="18" charset="0"/>
                <a:cs typeface="Times New Roman" panose="02020603050405020304" pitchFamily="18" charset="0"/>
              </a:rPr>
              <a:t>Vygotsky’s Theory - an overview | ScienceDirect Topics</a:t>
            </a:r>
            <a:r>
              <a:rPr lang="pt-GB" sz="1200" b="0" i="0" u="none" strike="noStrike" dirty="0">
                <a:solidFill>
                  <a:srgbClr val="000000"/>
                </a:solidFill>
                <a:effectLst/>
                <a:latin typeface="Times New Roman" panose="02020603050405020304" pitchFamily="18" charset="0"/>
                <a:cs typeface="Times New Roman" panose="02020603050405020304" pitchFamily="18" charset="0"/>
              </a:rPr>
              <a:t>. online] Sciencedirect.com. Available at: https://www.sciencedirect.com/topics/psychology/vygotskys-theory [Accessed 7 July 2026].</a:t>
            </a:r>
            <a:endParaRPr lang="en-GB" sz="1200" dirty="0">
              <a:solidFill>
                <a:srgbClr val="000000"/>
              </a:solidFill>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 </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Care Learning (2024). </a:t>
            </a:r>
            <a:r>
              <a:rPr lang="en-GB" sz="1200" i="1" dirty="0">
                <a:latin typeface="Times New Roman" panose="02020603050405020304" pitchFamily="18" charset="0"/>
                <a:cs typeface="Times New Roman" panose="02020603050405020304" pitchFamily="18" charset="0"/>
              </a:rPr>
              <a:t>1.1 Define the terms: biological, environmental</a:t>
            </a:r>
            <a:r>
              <a:rPr lang="en-GB" sz="1200" dirty="0">
                <a:latin typeface="Times New Roman" panose="02020603050405020304" pitchFamily="18" charset="0"/>
                <a:cs typeface="Times New Roman" panose="02020603050405020304" pitchFamily="18" charset="0"/>
              </a:rPr>
              <a:t>. [online] Care Learning. Available at: https://carelearning.org.uk/qualifications/level-3-diploma-eyp/unit313-needs/1-1-define-the-terms-biological-environmental/ [Accessed 12 July 2026].</a:t>
            </a:r>
            <a:endParaRPr lang="en-GB" sz="1200" dirty="0">
              <a:solidFill>
                <a:srgbClr val="000000"/>
              </a:solidFill>
              <a:latin typeface="Times New Roman" panose="02020603050405020304" pitchFamily="18" charset="0"/>
              <a:cs typeface="Times New Roman" panose="02020603050405020304" pitchFamily="18" charset="0"/>
            </a:endParaRPr>
          </a:p>
          <a:p>
            <a:endParaRPr lang="en-GB" dirty="0">
              <a:solidFill>
                <a:srgbClr val="000000"/>
              </a:solidFill>
              <a:latin typeface="Calibri" panose="020F0502020204030204" pitchFamily="34" charset="0"/>
            </a:endParaRPr>
          </a:p>
          <a:p>
            <a:r>
              <a:rPr lang="en-GB" sz="1200" dirty="0">
                <a:solidFill>
                  <a:srgbClr val="000000"/>
                </a:solidFill>
                <a:latin typeface="Times New Roman" panose="02020603050405020304" pitchFamily="18" charset="0"/>
                <a:cs typeface="Times New Roman" panose="02020603050405020304" pitchFamily="18" charset="0"/>
              </a:rPr>
              <a:t>Quizlet. (2026). [online] Available at: https://quizlet.com/study-guides/weakness-of-vygotsky-s-sociocultural-theory-e0f5be9a-8bf6-42ff-af21-3cce4220da4c [Accessed 13 July 2026].</a:t>
            </a:r>
          </a:p>
        </p:txBody>
      </p:sp>
    </p:spTree>
    <p:extLst>
      <p:ext uri="{BB962C8B-B14F-4D97-AF65-F5344CB8AC3E}">
        <p14:creationId xmlns:p14="http://schemas.microsoft.com/office/powerpoint/2010/main" val="34414705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9506</TotalTime>
  <Words>1801</Words>
  <Application>Microsoft Office PowerPoint</Application>
  <PresentationFormat>Widescreen</PresentationFormat>
  <Paragraphs>97</Paragraphs>
  <Slides>13</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Aptos</vt:lpstr>
      <vt:lpstr>Aptos Display</vt:lpstr>
      <vt:lpstr>Arial</vt:lpstr>
      <vt:lpstr>Calibri</vt:lpstr>
      <vt:lpstr>Time New Roman</vt:lpstr>
      <vt:lpstr>Times New Roman</vt:lpstr>
      <vt:lpstr>Office Theme</vt:lpstr>
      <vt:lpstr>  Student name :  Wesa Jemima Bettencourt  Delgado Student number: 2508526 Lecturer’s name : Odette Jack </vt:lpstr>
      <vt:lpstr>PowerPoint Presentation</vt:lpstr>
      <vt:lpstr>                    INTRODUCTION</vt:lpstr>
      <vt:lpstr>                          Vygotsky theory  </vt:lpstr>
      <vt:lpstr>        Scaffolding + Social Interaction</vt:lpstr>
      <vt:lpstr>THEORY LINKED TO CASE STUDY</vt:lpstr>
      <vt:lpstr>STRATEGIES TO HELP  </vt:lpstr>
      <vt:lpstr>FACTORS AFFECTING DEVELOPMENT: Environmental and Biological Factors   </vt:lpstr>
      <vt:lpstr>     FACTORS AFFECTING ENVIROMENT  FACTORS NURTURE  ISSAC </vt:lpstr>
      <vt:lpstr>STRENGTHS OF THEORY</vt:lpstr>
      <vt:lpstr>LIMITATIONS OF   VYGOTSKY  THEORY</vt:lpstr>
      <vt:lpstr>                             CONCLUSION</vt:lpstr>
      <vt:lpstr>                         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Student name : wesa Delgado Student number: Lecturer’s name : Otte jack </dc:title>
  <dc:creator>Farah Wiita</dc:creator>
  <cp:lastModifiedBy>wesa Delgado</cp:lastModifiedBy>
  <cp:revision>6</cp:revision>
  <dcterms:created xsi:type="dcterms:W3CDTF">2025-10-14T20:52:47Z</dcterms:created>
  <dcterms:modified xsi:type="dcterms:W3CDTF">2026-07-13T09:31:28Z</dcterms:modified>
</cp:coreProperties>
</file>