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  <p:sldId id="260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FA70B4-294B-40E2-83BA-B2454B8382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CEAECD-C50C-41CC-B8EB-EC6A2FCCD84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C14BE1-8559-4AAB-A23E-4CF724FE0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53BFA-D003-46F6-9C67-6970BC72325D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59F05D-0B48-4632-908F-B926558E4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FB3538-1576-4098-B3F7-FAA3CAEE0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27AD8-2898-467C-AF42-1A7483EF4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2684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1D479-14AC-4553-B79C-FE6EA21E84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DE466-19EB-412D-B620-60066AFED3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BF6391-5C74-4D5A-BD94-D78EC7736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53BFA-D003-46F6-9C67-6970BC72325D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7A0788-D9DA-4007-8D5B-3B0A69E22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A0588A-0182-4B0C-ABE0-BB99E1B07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27AD8-2898-467C-AF42-1A7483EF4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910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17369B-7058-438D-B43B-5EF9FC57DA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41140C-55C5-4FFF-8A6D-ED8FBC3713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FF432-A647-42F0-8D4B-8E19334862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53BFA-D003-46F6-9C67-6970BC72325D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B6DD55-8720-4782-A262-3B6A6C8D1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5FC6C4-DAD6-456E-9CD4-6936FB0486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27AD8-2898-467C-AF42-1A7483EF4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1450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C242C-BC1E-4E6B-BA17-4AF8BD834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811A58-888E-4C19-89ED-9E9CE5C3BA2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BE19CC-17D3-4777-A788-54CBF26851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7120BB-1BDE-4CAA-A4F1-E370207F4A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53BFA-D003-46F6-9C67-6970BC72325D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184E90-14A3-4985-A329-A277BC945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4EA0F8-8F75-4C8A-85B4-A919C1EF4B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27AD8-2898-467C-AF42-1A7483EF4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42004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B3762-9FC2-402F-B93B-34A158F08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9EFC6D-25E2-4841-B7FF-15270F1A8E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B589250-778C-4CA1-81EC-52BDBA71965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56F477D-433F-4450-8103-A3037420D21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319568-4A00-4DDB-B019-D21C77D09E3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7E0D18-4CCD-4E70-BC20-E354B2148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53BFA-D003-46F6-9C67-6970BC72325D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DA3071-0F99-4B8E-BC76-A117FEE51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6B29FD-1518-43A6-8A5F-C72A1A3EE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27AD8-2898-467C-AF42-1A7483EF4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8234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0BAF8-409F-4DE7-ABFF-6BDDFACDBE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7971178-9E6F-4456-A2EE-9F47C62032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53BFA-D003-46F6-9C67-6970BC72325D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C891891-0DF4-4AFB-8E82-35A1F57DCB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D2D806-793D-454A-B6DD-C4A74AAEB4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27AD8-2898-467C-AF42-1A7483EF4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3206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96D5F63-556C-44FC-A2A2-C9F0DEF2E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53BFA-D003-46F6-9C67-6970BC72325D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CE55EE-9998-486D-B5BF-D6333D303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03D348-3ADC-4057-A9A3-1BB946C5B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27AD8-2898-467C-AF42-1A7483EF4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4491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843AA-8FD4-4433-B383-CC9F5FFAC7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E6A044-9032-4667-99AA-32211BFB69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6DF740-BDBA-4C03-892D-04288B74F0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7A4AF-5E69-470D-8BF9-33EA54FDE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53BFA-D003-46F6-9C67-6970BC72325D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54D925-462F-4DCA-94C3-FBB3019FA1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EF8673-CAAC-4123-BB25-6F142EA6F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27AD8-2898-467C-AF42-1A7483EF4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776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6CE12-4DCA-4850-8556-BDEC1C0650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3CF34CB-668F-4D8A-A4E6-332B91DC58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F070F8-E20B-4E1F-A856-EC28B2DC7AF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E6C0-CA4D-41E4-A343-5E287CB77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53BFA-D003-46F6-9C67-6970BC72325D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010762-30A1-4C09-B7C9-77C78BE10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66F35A-47A1-426A-84B6-89E2F98298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27AD8-2898-467C-AF42-1A7483EF4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3787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7E340-B781-4EE4-A8E7-343576B43C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0AF140A-172F-4BF4-861D-26B04EA00E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69EA8E-7766-4ADD-AC69-8065D9F93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53BFA-D003-46F6-9C67-6970BC72325D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8CCE8-A96A-42DB-B299-DBEB4F0BE7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79A76F-4F59-43C5-83DD-4F43B48573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27AD8-2898-467C-AF42-1A7483EF4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2718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132F97-F5BC-49FA-A105-E257F1E296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BD5702-8412-428A-8A20-316603F65C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B93197-AC2F-42C8-B810-3DCFB6FE2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853BFA-D003-46F6-9C67-6970BC72325D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45D1A-C1AF-43C8-A126-2B45ACE6EB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0DA844-769F-4501-AE44-90B1884B3B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A27AD8-2898-467C-AF42-1A7483EF4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31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F95E5E9-442B-4279-AAD0-BBC3FD7A74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7972A5-E62A-4B9E-9151-0A5BF14AE8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62E356-0713-4EE2-8113-776102C2AF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853BFA-D003-46F6-9C67-6970BC72325D}" type="datetimeFigureOut">
              <a:rPr lang="en-GB" smtClean="0"/>
              <a:t>22/02/2019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D202B9-4347-4289-8C12-2AFEB4C4BE6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1FE535-7A9A-460B-96C1-878E2C323B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27AD8-2898-467C-AF42-1A7483EF43C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458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www.google.co.uk/url?sa=i&amp;rct=j&amp;q=&amp;esrc=s&amp;source=images&amp;cd=&amp;ved=2ahUKEwihmuL14rvgAhV1DWMBHdRYAYYQjRx6BAgBEAU&amp;url=http%3A%2F%2Fwww.tinytotsrotherham.co.uk%2F&amp;psig=AOvVaw0qPKXK2JTFRhvDNAvfdmN4&amp;ust=1550252543218840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g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tinytots">
            <a:hlinkClick r:id="rId2"/>
            <a:extLst>
              <a:ext uri="{FF2B5EF4-FFF2-40B4-BE49-F238E27FC236}">
                <a16:creationId xmlns:a16="http://schemas.microsoft.com/office/drawing/2014/main" id="{97CD6F94-E7EB-4F41-8DE7-C9D7049D8E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2547" y="1900030"/>
            <a:ext cx="9806906" cy="3057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6592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44BEAB-FF18-4E1D-B998-5021E25B81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5617" y="1825624"/>
            <a:ext cx="10638183" cy="4694445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4000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Taslima</a:t>
            </a:r>
          </a:p>
          <a:p>
            <a:r>
              <a:rPr lang="en-GB" sz="4000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Steph</a:t>
            </a:r>
          </a:p>
          <a:p>
            <a:r>
              <a:rPr lang="en-GB" sz="4000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Gosia </a:t>
            </a:r>
          </a:p>
          <a:p>
            <a:endParaRPr lang="en-GB" sz="4000" dirty="0">
              <a:effectLst>
                <a:glow rad="1016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  <a:p>
            <a:r>
              <a:rPr lang="en-GB" sz="4000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Working along side Halima who is in charge of HR and </a:t>
            </a:r>
            <a:r>
              <a:rPr lang="en-GB" sz="4000" dirty="0" err="1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kamil</a:t>
            </a:r>
            <a:r>
              <a:rPr lang="en-GB" sz="4000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who is part of the financial resources.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E1647A7-070D-4E5F-B713-DEFD5678F922}"/>
              </a:ext>
            </a:extLst>
          </p:cNvPr>
          <p:cNvSpPr/>
          <p:nvPr/>
        </p:nvSpPr>
        <p:spPr>
          <a:xfrm>
            <a:off x="2960760" y="528935"/>
            <a:ext cx="539583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Business owners: </a:t>
            </a:r>
          </a:p>
        </p:txBody>
      </p:sp>
    </p:spTree>
    <p:extLst>
      <p:ext uri="{BB962C8B-B14F-4D97-AF65-F5344CB8AC3E}">
        <p14:creationId xmlns:p14="http://schemas.microsoft.com/office/powerpoint/2010/main" val="38422001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EF26292-2702-4549-A9ED-444323889626}"/>
              </a:ext>
            </a:extLst>
          </p:cNvPr>
          <p:cNvSpPr/>
          <p:nvPr/>
        </p:nvSpPr>
        <p:spPr>
          <a:xfrm>
            <a:off x="1700235" y="664983"/>
            <a:ext cx="8338782" cy="59093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Mission statement :</a:t>
            </a:r>
          </a:p>
          <a:p>
            <a:pPr algn="ctr"/>
            <a:endParaRPr lang="en-US" sz="5400" b="1" dirty="0">
              <a:ln w="6600">
                <a:solidFill>
                  <a:schemeClr val="accent2"/>
                </a:soli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  <a:p>
            <a:pPr algn="ctr"/>
            <a:r>
              <a:rPr lang="en-US" sz="5400" b="1" cap="none" spc="0" dirty="0">
                <a:ln w="6600">
                  <a:solidFill>
                    <a:schemeClr val="accent2"/>
                  </a:soli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“We provide care and happiness for children ages 6 month to 6 years and provide the best quality service”</a:t>
            </a:r>
          </a:p>
        </p:txBody>
      </p:sp>
    </p:spTree>
    <p:extLst>
      <p:ext uri="{BB962C8B-B14F-4D97-AF65-F5344CB8AC3E}">
        <p14:creationId xmlns:p14="http://schemas.microsoft.com/office/powerpoint/2010/main" val="1063787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6745DCC8-6F72-45E8-B9A1-0977A3F5F3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374" y="1592387"/>
            <a:ext cx="10515600" cy="3734987"/>
          </a:xfrm>
        </p:spPr>
        <p:txBody>
          <a:bodyPr>
            <a:normAutofit/>
          </a:bodyPr>
          <a:lstStyle/>
          <a:p>
            <a:r>
              <a:rPr lang="en-GB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Aims and Objectives:</a:t>
            </a:r>
            <a:br>
              <a:rPr lang="en-GB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</a:br>
            <a:r>
              <a:rPr lang="en-GB" b="1" dirty="0">
                <a:ln w="12700">
                  <a:solidFill>
                    <a:schemeClr val="accent5"/>
                  </a:solidFill>
                  <a:prstDash val="solid"/>
                </a:ln>
                <a:pattFill prst="ltDnDiag">
                  <a:fgClr>
                    <a:schemeClr val="accent5">
                      <a:lumMod val="60000"/>
                      <a:lumOff val="40000"/>
                    </a:schemeClr>
                  </a:fgClr>
                  <a:bgClr>
                    <a:schemeClr val="bg1"/>
                  </a:bgClr>
                </a:pattFill>
              </a:rPr>
              <a:t> </a:t>
            </a:r>
            <a:r>
              <a:rPr lang="en-GB" sz="5400" b="1" dirty="0">
                <a:ln w="12700">
                  <a:solidFill>
                    <a:schemeClr val="accent5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</a:rPr>
              <a:t>Our aim of the business is to find a perfect location to make profit !</a:t>
            </a:r>
            <a:endParaRPr lang="en-GB" sz="54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2272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D07F3-EEC4-43CD-972E-642BD3A33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9600" b="1" dirty="0">
                <a:solidFill>
                  <a:srgbClr val="7030A0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D93CA-005F-4C72-9165-D4D3B83BD96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Me and my business partners have chosen a child care setting for our business.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A996ABE5-B8B2-4A7A-BF80-F06537FA61D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3870" y="3429000"/>
            <a:ext cx="7269481" cy="2982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3229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9E4D3A8-4F6A-4637-B9EA-9DDCD08EB28A}"/>
              </a:ext>
            </a:extLst>
          </p:cNvPr>
          <p:cNvSpPr/>
          <p:nvPr/>
        </p:nvSpPr>
        <p:spPr>
          <a:xfrm>
            <a:off x="2651376" y="366195"/>
            <a:ext cx="495443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Product service: </a:t>
            </a:r>
          </a:p>
        </p:txBody>
      </p:sp>
      <p:pic>
        <p:nvPicPr>
          <p:cNvPr id="2050" name="Picture 2" descr="Image result for animation healthy meals">
            <a:extLst>
              <a:ext uri="{FF2B5EF4-FFF2-40B4-BE49-F238E27FC236}">
                <a16:creationId xmlns:a16="http://schemas.microsoft.com/office/drawing/2014/main" id="{066EEE15-980E-4B8B-9193-F48D0D648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9847" y="366195"/>
            <a:ext cx="3091992" cy="2892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A close up of a toy&#10;&#10;Description automatically generated">
            <a:extLst>
              <a:ext uri="{FF2B5EF4-FFF2-40B4-BE49-F238E27FC236}">
                <a16:creationId xmlns:a16="http://schemas.microsoft.com/office/drawing/2014/main" id="{0E9FEBF8-42A6-486E-90E8-6B164B784F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886" y="2261358"/>
            <a:ext cx="3403946" cy="3403946"/>
          </a:xfrm>
          <a:prstGeom prst="rect">
            <a:avLst/>
          </a:prstGeom>
        </p:spPr>
      </p:pic>
      <p:pic>
        <p:nvPicPr>
          <p:cNvPr id="2052" name="Picture 4" descr="Image result for nap times animation">
            <a:extLst>
              <a:ext uri="{FF2B5EF4-FFF2-40B4-BE49-F238E27FC236}">
                <a16:creationId xmlns:a16="http://schemas.microsoft.com/office/drawing/2014/main" id="{F14F8B85-9D94-49C3-B76F-EFBFF0120C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6832" y="3429000"/>
            <a:ext cx="3185007" cy="3185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82E8544-FD77-4C96-9835-AE3410036F2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094" y="1673517"/>
            <a:ext cx="3336186" cy="2567299"/>
          </a:xfrm>
          <a:prstGeom prst="rect">
            <a:avLst/>
          </a:prstGeom>
        </p:spPr>
      </p:pic>
      <p:pic>
        <p:nvPicPr>
          <p:cNvPr id="2054" name="Picture 6" descr="Image result for staff in nursery animation">
            <a:extLst>
              <a:ext uri="{FF2B5EF4-FFF2-40B4-BE49-F238E27FC236}">
                <a16:creationId xmlns:a16="http://schemas.microsoft.com/office/drawing/2014/main" id="{864177DC-E3C3-4DE7-9E29-D7DC8B3945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1111" y="5021503"/>
            <a:ext cx="2771775" cy="164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90570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73</Words>
  <Application>Microsoft Office PowerPoint</Application>
  <PresentationFormat>Widescreen</PresentationFormat>
  <Paragraphs>13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Aharoni</vt:lpstr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Aims and Objectives:  Our aim of the business is to find a perfect location to make profit !</vt:lpstr>
      <vt:lpstr>Introduction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Taslima Begum</dc:creator>
  <cp:lastModifiedBy>Taslima Begum</cp:lastModifiedBy>
  <cp:revision>4</cp:revision>
  <dcterms:created xsi:type="dcterms:W3CDTF">2019-02-14T17:42:40Z</dcterms:created>
  <dcterms:modified xsi:type="dcterms:W3CDTF">2019-02-22T11:01:03Z</dcterms:modified>
</cp:coreProperties>
</file>