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1"/>
  </p:sldMasterIdLst>
  <p:notesMasterIdLst>
    <p:notesMasterId r:id="rId14"/>
  </p:notesMasterIdLst>
  <p:sldIdLst>
    <p:sldId id="256" r:id="rId2"/>
    <p:sldId id="260" r:id="rId3"/>
    <p:sldId id="261" r:id="rId4"/>
    <p:sldId id="258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573BFC-6885-446A-8D66-3D6FEAD84F31}" v="260" dt="2025-11-09T13:10:27.3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404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Matilde Cortez Marino (2325919)" userId="43875327-4d09-4840-9de5-607d43cdce8a" providerId="ADAL" clId="{62AC275E-D44C-43F5-9CCA-6F60A270CC56}"/>
    <pc:docChg chg="undo redo custSel addSld delSld modSld sldOrd">
      <pc:chgData name="Glenda Matilde Cortez Marino (2325919)" userId="43875327-4d09-4840-9de5-607d43cdce8a" providerId="ADAL" clId="{62AC275E-D44C-43F5-9CCA-6F60A270CC56}" dt="2025-11-09T13:10:36.996" v="6827" actId="27636"/>
      <pc:docMkLst>
        <pc:docMk/>
      </pc:docMkLst>
      <pc:sldChg chg="addSp delSp modSp mod setBg setClrOvrMap">
        <pc:chgData name="Glenda Matilde Cortez Marino (2325919)" userId="43875327-4d09-4840-9de5-607d43cdce8a" providerId="ADAL" clId="{62AC275E-D44C-43F5-9CCA-6F60A270CC56}" dt="2025-11-09T13:10:36.996" v="6827" actId="27636"/>
        <pc:sldMkLst>
          <pc:docMk/>
          <pc:sldMk cId="2542789774" sldId="256"/>
        </pc:sldMkLst>
        <pc:spChg chg="mod ord">
          <ac:chgData name="Glenda Matilde Cortez Marino (2325919)" userId="43875327-4d09-4840-9de5-607d43cdce8a" providerId="ADAL" clId="{62AC275E-D44C-43F5-9CCA-6F60A270CC56}" dt="2025-11-09T13:10:27.380" v="6823" actId="20577"/>
          <ac:spMkLst>
            <pc:docMk/>
            <pc:sldMk cId="2542789774" sldId="256"/>
            <ac:spMk id="2" creationId="{4BCB70DC-8DF0-FF6D-6B18-EFA4943B987C}"/>
          </ac:spMkLst>
        </pc:spChg>
        <pc:spChg chg="mod">
          <ac:chgData name="Glenda Matilde Cortez Marino (2325919)" userId="43875327-4d09-4840-9de5-607d43cdce8a" providerId="ADAL" clId="{62AC275E-D44C-43F5-9CCA-6F60A270CC56}" dt="2025-11-09T13:10:36.996" v="6827" actId="27636"/>
          <ac:spMkLst>
            <pc:docMk/>
            <pc:sldMk cId="2542789774" sldId="256"/>
            <ac:spMk id="3" creationId="{8F830957-191A-9B78-A6B4-569C25212D65}"/>
          </ac:spMkLst>
        </pc:spChg>
        <pc:spChg chg="add del">
          <ac:chgData name="Glenda Matilde Cortez Marino (2325919)" userId="43875327-4d09-4840-9de5-607d43cdce8a" providerId="ADAL" clId="{62AC275E-D44C-43F5-9CCA-6F60A270CC56}" dt="2025-11-09T12:54:24.760" v="6799" actId="26606"/>
          <ac:spMkLst>
            <pc:docMk/>
            <pc:sldMk cId="2542789774" sldId="256"/>
            <ac:spMk id="8" creationId="{9179DE42-5613-4B35-A1E6-6CCBAA13C743}"/>
          </ac:spMkLst>
        </pc:spChg>
        <pc:spChg chg="add del">
          <ac:chgData name="Glenda Matilde Cortez Marino (2325919)" userId="43875327-4d09-4840-9de5-607d43cdce8a" providerId="ADAL" clId="{62AC275E-D44C-43F5-9CCA-6F60A270CC56}" dt="2025-11-09T12:54:24.760" v="6799" actId="26606"/>
          <ac:spMkLst>
            <pc:docMk/>
            <pc:sldMk cId="2542789774" sldId="256"/>
            <ac:spMk id="14" creationId="{52FB45E9-914E-4471-AC87-E475CD51767D}"/>
          </ac:spMkLst>
        </pc:spChg>
        <pc:spChg chg="add del">
          <ac:chgData name="Glenda Matilde Cortez Marino (2325919)" userId="43875327-4d09-4840-9de5-607d43cdce8a" providerId="ADAL" clId="{62AC275E-D44C-43F5-9CCA-6F60A270CC56}" dt="2025-11-09T12:54:24.760" v="6799" actId="26606"/>
          <ac:spMkLst>
            <pc:docMk/>
            <pc:sldMk cId="2542789774" sldId="256"/>
            <ac:spMk id="16" creationId="{C310626D-5743-49D4-8F7D-88C4F8F05774}"/>
          </ac:spMkLst>
        </pc:spChg>
        <pc:spChg chg="add del">
          <ac:chgData name="Glenda Matilde Cortez Marino (2325919)" userId="43875327-4d09-4840-9de5-607d43cdce8a" providerId="ADAL" clId="{62AC275E-D44C-43F5-9CCA-6F60A270CC56}" dt="2025-11-09T12:54:24.760" v="6799" actId="26606"/>
          <ac:spMkLst>
            <pc:docMk/>
            <pc:sldMk cId="2542789774" sldId="256"/>
            <ac:spMk id="18" creationId="{3C195FC1-B568-4C72-9902-34CB35DDD7A1}"/>
          </ac:spMkLst>
        </pc:spChg>
        <pc:spChg chg="add del">
          <ac:chgData name="Glenda Matilde Cortez Marino (2325919)" userId="43875327-4d09-4840-9de5-607d43cdce8a" providerId="ADAL" clId="{62AC275E-D44C-43F5-9CCA-6F60A270CC56}" dt="2025-11-09T12:54:24.760" v="6799" actId="26606"/>
          <ac:spMkLst>
            <pc:docMk/>
            <pc:sldMk cId="2542789774" sldId="256"/>
            <ac:spMk id="20" creationId="{EF2BDF77-362C-43F0-8CBB-A969EC2AE0C4}"/>
          </ac:spMkLst>
        </pc:spChg>
        <pc:spChg chg="add del">
          <ac:chgData name="Glenda Matilde Cortez Marino (2325919)" userId="43875327-4d09-4840-9de5-607d43cdce8a" providerId="ADAL" clId="{62AC275E-D44C-43F5-9CCA-6F60A270CC56}" dt="2025-11-09T12:54:24.760" v="6799" actId="26606"/>
          <ac:spMkLst>
            <pc:docMk/>
            <pc:sldMk cId="2542789774" sldId="256"/>
            <ac:spMk id="22" creationId="{4BE96B01-3929-432D-B8C2-ADBCB74C2EF4}"/>
          </ac:spMkLst>
        </pc:spChg>
        <pc:spChg chg="add del">
          <ac:chgData name="Glenda Matilde Cortez Marino (2325919)" userId="43875327-4d09-4840-9de5-607d43cdce8a" providerId="ADAL" clId="{62AC275E-D44C-43F5-9CCA-6F60A270CC56}" dt="2025-11-09T12:54:24.760" v="6799" actId="26606"/>
          <ac:spMkLst>
            <pc:docMk/>
            <pc:sldMk cId="2542789774" sldId="256"/>
            <ac:spMk id="24" creationId="{2A6FCDE6-CDE2-4C51-B18E-A95CFB679714}"/>
          </ac:spMkLst>
        </pc:spChg>
        <pc:spChg chg="add del">
          <ac:chgData name="Glenda Matilde Cortez Marino (2325919)" userId="43875327-4d09-4840-9de5-607d43cdce8a" providerId="ADAL" clId="{62AC275E-D44C-43F5-9CCA-6F60A270CC56}" dt="2025-11-09T12:54:24.760" v="6799" actId="26606"/>
          <ac:spMkLst>
            <pc:docMk/>
            <pc:sldMk cId="2542789774" sldId="256"/>
            <ac:spMk id="26" creationId="{9D2E8756-2465-473A-BA2A-2DB1D6224745}"/>
          </ac:spMkLst>
        </pc:spChg>
        <pc:spChg chg="add del">
          <ac:chgData name="Glenda Matilde Cortez Marino (2325919)" userId="43875327-4d09-4840-9de5-607d43cdce8a" providerId="ADAL" clId="{62AC275E-D44C-43F5-9CCA-6F60A270CC56}" dt="2025-11-09T12:54:26.276" v="6801" actId="26606"/>
          <ac:spMkLst>
            <pc:docMk/>
            <pc:sldMk cId="2542789774" sldId="256"/>
            <ac:spMk id="28" creationId="{2783C067-F8BF-4755-B516-8A0CD74CF60C}"/>
          </ac:spMkLst>
        </pc:spChg>
        <pc:spChg chg="add del">
          <ac:chgData name="Glenda Matilde Cortez Marino (2325919)" userId="43875327-4d09-4840-9de5-607d43cdce8a" providerId="ADAL" clId="{62AC275E-D44C-43F5-9CCA-6F60A270CC56}" dt="2025-11-09T12:54:26.276" v="6801" actId="26606"/>
          <ac:spMkLst>
            <pc:docMk/>
            <pc:sldMk cId="2542789774" sldId="256"/>
            <ac:spMk id="29" creationId="{2ED796EC-E7FF-46DB-B912-FB08BF12AA6E}"/>
          </ac:spMkLst>
        </pc:spChg>
        <pc:spChg chg="add del">
          <ac:chgData name="Glenda Matilde Cortez Marino (2325919)" userId="43875327-4d09-4840-9de5-607d43cdce8a" providerId="ADAL" clId="{62AC275E-D44C-43F5-9CCA-6F60A270CC56}" dt="2025-11-09T12:54:26.276" v="6801" actId="26606"/>
          <ac:spMkLst>
            <pc:docMk/>
            <pc:sldMk cId="2542789774" sldId="256"/>
            <ac:spMk id="30" creationId="{549A2DAB-B431-487D-95AD-BB0FECB49E57}"/>
          </ac:spMkLst>
        </pc:spChg>
        <pc:spChg chg="add del">
          <ac:chgData name="Glenda Matilde Cortez Marino (2325919)" userId="43875327-4d09-4840-9de5-607d43cdce8a" providerId="ADAL" clId="{62AC275E-D44C-43F5-9CCA-6F60A270CC56}" dt="2025-11-09T12:54:26.276" v="6801" actId="26606"/>
          <ac:spMkLst>
            <pc:docMk/>
            <pc:sldMk cId="2542789774" sldId="256"/>
            <ac:spMk id="33" creationId="{0819F787-32B4-46A8-BC57-C6571BCEE243}"/>
          </ac:spMkLst>
        </pc:spChg>
        <pc:spChg chg="add">
          <ac:chgData name="Glenda Matilde Cortez Marino (2325919)" userId="43875327-4d09-4840-9de5-607d43cdce8a" providerId="ADAL" clId="{62AC275E-D44C-43F5-9CCA-6F60A270CC56}" dt="2025-11-09T12:54:26.286" v="6802" actId="26606"/>
          <ac:spMkLst>
            <pc:docMk/>
            <pc:sldMk cId="2542789774" sldId="256"/>
            <ac:spMk id="35" creationId="{9179DE42-5613-4B35-A1E6-6CCBAA13C743}"/>
          </ac:spMkLst>
        </pc:spChg>
        <pc:spChg chg="add">
          <ac:chgData name="Glenda Matilde Cortez Marino (2325919)" userId="43875327-4d09-4840-9de5-607d43cdce8a" providerId="ADAL" clId="{62AC275E-D44C-43F5-9CCA-6F60A270CC56}" dt="2025-11-09T12:54:26.286" v="6802" actId="26606"/>
          <ac:spMkLst>
            <pc:docMk/>
            <pc:sldMk cId="2542789774" sldId="256"/>
            <ac:spMk id="38" creationId="{52FB45E9-914E-4471-AC87-E475CD51767D}"/>
          </ac:spMkLst>
        </pc:spChg>
        <pc:spChg chg="add">
          <ac:chgData name="Glenda Matilde Cortez Marino (2325919)" userId="43875327-4d09-4840-9de5-607d43cdce8a" providerId="ADAL" clId="{62AC275E-D44C-43F5-9CCA-6F60A270CC56}" dt="2025-11-09T12:54:26.286" v="6802" actId="26606"/>
          <ac:spMkLst>
            <pc:docMk/>
            <pc:sldMk cId="2542789774" sldId="256"/>
            <ac:spMk id="39" creationId="{C310626D-5743-49D4-8F7D-88C4F8F05774}"/>
          </ac:spMkLst>
        </pc:spChg>
        <pc:spChg chg="add">
          <ac:chgData name="Glenda Matilde Cortez Marino (2325919)" userId="43875327-4d09-4840-9de5-607d43cdce8a" providerId="ADAL" clId="{62AC275E-D44C-43F5-9CCA-6F60A270CC56}" dt="2025-11-09T12:54:26.286" v="6802" actId="26606"/>
          <ac:spMkLst>
            <pc:docMk/>
            <pc:sldMk cId="2542789774" sldId="256"/>
            <ac:spMk id="40" creationId="{3C195FC1-B568-4C72-9902-34CB35DDD7A1}"/>
          </ac:spMkLst>
        </pc:spChg>
        <pc:spChg chg="add">
          <ac:chgData name="Glenda Matilde Cortez Marino (2325919)" userId="43875327-4d09-4840-9de5-607d43cdce8a" providerId="ADAL" clId="{62AC275E-D44C-43F5-9CCA-6F60A270CC56}" dt="2025-11-09T12:54:26.286" v="6802" actId="26606"/>
          <ac:spMkLst>
            <pc:docMk/>
            <pc:sldMk cId="2542789774" sldId="256"/>
            <ac:spMk id="41" creationId="{EF2BDF77-362C-43F0-8CBB-A969EC2AE0C4}"/>
          </ac:spMkLst>
        </pc:spChg>
        <pc:spChg chg="add">
          <ac:chgData name="Glenda Matilde Cortez Marino (2325919)" userId="43875327-4d09-4840-9de5-607d43cdce8a" providerId="ADAL" clId="{62AC275E-D44C-43F5-9CCA-6F60A270CC56}" dt="2025-11-09T12:54:26.286" v="6802" actId="26606"/>
          <ac:spMkLst>
            <pc:docMk/>
            <pc:sldMk cId="2542789774" sldId="256"/>
            <ac:spMk id="42" creationId="{4BE96B01-3929-432D-B8C2-ADBCB74C2EF4}"/>
          </ac:spMkLst>
        </pc:spChg>
        <pc:spChg chg="add">
          <ac:chgData name="Glenda Matilde Cortez Marino (2325919)" userId="43875327-4d09-4840-9de5-607d43cdce8a" providerId="ADAL" clId="{62AC275E-D44C-43F5-9CCA-6F60A270CC56}" dt="2025-11-09T12:54:26.286" v="6802" actId="26606"/>
          <ac:spMkLst>
            <pc:docMk/>
            <pc:sldMk cId="2542789774" sldId="256"/>
            <ac:spMk id="43" creationId="{2A6FCDE6-CDE2-4C51-B18E-A95CFB679714}"/>
          </ac:spMkLst>
        </pc:spChg>
        <pc:spChg chg="add">
          <ac:chgData name="Glenda Matilde Cortez Marino (2325919)" userId="43875327-4d09-4840-9de5-607d43cdce8a" providerId="ADAL" clId="{62AC275E-D44C-43F5-9CCA-6F60A270CC56}" dt="2025-11-09T12:54:26.286" v="6802" actId="26606"/>
          <ac:spMkLst>
            <pc:docMk/>
            <pc:sldMk cId="2542789774" sldId="256"/>
            <ac:spMk id="44" creationId="{9D2E8756-2465-473A-BA2A-2DB1D6224745}"/>
          </ac:spMkLst>
        </pc:spChg>
        <pc:cxnChg chg="add del">
          <ac:chgData name="Glenda Matilde Cortez Marino (2325919)" userId="43875327-4d09-4840-9de5-607d43cdce8a" providerId="ADAL" clId="{62AC275E-D44C-43F5-9CCA-6F60A270CC56}" dt="2025-11-09T12:54:26.276" v="6801" actId="26606"/>
          <ac:cxnSpMkLst>
            <pc:docMk/>
            <pc:sldMk cId="2542789774" sldId="256"/>
            <ac:cxnSpMk id="31" creationId="{C5ECDEE1-7093-418F-9CF5-24EEB115C1C1}"/>
          </ac:cxnSpMkLst>
        </pc:cxnChg>
        <pc:cxnChg chg="add del">
          <ac:chgData name="Glenda Matilde Cortez Marino (2325919)" userId="43875327-4d09-4840-9de5-607d43cdce8a" providerId="ADAL" clId="{62AC275E-D44C-43F5-9CCA-6F60A270CC56}" dt="2025-11-09T12:54:26.276" v="6801" actId="26606"/>
          <ac:cxnSpMkLst>
            <pc:docMk/>
            <pc:sldMk cId="2542789774" sldId="256"/>
            <ac:cxnSpMk id="32" creationId="{045062AF-EB11-4651-BC4A-4DA21768DE8E}"/>
          </ac:cxnSpMkLst>
        </pc:cxnChg>
      </pc:sldChg>
      <pc:sldChg chg="modSp del mod">
        <pc:chgData name="Glenda Matilde Cortez Marino (2325919)" userId="43875327-4d09-4840-9de5-607d43cdce8a" providerId="ADAL" clId="{62AC275E-D44C-43F5-9CCA-6F60A270CC56}" dt="2025-11-08T19:19:50.026" v="5031" actId="47"/>
        <pc:sldMkLst>
          <pc:docMk/>
          <pc:sldMk cId="2284505047" sldId="257"/>
        </pc:sldMkLst>
      </pc:sldChg>
      <pc:sldChg chg="modSp mod ord">
        <pc:chgData name="Glenda Matilde Cortez Marino (2325919)" userId="43875327-4d09-4840-9de5-607d43cdce8a" providerId="ADAL" clId="{62AC275E-D44C-43F5-9CCA-6F60A270CC56}" dt="2025-11-09T12:55:47.331" v="6807" actId="255"/>
        <pc:sldMkLst>
          <pc:docMk/>
          <pc:sldMk cId="971181307" sldId="258"/>
        </pc:sldMkLst>
        <pc:spChg chg="mod">
          <ac:chgData name="Glenda Matilde Cortez Marino (2325919)" userId="43875327-4d09-4840-9de5-607d43cdce8a" providerId="ADAL" clId="{62AC275E-D44C-43F5-9CCA-6F60A270CC56}" dt="2025-11-09T12:55:47.331" v="6807" actId="255"/>
          <ac:spMkLst>
            <pc:docMk/>
            <pc:sldMk cId="971181307" sldId="258"/>
            <ac:spMk id="3" creationId="{1C44931E-7375-76AC-690A-5BA040BC7388}"/>
          </ac:spMkLst>
        </pc:spChg>
        <pc:spChg chg="mod">
          <ac:chgData name="Glenda Matilde Cortez Marino (2325919)" userId="43875327-4d09-4840-9de5-607d43cdce8a" providerId="ADAL" clId="{62AC275E-D44C-43F5-9CCA-6F60A270CC56}" dt="2025-11-05T11:24:05.354" v="320" actId="962"/>
          <ac:spMkLst>
            <pc:docMk/>
            <pc:sldMk cId="971181307" sldId="258"/>
            <ac:spMk id="55" creationId="{3BCB5F6A-9EB0-40B0-9D13-3023E9A20508}"/>
          </ac:spMkLst>
        </pc:spChg>
      </pc:sldChg>
      <pc:sldChg chg="addSp delSp modSp mod ord">
        <pc:chgData name="Glenda Matilde Cortez Marino (2325919)" userId="43875327-4d09-4840-9de5-607d43cdce8a" providerId="ADAL" clId="{62AC275E-D44C-43F5-9CCA-6F60A270CC56}" dt="2025-11-09T12:56:02.567" v="6808" actId="404"/>
        <pc:sldMkLst>
          <pc:docMk/>
          <pc:sldMk cId="2184444701" sldId="259"/>
        </pc:sldMkLst>
        <pc:spChg chg="mod">
          <ac:chgData name="Glenda Matilde Cortez Marino (2325919)" userId="43875327-4d09-4840-9de5-607d43cdce8a" providerId="ADAL" clId="{62AC275E-D44C-43F5-9CCA-6F60A270CC56}" dt="2025-11-09T12:56:02.567" v="6808" actId="404"/>
          <ac:spMkLst>
            <pc:docMk/>
            <pc:sldMk cId="2184444701" sldId="259"/>
            <ac:spMk id="2" creationId="{21E82A45-8937-F1A4-473E-EC7A8A41C04E}"/>
          </ac:spMkLst>
        </pc:spChg>
        <pc:spChg chg="add">
          <ac:chgData name="Glenda Matilde Cortez Marino (2325919)" userId="43875327-4d09-4840-9de5-607d43cdce8a" providerId="ADAL" clId="{62AC275E-D44C-43F5-9CCA-6F60A270CC56}" dt="2025-11-08T20:09:57.080" v="5272" actId="22"/>
          <ac:spMkLst>
            <pc:docMk/>
            <pc:sldMk cId="2184444701" sldId="259"/>
            <ac:spMk id="5" creationId="{BF0F6E49-A3E8-7F87-4DD1-B500A391F137}"/>
          </ac:spMkLst>
        </pc:spChg>
        <pc:spChg chg="add">
          <ac:chgData name="Glenda Matilde Cortez Marino (2325919)" userId="43875327-4d09-4840-9de5-607d43cdce8a" providerId="ADAL" clId="{62AC275E-D44C-43F5-9CCA-6F60A270CC56}" dt="2025-11-08T20:10:10.553" v="5273" actId="22"/>
          <ac:spMkLst>
            <pc:docMk/>
            <pc:sldMk cId="2184444701" sldId="259"/>
            <ac:spMk id="7" creationId="{DE877523-E783-1D32-16ED-DA4374EA4A87}"/>
          </ac:spMkLst>
        </pc:spChg>
        <pc:spChg chg="add del">
          <ac:chgData name="Glenda Matilde Cortez Marino (2325919)" userId="43875327-4d09-4840-9de5-607d43cdce8a" providerId="ADAL" clId="{62AC275E-D44C-43F5-9CCA-6F60A270CC56}" dt="2025-11-08T22:22:14.348" v="6334" actId="478"/>
          <ac:spMkLst>
            <pc:docMk/>
            <pc:sldMk cId="2184444701" sldId="259"/>
            <ac:spMk id="9" creationId="{C313FDB7-9969-A341-8FC5-172AEE176BE5}"/>
          </ac:spMkLst>
        </pc:spChg>
        <pc:picChg chg="mod">
          <ac:chgData name="Glenda Matilde Cortez Marino (2325919)" userId="43875327-4d09-4840-9de5-607d43cdce8a" providerId="ADAL" clId="{62AC275E-D44C-43F5-9CCA-6F60A270CC56}" dt="2025-11-08T20:10:20.237" v="5274" actId="14100"/>
          <ac:picMkLst>
            <pc:docMk/>
            <pc:sldMk cId="2184444701" sldId="259"/>
            <ac:picMk id="4" creationId="{287873AA-92AF-E646-37AE-F7559848B0BC}"/>
          </ac:picMkLst>
        </pc:picChg>
      </pc:sldChg>
      <pc:sldChg chg="modSp mod">
        <pc:chgData name="Glenda Matilde Cortez Marino (2325919)" userId="43875327-4d09-4840-9de5-607d43cdce8a" providerId="ADAL" clId="{62AC275E-D44C-43F5-9CCA-6F60A270CC56}" dt="2025-11-09T12:54:55.395" v="6804" actId="255"/>
        <pc:sldMkLst>
          <pc:docMk/>
          <pc:sldMk cId="4086965641" sldId="260"/>
        </pc:sldMkLst>
        <pc:spChg chg="mod">
          <ac:chgData name="Glenda Matilde Cortez Marino (2325919)" userId="43875327-4d09-4840-9de5-607d43cdce8a" providerId="ADAL" clId="{62AC275E-D44C-43F5-9CCA-6F60A270CC56}" dt="2025-11-09T12:54:55.395" v="6804" actId="255"/>
          <ac:spMkLst>
            <pc:docMk/>
            <pc:sldMk cId="4086965641" sldId="260"/>
            <ac:spMk id="7" creationId="{E17F58B2-17BF-51B0-AE86-BC3A6ABF4D7C}"/>
          </ac:spMkLst>
        </pc:spChg>
      </pc:sldChg>
      <pc:sldChg chg="addSp delSp modSp mod ord">
        <pc:chgData name="Glenda Matilde Cortez Marino (2325919)" userId="43875327-4d09-4840-9de5-607d43cdce8a" providerId="ADAL" clId="{62AC275E-D44C-43F5-9CCA-6F60A270CC56}" dt="2025-11-09T12:55:10.913" v="6805" actId="255"/>
        <pc:sldMkLst>
          <pc:docMk/>
          <pc:sldMk cId="4084544512" sldId="261"/>
        </pc:sldMkLst>
        <pc:spChg chg="add del mod">
          <ac:chgData name="Glenda Matilde Cortez Marino (2325919)" userId="43875327-4d09-4840-9de5-607d43cdce8a" providerId="ADAL" clId="{62AC275E-D44C-43F5-9CCA-6F60A270CC56}" dt="2025-11-09T12:55:10.913" v="6805" actId="255"/>
          <ac:spMkLst>
            <pc:docMk/>
            <pc:sldMk cId="4084544512" sldId="261"/>
            <ac:spMk id="4" creationId="{2318B012-8A06-3D06-0626-1B908D87669B}"/>
          </ac:spMkLst>
        </pc:spChg>
        <pc:spChg chg="mod">
          <ac:chgData name="Glenda Matilde Cortez Marino (2325919)" userId="43875327-4d09-4840-9de5-607d43cdce8a" providerId="ADAL" clId="{62AC275E-D44C-43F5-9CCA-6F60A270CC56}" dt="2025-11-04T01:05:44.516" v="276" actId="33553"/>
          <ac:spMkLst>
            <pc:docMk/>
            <pc:sldMk cId="4084544512" sldId="261"/>
            <ac:spMk id="9" creationId="{0679E3E6-C0D3-E0B3-EDD3-D8975D41D532}"/>
          </ac:spMkLst>
        </pc:spChg>
        <pc:picChg chg="mod">
          <ac:chgData name="Glenda Matilde Cortez Marino (2325919)" userId="43875327-4d09-4840-9de5-607d43cdce8a" providerId="ADAL" clId="{62AC275E-D44C-43F5-9CCA-6F60A270CC56}" dt="2025-11-08T17:25:15.618" v="4432" actId="1076"/>
          <ac:picMkLst>
            <pc:docMk/>
            <pc:sldMk cId="4084544512" sldId="261"/>
            <ac:picMk id="8" creationId="{D1D79B21-DF3A-DD11-CE87-A75D95639E1D}"/>
          </ac:picMkLst>
        </pc:picChg>
      </pc:sldChg>
      <pc:sldChg chg="modSp mod">
        <pc:chgData name="Glenda Matilde Cortez Marino (2325919)" userId="43875327-4d09-4840-9de5-607d43cdce8a" providerId="ADAL" clId="{62AC275E-D44C-43F5-9CCA-6F60A270CC56}" dt="2025-11-09T12:56:12.606" v="6809" actId="404"/>
        <pc:sldMkLst>
          <pc:docMk/>
          <pc:sldMk cId="4217234246" sldId="262"/>
        </pc:sldMkLst>
        <pc:spChg chg="mod">
          <ac:chgData name="Glenda Matilde Cortez Marino (2325919)" userId="43875327-4d09-4840-9de5-607d43cdce8a" providerId="ADAL" clId="{62AC275E-D44C-43F5-9CCA-6F60A270CC56}" dt="2025-11-09T12:56:12.606" v="6809" actId="404"/>
          <ac:spMkLst>
            <pc:docMk/>
            <pc:sldMk cId="4217234246" sldId="262"/>
            <ac:spMk id="3" creationId="{FD327491-F267-AE18-F006-879ADAB493F1}"/>
          </ac:spMkLst>
        </pc:spChg>
      </pc:sldChg>
      <pc:sldChg chg="addSp delSp modSp mod">
        <pc:chgData name="Glenda Matilde Cortez Marino (2325919)" userId="43875327-4d09-4840-9de5-607d43cdce8a" providerId="ADAL" clId="{62AC275E-D44C-43F5-9CCA-6F60A270CC56}" dt="2025-11-09T12:56:23.580" v="6812" actId="27636"/>
        <pc:sldMkLst>
          <pc:docMk/>
          <pc:sldMk cId="1580842333" sldId="263"/>
        </pc:sldMkLst>
        <pc:spChg chg="mod">
          <ac:chgData name="Glenda Matilde Cortez Marino (2325919)" userId="43875327-4d09-4840-9de5-607d43cdce8a" providerId="ADAL" clId="{62AC275E-D44C-43F5-9CCA-6F60A270CC56}" dt="2025-11-09T12:56:23.580" v="6812" actId="27636"/>
          <ac:spMkLst>
            <pc:docMk/>
            <pc:sldMk cId="1580842333" sldId="263"/>
            <ac:spMk id="3" creationId="{811D1D11-927E-7BA4-6EDD-B0F746F82564}"/>
          </ac:spMkLst>
        </pc:spChg>
        <pc:graphicFrameChg chg="add del modGraphic">
          <ac:chgData name="Glenda Matilde Cortez Marino (2325919)" userId="43875327-4d09-4840-9de5-607d43cdce8a" providerId="ADAL" clId="{62AC275E-D44C-43F5-9CCA-6F60A270CC56}" dt="2025-11-08T22:25:04.328" v="6416" actId="27309"/>
          <ac:graphicFrameMkLst>
            <pc:docMk/>
            <pc:sldMk cId="1580842333" sldId="263"/>
            <ac:graphicFrameMk id="4" creationId="{6272C94A-4118-BE29-728C-D7C79ED73597}"/>
          </ac:graphicFrameMkLst>
        </pc:graphicFrameChg>
        <pc:picChg chg="mod">
          <ac:chgData name="Glenda Matilde Cortez Marino (2325919)" userId="43875327-4d09-4840-9de5-607d43cdce8a" providerId="ADAL" clId="{62AC275E-D44C-43F5-9CCA-6F60A270CC56}" dt="2025-11-08T19:07:49.439" v="4820" actId="1076"/>
          <ac:picMkLst>
            <pc:docMk/>
            <pc:sldMk cId="1580842333" sldId="263"/>
            <ac:picMk id="5" creationId="{584138D2-43DD-4CB3-6E3A-BB402B8927AB}"/>
          </ac:picMkLst>
        </pc:picChg>
      </pc:sldChg>
      <pc:sldChg chg="addSp delSp modSp mod">
        <pc:chgData name="Glenda Matilde Cortez Marino (2325919)" userId="43875327-4d09-4840-9de5-607d43cdce8a" providerId="ADAL" clId="{62AC275E-D44C-43F5-9CCA-6F60A270CC56}" dt="2025-11-09T12:56:47.296" v="6815" actId="1076"/>
        <pc:sldMkLst>
          <pc:docMk/>
          <pc:sldMk cId="845535624" sldId="264"/>
        </pc:sldMkLst>
        <pc:spChg chg="add del mod">
          <ac:chgData name="Glenda Matilde Cortez Marino (2325919)" userId="43875327-4d09-4840-9de5-607d43cdce8a" providerId="ADAL" clId="{62AC275E-D44C-43F5-9CCA-6F60A270CC56}" dt="2025-11-08T19:46:40.806" v="5065"/>
          <ac:spMkLst>
            <pc:docMk/>
            <pc:sldMk cId="845535624" sldId="264"/>
            <ac:spMk id="2" creationId="{BA47B8F2-4D68-783E-7A5D-ECC7186AD769}"/>
          </ac:spMkLst>
        </pc:spChg>
        <pc:spChg chg="add mod">
          <ac:chgData name="Glenda Matilde Cortez Marino (2325919)" userId="43875327-4d09-4840-9de5-607d43cdce8a" providerId="ADAL" clId="{62AC275E-D44C-43F5-9CCA-6F60A270CC56}" dt="2025-11-09T12:47:20.705" v="6750" actId="2711"/>
          <ac:spMkLst>
            <pc:docMk/>
            <pc:sldMk cId="845535624" sldId="264"/>
            <ac:spMk id="19" creationId="{3504C9EB-D922-B242-D058-8AFE6367E5D6}"/>
          </ac:spMkLst>
        </pc:spChg>
        <pc:spChg chg="add mod">
          <ac:chgData name="Glenda Matilde Cortez Marino (2325919)" userId="43875327-4d09-4840-9de5-607d43cdce8a" providerId="ADAL" clId="{62AC275E-D44C-43F5-9CCA-6F60A270CC56}" dt="2025-11-09T12:47:20.705" v="6750" actId="2711"/>
          <ac:spMkLst>
            <pc:docMk/>
            <pc:sldMk cId="845535624" sldId="264"/>
            <ac:spMk id="21" creationId="{435C91AF-6695-E579-A099-54E79805FC4D}"/>
          </ac:spMkLst>
        </pc:spChg>
        <pc:spChg chg="add mod">
          <ac:chgData name="Glenda Matilde Cortez Marino (2325919)" userId="43875327-4d09-4840-9de5-607d43cdce8a" providerId="ADAL" clId="{62AC275E-D44C-43F5-9CCA-6F60A270CC56}" dt="2025-11-09T12:47:20.705" v="6750" actId="2711"/>
          <ac:spMkLst>
            <pc:docMk/>
            <pc:sldMk cId="845535624" sldId="264"/>
            <ac:spMk id="23" creationId="{FFCC663C-50FE-5D97-67F2-BBDDC82FAA5D}"/>
          </ac:spMkLst>
        </pc:spChg>
        <pc:spChg chg="add mod">
          <ac:chgData name="Glenda Matilde Cortez Marino (2325919)" userId="43875327-4d09-4840-9de5-607d43cdce8a" providerId="ADAL" clId="{62AC275E-D44C-43F5-9CCA-6F60A270CC56}" dt="2025-11-09T12:47:20.705" v="6750" actId="2711"/>
          <ac:spMkLst>
            <pc:docMk/>
            <pc:sldMk cId="845535624" sldId="264"/>
            <ac:spMk id="28" creationId="{7684098B-B75F-2375-5669-45C3467BE334}"/>
          </ac:spMkLst>
        </pc:spChg>
        <pc:spChg chg="add mod">
          <ac:chgData name="Glenda Matilde Cortez Marino (2325919)" userId="43875327-4d09-4840-9de5-607d43cdce8a" providerId="ADAL" clId="{62AC275E-D44C-43F5-9CCA-6F60A270CC56}" dt="2025-11-09T12:47:20.705" v="6750" actId="2711"/>
          <ac:spMkLst>
            <pc:docMk/>
            <pc:sldMk cId="845535624" sldId="264"/>
            <ac:spMk id="31" creationId="{825D9AE6-3142-18BF-E043-ACBCCFA285ED}"/>
          </ac:spMkLst>
        </pc:spChg>
        <pc:spChg chg="add mod">
          <ac:chgData name="Glenda Matilde Cortez Marino (2325919)" userId="43875327-4d09-4840-9de5-607d43cdce8a" providerId="ADAL" clId="{62AC275E-D44C-43F5-9CCA-6F60A270CC56}" dt="2025-11-09T12:56:47.296" v="6815" actId="1076"/>
          <ac:spMkLst>
            <pc:docMk/>
            <pc:sldMk cId="845535624" sldId="264"/>
            <ac:spMk id="38" creationId="{3E7CEB7A-62CD-2741-F0E5-3E5C38B4C644}"/>
          </ac:spMkLst>
        </pc:spChg>
        <pc:grpChg chg="mod">
          <ac:chgData name="Glenda Matilde Cortez Marino (2325919)" userId="43875327-4d09-4840-9de5-607d43cdce8a" providerId="ADAL" clId="{62AC275E-D44C-43F5-9CCA-6F60A270CC56}" dt="2025-11-07T16:36:38.300" v="2156" actId="962"/>
          <ac:grpSpMkLst>
            <pc:docMk/>
            <pc:sldMk cId="845535624" sldId="264"/>
            <ac:grpSpMk id="8" creationId="{947CDE17-06F4-4FCE-8BFE-AD89EACB7094}"/>
          </ac:grpSpMkLst>
        </pc:grpChg>
        <pc:picChg chg="add mod">
          <ac:chgData name="Glenda Matilde Cortez Marino (2325919)" userId="43875327-4d09-4840-9de5-607d43cdce8a" providerId="ADAL" clId="{62AC275E-D44C-43F5-9CCA-6F60A270CC56}" dt="2025-11-07T16:50:58.422" v="2288" actId="1076"/>
          <ac:picMkLst>
            <pc:docMk/>
            <pc:sldMk cId="845535624" sldId="264"/>
            <ac:picMk id="30" creationId="{4BA1197F-1395-0CE7-7560-AB75A2F6AD80}"/>
          </ac:picMkLst>
        </pc:picChg>
        <pc:picChg chg="add mod">
          <ac:chgData name="Glenda Matilde Cortez Marino (2325919)" userId="43875327-4d09-4840-9de5-607d43cdce8a" providerId="ADAL" clId="{62AC275E-D44C-43F5-9CCA-6F60A270CC56}" dt="2025-11-07T16:50:52.617" v="2287" actId="1076"/>
          <ac:picMkLst>
            <pc:docMk/>
            <pc:sldMk cId="845535624" sldId="264"/>
            <ac:picMk id="33" creationId="{CA9150C6-5E0E-0703-769C-239F4B120CA5}"/>
          </ac:picMkLst>
        </pc:picChg>
        <pc:picChg chg="add mod ord">
          <ac:chgData name="Glenda Matilde Cortez Marino (2325919)" userId="43875327-4d09-4840-9de5-607d43cdce8a" providerId="ADAL" clId="{62AC275E-D44C-43F5-9CCA-6F60A270CC56}" dt="2025-11-07T16:50:45.015" v="2286" actId="1076"/>
          <ac:picMkLst>
            <pc:docMk/>
            <pc:sldMk cId="845535624" sldId="264"/>
            <ac:picMk id="35" creationId="{1C0E0A82-FE58-7EF2-0990-D97B5A8120C5}"/>
          </ac:picMkLst>
        </pc:picChg>
        <pc:picChg chg="add mod">
          <ac:chgData name="Glenda Matilde Cortez Marino (2325919)" userId="43875327-4d09-4840-9de5-607d43cdce8a" providerId="ADAL" clId="{62AC275E-D44C-43F5-9CCA-6F60A270CC56}" dt="2025-11-07T16:50:42.344" v="2285" actId="1076"/>
          <ac:picMkLst>
            <pc:docMk/>
            <pc:sldMk cId="845535624" sldId="264"/>
            <ac:picMk id="36" creationId="{99F0D73F-789A-8378-A963-11D211B8267F}"/>
          </ac:picMkLst>
        </pc:picChg>
      </pc:sldChg>
      <pc:sldChg chg="addSp delSp modSp mod">
        <pc:chgData name="Glenda Matilde Cortez Marino (2325919)" userId="43875327-4d09-4840-9de5-607d43cdce8a" providerId="ADAL" clId="{62AC275E-D44C-43F5-9CCA-6F60A270CC56}" dt="2025-11-09T12:51:04.707" v="6797" actId="12"/>
        <pc:sldMkLst>
          <pc:docMk/>
          <pc:sldMk cId="798322765" sldId="265"/>
        </pc:sldMkLst>
        <pc:spChg chg="add del mod ord">
          <ac:chgData name="Glenda Matilde Cortez Marino (2325919)" userId="43875327-4d09-4840-9de5-607d43cdce8a" providerId="ADAL" clId="{62AC275E-D44C-43F5-9CCA-6F60A270CC56}" dt="2025-11-08T22:41:27.715" v="6478" actId="478"/>
          <ac:spMkLst>
            <pc:docMk/>
            <pc:sldMk cId="798322765" sldId="265"/>
            <ac:spMk id="4" creationId="{CD585A72-A12C-E2DB-0716-C9E33BFC520D}"/>
          </ac:spMkLst>
        </pc:spChg>
        <pc:spChg chg="add mod">
          <ac:chgData name="Glenda Matilde Cortez Marino (2325919)" userId="43875327-4d09-4840-9de5-607d43cdce8a" providerId="ADAL" clId="{62AC275E-D44C-43F5-9CCA-6F60A270CC56}" dt="2025-11-08T22:42:07.132" v="6479" actId="26606"/>
          <ac:spMkLst>
            <pc:docMk/>
            <pc:sldMk cId="798322765" sldId="265"/>
            <ac:spMk id="7" creationId="{C9CF6EE3-0F17-8C7D-E5A1-6BD656F1C939}"/>
          </ac:spMkLst>
        </pc:spChg>
        <pc:spChg chg="add mod">
          <ac:chgData name="Glenda Matilde Cortez Marino (2325919)" userId="43875327-4d09-4840-9de5-607d43cdce8a" providerId="ADAL" clId="{62AC275E-D44C-43F5-9CCA-6F60A270CC56}" dt="2025-11-08T22:42:07.132" v="6479" actId="26606"/>
          <ac:spMkLst>
            <pc:docMk/>
            <pc:sldMk cId="798322765" sldId="265"/>
            <ac:spMk id="12" creationId="{4B6D498D-6322-F645-5B3F-7DC8A6DB58AF}"/>
          </ac:spMkLst>
        </pc:spChg>
        <pc:spChg chg="mod ord">
          <ac:chgData name="Glenda Matilde Cortez Marino (2325919)" userId="43875327-4d09-4840-9de5-607d43cdce8a" providerId="ADAL" clId="{62AC275E-D44C-43F5-9CCA-6F60A270CC56}" dt="2025-11-09T12:51:04.707" v="6797" actId="12"/>
          <ac:spMkLst>
            <pc:docMk/>
            <pc:sldMk cId="798322765" sldId="265"/>
            <ac:spMk id="68" creationId="{13581419-4430-69DB-8C10-6B07F313D8A8}"/>
          </ac:spMkLst>
        </pc:spChg>
        <pc:spChg chg="add del">
          <ac:chgData name="Glenda Matilde Cortez Marino (2325919)" userId="43875327-4d09-4840-9de5-607d43cdce8a" providerId="ADAL" clId="{62AC275E-D44C-43F5-9CCA-6F60A270CC56}" dt="2025-11-08T22:36:51.760" v="6440" actId="26606"/>
          <ac:spMkLst>
            <pc:docMk/>
            <pc:sldMk cId="798322765" sldId="265"/>
            <ac:spMk id="70" creationId="{3BCB5F6A-9EB0-40B0-9D13-3023E9A20508}"/>
          </ac:spMkLst>
        </pc:spChg>
        <pc:spChg chg="add del">
          <ac:chgData name="Glenda Matilde Cortez Marino (2325919)" userId="43875327-4d09-4840-9de5-607d43cdce8a" providerId="ADAL" clId="{62AC275E-D44C-43F5-9CCA-6F60A270CC56}" dt="2025-11-08T22:33:52.719" v="6425" actId="26606"/>
          <ac:spMkLst>
            <pc:docMk/>
            <pc:sldMk cId="798322765" sldId="265"/>
            <ac:spMk id="91" creationId="{F4322758-05EC-443C-B0F7-FBBC5E69D38E}"/>
          </ac:spMkLst>
        </pc:spChg>
        <pc:spChg chg="add del">
          <ac:chgData name="Glenda Matilde Cortez Marino (2325919)" userId="43875327-4d09-4840-9de5-607d43cdce8a" providerId="ADAL" clId="{62AC275E-D44C-43F5-9CCA-6F60A270CC56}" dt="2025-11-08T22:34:15.474" v="6427" actId="26606"/>
          <ac:spMkLst>
            <pc:docMk/>
            <pc:sldMk cId="798322765" sldId="265"/>
            <ac:spMk id="102" creationId="{E6641776-030A-4061-B2C7-E63EA1B0074A}"/>
          </ac:spMkLst>
        </pc:spChg>
        <pc:spChg chg="add del">
          <ac:chgData name="Glenda Matilde Cortez Marino (2325919)" userId="43875327-4d09-4840-9de5-607d43cdce8a" providerId="ADAL" clId="{62AC275E-D44C-43F5-9CCA-6F60A270CC56}" dt="2025-11-08T22:34:49.650" v="6431" actId="26606"/>
          <ac:spMkLst>
            <pc:docMk/>
            <pc:sldMk cId="798322765" sldId="265"/>
            <ac:spMk id="115" creationId="{57C8A51B-5F07-47EB-9EE5-47BBC6BE4440}"/>
          </ac:spMkLst>
        </pc:spChg>
        <pc:spChg chg="add del">
          <ac:chgData name="Glenda Matilde Cortez Marino (2325919)" userId="43875327-4d09-4840-9de5-607d43cdce8a" providerId="ADAL" clId="{62AC275E-D44C-43F5-9CCA-6F60A270CC56}" dt="2025-11-08T22:35:45.958" v="6433" actId="26606"/>
          <ac:spMkLst>
            <pc:docMk/>
            <pc:sldMk cId="798322765" sldId="265"/>
            <ac:spMk id="118" creationId="{04DA7304-3398-4873-AB68-C411E03AA7C0}"/>
          </ac:spMkLst>
        </pc:spChg>
        <pc:spChg chg="add del">
          <ac:chgData name="Glenda Matilde Cortez Marino (2325919)" userId="43875327-4d09-4840-9de5-607d43cdce8a" providerId="ADAL" clId="{62AC275E-D44C-43F5-9CCA-6F60A270CC56}" dt="2025-11-08T22:36:01.690" v="6435" actId="26606"/>
          <ac:spMkLst>
            <pc:docMk/>
            <pc:sldMk cId="798322765" sldId="265"/>
            <ac:spMk id="129" creationId="{E6641776-030A-4061-B2C7-E63EA1B0074A}"/>
          </ac:spMkLst>
        </pc:spChg>
        <pc:spChg chg="add del">
          <ac:chgData name="Glenda Matilde Cortez Marino (2325919)" userId="43875327-4d09-4840-9de5-607d43cdce8a" providerId="ADAL" clId="{62AC275E-D44C-43F5-9CCA-6F60A270CC56}" dt="2025-11-08T22:36:32.232" v="6437" actId="26606"/>
          <ac:spMkLst>
            <pc:docMk/>
            <pc:sldMk cId="798322765" sldId="265"/>
            <ac:spMk id="132" creationId="{04DA7304-3398-4873-AB68-C411E03AA7C0}"/>
          </ac:spMkLst>
        </pc:spChg>
        <pc:spChg chg="add del">
          <ac:chgData name="Glenda Matilde Cortez Marino (2325919)" userId="43875327-4d09-4840-9de5-607d43cdce8a" providerId="ADAL" clId="{62AC275E-D44C-43F5-9CCA-6F60A270CC56}" dt="2025-11-08T22:36:51.720" v="6439" actId="26606"/>
          <ac:spMkLst>
            <pc:docMk/>
            <pc:sldMk cId="798322765" sldId="265"/>
            <ac:spMk id="143" creationId="{601DBFE7-59F3-41F8-BC4E-83FB08639B9C}"/>
          </ac:spMkLst>
        </pc:spChg>
        <pc:spChg chg="add del">
          <ac:chgData name="Glenda Matilde Cortez Marino (2325919)" userId="43875327-4d09-4840-9de5-607d43cdce8a" providerId="ADAL" clId="{62AC275E-D44C-43F5-9CCA-6F60A270CC56}" dt="2025-11-08T22:36:51.720" v="6439" actId="26606"/>
          <ac:spMkLst>
            <pc:docMk/>
            <pc:sldMk cId="798322765" sldId="265"/>
            <ac:spMk id="146" creationId="{AB636136-2572-47F5-B45E-4AE6AD8673D3}"/>
          </ac:spMkLst>
        </pc:spChg>
        <pc:spChg chg="add del">
          <ac:chgData name="Glenda Matilde Cortez Marino (2325919)" userId="43875327-4d09-4840-9de5-607d43cdce8a" providerId="ADAL" clId="{62AC275E-D44C-43F5-9CCA-6F60A270CC56}" dt="2025-11-08T22:38:34.940" v="6449" actId="26606"/>
          <ac:spMkLst>
            <pc:docMk/>
            <pc:sldMk cId="798322765" sldId="265"/>
            <ac:spMk id="149" creationId="{1FDCE85B-1271-4B0E-8C29-C029A1BD5444}"/>
          </ac:spMkLst>
        </pc:spChg>
        <pc:spChg chg="add del">
          <ac:chgData name="Glenda Matilde Cortez Marino (2325919)" userId="43875327-4d09-4840-9de5-607d43cdce8a" providerId="ADAL" clId="{62AC275E-D44C-43F5-9CCA-6F60A270CC56}" dt="2025-11-08T22:37:42.482" v="6444" actId="26606"/>
          <ac:spMkLst>
            <pc:docMk/>
            <pc:sldMk cId="798322765" sldId="265"/>
            <ac:spMk id="166" creationId="{57C8A51B-5F07-47EB-9EE5-47BBC6BE4440}"/>
          </ac:spMkLst>
        </pc:spChg>
        <pc:spChg chg="add del">
          <ac:chgData name="Glenda Matilde Cortez Marino (2325919)" userId="43875327-4d09-4840-9de5-607d43cdce8a" providerId="ADAL" clId="{62AC275E-D44C-43F5-9CCA-6F60A270CC56}" dt="2025-11-08T22:42:07.132" v="6479" actId="26606"/>
          <ac:spMkLst>
            <pc:docMk/>
            <pc:sldMk cId="798322765" sldId="265"/>
            <ac:spMk id="172" creationId="{AB636136-2572-47F5-B45E-4AE6AD8673D3}"/>
          </ac:spMkLst>
        </pc:spChg>
        <pc:spChg chg="add del">
          <ac:chgData name="Glenda Matilde Cortez Marino (2325919)" userId="43875327-4d09-4840-9de5-607d43cdce8a" providerId="ADAL" clId="{62AC275E-D44C-43F5-9CCA-6F60A270CC56}" dt="2025-11-08T22:38:34.862" v="6448" actId="26606"/>
          <ac:spMkLst>
            <pc:docMk/>
            <pc:sldMk cId="798322765" sldId="265"/>
            <ac:spMk id="179" creationId="{04DA7304-3398-4873-AB68-C411E03AA7C0}"/>
          </ac:spMkLst>
        </pc:spChg>
        <pc:spChg chg="add del">
          <ac:chgData name="Glenda Matilde Cortez Marino (2325919)" userId="43875327-4d09-4840-9de5-607d43cdce8a" providerId="ADAL" clId="{62AC275E-D44C-43F5-9CCA-6F60A270CC56}" dt="2025-11-08T22:42:07.132" v="6479" actId="26606"/>
          <ac:spMkLst>
            <pc:docMk/>
            <pc:sldMk cId="798322765" sldId="265"/>
            <ac:spMk id="190" creationId="{601DBFE7-59F3-41F8-BC4E-83FB08639B9C}"/>
          </ac:spMkLst>
        </pc:spChg>
        <pc:spChg chg="add">
          <ac:chgData name="Glenda Matilde Cortez Marino (2325919)" userId="43875327-4d09-4840-9de5-607d43cdce8a" providerId="ADAL" clId="{62AC275E-D44C-43F5-9CCA-6F60A270CC56}" dt="2025-11-08T22:42:07.132" v="6479" actId="26606"/>
          <ac:spMkLst>
            <pc:docMk/>
            <pc:sldMk cId="798322765" sldId="265"/>
            <ac:spMk id="210" creationId="{A912E26A-2737-4A42-92C0-4ED8933C8AF6}"/>
          </ac:spMkLst>
        </pc:spChg>
        <pc:grpChg chg="add del">
          <ac:chgData name="Glenda Matilde Cortez Marino (2325919)" userId="43875327-4d09-4840-9de5-607d43cdce8a" providerId="ADAL" clId="{62AC275E-D44C-43F5-9CCA-6F60A270CC56}" dt="2025-11-08T22:35:45.958" v="6433" actId="26606"/>
          <ac:grpSpMkLst>
            <pc:docMk/>
            <pc:sldMk cId="798322765" sldId="265"/>
            <ac:grpSpMk id="59" creationId="{E4951899-B99C-47AB-9C7C-16264D7A14C5}"/>
          </ac:grpSpMkLst>
        </pc:grpChg>
        <pc:grpChg chg="add del">
          <ac:chgData name="Glenda Matilde Cortez Marino (2325919)" userId="43875327-4d09-4840-9de5-607d43cdce8a" providerId="ADAL" clId="{62AC275E-D44C-43F5-9CCA-6F60A270CC56}" dt="2025-11-08T22:34:20.629" v="6429" actId="26606"/>
          <ac:grpSpMkLst>
            <pc:docMk/>
            <pc:sldMk cId="798322765" sldId="265"/>
            <ac:grpSpMk id="104" creationId="{35FF5354-2C21-4C42-964D-C5A3BFB347F1}"/>
          </ac:grpSpMkLst>
        </pc:grpChg>
        <pc:grpChg chg="add del">
          <ac:chgData name="Glenda Matilde Cortez Marino (2325919)" userId="43875327-4d09-4840-9de5-607d43cdce8a" providerId="ADAL" clId="{62AC275E-D44C-43F5-9CCA-6F60A270CC56}" dt="2025-11-08T22:34:49.650" v="6431" actId="26606"/>
          <ac:grpSpMkLst>
            <pc:docMk/>
            <pc:sldMk cId="798322765" sldId="265"/>
            <ac:grpSpMk id="106" creationId="{1418E447-E148-4101-80FA-2DAF2AEB60E8}"/>
          </ac:grpSpMkLst>
        </pc:grpChg>
        <pc:grpChg chg="add del">
          <ac:chgData name="Glenda Matilde Cortez Marino (2325919)" userId="43875327-4d09-4840-9de5-607d43cdce8a" providerId="ADAL" clId="{62AC275E-D44C-43F5-9CCA-6F60A270CC56}" dt="2025-11-08T22:36:01.690" v="6435" actId="26606"/>
          <ac:grpSpMkLst>
            <pc:docMk/>
            <pc:sldMk cId="798322765" sldId="265"/>
            <ac:grpSpMk id="120" creationId="{1418E447-E148-4101-80FA-2DAF2AEB60E8}"/>
          </ac:grpSpMkLst>
        </pc:grpChg>
        <pc:grpChg chg="add del">
          <ac:chgData name="Glenda Matilde Cortez Marino (2325919)" userId="43875327-4d09-4840-9de5-607d43cdce8a" providerId="ADAL" clId="{62AC275E-D44C-43F5-9CCA-6F60A270CC56}" dt="2025-11-08T22:36:32.232" v="6437" actId="26606"/>
          <ac:grpSpMkLst>
            <pc:docMk/>
            <pc:sldMk cId="798322765" sldId="265"/>
            <ac:grpSpMk id="131" creationId="{1418E447-E148-4101-80FA-2DAF2AEB60E8}"/>
          </ac:grpSpMkLst>
        </pc:grpChg>
        <pc:grpChg chg="add del">
          <ac:chgData name="Glenda Matilde Cortez Marino (2325919)" userId="43875327-4d09-4840-9de5-607d43cdce8a" providerId="ADAL" clId="{62AC275E-D44C-43F5-9CCA-6F60A270CC56}" dt="2025-11-08T22:38:20.243" v="6447" actId="26606"/>
          <ac:grpSpMkLst>
            <pc:docMk/>
            <pc:sldMk cId="798322765" sldId="265"/>
            <ac:grpSpMk id="148" creationId="{1418E447-E148-4101-80FA-2DAF2AEB60E8}"/>
          </ac:grpSpMkLst>
        </pc:grpChg>
        <pc:grpChg chg="del">
          <ac:chgData name="Glenda Matilde Cortez Marino (2325919)" userId="43875327-4d09-4840-9de5-607d43cdce8a" providerId="ADAL" clId="{62AC275E-D44C-43F5-9CCA-6F60A270CC56}" dt="2025-11-08T22:37:42.482" v="6444" actId="26606"/>
          <ac:grpSpMkLst>
            <pc:docMk/>
            <pc:sldMk cId="798322765" sldId="265"/>
            <ac:grpSpMk id="154" creationId="{1418E447-E148-4101-80FA-2DAF2AEB60E8}"/>
          </ac:grpSpMkLst>
        </pc:grpChg>
        <pc:grpChg chg="add del">
          <ac:chgData name="Glenda Matilde Cortez Marino (2325919)" userId="43875327-4d09-4840-9de5-607d43cdce8a" providerId="ADAL" clId="{62AC275E-D44C-43F5-9CCA-6F60A270CC56}" dt="2025-11-08T22:38:20.227" v="6446" actId="26606"/>
          <ac:grpSpMkLst>
            <pc:docMk/>
            <pc:sldMk cId="798322765" sldId="265"/>
            <ac:grpSpMk id="168" creationId="{35FF5354-2C21-4C42-964D-C5A3BFB347F1}"/>
          </ac:grpSpMkLst>
        </pc:grpChg>
        <pc:grpChg chg="del">
          <ac:chgData name="Glenda Matilde Cortez Marino (2325919)" userId="43875327-4d09-4840-9de5-607d43cdce8a" providerId="ADAL" clId="{62AC275E-D44C-43F5-9CCA-6F60A270CC56}" dt="2025-11-08T22:38:34.862" v="6448" actId="26606"/>
          <ac:grpSpMkLst>
            <pc:docMk/>
            <pc:sldMk cId="798322765" sldId="265"/>
            <ac:grpSpMk id="178" creationId="{1418E447-E148-4101-80FA-2DAF2AEB60E8}"/>
          </ac:grpSpMkLst>
        </pc:grpChg>
        <pc:grpChg chg="del">
          <ac:chgData name="Glenda Matilde Cortez Marino (2325919)" userId="43875327-4d09-4840-9de5-607d43cdce8a" providerId="ADAL" clId="{62AC275E-D44C-43F5-9CCA-6F60A270CC56}" dt="2025-11-08T22:42:07.132" v="6479" actId="26606"/>
          <ac:grpSpMkLst>
            <pc:docMk/>
            <pc:sldMk cId="798322765" sldId="265"/>
            <ac:grpSpMk id="181" creationId="{1418E447-E148-4101-80FA-2DAF2AEB60E8}"/>
          </ac:grpSpMkLst>
        </pc:grpChg>
        <pc:grpChg chg="add">
          <ac:chgData name="Glenda Matilde Cortez Marino (2325919)" userId="43875327-4d09-4840-9de5-607d43cdce8a" providerId="ADAL" clId="{62AC275E-D44C-43F5-9CCA-6F60A270CC56}" dt="2025-11-08T22:42:07.132" v="6479" actId="26606"/>
          <ac:grpSpMkLst>
            <pc:docMk/>
            <pc:sldMk cId="798322765" sldId="265"/>
            <ac:grpSpMk id="196" creationId="{BCAEEEBD-779B-4609-A737-4BEFD64744BF}"/>
          </ac:grpSpMkLst>
        </pc:grpChg>
        <pc:picChg chg="add del mod">
          <ac:chgData name="Glenda Matilde Cortez Marino (2325919)" userId="43875327-4d09-4840-9de5-607d43cdce8a" providerId="ADAL" clId="{62AC275E-D44C-43F5-9CCA-6F60A270CC56}" dt="2025-11-08T22:41:27.715" v="6478" actId="478"/>
          <ac:picMkLst>
            <pc:docMk/>
            <pc:sldMk cId="798322765" sldId="265"/>
            <ac:picMk id="3" creationId="{6B6635F4-EC08-F482-D514-BDBD9A1EBFAD}"/>
          </ac:picMkLst>
        </pc:picChg>
        <pc:picChg chg="add mod ord">
          <ac:chgData name="Glenda Matilde Cortez Marino (2325919)" userId="43875327-4d09-4840-9de5-607d43cdce8a" providerId="ADAL" clId="{62AC275E-D44C-43F5-9CCA-6F60A270CC56}" dt="2025-11-08T22:42:07.132" v="6479" actId="26606"/>
          <ac:picMkLst>
            <pc:docMk/>
            <pc:sldMk cId="798322765" sldId="265"/>
            <ac:picMk id="6" creationId="{976821E8-9FAD-6E68-62B6-BA21C58EC696}"/>
          </ac:picMkLst>
        </pc:picChg>
        <pc:picChg chg="add mod ord">
          <ac:chgData name="Glenda Matilde Cortez Marino (2325919)" userId="43875327-4d09-4840-9de5-607d43cdce8a" providerId="ADAL" clId="{62AC275E-D44C-43F5-9CCA-6F60A270CC56}" dt="2025-11-08T22:42:07.132" v="6479" actId="26606"/>
          <ac:picMkLst>
            <pc:docMk/>
            <pc:sldMk cId="798322765" sldId="265"/>
            <ac:picMk id="11" creationId="{4B83EE93-EC26-EC51-9A3F-068B8BD72249}"/>
          </ac:picMkLst>
        </pc:picChg>
        <pc:picChg chg="del">
          <ac:chgData name="Glenda Matilde Cortez Marino (2325919)" userId="43875327-4d09-4840-9de5-607d43cdce8a" providerId="ADAL" clId="{62AC275E-D44C-43F5-9CCA-6F60A270CC56}" dt="2025-11-08T21:14:36.153" v="5389" actId="478"/>
          <ac:picMkLst>
            <pc:docMk/>
            <pc:sldMk cId="798322765" sldId="265"/>
            <ac:picMk id="69" creationId="{8DDE9CE4-98B6-C4B3-7932-206F558AE8EC}"/>
          </ac:picMkLst>
        </pc:picChg>
        <pc:cxnChg chg="del">
          <ac:chgData name="Glenda Matilde Cortez Marino (2325919)" userId="43875327-4d09-4840-9de5-607d43cdce8a" providerId="ADAL" clId="{62AC275E-D44C-43F5-9CCA-6F60A270CC56}" dt="2025-11-08T22:42:07.132" v="6479" actId="26606"/>
          <ac:cxnSpMkLst>
            <pc:docMk/>
            <pc:sldMk cId="798322765" sldId="265"/>
            <ac:cxnSpMk id="191" creationId="{95AC3254-FB46-4BDF-B7F2-2D039653A36C}"/>
          </ac:cxnSpMkLst>
        </pc:cxnChg>
      </pc:sldChg>
      <pc:sldChg chg="addSp delSp modSp mod setBg">
        <pc:chgData name="Glenda Matilde Cortez Marino (2325919)" userId="43875327-4d09-4840-9de5-607d43cdce8a" providerId="ADAL" clId="{62AC275E-D44C-43F5-9CCA-6F60A270CC56}" dt="2025-11-09T12:56:58.758" v="6816" actId="404"/>
        <pc:sldMkLst>
          <pc:docMk/>
          <pc:sldMk cId="2373785186" sldId="266"/>
        </pc:sldMkLst>
        <pc:spChg chg="add del mod">
          <ac:chgData name="Glenda Matilde Cortez Marino (2325919)" userId="43875327-4d09-4840-9de5-607d43cdce8a" providerId="ADAL" clId="{62AC275E-D44C-43F5-9CCA-6F60A270CC56}" dt="2025-11-09T12:56:58.758" v="6816" actId="404"/>
          <ac:spMkLst>
            <pc:docMk/>
            <pc:sldMk cId="2373785186" sldId="266"/>
            <ac:spMk id="4" creationId="{F8719C39-4BD0-CCED-8D4A-9DBD487021F0}"/>
          </ac:spMkLst>
        </pc:spChg>
        <pc:spChg chg="add del">
          <ac:chgData name="Glenda Matilde Cortez Marino (2325919)" userId="43875327-4d09-4840-9de5-607d43cdce8a" providerId="ADAL" clId="{62AC275E-D44C-43F5-9CCA-6F60A270CC56}" dt="2025-11-08T22:49:03.804" v="6606" actId="26606"/>
          <ac:spMkLst>
            <pc:docMk/>
            <pc:sldMk cId="2373785186" sldId="266"/>
            <ac:spMk id="22" creationId="{CB5AA8A5-25CC-4295-892F-367FCDAF2BF6}"/>
          </ac:spMkLst>
        </pc:spChg>
        <pc:spChg chg="add del">
          <ac:chgData name="Glenda Matilde Cortez Marino (2325919)" userId="43875327-4d09-4840-9de5-607d43cdce8a" providerId="ADAL" clId="{62AC275E-D44C-43F5-9CCA-6F60A270CC56}" dt="2025-11-08T22:49:03.804" v="6606" actId="26606"/>
          <ac:spMkLst>
            <pc:docMk/>
            <pc:sldMk cId="2373785186" sldId="266"/>
            <ac:spMk id="35" creationId="{24C6BC13-FB1E-48CC-B421-3D06039728B4}"/>
          </ac:spMkLst>
        </pc:spChg>
        <pc:grpChg chg="add del">
          <ac:chgData name="Glenda Matilde Cortez Marino (2325919)" userId="43875327-4d09-4840-9de5-607d43cdce8a" providerId="ADAL" clId="{62AC275E-D44C-43F5-9CCA-6F60A270CC56}" dt="2025-11-08T22:49:03.804" v="6606" actId="26606"/>
          <ac:grpSpMkLst>
            <pc:docMk/>
            <pc:sldMk cId="2373785186" sldId="266"/>
            <ac:grpSpMk id="10" creationId="{947CDE17-06F4-4FCE-8BFE-AD89EACB7094}"/>
          </ac:grpSpMkLst>
        </pc:grpChg>
        <pc:grpChg chg="add del">
          <ac:chgData name="Glenda Matilde Cortez Marino (2325919)" userId="43875327-4d09-4840-9de5-607d43cdce8a" providerId="ADAL" clId="{62AC275E-D44C-43F5-9CCA-6F60A270CC56}" dt="2025-11-08T22:49:03.804" v="6606" actId="26606"/>
          <ac:grpSpMkLst>
            <pc:docMk/>
            <pc:sldMk cId="2373785186" sldId="266"/>
            <ac:grpSpMk id="24" creationId="{09DD65AA-8280-4962-92F3-DF1CB53349DB}"/>
          </ac:grpSpMkLst>
        </pc:grpChg>
        <pc:graphicFrameChg chg="add del">
          <ac:chgData name="Glenda Matilde Cortez Marino (2325919)" userId="43875327-4d09-4840-9de5-607d43cdce8a" providerId="ADAL" clId="{62AC275E-D44C-43F5-9CCA-6F60A270CC56}" dt="2025-11-08T22:49:03.804" v="6606" actId="26606"/>
          <ac:graphicFrameMkLst>
            <pc:docMk/>
            <pc:sldMk cId="2373785186" sldId="266"/>
            <ac:graphicFrameMk id="6" creationId="{03F2B688-FD75-E077-62BB-54171B771226}"/>
          </ac:graphicFrameMkLst>
        </pc:graphicFrameChg>
      </pc:sldChg>
      <pc:sldChg chg="addSp delSp modSp mod setBg">
        <pc:chgData name="Glenda Matilde Cortez Marino (2325919)" userId="43875327-4d09-4840-9de5-607d43cdce8a" providerId="ADAL" clId="{62AC275E-D44C-43F5-9CCA-6F60A270CC56}" dt="2025-11-09T12:57:19.268" v="6819" actId="113"/>
        <pc:sldMkLst>
          <pc:docMk/>
          <pc:sldMk cId="2540111281" sldId="267"/>
        </pc:sldMkLst>
        <pc:spChg chg="add del mod">
          <ac:chgData name="Glenda Matilde Cortez Marino (2325919)" userId="43875327-4d09-4840-9de5-607d43cdce8a" providerId="ADAL" clId="{62AC275E-D44C-43F5-9CCA-6F60A270CC56}" dt="2025-11-08T15:48:34.119" v="2690" actId="478"/>
          <ac:spMkLst>
            <pc:docMk/>
            <pc:sldMk cId="2540111281" sldId="267"/>
            <ac:spMk id="2" creationId="{C01AB054-AA91-A330-1151-71D6022642F5}"/>
          </ac:spMkLst>
        </pc:spChg>
        <pc:spChg chg="add del mod">
          <ac:chgData name="Glenda Matilde Cortez Marino (2325919)" userId="43875327-4d09-4840-9de5-607d43cdce8a" providerId="ADAL" clId="{62AC275E-D44C-43F5-9CCA-6F60A270CC56}" dt="2025-11-09T12:57:19.268" v="6819" actId="113"/>
          <ac:spMkLst>
            <pc:docMk/>
            <pc:sldMk cId="2540111281" sldId="267"/>
            <ac:spMk id="3" creationId="{5CB1418D-3C54-E4AA-6F7D-8E806C87210D}"/>
          </ac:spMkLst>
        </pc:spChg>
        <pc:spChg chg="add del">
          <ac:chgData name="Glenda Matilde Cortez Marino (2325919)" userId="43875327-4d09-4840-9de5-607d43cdce8a" providerId="ADAL" clId="{62AC275E-D44C-43F5-9CCA-6F60A270CC56}" dt="2025-11-08T22:47:33.522" v="6604" actId="26606"/>
          <ac:spMkLst>
            <pc:docMk/>
            <pc:sldMk cId="2540111281" sldId="267"/>
            <ac:spMk id="30" creationId="{9B445E02-D785-4565-B842-9567BBC09508}"/>
          </ac:spMkLst>
        </pc:spChg>
        <pc:spChg chg="add del">
          <ac:chgData name="Glenda Matilde Cortez Marino (2325919)" userId="43875327-4d09-4840-9de5-607d43cdce8a" providerId="ADAL" clId="{62AC275E-D44C-43F5-9CCA-6F60A270CC56}" dt="2025-11-08T22:47:04.816" v="6601" actId="26606"/>
          <ac:spMkLst>
            <pc:docMk/>
            <pc:sldMk cId="2540111281" sldId="267"/>
            <ac:spMk id="37" creationId="{CE3A6A76-AE5D-49AE-9D49-90C0F1548261}"/>
          </ac:spMkLst>
        </pc:spChg>
        <pc:spChg chg="add del">
          <ac:chgData name="Glenda Matilde Cortez Marino (2325919)" userId="43875327-4d09-4840-9de5-607d43cdce8a" providerId="ADAL" clId="{62AC275E-D44C-43F5-9CCA-6F60A270CC56}" dt="2025-11-08T22:47:33.522" v="6604" actId="26606"/>
          <ac:spMkLst>
            <pc:docMk/>
            <pc:sldMk cId="2540111281" sldId="267"/>
            <ac:spMk id="38" creationId="{205F7B13-ACB5-46BE-8070-0431266B183B}"/>
          </ac:spMkLst>
        </pc:spChg>
        <pc:spChg chg="add del">
          <ac:chgData name="Glenda Matilde Cortez Marino (2325919)" userId="43875327-4d09-4840-9de5-607d43cdce8a" providerId="ADAL" clId="{62AC275E-D44C-43F5-9CCA-6F60A270CC56}" dt="2025-11-08T22:47:33.522" v="6604" actId="26606"/>
          <ac:spMkLst>
            <pc:docMk/>
            <pc:sldMk cId="2540111281" sldId="267"/>
            <ac:spMk id="40" creationId="{D52A0D23-45DD-4DF4-ADE6-A81F409BB9FB}"/>
          </ac:spMkLst>
        </pc:spChg>
        <pc:spChg chg="add del">
          <ac:chgData name="Glenda Matilde Cortez Marino (2325919)" userId="43875327-4d09-4840-9de5-607d43cdce8a" providerId="ADAL" clId="{62AC275E-D44C-43F5-9CCA-6F60A270CC56}" dt="2025-11-08T22:47:33.522" v="6604" actId="26606"/>
          <ac:spMkLst>
            <pc:docMk/>
            <pc:sldMk cId="2540111281" sldId="267"/>
            <ac:spMk id="41" creationId="{C52ED567-06B3-4107-9773-BBB6BD78673C}"/>
          </ac:spMkLst>
        </pc:spChg>
        <pc:spChg chg="add del">
          <ac:chgData name="Glenda Matilde Cortez Marino (2325919)" userId="43875327-4d09-4840-9de5-607d43cdce8a" providerId="ADAL" clId="{62AC275E-D44C-43F5-9CCA-6F60A270CC56}" dt="2025-11-08T22:47:33.522" v="6604" actId="26606"/>
          <ac:spMkLst>
            <pc:docMk/>
            <pc:sldMk cId="2540111281" sldId="267"/>
            <ac:spMk id="42" creationId="{AF551D8B-3775-4477-88B7-7B7C350D34E4}"/>
          </ac:spMkLst>
        </pc:spChg>
        <pc:spChg chg="add del">
          <ac:chgData name="Glenda Matilde Cortez Marino (2325919)" userId="43875327-4d09-4840-9de5-607d43cdce8a" providerId="ADAL" clId="{62AC275E-D44C-43F5-9CCA-6F60A270CC56}" dt="2025-11-08T22:47:33.522" v="6604" actId="26606"/>
          <ac:spMkLst>
            <pc:docMk/>
            <pc:sldMk cId="2540111281" sldId="267"/>
            <ac:spMk id="45" creationId="{BB934D2B-85E2-4375-94EE-B66C16BF7999}"/>
          </ac:spMkLst>
        </pc:spChg>
        <pc:spChg chg="add del">
          <ac:chgData name="Glenda Matilde Cortez Marino (2325919)" userId="43875327-4d09-4840-9de5-607d43cdce8a" providerId="ADAL" clId="{62AC275E-D44C-43F5-9CCA-6F60A270CC56}" dt="2025-11-08T22:47:33.522" v="6604" actId="26606"/>
          <ac:spMkLst>
            <pc:docMk/>
            <pc:sldMk cId="2540111281" sldId="267"/>
            <ac:spMk id="46" creationId="{2C153736-D102-4F57-9DE7-615AFC02B0AC}"/>
          </ac:spMkLst>
        </pc:spChg>
        <pc:spChg chg="add del">
          <ac:chgData name="Glenda Matilde Cortez Marino (2325919)" userId="43875327-4d09-4840-9de5-607d43cdce8a" providerId="ADAL" clId="{62AC275E-D44C-43F5-9CCA-6F60A270CC56}" dt="2025-11-08T22:47:33.522" v="6604" actId="26606"/>
          <ac:spMkLst>
            <pc:docMk/>
            <pc:sldMk cId="2540111281" sldId="267"/>
            <ac:spMk id="47" creationId="{BA407A52-66F4-4CDE-A726-FF79F3EC342D}"/>
          </ac:spMkLst>
        </pc:spChg>
        <pc:spChg chg="add del">
          <ac:chgData name="Glenda Matilde Cortez Marino (2325919)" userId="43875327-4d09-4840-9de5-607d43cdce8a" providerId="ADAL" clId="{62AC275E-D44C-43F5-9CCA-6F60A270CC56}" dt="2025-11-08T22:47:33.522" v="6604" actId="26606"/>
          <ac:spMkLst>
            <pc:docMk/>
            <pc:sldMk cId="2540111281" sldId="267"/>
            <ac:spMk id="48" creationId="{D28FFB34-4FC3-46F5-B900-D3B774FD0BE6}"/>
          </ac:spMkLst>
        </pc:spChg>
        <pc:grpChg chg="add del">
          <ac:chgData name="Glenda Matilde Cortez Marino (2325919)" userId="43875327-4d09-4840-9de5-607d43cdce8a" providerId="ADAL" clId="{62AC275E-D44C-43F5-9CCA-6F60A270CC56}" dt="2025-11-08T22:47:04.816" v="6601" actId="26606"/>
          <ac:grpSpMkLst>
            <pc:docMk/>
            <pc:sldMk cId="2540111281" sldId="267"/>
            <ac:grpSpMk id="5" creationId="{2A83B46E-4B9D-41E7-AEA4-D49D0E7D87A9}"/>
          </ac:grpSpMkLst>
        </pc:grpChg>
        <pc:grpChg chg="add del">
          <ac:chgData name="Glenda Matilde Cortez Marino (2325919)" userId="43875327-4d09-4840-9de5-607d43cdce8a" providerId="ADAL" clId="{62AC275E-D44C-43F5-9CCA-6F60A270CC56}" dt="2025-11-08T22:46:48.641" v="6598" actId="26606"/>
          <ac:grpSpMkLst>
            <pc:docMk/>
            <pc:sldMk cId="2540111281" sldId="267"/>
            <ac:grpSpMk id="8" creationId="{2A83B46E-4B9D-41E7-AEA4-D49D0E7D87A9}"/>
          </ac:grpSpMkLst>
        </pc:grpChg>
        <pc:grpChg chg="add del">
          <ac:chgData name="Glenda Matilde Cortez Marino (2325919)" userId="43875327-4d09-4840-9de5-607d43cdce8a" providerId="ADAL" clId="{62AC275E-D44C-43F5-9CCA-6F60A270CC56}" dt="2025-11-08T22:47:04.816" v="6601" actId="26606"/>
          <ac:grpSpMkLst>
            <pc:docMk/>
            <pc:sldMk cId="2540111281" sldId="267"/>
            <ac:grpSpMk id="22" creationId="{64DBF464-02EB-49E8-BED5-CCD9C0E092FA}"/>
          </ac:grpSpMkLst>
        </pc:grpChg>
        <pc:cxnChg chg="add del">
          <ac:chgData name="Glenda Matilde Cortez Marino (2325919)" userId="43875327-4d09-4840-9de5-607d43cdce8a" providerId="ADAL" clId="{62AC275E-D44C-43F5-9CCA-6F60A270CC56}" dt="2025-11-08T22:46:48.641" v="6598" actId="26606"/>
          <ac:cxnSpMkLst>
            <pc:docMk/>
            <pc:sldMk cId="2540111281" sldId="267"/>
            <ac:cxnSpMk id="20" creationId="{0B5F7E3B-C5F1-40E0-A491-558BAFBC1127}"/>
          </ac:cxnSpMkLst>
        </pc:cxnChg>
      </pc:sldChg>
      <pc:sldChg chg="addSp delSp modSp mod setBg">
        <pc:chgData name="Glenda Matilde Cortez Marino (2325919)" userId="43875327-4d09-4840-9de5-607d43cdce8a" providerId="ADAL" clId="{62AC275E-D44C-43F5-9CCA-6F60A270CC56}" dt="2025-11-09T12:48:33.646" v="6762" actId="1076"/>
        <pc:sldMkLst>
          <pc:docMk/>
          <pc:sldMk cId="257490373" sldId="268"/>
        </pc:sldMkLst>
        <pc:spChg chg="add del mod">
          <ac:chgData name="Glenda Matilde Cortez Marino (2325919)" userId="43875327-4d09-4840-9de5-607d43cdce8a" providerId="ADAL" clId="{62AC275E-D44C-43F5-9CCA-6F60A270CC56}" dt="2025-11-09T12:48:33.646" v="6762" actId="1076"/>
          <ac:spMkLst>
            <pc:docMk/>
            <pc:sldMk cId="257490373" sldId="268"/>
            <ac:spMk id="3" creationId="{7D91FFE0-16D0-F8EF-1F13-1D6C0C1329DA}"/>
          </ac:spMkLst>
        </pc:spChg>
        <pc:spChg chg="add del mod">
          <ac:chgData name="Glenda Matilde Cortez Marino (2325919)" userId="43875327-4d09-4840-9de5-607d43cdce8a" providerId="ADAL" clId="{62AC275E-D44C-43F5-9CCA-6F60A270CC56}" dt="2025-11-08T20:12:23.983" v="5281" actId="478"/>
          <ac:spMkLst>
            <pc:docMk/>
            <pc:sldMk cId="257490373" sldId="268"/>
            <ac:spMk id="4" creationId="{E22FF6BE-E10F-2EA6-6B9E-7B3D46E51C0F}"/>
          </ac:spMkLst>
        </pc:spChg>
        <pc:spChg chg="add del mod">
          <ac:chgData name="Glenda Matilde Cortez Marino (2325919)" userId="43875327-4d09-4840-9de5-607d43cdce8a" providerId="ADAL" clId="{62AC275E-D44C-43F5-9CCA-6F60A270CC56}" dt="2025-11-08T21:16:32.001" v="5395" actId="478"/>
          <ac:spMkLst>
            <pc:docMk/>
            <pc:sldMk cId="257490373" sldId="268"/>
            <ac:spMk id="5" creationId="{A22DC679-CD0B-F699-97BB-82B92B120B37}"/>
          </ac:spMkLst>
        </pc:spChg>
        <pc:spChg chg="add del mod">
          <ac:chgData name="Glenda Matilde Cortez Marino (2325919)" userId="43875327-4d09-4840-9de5-607d43cdce8a" providerId="ADAL" clId="{62AC275E-D44C-43F5-9CCA-6F60A270CC56}" dt="2025-11-08T21:17:51.320" v="5401"/>
          <ac:spMkLst>
            <pc:docMk/>
            <pc:sldMk cId="257490373" sldId="268"/>
            <ac:spMk id="6" creationId="{C23EC465-13E4-BFD0-1C1C-1A721FD4C1C5}"/>
          </ac:spMkLst>
        </pc:spChg>
        <pc:spChg chg="add del mod">
          <ac:chgData name="Glenda Matilde Cortez Marino (2325919)" userId="43875327-4d09-4840-9de5-607d43cdce8a" providerId="ADAL" clId="{62AC275E-D44C-43F5-9CCA-6F60A270CC56}" dt="2025-11-08T21:17:51.334" v="5403"/>
          <ac:spMkLst>
            <pc:docMk/>
            <pc:sldMk cId="257490373" sldId="268"/>
            <ac:spMk id="7" creationId="{56E026F8-02E1-C18F-3E11-D7E0A2271096}"/>
          </ac:spMkLst>
        </pc:spChg>
        <pc:spChg chg="add del">
          <ac:chgData name="Glenda Matilde Cortez Marino (2325919)" userId="43875327-4d09-4840-9de5-607d43cdce8a" providerId="ADAL" clId="{62AC275E-D44C-43F5-9CCA-6F60A270CC56}" dt="2025-11-08T22:43:43.853" v="6481" actId="26606"/>
          <ac:spMkLst>
            <pc:docMk/>
            <pc:sldMk cId="257490373" sldId="268"/>
            <ac:spMk id="20" creationId="{C52ED567-06B3-4107-9773-BBB6BD78673C}"/>
          </ac:spMkLst>
        </pc:spChg>
        <pc:spChg chg="add del">
          <ac:chgData name="Glenda Matilde Cortez Marino (2325919)" userId="43875327-4d09-4840-9de5-607d43cdce8a" providerId="ADAL" clId="{62AC275E-D44C-43F5-9CCA-6F60A270CC56}" dt="2025-11-08T22:43:43.853" v="6481" actId="26606"/>
          <ac:spMkLst>
            <pc:docMk/>
            <pc:sldMk cId="257490373" sldId="268"/>
            <ac:spMk id="22" creationId="{AF551D8B-3775-4477-88B7-7B7C350D34E4}"/>
          </ac:spMkLst>
        </pc:spChg>
        <pc:spChg chg="add del">
          <ac:chgData name="Glenda Matilde Cortez Marino (2325919)" userId="43875327-4d09-4840-9de5-607d43cdce8a" providerId="ADAL" clId="{62AC275E-D44C-43F5-9CCA-6F60A270CC56}" dt="2025-11-08T22:43:43.853" v="6481" actId="26606"/>
          <ac:spMkLst>
            <pc:docMk/>
            <pc:sldMk cId="257490373" sldId="268"/>
            <ac:spMk id="28" creationId="{BB934D2B-85E2-4375-94EE-B66C16BF7999}"/>
          </ac:spMkLst>
        </pc:spChg>
        <pc:spChg chg="add del">
          <ac:chgData name="Glenda Matilde Cortez Marino (2325919)" userId="43875327-4d09-4840-9de5-607d43cdce8a" providerId="ADAL" clId="{62AC275E-D44C-43F5-9CCA-6F60A270CC56}" dt="2025-11-08T22:43:43.853" v="6481" actId="26606"/>
          <ac:spMkLst>
            <pc:docMk/>
            <pc:sldMk cId="257490373" sldId="268"/>
            <ac:spMk id="30" creationId="{9B445E02-D785-4565-B842-9567BBC09508}"/>
          </ac:spMkLst>
        </pc:spChg>
        <pc:spChg chg="add del">
          <ac:chgData name="Glenda Matilde Cortez Marino (2325919)" userId="43875327-4d09-4840-9de5-607d43cdce8a" providerId="ADAL" clId="{62AC275E-D44C-43F5-9CCA-6F60A270CC56}" dt="2025-11-08T22:43:43.853" v="6481" actId="26606"/>
          <ac:spMkLst>
            <pc:docMk/>
            <pc:sldMk cId="257490373" sldId="268"/>
            <ac:spMk id="32" creationId="{2C153736-D102-4F57-9DE7-615AFC02B0AC}"/>
          </ac:spMkLst>
        </pc:spChg>
        <pc:spChg chg="add del">
          <ac:chgData name="Glenda Matilde Cortez Marino (2325919)" userId="43875327-4d09-4840-9de5-607d43cdce8a" providerId="ADAL" clId="{62AC275E-D44C-43F5-9CCA-6F60A270CC56}" dt="2025-11-08T22:43:43.853" v="6481" actId="26606"/>
          <ac:spMkLst>
            <pc:docMk/>
            <pc:sldMk cId="257490373" sldId="268"/>
            <ac:spMk id="34" creationId="{BA407A52-66F4-4CDE-A726-FF79F3EC342D}"/>
          </ac:spMkLst>
        </pc:spChg>
        <pc:spChg chg="add del">
          <ac:chgData name="Glenda Matilde Cortez Marino (2325919)" userId="43875327-4d09-4840-9de5-607d43cdce8a" providerId="ADAL" clId="{62AC275E-D44C-43F5-9CCA-6F60A270CC56}" dt="2025-11-08T22:43:43.853" v="6481" actId="26606"/>
          <ac:spMkLst>
            <pc:docMk/>
            <pc:sldMk cId="257490373" sldId="268"/>
            <ac:spMk id="36" creationId="{D28FFB34-4FC3-46F5-B900-D3B774FD0BE6}"/>
          </ac:spMkLst>
        </pc:spChg>
        <pc:spChg chg="add del">
          <ac:chgData name="Glenda Matilde Cortez Marino (2325919)" userId="43875327-4d09-4840-9de5-607d43cdce8a" providerId="ADAL" clId="{62AC275E-D44C-43F5-9CCA-6F60A270CC56}" dt="2025-11-08T22:43:43.853" v="6481" actId="26606"/>
          <ac:spMkLst>
            <pc:docMk/>
            <pc:sldMk cId="257490373" sldId="268"/>
            <ac:spMk id="38" creationId="{205F7B13-ACB5-46BE-8070-0431266B183B}"/>
          </ac:spMkLst>
        </pc:spChg>
        <pc:spChg chg="add del">
          <ac:chgData name="Glenda Matilde Cortez Marino (2325919)" userId="43875327-4d09-4840-9de5-607d43cdce8a" providerId="ADAL" clId="{62AC275E-D44C-43F5-9CCA-6F60A270CC56}" dt="2025-11-08T22:43:43.853" v="6481" actId="26606"/>
          <ac:spMkLst>
            <pc:docMk/>
            <pc:sldMk cId="257490373" sldId="268"/>
            <ac:spMk id="40" creationId="{D52A0D23-45DD-4DF4-ADE6-A81F409BB9FB}"/>
          </ac:spMkLst>
        </pc:spChg>
        <pc:spChg chg="add">
          <ac:chgData name="Glenda Matilde Cortez Marino (2325919)" userId="43875327-4d09-4840-9de5-607d43cdce8a" providerId="ADAL" clId="{62AC275E-D44C-43F5-9CCA-6F60A270CC56}" dt="2025-11-08T22:43:43.884" v="6482" actId="26606"/>
          <ac:spMkLst>
            <pc:docMk/>
            <pc:sldMk cId="257490373" sldId="268"/>
            <ac:spMk id="51" creationId="{E80B86A7-A1EC-475B-9166-88902B033A38}"/>
          </ac:spMkLst>
        </pc:spChg>
        <pc:spChg chg="add">
          <ac:chgData name="Glenda Matilde Cortez Marino (2325919)" userId="43875327-4d09-4840-9de5-607d43cdce8a" providerId="ADAL" clId="{62AC275E-D44C-43F5-9CCA-6F60A270CC56}" dt="2025-11-08T22:43:43.884" v="6482" actId="26606"/>
          <ac:spMkLst>
            <pc:docMk/>
            <pc:sldMk cId="257490373" sldId="268"/>
            <ac:spMk id="52" creationId="{C2C29CB1-9F74-4879-A6AF-AEA67B6F1F4D}"/>
          </ac:spMkLst>
        </pc:spChg>
        <pc:spChg chg="add">
          <ac:chgData name="Glenda Matilde Cortez Marino (2325919)" userId="43875327-4d09-4840-9de5-607d43cdce8a" providerId="ADAL" clId="{62AC275E-D44C-43F5-9CCA-6F60A270CC56}" dt="2025-11-08T22:43:43.884" v="6482" actId="26606"/>
          <ac:spMkLst>
            <pc:docMk/>
            <pc:sldMk cId="257490373" sldId="268"/>
            <ac:spMk id="53" creationId="{7E2C7115-5336-410C-AD71-0F0952A2E5A7}"/>
          </ac:spMkLst>
        </pc:spChg>
        <pc:grpChg chg="add">
          <ac:chgData name="Glenda Matilde Cortez Marino (2325919)" userId="43875327-4d09-4840-9de5-607d43cdce8a" providerId="ADAL" clId="{62AC275E-D44C-43F5-9CCA-6F60A270CC56}" dt="2025-11-08T22:43:43.884" v="6482" actId="26606"/>
          <ac:grpSpMkLst>
            <pc:docMk/>
            <pc:sldMk cId="257490373" sldId="268"/>
            <ac:grpSpMk id="42" creationId="{2A83B46E-4B9D-41E7-AEA4-D49D0E7D87A9}"/>
          </ac:grpSpMkLst>
        </pc:grpChg>
      </pc:sldChg>
      <pc:sldChg chg="addSp delSp modSp new del mod ord">
        <pc:chgData name="Glenda Matilde Cortez Marino (2325919)" userId="43875327-4d09-4840-9de5-607d43cdce8a" providerId="ADAL" clId="{62AC275E-D44C-43F5-9CCA-6F60A270CC56}" dt="2025-11-08T19:07:07.320" v="4815" actId="47"/>
        <pc:sldMkLst>
          <pc:docMk/>
          <pc:sldMk cId="374156660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775399-0B40-407D-85BF-61A59F22FB0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DD064F-421E-4A98-B94A-F6DAE11FD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162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5523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40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214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7118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2876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7938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419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1766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DD064F-421E-4A98-B94A-F6DAE11FD1C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547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970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749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632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810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63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931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008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84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11/8/2025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878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26856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6333052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06422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8266377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72811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8884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74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054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  <p:sldLayoutId id="2147483837" r:id="rId12"/>
    <p:sldLayoutId id="2147483838" r:id="rId13"/>
    <p:sldLayoutId id="2147483839" r:id="rId14"/>
    <p:sldLayoutId id="2147483840" r:id="rId15"/>
    <p:sldLayoutId id="2147483841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3.xml"/><Relationship Id="rId7" Type="http://schemas.openxmlformats.org/officeDocument/2006/relationships/slide" Target="slide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5" Type="http://schemas.openxmlformats.org/officeDocument/2006/relationships/slide" Target="slide5.xml"/><Relationship Id="rId10" Type="http://schemas.openxmlformats.org/officeDocument/2006/relationships/slide" Target="slide10.xml"/><Relationship Id="rId4" Type="http://schemas.openxmlformats.org/officeDocument/2006/relationships/slide" Target="slide4.xml"/><Relationship Id="rId9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geograph.org.uk/photo/524743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allpaperflare.com/woman-developers-laptop-meeting-desk-office-business-wallpaper-eqcxj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rojectmanagementjobs.pmworld360.com/successfully-hiring-a-business-transformation-expert-a-business-transformation-job-description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-mic.org/wiki/Projects:ProstateRegistration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competencytoolkit/chapter/competence-over-time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Relationship Id="rId9" Type="http://schemas.openxmlformats.org/officeDocument/2006/relationships/image" Target="../media/image12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ascullion.com/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s://www.peoplematters.in/article/recruitment/how-ace-telephonic-and-video-interviews-13257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as.ac.uk/site/default/flie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soas.ac.uk/research/research-and-knowledge-exchange/hr-excellence-research-award(Accesed:8November2025" TargetMode="External"/><Relationship Id="rId4" Type="http://schemas.openxmlformats.org/officeDocument/2006/relationships/hyperlink" Target="https://www.soas.ac.uk/about/news/soas-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Isosceles Triangle 39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Freeform: Shape 23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CB70DC-8DF0-FF6D-6B18-EFA4943B98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9136" y="1020871"/>
            <a:ext cx="6960759" cy="284967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  <a:b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and Managing Individuals and teams</a:t>
            </a:r>
            <a:b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 5002, London</a:t>
            </a:r>
            <a:b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  <a:b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830957-191A-9B78-A6B4-569C25212D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56386" y="3962088"/>
            <a:ext cx="6203795" cy="1186108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90000"/>
              </a:lnSpc>
            </a:pPr>
            <a:r>
              <a:rPr lang="en-GB" sz="1300" dirty="0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>
              <a:lnSpc>
                <a:spcPct val="90000"/>
              </a:lnSpc>
            </a:pPr>
            <a:r>
              <a:rPr lang="en-GB" sz="1600" dirty="0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Glenda Cortez Marino</a:t>
            </a:r>
          </a:p>
          <a:p>
            <a:pPr algn="l">
              <a:lnSpc>
                <a:spcPct val="90000"/>
              </a:lnSpc>
            </a:pPr>
            <a:r>
              <a:rPr lang="en-GB" sz="1600" dirty="0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I.D: 2325919</a:t>
            </a:r>
          </a:p>
          <a:p>
            <a:pPr algn="l">
              <a:lnSpc>
                <a:spcPct val="90000"/>
              </a:lnSpc>
            </a:pPr>
            <a:r>
              <a:rPr lang="en-GB" sz="1600" dirty="0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Tutor: </a:t>
            </a:r>
            <a:r>
              <a:rPr lang="en-GB" sz="1600" dirty="0" err="1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Faizu</a:t>
            </a:r>
            <a:r>
              <a:rPr lang="en-GB" sz="1600" dirty="0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Edu</a:t>
            </a:r>
          </a:p>
          <a:p>
            <a:pPr algn="l">
              <a:lnSpc>
                <a:spcPct val="90000"/>
              </a:lnSpc>
            </a:pPr>
            <a:endParaRPr lang="en-GB" sz="1300" dirty="0">
              <a:solidFill>
                <a:srgbClr val="FFFFFF">
                  <a:alpha val="70000"/>
                </a:srgb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7897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636"/>
    </mc:Choice>
    <mc:Fallback xmlns="">
      <p:transition spd="slow" advTm="66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17F58B2-17BF-51B0-AE86-BC3A6ABF4D7C}"/>
              </a:ext>
            </a:extLst>
          </p:cNvPr>
          <p:cNvSpPr txBox="1"/>
          <p:nvPr/>
        </p:nvSpPr>
        <p:spPr>
          <a:xfrm>
            <a:off x="548641" y="698500"/>
            <a:ext cx="956056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Table of Content: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 action="ppaction://hlinksldjump"/>
              </a:rPr>
              <a:t>Introduction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Slide 3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4" action="ppaction://hlinksldjump"/>
              </a:rPr>
              <a:t>Recuitment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 action="ppaction://hlinksldjump"/>
              </a:rPr>
              <a:t> Processes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Slide 4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 action="ppaction://hlinksldjump"/>
              </a:rPr>
              <a:t>Job Description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Slide 5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 action="ppaction://hlinksldjump"/>
              </a:rPr>
              <a:t>Personal Specification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Slide 6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 action="ppaction://hlinksldjump"/>
              </a:rPr>
              <a:t>3 Different type of interviews for the team member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Slide 7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 action="ppaction://hlinksldjump"/>
              </a:rPr>
              <a:t>Justify the most appropriate question techniques to be for the position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Slide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  <a:hlinkClick r:id="rId9" action="ppaction://hlinksldjump"/>
              </a:rPr>
              <a:t>Comparision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9" action="ppaction://hlinksldjump"/>
              </a:rPr>
              <a:t> and contrast between a face to face and online interview for project manager-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side 9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10" action="ppaction://hlinksldjump"/>
              </a:rPr>
              <a:t>Conclusion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Slide 10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11" action="ppaction://hlinksldjump"/>
              </a:rPr>
              <a:t>References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Slide 11-12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965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06"/>
    </mc:Choice>
    <mc:Fallback xmlns="">
      <p:transition spd="slow" advTm="6106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6" name="Group 135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9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0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1" name="Isosceles Triangle 140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2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3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4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5" name="Isosceles Triangle 144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6" name="Isosceles Triangle 145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318B012-8A06-3D06-0626-1B908D87669B}"/>
              </a:ext>
            </a:extLst>
          </p:cNvPr>
          <p:cNvSpPr txBox="1"/>
          <p:nvPr/>
        </p:nvSpPr>
        <p:spPr>
          <a:xfrm>
            <a:off x="5209563" y="1665171"/>
            <a:ext cx="4455784" cy="4376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3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New business transformation project require a structured approach to ensure look a  New business transformation project.” Business transformation require a structure approach to defining and implementing a target operational model  with strategic goal (Wiggins,2019)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SOAS University of London, was founding in 1916 and is a world leading institution specializing in   of study Africa, Middle East and Asia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intellectually stimulation environment, intercultural dialogues this encourages critical thinking and transformative learning experiences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SOAS University offers different range of humanities  programs and is recognized sustainable development, social justice, human rights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8" name="Picture 7" descr="A building with glass walls">
            <a:extLst>
              <a:ext uri="{FF2B5EF4-FFF2-40B4-BE49-F238E27FC236}">
                <a16:creationId xmlns:a16="http://schemas.microsoft.com/office/drawing/2014/main" id="{D1D79B21-DF3A-DD11-CE87-A75D95639E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3860" r="17140"/>
          <a:stretch>
            <a:fillRect/>
          </a:stretch>
        </p:blipFill>
        <p:spPr>
          <a:xfrm>
            <a:off x="-185378" y="0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48" name="Isosceles Triangle 147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679E3E6-C0D3-E0B3-EDD3-D8975D41D532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9665347" y="6657945"/>
            <a:ext cx="2526653" cy="200055"/>
          </a:xfrm>
          <a:prstGeom prst="rect">
            <a:avLst/>
          </a:prstGeom>
          <a:solidFill>
            <a:srgbClr val="000000"/>
          </a:solidFill>
          <a:ln>
            <a:noFill/>
            <a:prstDash/>
          </a:ln>
          <a:effectLst/>
        </p:spPr>
        <p:txBody>
          <a:bodyPr rot="0" spcFirstLastPara="0" vertOverflow="overflow" horzOverflow="overflow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4" tooltip="https://www.geograph.org.uk/photo/52474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by Unknown Author is licensed under </a:t>
            </a:r>
            <a:r>
              <a:rPr kumimoji="0" lang="en-GB" sz="7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kumimoji="0" lang="en-GB" sz="7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4544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7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8" name="Isosceles Triangle 47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49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0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1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3" name="Isosceles Triangle 52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C44931E-7375-76AC-690A-5BA040BC7388}"/>
              </a:ext>
            </a:extLst>
          </p:cNvPr>
          <p:cNvSpPr txBox="1"/>
          <p:nvPr/>
        </p:nvSpPr>
        <p:spPr>
          <a:xfrm>
            <a:off x="5209563" y="1078029"/>
            <a:ext cx="4853585" cy="5399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2- Recruitment process include</a:t>
            </a:r>
            <a:r>
              <a:rPr lang="en-US" sz="105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2a-Job analysis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key role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needed to drive organizational change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Responsibilities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Digital innovation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Strategies planning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Stakeholder engagement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clear about a new business            transformation project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Picture 4" descr="A group of people sitting at a table with laptops and papers">
            <a:extLst>
              <a:ext uri="{FF2B5EF4-FFF2-40B4-BE49-F238E27FC236}">
                <a16:creationId xmlns:a16="http://schemas.microsoft.com/office/drawing/2014/main" id="{06DD64CC-B364-E78F-81F4-C173CDA7B2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000" r="27489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55" name="Isosceles Triangle 5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1181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55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8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59" name="Isosceles Triangle 58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60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61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62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63" name="Isosceles Triangle 62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64" name="Isosceles Triangle 63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1E82A45-8937-F1A4-473E-EC7A8A41C04E}"/>
              </a:ext>
            </a:extLst>
          </p:cNvPr>
          <p:cNvSpPr txBox="1"/>
          <p:nvPr/>
        </p:nvSpPr>
        <p:spPr>
          <a:xfrm>
            <a:off x="5274644" y="654519"/>
            <a:ext cx="4093194" cy="5386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2b.Job description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Defining role ,responsibilities and aligning employee performance with organizational goal ( Bratton and Gold 2017)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strategic  delivery  and improvement around the University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 initiative leads the  organization change efficiency performance 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Developing transformation strategies</a:t>
            </a:r>
          </a:p>
        </p:txBody>
      </p:sp>
      <p:pic>
        <p:nvPicPr>
          <p:cNvPr id="4" name="Picture 3" descr="A hand drawing a diagram">
            <a:extLst>
              <a:ext uri="{FF2B5EF4-FFF2-40B4-BE49-F238E27FC236}">
                <a16:creationId xmlns:a16="http://schemas.microsoft.com/office/drawing/2014/main" id="{287873AA-92AF-E646-37AE-F7559848B0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298" r="53700" b="1"/>
          <a:stretch>
            <a:fillRect/>
          </a:stretch>
        </p:blipFill>
        <p:spPr>
          <a:xfrm>
            <a:off x="1301766" y="-1"/>
            <a:ext cx="4093194" cy="5920510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65" name="Isosceles Triangle 6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0F6E49-A3E8-7F87-4DD1-B500A391F137}"/>
              </a:ext>
            </a:extLst>
          </p:cNvPr>
          <p:cNvSpPr txBox="1"/>
          <p:nvPr/>
        </p:nvSpPr>
        <p:spPr>
          <a:xfrm>
            <a:off x="3050309" y="3246643"/>
            <a:ext cx="6100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877523-E783-1D32-16ED-DA4374EA4A87}"/>
              </a:ext>
            </a:extLst>
          </p:cNvPr>
          <p:cNvSpPr txBox="1"/>
          <p:nvPr/>
        </p:nvSpPr>
        <p:spPr>
          <a:xfrm>
            <a:off x="3050309" y="3246643"/>
            <a:ext cx="6100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444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3" name="Group 92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D327491-F267-AE18-F006-879ADAB493F1}"/>
              </a:ext>
            </a:extLst>
          </p:cNvPr>
          <p:cNvSpPr txBox="1"/>
          <p:nvPr/>
        </p:nvSpPr>
        <p:spPr>
          <a:xfrm>
            <a:off x="5209563" y="2160589"/>
            <a:ext cx="406443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2c. Personal specification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ideal personal should have strong analytical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problem-solving skills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project leadership, engagement abilities,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Strategic  planning, communication, adaptability, 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transformation, business management</a:t>
            </a:r>
          </a:p>
        </p:txBody>
      </p:sp>
      <p:pic>
        <p:nvPicPr>
          <p:cNvPr id="5" name="Picture 4" descr="A group of colorful objects">
            <a:extLst>
              <a:ext uri="{FF2B5EF4-FFF2-40B4-BE49-F238E27FC236}">
                <a16:creationId xmlns:a16="http://schemas.microsoft.com/office/drawing/2014/main" id="{41252BBD-5F38-5C6D-B5EC-BD3A077667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1462" r="6785" b="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4" name="Isosceles Triangle 9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882A7E-6477-1272-E987-87212815CEA8}"/>
              </a:ext>
            </a:extLst>
          </p:cNvPr>
          <p:cNvSpPr txBox="1"/>
          <p:nvPr/>
        </p:nvSpPr>
        <p:spPr>
          <a:xfrm>
            <a:off x="9665347" y="6657945"/>
            <a:ext cx="252665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na-mic.org/wiki/Projects:ProstateRegistra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234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roup 105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7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08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09" name="Isosceles Triangle 108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0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1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2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3" name="Isosceles Triangle 112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4" name="Isosceles Triangle 113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11D1D11-927E-7BA4-6EDD-B0F746F82564}"/>
              </a:ext>
            </a:extLst>
          </p:cNvPr>
          <p:cNvSpPr txBox="1"/>
          <p:nvPr/>
        </p:nvSpPr>
        <p:spPr>
          <a:xfrm>
            <a:off x="5401993" y="877455"/>
            <a:ext cx="4416261" cy="5015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3.3 different type of interviews for the team member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3a- Competency based interviews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Skills ,experience, problem solve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3b-Technical interviews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Data analysis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3c- Panel interviews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communication, organization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Picture 4" descr="A person walking up a pie chart&#10;&#10;AI-generated content may be incorrect.">
            <a:extLst>
              <a:ext uri="{FF2B5EF4-FFF2-40B4-BE49-F238E27FC236}">
                <a16:creationId xmlns:a16="http://schemas.microsoft.com/office/drawing/2014/main" id="{584138D2-43DD-4CB3-6E3A-BB402B8927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917" r="15983"/>
          <a:stretch>
            <a:fillRect/>
          </a:stretch>
        </p:blipFill>
        <p:spPr>
          <a:xfrm>
            <a:off x="847386" y="700816"/>
            <a:ext cx="4285665" cy="5447900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15" name="Isosceles Triangle 11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33A673-392A-B9BC-DCF8-94022F393C85}"/>
              </a:ext>
            </a:extLst>
          </p:cNvPr>
          <p:cNvSpPr txBox="1"/>
          <p:nvPr/>
        </p:nvSpPr>
        <p:spPr>
          <a:xfrm>
            <a:off x="9665346" y="6657945"/>
            <a:ext cx="252665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ecampusontario.pressbooks.pub/competencytoolkit/chapter/competence-over-tim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842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47CDE17-06F4-4FCE-8BFE-AD89EACB709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A64534B-C7D9-476B-876D-0A9259D50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527E124-CDC8-4D04-848D-E43E18F42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A768FF94-39B1-44FB-9670-D6F5007FB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FCE6337A-0F72-4D0B-81DA-748DC80AB6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2972CF86-A510-4E29-8CED-C0612D080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51B0A8D9-B28B-4CE3-8AB6-6633ADD99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525DA9CC-B1B1-4F33-9ED2-89012EA5B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6AE546F2-92C0-4C9C-BF28-052A7D0A3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1111385C-91E7-44E8-AAE5-019E48D76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54455A30-C651-4002-BE70-2A0F05BA38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3504C9EB-D922-B242-D058-8AFE6367E5D6}"/>
              </a:ext>
            </a:extLst>
          </p:cNvPr>
          <p:cNvSpPr txBox="1"/>
          <p:nvPr/>
        </p:nvSpPr>
        <p:spPr>
          <a:xfrm>
            <a:off x="2466879" y="1829451"/>
            <a:ext cx="252936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4A- Probing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Encourage deeper responses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35C91AF-6695-E579-A099-54E79805FC4D}"/>
              </a:ext>
            </a:extLst>
          </p:cNvPr>
          <p:cNvSpPr txBox="1"/>
          <p:nvPr/>
        </p:nvSpPr>
        <p:spPr>
          <a:xfrm>
            <a:off x="7952603" y="2945368"/>
            <a:ext cx="2006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4B- Leading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Guidance, influence, responsibility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FCC663C-50FE-5D97-67F2-BBDDC82FAA5D}"/>
              </a:ext>
            </a:extLst>
          </p:cNvPr>
          <p:cNvSpPr txBox="1"/>
          <p:nvPr/>
        </p:nvSpPr>
        <p:spPr>
          <a:xfrm>
            <a:off x="4997937" y="5205412"/>
            <a:ext cx="21188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4C- Socratic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express irony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7684098B-B75F-2375-5669-45C3467BE334}"/>
              </a:ext>
            </a:extLst>
          </p:cNvPr>
          <p:cNvSpPr/>
          <p:nvPr/>
        </p:nvSpPr>
        <p:spPr>
          <a:xfrm>
            <a:off x="3961291" y="4851400"/>
            <a:ext cx="912075" cy="905067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" name="Graphic 29" descr="Document outline">
            <a:extLst>
              <a:ext uri="{FF2B5EF4-FFF2-40B4-BE49-F238E27FC236}">
                <a16:creationId xmlns:a16="http://schemas.microsoft.com/office/drawing/2014/main" id="{4BA1197F-1395-0CE7-7560-AB75A2F6AD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059347" y="4945952"/>
            <a:ext cx="715964" cy="715964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825D9AE6-3142-18BF-E043-ACBCCFA285ED}"/>
              </a:ext>
            </a:extLst>
          </p:cNvPr>
          <p:cNvSpPr/>
          <p:nvPr/>
        </p:nvSpPr>
        <p:spPr>
          <a:xfrm>
            <a:off x="1411813" y="1645495"/>
            <a:ext cx="912075" cy="905067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3" name="Graphic 32" descr="Magnifying glass outline">
            <a:extLst>
              <a:ext uri="{FF2B5EF4-FFF2-40B4-BE49-F238E27FC236}">
                <a16:creationId xmlns:a16="http://schemas.microsoft.com/office/drawing/2014/main" id="{CA9150C6-5E0E-0703-769C-239F4B120C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99273" y="1829451"/>
            <a:ext cx="537153" cy="537153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99F0D73F-789A-8378-A963-11D211B8267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04538" y="2457117"/>
            <a:ext cx="914479" cy="908383"/>
          </a:xfrm>
          <a:prstGeom prst="rect">
            <a:avLst/>
          </a:prstGeom>
        </p:spPr>
      </p:pic>
      <p:pic>
        <p:nvPicPr>
          <p:cNvPr id="35" name="Graphic 34" descr="School girl with solid fill">
            <a:extLst>
              <a:ext uri="{FF2B5EF4-FFF2-40B4-BE49-F238E27FC236}">
                <a16:creationId xmlns:a16="http://schemas.microsoft.com/office/drawing/2014/main" id="{1C0E0A82-FE58-7EF2-0990-D97B5A8120C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008335" y="2400300"/>
            <a:ext cx="914400" cy="914400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3E7CEB7A-62CD-2741-F0E5-3E5C38B4C644}"/>
              </a:ext>
            </a:extLst>
          </p:cNvPr>
          <p:cNvSpPr txBox="1"/>
          <p:nvPr/>
        </p:nvSpPr>
        <p:spPr>
          <a:xfrm>
            <a:off x="1599273" y="464681"/>
            <a:ext cx="61087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 cap="all"/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4-Justify the most appropriate question techniques  to be used for the position</a:t>
            </a:r>
            <a:endParaRPr lang="en-US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5535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6" name="Group 195">
            <a:extLst>
              <a:ext uri="{FF2B5EF4-FFF2-40B4-BE49-F238E27FC236}">
                <a16:creationId xmlns:a16="http://schemas.microsoft.com/office/drawing/2014/main" id="{BCAEEEBD-779B-4609-A737-4BEFD64744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7" name="Straight Connector 196">
              <a:extLst>
                <a:ext uri="{FF2B5EF4-FFF2-40B4-BE49-F238E27FC236}">
                  <a16:creationId xmlns:a16="http://schemas.microsoft.com/office/drawing/2014/main" id="{9F865128-9162-4A93-BA38-3EDA100D0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Straight Connector 197">
              <a:extLst>
                <a:ext uri="{FF2B5EF4-FFF2-40B4-BE49-F238E27FC236}">
                  <a16:creationId xmlns:a16="http://schemas.microsoft.com/office/drawing/2014/main" id="{97FAD7EB-2975-48FE-9C11-06D44B0DB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9" name="Rectangle 23">
              <a:extLst>
                <a:ext uri="{FF2B5EF4-FFF2-40B4-BE49-F238E27FC236}">
                  <a16:creationId xmlns:a16="http://schemas.microsoft.com/office/drawing/2014/main" id="{8F958341-3D13-40CF-B851-BBFE57BD4E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0" name="Rectangle 25">
              <a:extLst>
                <a:ext uri="{FF2B5EF4-FFF2-40B4-BE49-F238E27FC236}">
                  <a16:creationId xmlns:a16="http://schemas.microsoft.com/office/drawing/2014/main" id="{E52E91BF-6028-4758-83D2-479E08BC6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1" name="Isosceles Triangle 200">
              <a:extLst>
                <a:ext uri="{FF2B5EF4-FFF2-40B4-BE49-F238E27FC236}">
                  <a16:creationId xmlns:a16="http://schemas.microsoft.com/office/drawing/2014/main" id="{BB6FFE21-EADD-48B3-B3A3-7D6CEBD0A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2" name="Rectangle 27">
              <a:extLst>
                <a:ext uri="{FF2B5EF4-FFF2-40B4-BE49-F238E27FC236}">
                  <a16:creationId xmlns:a16="http://schemas.microsoft.com/office/drawing/2014/main" id="{1DC66C91-0E5F-44BB-A970-EBE30BD37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3" name="Rectangle 28">
              <a:extLst>
                <a:ext uri="{FF2B5EF4-FFF2-40B4-BE49-F238E27FC236}">
                  <a16:creationId xmlns:a16="http://schemas.microsoft.com/office/drawing/2014/main" id="{B94AAD67-2A87-45F4-89D1-050773C99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4" name="Rectangle 29">
              <a:extLst>
                <a:ext uri="{FF2B5EF4-FFF2-40B4-BE49-F238E27FC236}">
                  <a16:creationId xmlns:a16="http://schemas.microsoft.com/office/drawing/2014/main" id="{7051A6E4-D760-437F-8BB3-F99D4A20F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5" name="Isosceles Triangle 204">
              <a:extLst>
                <a:ext uri="{FF2B5EF4-FFF2-40B4-BE49-F238E27FC236}">
                  <a16:creationId xmlns:a16="http://schemas.microsoft.com/office/drawing/2014/main" id="{2A6C2BC1-D612-48ED-923C-0F0024DB06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" name="Isosceles Triangle 205">
              <a:extLst>
                <a:ext uri="{FF2B5EF4-FFF2-40B4-BE49-F238E27FC236}">
                  <a16:creationId xmlns:a16="http://schemas.microsoft.com/office/drawing/2014/main" id="{3EC7FFC4-633F-4F2A-AB36-3D953B16B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11" name="Picture 10" descr="A couple of women shaking hands&#10;&#10;AI-generated content may be incorrect.">
            <a:extLst>
              <a:ext uri="{FF2B5EF4-FFF2-40B4-BE49-F238E27FC236}">
                <a16:creationId xmlns:a16="http://schemas.microsoft.com/office/drawing/2014/main" id="{4B83EE93-EC26-EC51-9A3F-068B8BD722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275" r="9064"/>
          <a:stretch>
            <a:fillRect/>
          </a:stretch>
        </p:blipFill>
        <p:spPr>
          <a:xfrm>
            <a:off x="322048" y="-1"/>
            <a:ext cx="4551305" cy="3429000"/>
          </a:xfrm>
          <a:custGeom>
            <a:avLst/>
            <a:gdLst/>
            <a:ahLst/>
            <a:cxnLst/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</p:spPr>
      </p:pic>
      <p:pic>
        <p:nvPicPr>
          <p:cNvPr id="6" name="Picture 5" descr="A person with his hands covering his face&#10;&#10;AI-generated content may be incorrect.">
            <a:extLst>
              <a:ext uri="{FF2B5EF4-FFF2-40B4-BE49-F238E27FC236}">
                <a16:creationId xmlns:a16="http://schemas.microsoft.com/office/drawing/2014/main" id="{976821E8-9FAD-6E68-62B6-BA21C58EC6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0634" r="31716"/>
          <a:stretch>
            <a:fillRect/>
          </a:stretch>
        </p:blipFill>
        <p:spPr>
          <a:xfrm>
            <a:off x="-10633" y="3428999"/>
            <a:ext cx="3514376" cy="3429001"/>
          </a:xfrm>
          <a:custGeom>
            <a:avLst/>
            <a:gdLst/>
            <a:ahLst/>
            <a:cxnLst/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  <p:cxnSp>
        <p:nvCxnSpPr>
          <p:cNvPr id="208" name="Straight Connector 207">
            <a:extLst>
              <a:ext uri="{FF2B5EF4-FFF2-40B4-BE49-F238E27FC236}">
                <a16:creationId xmlns:a16="http://schemas.microsoft.com/office/drawing/2014/main" id="{36CB27DD-D98C-4A82-9A5E-422827825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2012" y="3428999"/>
            <a:ext cx="32511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" name="Isosceles Triangle 30">
            <a:extLst>
              <a:ext uri="{FF2B5EF4-FFF2-40B4-BE49-F238E27FC236}">
                <a16:creationId xmlns:a16="http://schemas.microsoft.com/office/drawing/2014/main" id="{A912E26A-2737-4A42-92C0-4ED8933C8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13581419-4430-69DB-8C10-6B07F313D8A8}"/>
              </a:ext>
            </a:extLst>
          </p:cNvPr>
          <p:cNvSpPr txBox="1"/>
          <p:nvPr/>
        </p:nvSpPr>
        <p:spPr>
          <a:xfrm>
            <a:off x="4159225" y="2160589"/>
            <a:ext cx="5114776" cy="38807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5.Comparison and contrast between a face-to-face and Online interview for project manager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5a- Face to face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 interaction with candidate and interviewer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assess candidate interpersonal skills and culture fit directly (Food and Hook, 2019)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5b- Online interviews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videos conferencing platforms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remote communication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interaction candidate with interviewer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CF6EE3-0F17-8C7D-E5A1-6BD656F1C939}"/>
              </a:ext>
            </a:extLst>
          </p:cNvPr>
          <p:cNvSpPr txBox="1"/>
          <p:nvPr/>
        </p:nvSpPr>
        <p:spPr>
          <a:xfrm>
            <a:off x="6641510" y="6870700"/>
            <a:ext cx="276889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ascullion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B6D498D-6322-F645-5B3F-7DC8A6DB58AF}"/>
              </a:ext>
            </a:extLst>
          </p:cNvPr>
          <p:cNvSpPr txBox="1"/>
          <p:nvPr/>
        </p:nvSpPr>
        <p:spPr>
          <a:xfrm>
            <a:off x="9423105" y="6870700"/>
            <a:ext cx="276889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peoplematters.in/article/recruitment/how-ace-telephonic-and-video-interviews-1325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322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19C39-4BD0-CCED-8D4A-9DBD48702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426453" y="951831"/>
            <a:ext cx="10395284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6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 recruitment  process for SOAS University for new business transformation project this designed to attract  skilled innovative and  driving strategic change and adaptable professionals to implanted structured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Competency based and panel interviews, the candidate was evaluating for expertise collaboration and alight with university goal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 on job descriptions detailed clear on person specification and transparent methods supports fair and effective hiring and deliver impactful initiatives transformation and this enhance effective culture improvement poisoning as a forward -thinking University to prepared for future challenges and opportunities for any project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373785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CB1418D-3C54-E4AA-6F7D-8E806C87210D}"/>
              </a:ext>
            </a:extLst>
          </p:cNvPr>
          <p:cNvSpPr txBox="1"/>
          <p:nvPr/>
        </p:nvSpPr>
        <p:spPr>
          <a:xfrm flipH="1">
            <a:off x="462010" y="173254"/>
            <a:ext cx="10929889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1.- SOAS University of London (2022) SOAS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Strategic Plant 2021:Reimagining SOAS  for the 21</a:t>
            </a:r>
            <a:r>
              <a:rPr lang="en-GB" sz="14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Century.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London: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SOAS University 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https://www.soas.ac.uk/site/default/flies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2.-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SOAS University of London (2022) SOAS Transformation plants being implemented, 6 August. Available at: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https://www.soas.ac.uk/about/news/soas-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transformation plant-being(Accessed:8 November 2025)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3.-SOAS University of London (2024 )HR Excellence in Research Award. Available at: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https://www.SOAS.ac.uk/research/research-and-knowledge-exchange/hr-excellence-research-award(Accesed:8November2025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4.-Deesler,G.(2020)Human resource management.16thedn.Harlow: Pearson Education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5.- Sellers, P. and Manning, T.(2021)”Recruitment trends and digital interviewing practices post-COVID-19”, Journal of Human Resource Practica, 12(2),pp.45-59.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6.- Cole, G. and Kelly ,P. (2015) Management: Theory and practice. 8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Hampshire: Cengage Learning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7.- Robson, C. and McCartan, K. (2016) Real world research. 4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Chichester: Wiley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8.- Robertson, I. and Smith, M. (2020) Personnel Selection and Assessment: Individual and Organisational Perspectives. 2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ed.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London: Routledge.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01112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2A83B46E-4B9D-41E7-AEA4-D49D0E7D8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96A8005-E9F4-4EB9-8920-B40570B4A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0635935-0E19-45AE-833C-28B82B0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Rectangle 23">
              <a:extLst>
                <a:ext uri="{FF2B5EF4-FFF2-40B4-BE49-F238E27FC236}">
                  <a16:creationId xmlns:a16="http://schemas.microsoft.com/office/drawing/2014/main" id="{3F51BFFB-86E2-4C0F-A3E6-9EB854CA4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Rectangle 25">
              <a:extLst>
                <a:ext uri="{FF2B5EF4-FFF2-40B4-BE49-F238E27FC236}">
                  <a16:creationId xmlns:a16="http://schemas.microsoft.com/office/drawing/2014/main" id="{BC377650-A34B-4F5C-9CF6-357C1AE1A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8EDFD6E0-0A92-4B6A-8B1C-6DD83E629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Rectangle 27">
              <a:extLst>
                <a:ext uri="{FF2B5EF4-FFF2-40B4-BE49-F238E27FC236}">
                  <a16:creationId xmlns:a16="http://schemas.microsoft.com/office/drawing/2014/main" id="{A1D08E0A-48F2-475F-933A-7D65C5B04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Rectangle 28">
              <a:extLst>
                <a:ext uri="{FF2B5EF4-FFF2-40B4-BE49-F238E27FC236}">
                  <a16:creationId xmlns:a16="http://schemas.microsoft.com/office/drawing/2014/main" id="{43F7D684-BFDD-4685-8195-32F1ABE31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Rectangle 29">
              <a:extLst>
                <a:ext uri="{FF2B5EF4-FFF2-40B4-BE49-F238E27FC236}">
                  <a16:creationId xmlns:a16="http://schemas.microsoft.com/office/drawing/2014/main" id="{4A0E8712-3D59-4F13-9FD3-F8889E3C5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Isosceles Triangle 48">
              <a:extLst>
                <a:ext uri="{FF2B5EF4-FFF2-40B4-BE49-F238E27FC236}">
                  <a16:creationId xmlns:a16="http://schemas.microsoft.com/office/drawing/2014/main" id="{D99F7967-C64D-482A-A1B6-896D7EC22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7CE53433-52BD-4F44-80A5-B57F4B53A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Isosceles Triangle 51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91FFE0-16D0-F8EF-1F13-1D6C0C1329DA}"/>
              </a:ext>
            </a:extLst>
          </p:cNvPr>
          <p:cNvSpPr txBox="1"/>
          <p:nvPr/>
        </p:nvSpPr>
        <p:spPr>
          <a:xfrm>
            <a:off x="1075027" y="1072227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 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9,-Bratton, J. Gold, J. (2017) Human Resource management; 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and practice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6</a:t>
            </a:r>
            <a:r>
              <a:rPr lang="en-US" sz="14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edt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Palgrave Macmillan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10.-Dessler, G. (2020) Human resource management.16</a:t>
            </a:r>
            <a:r>
              <a:rPr lang="en-US" sz="14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edt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 Harlow: Pearson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Education                              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11.-Foot,M. and Hook, C. (2019) Introducing human resource management .8</a:t>
            </a:r>
            <a:r>
              <a:rPr lang="en-US" sz="1400" baseline="30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edt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Harlow : Pearson Education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9037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12029</TotalTime>
  <Words>922</Words>
  <Application>Microsoft Office PowerPoint</Application>
  <PresentationFormat>Widescreen</PresentationFormat>
  <Paragraphs>163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Trebuchet MS</vt:lpstr>
      <vt:lpstr>Wingdings</vt:lpstr>
      <vt:lpstr>Wingdings 3</vt:lpstr>
      <vt:lpstr>Facet</vt:lpstr>
      <vt:lpstr>University of Wales Trinity Saint David  Development and Managing Individuals and teams LCL 5002, London  Presentation  </vt:lpstr>
      <vt:lpstr>PowerPoint Presentation</vt:lpstr>
      <vt:lpstr>This Photo by Unknown Author is licensed under CC BY-SA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Glenda Matilde Cortez Marino (2325919)</dc:creator>
  <cp:lastModifiedBy>Glenda Matilde Cortez Marino (2325919)</cp:lastModifiedBy>
  <cp:revision>3</cp:revision>
  <dcterms:created xsi:type="dcterms:W3CDTF">2025-10-30T17:31:51Z</dcterms:created>
  <dcterms:modified xsi:type="dcterms:W3CDTF">2025-11-09T13:10:44Z</dcterms:modified>
</cp:coreProperties>
</file>