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367" r:id="rId5"/>
    <p:sldId id="726" r:id="rId6"/>
    <p:sldId id="337" r:id="rId7"/>
    <p:sldId id="393" r:id="rId8"/>
    <p:sldId id="365" r:id="rId9"/>
    <p:sldId id="394" r:id="rId10"/>
    <p:sldId id="308" r:id="rId11"/>
    <p:sldId id="291" r:id="rId12"/>
    <p:sldId id="313" r:id="rId13"/>
    <p:sldId id="304" r:id="rId14"/>
    <p:sldId id="356" r:id="rId15"/>
    <p:sldId id="357" r:id="rId16"/>
    <p:sldId id="679" r:id="rId17"/>
    <p:sldId id="677" r:id="rId18"/>
    <p:sldId id="678" r:id="rId19"/>
    <p:sldId id="643" r:id="rId20"/>
    <p:sldId id="671" r:id="rId21"/>
    <p:sldId id="353" r:id="rId22"/>
    <p:sldId id="676" r:id="rId23"/>
    <p:sldId id="670" r:id="rId24"/>
    <p:sldId id="642" r:id="rId25"/>
    <p:sldId id="35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FE5"/>
    <a:srgbClr val="173AFF"/>
    <a:srgbClr val="B5DDE9"/>
    <a:srgbClr val="B8D0EE"/>
    <a:srgbClr val="D5E5FB"/>
    <a:srgbClr val="EFE2FE"/>
    <a:srgbClr val="A8C9F6"/>
    <a:srgbClr val="A4CEFC"/>
    <a:srgbClr val="E3D5FF"/>
    <a:srgbClr val="D8C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524EFC-4023-46DC-97B5-49BEB8693D5B}" v="3" dt="2025-10-29T02:18:40.098"/>
    <p1510:client id="{8163180A-EEA8-4E1B-B31C-3A641D43C5CC}" v="2442" dt="2025-10-29T02:11:27.399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614" autoAdjust="0"/>
  </p:normalViewPr>
  <p:slideViewPr>
    <p:cSldViewPr>
      <p:cViewPr varScale="1">
        <p:scale>
          <a:sx n="62" d="100"/>
          <a:sy n="62" d="100"/>
        </p:scale>
        <p:origin x="1332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. Grewal" userId="e95042fc648cfaf9" providerId="LiveId" clId="{CE74F4FD-8FA4-4BA3-A5B8-4F1BAAC41793}"/>
    <pc:docChg chg="undo custSel addSld delSld modSld sldOrd">
      <pc:chgData name="I. Grewal" userId="e95042fc648cfaf9" providerId="LiveId" clId="{CE74F4FD-8FA4-4BA3-A5B8-4F1BAAC41793}" dt="2025-10-29T02:51:55.827" v="5919" actId="478"/>
      <pc:docMkLst>
        <pc:docMk/>
      </pc:docMkLst>
      <pc:sldChg chg="delSp modSp mod delAnim">
        <pc:chgData name="I. Grewal" userId="e95042fc648cfaf9" providerId="LiveId" clId="{CE74F4FD-8FA4-4BA3-A5B8-4F1BAAC41793}" dt="2025-10-29T02:14:30.427" v="5875" actId="14100"/>
        <pc:sldMkLst>
          <pc:docMk/>
          <pc:sldMk cId="4058114773" sldId="274"/>
        </pc:sldMkLst>
        <pc:spChg chg="mod">
          <ac:chgData name="I. Grewal" userId="e95042fc648cfaf9" providerId="LiveId" clId="{CE74F4FD-8FA4-4BA3-A5B8-4F1BAAC41793}" dt="2025-10-29T02:14:30.427" v="5875" actId="14100"/>
          <ac:spMkLst>
            <pc:docMk/>
            <pc:sldMk cId="4058114773" sldId="274"/>
            <ac:spMk id="3" creationId="{095F0966-3107-4F94-BBC3-4E4846D71D46}"/>
          </ac:spMkLst>
        </pc:spChg>
        <pc:spChg chg="del">
          <ac:chgData name="I. Grewal" userId="e95042fc648cfaf9" providerId="LiveId" clId="{CE74F4FD-8FA4-4BA3-A5B8-4F1BAAC41793}" dt="2025-10-29T02:14:17.738" v="5869" actId="478"/>
          <ac:spMkLst>
            <pc:docMk/>
            <pc:sldMk cId="4058114773" sldId="274"/>
            <ac:spMk id="4" creationId="{B706AC30-2668-D461-4EC5-405FF76D9CD6}"/>
          </ac:spMkLst>
        </pc:spChg>
        <pc:spChg chg="del">
          <ac:chgData name="I. Grewal" userId="e95042fc648cfaf9" providerId="LiveId" clId="{CE74F4FD-8FA4-4BA3-A5B8-4F1BAAC41793}" dt="2025-10-29T02:14:19.109" v="5870" actId="478"/>
          <ac:spMkLst>
            <pc:docMk/>
            <pc:sldMk cId="4058114773" sldId="274"/>
            <ac:spMk id="5" creationId="{D53F45D4-8ED0-584B-11DF-C7B07D9F5B0D}"/>
          </ac:spMkLst>
        </pc:spChg>
        <pc:spChg chg="del">
          <ac:chgData name="I. Grewal" userId="e95042fc648cfaf9" providerId="LiveId" clId="{CE74F4FD-8FA4-4BA3-A5B8-4F1BAAC41793}" dt="2025-10-29T02:14:16.403" v="5868" actId="478"/>
          <ac:spMkLst>
            <pc:docMk/>
            <pc:sldMk cId="4058114773" sldId="274"/>
            <ac:spMk id="6" creationId="{5FE52789-C8F1-929E-926B-CA2701164E66}"/>
          </ac:spMkLst>
        </pc:spChg>
        <pc:spChg chg="del">
          <ac:chgData name="I. Grewal" userId="e95042fc648cfaf9" providerId="LiveId" clId="{CE74F4FD-8FA4-4BA3-A5B8-4F1BAAC41793}" dt="2025-10-29T02:14:12.730" v="5867" actId="478"/>
          <ac:spMkLst>
            <pc:docMk/>
            <pc:sldMk cId="4058114773" sldId="274"/>
            <ac:spMk id="7" creationId="{F832703D-81E3-69EC-E554-41039FC08CDC}"/>
          </ac:spMkLst>
        </pc:spChg>
      </pc:sldChg>
      <pc:sldChg chg="addSp delSp modSp add mod ord delAnim">
        <pc:chgData name="I. Grewal" userId="e95042fc648cfaf9" providerId="LiveId" clId="{CE74F4FD-8FA4-4BA3-A5B8-4F1BAAC41793}" dt="2025-10-29T02:13:40.778" v="5865" actId="478"/>
        <pc:sldMkLst>
          <pc:docMk/>
          <pc:sldMk cId="3508595535" sldId="291"/>
        </pc:sldMkLst>
        <pc:spChg chg="del">
          <ac:chgData name="I. Grewal" userId="e95042fc648cfaf9" providerId="LiveId" clId="{CE74F4FD-8FA4-4BA3-A5B8-4F1BAAC41793}" dt="2025-10-28T03:14:22.820" v="4554" actId="478"/>
          <ac:spMkLst>
            <pc:docMk/>
            <pc:sldMk cId="3508595535" sldId="291"/>
            <ac:spMk id="2" creationId="{CEB98356-6FD9-A35D-D3A6-474D736B2909}"/>
          </ac:spMkLst>
        </pc:spChg>
        <pc:spChg chg="mod">
          <ac:chgData name="I. Grewal" userId="e95042fc648cfaf9" providerId="LiveId" clId="{CE74F4FD-8FA4-4BA3-A5B8-4F1BAAC41793}" dt="2025-10-28T03:15:34.232" v="4571" actId="14100"/>
          <ac:spMkLst>
            <pc:docMk/>
            <pc:sldMk cId="3508595535" sldId="291"/>
            <ac:spMk id="3" creationId="{B25ACF4E-3521-274A-F4F2-056B4A604976}"/>
          </ac:spMkLst>
        </pc:spChg>
        <pc:spChg chg="del mod">
          <ac:chgData name="I. Grewal" userId="e95042fc648cfaf9" providerId="LiveId" clId="{CE74F4FD-8FA4-4BA3-A5B8-4F1BAAC41793}" dt="2025-10-29T02:13:19.567" v="5852" actId="478"/>
          <ac:spMkLst>
            <pc:docMk/>
            <pc:sldMk cId="3508595535" sldId="291"/>
            <ac:spMk id="4" creationId="{FF7CF109-2772-5E23-D471-3FAEB8475BBA}"/>
          </ac:spMkLst>
        </pc:spChg>
        <pc:spChg chg="del mod">
          <ac:chgData name="I. Grewal" userId="e95042fc648cfaf9" providerId="LiveId" clId="{CE74F4FD-8FA4-4BA3-A5B8-4F1BAAC41793}" dt="2025-10-29T02:13:21.318" v="5853" actId="478"/>
          <ac:spMkLst>
            <pc:docMk/>
            <pc:sldMk cId="3508595535" sldId="291"/>
            <ac:spMk id="5" creationId="{6EBF90DA-99B8-8A66-D70C-F552627487FF}"/>
          </ac:spMkLst>
        </pc:spChg>
        <pc:spChg chg="add del mod ord">
          <ac:chgData name="I. Grewal" userId="e95042fc648cfaf9" providerId="LiveId" clId="{CE74F4FD-8FA4-4BA3-A5B8-4F1BAAC41793}" dt="2025-10-28T03:16:14.653" v="4574" actId="208"/>
          <ac:spMkLst>
            <pc:docMk/>
            <pc:sldMk cId="3508595535" sldId="291"/>
            <ac:spMk id="6" creationId="{6FE143B5-FF9D-28C5-A85D-2B242551C83C}"/>
          </ac:spMkLst>
        </pc:spChg>
        <pc:spChg chg="del mod">
          <ac:chgData name="I. Grewal" userId="e95042fc648cfaf9" providerId="LiveId" clId="{CE74F4FD-8FA4-4BA3-A5B8-4F1BAAC41793}" dt="2025-10-29T02:13:22.325" v="5854" actId="478"/>
          <ac:spMkLst>
            <pc:docMk/>
            <pc:sldMk cId="3508595535" sldId="291"/>
            <ac:spMk id="7" creationId="{774D5F3C-8B96-7C54-E46E-3252D205598D}"/>
          </ac:spMkLst>
        </pc:spChg>
        <pc:spChg chg="del mod">
          <ac:chgData name="I. Grewal" userId="e95042fc648cfaf9" providerId="LiveId" clId="{CE74F4FD-8FA4-4BA3-A5B8-4F1BAAC41793}" dt="2025-10-29T02:13:30.985" v="5860" actId="478"/>
          <ac:spMkLst>
            <pc:docMk/>
            <pc:sldMk cId="3508595535" sldId="291"/>
            <ac:spMk id="8" creationId="{35741192-7814-7D4B-700B-B0DF46BC3A46}"/>
          </ac:spMkLst>
        </pc:spChg>
        <pc:spChg chg="del mod">
          <ac:chgData name="I. Grewal" userId="e95042fc648cfaf9" providerId="LiveId" clId="{CE74F4FD-8FA4-4BA3-A5B8-4F1BAAC41793}" dt="2025-10-29T02:13:29.838" v="5859" actId="478"/>
          <ac:spMkLst>
            <pc:docMk/>
            <pc:sldMk cId="3508595535" sldId="291"/>
            <ac:spMk id="9" creationId="{0FF000DA-5D18-3287-D325-54D848E4D2D3}"/>
          </ac:spMkLst>
        </pc:spChg>
        <pc:spChg chg="del mod">
          <ac:chgData name="I. Grewal" userId="e95042fc648cfaf9" providerId="LiveId" clId="{CE74F4FD-8FA4-4BA3-A5B8-4F1BAAC41793}" dt="2025-10-29T02:13:27.955" v="5858" actId="478"/>
          <ac:spMkLst>
            <pc:docMk/>
            <pc:sldMk cId="3508595535" sldId="291"/>
            <ac:spMk id="10" creationId="{F5E3F41A-61EA-90C6-1435-9DBAAE6DED18}"/>
          </ac:spMkLst>
        </pc:spChg>
        <pc:spChg chg="del mod">
          <ac:chgData name="I. Grewal" userId="e95042fc648cfaf9" providerId="LiveId" clId="{CE74F4FD-8FA4-4BA3-A5B8-4F1BAAC41793}" dt="2025-10-29T02:13:23.439" v="5855" actId="478"/>
          <ac:spMkLst>
            <pc:docMk/>
            <pc:sldMk cId="3508595535" sldId="291"/>
            <ac:spMk id="11" creationId="{764899B3-24F6-6E4A-4301-A5CDEC7BE18F}"/>
          </ac:spMkLst>
        </pc:spChg>
        <pc:spChg chg="del mod">
          <ac:chgData name="I. Grewal" userId="e95042fc648cfaf9" providerId="LiveId" clId="{CE74F4FD-8FA4-4BA3-A5B8-4F1BAAC41793}" dt="2025-10-29T02:13:24.587" v="5856" actId="478"/>
          <ac:spMkLst>
            <pc:docMk/>
            <pc:sldMk cId="3508595535" sldId="291"/>
            <ac:spMk id="12" creationId="{49DE24B2-B7EA-7F82-D12E-B244732DE841}"/>
          </ac:spMkLst>
        </pc:spChg>
        <pc:spChg chg="del mod">
          <ac:chgData name="I. Grewal" userId="e95042fc648cfaf9" providerId="LiveId" clId="{CE74F4FD-8FA4-4BA3-A5B8-4F1BAAC41793}" dt="2025-10-29T02:13:33.262" v="5861" actId="478"/>
          <ac:spMkLst>
            <pc:docMk/>
            <pc:sldMk cId="3508595535" sldId="291"/>
            <ac:spMk id="13" creationId="{DDDC42D3-2D4B-68BE-9CF2-2C6AE02095FF}"/>
          </ac:spMkLst>
        </pc:spChg>
        <pc:spChg chg="del mod">
          <ac:chgData name="I. Grewal" userId="e95042fc648cfaf9" providerId="LiveId" clId="{CE74F4FD-8FA4-4BA3-A5B8-4F1BAAC41793}" dt="2025-10-29T02:13:34.158" v="5862" actId="478"/>
          <ac:spMkLst>
            <pc:docMk/>
            <pc:sldMk cId="3508595535" sldId="291"/>
            <ac:spMk id="14" creationId="{57F5214A-928C-4304-529F-86F9E6D9456B}"/>
          </ac:spMkLst>
        </pc:spChg>
        <pc:spChg chg="del mod">
          <ac:chgData name="I. Grewal" userId="e95042fc648cfaf9" providerId="LiveId" clId="{CE74F4FD-8FA4-4BA3-A5B8-4F1BAAC41793}" dt="2025-10-29T02:13:37.042" v="5863" actId="478"/>
          <ac:spMkLst>
            <pc:docMk/>
            <pc:sldMk cId="3508595535" sldId="291"/>
            <ac:spMk id="15" creationId="{0523E7FE-4053-9A2A-5D56-5D5AF62F61FB}"/>
          </ac:spMkLst>
        </pc:spChg>
        <pc:spChg chg="del mod">
          <ac:chgData name="I. Grewal" userId="e95042fc648cfaf9" providerId="LiveId" clId="{CE74F4FD-8FA4-4BA3-A5B8-4F1BAAC41793}" dt="2025-10-29T02:13:38.255" v="5864" actId="478"/>
          <ac:spMkLst>
            <pc:docMk/>
            <pc:sldMk cId="3508595535" sldId="291"/>
            <ac:spMk id="16" creationId="{ABD0BBBC-7028-52BF-AEA3-D1A64ADD4849}"/>
          </ac:spMkLst>
        </pc:spChg>
        <pc:spChg chg="del mod">
          <ac:chgData name="I. Grewal" userId="e95042fc648cfaf9" providerId="LiveId" clId="{CE74F4FD-8FA4-4BA3-A5B8-4F1BAAC41793}" dt="2025-10-29T02:13:40.778" v="5865" actId="478"/>
          <ac:spMkLst>
            <pc:docMk/>
            <pc:sldMk cId="3508595535" sldId="291"/>
            <ac:spMk id="17" creationId="{EF6FE80C-E045-B125-DA74-D97368BF2A5B}"/>
          </ac:spMkLst>
        </pc:spChg>
        <pc:spChg chg="del">
          <ac:chgData name="I. Grewal" userId="e95042fc648cfaf9" providerId="LiveId" clId="{CE74F4FD-8FA4-4BA3-A5B8-4F1BAAC41793}" dt="2025-10-28T03:13:59.653" v="4549" actId="478"/>
          <ac:spMkLst>
            <pc:docMk/>
            <pc:sldMk cId="3508595535" sldId="291"/>
            <ac:spMk id="18" creationId="{95B9F6BB-490E-3E3D-E16B-9657FC465ACF}"/>
          </ac:spMkLst>
        </pc:spChg>
        <pc:spChg chg="add del mod">
          <ac:chgData name="I. Grewal" userId="e95042fc648cfaf9" providerId="LiveId" clId="{CE74F4FD-8FA4-4BA3-A5B8-4F1BAAC41793}" dt="2025-10-28T03:14:29.508" v="4557" actId="478"/>
          <ac:spMkLst>
            <pc:docMk/>
            <pc:sldMk cId="3508595535" sldId="291"/>
            <ac:spMk id="20" creationId="{C5F33015-68A5-B575-86FD-834E0022098F}"/>
          </ac:spMkLst>
        </pc:spChg>
      </pc:sldChg>
      <pc:sldChg chg="del">
        <pc:chgData name="I. Grewal" userId="e95042fc648cfaf9" providerId="LiveId" clId="{CE74F4FD-8FA4-4BA3-A5B8-4F1BAAC41793}" dt="2025-10-29T02:14:46.483" v="5876" actId="47"/>
        <pc:sldMkLst>
          <pc:docMk/>
          <pc:sldMk cId="470727888" sldId="297"/>
        </pc:sldMkLst>
      </pc:sldChg>
      <pc:sldChg chg="del">
        <pc:chgData name="I. Grewal" userId="e95042fc648cfaf9" providerId="LiveId" clId="{CE74F4FD-8FA4-4BA3-A5B8-4F1BAAC41793}" dt="2025-10-29T02:14:47.995" v="5877" actId="47"/>
        <pc:sldMkLst>
          <pc:docMk/>
          <pc:sldMk cId="502965591" sldId="298"/>
        </pc:sldMkLst>
      </pc:sldChg>
      <pc:sldChg chg="del">
        <pc:chgData name="I. Grewal" userId="e95042fc648cfaf9" providerId="LiveId" clId="{CE74F4FD-8FA4-4BA3-A5B8-4F1BAAC41793}" dt="2025-10-29T02:14:49.342" v="5878" actId="47"/>
        <pc:sldMkLst>
          <pc:docMk/>
          <pc:sldMk cId="3884746328" sldId="299"/>
        </pc:sldMkLst>
      </pc:sldChg>
      <pc:sldChg chg="del">
        <pc:chgData name="I. Grewal" userId="e95042fc648cfaf9" providerId="LiveId" clId="{CE74F4FD-8FA4-4BA3-A5B8-4F1BAAC41793}" dt="2025-10-29T02:14:52.793" v="5879" actId="47"/>
        <pc:sldMkLst>
          <pc:docMk/>
          <pc:sldMk cId="4282465579" sldId="300"/>
        </pc:sldMkLst>
      </pc:sldChg>
      <pc:sldChg chg="del">
        <pc:chgData name="I. Grewal" userId="e95042fc648cfaf9" providerId="LiveId" clId="{CE74F4FD-8FA4-4BA3-A5B8-4F1BAAC41793}" dt="2025-10-29T02:15:03.244" v="5880" actId="47"/>
        <pc:sldMkLst>
          <pc:docMk/>
          <pc:sldMk cId="569389210" sldId="303"/>
        </pc:sldMkLst>
      </pc:sldChg>
      <pc:sldChg chg="modSp">
        <pc:chgData name="I. Grewal" userId="e95042fc648cfaf9" providerId="LiveId" clId="{CE74F4FD-8FA4-4BA3-A5B8-4F1BAAC41793}" dt="2025-10-29T02:15:24.576" v="5881" actId="207"/>
        <pc:sldMkLst>
          <pc:docMk/>
          <pc:sldMk cId="3222410579" sldId="304"/>
        </pc:sldMkLst>
        <pc:spChg chg="mod">
          <ac:chgData name="I. Grewal" userId="e95042fc648cfaf9" providerId="LiveId" clId="{CE74F4FD-8FA4-4BA3-A5B8-4F1BAAC41793}" dt="2025-10-29T02:15:24.576" v="5881" actId="207"/>
          <ac:spMkLst>
            <pc:docMk/>
            <pc:sldMk cId="3222410579" sldId="304"/>
            <ac:spMk id="3" creationId="{05348FD9-0CF9-4D72-9861-D34A5DD46BBB}"/>
          </ac:spMkLst>
        </pc:spChg>
      </pc:sldChg>
      <pc:sldChg chg="delSp mod delAnim">
        <pc:chgData name="I. Grewal" userId="e95042fc648cfaf9" providerId="LiveId" clId="{CE74F4FD-8FA4-4BA3-A5B8-4F1BAAC41793}" dt="2025-10-29T02:16:01.801" v="5883" actId="478"/>
        <pc:sldMkLst>
          <pc:docMk/>
          <pc:sldMk cId="66390404" sldId="305"/>
        </pc:sldMkLst>
        <pc:spChg chg="del">
          <ac:chgData name="I. Grewal" userId="e95042fc648cfaf9" providerId="LiveId" clId="{CE74F4FD-8FA4-4BA3-A5B8-4F1BAAC41793}" dt="2025-10-29T02:16:01.801" v="5883" actId="478"/>
          <ac:spMkLst>
            <pc:docMk/>
            <pc:sldMk cId="66390404" sldId="305"/>
            <ac:spMk id="4" creationId="{B4C41F7F-68E1-29D6-4FE8-CBD457EE4EB3}"/>
          </ac:spMkLst>
        </pc:spChg>
      </pc:sldChg>
      <pc:sldChg chg="delSp mod delAnim">
        <pc:chgData name="I. Grewal" userId="e95042fc648cfaf9" providerId="LiveId" clId="{CE74F4FD-8FA4-4BA3-A5B8-4F1BAAC41793}" dt="2025-10-29T02:16:22.339" v="5885" actId="478"/>
        <pc:sldMkLst>
          <pc:docMk/>
          <pc:sldMk cId="2394074149" sldId="307"/>
        </pc:sldMkLst>
        <pc:spChg chg="del">
          <ac:chgData name="I. Grewal" userId="e95042fc648cfaf9" providerId="LiveId" clId="{CE74F4FD-8FA4-4BA3-A5B8-4F1BAAC41793}" dt="2025-10-29T02:16:22.339" v="5885" actId="478"/>
          <ac:spMkLst>
            <pc:docMk/>
            <pc:sldMk cId="2394074149" sldId="307"/>
            <ac:spMk id="4" creationId="{4E088690-4273-2CCC-2344-9984CF587A81}"/>
          </ac:spMkLst>
        </pc:spChg>
      </pc:sldChg>
      <pc:sldChg chg="delSp mod delAnim">
        <pc:chgData name="I. Grewal" userId="e95042fc648cfaf9" providerId="LiveId" clId="{CE74F4FD-8FA4-4BA3-A5B8-4F1BAAC41793}" dt="2025-10-29T02:16:42.964" v="5890" actId="478"/>
        <pc:sldMkLst>
          <pc:docMk/>
          <pc:sldMk cId="518292368" sldId="309"/>
        </pc:sldMkLst>
        <pc:spChg chg="del">
          <ac:chgData name="I. Grewal" userId="e95042fc648cfaf9" providerId="LiveId" clId="{CE74F4FD-8FA4-4BA3-A5B8-4F1BAAC41793}" dt="2025-10-29T02:16:40.914" v="5889" actId="478"/>
          <ac:spMkLst>
            <pc:docMk/>
            <pc:sldMk cId="518292368" sldId="309"/>
            <ac:spMk id="4" creationId="{95677952-0209-A95E-BAA5-1705A91F8974}"/>
          </ac:spMkLst>
        </pc:spChg>
        <pc:spChg chg="del">
          <ac:chgData name="I. Grewal" userId="e95042fc648cfaf9" providerId="LiveId" clId="{CE74F4FD-8FA4-4BA3-A5B8-4F1BAAC41793}" dt="2025-10-29T02:16:36.548" v="5887" actId="478"/>
          <ac:spMkLst>
            <pc:docMk/>
            <pc:sldMk cId="518292368" sldId="309"/>
            <ac:spMk id="6" creationId="{561F90F0-2586-DD47-C7C9-EB08A6A63DCE}"/>
          </ac:spMkLst>
        </pc:spChg>
        <pc:spChg chg="del">
          <ac:chgData name="I. Grewal" userId="e95042fc648cfaf9" providerId="LiveId" clId="{CE74F4FD-8FA4-4BA3-A5B8-4F1BAAC41793}" dt="2025-10-29T02:16:39.584" v="5888" actId="478"/>
          <ac:spMkLst>
            <pc:docMk/>
            <pc:sldMk cId="518292368" sldId="309"/>
            <ac:spMk id="7" creationId="{6ADE9F73-7542-91EE-2D00-A84F4F54E0A2}"/>
          </ac:spMkLst>
        </pc:spChg>
        <pc:spChg chg="del">
          <ac:chgData name="I. Grewal" userId="e95042fc648cfaf9" providerId="LiveId" clId="{CE74F4FD-8FA4-4BA3-A5B8-4F1BAAC41793}" dt="2025-10-29T02:16:42.964" v="5890" actId="478"/>
          <ac:spMkLst>
            <pc:docMk/>
            <pc:sldMk cId="518292368" sldId="309"/>
            <ac:spMk id="8" creationId="{FB300C42-2DEC-613F-9F92-C1FCF237020D}"/>
          </ac:spMkLst>
        </pc:spChg>
      </pc:sldChg>
      <pc:sldChg chg="delSp mod delAnim">
        <pc:chgData name="I. Grewal" userId="e95042fc648cfaf9" providerId="LiveId" clId="{CE74F4FD-8FA4-4BA3-A5B8-4F1BAAC41793}" dt="2025-10-29T02:13:10.617" v="5851" actId="478"/>
        <pc:sldMkLst>
          <pc:docMk/>
          <pc:sldMk cId="4195268144" sldId="312"/>
        </pc:sldMkLst>
        <pc:spChg chg="del">
          <ac:chgData name="I. Grewal" userId="e95042fc648cfaf9" providerId="LiveId" clId="{CE74F4FD-8FA4-4BA3-A5B8-4F1BAAC41793}" dt="2025-10-29T02:13:10.617" v="5851" actId="478"/>
          <ac:spMkLst>
            <pc:docMk/>
            <pc:sldMk cId="4195268144" sldId="312"/>
            <ac:spMk id="6" creationId="{DCC0A955-E5D0-C7EC-3404-7470F88661C1}"/>
          </ac:spMkLst>
        </pc:spChg>
      </pc:sldChg>
      <pc:sldChg chg="modSp">
        <pc:chgData name="I. Grewal" userId="e95042fc648cfaf9" providerId="LiveId" clId="{CE74F4FD-8FA4-4BA3-A5B8-4F1BAAC41793}" dt="2025-10-28T01:15:15.308" v="1937" actId="20577"/>
        <pc:sldMkLst>
          <pc:docMk/>
          <pc:sldMk cId="1308598193" sldId="313"/>
        </pc:sldMkLst>
        <pc:spChg chg="mod">
          <ac:chgData name="I. Grewal" userId="e95042fc648cfaf9" providerId="LiveId" clId="{CE74F4FD-8FA4-4BA3-A5B8-4F1BAAC41793}" dt="2025-10-28T01:15:15.308" v="1937" actId="20577"/>
          <ac:spMkLst>
            <pc:docMk/>
            <pc:sldMk cId="1308598193" sldId="313"/>
            <ac:spMk id="28" creationId="{95378BF4-E543-4683-83CF-4271D58AEF5C}"/>
          </ac:spMkLst>
        </pc:spChg>
      </pc:sldChg>
      <pc:sldChg chg="delSp mod delAnim modNotesTx">
        <pc:chgData name="I. Grewal" userId="e95042fc648cfaf9" providerId="LiveId" clId="{CE74F4FD-8FA4-4BA3-A5B8-4F1BAAC41793}" dt="2025-10-29T02:17:01.261" v="5895" actId="478"/>
        <pc:sldMkLst>
          <pc:docMk/>
          <pc:sldMk cId="1683214063" sldId="328"/>
        </pc:sldMkLst>
        <pc:spChg chg="del">
          <ac:chgData name="I. Grewal" userId="e95042fc648cfaf9" providerId="LiveId" clId="{CE74F4FD-8FA4-4BA3-A5B8-4F1BAAC41793}" dt="2025-10-29T02:16:59.747" v="5894" actId="478"/>
          <ac:spMkLst>
            <pc:docMk/>
            <pc:sldMk cId="1683214063" sldId="328"/>
            <ac:spMk id="5" creationId="{9AEE6A70-B30B-CEB8-BD21-47310CD3C7AB}"/>
          </ac:spMkLst>
        </pc:spChg>
        <pc:spChg chg="del">
          <ac:chgData name="I. Grewal" userId="e95042fc648cfaf9" providerId="LiveId" clId="{CE74F4FD-8FA4-4BA3-A5B8-4F1BAAC41793}" dt="2025-10-29T02:17:01.261" v="5895" actId="478"/>
          <ac:spMkLst>
            <pc:docMk/>
            <pc:sldMk cId="1683214063" sldId="328"/>
            <ac:spMk id="6" creationId="{C9DFCDDC-E7D9-4C43-D21E-628A996808B3}"/>
          </ac:spMkLst>
        </pc:spChg>
      </pc:sldChg>
      <pc:sldChg chg="modSp mod">
        <pc:chgData name="I. Grewal" userId="e95042fc648cfaf9" providerId="LiveId" clId="{CE74F4FD-8FA4-4BA3-A5B8-4F1BAAC41793}" dt="2025-10-28T03:44:28.512" v="5565" actId="20577"/>
        <pc:sldMkLst>
          <pc:docMk/>
          <pc:sldMk cId="3211389921" sldId="337"/>
        </pc:sldMkLst>
        <pc:spChg chg="mod">
          <ac:chgData name="I. Grewal" userId="e95042fc648cfaf9" providerId="LiveId" clId="{CE74F4FD-8FA4-4BA3-A5B8-4F1BAAC41793}" dt="2025-10-28T03:44:28.512" v="5565" actId="20577"/>
          <ac:spMkLst>
            <pc:docMk/>
            <pc:sldMk cId="3211389921" sldId="337"/>
            <ac:spMk id="3" creationId="{00000000-0000-0000-0000-000000000000}"/>
          </ac:spMkLst>
        </pc:spChg>
      </pc:sldChg>
      <pc:sldChg chg="delSp mod delAnim">
        <pc:chgData name="I. Grewal" userId="e95042fc648cfaf9" providerId="LiveId" clId="{CE74F4FD-8FA4-4BA3-A5B8-4F1BAAC41793}" dt="2025-10-29T02:16:51.546" v="5893" actId="478"/>
        <pc:sldMkLst>
          <pc:docMk/>
          <pc:sldMk cId="56653520" sldId="341"/>
        </pc:sldMkLst>
        <pc:spChg chg="del">
          <ac:chgData name="I. Grewal" userId="e95042fc648cfaf9" providerId="LiveId" clId="{CE74F4FD-8FA4-4BA3-A5B8-4F1BAAC41793}" dt="2025-10-29T02:16:51.546" v="5893" actId="478"/>
          <ac:spMkLst>
            <pc:docMk/>
            <pc:sldMk cId="56653520" sldId="341"/>
            <ac:spMk id="2" creationId="{6F4F6B28-CDB8-1C2D-B78A-E2F1BBA70670}"/>
          </ac:spMkLst>
        </pc:spChg>
        <pc:spChg chg="del">
          <ac:chgData name="I. Grewal" userId="e95042fc648cfaf9" providerId="LiveId" clId="{CE74F4FD-8FA4-4BA3-A5B8-4F1BAAC41793}" dt="2025-10-29T02:16:50.045" v="5892" actId="478"/>
          <ac:spMkLst>
            <pc:docMk/>
            <pc:sldMk cId="56653520" sldId="341"/>
            <ac:spMk id="9" creationId="{2DAD1410-ACF4-7C32-3712-FE5A4C43C8EE}"/>
          </ac:spMkLst>
        </pc:spChg>
      </pc:sldChg>
      <pc:sldChg chg="modSp">
        <pc:chgData name="I. Grewal" userId="e95042fc648cfaf9" providerId="LiveId" clId="{CE74F4FD-8FA4-4BA3-A5B8-4F1BAAC41793}" dt="2025-10-24T00:12:47.847" v="359" actId="6549"/>
        <pc:sldMkLst>
          <pc:docMk/>
          <pc:sldMk cId="2012557125" sldId="342"/>
        </pc:sldMkLst>
        <pc:spChg chg="mod">
          <ac:chgData name="I. Grewal" userId="e95042fc648cfaf9" providerId="LiveId" clId="{CE74F4FD-8FA4-4BA3-A5B8-4F1BAAC41793}" dt="2025-10-24T00:12:47.847" v="359" actId="6549"/>
          <ac:spMkLst>
            <pc:docMk/>
            <pc:sldMk cId="2012557125" sldId="342"/>
            <ac:spMk id="3" creationId="{E46EFF6C-8334-466E-875C-75E429A8BD44}"/>
          </ac:spMkLst>
        </pc:spChg>
      </pc:sldChg>
      <pc:sldChg chg="addSp delSp modSp mod addAnim delAnim modAnim">
        <pc:chgData name="I. Grewal" userId="e95042fc648cfaf9" providerId="LiveId" clId="{CE74F4FD-8FA4-4BA3-A5B8-4F1BAAC41793}" dt="2025-10-28T01:43:12.931" v="2575" actId="14100"/>
        <pc:sldMkLst>
          <pc:docMk/>
          <pc:sldMk cId="1938865686" sldId="343"/>
        </pc:sldMkLst>
        <pc:spChg chg="mod">
          <ac:chgData name="I. Grewal" userId="e95042fc648cfaf9" providerId="LiveId" clId="{CE74F4FD-8FA4-4BA3-A5B8-4F1BAAC41793}" dt="2025-10-24T23:17:32.606" v="1649" actId="20577"/>
          <ac:spMkLst>
            <pc:docMk/>
            <pc:sldMk cId="1938865686" sldId="343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1:43:12.931" v="2575" actId="14100"/>
          <ac:spMkLst>
            <pc:docMk/>
            <pc:sldMk cId="1938865686" sldId="343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8T01:36:53.144" v="2333" actId="478"/>
          <ac:spMkLst>
            <pc:docMk/>
            <pc:sldMk cId="1938865686" sldId="343"/>
            <ac:spMk id="4" creationId="{91E2DF52-A59D-59CA-35B0-BC7CF6DCA7BC}"/>
          </ac:spMkLst>
        </pc:spChg>
        <pc:spChg chg="add mod ord">
          <ac:chgData name="I. Grewal" userId="e95042fc648cfaf9" providerId="LiveId" clId="{CE74F4FD-8FA4-4BA3-A5B8-4F1BAAC41793}" dt="2025-10-28T01:40:25.662" v="2509" actId="167"/>
          <ac:spMkLst>
            <pc:docMk/>
            <pc:sldMk cId="1938865686" sldId="343"/>
            <ac:spMk id="6" creationId="{E4847991-653F-2F5C-36D4-EAE2A1AA9591}"/>
          </ac:spMkLst>
        </pc:spChg>
      </pc:sldChg>
      <pc:sldChg chg="addSp delSp modSp mod addAnim delAnim modAnim">
        <pc:chgData name="I. Grewal" userId="e95042fc648cfaf9" providerId="LiveId" clId="{CE74F4FD-8FA4-4BA3-A5B8-4F1BAAC41793}" dt="2025-10-29T02:18:11.503" v="5902" actId="20577"/>
        <pc:sldMkLst>
          <pc:docMk/>
          <pc:sldMk cId="1043012045" sldId="345"/>
        </pc:sldMkLst>
        <pc:spChg chg="mod">
          <ac:chgData name="I. Grewal" userId="e95042fc648cfaf9" providerId="LiveId" clId="{CE74F4FD-8FA4-4BA3-A5B8-4F1BAAC41793}" dt="2025-10-29T02:18:11.503" v="5902" actId="20577"/>
          <ac:spMkLst>
            <pc:docMk/>
            <pc:sldMk cId="1043012045" sldId="345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2:13:36.330" v="3276" actId="14100"/>
          <ac:spMkLst>
            <pc:docMk/>
            <pc:sldMk cId="1043012045" sldId="345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8T02:00:14.900" v="2879" actId="478"/>
          <ac:spMkLst>
            <pc:docMk/>
            <pc:sldMk cId="1043012045" sldId="345"/>
            <ac:spMk id="4" creationId="{41F925A8-A6BB-A171-7E02-D3CC02FCA388}"/>
          </ac:spMkLst>
        </pc:spChg>
      </pc:sldChg>
      <pc:sldChg chg="addSp delSp modSp mod delAnim modAnim">
        <pc:chgData name="I. Grewal" userId="e95042fc648cfaf9" providerId="LiveId" clId="{CE74F4FD-8FA4-4BA3-A5B8-4F1BAAC41793}" dt="2025-10-29T02:18:40.098" v="5912" actId="20577"/>
        <pc:sldMkLst>
          <pc:docMk/>
          <pc:sldMk cId="763439247" sldId="346"/>
        </pc:sldMkLst>
        <pc:spChg chg="mod">
          <ac:chgData name="I. Grewal" userId="e95042fc648cfaf9" providerId="LiveId" clId="{CE74F4FD-8FA4-4BA3-A5B8-4F1BAAC41793}" dt="2025-10-29T02:18:31.576" v="5907" actId="20577"/>
          <ac:spMkLst>
            <pc:docMk/>
            <pc:sldMk cId="763439247" sldId="346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9T02:18:40.098" v="5912" actId="20577"/>
          <ac:spMkLst>
            <pc:docMk/>
            <pc:sldMk cId="763439247" sldId="346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9T02:18:35.018" v="5909" actId="478"/>
          <ac:spMkLst>
            <pc:docMk/>
            <pc:sldMk cId="763439247" sldId="346"/>
            <ac:spMk id="4" creationId="{43BEE368-5D4D-2882-A0CA-1B5C9DFAD838}"/>
          </ac:spMkLst>
        </pc:spChg>
        <pc:spChg chg="add del mod">
          <ac:chgData name="I. Grewal" userId="e95042fc648cfaf9" providerId="LiveId" clId="{CE74F4FD-8FA4-4BA3-A5B8-4F1BAAC41793}" dt="2025-10-29T02:18:36.332" v="5910" actId="478"/>
          <ac:spMkLst>
            <pc:docMk/>
            <pc:sldMk cId="763439247" sldId="346"/>
            <ac:spMk id="6" creationId="{40972B88-B7A9-74C5-3427-6B19BA0CB1BC}"/>
          </ac:spMkLst>
        </pc:spChg>
        <pc:spChg chg="add del mod">
          <ac:chgData name="I. Grewal" userId="e95042fc648cfaf9" providerId="LiveId" clId="{CE74F4FD-8FA4-4BA3-A5B8-4F1BAAC41793}" dt="2025-10-29T02:18:39.173" v="5911" actId="478"/>
          <ac:spMkLst>
            <pc:docMk/>
            <pc:sldMk cId="763439247" sldId="346"/>
            <ac:spMk id="7" creationId="{1DECB03E-9EB4-71B3-09DE-4544F8441B3B}"/>
          </ac:spMkLst>
        </pc:spChg>
        <pc:spChg chg="add del mod">
          <ac:chgData name="I. Grewal" userId="e95042fc648cfaf9" providerId="LiveId" clId="{CE74F4FD-8FA4-4BA3-A5B8-4F1BAAC41793}" dt="2025-10-29T02:18:33.806" v="5908" actId="478"/>
          <ac:spMkLst>
            <pc:docMk/>
            <pc:sldMk cId="763439247" sldId="346"/>
            <ac:spMk id="8" creationId="{7557F61F-8CF6-F893-6B09-34C020D3F7D1}"/>
          </ac:spMkLst>
        </pc:spChg>
      </pc:sldChg>
      <pc:sldChg chg="modSp mod">
        <pc:chgData name="I. Grewal" userId="e95042fc648cfaf9" providerId="LiveId" clId="{CE74F4FD-8FA4-4BA3-A5B8-4F1BAAC41793}" dt="2025-10-29T02:19:03.144" v="5914" actId="20577"/>
        <pc:sldMkLst>
          <pc:docMk/>
          <pc:sldMk cId="911715800" sldId="347"/>
        </pc:sldMkLst>
        <pc:spChg chg="mod">
          <ac:chgData name="I. Grewal" userId="e95042fc648cfaf9" providerId="LiveId" clId="{CE74F4FD-8FA4-4BA3-A5B8-4F1BAAC41793}" dt="2025-10-29T02:19:03.144" v="5914" actId="20577"/>
          <ac:spMkLst>
            <pc:docMk/>
            <pc:sldMk cId="911715800" sldId="347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3:09:16.496" v="4470" actId="27636"/>
          <ac:spMkLst>
            <pc:docMk/>
            <pc:sldMk cId="911715800" sldId="347"/>
            <ac:spMk id="3" creationId="{00000000-0000-0000-0000-000000000000}"/>
          </ac:spMkLst>
        </pc:spChg>
        <pc:picChg chg="mod">
          <ac:chgData name="I. Grewal" userId="e95042fc648cfaf9" providerId="LiveId" clId="{CE74F4FD-8FA4-4BA3-A5B8-4F1BAAC41793}" dt="2025-10-28T03:09:19.616" v="4471" actId="1076"/>
          <ac:picMkLst>
            <pc:docMk/>
            <pc:sldMk cId="911715800" sldId="347"/>
            <ac:picMk id="6" creationId="{00000000-0000-0000-0000-000000000000}"/>
          </ac:picMkLst>
        </pc:picChg>
      </pc:sldChg>
      <pc:sldChg chg="addSp modSp del mod">
        <pc:chgData name="I. Grewal" userId="e95042fc648cfaf9" providerId="LiveId" clId="{CE74F4FD-8FA4-4BA3-A5B8-4F1BAAC41793}" dt="2025-10-29T01:53:50.550" v="5713" actId="47"/>
        <pc:sldMkLst>
          <pc:docMk/>
          <pc:sldMk cId="855203505" sldId="348"/>
        </pc:sldMkLst>
        <pc:spChg chg="add mod">
          <ac:chgData name="I. Grewal" userId="e95042fc648cfaf9" providerId="LiveId" clId="{CE74F4FD-8FA4-4BA3-A5B8-4F1BAAC41793}" dt="2025-10-28T03:18:33.253" v="4591" actId="6549"/>
          <ac:spMkLst>
            <pc:docMk/>
            <pc:sldMk cId="855203505" sldId="348"/>
            <ac:spMk id="5" creationId="{EE41237C-C020-71F6-D284-BB0A8FC143D1}"/>
          </ac:spMkLst>
        </pc:spChg>
      </pc:sldChg>
      <pc:sldChg chg="addSp delSp modSp del mod">
        <pc:chgData name="I. Grewal" userId="e95042fc648cfaf9" providerId="LiveId" clId="{CE74F4FD-8FA4-4BA3-A5B8-4F1BAAC41793}" dt="2025-10-29T01:58:08.974" v="5741" actId="47"/>
        <pc:sldMkLst>
          <pc:docMk/>
          <pc:sldMk cId="4186351021" sldId="349"/>
        </pc:sldMkLst>
        <pc:spChg chg="add del mod">
          <ac:chgData name="I. Grewal" userId="e95042fc648cfaf9" providerId="LiveId" clId="{CE74F4FD-8FA4-4BA3-A5B8-4F1BAAC41793}" dt="2025-10-29T01:58:06.947" v="5740" actId="478"/>
          <ac:spMkLst>
            <pc:docMk/>
            <pc:sldMk cId="4186351021" sldId="349"/>
            <ac:spMk id="5" creationId="{133372D5-7204-5666-A69E-CDAC65A90186}"/>
          </ac:spMkLst>
        </pc:spChg>
      </pc:sldChg>
      <pc:sldChg chg="delSp mod">
        <pc:chgData name="I. Grewal" userId="e95042fc648cfaf9" providerId="LiveId" clId="{CE74F4FD-8FA4-4BA3-A5B8-4F1BAAC41793}" dt="2025-10-28T03:43:56.044" v="5539" actId="478"/>
        <pc:sldMkLst>
          <pc:docMk/>
          <pc:sldMk cId="1804774672" sldId="351"/>
        </pc:sldMkLst>
        <pc:spChg chg="del">
          <ac:chgData name="I. Grewal" userId="e95042fc648cfaf9" providerId="LiveId" clId="{CE74F4FD-8FA4-4BA3-A5B8-4F1BAAC41793}" dt="2025-10-28T03:43:53.391" v="5538" actId="478"/>
          <ac:spMkLst>
            <pc:docMk/>
            <pc:sldMk cId="1804774672" sldId="351"/>
            <ac:spMk id="5" creationId="{C7AF683C-1DA1-F577-96F6-CA2A91738C52}"/>
          </ac:spMkLst>
        </pc:spChg>
        <pc:spChg chg="del">
          <ac:chgData name="I. Grewal" userId="e95042fc648cfaf9" providerId="LiveId" clId="{CE74F4FD-8FA4-4BA3-A5B8-4F1BAAC41793}" dt="2025-10-28T03:43:56.044" v="5539" actId="478"/>
          <ac:spMkLst>
            <pc:docMk/>
            <pc:sldMk cId="1804774672" sldId="351"/>
            <ac:spMk id="7" creationId="{697DDD93-7A77-3CD9-82B7-303A81C2FE96}"/>
          </ac:spMkLst>
        </pc:spChg>
      </pc:sldChg>
      <pc:sldChg chg="addSp delSp modSp mod addAnim delAnim modAnim">
        <pc:chgData name="I. Grewal" userId="e95042fc648cfaf9" providerId="LiveId" clId="{CE74F4FD-8FA4-4BA3-A5B8-4F1BAAC41793}" dt="2025-10-29T02:18:06.783" v="5901" actId="20577"/>
        <pc:sldMkLst>
          <pc:docMk/>
          <pc:sldMk cId="2214031517" sldId="353"/>
        </pc:sldMkLst>
        <pc:spChg chg="del">
          <ac:chgData name="I. Grewal" userId="e95042fc648cfaf9" providerId="LiveId" clId="{CE74F4FD-8FA4-4BA3-A5B8-4F1BAAC41793}" dt="2025-10-28T01:33:25.889" v="2179" actId="478"/>
          <ac:spMkLst>
            <pc:docMk/>
            <pc:sldMk cId="2214031517" sldId="353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2:24:19.597" v="3563" actId="20577"/>
          <ac:spMkLst>
            <pc:docMk/>
            <pc:sldMk cId="2214031517" sldId="353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8T01:33:28.350" v="2180" actId="478"/>
          <ac:spMkLst>
            <pc:docMk/>
            <pc:sldMk cId="2214031517" sldId="353"/>
            <ac:spMk id="6" creationId="{7BE3E29A-7864-FC38-BA71-BFD570BEB1A1}"/>
          </ac:spMkLst>
        </pc:spChg>
        <pc:spChg chg="add mod">
          <ac:chgData name="I. Grewal" userId="e95042fc648cfaf9" providerId="LiveId" clId="{CE74F4FD-8FA4-4BA3-A5B8-4F1BAAC41793}" dt="2025-10-29T02:18:06.783" v="5901" actId="20577"/>
          <ac:spMkLst>
            <pc:docMk/>
            <pc:sldMk cId="2214031517" sldId="353"/>
            <ac:spMk id="7" creationId="{EA882228-8883-1A93-CD9E-F25E2B754138}"/>
          </ac:spMkLst>
        </pc:spChg>
        <pc:spChg chg="add mod">
          <ac:chgData name="I. Grewal" userId="e95042fc648cfaf9" providerId="LiveId" clId="{CE74F4FD-8FA4-4BA3-A5B8-4F1BAAC41793}" dt="2025-10-28T02:24:25.158" v="3564" actId="1076"/>
          <ac:spMkLst>
            <pc:docMk/>
            <pc:sldMk cId="2214031517" sldId="353"/>
            <ac:spMk id="8" creationId="{2315322F-67ED-252B-724F-A926CB688C5F}"/>
          </ac:spMkLst>
        </pc:spChg>
      </pc:sldChg>
      <pc:sldChg chg="addSp delSp modSp del mod modAnim">
        <pc:chgData name="I. Grewal" userId="e95042fc648cfaf9" providerId="LiveId" clId="{CE74F4FD-8FA4-4BA3-A5B8-4F1BAAC41793}" dt="2025-10-29T02:18:25.406" v="5904" actId="47"/>
        <pc:sldMkLst>
          <pc:docMk/>
          <pc:sldMk cId="1307425939" sldId="354"/>
        </pc:sldMkLst>
        <pc:spChg chg="add del mod">
          <ac:chgData name="I. Grewal" userId="e95042fc648cfaf9" providerId="LiveId" clId="{CE74F4FD-8FA4-4BA3-A5B8-4F1BAAC41793}" dt="2025-10-28T02:32:10.024" v="3653" actId="478"/>
          <ac:spMkLst>
            <pc:docMk/>
            <pc:sldMk cId="1307425939" sldId="354"/>
            <ac:spMk id="2" creationId="{023E1867-4AE4-4390-E861-4F7C8F4A52B9}"/>
          </ac:spMkLst>
        </pc:spChg>
        <pc:spChg chg="del mod">
          <ac:chgData name="I. Grewal" userId="e95042fc648cfaf9" providerId="LiveId" clId="{CE74F4FD-8FA4-4BA3-A5B8-4F1BAAC41793}" dt="2025-10-28T02:26:48.404" v="3570" actId="478"/>
          <ac:spMkLst>
            <pc:docMk/>
            <pc:sldMk cId="1307425939" sldId="354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8T02:26:44.718" v="3568" actId="478"/>
          <ac:spMkLst>
            <pc:docMk/>
            <pc:sldMk cId="1307425939" sldId="354"/>
            <ac:spMk id="4" creationId="{2B9E25DC-D04A-AF51-3074-4FDA149F5260}"/>
          </ac:spMkLst>
        </pc:spChg>
        <pc:spChg chg="add mod">
          <ac:chgData name="I. Grewal" userId="e95042fc648cfaf9" providerId="LiveId" clId="{CE74F4FD-8FA4-4BA3-A5B8-4F1BAAC41793}" dt="2025-10-28T02:32:10.621" v="3654"/>
          <ac:spMkLst>
            <pc:docMk/>
            <pc:sldMk cId="1307425939" sldId="354"/>
            <ac:spMk id="10" creationId="{CE8D0E46-D02A-7C5F-85F1-41974BCB108E}"/>
          </ac:spMkLst>
        </pc:spChg>
        <pc:spChg chg="add mod">
          <ac:chgData name="I. Grewal" userId="e95042fc648cfaf9" providerId="LiveId" clId="{CE74F4FD-8FA4-4BA3-A5B8-4F1BAAC41793}" dt="2025-10-29T02:18:19.903" v="5903" actId="20577"/>
          <ac:spMkLst>
            <pc:docMk/>
            <pc:sldMk cId="1307425939" sldId="354"/>
            <ac:spMk id="11" creationId="{D8BC5EBF-9C90-4723-E325-B6709D16ABC8}"/>
          </ac:spMkLst>
        </pc:spChg>
        <pc:picChg chg="add mod modCrop">
          <ac:chgData name="I. Grewal" userId="e95042fc648cfaf9" providerId="LiveId" clId="{CE74F4FD-8FA4-4BA3-A5B8-4F1BAAC41793}" dt="2025-10-28T02:33:50.031" v="3694" actId="14100"/>
          <ac:picMkLst>
            <pc:docMk/>
            <pc:sldMk cId="1307425939" sldId="354"/>
            <ac:picMk id="7" creationId="{EECC6547-186C-7BC0-BB46-61A13CB5A95C}"/>
          </ac:picMkLst>
        </pc:picChg>
        <pc:picChg chg="add del mod modCrop">
          <ac:chgData name="I. Grewal" userId="e95042fc648cfaf9" providerId="LiveId" clId="{CE74F4FD-8FA4-4BA3-A5B8-4F1BAAC41793}" dt="2025-10-28T02:28:34.684" v="3596" actId="478"/>
          <ac:picMkLst>
            <pc:docMk/>
            <pc:sldMk cId="1307425939" sldId="354"/>
            <ac:picMk id="9" creationId="{DC48E907-ABDA-B73E-AC56-78FAE9B01261}"/>
          </ac:picMkLst>
        </pc:picChg>
        <pc:picChg chg="add mod modCrop">
          <ac:chgData name="I. Grewal" userId="e95042fc648cfaf9" providerId="LiveId" clId="{CE74F4FD-8FA4-4BA3-A5B8-4F1BAAC41793}" dt="2025-10-28T02:33:52.517" v="3696" actId="14100"/>
          <ac:picMkLst>
            <pc:docMk/>
            <pc:sldMk cId="1307425939" sldId="354"/>
            <ac:picMk id="12" creationId="{AD00DAD0-5409-8187-031C-52AB57CF8717}"/>
          </ac:picMkLst>
        </pc:picChg>
      </pc:sldChg>
      <pc:sldChg chg="addSp delSp modSp mod">
        <pc:chgData name="I. Grewal" userId="e95042fc648cfaf9" providerId="LiveId" clId="{CE74F4FD-8FA4-4BA3-A5B8-4F1BAAC41793}" dt="2025-10-28T03:08:16.187" v="4410" actId="5793"/>
        <pc:sldMkLst>
          <pc:docMk/>
          <pc:sldMk cId="1137942220" sldId="355"/>
        </pc:sldMkLst>
        <pc:spChg chg="add mod">
          <ac:chgData name="I. Grewal" userId="e95042fc648cfaf9" providerId="LiveId" clId="{CE74F4FD-8FA4-4BA3-A5B8-4F1BAAC41793}" dt="2025-10-28T03:07:46.727" v="4391" actId="14100"/>
          <ac:spMkLst>
            <pc:docMk/>
            <pc:sldMk cId="1137942220" sldId="355"/>
            <ac:spMk id="2" creationId="{D3561C9E-1D61-C8B1-667C-864D7ADDB034}"/>
          </ac:spMkLst>
        </pc:spChg>
        <pc:spChg chg="mod">
          <ac:chgData name="I. Grewal" userId="e95042fc648cfaf9" providerId="LiveId" clId="{CE74F4FD-8FA4-4BA3-A5B8-4F1BAAC41793}" dt="2025-10-28T03:08:16.187" v="4410" actId="5793"/>
          <ac:spMkLst>
            <pc:docMk/>
            <pc:sldMk cId="1137942220" sldId="355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10-24T23:18:53.252" v="1747"/>
          <ac:spMkLst>
            <pc:docMk/>
            <pc:sldMk cId="1137942220" sldId="355"/>
            <ac:spMk id="7" creationId="{3E2CFBBC-DDCF-B8B8-A32B-EFAF85538714}"/>
          </ac:spMkLst>
        </pc:spChg>
      </pc:sldChg>
      <pc:sldChg chg="delSp mod delAnim">
        <pc:chgData name="I. Grewal" userId="e95042fc648cfaf9" providerId="LiveId" clId="{CE74F4FD-8FA4-4BA3-A5B8-4F1BAAC41793}" dt="2025-10-29T02:16:17.525" v="5884" actId="478"/>
        <pc:sldMkLst>
          <pc:docMk/>
          <pc:sldMk cId="2730530373" sldId="359"/>
        </pc:sldMkLst>
        <pc:spChg chg="del">
          <ac:chgData name="I. Grewal" userId="e95042fc648cfaf9" providerId="LiveId" clId="{CE74F4FD-8FA4-4BA3-A5B8-4F1BAAC41793}" dt="2025-10-29T02:16:17.525" v="5884" actId="478"/>
          <ac:spMkLst>
            <pc:docMk/>
            <pc:sldMk cId="2730530373" sldId="359"/>
            <ac:spMk id="6" creationId="{B4C889DB-5465-16B1-5187-08F5E6E1A658}"/>
          </ac:spMkLst>
        </pc:spChg>
      </pc:sldChg>
      <pc:sldChg chg="addSp modSp add del mod ord modAnim">
        <pc:chgData name="I. Grewal" userId="e95042fc648cfaf9" providerId="LiveId" clId="{CE74F4FD-8FA4-4BA3-A5B8-4F1BAAC41793}" dt="2025-10-29T02:17:38.246" v="5898" actId="47"/>
        <pc:sldMkLst>
          <pc:docMk/>
          <pc:sldMk cId="2829994034" sldId="363"/>
        </pc:sldMkLst>
        <pc:spChg chg="add mod">
          <ac:chgData name="I. Grewal" userId="e95042fc648cfaf9" providerId="LiveId" clId="{CE74F4FD-8FA4-4BA3-A5B8-4F1BAAC41793}" dt="2025-10-28T01:29:00.193" v="2114" actId="1076"/>
          <ac:spMkLst>
            <pc:docMk/>
            <pc:sldMk cId="2829994034" sldId="363"/>
            <ac:spMk id="6" creationId="{D803844C-3EC5-B3E2-0EBD-48A4D084BB05}"/>
          </ac:spMkLst>
        </pc:spChg>
      </pc:sldChg>
      <pc:sldChg chg="delSp modSp mod">
        <pc:chgData name="I. Grewal" userId="e95042fc648cfaf9" providerId="LiveId" clId="{CE74F4FD-8FA4-4BA3-A5B8-4F1BAAC41793}" dt="2025-10-29T02:51:55.827" v="5919" actId="478"/>
        <pc:sldMkLst>
          <pc:docMk/>
          <pc:sldMk cId="1634076055" sldId="365"/>
        </pc:sldMkLst>
        <pc:spChg chg="del mod">
          <ac:chgData name="I. Grewal" userId="e95042fc648cfaf9" providerId="LiveId" clId="{CE74F4FD-8FA4-4BA3-A5B8-4F1BAAC41793}" dt="2025-10-29T02:51:55.827" v="5919" actId="478"/>
          <ac:spMkLst>
            <pc:docMk/>
            <pc:sldMk cId="1634076055" sldId="365"/>
            <ac:spMk id="5" creationId="{610AD356-C20C-2161-EA8B-443C9CF4FBF8}"/>
          </ac:spMkLst>
        </pc:spChg>
      </pc:sldChg>
      <pc:sldChg chg="addSp modSp add del mod ord addAnim delAnim modAnim">
        <pc:chgData name="I. Grewal" userId="e95042fc648cfaf9" providerId="LiveId" clId="{CE74F4FD-8FA4-4BA3-A5B8-4F1BAAC41793}" dt="2025-10-29T02:17:28.400" v="5896" actId="47"/>
        <pc:sldMkLst>
          <pc:docMk/>
          <pc:sldMk cId="2147903224" sldId="374"/>
        </pc:sldMkLst>
        <pc:spChg chg="add mod">
          <ac:chgData name="I. Grewal" userId="e95042fc648cfaf9" providerId="LiveId" clId="{CE74F4FD-8FA4-4BA3-A5B8-4F1BAAC41793}" dt="2025-10-28T01:22:06.268" v="2033" actId="207"/>
          <ac:spMkLst>
            <pc:docMk/>
            <pc:sldMk cId="2147903224" sldId="374"/>
            <ac:spMk id="11" creationId="{AD0445C8-202E-7E50-5F1B-78EE976B8E12}"/>
          </ac:spMkLst>
        </pc:spChg>
      </pc:sldChg>
      <pc:sldChg chg="delSp mod">
        <pc:chgData name="I. Grewal" userId="e95042fc648cfaf9" providerId="LiveId" clId="{CE74F4FD-8FA4-4BA3-A5B8-4F1BAAC41793}" dt="2025-10-29T02:10:08.676" v="5847" actId="478"/>
        <pc:sldMkLst>
          <pc:docMk/>
          <pc:sldMk cId="1111277003" sldId="393"/>
        </pc:sldMkLst>
        <pc:spChg chg="del">
          <ac:chgData name="I. Grewal" userId="e95042fc648cfaf9" providerId="LiveId" clId="{CE74F4FD-8FA4-4BA3-A5B8-4F1BAAC41793}" dt="2025-10-29T02:10:08.676" v="5847" actId="478"/>
          <ac:spMkLst>
            <pc:docMk/>
            <pc:sldMk cId="1111277003" sldId="393"/>
            <ac:spMk id="2" creationId="{141BFBBE-195F-C9C7-1D87-DAABEF6DD21F}"/>
          </ac:spMkLst>
        </pc:spChg>
      </pc:sldChg>
      <pc:sldChg chg="delSp mod">
        <pc:chgData name="I. Grewal" userId="e95042fc648cfaf9" providerId="LiveId" clId="{CE74F4FD-8FA4-4BA3-A5B8-4F1BAAC41793}" dt="2025-10-29T02:10:27.903" v="5848" actId="478"/>
        <pc:sldMkLst>
          <pc:docMk/>
          <pc:sldMk cId="3511060972" sldId="394"/>
        </pc:sldMkLst>
        <pc:spChg chg="del">
          <ac:chgData name="I. Grewal" userId="e95042fc648cfaf9" providerId="LiveId" clId="{CE74F4FD-8FA4-4BA3-A5B8-4F1BAAC41793}" dt="2025-10-29T02:10:27.903" v="5848" actId="478"/>
          <ac:spMkLst>
            <pc:docMk/>
            <pc:sldMk cId="3511060972" sldId="394"/>
            <ac:spMk id="2" creationId="{141BFBBE-195F-C9C7-1D87-DAABEF6DD21F}"/>
          </ac:spMkLst>
        </pc:spChg>
      </pc:sldChg>
      <pc:sldChg chg="delSp mod delAnim">
        <pc:chgData name="I. Grewal" userId="e95042fc648cfaf9" providerId="LiveId" clId="{CE74F4FD-8FA4-4BA3-A5B8-4F1BAAC41793}" dt="2025-10-29T02:14:03.435" v="5866" actId="478"/>
        <pc:sldMkLst>
          <pc:docMk/>
          <pc:sldMk cId="2474104382" sldId="395"/>
        </pc:sldMkLst>
        <pc:spChg chg="del">
          <ac:chgData name="I. Grewal" userId="e95042fc648cfaf9" providerId="LiveId" clId="{CE74F4FD-8FA4-4BA3-A5B8-4F1BAAC41793}" dt="2025-10-29T02:14:03.435" v="5866" actId="478"/>
          <ac:spMkLst>
            <pc:docMk/>
            <pc:sldMk cId="2474104382" sldId="395"/>
            <ac:spMk id="23" creationId="{6B052203-24FB-C6A5-B244-618BCFB816D0}"/>
          </ac:spMkLst>
        </pc:spChg>
      </pc:sldChg>
      <pc:sldChg chg="del">
        <pc:chgData name="I. Grewal" userId="e95042fc648cfaf9" providerId="LiveId" clId="{CE74F4FD-8FA4-4BA3-A5B8-4F1BAAC41793}" dt="2025-10-29T02:15:52.587" v="5882" actId="47"/>
        <pc:sldMkLst>
          <pc:docMk/>
          <pc:sldMk cId="3446673422" sldId="397"/>
        </pc:sldMkLst>
      </pc:sldChg>
      <pc:sldChg chg="delSp mod delAnim">
        <pc:chgData name="I. Grewal" userId="e95042fc648cfaf9" providerId="LiveId" clId="{CE74F4FD-8FA4-4BA3-A5B8-4F1BAAC41793}" dt="2025-10-29T02:16:25.676" v="5886" actId="478"/>
        <pc:sldMkLst>
          <pc:docMk/>
          <pc:sldMk cId="1009190916" sldId="398"/>
        </pc:sldMkLst>
        <pc:spChg chg="del">
          <ac:chgData name="I. Grewal" userId="e95042fc648cfaf9" providerId="LiveId" clId="{CE74F4FD-8FA4-4BA3-A5B8-4F1BAAC41793}" dt="2025-10-29T02:16:25.676" v="5886" actId="478"/>
          <ac:spMkLst>
            <pc:docMk/>
            <pc:sldMk cId="1009190916" sldId="398"/>
            <ac:spMk id="6" creationId="{E0017860-FEF6-ED23-0183-1983F748914C}"/>
          </ac:spMkLst>
        </pc:spChg>
      </pc:sldChg>
      <pc:sldChg chg="delSp mod">
        <pc:chgData name="I. Grewal" userId="e95042fc648cfaf9" providerId="LiveId" clId="{CE74F4FD-8FA4-4BA3-A5B8-4F1BAAC41793}" dt="2025-10-29T02:16:46.932" v="5891" actId="478"/>
        <pc:sldMkLst>
          <pc:docMk/>
          <pc:sldMk cId="3635437604" sldId="400"/>
        </pc:sldMkLst>
        <pc:spChg chg="del">
          <ac:chgData name="I. Grewal" userId="e95042fc648cfaf9" providerId="LiveId" clId="{CE74F4FD-8FA4-4BA3-A5B8-4F1BAAC41793}" dt="2025-10-29T02:16:46.932" v="5891" actId="478"/>
          <ac:spMkLst>
            <pc:docMk/>
            <pc:sldMk cId="3635437604" sldId="400"/>
            <ac:spMk id="2" creationId="{300333AE-0EC3-9CCD-88E4-668241E2EC2C}"/>
          </ac:spMkLst>
        </pc:spChg>
      </pc:sldChg>
      <pc:sldChg chg="modSp mod">
        <pc:chgData name="I. Grewal" userId="e95042fc648cfaf9" providerId="LiveId" clId="{CE74F4FD-8FA4-4BA3-A5B8-4F1BAAC41793}" dt="2025-10-28T03:25:12.276" v="4822" actId="20577"/>
        <pc:sldMkLst>
          <pc:docMk/>
          <pc:sldMk cId="2540153150" sldId="402"/>
        </pc:sldMkLst>
        <pc:spChg chg="mod">
          <ac:chgData name="I. Grewal" userId="e95042fc648cfaf9" providerId="LiveId" clId="{CE74F4FD-8FA4-4BA3-A5B8-4F1BAAC41793}" dt="2025-10-28T03:25:12.276" v="4822" actId="20577"/>
          <ac:spMkLst>
            <pc:docMk/>
            <pc:sldMk cId="2540153150" sldId="402"/>
            <ac:spMk id="3" creationId="{FB27E61E-4439-473A-3284-F5FC16334B30}"/>
          </ac:spMkLst>
        </pc:spChg>
      </pc:sldChg>
      <pc:sldChg chg="delSp modSp mod">
        <pc:chgData name="I. Grewal" userId="e95042fc648cfaf9" providerId="LiveId" clId="{CE74F4FD-8FA4-4BA3-A5B8-4F1BAAC41793}" dt="2025-10-29T02:11:23.351" v="5850" actId="478"/>
        <pc:sldMkLst>
          <pc:docMk/>
          <pc:sldMk cId="3331443651" sldId="642"/>
        </pc:sldMkLst>
        <pc:spChg chg="mod">
          <ac:chgData name="I. Grewal" userId="e95042fc648cfaf9" providerId="LiveId" clId="{CE74F4FD-8FA4-4BA3-A5B8-4F1BAAC41793}" dt="2025-10-28T03:42:16.581" v="5537" actId="27636"/>
          <ac:spMkLst>
            <pc:docMk/>
            <pc:sldMk cId="3331443651" sldId="642"/>
            <ac:spMk id="3" creationId="{79DDA6D7-C845-FA6F-79A0-8AA8A6447E8B}"/>
          </ac:spMkLst>
        </pc:spChg>
        <pc:spChg chg="del">
          <ac:chgData name="I. Grewal" userId="e95042fc648cfaf9" providerId="LiveId" clId="{CE74F4FD-8FA4-4BA3-A5B8-4F1BAAC41793}" dt="2025-10-29T02:11:23.351" v="5850" actId="478"/>
          <ac:spMkLst>
            <pc:docMk/>
            <pc:sldMk cId="3331443651" sldId="642"/>
            <ac:spMk id="6" creationId="{061BAF4E-947A-EA2B-F949-98CEB82F0FAC}"/>
          </ac:spMkLst>
        </pc:spChg>
      </pc:sldChg>
      <pc:sldChg chg="delSp mod">
        <pc:chgData name="I. Grewal" userId="e95042fc648cfaf9" providerId="LiveId" clId="{CE74F4FD-8FA4-4BA3-A5B8-4F1BAAC41793}" dt="2025-10-29T02:11:01.703" v="5849" actId="478"/>
        <pc:sldMkLst>
          <pc:docMk/>
          <pc:sldMk cId="3614186697" sldId="643"/>
        </pc:sldMkLst>
        <pc:spChg chg="del">
          <ac:chgData name="I. Grewal" userId="e95042fc648cfaf9" providerId="LiveId" clId="{CE74F4FD-8FA4-4BA3-A5B8-4F1BAAC41793}" dt="2025-10-29T02:11:01.703" v="5849" actId="478"/>
          <ac:spMkLst>
            <pc:docMk/>
            <pc:sldMk cId="3614186697" sldId="643"/>
            <ac:spMk id="2" creationId="{53255FFD-A253-847D-5B21-5097E9486EF4}"/>
          </ac:spMkLst>
        </pc:spChg>
      </pc:sldChg>
      <pc:sldChg chg="addSp delSp modSp mod addAnim delAnim modAnim">
        <pc:chgData name="I. Grewal" userId="e95042fc648cfaf9" providerId="LiveId" clId="{CE74F4FD-8FA4-4BA3-A5B8-4F1BAAC41793}" dt="2025-10-29T02:17:46.108" v="5899" actId="478"/>
        <pc:sldMkLst>
          <pc:docMk/>
          <pc:sldMk cId="1099288690" sldId="646"/>
        </pc:sldMkLst>
        <pc:spChg chg="mod">
          <ac:chgData name="I. Grewal" userId="e95042fc648cfaf9" providerId="LiveId" clId="{CE74F4FD-8FA4-4BA3-A5B8-4F1BAAC41793}" dt="2025-10-24T00:33:44.907" v="1182" actId="255"/>
          <ac:spMkLst>
            <pc:docMk/>
            <pc:sldMk cId="1099288690" sldId="646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4T23:16:00.343" v="1588" actId="20577"/>
          <ac:spMkLst>
            <pc:docMk/>
            <pc:sldMk cId="1099288690" sldId="646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9T02:17:46.108" v="5899" actId="478"/>
          <ac:spMkLst>
            <pc:docMk/>
            <pc:sldMk cId="1099288690" sldId="646"/>
            <ac:spMk id="4" creationId="{1BB699A2-3647-D33A-EE8B-BA8248C4EBA7}"/>
          </ac:spMkLst>
        </pc:spChg>
      </pc:sldChg>
      <pc:sldChg chg="addSp modSp mod">
        <pc:chgData name="I. Grewal" userId="e95042fc648cfaf9" providerId="LiveId" clId="{CE74F4FD-8FA4-4BA3-A5B8-4F1BAAC41793}" dt="2025-10-29T02:18:03.896" v="5900" actId="20577"/>
        <pc:sldMkLst>
          <pc:docMk/>
          <pc:sldMk cId="2380826995" sldId="647"/>
        </pc:sldMkLst>
        <pc:spChg chg="mod">
          <ac:chgData name="I. Grewal" userId="e95042fc648cfaf9" providerId="LiveId" clId="{CE74F4FD-8FA4-4BA3-A5B8-4F1BAAC41793}" dt="2025-10-29T02:18:03.896" v="5900" actId="20577"/>
          <ac:spMkLst>
            <pc:docMk/>
            <pc:sldMk cId="2380826995" sldId="647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1:48:33.474" v="2660" actId="207"/>
          <ac:spMkLst>
            <pc:docMk/>
            <pc:sldMk cId="2380826995" sldId="647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10-28T01:48:47.877" v="2662" actId="14100"/>
          <ac:spMkLst>
            <pc:docMk/>
            <pc:sldMk cId="2380826995" sldId="647"/>
            <ac:spMk id="4" creationId="{7D90526B-BDDC-03D9-2970-A817AFA7DE98}"/>
          </ac:spMkLst>
        </pc:spChg>
      </pc:sldChg>
      <pc:sldChg chg="addSp delSp modSp mod">
        <pc:chgData name="I. Grewal" userId="e95042fc648cfaf9" providerId="LiveId" clId="{CE74F4FD-8FA4-4BA3-A5B8-4F1BAAC41793}" dt="2025-10-29T02:19:06.629" v="5915" actId="20577"/>
        <pc:sldMkLst>
          <pc:docMk/>
          <pc:sldMk cId="600583148" sldId="648"/>
        </pc:sldMkLst>
        <pc:spChg chg="add mod">
          <ac:chgData name="I. Grewal" userId="e95042fc648cfaf9" providerId="LiveId" clId="{CE74F4FD-8FA4-4BA3-A5B8-4F1BAAC41793}" dt="2025-10-28T03:11:27.028" v="4530" actId="208"/>
          <ac:spMkLst>
            <pc:docMk/>
            <pc:sldMk cId="600583148" sldId="648"/>
            <ac:spMk id="2" creationId="{3DC05AA0-DA93-BB81-9B0F-FF3B15C79A96}"/>
          </ac:spMkLst>
        </pc:spChg>
        <pc:spChg chg="mod">
          <ac:chgData name="I. Grewal" userId="e95042fc648cfaf9" providerId="LiveId" clId="{CE74F4FD-8FA4-4BA3-A5B8-4F1BAAC41793}" dt="2025-10-28T03:11:12.427" v="4526" actId="1076"/>
          <ac:spMkLst>
            <pc:docMk/>
            <pc:sldMk cId="600583148" sldId="648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10-29T02:19:06.629" v="5915" actId="20577"/>
          <ac:spMkLst>
            <pc:docMk/>
            <pc:sldMk cId="600583148" sldId="648"/>
            <ac:spMk id="7" creationId="{00088E96-545C-8CD8-F042-7977E5114BD7}"/>
          </ac:spMkLst>
        </pc:spChg>
      </pc:sldChg>
      <pc:sldChg chg="del">
        <pc:chgData name="I. Grewal" userId="e95042fc648cfaf9" providerId="LiveId" clId="{CE74F4FD-8FA4-4BA3-A5B8-4F1BAAC41793}" dt="2025-10-28T03:18:38.369" v="4592" actId="47"/>
        <pc:sldMkLst>
          <pc:docMk/>
          <pc:sldMk cId="1513112134" sldId="649"/>
        </pc:sldMkLst>
      </pc:sldChg>
      <pc:sldChg chg="addSp modSp del mod">
        <pc:chgData name="I. Grewal" userId="e95042fc648cfaf9" providerId="LiveId" clId="{CE74F4FD-8FA4-4BA3-A5B8-4F1BAAC41793}" dt="2025-10-28T03:18:41.975" v="4593" actId="47"/>
        <pc:sldMkLst>
          <pc:docMk/>
          <pc:sldMk cId="972527727" sldId="650"/>
        </pc:sldMkLst>
      </pc:sldChg>
      <pc:sldChg chg="modSp mod modAnim">
        <pc:chgData name="I. Grewal" userId="e95042fc648cfaf9" providerId="LiveId" clId="{CE74F4FD-8FA4-4BA3-A5B8-4F1BAAC41793}" dt="2025-10-29T02:09:09.576" v="5846" actId="2710"/>
        <pc:sldMkLst>
          <pc:docMk/>
          <pc:sldMk cId="851642509" sldId="670"/>
        </pc:sldMkLst>
        <pc:spChg chg="mod">
          <ac:chgData name="I. Grewal" userId="e95042fc648cfaf9" providerId="LiveId" clId="{CE74F4FD-8FA4-4BA3-A5B8-4F1BAAC41793}" dt="2025-10-29T02:09:09.576" v="5846" actId="2710"/>
          <ac:spMkLst>
            <pc:docMk/>
            <pc:sldMk cId="851642509" sldId="670"/>
            <ac:spMk id="3" creationId="{7382B826-6ED9-62CE-862A-0245D210D555}"/>
          </ac:spMkLst>
        </pc:spChg>
      </pc:sldChg>
      <pc:sldChg chg="modSp add">
        <pc:chgData name="I. Grewal" userId="e95042fc648cfaf9" providerId="LiveId" clId="{CE74F4FD-8FA4-4BA3-A5B8-4F1BAAC41793}" dt="2025-10-23T14:32:22.388" v="15" actId="20577"/>
        <pc:sldMkLst>
          <pc:docMk/>
          <pc:sldMk cId="492746645" sldId="671"/>
        </pc:sldMkLst>
        <pc:spChg chg="mod">
          <ac:chgData name="I. Grewal" userId="e95042fc648cfaf9" providerId="LiveId" clId="{CE74F4FD-8FA4-4BA3-A5B8-4F1BAAC41793}" dt="2025-10-23T14:32:22.388" v="15" actId="20577"/>
          <ac:spMkLst>
            <pc:docMk/>
            <pc:sldMk cId="492746645" sldId="671"/>
            <ac:spMk id="3" creationId="{99A2AD14-EB3F-4FA8-8B6E-B63647CC8A4B}"/>
          </ac:spMkLst>
        </pc:spChg>
      </pc:sldChg>
      <pc:sldChg chg="addSp delSp modSp new del mod modAnim">
        <pc:chgData name="I. Grewal" userId="e95042fc648cfaf9" providerId="LiveId" clId="{CE74F4FD-8FA4-4BA3-A5B8-4F1BAAC41793}" dt="2025-10-29T02:17:36.127" v="5897" actId="47"/>
        <pc:sldMkLst>
          <pc:docMk/>
          <pc:sldMk cId="1427148420" sldId="672"/>
        </pc:sldMkLst>
        <pc:spChg chg="add mod">
          <ac:chgData name="I. Grewal" userId="e95042fc648cfaf9" providerId="LiveId" clId="{CE74F4FD-8FA4-4BA3-A5B8-4F1BAAC41793}" dt="2025-10-28T01:28:38.751" v="2112" actId="14100"/>
          <ac:spMkLst>
            <pc:docMk/>
            <pc:sldMk cId="1427148420" sldId="672"/>
            <ac:spMk id="2" creationId="{96A40425-4E24-3819-8406-EAD3980B75F9}"/>
          </ac:spMkLst>
        </pc:spChg>
        <pc:spChg chg="add del mod">
          <ac:chgData name="I. Grewal" userId="e95042fc648cfaf9" providerId="LiveId" clId="{CE74F4FD-8FA4-4BA3-A5B8-4F1BAAC41793}" dt="2025-10-28T01:23:20.507" v="2040" actId="478"/>
          <ac:spMkLst>
            <pc:docMk/>
            <pc:sldMk cId="1427148420" sldId="672"/>
            <ac:spMk id="3" creationId="{D042D24E-60BE-0E31-FF8C-B23430248AB2}"/>
          </ac:spMkLst>
        </pc:spChg>
        <pc:spChg chg="add mod">
          <ac:chgData name="I. Grewal" userId="e95042fc648cfaf9" providerId="LiveId" clId="{CE74F4FD-8FA4-4BA3-A5B8-4F1BAAC41793}" dt="2025-10-28T01:27:01.424" v="2089" actId="14100"/>
          <ac:spMkLst>
            <pc:docMk/>
            <pc:sldMk cId="1427148420" sldId="672"/>
            <ac:spMk id="5" creationId="{720356C3-6F00-024D-5D4D-E276782302F9}"/>
          </ac:spMkLst>
        </pc:spChg>
        <pc:spChg chg="add mod">
          <ac:chgData name="I. Grewal" userId="e95042fc648cfaf9" providerId="LiveId" clId="{CE74F4FD-8FA4-4BA3-A5B8-4F1BAAC41793}" dt="2025-10-28T01:27:36.171" v="2099" actId="208"/>
          <ac:spMkLst>
            <pc:docMk/>
            <pc:sldMk cId="1427148420" sldId="672"/>
            <ac:spMk id="7" creationId="{B1C9C9AE-8CDC-C575-EAB0-1842BA74685C}"/>
          </ac:spMkLst>
        </pc:spChg>
        <pc:spChg chg="add mod">
          <ac:chgData name="I. Grewal" userId="e95042fc648cfaf9" providerId="LiveId" clId="{CE74F4FD-8FA4-4BA3-A5B8-4F1BAAC41793}" dt="2025-10-28T01:27:28.688" v="2096" actId="14100"/>
          <ac:spMkLst>
            <pc:docMk/>
            <pc:sldMk cId="1427148420" sldId="672"/>
            <ac:spMk id="8" creationId="{C65112AE-5143-6B03-6BFD-91C40F9A0381}"/>
          </ac:spMkLst>
        </pc:spChg>
        <pc:spChg chg="add mod">
          <ac:chgData name="I. Grewal" userId="e95042fc648cfaf9" providerId="LiveId" clId="{CE74F4FD-8FA4-4BA3-A5B8-4F1BAAC41793}" dt="2025-10-28T01:28:42.495" v="2113" actId="14100"/>
          <ac:spMkLst>
            <pc:docMk/>
            <pc:sldMk cId="1427148420" sldId="672"/>
            <ac:spMk id="9" creationId="{E8D3EBED-EBB1-02BE-E58A-25CAC0F7837B}"/>
          </ac:spMkLst>
        </pc:spChg>
        <pc:spChg chg="add mod">
          <ac:chgData name="I. Grewal" userId="e95042fc648cfaf9" providerId="LiveId" clId="{CE74F4FD-8FA4-4BA3-A5B8-4F1BAAC41793}" dt="2025-10-28T01:26:58.633" v="2088" actId="14100"/>
          <ac:spMkLst>
            <pc:docMk/>
            <pc:sldMk cId="1427148420" sldId="672"/>
            <ac:spMk id="10" creationId="{E4A9A177-1C95-7436-B233-3FF0FF804D89}"/>
          </ac:spMkLst>
        </pc:spChg>
        <pc:spChg chg="add mod">
          <ac:chgData name="I. Grewal" userId="e95042fc648cfaf9" providerId="LiveId" clId="{CE74F4FD-8FA4-4BA3-A5B8-4F1BAAC41793}" dt="2025-10-28T01:28:02.733" v="2106" actId="14100"/>
          <ac:spMkLst>
            <pc:docMk/>
            <pc:sldMk cId="1427148420" sldId="672"/>
            <ac:spMk id="11" creationId="{33E7E360-DECD-5712-9938-BA7DFFD9566F}"/>
          </ac:spMkLst>
        </pc:spChg>
        <pc:spChg chg="add mod">
          <ac:chgData name="I. Grewal" userId="e95042fc648cfaf9" providerId="LiveId" clId="{CE74F4FD-8FA4-4BA3-A5B8-4F1BAAC41793}" dt="2025-10-28T01:28:00.195" v="2105" actId="208"/>
          <ac:spMkLst>
            <pc:docMk/>
            <pc:sldMk cId="1427148420" sldId="672"/>
            <ac:spMk id="12" creationId="{462B32C1-B2BE-EDEB-A333-1F62CEBF9E85}"/>
          </ac:spMkLst>
        </pc:spChg>
        <pc:graphicFrameChg chg="add mod modGraphic">
          <ac:chgData name="I. Grewal" userId="e95042fc648cfaf9" providerId="LiveId" clId="{CE74F4FD-8FA4-4BA3-A5B8-4F1BAAC41793}" dt="2025-10-28T01:28:35.585" v="2111" actId="207"/>
          <ac:graphicFrameMkLst>
            <pc:docMk/>
            <pc:sldMk cId="1427148420" sldId="672"/>
            <ac:graphicFrameMk id="6" creationId="{94E7E612-04AD-2EBF-FFFD-111F6378336A}"/>
          </ac:graphicFrameMkLst>
        </pc:graphicFrameChg>
      </pc:sldChg>
      <pc:sldChg chg="addSp delSp modSp add del mod">
        <pc:chgData name="I. Grewal" userId="e95042fc648cfaf9" providerId="LiveId" clId="{CE74F4FD-8FA4-4BA3-A5B8-4F1BAAC41793}" dt="2025-10-29T02:18:26.715" v="5905" actId="47"/>
        <pc:sldMkLst>
          <pc:docMk/>
          <pc:sldMk cId="3157406290" sldId="673"/>
        </pc:sldMkLst>
        <pc:spChg chg="del mod">
          <ac:chgData name="I. Grewal" userId="e95042fc648cfaf9" providerId="LiveId" clId="{CE74F4FD-8FA4-4BA3-A5B8-4F1BAAC41793}" dt="2025-10-28T02:29:07.699" v="3605" actId="478"/>
          <ac:spMkLst>
            <pc:docMk/>
            <pc:sldMk cId="3157406290" sldId="673"/>
            <ac:spMk id="2" creationId="{38A888E2-05C8-9538-7486-4A1481EF605F}"/>
          </ac:spMkLst>
        </pc:spChg>
        <pc:spChg chg="add del mod">
          <ac:chgData name="I. Grewal" userId="e95042fc648cfaf9" providerId="LiveId" clId="{CE74F4FD-8FA4-4BA3-A5B8-4F1BAAC41793}" dt="2025-10-28T02:32:00.282" v="3649" actId="478"/>
          <ac:spMkLst>
            <pc:docMk/>
            <pc:sldMk cId="3157406290" sldId="673"/>
            <ac:spMk id="3" creationId="{930B798D-000C-4F23-ECB4-929B6FF43C65}"/>
          </ac:spMkLst>
        </pc:spChg>
        <pc:spChg chg="add mod">
          <ac:chgData name="I. Grewal" userId="e95042fc648cfaf9" providerId="LiveId" clId="{CE74F4FD-8FA4-4BA3-A5B8-4F1BAAC41793}" dt="2025-10-28T02:32:01.271" v="3650"/>
          <ac:spMkLst>
            <pc:docMk/>
            <pc:sldMk cId="3157406290" sldId="673"/>
            <ac:spMk id="4" creationId="{1FBA785C-D496-2BAC-6495-EEF9FF05439C}"/>
          </ac:spMkLst>
        </pc:spChg>
        <pc:picChg chg="add mod modCrop">
          <ac:chgData name="I. Grewal" userId="e95042fc648cfaf9" providerId="LiveId" clId="{CE74F4FD-8FA4-4BA3-A5B8-4F1BAAC41793}" dt="2025-10-28T02:34:39.862" v="3737" actId="1076"/>
          <ac:picMkLst>
            <pc:docMk/>
            <pc:sldMk cId="3157406290" sldId="673"/>
            <ac:picMk id="6" creationId="{CF784FF6-2D85-B314-4E79-6F9943F3095A}"/>
          </ac:picMkLst>
        </pc:picChg>
        <pc:picChg chg="del">
          <ac:chgData name="I. Grewal" userId="e95042fc648cfaf9" providerId="LiveId" clId="{CE74F4FD-8FA4-4BA3-A5B8-4F1BAAC41793}" dt="2025-10-28T02:29:03.001" v="3602" actId="478"/>
          <ac:picMkLst>
            <pc:docMk/>
            <pc:sldMk cId="3157406290" sldId="673"/>
            <ac:picMk id="7" creationId="{D783604C-9002-B334-A623-9A7C791885CA}"/>
          </ac:picMkLst>
        </pc:picChg>
        <pc:picChg chg="mod modCrop">
          <ac:chgData name="I. Grewal" userId="e95042fc648cfaf9" providerId="LiveId" clId="{CE74F4FD-8FA4-4BA3-A5B8-4F1BAAC41793}" dt="2025-10-28T02:34:35.369" v="3736" actId="1076"/>
          <ac:picMkLst>
            <pc:docMk/>
            <pc:sldMk cId="3157406290" sldId="673"/>
            <ac:picMk id="9" creationId="{166E8853-1B53-0DE3-2E09-C4509A26C40A}"/>
          </ac:picMkLst>
        </pc:picChg>
      </pc:sldChg>
      <pc:sldChg chg="addSp delSp modSp add del mod">
        <pc:chgData name="I. Grewal" userId="e95042fc648cfaf9" providerId="LiveId" clId="{CE74F4FD-8FA4-4BA3-A5B8-4F1BAAC41793}" dt="2025-10-29T02:18:28.354" v="5906" actId="47"/>
        <pc:sldMkLst>
          <pc:docMk/>
          <pc:sldMk cId="3109262582" sldId="674"/>
        </pc:sldMkLst>
        <pc:spChg chg="del">
          <ac:chgData name="I. Grewal" userId="e95042fc648cfaf9" providerId="LiveId" clId="{CE74F4FD-8FA4-4BA3-A5B8-4F1BAAC41793}" dt="2025-10-28T02:29:17.197" v="3611" actId="478"/>
          <ac:spMkLst>
            <pc:docMk/>
            <pc:sldMk cId="3109262582" sldId="674"/>
            <ac:spMk id="2" creationId="{5E428B1B-A83C-A702-179C-9BD49305BF48}"/>
          </ac:spMkLst>
        </pc:spChg>
        <pc:spChg chg="add mod">
          <ac:chgData name="I. Grewal" userId="e95042fc648cfaf9" providerId="LiveId" clId="{CE74F4FD-8FA4-4BA3-A5B8-4F1BAAC41793}" dt="2025-10-28T02:30:44.876" v="3640" actId="2710"/>
          <ac:spMkLst>
            <pc:docMk/>
            <pc:sldMk cId="3109262582" sldId="674"/>
            <ac:spMk id="3" creationId="{E69E10B4-26F5-E20C-A57C-DEE4ABAA8419}"/>
          </ac:spMkLst>
        </pc:spChg>
        <pc:picChg chg="add mod modCrop">
          <ac:chgData name="I. Grewal" userId="e95042fc648cfaf9" providerId="LiveId" clId="{CE74F4FD-8FA4-4BA3-A5B8-4F1BAAC41793}" dt="2025-10-28T02:33:44.577" v="3692" actId="1076"/>
          <ac:picMkLst>
            <pc:docMk/>
            <pc:sldMk cId="3109262582" sldId="674"/>
            <ac:picMk id="6" creationId="{5A5CE380-20DD-F329-42B5-27FE47C6562D}"/>
          </ac:picMkLst>
        </pc:picChg>
        <pc:picChg chg="del">
          <ac:chgData name="I. Grewal" userId="e95042fc648cfaf9" providerId="LiveId" clId="{CE74F4FD-8FA4-4BA3-A5B8-4F1BAAC41793}" dt="2025-10-28T02:29:14.818" v="3609" actId="478"/>
          <ac:picMkLst>
            <pc:docMk/>
            <pc:sldMk cId="3109262582" sldId="674"/>
            <ac:picMk id="7" creationId="{970B7239-C9C1-AAC3-9805-A825694F5017}"/>
          </ac:picMkLst>
        </pc:picChg>
        <pc:picChg chg="add mod modCrop">
          <ac:chgData name="I. Grewal" userId="e95042fc648cfaf9" providerId="LiveId" clId="{CE74F4FD-8FA4-4BA3-A5B8-4F1BAAC41793}" dt="2025-10-28T02:33:44.577" v="3692" actId="1076"/>
          <ac:picMkLst>
            <pc:docMk/>
            <pc:sldMk cId="3109262582" sldId="674"/>
            <ac:picMk id="8" creationId="{781B7662-CDC5-7C33-5D07-6DBCBEC7497F}"/>
          </ac:picMkLst>
        </pc:picChg>
        <pc:picChg chg="del">
          <ac:chgData name="I. Grewal" userId="e95042fc648cfaf9" providerId="LiveId" clId="{CE74F4FD-8FA4-4BA3-A5B8-4F1BAAC41793}" dt="2025-10-28T02:29:13.928" v="3608" actId="478"/>
          <ac:picMkLst>
            <pc:docMk/>
            <pc:sldMk cId="3109262582" sldId="674"/>
            <ac:picMk id="9" creationId="{A52B1F01-5198-9597-945C-4EEBD56D4958}"/>
          </ac:picMkLst>
        </pc:picChg>
      </pc:sldChg>
      <pc:sldChg chg="addSp delSp modSp new del mod addAnim delAnim modAnim">
        <pc:chgData name="I. Grewal" userId="e95042fc648cfaf9" providerId="LiveId" clId="{CE74F4FD-8FA4-4BA3-A5B8-4F1BAAC41793}" dt="2025-10-29T02:18:46.675" v="5913" actId="47"/>
        <pc:sldMkLst>
          <pc:docMk/>
          <pc:sldMk cId="1134581531" sldId="675"/>
        </pc:sldMkLst>
        <pc:spChg chg="del">
          <ac:chgData name="I. Grewal" userId="e95042fc648cfaf9" providerId="LiveId" clId="{CE74F4FD-8FA4-4BA3-A5B8-4F1BAAC41793}" dt="2025-10-28T02:47:11.443" v="4048" actId="478"/>
          <ac:spMkLst>
            <pc:docMk/>
            <pc:sldMk cId="1134581531" sldId="675"/>
            <ac:spMk id="2" creationId="{89FB0E77-421E-55AF-C169-4FB7429EE6AD}"/>
          </ac:spMkLst>
        </pc:spChg>
        <pc:spChg chg="del">
          <ac:chgData name="I. Grewal" userId="e95042fc648cfaf9" providerId="LiveId" clId="{CE74F4FD-8FA4-4BA3-A5B8-4F1BAAC41793}" dt="2025-10-28T02:47:12.874" v="4049" actId="478"/>
          <ac:spMkLst>
            <pc:docMk/>
            <pc:sldMk cId="1134581531" sldId="675"/>
            <ac:spMk id="3" creationId="{3606880B-2292-76BC-740A-D4D64B72836C}"/>
          </ac:spMkLst>
        </pc:spChg>
        <pc:spChg chg="add mod">
          <ac:chgData name="I. Grewal" userId="e95042fc648cfaf9" providerId="LiveId" clId="{CE74F4FD-8FA4-4BA3-A5B8-4F1BAAC41793}" dt="2025-10-28T03:05:35.350" v="4202" actId="14100"/>
          <ac:spMkLst>
            <pc:docMk/>
            <pc:sldMk cId="1134581531" sldId="675"/>
            <ac:spMk id="10" creationId="{D8B8CD36-0519-96F1-D6F2-44693C549EE6}"/>
          </ac:spMkLst>
        </pc:spChg>
        <pc:spChg chg="add mod">
          <ac:chgData name="I. Grewal" userId="e95042fc648cfaf9" providerId="LiveId" clId="{CE74F4FD-8FA4-4BA3-A5B8-4F1BAAC41793}" dt="2025-10-28T03:05:32.333" v="4200" actId="1076"/>
          <ac:spMkLst>
            <pc:docMk/>
            <pc:sldMk cId="1134581531" sldId="675"/>
            <ac:spMk id="11" creationId="{34A07389-6295-8C65-35AC-74F43115A1EB}"/>
          </ac:spMkLst>
        </pc:spChg>
        <pc:spChg chg="add mod">
          <ac:chgData name="I. Grewal" userId="e95042fc648cfaf9" providerId="LiveId" clId="{CE74F4FD-8FA4-4BA3-A5B8-4F1BAAC41793}" dt="2025-10-28T02:53:15.848" v="4101"/>
          <ac:spMkLst>
            <pc:docMk/>
            <pc:sldMk cId="1134581531" sldId="675"/>
            <ac:spMk id="12" creationId="{383F2752-AA38-7E70-E0C8-B37CCC686404}"/>
          </ac:spMkLst>
        </pc:spChg>
        <pc:spChg chg="add mod">
          <ac:chgData name="I. Grewal" userId="e95042fc648cfaf9" providerId="LiveId" clId="{CE74F4FD-8FA4-4BA3-A5B8-4F1BAAC41793}" dt="2025-10-28T03:05:32.333" v="4200" actId="1076"/>
          <ac:spMkLst>
            <pc:docMk/>
            <pc:sldMk cId="1134581531" sldId="675"/>
            <ac:spMk id="13" creationId="{D8586CA5-CBD0-94AA-5CAB-2E52225EBFEE}"/>
          </ac:spMkLst>
        </pc:spChg>
        <pc:spChg chg="add mod">
          <ac:chgData name="I. Grewal" userId="e95042fc648cfaf9" providerId="LiveId" clId="{CE74F4FD-8FA4-4BA3-A5B8-4F1BAAC41793}" dt="2025-10-29T02:02:43.863" v="5747" actId="14100"/>
          <ac:spMkLst>
            <pc:docMk/>
            <pc:sldMk cId="1134581531" sldId="675"/>
            <ac:spMk id="19" creationId="{44DA850C-542B-3168-7215-FD60D33279B8}"/>
          </ac:spMkLst>
        </pc:spChg>
        <pc:spChg chg="add mod">
          <ac:chgData name="I. Grewal" userId="e95042fc648cfaf9" providerId="LiveId" clId="{CE74F4FD-8FA4-4BA3-A5B8-4F1BAAC41793}" dt="2025-10-29T02:01:57.984" v="5745" actId="14100"/>
          <ac:spMkLst>
            <pc:docMk/>
            <pc:sldMk cId="1134581531" sldId="675"/>
            <ac:spMk id="20" creationId="{E1963F31-34C0-7617-DEF3-1CF802571F3F}"/>
          </ac:spMkLst>
        </pc:spChg>
        <pc:picChg chg="add del mod modCrop">
          <ac:chgData name="I. Grewal" userId="e95042fc648cfaf9" providerId="LiveId" clId="{CE74F4FD-8FA4-4BA3-A5B8-4F1BAAC41793}" dt="2025-10-28T02:47:07.995" v="4047" actId="478"/>
          <ac:picMkLst>
            <pc:docMk/>
            <pc:sldMk cId="1134581531" sldId="675"/>
            <ac:picMk id="6" creationId="{215660C5-84CB-F941-62B0-692CC772FBE1}"/>
          </ac:picMkLst>
        </pc:picChg>
        <pc:picChg chg="add mod modCrop">
          <ac:chgData name="I. Grewal" userId="e95042fc648cfaf9" providerId="LiveId" clId="{CE74F4FD-8FA4-4BA3-A5B8-4F1BAAC41793}" dt="2025-10-28T03:05:32.333" v="4200" actId="1076"/>
          <ac:picMkLst>
            <pc:docMk/>
            <pc:sldMk cId="1134581531" sldId="675"/>
            <ac:picMk id="7" creationId="{75FE7E39-1EA0-DBC8-4051-67690C7BEEE8}"/>
          </ac:picMkLst>
        </pc:picChg>
        <pc:picChg chg="add del mod modCrop">
          <ac:chgData name="I. Grewal" userId="e95042fc648cfaf9" providerId="LiveId" clId="{CE74F4FD-8FA4-4BA3-A5B8-4F1BAAC41793}" dt="2025-10-28T02:56:46.727" v="4121" actId="478"/>
          <ac:picMkLst>
            <pc:docMk/>
            <pc:sldMk cId="1134581531" sldId="675"/>
            <ac:picMk id="9" creationId="{B5CA07F3-8E40-D385-6752-8856306A19FD}"/>
          </ac:picMkLst>
        </pc:picChg>
        <pc:picChg chg="add mod modCrop">
          <ac:chgData name="I. Grewal" userId="e95042fc648cfaf9" providerId="LiveId" clId="{CE74F4FD-8FA4-4BA3-A5B8-4F1BAAC41793}" dt="2025-10-28T03:05:31.739" v="4199" actId="1076"/>
          <ac:picMkLst>
            <pc:docMk/>
            <pc:sldMk cId="1134581531" sldId="675"/>
            <ac:picMk id="15" creationId="{336767F9-F054-B2CB-970B-EA3FE8F2EDE5}"/>
          </ac:picMkLst>
        </pc:picChg>
        <pc:picChg chg="add del mod">
          <ac:chgData name="I. Grewal" userId="e95042fc648cfaf9" providerId="LiveId" clId="{CE74F4FD-8FA4-4BA3-A5B8-4F1BAAC41793}" dt="2025-10-28T02:56:56.786" v="4125" actId="478"/>
          <ac:picMkLst>
            <pc:docMk/>
            <pc:sldMk cId="1134581531" sldId="675"/>
            <ac:picMk id="16" creationId="{4F329DA8-3385-5841-ECD8-6FF3EA990B18}"/>
          </ac:picMkLst>
        </pc:picChg>
        <pc:picChg chg="add mod">
          <ac:chgData name="I. Grewal" userId="e95042fc648cfaf9" providerId="LiveId" clId="{CE74F4FD-8FA4-4BA3-A5B8-4F1BAAC41793}" dt="2025-10-28T03:05:31.739" v="4199" actId="1076"/>
          <ac:picMkLst>
            <pc:docMk/>
            <pc:sldMk cId="1134581531" sldId="675"/>
            <ac:picMk id="17" creationId="{0274EF76-A2C9-F45A-ED7D-1AD971953AD1}"/>
          </ac:picMkLst>
        </pc:picChg>
        <pc:picChg chg="add mod modCrop">
          <ac:chgData name="I. Grewal" userId="e95042fc648cfaf9" providerId="LiveId" clId="{CE74F4FD-8FA4-4BA3-A5B8-4F1BAAC41793}" dt="2025-10-28T03:05:31.739" v="4199" actId="1076"/>
          <ac:picMkLst>
            <pc:docMk/>
            <pc:sldMk cId="1134581531" sldId="675"/>
            <ac:picMk id="18" creationId="{C88A03EE-24A8-90A6-F26B-F13D15E5A3B8}"/>
          </ac:picMkLst>
        </pc:picChg>
      </pc:sldChg>
      <pc:sldChg chg="addSp delSp modSp new mod modAnim">
        <pc:chgData name="I. Grewal" userId="e95042fc648cfaf9" providerId="LiveId" clId="{CE74F4FD-8FA4-4BA3-A5B8-4F1BAAC41793}" dt="2025-10-29T02:06:57.941" v="5784" actId="14100"/>
        <pc:sldMkLst>
          <pc:docMk/>
          <pc:sldMk cId="3090655103" sldId="676"/>
        </pc:sldMkLst>
        <pc:spChg chg="del">
          <ac:chgData name="I. Grewal" userId="e95042fc648cfaf9" providerId="LiveId" clId="{CE74F4FD-8FA4-4BA3-A5B8-4F1BAAC41793}" dt="2025-10-28T03:26:49.318" v="4865" actId="478"/>
          <ac:spMkLst>
            <pc:docMk/>
            <pc:sldMk cId="3090655103" sldId="676"/>
            <ac:spMk id="2" creationId="{0E2991BB-E11D-2D4C-C306-3E7580470D7B}"/>
          </ac:spMkLst>
        </pc:spChg>
        <pc:spChg chg="mod">
          <ac:chgData name="I. Grewal" userId="e95042fc648cfaf9" providerId="LiveId" clId="{CE74F4FD-8FA4-4BA3-A5B8-4F1BAAC41793}" dt="2025-10-29T02:06:57.941" v="5784" actId="14100"/>
          <ac:spMkLst>
            <pc:docMk/>
            <pc:sldMk cId="3090655103" sldId="676"/>
            <ac:spMk id="3" creationId="{F016B7FF-5B07-328D-6200-C7DE967192BE}"/>
          </ac:spMkLst>
        </pc:spChg>
        <pc:picChg chg="add mod modCrop">
          <ac:chgData name="I. Grewal" userId="e95042fc648cfaf9" providerId="LiveId" clId="{CE74F4FD-8FA4-4BA3-A5B8-4F1BAAC41793}" dt="2025-10-28T03:32:03.267" v="5136" actId="1076"/>
          <ac:picMkLst>
            <pc:docMk/>
            <pc:sldMk cId="3090655103" sldId="676"/>
            <ac:picMk id="6" creationId="{BBE9A6FF-1586-82FC-4C25-C31CA441BB36}"/>
          </ac:picMkLst>
        </pc:picChg>
      </pc:sldChg>
      <pc:sldChg chg="modSp add mod modAnim">
        <pc:chgData name="I. Grewal" userId="e95042fc648cfaf9" providerId="LiveId" clId="{CE74F4FD-8FA4-4BA3-A5B8-4F1BAAC41793}" dt="2025-10-29T01:53:32.293" v="5712" actId="207"/>
        <pc:sldMkLst>
          <pc:docMk/>
          <pc:sldMk cId="767470312" sldId="677"/>
        </pc:sldMkLst>
        <pc:spChg chg="mod">
          <ac:chgData name="I. Grewal" userId="e95042fc648cfaf9" providerId="LiveId" clId="{CE74F4FD-8FA4-4BA3-A5B8-4F1BAAC41793}" dt="2025-10-29T01:53:18.685" v="5708" actId="1076"/>
          <ac:spMkLst>
            <pc:docMk/>
            <pc:sldMk cId="767470312" sldId="677"/>
            <ac:spMk id="2" creationId="{EBC7F23A-28F1-4275-84D9-B04A813BDEEE}"/>
          </ac:spMkLst>
        </pc:spChg>
        <pc:spChg chg="mod">
          <ac:chgData name="I. Grewal" userId="e95042fc648cfaf9" providerId="LiveId" clId="{CE74F4FD-8FA4-4BA3-A5B8-4F1BAAC41793}" dt="2025-10-29T01:53:32.293" v="5712" actId="207"/>
          <ac:spMkLst>
            <pc:docMk/>
            <pc:sldMk cId="767470312" sldId="677"/>
            <ac:spMk id="3" creationId="{95C97CC0-5CD2-4B5A-8569-E39CD189CA40}"/>
          </ac:spMkLst>
        </pc:spChg>
      </pc:sldChg>
      <pc:sldChg chg="delSp modSp add mod delAnim">
        <pc:chgData name="I. Grewal" userId="e95042fc648cfaf9" providerId="LiveId" clId="{CE74F4FD-8FA4-4BA3-A5B8-4F1BAAC41793}" dt="2025-10-29T02:19:18.183" v="5918" actId="14100"/>
        <pc:sldMkLst>
          <pc:docMk/>
          <pc:sldMk cId="1404735434" sldId="678"/>
        </pc:sldMkLst>
        <pc:spChg chg="mod">
          <ac:chgData name="I. Grewal" userId="e95042fc648cfaf9" providerId="LiveId" clId="{CE74F4FD-8FA4-4BA3-A5B8-4F1BAAC41793}" dt="2025-10-29T02:19:18.183" v="5918" actId="14100"/>
          <ac:spMkLst>
            <pc:docMk/>
            <pc:sldMk cId="1404735434" sldId="678"/>
            <ac:spMk id="3" creationId="{95C97CC0-5CD2-4B5A-8569-E39CD189CA40}"/>
          </ac:spMkLst>
        </pc:spChg>
        <pc:spChg chg="del mod">
          <ac:chgData name="I. Grewal" userId="e95042fc648cfaf9" providerId="LiveId" clId="{CE74F4FD-8FA4-4BA3-A5B8-4F1BAAC41793}" dt="2025-10-29T02:19:13.329" v="5916" actId="478"/>
          <ac:spMkLst>
            <pc:docMk/>
            <pc:sldMk cId="1404735434" sldId="678"/>
            <ac:spMk id="4" creationId="{71EA8278-472D-CD6D-0DFB-CC9A940075D8}"/>
          </ac:spMkLst>
        </pc:spChg>
        <pc:spChg chg="del mod">
          <ac:chgData name="I. Grewal" userId="e95042fc648cfaf9" providerId="LiveId" clId="{CE74F4FD-8FA4-4BA3-A5B8-4F1BAAC41793}" dt="2025-10-29T02:19:14.700" v="5917" actId="478"/>
          <ac:spMkLst>
            <pc:docMk/>
            <pc:sldMk cId="1404735434" sldId="678"/>
            <ac:spMk id="5" creationId="{5BBA27BF-044D-0F1C-AD12-D419F494BE7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67E14-7496-4FF9-B1E0-7ED2C02393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157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171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220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0266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9063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74A328-B6B1-A149-B67B-B57AED72D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2E10B5-45BE-4682-E7D1-614F8711E9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D7F212-1001-695A-0E43-45B5C601B0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EA0CC8-5114-A2A6-5323-618CC76F183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019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F4051A4-5AEC-4D01-99F9-7E6507FA6318}" type="datetime1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DDA29-2DB1-4E37-89D8-5B87D2DA47EE}" type="datetime1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A6993-007F-4ACB-9AFB-7D4622BC8622}" type="datetime1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2989D-94DD-485D-AF65-A6A74E642AF3}" type="datetime1">
              <a:rPr lang="en-GB" smtClean="0"/>
              <a:t>17/10/2026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AC41-47CB-4A9C-B5E1-68BB67E999F0}" type="datetime1">
              <a:rPr lang="en-GB" smtClean="0"/>
              <a:t>17/10/2026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3E3C1-858C-44D4-B2E7-35769EE86FE3}" type="datetime1">
              <a:rPr lang="en-GB" smtClean="0"/>
              <a:t>17/10/2026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9EF2-8D2A-41AB-9851-532183CE7D1D}" type="datetime1">
              <a:rPr lang="en-GB" smtClean="0"/>
              <a:t>17/10/2026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43DB3-198D-4ABF-B17A-6C68AF7522E2}" type="datetime1">
              <a:rPr lang="en-GB" smtClean="0"/>
              <a:t>17/10/2026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D8192-28D6-4F5A-BDB9-2A1080E6EFC9}" type="datetime1">
              <a:rPr lang="en-GB" smtClean="0"/>
              <a:t>17/10/2026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27C79-F410-497D-8521-7511A2686256}" type="datetime1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ADA20-00A9-48F8-BFB8-9CA1AC80C82C}" type="datetime1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29294-A837-4F8E-999C-194120272C80}" type="datetime1">
              <a:rPr lang="en-GB" smtClean="0"/>
              <a:t>17/10/2026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xiongmao.eu/wiki/index.php?title=File:Cv.pn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bRLCKD-hII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mailto:jpsmith99@gmail.co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CV-Builder?missionActionId=61639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advice.milkround.com/10-job-skills-for-cvs-and-cover-letters-and-how-to-write-about-them-without-using-cliches" TargetMode="External"/><Relationship Id="rId2" Type="http://schemas.openxmlformats.org/officeDocument/2006/relationships/hyperlink" Target="https://www.reed.co.uk/career-advice/five-things-you-need-to-stop-doing-on-your-cover-letter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ed.co.uk/career-advice/free-cover-letter-template/" TargetMode="External"/><Relationship Id="rId4" Type="http://schemas.openxmlformats.org/officeDocument/2006/relationships/hyperlink" Target="https://www.livecareer.com/resources/cover-letters/how-to/write/cover-letter-transferable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3100" b="1" dirty="0">
                <a:solidFill>
                  <a:srgbClr val="FFFF00"/>
                </a:solidFill>
              </a:rPr>
            </a:br>
            <a:r>
              <a:rPr lang="en-GB" sz="3500" b="1" dirty="0">
                <a:solidFill>
                  <a:schemeClr val="bg1"/>
                </a:solidFill>
              </a:rPr>
              <a:t>Session 5: </a:t>
            </a:r>
            <a:r>
              <a:rPr lang="en-GB" altLang="en-US" sz="3500" b="1" dirty="0">
                <a:solidFill>
                  <a:srgbClr val="FFFF00"/>
                </a:solidFill>
              </a:rPr>
              <a:t>CV and Cover Letter Writing</a:t>
            </a:r>
            <a:endParaRPr lang="en-GB" altLang="en-US" sz="35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4A5696-3876-0A87-B78B-A213F7AA0E28}"/>
              </a:ext>
            </a:extLst>
          </p:cNvPr>
          <p:cNvSpPr/>
          <p:nvPr/>
        </p:nvSpPr>
        <p:spPr>
          <a:xfrm>
            <a:off x="6983547" y="332656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Students’ version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0" dirty="0">
                        <a:solidFill>
                          <a:srgbClr val="0070C0"/>
                        </a:solidFill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Conduct a </a:t>
            </a:r>
            <a:r>
              <a:rPr lang="en-GB" b="1" dirty="0">
                <a:solidFill>
                  <a:srgbClr val="0070C0"/>
                </a:solidFill>
              </a:rPr>
              <a:t>mid-term module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b="1" dirty="0">
                <a:solidFill>
                  <a:srgbClr val="0070C0"/>
                </a:solidFill>
              </a:rPr>
              <a:t>review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and begin applying the features of </a:t>
            </a:r>
            <a:r>
              <a:rPr lang="en-GB" b="1" dirty="0">
                <a:solidFill>
                  <a:srgbClr val="0070C0"/>
                </a:solidFill>
              </a:rPr>
              <a:t>CV writing</a:t>
            </a:r>
          </a:p>
          <a:p>
            <a:pPr marL="514350" indent="-514350">
              <a:buFont typeface="+mj-lt"/>
              <a:buAutoNum type="arabicPeriod"/>
            </a:pPr>
            <a:endParaRPr lang="en-GB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and begin applying the structure of </a:t>
            </a:r>
            <a:r>
              <a:rPr lang="en-GB" b="1" dirty="0">
                <a:solidFill>
                  <a:srgbClr val="0070C0"/>
                </a:solidFill>
              </a:rPr>
              <a:t>cover letter writing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180FE6-977D-3C04-C095-1296048B150B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Mid-term Module Review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FFE0D0A-5B59-340A-87D5-1CD1ED770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277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631" y="2387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Mid-Term Module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784" y="1340767"/>
            <a:ext cx="8499400" cy="5380707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6500" dirty="0"/>
              <a:t>Please, conduct your review using the following</a:t>
            </a:r>
            <a:r>
              <a:rPr lang="en-GB" sz="6500" dirty="0">
                <a:sym typeface="Wingdings" panose="05000000000000000000" pitchFamily="2" charset="2"/>
              </a:rPr>
              <a:t> framework:</a:t>
            </a: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6500" b="1" dirty="0">
                <a:highlight>
                  <a:srgbClr val="00FF00"/>
                </a:highlight>
              </a:rPr>
              <a:t>START</a:t>
            </a:r>
            <a:r>
              <a:rPr lang="en-GB" sz="6500" b="1" dirty="0"/>
              <a:t>: </a:t>
            </a:r>
            <a:r>
              <a:rPr lang="en-GB" sz="6500" dirty="0"/>
              <a:t>identify what (if anything) you would like to see added to the module content and delivery</a:t>
            </a:r>
            <a:br>
              <a:rPr lang="en-GB" sz="6500" dirty="0"/>
            </a:b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6500" b="1" dirty="0">
                <a:highlight>
                  <a:srgbClr val="FF0000"/>
                </a:highlight>
              </a:rPr>
              <a:t>STOP</a:t>
            </a:r>
            <a:r>
              <a:rPr lang="en-GB" sz="6500" b="1" dirty="0"/>
              <a:t>: </a:t>
            </a:r>
            <a:r>
              <a:rPr lang="en-GB" sz="6500" dirty="0"/>
              <a:t>identify what (if anything) you view as a barrier to learning and would like to see removed from the module content and delivery</a:t>
            </a:r>
            <a:br>
              <a:rPr lang="en-GB" sz="6500" dirty="0"/>
            </a:b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br>
              <a:rPr lang="en-GB" sz="6500" dirty="0">
                <a:highlight>
                  <a:srgbClr val="FFFF00"/>
                </a:highlight>
              </a:rPr>
            </a:br>
            <a:r>
              <a:rPr lang="en-GB" sz="6500" b="1" dirty="0">
                <a:highlight>
                  <a:srgbClr val="FFFF00"/>
                </a:highlight>
              </a:rPr>
              <a:t>CONTINUE</a:t>
            </a:r>
            <a:r>
              <a:rPr lang="en-GB" sz="6500" b="1" dirty="0"/>
              <a:t>: </a:t>
            </a:r>
            <a:r>
              <a:rPr lang="en-GB" sz="6500" dirty="0"/>
              <a:t>identify any positive elements you would like to see continued in the module content and delivery</a:t>
            </a:r>
            <a:br>
              <a:rPr lang="en-GB" sz="6500" dirty="0"/>
            </a:br>
            <a:endParaRPr lang="en-GB" sz="6500" dirty="0"/>
          </a:p>
          <a:p>
            <a:pPr marL="0" indent="0">
              <a:spcAft>
                <a:spcPts val="1200"/>
              </a:spcAft>
              <a:buNone/>
            </a:pPr>
            <a:br>
              <a:rPr lang="en-GB" sz="4800" dirty="0"/>
            </a:b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469131-BDB9-2B6E-9364-DEC00F34A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6" name="Graphic 5" descr="Play with solid fill">
            <a:extLst>
              <a:ext uri="{FF2B5EF4-FFF2-40B4-BE49-F238E27FC236}">
                <a16:creationId xmlns:a16="http://schemas.microsoft.com/office/drawing/2014/main" id="{70CC3BF4-3704-F537-28C6-B4C98BD060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62310" y="2131707"/>
            <a:ext cx="731520" cy="731520"/>
          </a:xfrm>
          <a:prstGeom prst="rect">
            <a:avLst/>
          </a:prstGeom>
        </p:spPr>
      </p:pic>
      <p:pic>
        <p:nvPicPr>
          <p:cNvPr id="8" name="Graphic 7" descr="Stop with solid fill">
            <a:extLst>
              <a:ext uri="{FF2B5EF4-FFF2-40B4-BE49-F238E27FC236}">
                <a16:creationId xmlns:a16="http://schemas.microsoft.com/office/drawing/2014/main" id="{19787640-7D67-AFAD-56FF-C38B7D1347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521589"/>
            <a:ext cx="557784" cy="557784"/>
          </a:xfrm>
          <a:prstGeom prst="rect">
            <a:avLst/>
          </a:prstGeom>
        </p:spPr>
      </p:pic>
      <p:pic>
        <p:nvPicPr>
          <p:cNvPr id="10" name="Graphic 9" descr="Fast Forward with solid fill">
            <a:extLst>
              <a:ext uri="{FF2B5EF4-FFF2-40B4-BE49-F238E27FC236}">
                <a16:creationId xmlns:a16="http://schemas.microsoft.com/office/drawing/2014/main" id="{536B027B-A35C-4F40-9DC4-EE1715A1FD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89742" y="4664578"/>
            <a:ext cx="786384" cy="78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07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180FE6-977D-3C04-C095-1296048B150B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CV Writing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DAE223-15C9-3C21-4415-C8B085AB4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60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Discussion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C74282B-D3D3-A404-8852-182D21C56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ECBB59B-7218-A218-B816-6C4C9930906B}"/>
              </a:ext>
            </a:extLst>
          </p:cNvPr>
          <p:cNvSpPr/>
          <p:nvPr/>
        </p:nvSpPr>
        <p:spPr>
          <a:xfrm>
            <a:off x="360443" y="1740635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1. What is the </a:t>
            </a:r>
            <a:r>
              <a:rPr lang="en-GB" sz="2000" b="1" dirty="0">
                <a:solidFill>
                  <a:schemeClr val="tx1"/>
                </a:solidFill>
              </a:rPr>
              <a:t>definition</a:t>
            </a:r>
            <a:r>
              <a:rPr lang="en-GB" sz="2000" dirty="0">
                <a:solidFill>
                  <a:schemeClr val="tx1"/>
                </a:solidFill>
              </a:rPr>
              <a:t> of a CV?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C740E06-EA45-A27C-3BC1-4CB5F853C280}"/>
              </a:ext>
            </a:extLst>
          </p:cNvPr>
          <p:cNvSpPr/>
          <p:nvPr/>
        </p:nvSpPr>
        <p:spPr>
          <a:xfrm>
            <a:off x="3211612" y="1740635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2. What </a:t>
            </a:r>
            <a:r>
              <a:rPr lang="en-GB" sz="2000" b="1" dirty="0">
                <a:solidFill>
                  <a:schemeClr val="tx1"/>
                </a:solidFill>
              </a:rPr>
              <a:t>purpose</a:t>
            </a:r>
            <a:r>
              <a:rPr lang="en-GB" sz="2000" dirty="0">
                <a:solidFill>
                  <a:schemeClr val="tx1"/>
                </a:solidFill>
              </a:rPr>
              <a:t> does a CV serve?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40FA527-5EB3-301E-B467-EEBBA524C3AE}"/>
              </a:ext>
            </a:extLst>
          </p:cNvPr>
          <p:cNvSpPr/>
          <p:nvPr/>
        </p:nvSpPr>
        <p:spPr>
          <a:xfrm>
            <a:off x="6049268" y="1740635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3. Why is a CV </a:t>
            </a:r>
            <a:r>
              <a:rPr lang="en-GB" sz="2000" b="1" dirty="0">
                <a:solidFill>
                  <a:schemeClr val="tx1"/>
                </a:solidFill>
              </a:rPr>
              <a:t>important </a:t>
            </a:r>
            <a:r>
              <a:rPr lang="en-GB" sz="2000" dirty="0">
                <a:solidFill>
                  <a:schemeClr val="tx1"/>
                </a:solidFill>
              </a:rPr>
              <a:t>to the recruitment process?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877D6A1-59C0-6BC7-41D2-6D9874154B4D}"/>
              </a:ext>
            </a:extLst>
          </p:cNvPr>
          <p:cNvSpPr/>
          <p:nvPr/>
        </p:nvSpPr>
        <p:spPr>
          <a:xfrm>
            <a:off x="1598092" y="3573016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4. What are a CV’s </a:t>
            </a:r>
            <a:r>
              <a:rPr lang="en-GB" sz="2000" b="1" dirty="0">
                <a:solidFill>
                  <a:schemeClr val="tx1"/>
                </a:solidFill>
              </a:rPr>
              <a:t>key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b="1" dirty="0">
                <a:solidFill>
                  <a:schemeClr val="tx1"/>
                </a:solidFill>
              </a:rPr>
              <a:t>components</a:t>
            </a:r>
            <a:r>
              <a:rPr lang="en-GB" sz="20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6D32275-1150-41AC-68FB-B5E742B37930}"/>
              </a:ext>
            </a:extLst>
          </p:cNvPr>
          <p:cNvSpPr/>
          <p:nvPr/>
        </p:nvSpPr>
        <p:spPr>
          <a:xfrm>
            <a:off x="4478412" y="3573016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5. What </a:t>
            </a:r>
            <a:r>
              <a:rPr lang="en-GB" sz="2000" b="1" dirty="0">
                <a:solidFill>
                  <a:schemeClr val="tx1"/>
                </a:solidFill>
              </a:rPr>
              <a:t>format and style features </a:t>
            </a:r>
            <a:r>
              <a:rPr lang="en-GB" sz="2000" dirty="0">
                <a:solidFill>
                  <a:schemeClr val="tx1"/>
                </a:solidFill>
              </a:rPr>
              <a:t>should a CV implement?</a:t>
            </a:r>
          </a:p>
        </p:txBody>
      </p:sp>
    </p:spTree>
    <p:extLst>
      <p:ext uri="{BB962C8B-B14F-4D97-AF65-F5344CB8AC3E}">
        <p14:creationId xmlns:p14="http://schemas.microsoft.com/office/powerpoint/2010/main" val="3107300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FE143B5-FF9D-28C5-A85D-2B242551C83C}"/>
              </a:ext>
            </a:extLst>
          </p:cNvPr>
          <p:cNvSpPr/>
          <p:nvPr/>
        </p:nvSpPr>
        <p:spPr>
          <a:xfrm>
            <a:off x="20100" y="-5620"/>
            <a:ext cx="911095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ACF4E-3521-274A-F4F2-056B4A6049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650" y="823384"/>
            <a:ext cx="8820846" cy="476585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would make industry experts cautious about your CV? 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attracts experts’ attention?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is the biggest mistake a person can make that would make potential employers cautious?</a:t>
            </a:r>
          </a:p>
        </p:txBody>
      </p:sp>
    </p:spTree>
    <p:extLst>
      <p:ext uri="{BB962C8B-B14F-4D97-AF65-F5344CB8AC3E}">
        <p14:creationId xmlns:p14="http://schemas.microsoft.com/office/powerpoint/2010/main" val="3508595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Arrow: Down 11">
            <a:extLst>
              <a:ext uri="{FF2B5EF4-FFF2-40B4-BE49-F238E27FC236}">
                <a16:creationId xmlns:a16="http://schemas.microsoft.com/office/drawing/2014/main" id="{AA428E95-14EF-467F-9543-74CF4B96CAA0}"/>
              </a:ext>
            </a:extLst>
          </p:cNvPr>
          <p:cNvSpPr/>
          <p:nvPr/>
        </p:nvSpPr>
        <p:spPr>
          <a:xfrm>
            <a:off x="1550017" y="2299019"/>
            <a:ext cx="533074" cy="48742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DB057B4-A816-4067-9705-A555B07C41F8}"/>
              </a:ext>
            </a:extLst>
          </p:cNvPr>
          <p:cNvSpPr txBox="1"/>
          <p:nvPr/>
        </p:nvSpPr>
        <p:spPr>
          <a:xfrm>
            <a:off x="376451" y="1743757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Personal Data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7BF6F56-E537-4833-9571-836C30A39829}"/>
              </a:ext>
            </a:extLst>
          </p:cNvPr>
          <p:cNvSpPr txBox="1"/>
          <p:nvPr/>
        </p:nvSpPr>
        <p:spPr>
          <a:xfrm>
            <a:off x="376451" y="2924944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Personal statement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4B3B5DC-4D2C-47BD-B0EC-3E39FC3159CC}"/>
              </a:ext>
            </a:extLst>
          </p:cNvPr>
          <p:cNvSpPr txBox="1"/>
          <p:nvPr/>
        </p:nvSpPr>
        <p:spPr>
          <a:xfrm>
            <a:off x="380096" y="4125230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Employment History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BFA8F6F-4B6A-43F9-9FAE-C4E272D7AB48}"/>
              </a:ext>
            </a:extLst>
          </p:cNvPr>
          <p:cNvSpPr txBox="1"/>
          <p:nvPr/>
        </p:nvSpPr>
        <p:spPr>
          <a:xfrm>
            <a:off x="5822008" y="1754965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References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589A3B8-76B2-47D5-958E-1317B4F7250E}"/>
              </a:ext>
            </a:extLst>
          </p:cNvPr>
          <p:cNvSpPr txBox="1"/>
          <p:nvPr/>
        </p:nvSpPr>
        <p:spPr>
          <a:xfrm>
            <a:off x="5834739" y="2932001"/>
            <a:ext cx="2932809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Certificates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5378BF4-E543-4683-83CF-4271D58AEF5C}"/>
              </a:ext>
            </a:extLst>
          </p:cNvPr>
          <p:cNvSpPr txBox="1"/>
          <p:nvPr/>
        </p:nvSpPr>
        <p:spPr>
          <a:xfrm>
            <a:off x="5823244" y="4158474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Key Skills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D2E0A4A-ED9B-4242-B894-BBA782CC2F6D}"/>
              </a:ext>
            </a:extLst>
          </p:cNvPr>
          <p:cNvSpPr txBox="1"/>
          <p:nvPr/>
        </p:nvSpPr>
        <p:spPr>
          <a:xfrm>
            <a:off x="3057898" y="5184169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Education History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EC928961-480F-43BF-A69D-D241891C987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903" t="10665" r="22258" b="24805"/>
          <a:stretch>
            <a:fillRect/>
          </a:stretch>
        </p:blipFill>
        <p:spPr>
          <a:xfrm>
            <a:off x="3779912" y="2271611"/>
            <a:ext cx="1368152" cy="158106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93542B-28E1-99D0-3770-4B690E746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Arrow: Bent-Up 3">
            <a:extLst>
              <a:ext uri="{FF2B5EF4-FFF2-40B4-BE49-F238E27FC236}">
                <a16:creationId xmlns:a16="http://schemas.microsoft.com/office/drawing/2014/main" id="{7EEB9621-C46F-4D79-64ED-962B3369E0B9}"/>
              </a:ext>
            </a:extLst>
          </p:cNvPr>
          <p:cNvSpPr/>
          <p:nvPr/>
        </p:nvSpPr>
        <p:spPr>
          <a:xfrm>
            <a:off x="6339246" y="4653136"/>
            <a:ext cx="1219399" cy="946531"/>
          </a:xfrm>
          <a:prstGeom prst="bentUp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955FF7F7-92F0-4B30-DEFF-1412E232B132}"/>
              </a:ext>
            </a:extLst>
          </p:cNvPr>
          <p:cNvSpPr/>
          <p:nvPr/>
        </p:nvSpPr>
        <p:spPr>
          <a:xfrm>
            <a:off x="1550017" y="3518562"/>
            <a:ext cx="533074" cy="48742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16A95E62-0860-CA09-610A-BC3103D6AA82}"/>
              </a:ext>
            </a:extLst>
          </p:cNvPr>
          <p:cNvSpPr/>
          <p:nvPr/>
        </p:nvSpPr>
        <p:spPr>
          <a:xfrm rot="10800000">
            <a:off x="7014039" y="2271611"/>
            <a:ext cx="533074" cy="48742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C0D929AF-9012-AEA7-C5E2-65E55AA8EA51}"/>
              </a:ext>
            </a:extLst>
          </p:cNvPr>
          <p:cNvSpPr/>
          <p:nvPr/>
        </p:nvSpPr>
        <p:spPr>
          <a:xfrm rot="10800000">
            <a:off x="7014038" y="3518562"/>
            <a:ext cx="533074" cy="48742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11" name="Arrow: Bent-Up 10">
            <a:extLst>
              <a:ext uri="{FF2B5EF4-FFF2-40B4-BE49-F238E27FC236}">
                <a16:creationId xmlns:a16="http://schemas.microsoft.com/office/drawing/2014/main" id="{A40EC75C-CE73-1187-C366-64E5913A3D8B}"/>
              </a:ext>
            </a:extLst>
          </p:cNvPr>
          <p:cNvSpPr/>
          <p:nvPr/>
        </p:nvSpPr>
        <p:spPr>
          <a:xfrm rot="5400000">
            <a:off x="1729836" y="4646241"/>
            <a:ext cx="1039529" cy="1110309"/>
          </a:xfrm>
          <a:prstGeom prst="bentUp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EA997DA-35C1-B8F0-637F-3ACD010850C6}"/>
              </a:ext>
            </a:extLst>
          </p:cNvPr>
          <p:cNvSpPr txBox="1">
            <a:spLocks/>
          </p:cNvSpPr>
          <p:nvPr/>
        </p:nvSpPr>
        <p:spPr>
          <a:xfrm>
            <a:off x="380096" y="10307"/>
            <a:ext cx="84610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key components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598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4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5A1353-7FD1-413B-A7CF-A0D0C870E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633500"/>
            <a:ext cx="2693250" cy="17955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14765"/>
            <a:ext cx="5626968" cy="4002467"/>
          </a:xfrm>
        </p:spPr>
        <p:txBody>
          <a:bodyPr>
            <a:normAutofit fontScale="32500" lnSpcReduction="20000"/>
          </a:bodyPr>
          <a:lstStyle/>
          <a:p>
            <a:r>
              <a:rPr lang="en-GB" sz="6800" dirty="0"/>
              <a:t>Keep it </a:t>
            </a:r>
            <a:r>
              <a:rPr lang="en-GB" sz="6800" b="1" dirty="0"/>
              <a:t>brief</a:t>
            </a:r>
          </a:p>
          <a:p>
            <a:endParaRPr lang="en-GB" sz="6800" dirty="0"/>
          </a:p>
          <a:p>
            <a:r>
              <a:rPr lang="en-GB" sz="6800" dirty="0"/>
              <a:t>Be </a:t>
            </a:r>
            <a:r>
              <a:rPr lang="en-GB" sz="6800" b="1" dirty="0"/>
              <a:t>clear</a:t>
            </a:r>
            <a:r>
              <a:rPr lang="en-GB" sz="6800" dirty="0"/>
              <a:t> and </a:t>
            </a:r>
            <a:r>
              <a:rPr lang="en-GB" sz="6800" b="1" dirty="0"/>
              <a:t>concise</a:t>
            </a:r>
          </a:p>
          <a:p>
            <a:endParaRPr lang="en-GB" sz="6800" dirty="0"/>
          </a:p>
          <a:p>
            <a:r>
              <a:rPr lang="en-GB" sz="6800" dirty="0"/>
              <a:t>Ensure its no longer than three lines, or maybe </a:t>
            </a:r>
            <a:r>
              <a:rPr lang="en-GB" sz="6800" b="1" dirty="0"/>
              <a:t>two to three sentences</a:t>
            </a:r>
          </a:p>
          <a:p>
            <a:endParaRPr lang="en-GB" sz="6800" dirty="0"/>
          </a:p>
          <a:p>
            <a:r>
              <a:rPr lang="en-GB" sz="6800" dirty="0"/>
              <a:t>If you use one, ensure you can </a:t>
            </a:r>
            <a:r>
              <a:rPr lang="en-GB" sz="6800" b="1" dirty="0"/>
              <a:t>offer evidence to support what you are saying</a:t>
            </a:r>
            <a:r>
              <a:rPr lang="en-GB" sz="6800" dirty="0"/>
              <a:t>!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0D52B0-31E8-E051-7590-DD4062C9C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8A2C6AFA-D937-BB50-BCD2-7CF7AF41A9B1}"/>
              </a:ext>
            </a:extLst>
          </p:cNvPr>
          <p:cNvSpPr txBox="1">
            <a:spLocks/>
          </p:cNvSpPr>
          <p:nvPr/>
        </p:nvSpPr>
        <p:spPr>
          <a:xfrm>
            <a:off x="380096" y="10307"/>
            <a:ext cx="84610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profile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41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500" dirty="0"/>
              <a:t>You are about to view a video guide entitled, </a:t>
            </a:r>
            <a:r>
              <a:rPr lang="en-GB" sz="2500" i="1" dirty="0"/>
              <a:t>How to write a CV profile [or personal statement] and get noticed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500" i="1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500" dirty="0"/>
              <a:t>Do make notes so that you can complete the related task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5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500" u="sng" dirty="0">
                <a:hlinkClick r:id="rId3"/>
              </a:rPr>
              <a:t>https://www.youtube.com/watch?v=3bRLCKD-hII</a:t>
            </a:r>
            <a:r>
              <a:rPr lang="en-GB" sz="25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39116B-6401-D2A3-5222-3CD580278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2519F8-731C-6195-FFD5-0B203C1BEA9A}"/>
              </a:ext>
            </a:extLst>
          </p:cNvPr>
          <p:cNvSpPr txBox="1"/>
          <p:nvPr/>
        </p:nvSpPr>
        <p:spPr>
          <a:xfrm>
            <a:off x="8100392" y="5073134"/>
            <a:ext cx="730424" cy="369332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06:17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76BC223-152A-E2D2-65B8-A8BBD01B3A17}"/>
              </a:ext>
            </a:extLst>
          </p:cNvPr>
          <p:cNvSpPr txBox="1">
            <a:spLocks/>
          </p:cNvSpPr>
          <p:nvPr/>
        </p:nvSpPr>
        <p:spPr>
          <a:xfrm>
            <a:off x="380096" y="10307"/>
            <a:ext cx="84610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profile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0816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3D7A306-C5D8-3A48-36BE-6DD55247E57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100" dirty="0"/>
              <a:t>Using the </a:t>
            </a:r>
            <a:r>
              <a:rPr lang="en-GB" sz="2100" b="1" dirty="0">
                <a:solidFill>
                  <a:srgbClr val="00B0F0"/>
                </a:solidFill>
              </a:rPr>
              <a:t>Knowledge</a:t>
            </a:r>
            <a:r>
              <a:rPr lang="en-GB" sz="2100" dirty="0"/>
              <a:t>, </a:t>
            </a:r>
            <a:r>
              <a:rPr lang="en-GB" sz="2100" b="1" dirty="0">
                <a:solidFill>
                  <a:srgbClr val="00B0F0"/>
                </a:solidFill>
              </a:rPr>
              <a:t>Skills</a:t>
            </a:r>
            <a:r>
              <a:rPr lang="en-GB" sz="2100" dirty="0"/>
              <a:t>, </a:t>
            </a:r>
            <a:r>
              <a:rPr lang="en-GB" sz="2100" b="1" dirty="0">
                <a:solidFill>
                  <a:srgbClr val="00B0F0"/>
                </a:solidFill>
              </a:rPr>
              <a:t>Attributes</a:t>
            </a:r>
            <a:r>
              <a:rPr lang="en-GB" sz="2100" b="1" dirty="0"/>
              <a:t> </a:t>
            </a:r>
            <a:r>
              <a:rPr lang="en-GB" sz="2100" dirty="0"/>
              <a:t>and </a:t>
            </a:r>
            <a:r>
              <a:rPr lang="en-GB" sz="2100" b="1" dirty="0">
                <a:solidFill>
                  <a:srgbClr val="00B0F0"/>
                </a:solidFill>
              </a:rPr>
              <a:t>Other Attainments </a:t>
            </a:r>
            <a:r>
              <a:rPr lang="en-GB" sz="2100" dirty="0"/>
              <a:t>that you have prepared earlier, now write a </a:t>
            </a:r>
            <a:r>
              <a:rPr lang="en-GB" sz="2100" b="1" dirty="0"/>
              <a:t>Personal Statement</a:t>
            </a:r>
            <a:r>
              <a:rPr lang="en-GB" sz="2100" dirty="0"/>
              <a:t>.</a:t>
            </a:r>
            <a:br>
              <a:rPr lang="en-GB" sz="2100" dirty="0"/>
            </a:br>
            <a:br>
              <a:rPr lang="en-GB" sz="2100" dirty="0"/>
            </a:br>
            <a:endParaRPr lang="en-GB" sz="2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322820-800E-81B3-6BAD-097A01C57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B400D8C-8607-280D-1C54-0F1CA58DADA6}"/>
              </a:ext>
            </a:extLst>
          </p:cNvPr>
          <p:cNvSpPr txBox="1">
            <a:spLocks/>
          </p:cNvSpPr>
          <p:nvPr/>
        </p:nvSpPr>
        <p:spPr>
          <a:xfrm>
            <a:off x="611560" y="1030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Task 2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444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A669D-9DD5-8FBC-4B4D-D036054E7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6857999"/>
          </a:xfrm>
          <a:solidFill>
            <a:schemeClr val="bg1"/>
          </a:solidFill>
        </p:spPr>
        <p:txBody>
          <a:bodyPr>
            <a:normAutofit fontScale="25000" lnSpcReduction="20000"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6800" b="1" dirty="0"/>
              <a:t>Miss. Abi Butler</a:t>
            </a:r>
            <a:endParaRPr lang="en-GB" sz="68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GB" sz="68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jpsmith99@gmail</a:t>
            </a:r>
            <a:r>
              <a:rPr lang="en-GB" sz="6800" b="1" dirty="0">
                <a:solidFill>
                  <a:srgbClr val="0000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r>
              <a:rPr lang="en-GB" sz="68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</a:t>
            </a:r>
            <a:r>
              <a:rPr lang="en-GB" sz="6800" b="1" dirty="0"/>
              <a:t>      07777888999</a:t>
            </a:r>
            <a:endParaRPr lang="en-GB" sz="68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GB" sz="6800" dirty="0"/>
              <a:t> 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I am a final-year Physics undergraduate with customer service and sales experience in the energy industry. As a tutor and Physics club coordinator I can explain physics concepts to all ages and abilities. I am keen to use my physics skills to train as an energy industry analyst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 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b="1" dirty="0"/>
              <a:t>Education</a:t>
            </a:r>
            <a:endParaRPr lang="en-GB" sz="6800" dirty="0"/>
          </a:p>
          <a:p>
            <a:pPr>
              <a:spcBef>
                <a:spcPts val="0"/>
              </a:spcBef>
            </a:pPr>
            <a:r>
              <a:rPr lang="en-GB" sz="6800" b="1" dirty="0"/>
              <a:t>Birmingham City University (2018-2021)</a:t>
            </a:r>
            <a:r>
              <a:rPr lang="en-GB" sz="6800" dirty="0"/>
              <a:t> - BSc (Hons) Physics. Predicted 2:1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      Modules undertaken include Contemporary Physics and Mathematical Finance</a:t>
            </a:r>
          </a:p>
          <a:p>
            <a:pPr>
              <a:spcBef>
                <a:spcPts val="0"/>
              </a:spcBef>
            </a:pP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b="1" dirty="0"/>
              <a:t>Any Town High School (2010-2017)</a:t>
            </a:r>
            <a:r>
              <a:rPr lang="en-GB" sz="6800" dirty="0"/>
              <a:t> </a:t>
            </a:r>
          </a:p>
          <a:p>
            <a:pPr>
              <a:spcBef>
                <a:spcPts val="0"/>
              </a:spcBef>
            </a:pPr>
            <a:r>
              <a:rPr lang="en-GB" sz="6800" dirty="0"/>
              <a:t>A-levels: Maths, Physics and Chemistry</a:t>
            </a:r>
          </a:p>
          <a:p>
            <a:pPr>
              <a:spcBef>
                <a:spcPts val="0"/>
              </a:spcBef>
            </a:pPr>
            <a:r>
              <a:rPr lang="en-GB" sz="6800" dirty="0"/>
              <a:t>9 GCSEs including English Language and English Literature</a:t>
            </a:r>
          </a:p>
          <a:p>
            <a:pPr marL="0" indent="0">
              <a:spcBef>
                <a:spcPts val="0"/>
              </a:spcBef>
              <a:buNone/>
            </a:pPr>
            <a:endParaRPr lang="en-GB" sz="6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6800" b="1" dirty="0"/>
              <a:t>Employment</a:t>
            </a: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b="1" dirty="0"/>
              <a:t>Inbound customer service adviser, Energex UK call centre (2018-2020)</a:t>
            </a:r>
            <a:endParaRPr lang="en-GB" sz="6800" dirty="0"/>
          </a:p>
          <a:p>
            <a:pPr>
              <a:spcBef>
                <a:spcPts val="0"/>
              </a:spcBef>
            </a:pPr>
            <a:r>
              <a:rPr lang="en-GB" sz="6800" dirty="0"/>
              <a:t>Helping customers assess energy costs and tariffs</a:t>
            </a:r>
          </a:p>
          <a:p>
            <a:pPr>
              <a:spcBef>
                <a:spcPts val="0"/>
              </a:spcBef>
            </a:pPr>
            <a:r>
              <a:rPr lang="en-GB" sz="6800" dirty="0"/>
              <a:t>Ensuring quality and compliance standards during the switching process</a:t>
            </a:r>
          </a:p>
          <a:p>
            <a:pPr marL="0" indent="0">
              <a:spcBef>
                <a:spcPts val="0"/>
              </a:spcBef>
              <a:buNone/>
            </a:pP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b="1" dirty="0"/>
              <a:t>Maths tutoring for 11+ (2017-2018)</a:t>
            </a:r>
            <a:endParaRPr lang="en-GB" sz="6800" dirty="0"/>
          </a:p>
          <a:p>
            <a:pPr>
              <a:spcBef>
                <a:spcPts val="0"/>
              </a:spcBef>
            </a:pPr>
            <a:r>
              <a:rPr lang="en-GB" sz="6800" dirty="0"/>
              <a:t>Assessing pupils’ level of maths and confidence in their abilities</a:t>
            </a:r>
          </a:p>
          <a:p>
            <a:pPr>
              <a:spcBef>
                <a:spcPts val="0"/>
              </a:spcBef>
            </a:pPr>
            <a:r>
              <a:rPr lang="en-GB" sz="6800" dirty="0"/>
              <a:t>Preparing and delivering individual lessons and meeting 100% pass rate with all students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 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b="1" dirty="0"/>
              <a:t>Volunteering</a:t>
            </a: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b="1" dirty="0"/>
              <a:t>Coordinated Year 7 and 8 lunchtime maths club (2015-2017)</a:t>
            </a:r>
            <a:endParaRPr lang="en-GB" sz="6800" dirty="0"/>
          </a:p>
          <a:p>
            <a:pPr>
              <a:spcBef>
                <a:spcPts val="0"/>
              </a:spcBef>
            </a:pPr>
            <a:r>
              <a:rPr lang="en-GB" sz="6800" dirty="0"/>
              <a:t>I started Maths Buzz so younger pupils could enjoy and succeed at maths. I publicised the group and recruited members. I also devised a programme of weekly activities. At the end of the first term teachers reported that pupils were achieving more in class as a result of the club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 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b="1" dirty="0"/>
              <a:t>Activities and Achievements</a:t>
            </a: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dirty="0"/>
              <a:t>Duke of Edinburgh Bronze and Silver Awards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400" dirty="0"/>
              <a:t> 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2C4FD-7DEF-5702-20EC-2F6D67171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056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75A42F-C26F-494B-E33B-59F20BAE775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Some Observations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680520"/>
          </a:xfrm>
        </p:spPr>
        <p:txBody>
          <a:bodyPr>
            <a:normAutofit/>
          </a:bodyPr>
          <a:lstStyle/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sz="2200" dirty="0">
                <a:cs typeface="Arial" charset="0"/>
              </a:rPr>
              <a:t>The jobsite Foosle.com carried out a survey of 500 employers. It found that </a:t>
            </a:r>
            <a:r>
              <a:rPr lang="en-GB" altLang="en-US" sz="2200" b="1" dirty="0">
                <a:cs typeface="Arial" charset="0"/>
              </a:rPr>
              <a:t>60% of these employers think CVs do not accurately represent people applying for jobs in their organisations</a:t>
            </a:r>
            <a:r>
              <a:rPr lang="en-GB" altLang="en-US" sz="2200" dirty="0">
                <a:cs typeface="Arial" charset="0"/>
              </a:rPr>
              <a:t>. </a:t>
            </a:r>
          </a:p>
          <a:p>
            <a:pPr marL="117475" indent="0">
              <a:spcBef>
                <a:spcPct val="0"/>
              </a:spcBef>
              <a:buNone/>
              <a:defRPr/>
            </a:pPr>
            <a:endParaRPr lang="en-GB" altLang="en-US" sz="2200" dirty="0">
              <a:cs typeface="Arial" charset="0"/>
            </a:endParaRPr>
          </a:p>
          <a:p>
            <a:pPr marL="117475" indent="0">
              <a:lnSpc>
                <a:spcPct val="150000"/>
              </a:lnSpc>
              <a:spcBef>
                <a:spcPct val="0"/>
              </a:spcBef>
              <a:buNone/>
              <a:defRPr/>
            </a:pPr>
            <a:endParaRPr lang="en-GB" altLang="en-US" sz="2200" dirty="0">
              <a:cs typeface="Arial" charset="0"/>
            </a:endParaRPr>
          </a:p>
          <a:p>
            <a:pPr marL="117475" indent="0">
              <a:lnSpc>
                <a:spcPct val="150000"/>
              </a:lnSpc>
              <a:spcBef>
                <a:spcPct val="0"/>
              </a:spcBef>
              <a:buNone/>
              <a:defRPr/>
            </a:pPr>
            <a:endParaRPr lang="en-GB" altLang="en-US" sz="2200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sz="2200" dirty="0">
                <a:cs typeface="Arial" charset="0"/>
              </a:rPr>
              <a:t>Many candidates use buzzwords they think employers wish to hear. </a:t>
            </a:r>
            <a:r>
              <a:rPr lang="en-GB" altLang="en-US" sz="2200" b="1" dirty="0">
                <a:cs typeface="Arial" charset="0"/>
              </a:rPr>
              <a:t>‘Hard-working', 'team player' and 'motivated’ are the most over-used words on CVs</a:t>
            </a:r>
            <a:r>
              <a:rPr lang="en-GB" altLang="en-US" sz="2200" dirty="0">
                <a:cs typeface="Arial" charset="0"/>
              </a:rPr>
              <a:t>. Such buzzwords have become meaningless to employers as they do not help candidates stand out.</a:t>
            </a:r>
          </a:p>
          <a:p>
            <a:pPr marL="117475" indent="0" algn="r">
              <a:spcBef>
                <a:spcPct val="0"/>
              </a:spcBef>
              <a:buNone/>
              <a:defRPr/>
            </a:pPr>
            <a:endParaRPr lang="en-GB" altLang="en-US" sz="2200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sz="2200" dirty="0">
                <a:cs typeface="Arial" charset="0"/>
              </a:rPr>
              <a:t>                                                                          University of Kent (</a:t>
            </a:r>
            <a:r>
              <a:rPr lang="en-GB" altLang="en-US" sz="2200" dirty="0" err="1">
                <a:cs typeface="Arial" charset="0"/>
              </a:rPr>
              <a:t>n.d</a:t>
            </a:r>
            <a:r>
              <a:rPr lang="en-GB" altLang="en-US" sz="2200" dirty="0">
                <a:cs typeface="Arial" charset="0"/>
              </a:rPr>
              <a:t>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1657E-D314-94EC-23F0-8E4B7D389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1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4575E2-40E9-0227-E907-43B627D49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9A166A-6FAD-BD9A-BAF7-BD0D466429E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A8015-4536-5470-5012-ED21A1D83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04" y="4305"/>
            <a:ext cx="8229600" cy="904415"/>
          </a:xfrm>
        </p:spPr>
        <p:txBody>
          <a:bodyPr>
            <a:normAutofit/>
          </a:bodyPr>
          <a:lstStyle/>
          <a:p>
            <a:r>
              <a:rPr lang="en-GB" sz="4000" b="1" dirty="0"/>
              <a:t>CV Builder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7E61E-4439-473A-3284-F5FC16334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052736"/>
            <a:ext cx="8928484" cy="1447651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200" dirty="0"/>
              <a:t>Locate the </a:t>
            </a:r>
            <a:r>
              <a:rPr lang="en-GB" sz="2200" b="1" dirty="0"/>
              <a:t>CV template </a:t>
            </a:r>
            <a:r>
              <a:rPr lang="en-GB" sz="2200" dirty="0"/>
              <a:t>via the UWTSD career service website. Begin populating the document with information that will promote your personal brand.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403E7-6D81-22B7-9AE9-36368BFDF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F2F7-C8EC-0B92-688E-B5BE30C44CD3}"/>
              </a:ext>
            </a:extLst>
          </p:cNvPr>
          <p:cNvSpPr txBox="1"/>
          <p:nvPr/>
        </p:nvSpPr>
        <p:spPr>
          <a:xfrm>
            <a:off x="827584" y="6340979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hlinkClick r:id="rId3"/>
              </a:rPr>
              <a:t>https://uwtsd.careercentre.me/CV-Builder?missionActionId=61639</a:t>
            </a:r>
            <a:r>
              <a:rPr lang="en-GB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4A0297-2E8C-790F-E191-FC19935DD6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775" t="26056" r="15350" b="14725"/>
          <a:stretch>
            <a:fillRect/>
          </a:stretch>
        </p:blipFill>
        <p:spPr>
          <a:xfrm>
            <a:off x="1259632" y="2636912"/>
            <a:ext cx="6480720" cy="338437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59766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A3EF0C-A8A4-85A1-9623-2750D124B3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5888AA7-3512-A277-8527-AD3F9BB0189F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Cover letter writing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373216-AA82-D1A3-AA03-7B7B51912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186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is a Cover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632848" cy="3052935"/>
          </a:xfrm>
        </p:spPr>
        <p:txBody>
          <a:bodyPr/>
          <a:lstStyle/>
          <a:p>
            <a:pPr marL="0" indent="0">
              <a:lnSpc>
                <a:spcPct val="200000"/>
              </a:lnSpc>
              <a:buNone/>
            </a:pPr>
            <a:r>
              <a:rPr lang="en-GB" sz="2500" dirty="0"/>
              <a:t>…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D82D2-6BBB-22A4-E783-C9F7D0451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718FFF-F036-48FD-AD4D-91D0A9D93109}" type="datetime1">
              <a:rPr lang="en-GB" altLang="en-US" smtClean="0"/>
              <a:t>17/10/2026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1BF99-EBC5-B577-B480-14AA1EBB9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746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70000"/>
              </a:lnSpc>
              <a:buNone/>
            </a:pPr>
            <a:r>
              <a:rPr lang="en-GB" sz="2300" b="1" dirty="0"/>
              <a:t>Introduction</a:t>
            </a:r>
          </a:p>
          <a:p>
            <a:pPr>
              <a:lnSpc>
                <a:spcPct val="170000"/>
              </a:lnSpc>
              <a:buNone/>
            </a:pPr>
            <a:endParaRPr lang="en-GB" sz="2300" b="1" dirty="0"/>
          </a:p>
          <a:p>
            <a:pPr>
              <a:lnSpc>
                <a:spcPct val="170000"/>
              </a:lnSpc>
              <a:buNone/>
            </a:pPr>
            <a:r>
              <a:rPr lang="en-GB" sz="2300" b="1" dirty="0"/>
              <a:t>The Big Pitch</a:t>
            </a:r>
          </a:p>
          <a:p>
            <a:pPr>
              <a:lnSpc>
                <a:spcPct val="170000"/>
              </a:lnSpc>
              <a:buNone/>
            </a:pPr>
            <a:endParaRPr lang="en-GB" sz="2300" b="1" dirty="0"/>
          </a:p>
          <a:p>
            <a:pPr>
              <a:lnSpc>
                <a:spcPct val="170000"/>
              </a:lnSpc>
              <a:buNone/>
            </a:pPr>
            <a:r>
              <a:rPr lang="en-GB" sz="2300" b="1" dirty="0"/>
              <a:t>Professional Alignment</a:t>
            </a:r>
          </a:p>
          <a:p>
            <a:pPr>
              <a:lnSpc>
                <a:spcPct val="170000"/>
              </a:lnSpc>
              <a:buNone/>
            </a:pPr>
            <a:endParaRPr lang="en-GB" sz="2300" b="1" dirty="0"/>
          </a:p>
          <a:p>
            <a:pPr>
              <a:lnSpc>
                <a:spcPct val="170000"/>
              </a:lnSpc>
              <a:buNone/>
            </a:pPr>
            <a:r>
              <a:rPr lang="en-GB" sz="2300" b="1" dirty="0"/>
              <a:t>Call to Action   </a:t>
            </a:r>
          </a:p>
          <a:p>
            <a:pPr>
              <a:buNone/>
            </a:pPr>
            <a:endParaRPr lang="en-GB" sz="2200" b="1" dirty="0">
              <a:solidFill>
                <a:srgbClr val="00B0F0"/>
              </a:solidFill>
            </a:endParaRPr>
          </a:p>
          <a:p>
            <a:pPr>
              <a:buNone/>
            </a:pPr>
            <a:endParaRPr lang="en-GB" sz="2200" b="1" dirty="0">
              <a:solidFill>
                <a:srgbClr val="00B0F0"/>
              </a:solidFill>
            </a:endParaRPr>
          </a:p>
          <a:p>
            <a:endParaRPr lang="en-GB" sz="1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A882228-8883-1A93-CD9E-F25E2B754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1143000"/>
          </a:xfrm>
        </p:spPr>
        <p:txBody>
          <a:bodyPr/>
          <a:lstStyle/>
          <a:p>
            <a:r>
              <a:rPr lang="en-GB" b="1" dirty="0"/>
              <a:t>Structuring a Cover Letter</a:t>
            </a:r>
          </a:p>
        </p:txBody>
      </p:sp>
    </p:spTree>
    <p:extLst>
      <p:ext uri="{BB962C8B-B14F-4D97-AF65-F5344CB8AC3E}">
        <p14:creationId xmlns:p14="http://schemas.microsoft.com/office/powerpoint/2010/main" val="2214031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6B7FF-5B07-328D-6200-C7DE96719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4536504" cy="443843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Use the </a:t>
            </a:r>
            <a:r>
              <a:rPr lang="en-GB" sz="2200" b="1" dirty="0"/>
              <a:t>cover letter template </a:t>
            </a:r>
            <a:r>
              <a:rPr lang="en-GB" sz="2200" dirty="0"/>
              <a:t>to begin writing your own letter.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2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200" b="1" dirty="0">
                <a:solidFill>
                  <a:srgbClr val="00B0F0"/>
                </a:solidFill>
              </a:rPr>
              <a:t>Reminder</a:t>
            </a:r>
            <a:r>
              <a:rPr lang="en-GB" sz="2200" dirty="0"/>
              <a:t>: you will submit a CV and cover letter for your selected role prior to the mock interview assessment (in week 7).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D7185-7D7F-A5D6-1E1F-3D11CB994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E9A6FF-1586-82FC-4C25-C31CA441BB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80" t="18000" r="36032" b="17167"/>
          <a:stretch>
            <a:fillRect/>
          </a:stretch>
        </p:blipFill>
        <p:spPr>
          <a:xfrm>
            <a:off x="5102563" y="280541"/>
            <a:ext cx="3888432" cy="5236691"/>
          </a:xfrm>
          <a:prstGeom prst="rect">
            <a:avLst/>
          </a:prstGeom>
          <a:ln>
            <a:solidFill>
              <a:srgbClr val="173AFF"/>
            </a:solidFill>
          </a:ln>
        </p:spPr>
      </p:pic>
    </p:spTree>
    <p:extLst>
      <p:ext uri="{BB962C8B-B14F-4D97-AF65-F5344CB8AC3E}">
        <p14:creationId xmlns:p14="http://schemas.microsoft.com/office/powerpoint/2010/main" val="3090655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475C4-05D5-1F65-AA8D-376BB43B2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progress check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2B826-6ED9-62CE-862A-0245D210D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5"/>
            <a:ext cx="8229600" cy="374441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dirty="0"/>
              <a:t>Have you </a:t>
            </a:r>
            <a:r>
              <a:rPr lang="en-GB" sz="2200" b="1" dirty="0"/>
              <a:t>researched</a:t>
            </a:r>
            <a:r>
              <a:rPr lang="en-GB" sz="2200" dirty="0"/>
              <a:t> </a:t>
            </a:r>
            <a:r>
              <a:rPr lang="en-GB" sz="2200" b="1" dirty="0"/>
              <a:t>the company </a:t>
            </a:r>
            <a:r>
              <a:rPr lang="en-GB" sz="2200" dirty="0"/>
              <a:t>linked to your selected role? </a:t>
            </a:r>
          </a:p>
          <a:p>
            <a:endParaRPr lang="en-GB" sz="2200" dirty="0"/>
          </a:p>
          <a:p>
            <a:pPr>
              <a:lnSpc>
                <a:spcPct val="200000"/>
              </a:lnSpc>
            </a:pPr>
            <a:r>
              <a:rPr lang="en-GB" sz="2200" dirty="0"/>
              <a:t>Have you </a:t>
            </a:r>
            <a:r>
              <a:rPr lang="en-GB" sz="2200" b="1" dirty="0"/>
              <a:t>listed</a:t>
            </a:r>
            <a:r>
              <a:rPr lang="en-GB" sz="2200" dirty="0"/>
              <a:t> </a:t>
            </a:r>
            <a:r>
              <a:rPr lang="en-GB" sz="2200" b="1" dirty="0"/>
              <a:t>your skills, job roles and related duties</a:t>
            </a:r>
            <a:r>
              <a:rPr lang="en-GB" sz="2200" dirty="0"/>
              <a:t>? You will use this list to develop your CV and cover letter</a:t>
            </a:r>
          </a:p>
          <a:p>
            <a:endParaRPr lang="en-GB" sz="2200" dirty="0"/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67438A34-5033-2BF5-A20A-CFEA7ABBD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64475" y="253207"/>
            <a:ext cx="914400" cy="9144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A06FC8-E596-1598-7AE4-F4F58CE5D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164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323528" y="1772816"/>
            <a:ext cx="4896544" cy="3816424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conducted a </a:t>
            </a:r>
            <a:r>
              <a:rPr lang="en-GB" sz="2800" b="1" dirty="0">
                <a:solidFill>
                  <a:srgbClr val="0070C0"/>
                </a:solidFill>
              </a:rPr>
              <a:t>mid-term module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b="1" dirty="0">
                <a:solidFill>
                  <a:srgbClr val="0070C0"/>
                </a:solidFill>
              </a:rPr>
              <a:t>review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explored the requirements of</a:t>
            </a:r>
            <a:r>
              <a:rPr lang="en-GB" sz="2800" b="1" dirty="0">
                <a:solidFill>
                  <a:srgbClr val="0070C0"/>
                </a:solidFill>
              </a:rPr>
              <a:t> CV writing</a:t>
            </a: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identified the features of effective</a:t>
            </a:r>
            <a:r>
              <a:rPr lang="en-GB" sz="2800" b="1" dirty="0">
                <a:solidFill>
                  <a:srgbClr val="0070C0"/>
                </a:solidFill>
              </a:rPr>
              <a:t> cover letter writing</a:t>
            </a: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458D7A-C330-1FE3-4614-EAC465506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5872F8-786F-11D5-D647-4086E704588E}"/>
              </a:ext>
            </a:extLst>
          </p:cNvPr>
          <p:cNvSpPr/>
          <p:nvPr/>
        </p:nvSpPr>
        <p:spPr>
          <a:xfrm>
            <a:off x="5652120" y="4419992"/>
            <a:ext cx="2895600" cy="1080120"/>
          </a:xfrm>
          <a:prstGeom prst="rect">
            <a:avLst/>
          </a:prstGeom>
          <a:solidFill>
            <a:srgbClr val="FFBFBD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</a:rPr>
              <a:t>You will now complete a Knowledge Check Quiz</a:t>
            </a:r>
          </a:p>
        </p:txBody>
      </p:sp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35692C8-BD06-AC3C-3D5B-1C48A74048B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80926"/>
          </a:xfrm>
        </p:spPr>
        <p:txBody>
          <a:bodyPr>
            <a:normAutofit/>
          </a:bodyPr>
          <a:lstStyle/>
          <a:p>
            <a:r>
              <a:rPr lang="en-GB" sz="27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630616" cy="56886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dirty="0"/>
              <a:t>Five things you need to stop doing on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2"/>
              </a:rPr>
              <a:t>https://www.reed.co.uk/career-advice/five-things-you-need-to-stop-doing-on-your-cover-letter/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 </a:t>
            </a:r>
          </a:p>
          <a:p>
            <a:pPr marL="0" indent="0">
              <a:buNone/>
            </a:pPr>
            <a:r>
              <a:rPr lang="en-GB" sz="7200" dirty="0"/>
              <a:t>10 job skills - for CVs and cover letters – and how to write about them without using clichés</a:t>
            </a:r>
          </a:p>
          <a:p>
            <a:pPr marL="0" indent="0">
              <a:buNone/>
            </a:pPr>
            <a:r>
              <a:rPr lang="en-GB" sz="7200" u="sng" dirty="0">
                <a:hlinkClick r:id="rId3"/>
              </a:rPr>
              <a:t>https://advice.milkround.com/10-job-skills-for-cvs-and-cover-letters-and-how-to-write-about-them-without-using-cliches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US" sz="7200" dirty="0"/>
              <a:t>How to Show Off Your Transferable Skills in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4"/>
              </a:rPr>
              <a:t>https://www.livecareer.com/resources/cover-letters/how-to/write/cover-letter-transferable-skills</a:t>
            </a:r>
            <a:endParaRPr lang="en-GB" sz="7200" dirty="0"/>
          </a:p>
          <a:p>
            <a:endParaRPr lang="en-GB" sz="6400" dirty="0"/>
          </a:p>
          <a:p>
            <a:pPr marL="0" indent="0">
              <a:buNone/>
            </a:pPr>
            <a:r>
              <a:rPr lang="en-GB" sz="6400" b="1" dirty="0"/>
              <a:t>		</a:t>
            </a:r>
            <a:r>
              <a:rPr lang="en-GB" sz="11200" b="1" dirty="0"/>
              <a:t>	</a:t>
            </a:r>
            <a:r>
              <a:rPr lang="en-GB" sz="9600" b="1" dirty="0"/>
              <a:t>Reference List</a:t>
            </a:r>
            <a:endParaRPr lang="en-GB" sz="9600" dirty="0"/>
          </a:p>
          <a:p>
            <a:pPr marL="0" indent="0">
              <a:buNone/>
            </a:pPr>
            <a:r>
              <a:rPr lang="en-GB" sz="7200" dirty="0"/>
              <a:t>Maund, A., </a:t>
            </a:r>
            <a:r>
              <a:rPr lang="en-GB" sz="7200" dirty="0" err="1"/>
              <a:t>Schriek</a:t>
            </a:r>
            <a:r>
              <a:rPr lang="en-GB" sz="7200" dirty="0"/>
              <a:t>, M. and Tinkler, P. (2017) </a:t>
            </a:r>
            <a:r>
              <a:rPr lang="en-GB" sz="7200" i="1" dirty="0"/>
              <a:t>Certificate in Higher Education: Skills for the Workplace Student Yearbook</a:t>
            </a:r>
            <a:r>
              <a:rPr lang="en-GB" sz="7200" dirty="0"/>
              <a:t>. London: Sage. </a:t>
            </a:r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/>
              <a:t>Morgan, P. (2017) </a:t>
            </a:r>
            <a:r>
              <a:rPr lang="en-GB" sz="7200" i="1" dirty="0"/>
              <a:t>The Business Student’s Guide to Employability</a:t>
            </a:r>
            <a:r>
              <a:rPr lang="en-GB" sz="7200" dirty="0"/>
              <a:t>. London: Sage. </a:t>
            </a:r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/>
              <a:t>REED (2019) ‘Free cover letter template’. Available at: </a:t>
            </a:r>
            <a:r>
              <a:rPr lang="en-GB" sz="7200" dirty="0">
                <a:hlinkClick r:id="rId5"/>
              </a:rPr>
              <a:t>https://www.reed.co.uk/career-advice/free-cover-letter-template/</a:t>
            </a:r>
            <a:r>
              <a:rPr lang="en-GB" sz="7200" dirty="0"/>
              <a:t> (Accessed: 1 May 2026)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147A26-7F24-6DE4-AFD1-23C86ADE1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47746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terms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46802</TotalTime>
  <Words>1149</Words>
  <Application>Microsoft Office PowerPoint</Application>
  <PresentationFormat>On-screen Show (4:3)</PresentationFormat>
  <Paragraphs>198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Myriad Pro</vt:lpstr>
      <vt:lpstr>Wingdings</vt:lpstr>
      <vt:lpstr>20140311PresentationUWTSDTemplate</vt:lpstr>
      <vt:lpstr>Employability and Career Development (LCLM4005) – September 2026  Session 5: CV and Cover Letter Writing</vt:lpstr>
      <vt:lpstr>PowerPoint Presentation</vt:lpstr>
      <vt:lpstr>Session Aims</vt:lpstr>
      <vt:lpstr>PowerPoint Presentation</vt:lpstr>
      <vt:lpstr>Mid-Term Module Review</vt:lpstr>
      <vt:lpstr>PowerPoint Presentation</vt:lpstr>
      <vt:lpstr>Discussion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Some Observations …</vt:lpstr>
      <vt:lpstr>CV Builder Activity</vt:lpstr>
      <vt:lpstr>PowerPoint Presentation</vt:lpstr>
      <vt:lpstr>What is a Cover Letter?</vt:lpstr>
      <vt:lpstr>Structuring a Cover Letter</vt:lpstr>
      <vt:lpstr>PowerPoint Presentation</vt:lpstr>
      <vt:lpstr>Task 1 progress check </vt:lpstr>
      <vt:lpstr>Recap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IG</cp:lastModifiedBy>
  <cp:revision>290</cp:revision>
  <dcterms:created xsi:type="dcterms:W3CDTF">2015-04-14T15:21:28Z</dcterms:created>
  <dcterms:modified xsi:type="dcterms:W3CDTF">2026-10-16T23:20:16Z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