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rial Bold" panose="020B0704020202020204" pitchFamily="34" charset="0"/>
      <p:regular r:id="rId13"/>
      <p:bold r:id="rId14"/>
    </p:embeddedFont>
    <p:embeddedFont>
      <p:font typeface="Arial Italics" panose="020B0604020202020204" charset="0"/>
      <p:regular r:id="rId15"/>
    </p:embeddedFont>
    <p:embeddedFont>
      <p:font typeface="PT Sans" panose="020B0503020203020204" pitchFamily="34" charset="0"/>
      <p:regular r:id="rId16"/>
      <p:bold r:id="rId17"/>
      <p:italic r:id="rId18"/>
      <p:boldItalic r:id="rId19"/>
    </p:embeddedFont>
    <p:embeddedFont>
      <p:font typeface="PT Sans Bold" panose="020B0703020203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9A677-B331-4140-9B9C-CFA11BD712ED}" v="116" dt="2026-05-13T20:05:23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22" autoAdjust="0"/>
  </p:normalViewPr>
  <p:slideViewPr>
    <p:cSldViewPr>
      <p:cViewPr varScale="1">
        <p:scale>
          <a:sx n="43" d="100"/>
          <a:sy n="43" d="100"/>
        </p:scale>
        <p:origin x="72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ya Roberts" userId="2f0e5300-c300-437f-b6ab-54359f7582da" providerId="ADAL" clId="{7BF9DECC-CC2E-4539-8EFB-32BADF0DF5D4}"/>
    <pc:docChg chg="undo custSel addSld delSld modSld sldOrd">
      <pc:chgData name="Tanya Roberts" userId="2f0e5300-c300-437f-b6ab-54359f7582da" providerId="ADAL" clId="{7BF9DECC-CC2E-4539-8EFB-32BADF0DF5D4}" dt="2026-05-13T20:06:30.866" v="465" actId="680"/>
      <pc:docMkLst>
        <pc:docMk/>
      </pc:docMkLst>
      <pc:sldChg chg="addSp modSp mod setBg">
        <pc:chgData name="Tanya Roberts" userId="2f0e5300-c300-437f-b6ab-54359f7582da" providerId="ADAL" clId="{7BF9DECC-CC2E-4539-8EFB-32BADF0DF5D4}" dt="2026-05-13T19:17:03.398" v="12"/>
        <pc:sldMkLst>
          <pc:docMk/>
          <pc:sldMk cId="0" sldId="257"/>
        </pc:sldMkLst>
        <pc:spChg chg="mod">
          <ac:chgData name="Tanya Roberts" userId="2f0e5300-c300-437f-b6ab-54359f7582da" providerId="ADAL" clId="{7BF9DECC-CC2E-4539-8EFB-32BADF0DF5D4}" dt="2026-05-13T19:15:46.341" v="7" actId="207"/>
          <ac:spMkLst>
            <pc:docMk/>
            <pc:sldMk cId="0" sldId="257"/>
            <ac:spMk id="6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15:50.564" v="8" actId="207"/>
          <ac:spMkLst>
            <pc:docMk/>
            <pc:sldMk cId="0" sldId="257"/>
            <ac:spMk id="7" creationId="{00000000-0000-0000-0000-000000000000}"/>
          </ac:spMkLst>
        </pc:spChg>
        <pc:picChg chg="add mod">
          <ac:chgData name="Tanya Roberts" userId="2f0e5300-c300-437f-b6ab-54359f7582da" providerId="ADAL" clId="{7BF9DECC-CC2E-4539-8EFB-32BADF0DF5D4}" dt="2026-05-13T19:14:58.698" v="2" actId="1076"/>
          <ac:picMkLst>
            <pc:docMk/>
            <pc:sldMk cId="0" sldId="257"/>
            <ac:picMk id="9" creationId="{57342393-0E66-7F3B-2EB6-5BA72302835C}"/>
          </ac:picMkLst>
        </pc:picChg>
      </pc:sldChg>
      <pc:sldChg chg="addSp delSp modSp mod">
        <pc:chgData name="Tanya Roberts" userId="2f0e5300-c300-437f-b6ab-54359f7582da" providerId="ADAL" clId="{7BF9DECC-CC2E-4539-8EFB-32BADF0DF5D4}" dt="2026-05-13T20:02:42.184" v="334" actId="1076"/>
        <pc:sldMkLst>
          <pc:docMk/>
          <pc:sldMk cId="0" sldId="258"/>
        </pc:sldMkLst>
        <pc:spChg chg="mod">
          <ac:chgData name="Tanya Roberts" userId="2f0e5300-c300-437f-b6ab-54359f7582da" providerId="ADAL" clId="{7BF9DECC-CC2E-4539-8EFB-32BADF0DF5D4}" dt="2026-05-13T20:01:28.275" v="290" actId="1076"/>
          <ac:spMkLst>
            <pc:docMk/>
            <pc:sldMk cId="0" sldId="258"/>
            <ac:spMk id="3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21:30.357" v="29" actId="122"/>
          <ac:spMkLst>
            <pc:docMk/>
            <pc:sldMk cId="0" sldId="258"/>
            <ac:spMk id="5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21:55.105" v="35" actId="113"/>
          <ac:spMkLst>
            <pc:docMk/>
            <pc:sldMk cId="0" sldId="258"/>
            <ac:spMk id="6" creationId="{00000000-0000-0000-0000-000000000000}"/>
          </ac:spMkLst>
        </pc:spChg>
        <pc:spChg chg="del mod">
          <ac:chgData name="Tanya Roberts" userId="2f0e5300-c300-437f-b6ab-54359f7582da" providerId="ADAL" clId="{7BF9DECC-CC2E-4539-8EFB-32BADF0DF5D4}" dt="2026-05-13T19:40:43.016" v="124"/>
          <ac:spMkLst>
            <pc:docMk/>
            <pc:sldMk cId="0" sldId="258"/>
            <ac:spMk id="9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47:02.233" v="153" actId="1076"/>
          <ac:spMkLst>
            <pc:docMk/>
            <pc:sldMk cId="0" sldId="258"/>
            <ac:spMk id="12" creationId="{00000000-0000-0000-0000-000000000000}"/>
          </ac:spMkLst>
        </pc:spChg>
        <pc:spChg chg="add mod">
          <ac:chgData name="Tanya Roberts" userId="2f0e5300-c300-437f-b6ab-54359f7582da" providerId="ADAL" clId="{7BF9DECC-CC2E-4539-8EFB-32BADF0DF5D4}" dt="2026-05-13T20:02:12.643" v="329" actId="255"/>
          <ac:spMkLst>
            <pc:docMk/>
            <pc:sldMk cId="0" sldId="258"/>
            <ac:spMk id="13" creationId="{36793270-A146-6AC1-B1F8-91C8DBD0DF19}"/>
          </ac:spMkLst>
        </pc:spChg>
        <pc:grpChg chg="mod">
          <ac:chgData name="Tanya Roberts" userId="2f0e5300-c300-437f-b6ab-54359f7582da" providerId="ADAL" clId="{7BF9DECC-CC2E-4539-8EFB-32BADF0DF5D4}" dt="2026-05-13T20:02:42.184" v="334" actId="1076"/>
          <ac:grpSpMkLst>
            <pc:docMk/>
            <pc:sldMk cId="0" sldId="258"/>
            <ac:grpSpMk id="2" creationId="{00000000-0000-0000-0000-000000000000}"/>
          </ac:grpSpMkLst>
        </pc:grpChg>
        <pc:grpChg chg="mod">
          <ac:chgData name="Tanya Roberts" userId="2f0e5300-c300-437f-b6ab-54359f7582da" providerId="ADAL" clId="{7BF9DECC-CC2E-4539-8EFB-32BADF0DF5D4}" dt="2026-05-13T19:28:50.934" v="90" actId="1076"/>
          <ac:grpSpMkLst>
            <pc:docMk/>
            <pc:sldMk cId="0" sldId="258"/>
            <ac:grpSpMk id="4" creationId="{00000000-0000-0000-0000-000000000000}"/>
          </ac:grpSpMkLst>
        </pc:grpChg>
        <pc:grpChg chg="del mod">
          <ac:chgData name="Tanya Roberts" userId="2f0e5300-c300-437f-b6ab-54359f7582da" providerId="ADAL" clId="{7BF9DECC-CC2E-4539-8EFB-32BADF0DF5D4}" dt="2026-05-13T19:24:40.622" v="58" actId="478"/>
          <ac:grpSpMkLst>
            <pc:docMk/>
            <pc:sldMk cId="0" sldId="258"/>
            <ac:grpSpMk id="10" creationId="{00000000-0000-0000-0000-000000000000}"/>
          </ac:grpSpMkLst>
        </pc:grpChg>
        <pc:graphicFrameChg chg="add del mod modGraphic">
          <ac:chgData name="Tanya Roberts" userId="2f0e5300-c300-437f-b6ab-54359f7582da" providerId="ADAL" clId="{7BF9DECC-CC2E-4539-8EFB-32BADF0DF5D4}" dt="2026-05-13T20:02:28.861" v="333" actId="478"/>
          <ac:graphicFrameMkLst>
            <pc:docMk/>
            <pc:sldMk cId="0" sldId="258"/>
            <ac:graphicFrameMk id="8" creationId="{BE471991-B131-50D3-CCE6-5FDA1DCBE492}"/>
          </ac:graphicFrameMkLst>
        </pc:graphicFrameChg>
        <pc:picChg chg="add mod">
          <ac:chgData name="Tanya Roberts" userId="2f0e5300-c300-437f-b6ab-54359f7582da" providerId="ADAL" clId="{7BF9DECC-CC2E-4539-8EFB-32BADF0DF5D4}" dt="2026-05-13T19:26:42.703" v="73" actId="1076"/>
          <ac:picMkLst>
            <pc:docMk/>
            <pc:sldMk cId="0" sldId="258"/>
            <ac:picMk id="7" creationId="{8C567A81-83F4-85AB-6A6B-DBED8771AB0F}"/>
          </ac:picMkLst>
        </pc:picChg>
        <pc:picChg chg="mod">
          <ac:chgData name="Tanya Roberts" userId="2f0e5300-c300-437f-b6ab-54359f7582da" providerId="ADAL" clId="{7BF9DECC-CC2E-4539-8EFB-32BADF0DF5D4}" dt="2026-05-13T19:45:25.997" v="140" actId="1076"/>
          <ac:picMkLst>
            <pc:docMk/>
            <pc:sldMk cId="0" sldId="258"/>
            <ac:picMk id="1026" creationId="{A4CCFBA8-4FCA-E98A-56CF-FA985D311A30}"/>
          </ac:picMkLst>
        </pc:picChg>
        <pc:picChg chg="add mod">
          <ac:chgData name="Tanya Roberts" userId="2f0e5300-c300-437f-b6ab-54359f7582da" providerId="ADAL" clId="{7BF9DECC-CC2E-4539-8EFB-32BADF0DF5D4}" dt="2026-05-13T19:46:58.359" v="152" actId="1076"/>
          <ac:picMkLst>
            <pc:docMk/>
            <pc:sldMk cId="0" sldId="258"/>
            <ac:picMk id="1028" creationId="{A07B0120-3919-1735-B084-4C47AB0E305C}"/>
          </ac:picMkLst>
        </pc:picChg>
      </pc:sldChg>
      <pc:sldChg chg="addSp delSp modSp mod">
        <pc:chgData name="Tanya Roberts" userId="2f0e5300-c300-437f-b6ab-54359f7582da" providerId="ADAL" clId="{7BF9DECC-CC2E-4539-8EFB-32BADF0DF5D4}" dt="2026-05-13T20:03:53.083" v="372" actId="478"/>
        <pc:sldMkLst>
          <pc:docMk/>
          <pc:sldMk cId="0" sldId="259"/>
        </pc:sldMkLst>
        <pc:spChg chg="mod">
          <ac:chgData name="Tanya Roberts" userId="2f0e5300-c300-437f-b6ab-54359f7582da" providerId="ADAL" clId="{7BF9DECC-CC2E-4539-8EFB-32BADF0DF5D4}" dt="2026-05-13T19:31:18.499" v="97" actId="122"/>
          <ac:spMkLst>
            <pc:docMk/>
            <pc:sldMk cId="0" sldId="259"/>
            <ac:spMk id="6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31:15.782" v="96" actId="122"/>
          <ac:spMkLst>
            <pc:docMk/>
            <pc:sldMk cId="0" sldId="259"/>
            <ac:spMk id="8" creationId="{00000000-0000-0000-0000-000000000000}"/>
          </ac:spMkLst>
        </pc:spChg>
        <pc:spChg chg="add del mod">
          <ac:chgData name="Tanya Roberts" userId="2f0e5300-c300-437f-b6ab-54359f7582da" providerId="ADAL" clId="{7BF9DECC-CC2E-4539-8EFB-32BADF0DF5D4}" dt="2026-05-13T19:35:36.595" v="101" actId="478"/>
          <ac:spMkLst>
            <pc:docMk/>
            <pc:sldMk cId="0" sldId="259"/>
            <ac:spMk id="10" creationId="{66AD634F-B817-B755-DFAA-1CEE9493A8F2}"/>
          </ac:spMkLst>
        </pc:spChg>
        <pc:spChg chg="add mod">
          <ac:chgData name="Tanya Roberts" userId="2f0e5300-c300-437f-b6ab-54359f7582da" providerId="ADAL" clId="{7BF9DECC-CC2E-4539-8EFB-32BADF0DF5D4}" dt="2026-05-13T20:03:33.051" v="358" actId="255"/>
          <ac:spMkLst>
            <pc:docMk/>
            <pc:sldMk cId="0" sldId="259"/>
            <ac:spMk id="12" creationId="{754AE7CE-66F1-80F9-3C3F-53A659271B38}"/>
          </ac:spMkLst>
        </pc:spChg>
        <pc:grpChg chg="mod">
          <ac:chgData name="Tanya Roberts" userId="2f0e5300-c300-437f-b6ab-54359f7582da" providerId="ADAL" clId="{7BF9DECC-CC2E-4539-8EFB-32BADF0DF5D4}" dt="2026-05-13T19:30:55.582" v="92" actId="1076"/>
          <ac:grpSpMkLst>
            <pc:docMk/>
            <pc:sldMk cId="0" sldId="259"/>
            <ac:grpSpMk id="7" creationId="{00000000-0000-0000-0000-000000000000}"/>
          </ac:grpSpMkLst>
        </pc:grpChg>
        <pc:graphicFrameChg chg="add del mod modGraphic">
          <ac:chgData name="Tanya Roberts" userId="2f0e5300-c300-437f-b6ab-54359f7582da" providerId="ADAL" clId="{7BF9DECC-CC2E-4539-8EFB-32BADF0DF5D4}" dt="2026-05-13T20:03:53.083" v="372" actId="478"/>
          <ac:graphicFrameMkLst>
            <pc:docMk/>
            <pc:sldMk cId="0" sldId="259"/>
            <ac:graphicFrameMk id="11" creationId="{979198B1-BAEA-DB7D-2806-D00EC1BF0C13}"/>
          </ac:graphicFrameMkLst>
        </pc:graphicFrameChg>
      </pc:sldChg>
      <pc:sldChg chg="modSp mod">
        <pc:chgData name="Tanya Roberts" userId="2f0e5300-c300-437f-b6ab-54359f7582da" providerId="ADAL" clId="{7BF9DECC-CC2E-4539-8EFB-32BADF0DF5D4}" dt="2026-05-13T19:48:11.142" v="165" actId="255"/>
        <pc:sldMkLst>
          <pc:docMk/>
          <pc:sldMk cId="0" sldId="260"/>
        </pc:sldMkLst>
        <pc:spChg chg="mod">
          <ac:chgData name="Tanya Roberts" userId="2f0e5300-c300-437f-b6ab-54359f7582da" providerId="ADAL" clId="{7BF9DECC-CC2E-4539-8EFB-32BADF0DF5D4}" dt="2026-05-13T19:31:52.800" v="99" actId="1076"/>
          <ac:spMkLst>
            <pc:docMk/>
            <pc:sldMk cId="0" sldId="260"/>
            <ac:spMk id="5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48:11.142" v="165" actId="255"/>
          <ac:spMkLst>
            <pc:docMk/>
            <pc:sldMk cId="0" sldId="260"/>
            <ac:spMk id="9" creationId="{00000000-0000-0000-0000-000000000000}"/>
          </ac:spMkLst>
        </pc:spChg>
      </pc:sldChg>
      <pc:sldChg chg="addSp delSp modSp mod modAnim">
        <pc:chgData name="Tanya Roberts" userId="2f0e5300-c300-437f-b6ab-54359f7582da" providerId="ADAL" clId="{7BF9DECC-CC2E-4539-8EFB-32BADF0DF5D4}" dt="2026-05-13T19:50:38.731" v="187" actId="20577"/>
        <pc:sldMkLst>
          <pc:docMk/>
          <pc:sldMk cId="0" sldId="261"/>
        </pc:sldMkLst>
        <pc:spChg chg="mod">
          <ac:chgData name="Tanya Roberts" userId="2f0e5300-c300-437f-b6ab-54359f7582da" providerId="ADAL" clId="{7BF9DECC-CC2E-4539-8EFB-32BADF0DF5D4}" dt="2026-05-13T19:50:38.731" v="187" actId="20577"/>
          <ac:spMkLst>
            <pc:docMk/>
            <pc:sldMk cId="0" sldId="261"/>
            <ac:spMk id="8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49:24.754" v="175" actId="5793"/>
          <ac:spMkLst>
            <pc:docMk/>
            <pc:sldMk cId="0" sldId="261"/>
            <ac:spMk id="9" creationId="{00000000-0000-0000-0000-000000000000}"/>
          </ac:spMkLst>
        </pc:spChg>
        <pc:spChg chg="add del">
          <ac:chgData name="Tanya Roberts" userId="2f0e5300-c300-437f-b6ab-54359f7582da" providerId="ADAL" clId="{7BF9DECC-CC2E-4539-8EFB-32BADF0DF5D4}" dt="2026-05-13T19:49:20.790" v="173" actId="478"/>
          <ac:spMkLst>
            <pc:docMk/>
            <pc:sldMk cId="0" sldId="261"/>
            <ac:spMk id="11" creationId="{300659E9-89B0-4025-27F2-FE13795C2C06}"/>
          </ac:spMkLst>
        </pc:spChg>
        <pc:graphicFrameChg chg="add mod">
          <ac:chgData name="Tanya Roberts" userId="2f0e5300-c300-437f-b6ab-54359f7582da" providerId="ADAL" clId="{7BF9DECC-CC2E-4539-8EFB-32BADF0DF5D4}" dt="2026-05-13T19:48:51.964" v="166"/>
          <ac:graphicFrameMkLst>
            <pc:docMk/>
            <pc:sldMk cId="0" sldId="261"/>
            <ac:graphicFrameMk id="10" creationId="{4FF344F8-A8D4-0728-1AB0-CDF62B60ADA3}"/>
          </ac:graphicFrameMkLst>
        </pc:graphicFrameChg>
      </pc:sldChg>
      <pc:sldChg chg="addSp delSp modSp mod">
        <pc:chgData name="Tanya Roberts" userId="2f0e5300-c300-437f-b6ab-54359f7582da" providerId="ADAL" clId="{7BF9DECC-CC2E-4539-8EFB-32BADF0DF5D4}" dt="2026-05-13T20:06:15.288" v="461" actId="255"/>
        <pc:sldMkLst>
          <pc:docMk/>
          <pc:sldMk cId="0" sldId="262"/>
        </pc:sldMkLst>
        <pc:spChg chg="mod">
          <ac:chgData name="Tanya Roberts" userId="2f0e5300-c300-437f-b6ab-54359f7582da" providerId="ADAL" clId="{7BF9DECC-CC2E-4539-8EFB-32BADF0DF5D4}" dt="2026-05-13T19:51:18.029" v="189" actId="2711"/>
          <ac:spMkLst>
            <pc:docMk/>
            <pc:sldMk cId="0" sldId="262"/>
            <ac:spMk id="18" creationId="{00000000-0000-0000-0000-000000000000}"/>
          </ac:spMkLst>
        </pc:spChg>
        <pc:spChg chg="add mod">
          <ac:chgData name="Tanya Roberts" userId="2f0e5300-c300-437f-b6ab-54359f7582da" providerId="ADAL" clId="{7BF9DECC-CC2E-4539-8EFB-32BADF0DF5D4}" dt="2026-05-13T20:06:15.288" v="461" actId="255"/>
          <ac:spMkLst>
            <pc:docMk/>
            <pc:sldMk cId="0" sldId="262"/>
            <ac:spMk id="22" creationId="{1F728398-C24F-5DE0-7370-FC8F45B9B789}"/>
          </ac:spMkLst>
        </pc:spChg>
        <pc:graphicFrameChg chg="add del mod modGraphic">
          <ac:chgData name="Tanya Roberts" userId="2f0e5300-c300-437f-b6ab-54359f7582da" providerId="ADAL" clId="{7BF9DECC-CC2E-4539-8EFB-32BADF0DF5D4}" dt="2026-05-13T20:06:01.139" v="458" actId="478"/>
          <ac:graphicFrameMkLst>
            <pc:docMk/>
            <pc:sldMk cId="0" sldId="262"/>
            <ac:graphicFrameMk id="21" creationId="{F87F1FDB-85F2-BBDC-34A5-869A26145BBF}"/>
          </ac:graphicFrameMkLst>
        </pc:graphicFrameChg>
      </pc:sldChg>
      <pc:sldChg chg="addSp delSp modSp mod delAnim modAnim">
        <pc:chgData name="Tanya Roberts" userId="2f0e5300-c300-437f-b6ab-54359f7582da" providerId="ADAL" clId="{7BF9DECC-CC2E-4539-8EFB-32BADF0DF5D4}" dt="2026-05-13T20:04:36.280" v="416" actId="478"/>
        <pc:sldMkLst>
          <pc:docMk/>
          <pc:sldMk cId="0" sldId="263"/>
        </pc:sldMkLst>
        <pc:spChg chg="mod">
          <ac:chgData name="Tanya Roberts" userId="2f0e5300-c300-437f-b6ab-54359f7582da" providerId="ADAL" clId="{7BF9DECC-CC2E-4539-8EFB-32BADF0DF5D4}" dt="2026-05-13T19:56:21.423" v="246" actId="207"/>
          <ac:spMkLst>
            <pc:docMk/>
            <pc:sldMk cId="0" sldId="263"/>
            <ac:spMk id="4" creationId="{00000000-0000-0000-0000-000000000000}"/>
          </ac:spMkLst>
        </pc:spChg>
        <pc:spChg chg="add mod">
          <ac:chgData name="Tanya Roberts" userId="2f0e5300-c300-437f-b6ab-54359f7582da" providerId="ADAL" clId="{7BF9DECC-CC2E-4539-8EFB-32BADF0DF5D4}" dt="2026-05-13T20:04:34.241" v="415" actId="255"/>
          <ac:spMkLst>
            <pc:docMk/>
            <pc:sldMk cId="0" sldId="263"/>
            <ac:spMk id="6" creationId="{9ABD1B51-20F7-A522-0800-0454A6D56DF4}"/>
          </ac:spMkLst>
        </pc:spChg>
        <pc:grpChg chg="del">
          <ac:chgData name="Tanya Roberts" userId="2f0e5300-c300-437f-b6ab-54359f7582da" providerId="ADAL" clId="{7BF9DECC-CC2E-4539-8EFB-32BADF0DF5D4}" dt="2026-05-13T19:55:46.379" v="226" actId="478"/>
          <ac:grpSpMkLst>
            <pc:docMk/>
            <pc:sldMk cId="0" sldId="263"/>
            <ac:grpSpMk id="7" creationId="{00000000-0000-0000-0000-000000000000}"/>
          </ac:grpSpMkLst>
        </pc:grpChg>
        <pc:graphicFrameChg chg="add del mod modGraphic">
          <ac:chgData name="Tanya Roberts" userId="2f0e5300-c300-437f-b6ab-54359f7582da" providerId="ADAL" clId="{7BF9DECC-CC2E-4539-8EFB-32BADF0DF5D4}" dt="2026-05-13T20:04:36.280" v="416" actId="478"/>
          <ac:graphicFrameMkLst>
            <pc:docMk/>
            <pc:sldMk cId="0" sldId="263"/>
            <ac:graphicFrameMk id="5" creationId="{CE4E07E3-3C93-25F0-556B-8A656AFDD5A8}"/>
          </ac:graphicFrameMkLst>
        </pc:graphicFrameChg>
        <pc:picChg chg="mod">
          <ac:chgData name="Tanya Roberts" userId="2f0e5300-c300-437f-b6ab-54359f7582da" providerId="ADAL" clId="{7BF9DECC-CC2E-4539-8EFB-32BADF0DF5D4}" dt="2026-05-13T19:56:37.155" v="248" actId="1076"/>
          <ac:picMkLst>
            <pc:docMk/>
            <pc:sldMk cId="0" sldId="263"/>
            <ac:picMk id="9" creationId="{DBF1C45C-42DA-2EE3-D93A-FE20EAC1FC8B}"/>
          </ac:picMkLst>
        </pc:picChg>
      </pc:sldChg>
      <pc:sldChg chg="modSp mod modAnim">
        <pc:chgData name="Tanya Roberts" userId="2f0e5300-c300-437f-b6ab-54359f7582da" providerId="ADAL" clId="{7BF9DECC-CC2E-4539-8EFB-32BADF0DF5D4}" dt="2026-05-13T19:59:58.940" v="287" actId="12"/>
        <pc:sldMkLst>
          <pc:docMk/>
          <pc:sldMk cId="0" sldId="264"/>
        </pc:sldMkLst>
        <pc:spChg chg="mod">
          <ac:chgData name="Tanya Roberts" userId="2f0e5300-c300-437f-b6ab-54359f7582da" providerId="ADAL" clId="{7BF9DECC-CC2E-4539-8EFB-32BADF0DF5D4}" dt="2026-05-13T19:59:53.659" v="286" actId="255"/>
          <ac:spMkLst>
            <pc:docMk/>
            <pc:sldMk cId="0" sldId="264"/>
            <ac:spMk id="6" creationId="{00000000-0000-0000-0000-000000000000}"/>
          </ac:spMkLst>
        </pc:spChg>
        <pc:spChg chg="mod">
          <ac:chgData name="Tanya Roberts" userId="2f0e5300-c300-437f-b6ab-54359f7582da" providerId="ADAL" clId="{7BF9DECC-CC2E-4539-8EFB-32BADF0DF5D4}" dt="2026-05-13T19:59:58.940" v="287" actId="12"/>
          <ac:spMkLst>
            <pc:docMk/>
            <pc:sldMk cId="0" sldId="264"/>
            <ac:spMk id="10" creationId="{00000000-0000-0000-0000-000000000000}"/>
          </ac:spMkLst>
        </pc:spChg>
      </pc:sldChg>
      <pc:sldChg chg="ord">
        <pc:chgData name="Tanya Roberts" userId="2f0e5300-c300-437f-b6ab-54359f7582da" providerId="ADAL" clId="{7BF9DECC-CC2E-4539-8EFB-32BADF0DF5D4}" dt="2026-05-13T19:51:31.619" v="191"/>
        <pc:sldMkLst>
          <pc:docMk/>
          <pc:sldMk cId="0" sldId="265"/>
        </pc:sldMkLst>
      </pc:sldChg>
      <pc:sldChg chg="addSp delSp modSp mod ord">
        <pc:chgData name="Tanya Roberts" userId="2f0e5300-c300-437f-b6ab-54359f7582da" providerId="ADAL" clId="{7BF9DECC-CC2E-4539-8EFB-32BADF0DF5D4}" dt="2026-05-13T19:54:14.694" v="225" actId="255"/>
        <pc:sldMkLst>
          <pc:docMk/>
          <pc:sldMk cId="0" sldId="266"/>
        </pc:sldMkLst>
        <pc:spChg chg="add del mod">
          <ac:chgData name="Tanya Roberts" userId="2f0e5300-c300-437f-b6ab-54359f7582da" providerId="ADAL" clId="{7BF9DECC-CC2E-4539-8EFB-32BADF0DF5D4}" dt="2026-05-13T19:52:26.326" v="200" actId="21"/>
          <ac:spMkLst>
            <pc:docMk/>
            <pc:sldMk cId="0" sldId="266"/>
            <ac:spMk id="11" creationId="{C04199B3-5ED2-BB4D-833C-26A379555FE2}"/>
          </ac:spMkLst>
        </pc:spChg>
        <pc:spChg chg="add mod">
          <ac:chgData name="Tanya Roberts" userId="2f0e5300-c300-437f-b6ab-54359f7582da" providerId="ADAL" clId="{7BF9DECC-CC2E-4539-8EFB-32BADF0DF5D4}" dt="2026-05-13T19:52:51.825" v="207"/>
          <ac:spMkLst>
            <pc:docMk/>
            <pc:sldMk cId="0" sldId="266"/>
            <ac:spMk id="14" creationId="{C04199B3-5ED2-BB4D-833C-26A379555FE2}"/>
          </ac:spMkLst>
        </pc:spChg>
        <pc:spChg chg="add mod">
          <ac:chgData name="Tanya Roberts" userId="2f0e5300-c300-437f-b6ab-54359f7582da" providerId="ADAL" clId="{7BF9DECC-CC2E-4539-8EFB-32BADF0DF5D4}" dt="2026-05-13T19:54:14.694" v="225" actId="255"/>
          <ac:spMkLst>
            <pc:docMk/>
            <pc:sldMk cId="0" sldId="266"/>
            <ac:spMk id="16" creationId="{99B84017-6C99-77E6-2009-024A3DC90872}"/>
          </ac:spMkLst>
        </pc:spChg>
        <pc:graphicFrameChg chg="add del mod">
          <ac:chgData name="Tanya Roberts" userId="2f0e5300-c300-437f-b6ab-54359f7582da" providerId="ADAL" clId="{7BF9DECC-CC2E-4539-8EFB-32BADF0DF5D4}" dt="2026-05-13T19:52:10.591" v="194" actId="478"/>
          <ac:graphicFrameMkLst>
            <pc:docMk/>
            <pc:sldMk cId="0" sldId="266"/>
            <ac:graphicFrameMk id="7" creationId="{58E24AA4-9C4C-C6A4-8CDB-F3959E626CC2}"/>
          </ac:graphicFrameMkLst>
        </pc:graphicFrameChg>
        <pc:graphicFrameChg chg="add del mod modGraphic">
          <ac:chgData name="Tanya Roberts" userId="2f0e5300-c300-437f-b6ab-54359f7582da" providerId="ADAL" clId="{7BF9DECC-CC2E-4539-8EFB-32BADF0DF5D4}" dt="2026-05-13T19:52:47.371" v="205" actId="478"/>
          <ac:graphicFrameMkLst>
            <pc:docMk/>
            <pc:sldMk cId="0" sldId="266"/>
            <ac:graphicFrameMk id="8" creationId="{2CF61B27-E1EA-4EF0-64A3-E170F6B51B7A}"/>
          </ac:graphicFrameMkLst>
        </pc:graphicFrameChg>
        <pc:graphicFrameChg chg="add del mod">
          <ac:chgData name="Tanya Roberts" userId="2f0e5300-c300-437f-b6ab-54359f7582da" providerId="ADAL" clId="{7BF9DECC-CC2E-4539-8EFB-32BADF0DF5D4}" dt="2026-05-13T19:52:14.981" v="197" actId="478"/>
          <ac:graphicFrameMkLst>
            <pc:docMk/>
            <pc:sldMk cId="0" sldId="266"/>
            <ac:graphicFrameMk id="9" creationId="{6727CAA6-D391-5E56-72BC-A901E6403BFB}"/>
          </ac:graphicFrameMkLst>
        </pc:graphicFrameChg>
        <pc:graphicFrameChg chg="add del mod modGraphic">
          <ac:chgData name="Tanya Roberts" userId="2f0e5300-c300-437f-b6ab-54359f7582da" providerId="ADAL" clId="{7BF9DECC-CC2E-4539-8EFB-32BADF0DF5D4}" dt="2026-05-13T19:52:49.641" v="206" actId="478"/>
          <ac:graphicFrameMkLst>
            <pc:docMk/>
            <pc:sldMk cId="0" sldId="266"/>
            <ac:graphicFrameMk id="12" creationId="{E7D12D16-B997-E0D1-6F8F-A1EB1A5BE4C4}"/>
          </ac:graphicFrameMkLst>
        </pc:graphicFrameChg>
        <pc:graphicFrameChg chg="add del mod modGraphic">
          <ac:chgData name="Tanya Roberts" userId="2f0e5300-c300-437f-b6ab-54359f7582da" providerId="ADAL" clId="{7BF9DECC-CC2E-4539-8EFB-32BADF0DF5D4}" dt="2026-05-13T19:52:13.414" v="196" actId="478"/>
          <ac:graphicFrameMkLst>
            <pc:docMk/>
            <pc:sldMk cId="0" sldId="266"/>
            <ac:graphicFrameMk id="13" creationId="{269911EA-2113-71A5-F95D-4A99D28BF031}"/>
          </ac:graphicFrameMkLst>
        </pc:graphicFrameChg>
      </pc:sldChg>
      <pc:sldChg chg="new del">
        <pc:chgData name="Tanya Roberts" userId="2f0e5300-c300-437f-b6ab-54359f7582da" providerId="ADAL" clId="{7BF9DECC-CC2E-4539-8EFB-32BADF0DF5D4}" dt="2026-05-13T20:06:30.866" v="465" actId="680"/>
        <pc:sldMkLst>
          <pc:docMk/>
          <pc:sldMk cId="3261244467" sldId="267"/>
        </pc:sldMkLst>
      </pc:sldChg>
      <pc:sldChg chg="new del">
        <pc:chgData name="Tanya Roberts" userId="2f0e5300-c300-437f-b6ab-54359f7582da" providerId="ADAL" clId="{7BF9DECC-CC2E-4539-8EFB-32BADF0DF5D4}" dt="2026-05-13T20:06:30.174" v="464" actId="680"/>
        <pc:sldMkLst>
          <pc:docMk/>
          <pc:sldMk cId="2152743761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ofatherhood.com/2013/11/why-did-the-teenager-not-cross-road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37185" y="356235"/>
            <a:ext cx="17606010" cy="9585960"/>
            <a:chOff x="0" y="0"/>
            <a:chExt cx="23474680" cy="1278128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74680" cy="12781280"/>
            </a:xfrm>
            <a:custGeom>
              <a:avLst/>
              <a:gdLst/>
              <a:ahLst/>
              <a:cxnLst/>
              <a:rect l="l" t="t" r="r" b="b"/>
              <a:pathLst>
                <a:path w="23474680" h="12781280">
                  <a:moveTo>
                    <a:pt x="0" y="0"/>
                  </a:moveTo>
                  <a:lnTo>
                    <a:pt x="23474680" y="0"/>
                  </a:lnTo>
                  <a:lnTo>
                    <a:pt x="23474680" y="12781280"/>
                  </a:lnTo>
                  <a:lnTo>
                    <a:pt x="0" y="12781280"/>
                  </a:lnTo>
                  <a:close/>
                </a:path>
              </a:pathLst>
            </a:custGeom>
            <a:solidFill>
              <a:srgbClr val="A6B727"/>
            </a:solid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AutoShape 6"/>
          <p:cNvSpPr/>
          <p:nvPr/>
        </p:nvSpPr>
        <p:spPr>
          <a:xfrm rot="4200">
            <a:off x="2960484" y="5595938"/>
            <a:ext cx="12359411" cy="0"/>
          </a:xfrm>
          <a:prstGeom prst="line">
            <a:avLst/>
          </a:prstGeom>
          <a:ln w="95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809996" y="809996"/>
            <a:ext cx="12207726" cy="4156853"/>
            <a:chOff x="0" y="0"/>
            <a:chExt cx="16276968" cy="554247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276974" cy="5542472"/>
            </a:xfrm>
            <a:custGeom>
              <a:avLst/>
              <a:gdLst/>
              <a:ahLst/>
              <a:cxnLst/>
              <a:rect l="l" t="t" r="r" b="b"/>
              <a:pathLst>
                <a:path w="16276974" h="5542472">
                  <a:moveTo>
                    <a:pt x="0" y="0"/>
                  </a:moveTo>
                  <a:lnTo>
                    <a:pt x="16276974" y="0"/>
                  </a:lnTo>
                  <a:lnTo>
                    <a:pt x="16276974" y="5542472"/>
                  </a:lnTo>
                  <a:lnTo>
                    <a:pt x="0" y="554247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7223" b="-722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57150"/>
              <a:ext cx="16276968" cy="548532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l">
                <a:lnSpc>
                  <a:spcPts val="5508"/>
                </a:lnSpc>
              </a:pPr>
              <a:r>
                <a:rPr lang="en-US" sz="5400" b="1" dirty="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ROLE OF A YOUTH WORKER IN SUPPORTING YOUNG PEOPLE WITH PSYCHOLOGICAL WELLBEING AND ADOLESCENT TRANSITIONS 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01436" y="7566536"/>
            <a:ext cx="6567964" cy="1850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7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Tanya Roberts </a:t>
            </a:r>
          </a:p>
          <a:p>
            <a:pPr algn="ctr">
              <a:lnSpc>
                <a:spcPts val="3207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ID 2520867</a:t>
            </a:r>
          </a:p>
          <a:p>
            <a:pPr algn="ctr">
              <a:lnSpc>
                <a:spcPts val="3207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13/05/2026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2454406" y="4453406"/>
            <a:ext cx="5479264" cy="5479264"/>
            <a:chOff x="0" y="0"/>
            <a:chExt cx="13716000" cy="13716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716000" cy="13716000"/>
            </a:xfrm>
            <a:custGeom>
              <a:avLst/>
              <a:gdLst/>
              <a:ahLst/>
              <a:cxnLst/>
              <a:rect l="l" t="t" r="r" b="b"/>
              <a:pathLst>
                <a:path w="13716000" h="13716000">
                  <a:moveTo>
                    <a:pt x="0" y="0"/>
                  </a:moveTo>
                  <a:lnTo>
                    <a:pt x="13716000" y="0"/>
                  </a:lnTo>
                  <a:lnTo>
                    <a:pt x="13716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6191" r="-42504" b="-1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714500" y="914400"/>
            <a:ext cx="14813280" cy="2034540"/>
            <a:chOff x="0" y="0"/>
            <a:chExt cx="19751040" cy="27127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76200"/>
              <a:ext cx="19751040" cy="2636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128"/>
                </a:lnSpc>
              </a:pPr>
              <a:r>
                <a:rPr lang="en-US" sz="6600" b="1" spc="-9" dirty="0">
                  <a:latin typeface="Arial" panose="020B0604020202020204" pitchFamily="34" charset="0"/>
                  <a:ea typeface="PT Sans"/>
                  <a:cs typeface="Arial" panose="020B0604020202020204" pitchFamily="34" charset="0"/>
                  <a:sym typeface="PT Sans"/>
                </a:rPr>
                <a:t>Induction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805940" y="3169920"/>
            <a:ext cx="14626428" cy="3231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Key development changes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Physical, emotional and cogitative 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Key milestones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Relationships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Social pressures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40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Youth workers</a:t>
            </a:r>
          </a:p>
          <a:p>
            <a:pPr marL="665797" lvl="1" indent="-332899" algn="l">
              <a:lnSpc>
                <a:spcPts val="3564"/>
              </a:lnSpc>
            </a:pPr>
            <a:endParaRPr lang="en-US" sz="3300" spc="-4" dirty="0">
              <a:solidFill>
                <a:srgbClr val="A6B727"/>
              </a:solidFill>
              <a:latin typeface="PT Sans"/>
              <a:ea typeface="PT Sans"/>
              <a:cs typeface="PT Sans"/>
              <a:sym typeface="PT Sans"/>
            </a:endParaRPr>
          </a:p>
        </p:txBody>
      </p:sp>
      <p:pic>
        <p:nvPicPr>
          <p:cNvPr id="9" name="Picture 8" descr="Paper head with rainbow gears">
            <a:extLst>
              <a:ext uri="{FF2B5EF4-FFF2-40B4-BE49-F238E27FC236}">
                <a16:creationId xmlns:a16="http://schemas.microsoft.com/office/drawing/2014/main" id="{57342393-0E66-7F3B-2EB6-5BA7230283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5759" y="4029041"/>
            <a:ext cx="3657260" cy="54864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61950" y="360045"/>
            <a:ext cx="17586960" cy="9566910"/>
            <a:chOff x="-32215" y="-20454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-32215" y="-20454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46710" y="469287"/>
            <a:ext cx="17579340" cy="2034540"/>
            <a:chOff x="0" y="0"/>
            <a:chExt cx="7164832" cy="27127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164832" cy="2712720"/>
            </a:xfrm>
            <a:custGeom>
              <a:avLst/>
              <a:gdLst/>
              <a:ahLst/>
              <a:cxnLst/>
              <a:rect l="l" t="t" r="r" b="b"/>
              <a:pathLst>
                <a:path w="7164832" h="2712720">
                  <a:moveTo>
                    <a:pt x="0" y="0"/>
                  </a:moveTo>
                  <a:lnTo>
                    <a:pt x="7164832" y="0"/>
                  </a:lnTo>
                  <a:lnTo>
                    <a:pt x="7164832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463" b="-1463"/>
              </a:stretch>
            </a:blipFill>
          </p:spPr>
          <p:txBody>
            <a:bodyPr/>
            <a:lstStyle/>
            <a:p>
              <a:pPr algn="ctr"/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57150"/>
              <a:ext cx="7164832" cy="265557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4374"/>
                </a:lnSpc>
              </a:pPr>
              <a:r>
                <a:rPr lang="en-US" sz="4400" b="1" spc="-5" dirty="0">
                  <a:solidFill>
                    <a:srgbClr val="A6B727"/>
                  </a:solidFill>
                  <a:latin typeface="Arial" panose="020B0604020202020204" pitchFamily="34" charset="0"/>
                  <a:ea typeface="PT Sans"/>
                  <a:cs typeface="Arial" panose="020B0604020202020204" pitchFamily="34" charset="0"/>
                  <a:sym typeface="PT Sans"/>
                </a:rPr>
                <a:t>Understanding Adolescent Transitions</a:t>
              </a:r>
            </a:p>
            <a:p>
              <a:pPr algn="ctr">
                <a:lnSpc>
                  <a:spcPts val="4374"/>
                </a:lnSpc>
              </a:pPr>
              <a:endParaRPr lang="en-US" sz="4050" spc="-5" dirty="0">
                <a:solidFill>
                  <a:srgbClr val="A6B727"/>
                </a:solidFill>
                <a:latin typeface="PT Sans"/>
                <a:ea typeface="PT Sans"/>
                <a:cs typeface="PT Sans"/>
                <a:sym typeface="PT Sans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772400" y="8362557"/>
            <a:ext cx="2042205" cy="709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17170" lvl="1">
              <a:lnSpc>
                <a:spcPts val="2879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Taylor, D. (2013)</a:t>
            </a:r>
            <a:endParaRPr lang="en-US" sz="2000" i="1" u="sng" dirty="0">
              <a:solidFill>
                <a:srgbClr val="F59E00"/>
              </a:solidFill>
              <a:latin typeface="Arial Italics"/>
              <a:ea typeface="Arial Italics"/>
              <a:cs typeface="Arial Italics"/>
              <a:sym typeface="Arial Italics"/>
              <a:hlinkClick r:id="rId3" tooltip="https://gofatherhood.com/2013/11/why-did-the-teenager-not-cross-road/"/>
            </a:endParaRPr>
          </a:p>
        </p:txBody>
      </p:sp>
      <p:pic>
        <p:nvPicPr>
          <p:cNvPr id="1026" name="Picture 2" descr="Teenage Brain – Addiction is Real">
            <a:extLst>
              <a:ext uri="{FF2B5EF4-FFF2-40B4-BE49-F238E27FC236}">
                <a16:creationId xmlns:a16="http://schemas.microsoft.com/office/drawing/2014/main" id="{A4CCFBA8-4FCA-E98A-56CF-FA985D311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947675"/>
            <a:ext cx="10626726" cy="2884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y did the teenager NOT cross the road ...">
            <a:extLst>
              <a:ext uri="{FF2B5EF4-FFF2-40B4-BE49-F238E27FC236}">
                <a16:creationId xmlns:a16="http://schemas.microsoft.com/office/drawing/2014/main" id="{A07B0120-3919-1735-B084-4C47AB0E3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5368577"/>
            <a:ext cx="5638799" cy="395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793270-A146-6AC1-B1F8-91C8DBD0DF19}"/>
              </a:ext>
            </a:extLst>
          </p:cNvPr>
          <p:cNvSpPr txBox="1"/>
          <p:nvPr/>
        </p:nvSpPr>
        <p:spPr>
          <a:xfrm>
            <a:off x="13411200" y="3619500"/>
            <a:ext cx="335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(Johnson, Blum and Giedd,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714500" y="914400"/>
            <a:ext cx="14813280" cy="2034540"/>
            <a:chOff x="0" y="0"/>
            <a:chExt cx="19751040" cy="27127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76200"/>
              <a:ext cx="19751040" cy="2636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6600" b="1" spc="-9" dirty="0">
                  <a:solidFill>
                    <a:srgbClr val="A6B727"/>
                  </a:solidFill>
                  <a:latin typeface="PT Sans Bold"/>
                  <a:ea typeface="PT Sans Bold"/>
                  <a:cs typeface="PT Sans Bold"/>
                  <a:sym typeface="PT Sans Bold"/>
                </a:rPr>
                <a:t>Eriksons psychosocial theory 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736337" y="2552700"/>
            <a:ext cx="10769603" cy="6057900"/>
            <a:chOff x="0" y="0"/>
            <a:chExt cx="14359471" cy="80772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4359510" cy="8077200"/>
            </a:xfrm>
            <a:custGeom>
              <a:avLst/>
              <a:gdLst/>
              <a:ahLst/>
              <a:cxnLst/>
              <a:rect l="l" t="t" r="r" b="b"/>
              <a:pathLst>
                <a:path w="14359510" h="8077200">
                  <a:moveTo>
                    <a:pt x="0" y="0"/>
                  </a:moveTo>
                  <a:lnTo>
                    <a:pt x="14359510" y="0"/>
                  </a:lnTo>
                  <a:lnTo>
                    <a:pt x="14359510" y="8077200"/>
                  </a:lnTo>
                  <a:lnTo>
                    <a:pt x="0" y="807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754AE7CE-66F1-80F9-3C3F-53A659271B38}"/>
              </a:ext>
            </a:extLst>
          </p:cNvPr>
          <p:cNvSpPr txBox="1"/>
          <p:nvPr/>
        </p:nvSpPr>
        <p:spPr>
          <a:xfrm>
            <a:off x="15316200" y="8267700"/>
            <a:ext cx="2209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(Erikson, 1963)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3400" y="914400"/>
            <a:ext cx="15994380" cy="2034540"/>
            <a:chOff x="-1574800" y="0"/>
            <a:chExt cx="21325840" cy="2712720"/>
          </a:xfrm>
        </p:grpSpPr>
        <p:sp>
          <p:nvSpPr>
            <p:cNvPr id="5" name="Freeform 5"/>
            <p:cNvSpPr/>
            <p:nvPr/>
          </p:nvSpPr>
          <p:spPr>
            <a:xfrm>
              <a:off x="-1574800" y="0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76200"/>
              <a:ext cx="19751040" cy="2636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6600" spc="-9" dirty="0">
                  <a:solidFill>
                    <a:srgbClr val="A6B727"/>
                  </a:solidFill>
                  <a:latin typeface="PT Sans"/>
                  <a:ea typeface="PT Sans"/>
                  <a:cs typeface="PT Sans"/>
                  <a:sym typeface="PT Sans"/>
                </a:rPr>
                <a:t>Jean Piaget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806391" y="2275608"/>
            <a:ext cx="9082411" cy="6057900"/>
            <a:chOff x="0" y="0"/>
            <a:chExt cx="12109882" cy="8077200"/>
          </a:xfrm>
        </p:grpSpPr>
        <p:sp>
          <p:nvSpPr>
            <p:cNvPr id="8" name="Freeform 8" descr="Overview of Jean Piaget’s four cognitive development stages with age ranges and key characteristics for educators."/>
            <p:cNvSpPr/>
            <p:nvPr/>
          </p:nvSpPr>
          <p:spPr>
            <a:xfrm>
              <a:off x="0" y="0"/>
              <a:ext cx="12109831" cy="8077200"/>
            </a:xfrm>
            <a:custGeom>
              <a:avLst/>
              <a:gdLst/>
              <a:ahLst/>
              <a:cxnLst/>
              <a:rect l="l" t="t" r="r" b="b"/>
              <a:pathLst>
                <a:path w="12109831" h="8077200">
                  <a:moveTo>
                    <a:pt x="0" y="0"/>
                  </a:moveTo>
                  <a:lnTo>
                    <a:pt x="12109831" y="0"/>
                  </a:lnTo>
                  <a:lnTo>
                    <a:pt x="12109831" y="8077200"/>
                  </a:lnTo>
                  <a:lnTo>
                    <a:pt x="0" y="807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4782800" y="9074643"/>
            <a:ext cx="8956958" cy="366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(Piaget, 1972).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37185" y="356235"/>
            <a:ext cx="17606010" cy="9585960"/>
            <a:chOff x="0" y="0"/>
            <a:chExt cx="23474680" cy="1278128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74680" cy="12781280"/>
            </a:xfrm>
            <a:custGeom>
              <a:avLst/>
              <a:gdLst/>
              <a:ahLst/>
              <a:cxnLst/>
              <a:rect l="l" t="t" r="r" b="b"/>
              <a:pathLst>
                <a:path w="23474680" h="12781280">
                  <a:moveTo>
                    <a:pt x="0" y="0"/>
                  </a:moveTo>
                  <a:lnTo>
                    <a:pt x="23474680" y="0"/>
                  </a:lnTo>
                  <a:lnTo>
                    <a:pt x="23474680" y="12781280"/>
                  </a:lnTo>
                  <a:lnTo>
                    <a:pt x="0" y="12781280"/>
                  </a:lnTo>
                  <a:close/>
                </a:path>
              </a:pathLst>
            </a:custGeom>
            <a:solidFill>
              <a:srgbClr val="A6B727"/>
            </a:solid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662671" y="914400"/>
            <a:ext cx="10039588" cy="2034540"/>
            <a:chOff x="0" y="0"/>
            <a:chExt cx="13386118" cy="271272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386122" cy="2712720"/>
            </a:xfrm>
            <a:custGeom>
              <a:avLst/>
              <a:gdLst/>
              <a:ahLst/>
              <a:cxnLst/>
              <a:rect l="l" t="t" r="r" b="b"/>
              <a:pathLst>
                <a:path w="13386122" h="2712720">
                  <a:moveTo>
                    <a:pt x="0" y="0"/>
                  </a:moveTo>
                  <a:lnTo>
                    <a:pt x="13386122" y="0"/>
                  </a:lnTo>
                  <a:lnTo>
                    <a:pt x="13386122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6150" b="-461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28575"/>
              <a:ext cx="13386118" cy="268414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6415"/>
                </a:lnSpc>
              </a:pPr>
              <a:r>
                <a:rPr lang="en-US" sz="5940" b="1" dirty="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Changing Relationships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754111" y="3004185"/>
            <a:ext cx="10172300" cy="6001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2898" lvl="1" algn="l">
              <a:lnSpc>
                <a:spcPts val="3564"/>
              </a:lnSpc>
            </a:pPr>
            <a:r>
              <a:rPr lang="en-US" sz="33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Family Relationships</a:t>
            </a:r>
          </a:p>
          <a:p>
            <a:pPr marL="665797" lvl="1" indent="-332899" algn="l">
              <a:lnSpc>
                <a:spcPts val="3564"/>
              </a:lnSpc>
            </a:pPr>
            <a:r>
              <a:rPr lang="en-US" sz="2000" b="1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“secure and consistent relationships remain vital for emotional wellbeing”</a:t>
            </a:r>
          </a:p>
          <a:p>
            <a:pPr marL="665797" lvl="1" indent="-332899" algn="l">
              <a:lnSpc>
                <a:spcPts val="3564"/>
              </a:lnSpc>
            </a:pPr>
            <a:r>
              <a:rPr lang="en-US" sz="2000" b="1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 (Bowlby, 1988).</a:t>
            </a:r>
          </a:p>
          <a:p>
            <a:pPr marL="665797" lvl="1" indent="-332899" algn="l">
              <a:lnSpc>
                <a:spcPts val="3564"/>
              </a:lnSpc>
            </a:pPr>
            <a:endParaRPr lang="en-US" sz="3300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  <a:p>
            <a:pPr marL="332898" lvl="1" algn="l">
              <a:lnSpc>
                <a:spcPts val="3564"/>
              </a:lnSpc>
            </a:pPr>
            <a:r>
              <a:rPr lang="en-US" sz="33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Peer Relationships</a:t>
            </a:r>
          </a:p>
          <a:p>
            <a:pPr marL="332898" lvl="1">
              <a:lnSpc>
                <a:spcPts val="3564"/>
              </a:lnSpc>
            </a:pPr>
            <a:r>
              <a:rPr lang="en-US" sz="2000" i="1" dirty="0">
                <a:latin typeface="Arial Bold" panose="020B0704020202020204" pitchFamily="34" charset="0"/>
                <a:cs typeface="Arial Bold" panose="020B0704020202020204" pitchFamily="34" charset="0"/>
              </a:rPr>
              <a:t>“the training gave me the confidence and reassurance that I can help and support others”</a:t>
            </a:r>
            <a:endParaRPr lang="en-GB" sz="2000" i="1" dirty="0">
              <a:latin typeface="Arial Bold" panose="020B0704020202020204" pitchFamily="34" charset="0"/>
              <a:cs typeface="Arial Bold" panose="020B0704020202020204" pitchFamily="34" charset="0"/>
            </a:endParaRPr>
          </a:p>
          <a:p>
            <a:pPr marL="332898" lvl="1">
              <a:lnSpc>
                <a:spcPts val="3564"/>
              </a:lnSpc>
            </a:pPr>
            <a:endParaRPr lang="en-GB" sz="2000" i="1" dirty="0">
              <a:latin typeface="Arial Bold" panose="020B0704020202020204" pitchFamily="34" charset="0"/>
              <a:cs typeface="Arial Bold" panose="020B0704020202020204" pitchFamily="34" charset="0"/>
            </a:endParaRPr>
          </a:p>
          <a:p>
            <a:pPr marL="332898" lvl="1">
              <a:lnSpc>
                <a:spcPts val="3564"/>
              </a:lnSpc>
            </a:pPr>
            <a:r>
              <a:rPr lang="en-US" sz="2000" i="1" dirty="0">
                <a:latin typeface="Arial Bold" panose="020B0704020202020204" pitchFamily="34" charset="0"/>
                <a:cs typeface="Arial Bold" panose="020B0704020202020204" pitchFamily="34" charset="0"/>
              </a:rPr>
              <a:t>“I was worried about attending to begin with but really enjoyed it and learnt a lot!”</a:t>
            </a:r>
            <a:endParaRPr lang="en-GB" sz="2000" i="1" dirty="0">
              <a:latin typeface="Arial Bold" panose="020B0704020202020204" pitchFamily="34" charset="0"/>
              <a:cs typeface="Arial Bold" panose="020B0704020202020204" pitchFamily="34" charset="0"/>
            </a:endParaRP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endParaRPr lang="en-US" sz="3300" b="1" i="1" dirty="0">
              <a:latin typeface="Arial Bold" panose="020B0704020202020204" pitchFamily="34" charset="0"/>
              <a:ea typeface="Arial Bold"/>
              <a:cs typeface="Arial Bold" panose="020B0704020202020204" pitchFamily="34" charset="0"/>
              <a:sym typeface="Arial Bold"/>
            </a:endParaRPr>
          </a:p>
          <a:p>
            <a:pPr marL="665797" lvl="1" indent="-332899" algn="l">
              <a:lnSpc>
                <a:spcPts val="3564"/>
              </a:lnSpc>
            </a:pPr>
            <a:endParaRPr lang="en-US" sz="3300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  <a:p>
            <a:pPr marL="665797" lvl="1" indent="-332899" algn="l">
              <a:lnSpc>
                <a:spcPts val="3564"/>
              </a:lnSpc>
            </a:pPr>
            <a:endParaRPr lang="en-US" sz="3300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342900" y="365760"/>
            <a:ext cx="5471493" cy="9566910"/>
            <a:chOff x="0" y="0"/>
            <a:chExt cx="7295324" cy="1275588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295261" cy="12755880"/>
            </a:xfrm>
            <a:custGeom>
              <a:avLst/>
              <a:gdLst/>
              <a:ahLst/>
              <a:cxnLst/>
              <a:rect l="l" t="t" r="r" b="b"/>
              <a:pathLst>
                <a:path w="7295261" h="12755880">
                  <a:moveTo>
                    <a:pt x="0" y="0"/>
                  </a:moveTo>
                  <a:lnTo>
                    <a:pt x="7295261" y="0"/>
                  </a:lnTo>
                  <a:lnTo>
                    <a:pt x="7295261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76239" y="2124180"/>
            <a:ext cx="4007958" cy="2778023"/>
            <a:chOff x="0" y="0"/>
            <a:chExt cx="5343944" cy="3704031"/>
          </a:xfrm>
        </p:grpSpPr>
        <p:sp>
          <p:nvSpPr>
            <p:cNvPr id="15" name="Freeform 15" descr="Online Family Mediation Services | Your ..."/>
            <p:cNvSpPr/>
            <p:nvPr/>
          </p:nvSpPr>
          <p:spPr>
            <a:xfrm>
              <a:off x="0" y="0"/>
              <a:ext cx="5343906" cy="3704082"/>
            </a:xfrm>
            <a:custGeom>
              <a:avLst/>
              <a:gdLst/>
              <a:ahLst/>
              <a:cxnLst/>
              <a:rect l="l" t="t" r="r" b="b"/>
              <a:pathLst>
                <a:path w="5343906" h="3704082">
                  <a:moveTo>
                    <a:pt x="0" y="0"/>
                  </a:moveTo>
                  <a:lnTo>
                    <a:pt x="5343906" y="0"/>
                  </a:lnTo>
                  <a:lnTo>
                    <a:pt x="5343906" y="3704082"/>
                  </a:lnTo>
                  <a:lnTo>
                    <a:pt x="0" y="3704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6684" r="-2" b="-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70149" y="5384797"/>
            <a:ext cx="3620138" cy="3820916"/>
            <a:chOff x="0" y="0"/>
            <a:chExt cx="4826851" cy="5094554"/>
          </a:xfrm>
        </p:grpSpPr>
        <p:sp>
          <p:nvSpPr>
            <p:cNvPr id="17" name="Freeform 17" descr="Mentor Icon - Free PNG &amp; SVG 1132387 ..."/>
            <p:cNvSpPr/>
            <p:nvPr/>
          </p:nvSpPr>
          <p:spPr>
            <a:xfrm>
              <a:off x="0" y="0"/>
              <a:ext cx="4826889" cy="5094605"/>
            </a:xfrm>
            <a:custGeom>
              <a:avLst/>
              <a:gdLst/>
              <a:ahLst/>
              <a:cxnLst/>
              <a:rect l="l" t="t" r="r" b="b"/>
              <a:pathLst>
                <a:path w="4826889" h="5094605">
                  <a:moveTo>
                    <a:pt x="0" y="0"/>
                  </a:moveTo>
                  <a:lnTo>
                    <a:pt x="4826889" y="0"/>
                  </a:lnTo>
                  <a:lnTo>
                    <a:pt x="4826889" y="5094605"/>
                  </a:lnTo>
                  <a:lnTo>
                    <a:pt x="0" y="50946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5546" r="2" b="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7185" y="356235"/>
            <a:ext cx="17606010" cy="9585960"/>
            <a:chOff x="0" y="0"/>
            <a:chExt cx="23474680" cy="1278128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474680" cy="12781280"/>
            </a:xfrm>
            <a:custGeom>
              <a:avLst/>
              <a:gdLst/>
              <a:ahLst/>
              <a:cxnLst/>
              <a:rect l="l" t="t" r="r" b="b"/>
              <a:pathLst>
                <a:path w="23474680" h="12781280">
                  <a:moveTo>
                    <a:pt x="0" y="0"/>
                  </a:moveTo>
                  <a:lnTo>
                    <a:pt x="23474680" y="0"/>
                  </a:lnTo>
                  <a:lnTo>
                    <a:pt x="23474680" y="12781280"/>
                  </a:lnTo>
                  <a:lnTo>
                    <a:pt x="0" y="12781280"/>
                  </a:lnTo>
                  <a:close/>
                </a:path>
              </a:pathLst>
            </a:custGeom>
            <a:solidFill>
              <a:srgbClr val="A6B727"/>
            </a:solid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AutoShape 8"/>
          <p:cNvSpPr/>
          <p:nvPr/>
        </p:nvSpPr>
        <p:spPr>
          <a:xfrm rot="4200">
            <a:off x="2960484" y="5595938"/>
            <a:ext cx="12359411" cy="0"/>
          </a:xfrm>
          <a:prstGeom prst="line">
            <a:avLst/>
          </a:prstGeom>
          <a:ln w="95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337185" y="356235"/>
            <a:ext cx="17602200" cy="9585960"/>
            <a:chOff x="0" y="0"/>
            <a:chExt cx="23469600" cy="1278128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469600" cy="12781280"/>
            </a:xfrm>
            <a:custGeom>
              <a:avLst/>
              <a:gdLst/>
              <a:ahLst/>
              <a:cxnLst/>
              <a:rect l="l" t="t" r="r" b="b"/>
              <a:pathLst>
                <a:path w="23469600" h="12781280">
                  <a:moveTo>
                    <a:pt x="0" y="0"/>
                  </a:moveTo>
                  <a:lnTo>
                    <a:pt x="23469600" y="0"/>
                  </a:lnTo>
                  <a:lnTo>
                    <a:pt x="23469600" y="12781280"/>
                  </a:lnTo>
                  <a:lnTo>
                    <a:pt x="0" y="12781280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19891" y="360807"/>
            <a:ext cx="6615684" cy="9585960"/>
            <a:chOff x="0" y="0"/>
            <a:chExt cx="8820912" cy="1278128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820912" cy="12781280"/>
            </a:xfrm>
            <a:custGeom>
              <a:avLst/>
              <a:gdLst/>
              <a:ahLst/>
              <a:cxnLst/>
              <a:rect l="l" t="t" r="r" b="b"/>
              <a:pathLst>
                <a:path w="8820912" h="12781280">
                  <a:moveTo>
                    <a:pt x="0" y="0"/>
                  </a:moveTo>
                  <a:lnTo>
                    <a:pt x="8820912" y="0"/>
                  </a:lnTo>
                  <a:lnTo>
                    <a:pt x="8820912" y="12781280"/>
                  </a:lnTo>
                  <a:lnTo>
                    <a:pt x="0" y="12781280"/>
                  </a:lnTo>
                  <a:close/>
                </a:path>
              </a:pathLst>
            </a:custGeom>
            <a:solidFill>
              <a:srgbClr val="A6B727"/>
            </a:solid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AutoShape 13"/>
          <p:cNvSpPr/>
          <p:nvPr/>
        </p:nvSpPr>
        <p:spPr>
          <a:xfrm rot="12420">
            <a:off x="12547911" y="6604035"/>
            <a:ext cx="4159644" cy="0"/>
          </a:xfrm>
          <a:prstGeom prst="line">
            <a:avLst/>
          </a:prstGeom>
          <a:ln w="95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333375" y="360807"/>
            <a:ext cx="17606010" cy="9585960"/>
            <a:chOff x="0" y="0"/>
            <a:chExt cx="23474680" cy="1278128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3474680" cy="12781280"/>
            </a:xfrm>
            <a:custGeom>
              <a:avLst/>
              <a:gdLst/>
              <a:ahLst/>
              <a:cxnLst/>
              <a:rect l="l" t="t" r="r" b="b"/>
              <a:pathLst>
                <a:path w="23474680" h="12781280">
                  <a:moveTo>
                    <a:pt x="0" y="0"/>
                  </a:moveTo>
                  <a:lnTo>
                    <a:pt x="23474680" y="0"/>
                  </a:lnTo>
                  <a:lnTo>
                    <a:pt x="23474680" y="12781280"/>
                  </a:lnTo>
                  <a:lnTo>
                    <a:pt x="0" y="1278128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19857" r="-19857"/>
              </a:stretch>
            </a:blipFill>
            <a:ln w="190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292708" y="1286513"/>
            <a:ext cx="4670050" cy="5434270"/>
            <a:chOff x="0" y="0"/>
            <a:chExt cx="6226734" cy="724569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226732" cy="7245688"/>
            </a:xfrm>
            <a:custGeom>
              <a:avLst/>
              <a:gdLst/>
              <a:ahLst/>
              <a:cxnLst/>
              <a:rect l="l" t="t" r="r" b="b"/>
              <a:pathLst>
                <a:path w="6226732" h="7245688">
                  <a:moveTo>
                    <a:pt x="0" y="0"/>
                  </a:moveTo>
                  <a:lnTo>
                    <a:pt x="6226732" y="0"/>
                  </a:lnTo>
                  <a:lnTo>
                    <a:pt x="6226732" y="7245688"/>
                  </a:lnTo>
                  <a:lnTo>
                    <a:pt x="0" y="72456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99299" r="-9929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95250"/>
              <a:ext cx="6226734" cy="7150443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l">
                <a:lnSpc>
                  <a:spcPts val="5814"/>
                </a:lnSpc>
              </a:pPr>
              <a:r>
                <a:rPr lang="en-US" sz="5700" b="1" spc="-8" dirty="0">
                  <a:solidFill>
                    <a:srgbClr val="000000"/>
                  </a:solidFill>
                  <a:latin typeface="Arial" panose="020B0604020202020204" pitchFamily="34" charset="0"/>
                  <a:ea typeface="PT Sans Bold"/>
                  <a:cs typeface="Arial" panose="020B0604020202020204" pitchFamily="34" charset="0"/>
                  <a:sym typeface="PT Sans Bold"/>
                </a:rPr>
                <a:t>Social Change, Social Pressures, and Their Impact 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986772" y="1286513"/>
            <a:ext cx="7711002" cy="7711002"/>
            <a:chOff x="0" y="0"/>
            <a:chExt cx="10281336" cy="10281336"/>
          </a:xfrm>
        </p:grpSpPr>
        <p:sp>
          <p:nvSpPr>
            <p:cNvPr id="20" name="Freeform 20" descr="Bronfenbrenner's Microsystem Theory"/>
            <p:cNvSpPr/>
            <p:nvPr/>
          </p:nvSpPr>
          <p:spPr>
            <a:xfrm>
              <a:off x="0" y="0"/>
              <a:ext cx="10281285" cy="10281285"/>
            </a:xfrm>
            <a:custGeom>
              <a:avLst/>
              <a:gdLst/>
              <a:ahLst/>
              <a:cxnLst/>
              <a:rect l="l" t="t" r="r" b="b"/>
              <a:pathLst>
                <a:path w="10281285" h="10281285">
                  <a:moveTo>
                    <a:pt x="0" y="0"/>
                  </a:moveTo>
                  <a:lnTo>
                    <a:pt x="10281285" y="0"/>
                  </a:lnTo>
                  <a:lnTo>
                    <a:pt x="10281285" y="10281285"/>
                  </a:lnTo>
                  <a:lnTo>
                    <a:pt x="0" y="102812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1F728398-C24F-5DE0-7370-FC8F45B9B789}"/>
              </a:ext>
            </a:extLst>
          </p:cNvPr>
          <p:cNvSpPr txBox="1"/>
          <p:nvPr/>
        </p:nvSpPr>
        <p:spPr>
          <a:xfrm>
            <a:off x="8305800" y="9428162"/>
            <a:ext cx="541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(Bronfenbrenner, 1979)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0520" y="110242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40080" y="616353"/>
            <a:ext cx="17099280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3300" b="1" dirty="0">
                <a:latin typeface="Arial" panose="020B0604020202020204" pitchFamily="34" charset="0"/>
                <a:ea typeface="Arial Bold"/>
                <a:cs typeface="Arial" panose="020B0604020202020204" pitchFamily="34" charset="0"/>
                <a:sym typeface="Arial Bold"/>
              </a:rPr>
              <a:t>Digital Pressures</a:t>
            </a: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endParaRPr lang="en-US" sz="3300" b="1" dirty="0">
              <a:latin typeface="Arial" panose="020B0604020202020204" pitchFamily="34" charset="0"/>
              <a:ea typeface="Arial Bold"/>
              <a:cs typeface="Arial" panose="020B0604020202020204" pitchFamily="34" charset="0"/>
              <a:sym typeface="Arial Bold"/>
            </a:endParaRPr>
          </a:p>
          <a:p>
            <a:pPr marL="332898" lvl="1" algn="l">
              <a:lnSpc>
                <a:spcPts val="3564"/>
              </a:lnSpc>
            </a:pPr>
            <a:endParaRPr lang="en-US" sz="3300" b="1" dirty="0">
              <a:latin typeface="Arial" panose="020B0604020202020204" pitchFamily="34" charset="0"/>
              <a:ea typeface="Arial Bold"/>
              <a:cs typeface="Arial" panose="020B0604020202020204" pitchFamily="34" charset="0"/>
              <a:sym typeface="Arial Bold"/>
            </a:endParaRPr>
          </a:p>
          <a:p>
            <a:pPr marL="665797" lvl="1" indent="-332899" algn="l">
              <a:lnSpc>
                <a:spcPts val="3564"/>
              </a:lnSpc>
            </a:pPr>
            <a:r>
              <a:rPr lang="en-US" sz="33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   </a:t>
            </a:r>
            <a:r>
              <a:rPr lang="en-US" sz="3300" i="1" spc="-4" dirty="0">
                <a:latin typeface="Arial" panose="020B0604020202020204" pitchFamily="34" charset="0"/>
                <a:ea typeface="PT Sans Italics"/>
                <a:cs typeface="Arial" panose="020B0604020202020204" pitchFamily="34" charset="0"/>
                <a:sym typeface="PT Sans Italics"/>
              </a:rPr>
              <a:t>The World Health Organization reports that up to </a:t>
            </a:r>
            <a:r>
              <a:rPr lang="en-US" sz="3300" b="1" i="1" spc="-4" dirty="0">
                <a:latin typeface="Arial" panose="020B0604020202020204" pitchFamily="34" charset="0"/>
                <a:ea typeface="PT Sans Bold Italics"/>
                <a:cs typeface="Arial" panose="020B0604020202020204" pitchFamily="34" charset="0"/>
                <a:sym typeface="PT Sans Bold Italics"/>
              </a:rPr>
              <a:t>95% of teens aged 13–17 use social media</a:t>
            </a:r>
            <a:r>
              <a:rPr lang="en-US" sz="3300" i="1" spc="-4" dirty="0">
                <a:latin typeface="Arial" panose="020B0604020202020204" pitchFamily="34" charset="0"/>
                <a:ea typeface="PT Sans Italics"/>
                <a:cs typeface="Arial" panose="020B0604020202020204" pitchFamily="34" charset="0"/>
                <a:sym typeface="PT Sans Italics"/>
              </a:rPr>
              <a:t>, with over one‑third using it “almost constantly” (WHO, 2023</a:t>
            </a:r>
            <a:r>
              <a:rPr lang="en-US" sz="3300" spc="-4" dirty="0">
                <a:latin typeface="Arial" panose="020B0604020202020204" pitchFamily="34" charset="0"/>
                <a:ea typeface="PT Sans"/>
                <a:cs typeface="Arial" panose="020B0604020202020204" pitchFamily="34" charset="0"/>
                <a:sym typeface="PT Sans"/>
              </a:rPr>
              <a:t>)</a:t>
            </a:r>
            <a:endParaRPr lang="en-US" sz="3300" b="1" spc="-4" dirty="0">
              <a:solidFill>
                <a:srgbClr val="A6B727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endParaRPr lang="en-US" sz="3300" b="1" spc="-4" dirty="0">
              <a:solidFill>
                <a:srgbClr val="A6B727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665797" lvl="1" indent="-332899" algn="l">
              <a:lnSpc>
                <a:spcPts val="3564"/>
              </a:lnSpc>
              <a:buFont typeface="Arial"/>
              <a:buChar char="•"/>
            </a:pPr>
            <a:r>
              <a:rPr lang="en-US" sz="3300" b="1" spc="-4" dirty="0">
                <a:latin typeface="Arial Bold"/>
                <a:ea typeface="Arial Bold"/>
                <a:cs typeface="Arial Bold"/>
                <a:sym typeface="Arial Bold"/>
              </a:rPr>
              <a:t>Poverty and Inequality</a:t>
            </a:r>
          </a:p>
          <a:p>
            <a:pPr marL="665797" lvl="1" indent="-332899" algn="l">
              <a:lnSpc>
                <a:spcPts val="3564"/>
              </a:lnSpc>
            </a:pPr>
            <a:endParaRPr lang="en-US" sz="3300" b="1" spc="-4" dirty="0">
              <a:solidFill>
                <a:srgbClr val="A6B727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pic>
        <p:nvPicPr>
          <p:cNvPr id="9" name="Picture 8" descr="Relative income poverty: April 2023 to ...">
            <a:extLst>
              <a:ext uri="{FF2B5EF4-FFF2-40B4-BE49-F238E27FC236}">
                <a16:creationId xmlns:a16="http://schemas.microsoft.com/office/drawing/2014/main" id="{DBF1C45C-42DA-2EE3-D93A-FE20EAC1FC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618" y="4309672"/>
            <a:ext cx="9610725" cy="455749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BD1B51-20F7-A522-0800-0454A6D56DF4}"/>
              </a:ext>
            </a:extLst>
          </p:cNvPr>
          <p:cNvSpPr txBox="1"/>
          <p:nvPr/>
        </p:nvSpPr>
        <p:spPr>
          <a:xfrm>
            <a:off x="11506200" y="7886700"/>
            <a:ext cx="4928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(Joseph Rowntree Foundation, 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833548" y="5710209"/>
            <a:ext cx="3214688" cy="3214688"/>
            <a:chOff x="0" y="0"/>
            <a:chExt cx="4286250" cy="4286250"/>
          </a:xfrm>
        </p:grpSpPr>
        <p:sp>
          <p:nvSpPr>
            <p:cNvPr id="5" name="Freeform 5" descr="Youth Work in Wales: Principles and ..."/>
            <p:cNvSpPr/>
            <p:nvPr/>
          </p:nvSpPr>
          <p:spPr>
            <a:xfrm>
              <a:off x="0" y="0"/>
              <a:ext cx="4286250" cy="4286250"/>
            </a:xfrm>
            <a:custGeom>
              <a:avLst/>
              <a:gdLst/>
              <a:ahLst/>
              <a:cxnLst/>
              <a:rect l="l" t="t" r="r" b="b"/>
              <a:pathLst>
                <a:path w="4286250" h="4286250">
                  <a:moveTo>
                    <a:pt x="0" y="0"/>
                  </a:moveTo>
                  <a:lnTo>
                    <a:pt x="4286250" y="0"/>
                  </a:lnTo>
                  <a:lnTo>
                    <a:pt x="4286250" y="4286250"/>
                  </a:lnTo>
                  <a:lnTo>
                    <a:pt x="0" y="42862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8298180" y="8914524"/>
            <a:ext cx="8956958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240"/>
              </a:lnSpc>
            </a:pP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ea typeface="Arial Italics"/>
                <a:cs typeface="Arial" panose="020B0604020202020204" pitchFamily="34" charset="0"/>
                <a:sym typeface="Arial Italics"/>
              </a:rPr>
              <a:t>Youth Work in Wales: Principles and Purposes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(Welsh Government, 2019</a:t>
            </a:r>
            <a:r>
              <a:rPr lang="en-US" sz="27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),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714500" y="914400"/>
            <a:ext cx="14813280" cy="2034540"/>
            <a:chOff x="0" y="0"/>
            <a:chExt cx="19751040" cy="271272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38100"/>
              <a:ext cx="19751040" cy="26746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128"/>
                </a:lnSpc>
              </a:pPr>
              <a:r>
                <a:rPr lang="en-US" sz="6600" b="1" dirty="0">
                  <a:solidFill>
                    <a:srgbClr val="A6B727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ROLE OF A YOUTH WORKER</a:t>
              </a:r>
            </a:p>
            <a:p>
              <a:pPr algn="l">
                <a:lnSpc>
                  <a:spcPts val="7128"/>
                </a:lnSpc>
              </a:pPr>
              <a:endParaRPr lang="en-US" sz="6600" b="1" dirty="0">
                <a:solidFill>
                  <a:srgbClr val="A6B727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805940" y="2975610"/>
            <a:ext cx="12296604" cy="3713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28663" lvl="1" indent="-457200" algn="l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accent3"/>
                </a:solidFill>
                <a:latin typeface="Arial Bold"/>
                <a:ea typeface="Arial Bold"/>
                <a:cs typeface="Arial Bold"/>
                <a:sym typeface="Arial Bold"/>
              </a:rPr>
              <a:t>Supporting Emotional Wellbeing</a:t>
            </a:r>
          </a:p>
          <a:p>
            <a:pPr marL="542925" lvl="1" indent="-271462" algn="l">
              <a:lnSpc>
                <a:spcPts val="3600"/>
              </a:lnSpc>
            </a:pPr>
            <a:endParaRPr lang="en-US" sz="3000" b="1" dirty="0">
              <a:solidFill>
                <a:schemeClr val="accent3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728663" lvl="1" indent="-457200" algn="l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accent3"/>
                </a:solidFill>
                <a:latin typeface="Arial Bold"/>
                <a:ea typeface="Arial Bold"/>
                <a:cs typeface="Arial Bold"/>
                <a:sym typeface="Arial Bold"/>
              </a:rPr>
              <a:t>Facilitating Healthy Transitions</a:t>
            </a:r>
          </a:p>
          <a:p>
            <a:pPr marL="542925" lvl="1" indent="-271462" algn="l">
              <a:lnSpc>
                <a:spcPts val="3600"/>
              </a:lnSpc>
            </a:pPr>
            <a:endParaRPr lang="en-US" sz="3000" b="1" dirty="0">
              <a:solidFill>
                <a:schemeClr val="accent3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728663" lvl="1" indent="-457200" algn="l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accent3"/>
                </a:solidFill>
                <a:latin typeface="Arial Bold"/>
                <a:ea typeface="Arial Bold"/>
                <a:cs typeface="Arial Bold"/>
                <a:sym typeface="Arial Bold"/>
              </a:rPr>
              <a:t>Strengthening Relationships</a:t>
            </a:r>
          </a:p>
          <a:p>
            <a:pPr marL="542925" lvl="1" indent="-271462" algn="l">
              <a:lnSpc>
                <a:spcPts val="3600"/>
              </a:lnSpc>
            </a:pPr>
            <a:endParaRPr lang="en-US" sz="3000" b="1" dirty="0">
              <a:solidFill>
                <a:schemeClr val="accent3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728663" lvl="1" indent="-457200" algn="l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accent3"/>
                </a:solidFill>
                <a:latin typeface="Arial Bold"/>
                <a:ea typeface="Arial Bold"/>
                <a:cs typeface="Arial Bold"/>
                <a:sym typeface="Arial Bold"/>
              </a:rPr>
              <a:t>Address Social Pressures</a:t>
            </a:r>
          </a:p>
          <a:p>
            <a:pPr marL="542925" lvl="1" indent="-271462" algn="l">
              <a:lnSpc>
                <a:spcPts val="3600"/>
              </a:lnSpc>
            </a:pPr>
            <a:endParaRPr lang="en-US" sz="3000" b="1" dirty="0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0520" y="342901"/>
            <a:ext cx="17586960" cy="9584054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blipFill>
              <a:blip r:embed="rId2"/>
              <a:stretch>
                <a:fillRect t="-37319" b="-3731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2133600" y="1394460"/>
            <a:ext cx="18997158" cy="6011175"/>
            <a:chOff x="-5578504" y="-5302181"/>
            <a:chExt cx="25329544" cy="8014901"/>
          </a:xfrm>
        </p:grpSpPr>
        <p:sp>
          <p:nvSpPr>
            <p:cNvPr id="5" name="Freeform 5"/>
            <p:cNvSpPr/>
            <p:nvPr/>
          </p:nvSpPr>
          <p:spPr>
            <a:xfrm>
              <a:off x="-5578504" y="-5302181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95250"/>
              <a:ext cx="19751040" cy="261747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9503"/>
                </a:lnSpc>
              </a:pPr>
              <a:r>
                <a:rPr lang="en-US" sz="8799" b="1" spc="-12" dirty="0">
                  <a:solidFill>
                    <a:srgbClr val="38B6FF"/>
                  </a:solidFill>
                  <a:latin typeface="PT Sans Bold"/>
                  <a:ea typeface="PT Sans Bold"/>
                  <a:cs typeface="PT Sans Bold"/>
                  <a:sym typeface="PT Sans Bold"/>
                </a:rPr>
                <a:t>CONCLUSION 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B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6710" y="365760"/>
            <a:ext cx="17586960" cy="9566910"/>
            <a:chOff x="0" y="0"/>
            <a:chExt cx="23449280" cy="127558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49280" cy="12755880"/>
            </a:xfrm>
            <a:custGeom>
              <a:avLst/>
              <a:gdLst/>
              <a:ahLst/>
              <a:cxnLst/>
              <a:rect l="l" t="t" r="r" b="b"/>
              <a:pathLst>
                <a:path w="23449280" h="12755880">
                  <a:moveTo>
                    <a:pt x="0" y="0"/>
                  </a:moveTo>
                  <a:lnTo>
                    <a:pt x="23449280" y="0"/>
                  </a:lnTo>
                  <a:lnTo>
                    <a:pt x="23449280" y="12755880"/>
                  </a:lnTo>
                  <a:lnTo>
                    <a:pt x="0" y="127558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714500" y="914400"/>
            <a:ext cx="14813280" cy="2034540"/>
            <a:chOff x="0" y="0"/>
            <a:chExt cx="19751040" cy="27127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51039" cy="2712720"/>
            </a:xfrm>
            <a:custGeom>
              <a:avLst/>
              <a:gdLst/>
              <a:ahLst/>
              <a:cxnLst/>
              <a:rect l="l" t="t" r="r" b="b"/>
              <a:pathLst>
                <a:path w="19751039" h="2712720">
                  <a:moveTo>
                    <a:pt x="0" y="0"/>
                  </a:moveTo>
                  <a:lnTo>
                    <a:pt x="19751039" y="0"/>
                  </a:lnTo>
                  <a:lnTo>
                    <a:pt x="19751039" y="2712720"/>
                  </a:lnTo>
                  <a:lnTo>
                    <a:pt x="0" y="27127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1868" b="-91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76200"/>
              <a:ext cx="19751040" cy="2636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128"/>
                </a:lnSpc>
              </a:pPr>
              <a:r>
                <a:rPr lang="en-US" sz="6600" spc="-9">
                  <a:solidFill>
                    <a:srgbClr val="A6B727"/>
                  </a:solidFill>
                  <a:latin typeface="PT Sans"/>
                  <a:ea typeface="PT Sans"/>
                  <a:cs typeface="PT Sans"/>
                  <a:sym typeface="PT Sans"/>
                </a:rPr>
                <a:t>Reference list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9B84017-6C99-77E6-2009-024A3DC90872}"/>
              </a:ext>
            </a:extLst>
          </p:cNvPr>
          <p:cNvSpPr txBox="1"/>
          <p:nvPr/>
        </p:nvSpPr>
        <p:spPr>
          <a:xfrm>
            <a:off x="1699631" y="2318059"/>
            <a:ext cx="12420600" cy="7594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Bowlby, J. (1988)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Secure Base: Parent-Child Attachment and Healthy Human Development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Bronfenbrenner, U. (1979)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Ecology of Human Development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Cambridge, MA: Harvard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Erikson, E. (1968)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Identity: Youth and Crisis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Norton.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Glaser, B., Shelton, K. and Bree, M. (2010) ‘The role of peer influence in adolescent substance use’,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Adolescence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33(1), pp. 1–8.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Joseph Rowntree Foundation (2025)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Poverty in Wales 2025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JRF.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JRF analysis of Households Below Average Income, 2023/24, DW</a:t>
            </a:r>
            <a:endParaRPr lang="en-GB" sz="16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Piaget, J. (1972)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Psychology of the Child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Basic Books.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Wales (2023)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Latest data on substance misuse in Wales published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NHS Wales.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Government (2019)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Youth Work in Wales: Principles and Purposes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Cardiff: Welsh </a:t>
            </a:r>
            <a:r>
              <a:rPr lang="en-GB" sz="16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Governmen</a:t>
            </a:r>
            <a:endParaRPr lang="en-GB" sz="16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(2023) </a:t>
            </a:r>
            <a:r>
              <a:rPr lang="en-GB" sz="16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Media and Youth Mental Health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WHO.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420</Words>
  <Application>Microsoft Office PowerPoint</Application>
  <PresentationFormat>Custom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PT Sans</vt:lpstr>
      <vt:lpstr>PT Sans Bold</vt:lpstr>
      <vt:lpstr>Arial Bold</vt:lpstr>
      <vt:lpstr>Arial Italics</vt:lpstr>
      <vt:lpstr>Calibri</vt:lpstr>
      <vt:lpstr>Arial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Tanya Roberts</dc:creator>
  <cp:lastModifiedBy>Tanya Roberts</cp:lastModifiedBy>
  <cp:revision>2</cp:revision>
  <dcterms:created xsi:type="dcterms:W3CDTF">2006-08-16T00:00:00Z</dcterms:created>
  <dcterms:modified xsi:type="dcterms:W3CDTF">2026-05-13T20:06:34Z</dcterms:modified>
  <dc:identifier>DAHJXMPTNEM</dc:identifier>
</cp:coreProperties>
</file>