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20"/>
  </p:notesMasterIdLst>
  <p:handoutMasterIdLst>
    <p:handoutMasterId r:id="rId21"/>
  </p:handoutMasterIdLst>
  <p:sldIdLst>
    <p:sldId id="257" r:id="rId5"/>
    <p:sldId id="389" r:id="rId6"/>
    <p:sldId id="384" r:id="rId7"/>
    <p:sldId id="317" r:id="rId8"/>
    <p:sldId id="394" r:id="rId9"/>
    <p:sldId id="277" r:id="rId10"/>
    <p:sldId id="392" r:id="rId11"/>
    <p:sldId id="278" r:id="rId12"/>
    <p:sldId id="395" r:id="rId13"/>
    <p:sldId id="279" r:id="rId14"/>
    <p:sldId id="321" r:id="rId15"/>
    <p:sldId id="391" r:id="rId16"/>
    <p:sldId id="272" r:id="rId17"/>
    <p:sldId id="270" r:id="rId18"/>
    <p:sldId id="281"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4D162E-AE7F-420B-A416-60D7A7C9258D}" v="43" dt="2023-02-19T17:11:02.6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86275" autoAdjust="0"/>
  </p:normalViewPr>
  <p:slideViewPr>
    <p:cSldViewPr snapToGrid="0">
      <p:cViewPr>
        <p:scale>
          <a:sx n="63" d="100"/>
          <a:sy n="63" d="100"/>
        </p:scale>
        <p:origin x="1445" y="235"/>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onii Maynard" userId="232cad4a2a67f43a" providerId="LiveId" clId="{844D162E-AE7F-420B-A416-60D7A7C9258D}"/>
    <pc:docChg chg="undo redo custSel addSld delSld modSld sldOrd modMainMaster">
      <pc:chgData name="Tonii Maynard" userId="232cad4a2a67f43a" providerId="LiveId" clId="{844D162E-AE7F-420B-A416-60D7A7C9258D}" dt="2023-02-19T17:31:32.201" v="1676" actId="20577"/>
      <pc:docMkLst>
        <pc:docMk/>
      </pc:docMkLst>
      <pc:sldChg chg="addSp modSp mod modTransition">
        <pc:chgData name="Tonii Maynard" userId="232cad4a2a67f43a" providerId="LiveId" clId="{844D162E-AE7F-420B-A416-60D7A7C9258D}" dt="2023-02-19T17:11:02.638" v="1273"/>
        <pc:sldMkLst>
          <pc:docMk/>
          <pc:sldMk cId="752814286" sldId="257"/>
        </pc:sldMkLst>
        <pc:spChg chg="mod">
          <ac:chgData name="Tonii Maynard" userId="232cad4a2a67f43a" providerId="LiveId" clId="{844D162E-AE7F-420B-A416-60D7A7C9258D}" dt="2023-02-19T16:00:19.829" v="568" actId="20577"/>
          <ac:spMkLst>
            <pc:docMk/>
            <pc:sldMk cId="752814286" sldId="257"/>
            <ac:spMk id="3" creationId="{D9A11267-FC52-4990-8D98-010AFABA5544}"/>
          </ac:spMkLst>
        </pc:spChg>
        <pc:picChg chg="mod ord">
          <ac:chgData name="Tonii Maynard" userId="232cad4a2a67f43a" providerId="LiveId" clId="{844D162E-AE7F-420B-A416-60D7A7C9258D}" dt="2023-02-16T17:57:38.181" v="202" actId="1076"/>
          <ac:picMkLst>
            <pc:docMk/>
            <pc:sldMk cId="752814286" sldId="257"/>
            <ac:picMk id="14" creationId="{9A8AD548-922D-4E1D-B19C-5F6E808B8160}"/>
          </ac:picMkLst>
        </pc:picChg>
        <pc:picChg chg="add mod">
          <ac:chgData name="Tonii Maynard" userId="232cad4a2a67f43a" providerId="LiveId" clId="{844D162E-AE7F-420B-A416-60D7A7C9258D}" dt="2023-02-19T17:09:21.449" v="1260" actId="1076"/>
          <ac:picMkLst>
            <pc:docMk/>
            <pc:sldMk cId="752814286" sldId="257"/>
            <ac:picMk id="1026" creationId="{BEA4D9FB-CCB8-3543-28F7-62C5847E45B5}"/>
          </ac:picMkLst>
        </pc:picChg>
      </pc:sldChg>
      <pc:sldChg chg="modTransition">
        <pc:chgData name="Tonii Maynard" userId="232cad4a2a67f43a" providerId="LiveId" clId="{844D162E-AE7F-420B-A416-60D7A7C9258D}" dt="2023-02-19T17:11:02.638" v="1273"/>
        <pc:sldMkLst>
          <pc:docMk/>
          <pc:sldMk cId="3891345585" sldId="270"/>
        </pc:sldMkLst>
      </pc:sldChg>
      <pc:sldChg chg="modTransition">
        <pc:chgData name="Tonii Maynard" userId="232cad4a2a67f43a" providerId="LiveId" clId="{844D162E-AE7F-420B-A416-60D7A7C9258D}" dt="2023-02-19T17:11:02.638" v="1273"/>
        <pc:sldMkLst>
          <pc:docMk/>
          <pc:sldMk cId="2624630061" sldId="272"/>
        </pc:sldMkLst>
      </pc:sldChg>
      <pc:sldChg chg="addSp delSp modSp mod modTransition">
        <pc:chgData name="Tonii Maynard" userId="232cad4a2a67f43a" providerId="LiveId" clId="{844D162E-AE7F-420B-A416-60D7A7C9258D}" dt="2023-02-19T17:14:51.855" v="1314" actId="20577"/>
        <pc:sldMkLst>
          <pc:docMk/>
          <pc:sldMk cId="3740286033" sldId="277"/>
        </pc:sldMkLst>
        <pc:spChg chg="del mod">
          <ac:chgData name="Tonii Maynard" userId="232cad4a2a67f43a" providerId="LiveId" clId="{844D162E-AE7F-420B-A416-60D7A7C9258D}" dt="2023-02-16T18:49:09.257" v="520" actId="478"/>
          <ac:spMkLst>
            <pc:docMk/>
            <pc:sldMk cId="3740286033" sldId="277"/>
            <ac:spMk id="3" creationId="{4741A3EA-7CE8-8C0A-A570-7FAAE10A63D0}"/>
          </ac:spMkLst>
        </pc:spChg>
        <pc:spChg chg="mod">
          <ac:chgData name="Tonii Maynard" userId="232cad4a2a67f43a" providerId="LiveId" clId="{844D162E-AE7F-420B-A416-60D7A7C9258D}" dt="2023-02-19T17:14:51.855" v="1314" actId="20577"/>
          <ac:spMkLst>
            <pc:docMk/>
            <pc:sldMk cId="3740286033" sldId="277"/>
            <ac:spMk id="7" creationId="{3E174092-82D3-44E0-8948-4096232ED0A7}"/>
          </ac:spMkLst>
        </pc:spChg>
        <pc:spChg chg="mod">
          <ac:chgData name="Tonii Maynard" userId="232cad4a2a67f43a" providerId="LiveId" clId="{844D162E-AE7F-420B-A416-60D7A7C9258D}" dt="2023-02-19T17:05:09.416" v="1256" actId="113"/>
          <ac:spMkLst>
            <pc:docMk/>
            <pc:sldMk cId="3740286033" sldId="277"/>
            <ac:spMk id="8" creationId="{3EC26390-3968-DAEC-4D89-F1727281C0FB}"/>
          </ac:spMkLst>
        </pc:spChg>
        <pc:spChg chg="add del mod">
          <ac:chgData name="Tonii Maynard" userId="232cad4a2a67f43a" providerId="LiveId" clId="{844D162E-AE7F-420B-A416-60D7A7C9258D}" dt="2023-02-19T17:03:45.570" v="1199" actId="21"/>
          <ac:spMkLst>
            <pc:docMk/>
            <pc:sldMk cId="3740286033" sldId="277"/>
            <ac:spMk id="9" creationId="{90E692E7-9D08-3D1D-DA41-8770BA21FCA5}"/>
          </ac:spMkLst>
        </pc:spChg>
        <pc:picChg chg="add mod">
          <ac:chgData name="Tonii Maynard" userId="232cad4a2a67f43a" providerId="LiveId" clId="{844D162E-AE7F-420B-A416-60D7A7C9258D}" dt="2023-02-19T17:08:35.760" v="1257" actId="1076"/>
          <ac:picMkLst>
            <pc:docMk/>
            <pc:sldMk cId="3740286033" sldId="277"/>
            <ac:picMk id="2050" creationId="{7F2FFE3D-608D-4654-7C38-262B925F97CB}"/>
          </ac:picMkLst>
        </pc:picChg>
      </pc:sldChg>
      <pc:sldChg chg="modSp mod modTransition">
        <pc:chgData name="Tonii Maynard" userId="232cad4a2a67f43a" providerId="LiveId" clId="{844D162E-AE7F-420B-A416-60D7A7C9258D}" dt="2023-02-19T17:11:02.638" v="1273"/>
        <pc:sldMkLst>
          <pc:docMk/>
          <pc:sldMk cId="2496947791" sldId="278"/>
        </pc:sldMkLst>
        <pc:spChg chg="mod">
          <ac:chgData name="Tonii Maynard" userId="232cad4a2a67f43a" providerId="LiveId" clId="{844D162E-AE7F-420B-A416-60D7A7C9258D}" dt="2023-02-19T16:57:19.495" v="1132" actId="20577"/>
          <ac:spMkLst>
            <pc:docMk/>
            <pc:sldMk cId="2496947791" sldId="278"/>
            <ac:spMk id="4" creationId="{B180F3D3-AF78-7692-DEB2-53D6913AD6B5}"/>
          </ac:spMkLst>
        </pc:spChg>
      </pc:sldChg>
      <pc:sldChg chg="modTransition">
        <pc:chgData name="Tonii Maynard" userId="232cad4a2a67f43a" providerId="LiveId" clId="{844D162E-AE7F-420B-A416-60D7A7C9258D}" dt="2023-02-19T17:11:02.638" v="1273"/>
        <pc:sldMkLst>
          <pc:docMk/>
          <pc:sldMk cId="395518310" sldId="279"/>
        </pc:sldMkLst>
      </pc:sldChg>
      <pc:sldChg chg="modTransition">
        <pc:chgData name="Tonii Maynard" userId="232cad4a2a67f43a" providerId="LiveId" clId="{844D162E-AE7F-420B-A416-60D7A7C9258D}" dt="2023-02-19T17:11:02.638" v="1273"/>
        <pc:sldMkLst>
          <pc:docMk/>
          <pc:sldMk cId="1420547054" sldId="281"/>
        </pc:sldMkLst>
      </pc:sldChg>
      <pc:sldChg chg="delSp modSp mod modTransition">
        <pc:chgData name="Tonii Maynard" userId="232cad4a2a67f43a" providerId="LiveId" clId="{844D162E-AE7F-420B-A416-60D7A7C9258D}" dt="2023-02-19T17:11:02.638" v="1273"/>
        <pc:sldMkLst>
          <pc:docMk/>
          <pc:sldMk cId="560021826" sldId="317"/>
        </pc:sldMkLst>
        <pc:spChg chg="del mod">
          <ac:chgData name="Tonii Maynard" userId="232cad4a2a67f43a" providerId="LiveId" clId="{844D162E-AE7F-420B-A416-60D7A7C9258D}" dt="2023-02-19T16:29:36.746" v="973" actId="21"/>
          <ac:spMkLst>
            <pc:docMk/>
            <pc:sldMk cId="560021826" sldId="317"/>
            <ac:spMk id="7" creationId="{D24EB2EC-4FED-997A-ED4B-D145BB47130F}"/>
          </ac:spMkLst>
        </pc:spChg>
        <pc:spChg chg="mod">
          <ac:chgData name="Tonii Maynard" userId="232cad4a2a67f43a" providerId="LiveId" clId="{844D162E-AE7F-420B-A416-60D7A7C9258D}" dt="2023-02-16T18:41:24.269" v="473" actId="1076"/>
          <ac:spMkLst>
            <pc:docMk/>
            <pc:sldMk cId="560021826" sldId="317"/>
            <ac:spMk id="15" creationId="{40F1DF5B-353A-4270-8C10-6A1509441174}"/>
          </ac:spMkLst>
        </pc:spChg>
        <pc:spChg chg="mod">
          <ac:chgData name="Tonii Maynard" userId="232cad4a2a67f43a" providerId="LiveId" clId="{844D162E-AE7F-420B-A416-60D7A7C9258D}" dt="2023-02-19T16:12:59.691" v="718" actId="20577"/>
          <ac:spMkLst>
            <pc:docMk/>
            <pc:sldMk cId="560021826" sldId="317"/>
            <ac:spMk id="16" creationId="{4BDCF583-1D5D-4235-97C2-39272B80A0B1}"/>
          </ac:spMkLst>
        </pc:spChg>
        <pc:picChg chg="mod">
          <ac:chgData name="Tonii Maynard" userId="232cad4a2a67f43a" providerId="LiveId" clId="{844D162E-AE7F-420B-A416-60D7A7C9258D}" dt="2023-02-19T16:09:46.818" v="658" actId="1076"/>
          <ac:picMkLst>
            <pc:docMk/>
            <pc:sldMk cId="560021826" sldId="317"/>
            <ac:picMk id="8" creationId="{5FED7C55-F545-49A1-90FD-D853A25AB453}"/>
          </ac:picMkLst>
        </pc:picChg>
      </pc:sldChg>
      <pc:sldChg chg="modSp mod ord modTransition">
        <pc:chgData name="Tonii Maynard" userId="232cad4a2a67f43a" providerId="LiveId" clId="{844D162E-AE7F-420B-A416-60D7A7C9258D}" dt="2023-02-19T17:14:32.689" v="1313" actId="27636"/>
        <pc:sldMkLst>
          <pc:docMk/>
          <pc:sldMk cId="3521561301" sldId="321"/>
        </pc:sldMkLst>
        <pc:spChg chg="mod">
          <ac:chgData name="Tonii Maynard" userId="232cad4a2a67f43a" providerId="LiveId" clId="{844D162E-AE7F-420B-A416-60D7A7C9258D}" dt="2023-02-19T17:14:32.689" v="1313" actId="27636"/>
          <ac:spMkLst>
            <pc:docMk/>
            <pc:sldMk cId="3521561301" sldId="321"/>
            <ac:spMk id="13" creationId="{C0287FEC-3826-4868-8D93-52429C6156F5}"/>
          </ac:spMkLst>
        </pc:spChg>
      </pc:sldChg>
      <pc:sldChg chg="addSp delSp modSp mod modTransition modNotesTx">
        <pc:chgData name="Tonii Maynard" userId="232cad4a2a67f43a" providerId="LiveId" clId="{844D162E-AE7F-420B-A416-60D7A7C9258D}" dt="2023-02-19T17:31:32.201" v="1676" actId="20577"/>
        <pc:sldMkLst>
          <pc:docMk/>
          <pc:sldMk cId="2158886557" sldId="384"/>
        </pc:sldMkLst>
        <pc:spChg chg="del mod">
          <ac:chgData name="Tonii Maynard" userId="232cad4a2a67f43a" providerId="LiveId" clId="{844D162E-AE7F-420B-A416-60D7A7C9258D}" dt="2023-02-19T14:59:42.828" v="559" actId="21"/>
          <ac:spMkLst>
            <pc:docMk/>
            <pc:sldMk cId="2158886557" sldId="384"/>
            <ac:spMk id="4" creationId="{0C329F70-04F7-4C70-BCF8-D4371F54EF2F}"/>
          </ac:spMkLst>
        </pc:spChg>
        <pc:spChg chg="del mod">
          <ac:chgData name="Tonii Maynard" userId="232cad4a2a67f43a" providerId="LiveId" clId="{844D162E-AE7F-420B-A416-60D7A7C9258D}" dt="2023-02-19T14:59:20.282" v="557" actId="21"/>
          <ac:spMkLst>
            <pc:docMk/>
            <pc:sldMk cId="2158886557" sldId="384"/>
            <ac:spMk id="5" creationId="{06A3302E-502D-4151-81C9-5FD6AF9596D6}"/>
          </ac:spMkLst>
        </pc:spChg>
        <pc:spChg chg="mod">
          <ac:chgData name="Tonii Maynard" userId="232cad4a2a67f43a" providerId="LiveId" clId="{844D162E-AE7F-420B-A416-60D7A7C9258D}" dt="2023-02-19T16:04:10.785" v="581" actId="20577"/>
          <ac:spMkLst>
            <pc:docMk/>
            <pc:sldMk cId="2158886557" sldId="384"/>
            <ac:spMk id="12" creationId="{E5127060-CDBF-435F-9009-A5451CCE305D}"/>
          </ac:spMkLst>
        </pc:spChg>
        <pc:picChg chg="add mod modCrop">
          <ac:chgData name="Tonii Maynard" userId="232cad4a2a67f43a" providerId="LiveId" clId="{844D162E-AE7F-420B-A416-60D7A7C9258D}" dt="2023-02-19T14:57:44.087" v="549" actId="14100"/>
          <ac:picMkLst>
            <pc:docMk/>
            <pc:sldMk cId="2158886557" sldId="384"/>
            <ac:picMk id="3" creationId="{0CB9BD6A-E6DA-DE2F-6F98-54B8D7C4B079}"/>
          </ac:picMkLst>
        </pc:picChg>
        <pc:picChg chg="mod">
          <ac:chgData name="Tonii Maynard" userId="232cad4a2a67f43a" providerId="LiveId" clId="{844D162E-AE7F-420B-A416-60D7A7C9258D}" dt="2023-02-16T17:58:21.924" v="207" actId="1076"/>
          <ac:picMkLst>
            <pc:docMk/>
            <pc:sldMk cId="2158886557" sldId="384"/>
            <ac:picMk id="18" creationId="{E2536017-F539-430C-A901-70AB81CA612A}"/>
          </ac:picMkLst>
        </pc:picChg>
        <pc:picChg chg="mod ord">
          <ac:chgData name="Tonii Maynard" userId="232cad4a2a67f43a" providerId="LiveId" clId="{844D162E-AE7F-420B-A416-60D7A7C9258D}" dt="2023-02-19T14:58:16.839" v="553" actId="14100"/>
          <ac:picMkLst>
            <pc:docMk/>
            <pc:sldMk cId="2158886557" sldId="384"/>
            <ac:picMk id="20" creationId="{528A7D8D-1AB5-46C4-93FA-D92C2FD51692}"/>
          </ac:picMkLst>
        </pc:picChg>
        <pc:picChg chg="mod ord">
          <ac:chgData name="Tonii Maynard" userId="232cad4a2a67f43a" providerId="LiveId" clId="{844D162E-AE7F-420B-A416-60D7A7C9258D}" dt="2023-02-19T14:57:52.314" v="550" actId="14100"/>
          <ac:picMkLst>
            <pc:docMk/>
            <pc:sldMk cId="2158886557" sldId="384"/>
            <ac:picMk id="25" creationId="{B7353C46-ACC1-4078-85C2-26B57B0E58B7}"/>
          </ac:picMkLst>
        </pc:picChg>
        <pc:picChg chg="add mod">
          <ac:chgData name="Tonii Maynard" userId="232cad4a2a67f43a" providerId="LiveId" clId="{844D162E-AE7F-420B-A416-60D7A7C9258D}" dt="2023-02-19T14:58:31.461" v="554" actId="14100"/>
          <ac:picMkLst>
            <pc:docMk/>
            <pc:sldMk cId="2158886557" sldId="384"/>
            <ac:picMk id="2050" creationId="{07B013D9-D1B7-EC77-A705-354495AAF075}"/>
          </ac:picMkLst>
        </pc:picChg>
        <pc:picChg chg="add del">
          <ac:chgData name="Tonii Maynard" userId="232cad4a2a67f43a" providerId="LiveId" clId="{844D162E-AE7F-420B-A416-60D7A7C9258D}" dt="2023-02-19T14:54:52.301" v="531"/>
          <ac:picMkLst>
            <pc:docMk/>
            <pc:sldMk cId="2158886557" sldId="384"/>
            <ac:picMk id="3074" creationId="{AC3B13AB-CF50-AB42-AED1-DFDBD2F8AA90}"/>
          </ac:picMkLst>
        </pc:picChg>
        <pc:picChg chg="add del">
          <ac:chgData name="Tonii Maynard" userId="232cad4a2a67f43a" providerId="LiveId" clId="{844D162E-AE7F-420B-A416-60D7A7C9258D}" dt="2023-02-19T14:55:15.311" v="533"/>
          <ac:picMkLst>
            <pc:docMk/>
            <pc:sldMk cId="2158886557" sldId="384"/>
            <ac:picMk id="3076" creationId="{8FCCE338-A3FD-3158-242A-6FE61DE6E711}"/>
          </ac:picMkLst>
        </pc:picChg>
      </pc:sldChg>
      <pc:sldChg chg="modSp mod modTransition">
        <pc:chgData name="Tonii Maynard" userId="232cad4a2a67f43a" providerId="LiveId" clId="{844D162E-AE7F-420B-A416-60D7A7C9258D}" dt="2023-02-19T17:11:02.638" v="1273"/>
        <pc:sldMkLst>
          <pc:docMk/>
          <pc:sldMk cId="2313234867" sldId="389"/>
        </pc:sldMkLst>
        <pc:spChg chg="mod">
          <ac:chgData name="Tonii Maynard" userId="232cad4a2a67f43a" providerId="LiveId" clId="{844D162E-AE7F-420B-A416-60D7A7C9258D}" dt="2023-02-19T16:04:00.715" v="580" actId="20577"/>
          <ac:spMkLst>
            <pc:docMk/>
            <pc:sldMk cId="2313234867" sldId="389"/>
            <ac:spMk id="3" creationId="{D3B60D6F-4D0F-4D33-B2A7-159C8583FF00}"/>
          </ac:spMkLst>
        </pc:spChg>
      </pc:sldChg>
      <pc:sldChg chg="ord modTransition">
        <pc:chgData name="Tonii Maynard" userId="232cad4a2a67f43a" providerId="LiveId" clId="{844D162E-AE7F-420B-A416-60D7A7C9258D}" dt="2023-02-19T17:11:02.638" v="1273"/>
        <pc:sldMkLst>
          <pc:docMk/>
          <pc:sldMk cId="3247798845" sldId="391"/>
        </pc:sldMkLst>
      </pc:sldChg>
      <pc:sldChg chg="addSp delSp modSp new mod modTransition">
        <pc:chgData name="Tonii Maynard" userId="232cad4a2a67f43a" providerId="LiveId" clId="{844D162E-AE7F-420B-A416-60D7A7C9258D}" dt="2023-02-19T17:13:08.395" v="1311" actId="20577"/>
        <pc:sldMkLst>
          <pc:docMk/>
          <pc:sldMk cId="724494099" sldId="392"/>
        </pc:sldMkLst>
        <pc:spChg chg="del">
          <ac:chgData name="Tonii Maynard" userId="232cad4a2a67f43a" providerId="LiveId" clId="{844D162E-AE7F-420B-A416-60D7A7C9258D}" dt="2023-02-16T18:48:48.816" v="517"/>
          <ac:spMkLst>
            <pc:docMk/>
            <pc:sldMk cId="724494099" sldId="392"/>
            <ac:spMk id="2" creationId="{B05E631B-9D2B-CAD2-7B2D-294C151AA71F}"/>
          </ac:spMkLst>
        </pc:spChg>
        <pc:spChg chg="del">
          <ac:chgData name="Tonii Maynard" userId="232cad4a2a67f43a" providerId="LiveId" clId="{844D162E-AE7F-420B-A416-60D7A7C9258D}" dt="2023-02-16T18:48:26.292" v="513"/>
          <ac:spMkLst>
            <pc:docMk/>
            <pc:sldMk cId="724494099" sldId="392"/>
            <ac:spMk id="3" creationId="{59FC00B5-31E9-1861-3DA0-D22EC4F3BD5D}"/>
          </ac:spMkLst>
        </pc:spChg>
        <pc:spChg chg="add mod">
          <ac:chgData name="Tonii Maynard" userId="232cad4a2a67f43a" providerId="LiveId" clId="{844D162E-AE7F-420B-A416-60D7A7C9258D}" dt="2023-02-19T17:13:08.395" v="1311" actId="20577"/>
          <ac:spMkLst>
            <pc:docMk/>
            <pc:sldMk cId="724494099" sldId="392"/>
            <ac:spMk id="7" creationId="{A4C70A75-D0ED-41F9-1FE1-D8D696F82F16}"/>
          </ac:spMkLst>
        </pc:spChg>
        <pc:spChg chg="add mod">
          <ac:chgData name="Tonii Maynard" userId="232cad4a2a67f43a" providerId="LiveId" clId="{844D162E-AE7F-420B-A416-60D7A7C9258D}" dt="2023-02-19T17:02:40.775" v="1175" actId="20577"/>
          <ac:spMkLst>
            <pc:docMk/>
            <pc:sldMk cId="724494099" sldId="392"/>
            <ac:spMk id="8" creationId="{54F76A63-3360-26A0-AD80-25E625489AE0}"/>
          </ac:spMkLst>
        </pc:spChg>
        <pc:picChg chg="add mod">
          <ac:chgData name="Tonii Maynard" userId="232cad4a2a67f43a" providerId="LiveId" clId="{844D162E-AE7F-420B-A416-60D7A7C9258D}" dt="2023-02-19T12:35:54.206" v="523" actId="1076"/>
          <ac:picMkLst>
            <pc:docMk/>
            <pc:sldMk cId="724494099" sldId="392"/>
            <ac:picMk id="1026" creationId="{804CFE8C-45EF-4AC7-2F44-4DD7AFE9B296}"/>
          </ac:picMkLst>
        </pc:picChg>
      </pc:sldChg>
      <pc:sldChg chg="new del">
        <pc:chgData name="Tonii Maynard" userId="232cad4a2a67f43a" providerId="LiveId" clId="{844D162E-AE7F-420B-A416-60D7A7C9258D}" dt="2023-02-19T16:29:04.924" v="968" actId="2696"/>
        <pc:sldMkLst>
          <pc:docMk/>
          <pc:sldMk cId="3534686738" sldId="393"/>
        </pc:sldMkLst>
      </pc:sldChg>
      <pc:sldChg chg="addSp delSp modSp add mod modTransition">
        <pc:chgData name="Tonii Maynard" userId="232cad4a2a67f43a" providerId="LiveId" clId="{844D162E-AE7F-420B-A416-60D7A7C9258D}" dt="2023-02-19T17:11:02.638" v="1273"/>
        <pc:sldMkLst>
          <pc:docMk/>
          <pc:sldMk cId="969512566" sldId="394"/>
        </pc:sldMkLst>
        <pc:spChg chg="add del mod">
          <ac:chgData name="Tonii Maynard" userId="232cad4a2a67f43a" providerId="LiveId" clId="{844D162E-AE7F-420B-A416-60D7A7C9258D}" dt="2023-02-19T16:29:25.529" v="972" actId="21"/>
          <ac:spMkLst>
            <pc:docMk/>
            <pc:sldMk cId="969512566" sldId="394"/>
            <ac:spMk id="6" creationId="{C887ADB9-C6A5-2FEF-24E1-A22EFAF5EEE9}"/>
          </ac:spMkLst>
        </pc:spChg>
        <pc:spChg chg="del mod">
          <ac:chgData name="Tonii Maynard" userId="232cad4a2a67f43a" providerId="LiveId" clId="{844D162E-AE7F-420B-A416-60D7A7C9258D}" dt="2023-02-19T16:29:12.368" v="971" actId="478"/>
          <ac:spMkLst>
            <pc:docMk/>
            <pc:sldMk cId="969512566" sldId="394"/>
            <ac:spMk id="16" creationId="{4BDCF583-1D5D-4235-97C2-39272B80A0B1}"/>
          </ac:spMkLst>
        </pc:spChg>
      </pc:sldChg>
      <pc:sldMasterChg chg="modTransition modSldLayout">
        <pc:chgData name="Tonii Maynard" userId="232cad4a2a67f43a" providerId="LiveId" clId="{844D162E-AE7F-420B-A416-60D7A7C9258D}" dt="2023-02-19T17:11:02.638" v="1273"/>
        <pc:sldMasterMkLst>
          <pc:docMk/>
          <pc:sldMasterMk cId="2521255718" sldId="2147483684"/>
        </pc:sldMasterMkLst>
        <pc:sldLayoutChg chg="modTransition">
          <pc:chgData name="Tonii Maynard" userId="232cad4a2a67f43a" providerId="LiveId" clId="{844D162E-AE7F-420B-A416-60D7A7C9258D}" dt="2023-02-19T17:11:02.638" v="1273"/>
          <pc:sldLayoutMkLst>
            <pc:docMk/>
            <pc:sldMasterMk cId="2521255718" sldId="2147483684"/>
            <pc:sldLayoutMk cId="3412362915" sldId="2147483685"/>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3616071164" sldId="2147483686"/>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1023429560" sldId="2147483687"/>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3617165047" sldId="2147483688"/>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670392337" sldId="2147483689"/>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3858332531" sldId="2147483691"/>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983562843" sldId="2147483692"/>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727319112" sldId="2147483693"/>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3063087162" sldId="2147483696"/>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22852078" sldId="2147483697"/>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600948850" sldId="2147483699"/>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4284120214" sldId="2147483700"/>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3715776986" sldId="2147483707"/>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1425477023" sldId="2147483731"/>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2570260729" sldId="2147483733"/>
          </pc:sldLayoutMkLst>
        </pc:sldLayoutChg>
        <pc:sldLayoutChg chg="modTransition">
          <pc:chgData name="Tonii Maynard" userId="232cad4a2a67f43a" providerId="LiveId" clId="{844D162E-AE7F-420B-A416-60D7A7C9258D}" dt="2023-02-19T17:11:02.638" v="1273"/>
          <pc:sldLayoutMkLst>
            <pc:docMk/>
            <pc:sldMasterMk cId="2521255718" sldId="2147483684"/>
            <pc:sldLayoutMk cId="2229304515" sldId="214748373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rtlCol="0"/>
        <a:lstStyle/>
        <a:p>
          <a:pPr rtl="0"/>
          <a:endParaRPr lang="en-GB"/>
        </a:p>
      </dgm:t>
    </dgm:pt>
    <dgm:pt modelId="{4259F840-24E7-476F-9F30-482E46395856}">
      <dgm:prSet phldrT="[Text]" custT="1"/>
      <dgm:spPr/>
      <dgm:t>
        <a:bodyPr rtlCol="0"/>
        <a:lstStyle/>
        <a:p>
          <a:pPr rtl="0"/>
          <a:r>
            <a:rPr lang="en-GB" sz="1800">
              <a:latin typeface="+mn-lt"/>
            </a:rPr>
            <a:t>Title</a:t>
          </a:r>
        </a:p>
      </dgm:t>
    </dgm:pt>
    <dgm:pt modelId="{FCE8068D-7E50-4749-A8D0-ADEDAC5637B3}" type="parTrans" cxnId="{42EE41D1-3C16-4937-BB38-B076896C09A0}">
      <dgm:prSet/>
      <dgm:spPr/>
      <dgm:t>
        <a:bodyPr rtlCol="0"/>
        <a:lstStyle/>
        <a:p>
          <a:pPr rtl="0"/>
          <a:endParaRPr lang="en-GB" sz="1800">
            <a:latin typeface="+mn-lt"/>
          </a:endParaRPr>
        </a:p>
      </dgm:t>
    </dgm:pt>
    <dgm:pt modelId="{DCC444A4-F20A-48F5-A61E-47BFFF185A57}" type="sibTrans" cxnId="{42EE41D1-3C16-4937-BB38-B076896C09A0}">
      <dgm:prSet/>
      <dgm:spPr/>
      <dgm:t>
        <a:bodyPr rtlCol="0"/>
        <a:lstStyle/>
        <a:p>
          <a:pPr rtl="0"/>
          <a:endParaRPr lang="en-GB" sz="1800">
            <a:latin typeface="+mn-lt"/>
          </a:endParaRPr>
        </a:p>
      </dgm:t>
    </dgm:pt>
    <dgm:pt modelId="{B54C8F6C-BE1E-4EAB-B7A0-48DE01FFAA36}">
      <dgm:prSet phldrT="[Text]" custT="1"/>
      <dgm:spPr/>
      <dgm:t>
        <a:bodyPr rtlCol="0"/>
        <a:lstStyle/>
        <a:p>
          <a:pPr rtl="0">
            <a:buFont typeface="Symbol" panose="05050102010706020507" pitchFamily="18" charset="2"/>
            <a:buChar char=""/>
          </a:pPr>
          <a:r>
            <a:rPr lang="en-GB" sz="1800">
              <a:latin typeface="+mn-lt"/>
            </a:rPr>
            <a:t>To start a presentation, go to the Slide Show tab, and select          From Beginning.</a:t>
          </a:r>
        </a:p>
      </dgm:t>
    </dgm:pt>
    <dgm:pt modelId="{8DE7CD45-B7C0-432E-B819-6A7D97E31315}" type="parTrans" cxnId="{770CA1CC-3DDD-451E-AE83-A71CA570260C}">
      <dgm:prSet/>
      <dgm:spPr/>
      <dgm:t>
        <a:bodyPr rtlCol="0"/>
        <a:lstStyle/>
        <a:p>
          <a:pPr rtl="0"/>
          <a:endParaRPr lang="en-GB" sz="1800">
            <a:latin typeface="+mn-lt"/>
          </a:endParaRPr>
        </a:p>
      </dgm:t>
    </dgm:pt>
    <dgm:pt modelId="{C33B8BEF-A818-4A2F-A99A-E2B29895E184}" type="sibTrans" cxnId="{770CA1CC-3DDD-451E-AE83-A71CA570260C}">
      <dgm:prSet/>
      <dgm:spPr/>
      <dgm:t>
        <a:bodyPr rtlCol="0"/>
        <a:lstStyle/>
        <a:p>
          <a:pPr rtl="0"/>
          <a:endParaRPr lang="en-GB" sz="1800">
            <a:latin typeface="+mn-lt"/>
          </a:endParaRPr>
        </a:p>
      </dgm:t>
    </dgm:pt>
    <dgm:pt modelId="{E4033A39-DCC4-4038-9562-AEDDBBB37A99}">
      <dgm:prSet phldrT="[Text]" custT="1"/>
      <dgm:spPr/>
      <dgm:t>
        <a:bodyPr rtlCol="0"/>
        <a:lstStyle/>
        <a:p>
          <a:pPr rtl="0"/>
          <a:r>
            <a:rPr lang="en-GB" sz="1800">
              <a:latin typeface="+mn-lt"/>
            </a:rPr>
            <a:t>Title</a:t>
          </a:r>
        </a:p>
      </dgm:t>
    </dgm:pt>
    <dgm:pt modelId="{048EEAE6-78BA-4B00-B7BB-9C22DBB1E8F4}" type="parTrans" cxnId="{32EF2862-2950-4DF8-BEA8-CD19460CCA31}">
      <dgm:prSet/>
      <dgm:spPr/>
      <dgm:t>
        <a:bodyPr rtlCol="0"/>
        <a:lstStyle/>
        <a:p>
          <a:pPr rtl="0"/>
          <a:endParaRPr lang="en-GB" sz="1800">
            <a:latin typeface="+mn-lt"/>
          </a:endParaRPr>
        </a:p>
      </dgm:t>
    </dgm:pt>
    <dgm:pt modelId="{80AB0E5B-0C58-465D-A545-5B21133D2849}" type="sibTrans" cxnId="{32EF2862-2950-4DF8-BEA8-CD19460CCA31}">
      <dgm:prSet/>
      <dgm:spPr/>
      <dgm:t>
        <a:bodyPr rtlCol="0"/>
        <a:lstStyle/>
        <a:p>
          <a:pPr rtl="0"/>
          <a:endParaRPr lang="en-GB" sz="1800">
            <a:latin typeface="+mn-lt"/>
          </a:endParaRPr>
        </a:p>
      </dgm:t>
    </dgm:pt>
    <dgm:pt modelId="{A4C0B4E4-70AD-4901-9E3F-7EA25DD6DAA1}">
      <dgm:prSet phldrT="[Text]" custT="1"/>
      <dgm:spPr/>
      <dgm:t>
        <a:bodyPr rtlCol="0"/>
        <a:lstStyle/>
        <a:p>
          <a:pPr rtl="0">
            <a:buFont typeface="Symbol" panose="05050102010706020507" pitchFamily="18" charset="2"/>
            <a:buChar char=""/>
          </a:pPr>
          <a:r>
            <a:rPr lang="en-GB" sz="1800" dirty="0">
              <a:latin typeface="+mn-lt"/>
            </a:rPr>
            <a:t>To display Presenter view, in Slide Show view, on the control bar at the bottom left select the three dots, and then Show Presenter View.</a:t>
          </a:r>
        </a:p>
      </dgm:t>
    </dgm:pt>
    <dgm:pt modelId="{701D9033-BAD3-4299-933F-A47AFDC2ECD0}" type="parTrans" cxnId="{5E74CB62-E52E-4CEE-8AA1-9812BFC0D67E}">
      <dgm:prSet/>
      <dgm:spPr/>
      <dgm:t>
        <a:bodyPr rtlCol="0"/>
        <a:lstStyle/>
        <a:p>
          <a:pPr rtl="0"/>
          <a:endParaRPr lang="en-GB" sz="1800">
            <a:latin typeface="+mn-lt"/>
          </a:endParaRPr>
        </a:p>
      </dgm:t>
    </dgm:pt>
    <dgm:pt modelId="{657DB10D-2517-48AA-B970-6D815DBD4123}" type="sibTrans" cxnId="{5E74CB62-E52E-4CEE-8AA1-9812BFC0D67E}">
      <dgm:prSet/>
      <dgm:spPr/>
      <dgm:t>
        <a:bodyPr rtlCol="0"/>
        <a:lstStyle/>
        <a:p>
          <a:pPr rtl="0"/>
          <a:endParaRPr lang="en-GB" sz="1800">
            <a:latin typeface="+mn-lt"/>
          </a:endParaRPr>
        </a:p>
      </dgm:t>
    </dgm:pt>
    <dgm:pt modelId="{87BF7896-20EA-4E8F-B6F4-A34EC5C9CB50}">
      <dgm:prSet phldrT="[Text]" custT="1"/>
      <dgm:spPr/>
      <dgm:t>
        <a:bodyPr rtlCol="0"/>
        <a:lstStyle/>
        <a:p>
          <a:pPr rtl="0"/>
          <a:r>
            <a:rPr lang="en-GB" sz="1800" dirty="0">
              <a:latin typeface="+mn-lt"/>
            </a:rPr>
            <a:t>Title</a:t>
          </a:r>
        </a:p>
      </dgm:t>
    </dgm:pt>
    <dgm:pt modelId="{05E47BA5-F724-4AEE-9B5B-401F18E028E6}" type="parTrans" cxnId="{92330C11-C197-4512-BDA4-8D8A69AF7D1C}">
      <dgm:prSet/>
      <dgm:spPr/>
      <dgm:t>
        <a:bodyPr rtlCol="0"/>
        <a:lstStyle/>
        <a:p>
          <a:pPr rtl="0"/>
          <a:endParaRPr lang="en-GB" sz="1800">
            <a:latin typeface="+mn-lt"/>
          </a:endParaRPr>
        </a:p>
      </dgm:t>
    </dgm:pt>
    <dgm:pt modelId="{D63CE73E-35DE-48C3-8753-7648BC953C0D}" type="sibTrans" cxnId="{92330C11-C197-4512-BDA4-8D8A69AF7D1C}">
      <dgm:prSet/>
      <dgm:spPr/>
      <dgm:t>
        <a:bodyPr rtlCol="0"/>
        <a:lstStyle/>
        <a:p>
          <a:pPr rtl="0"/>
          <a:endParaRPr lang="en-GB" sz="1800">
            <a:latin typeface="+mn-lt"/>
          </a:endParaRPr>
        </a:p>
      </dgm:t>
    </dgm:pt>
    <dgm:pt modelId="{43CBB0A2-9D75-4264-8A30-3E8974B40658}">
      <dgm:prSet phldrT="[Text]" custT="1"/>
      <dgm:spPr/>
      <dgm:t>
        <a:bodyPr rtlCol="0"/>
        <a:lstStyle/>
        <a:p>
          <a:pPr rtl="0">
            <a:buFont typeface="Symbol" panose="05050102010706020507" pitchFamily="18" charset="2"/>
            <a:buChar char=""/>
          </a:pPr>
          <a:r>
            <a:rPr lang="en-GB" sz="1800"/>
            <a:t>During your presentation, the speaker notes are visible on your monitor, but aren't visible to      the audience.</a:t>
          </a:r>
          <a:endParaRPr lang="en-GB" sz="1800" dirty="0">
            <a:latin typeface="+mn-lt"/>
          </a:endParaRPr>
        </a:p>
      </dgm:t>
    </dgm:pt>
    <dgm:pt modelId="{F806E590-5F8E-48A1-96AC-9E738290D2ED}" type="parTrans" cxnId="{4D2DF581-8128-4440-9E51-29109DC6ED52}">
      <dgm:prSet/>
      <dgm:spPr/>
      <dgm:t>
        <a:bodyPr rtlCol="0"/>
        <a:lstStyle/>
        <a:p>
          <a:pPr rtl="0"/>
          <a:endParaRPr lang="en-GB" sz="1800">
            <a:latin typeface="+mn-lt"/>
          </a:endParaRPr>
        </a:p>
      </dgm:t>
    </dgm:pt>
    <dgm:pt modelId="{20F77EFB-335C-4BC3-AD95-8421EDF343E6}" type="sibTrans" cxnId="{4D2DF581-8128-4440-9E51-29109DC6ED52}">
      <dgm:prSet/>
      <dgm:spPr/>
      <dgm:t>
        <a:bodyPr rtlCol="0"/>
        <a:lstStyle/>
        <a:p>
          <a:pPr rtl="0"/>
          <a:endParaRPr lang="en-GB" sz="1800">
            <a:latin typeface="+mn-lt"/>
          </a:endParaRPr>
        </a:p>
      </dgm:t>
    </dgm:pt>
    <dgm:pt modelId="{3DE6FF16-CA4D-4D34-ABEB-8BE6A40B5E52}">
      <dgm:prSet phldrT="[Text]" custT="1"/>
      <dgm:spPr/>
      <dgm:t>
        <a:bodyPr rtlCol="0"/>
        <a:lstStyle/>
        <a:p>
          <a:pPr rtl="0">
            <a:buFont typeface="Symbol" panose="05050102010706020507" pitchFamily="18" charset="2"/>
            <a:buChar char=""/>
          </a:pPr>
          <a:r>
            <a:rPr lang="en-GB" sz="1800">
              <a:latin typeface="+mn-lt"/>
            </a:rPr>
            <a:t>Title</a:t>
          </a:r>
        </a:p>
      </dgm:t>
    </dgm:pt>
    <dgm:pt modelId="{DA9CCCCB-8206-4757-82C8-F885E9D238B5}" type="parTrans" cxnId="{636DE8C5-F706-4BA5-855F-85FD2239E2BE}">
      <dgm:prSet/>
      <dgm:spPr/>
      <dgm:t>
        <a:bodyPr rtlCol="0"/>
        <a:lstStyle/>
        <a:p>
          <a:pPr rtl="0"/>
          <a:endParaRPr lang="en-GB" sz="1800"/>
        </a:p>
      </dgm:t>
    </dgm:pt>
    <dgm:pt modelId="{986162A7-6F89-4679-B40E-33A17DA21B73}" type="sibTrans" cxnId="{636DE8C5-F706-4BA5-855F-85FD2239E2BE}">
      <dgm:prSet/>
      <dgm:spPr/>
      <dgm:t>
        <a:bodyPr rtlCol="0"/>
        <a:lstStyle/>
        <a:p>
          <a:pPr rtl="0"/>
          <a:endParaRPr lang="en-GB" sz="1800"/>
        </a:p>
      </dgm:t>
    </dgm:pt>
    <dgm:pt modelId="{AC76BE15-3E8A-498B-91BD-CF772C26B6F1}">
      <dgm:prSet phldrT="[Text]" custT="1"/>
      <dgm:spPr/>
      <dgm:t>
        <a:bodyPr rtlCol="0"/>
        <a:lstStyle/>
        <a:p>
          <a:pPr rtl="0">
            <a:buFont typeface="Symbol" panose="05050102010706020507" pitchFamily="18" charset="2"/>
            <a:buChar char=""/>
          </a:pPr>
          <a:r>
            <a:rPr lang="en-GB" sz="1800">
              <a:latin typeface="+mn-lt"/>
            </a:rPr>
            <a:t>Title</a:t>
          </a:r>
        </a:p>
      </dgm:t>
    </dgm:pt>
    <dgm:pt modelId="{00CCB400-064A-4EF5-9806-9534D9AC69AD}" type="parTrans" cxnId="{140A4778-8248-44DE-B78A-23C578A77D7E}">
      <dgm:prSet/>
      <dgm:spPr/>
      <dgm:t>
        <a:bodyPr rtlCol="0"/>
        <a:lstStyle/>
        <a:p>
          <a:pPr rtl="0"/>
          <a:endParaRPr lang="en-GB" sz="1800"/>
        </a:p>
      </dgm:t>
    </dgm:pt>
    <dgm:pt modelId="{662A3D6E-7238-444F-BC0B-C7A4321261DB}" type="sibTrans" cxnId="{140A4778-8248-44DE-B78A-23C578A77D7E}">
      <dgm:prSet/>
      <dgm:spPr/>
      <dgm:t>
        <a:bodyPr rtlCol="0"/>
        <a:lstStyle/>
        <a:p>
          <a:pPr rtl="0"/>
          <a:endParaRPr lang="en-GB" sz="1800"/>
        </a:p>
      </dgm:t>
    </dgm:pt>
    <dgm:pt modelId="{73820394-2159-4075-9E6F-217263B07F8B}">
      <dgm:prSet phldrT="[Text]" custT="1"/>
      <dgm:spPr/>
      <dgm:t>
        <a:bodyPr rtlCol="0"/>
        <a:lstStyle/>
        <a:p>
          <a:pPr rtl="0">
            <a:buFont typeface="Symbol" panose="05050102010706020507" pitchFamily="18" charset="2"/>
            <a:buChar char=""/>
          </a:pPr>
          <a:r>
            <a:rPr lang="en-GB" sz="1800"/>
            <a:t>If you can’t see the Notes pane or it is completely minimised, click Notes on the task bar across the bottom of the PowerPoint window.</a:t>
          </a:r>
          <a:endParaRPr lang="en-GB" sz="1800" dirty="0">
            <a:latin typeface="+mn-lt"/>
          </a:endParaRPr>
        </a:p>
      </dgm:t>
    </dgm:pt>
    <dgm:pt modelId="{A861A835-3A0D-4B09-8870-87D7FDC7B27F}" type="parTrans" cxnId="{19CF03A0-47BE-4ABD-A62C-A27E16D6C5A3}">
      <dgm:prSet/>
      <dgm:spPr/>
      <dgm:t>
        <a:bodyPr rtlCol="0"/>
        <a:lstStyle/>
        <a:p>
          <a:pPr rtl="0"/>
          <a:endParaRPr lang="en-GB" sz="1800"/>
        </a:p>
      </dgm:t>
    </dgm:pt>
    <dgm:pt modelId="{D383A36B-470D-499F-AE13-85A6B2495524}" type="sibTrans" cxnId="{19CF03A0-47BE-4ABD-A62C-A27E16D6C5A3}">
      <dgm:prSet/>
      <dgm:spPr/>
      <dgm:t>
        <a:bodyPr rtlCol="0"/>
        <a:lstStyle/>
        <a:p>
          <a:pPr rtl="0"/>
          <a:endParaRPr lang="en-GB" sz="1800"/>
        </a:p>
      </dgm:t>
    </dgm:pt>
    <dgm:pt modelId="{C032D242-8D23-4EEC-A10A-7B0691E5A409}">
      <dgm:prSet phldrT="[Text]" custT="1"/>
      <dgm:spPr/>
      <dgm:t>
        <a:bodyPr rtlCol="0"/>
        <a:lstStyle/>
        <a:p>
          <a:pPr rtl="0">
            <a:buFont typeface="Symbol" panose="05050102010706020507" pitchFamily="18" charset="2"/>
            <a:buChar char=""/>
          </a:pPr>
          <a:r>
            <a:rPr lang="en-GB" sz="1800"/>
            <a:t>The Notes pane is a box that appears below each slide. Tap it to add notes.</a:t>
          </a:r>
          <a:endParaRPr lang="en-GB" sz="1800" dirty="0">
            <a:latin typeface="+mn-lt"/>
          </a:endParaRPr>
        </a:p>
      </dgm:t>
    </dgm:pt>
    <dgm:pt modelId="{167DA838-BF1F-42A4-81E8-806F40795A14}" type="parTrans" cxnId="{D9403C73-FB83-47D6-85AE-067D49ED63F2}">
      <dgm:prSet/>
      <dgm:spPr/>
      <dgm:t>
        <a:bodyPr rtlCol="0"/>
        <a:lstStyle/>
        <a:p>
          <a:pPr rtl="0"/>
          <a:endParaRPr lang="en-GB" sz="1800"/>
        </a:p>
      </dgm:t>
    </dgm:pt>
    <dgm:pt modelId="{7EFA60CA-572D-434D-B452-A4ACBAEB4D2C}" type="sibTrans" cxnId="{D9403C73-FB83-47D6-85AE-067D49ED63F2}">
      <dgm:prSet/>
      <dgm:spPr/>
      <dgm:t>
        <a:bodyPr rtlCol="0"/>
        <a:lstStyle/>
        <a:p>
          <a:pPr rtl="0"/>
          <a:endParaRPr lang="en-GB" sz="18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5">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5">
        <dgm:presLayoutVars>
          <dgm:bulletEnabled val="1"/>
        </dgm:presLayoutVars>
      </dgm:prSet>
      <dgm:spPr/>
    </dgm:pt>
    <dgm:pt modelId="{6BA46904-CB7C-4538-BD49-D3891EF19552}" type="pres">
      <dgm:prSet presAssocID="{4259F840-24E7-476F-9F30-482E46395856}" presName="ConnectLine1" presStyleLbl="sibTrans1D1" presStyleIdx="0" presStyleCnt="5"/>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5"/>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5">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5">
        <dgm:presLayoutVars>
          <dgm:bulletEnabled val="1"/>
        </dgm:presLayoutVars>
      </dgm:prSet>
      <dgm:spPr/>
    </dgm:pt>
    <dgm:pt modelId="{080474C8-0FEA-4FD1-97F1-0978CFB4A37F}" type="pres">
      <dgm:prSet presAssocID="{E4033A39-DCC4-4038-9562-AEDDBBB37A99}" presName="ConnectLine1" presStyleLbl="sibTrans1D1" presStyleIdx="1" presStyleCnt="5"/>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5"/>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5">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5">
        <dgm:presLayoutVars>
          <dgm:bulletEnabled val="1"/>
        </dgm:presLayoutVars>
      </dgm:prSet>
      <dgm:spPr/>
    </dgm:pt>
    <dgm:pt modelId="{89759DE5-9F8A-470E-A6D8-F13BB4DEE93D}" type="pres">
      <dgm:prSet presAssocID="{87BF7896-20EA-4E8F-B6F4-A34EC5C9CB50}" presName="ConnectLine1" presStyleLbl="sibTrans1D1" presStyleIdx="2" presStyleCnt="5"/>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5"/>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5">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5">
        <dgm:presLayoutVars>
          <dgm:bulletEnabled val="1"/>
        </dgm:presLayoutVars>
      </dgm:prSet>
      <dgm:spPr/>
    </dgm:pt>
    <dgm:pt modelId="{FE9B27EB-7AC7-485A-9A55-41E8118F9EAF}" type="pres">
      <dgm:prSet presAssocID="{3DE6FF16-CA4D-4D34-ABEB-8BE6A40B5E52}" presName="ConnectLine1" presStyleLbl="sibTrans1D1" presStyleIdx="3" presStyleCnt="5"/>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5"/>
      <dgm:spPr/>
    </dgm:pt>
    <dgm:pt modelId="{69028BD0-349D-4B47-B1F4-B64C6478DE3C}" type="pres">
      <dgm:prSet presAssocID="{3DE6FF16-CA4D-4D34-ABEB-8BE6A40B5E52}" presName="EmptyPane1" presStyleCnt="0"/>
      <dgm:spPr/>
    </dgm:pt>
    <dgm:pt modelId="{619CFBB1-86F5-45A6-80BA-23F97450662F}" type="pres">
      <dgm:prSet presAssocID="{986162A7-6F89-4679-B40E-33A17DA21B73}" presName="spaceBetweenRectangles1" presStyleCnt="0"/>
      <dgm:spPr/>
    </dgm:pt>
    <dgm:pt modelId="{E4E0A96A-AF87-442A-A1A3-64B8F3CFC7FE}" type="pres">
      <dgm:prSet presAssocID="{AC76BE15-3E8A-498B-91BD-CF772C26B6F1}" presName="composite1" presStyleCnt="0"/>
      <dgm:spPr/>
    </dgm:pt>
    <dgm:pt modelId="{483E7832-9872-48C4-8E65-DCB39D4CDBDF}" type="pres">
      <dgm:prSet presAssocID="{AC76BE15-3E8A-498B-91BD-CF772C26B6F1}" presName="parent1" presStyleLbl="alignNode1" presStyleIdx="4" presStyleCnt="5">
        <dgm:presLayoutVars>
          <dgm:chMax val="1"/>
          <dgm:chPref val="1"/>
          <dgm:bulletEnabled val="1"/>
        </dgm:presLayoutVars>
      </dgm:prSet>
      <dgm:spPr/>
    </dgm:pt>
    <dgm:pt modelId="{1FA3C236-5719-4A33-A6BB-80FA85F940E3}" type="pres">
      <dgm:prSet presAssocID="{AC76BE15-3E8A-498B-91BD-CF772C26B6F1}" presName="Childtext1" presStyleLbl="revTx" presStyleIdx="4" presStyleCnt="5">
        <dgm:presLayoutVars>
          <dgm:bulletEnabled val="1"/>
        </dgm:presLayoutVars>
      </dgm:prSet>
      <dgm:spPr/>
    </dgm:pt>
    <dgm:pt modelId="{18F1C823-9ACD-4FCD-8102-F468DCE57A45}" type="pres">
      <dgm:prSet presAssocID="{AC76BE15-3E8A-498B-91BD-CF772C26B6F1}" presName="ConnectLine1" presStyleLbl="sibTrans1D1" presStyleIdx="4" presStyleCnt="5"/>
      <dgm:spPr>
        <a:noFill/>
        <a:ln w="6350" cap="flat" cmpd="sng" algn="ctr">
          <a:solidFill>
            <a:schemeClr val="accent5">
              <a:hueOff val="360006"/>
              <a:satOff val="8692"/>
              <a:lumOff val="-41961"/>
              <a:alphaOff val="0"/>
            </a:schemeClr>
          </a:solidFill>
          <a:prstDash val="dash"/>
          <a:miter lim="800000"/>
        </a:ln>
        <a:effectLst/>
      </dgm:spPr>
    </dgm:pt>
    <dgm:pt modelId="{F8AD0AB8-BBDF-4F0A-A6A0-850E289DD521}" type="pres">
      <dgm:prSet presAssocID="{AC76BE15-3E8A-498B-91BD-CF772C26B6F1}" presName="ConnectLineEnd1" presStyleLbl="lnNode1" presStyleIdx="4" presStyleCnt="5"/>
      <dgm:spPr/>
    </dgm:pt>
    <dgm:pt modelId="{11CAE2E7-2E06-450A-A729-9C2DCEF85421}" type="pres">
      <dgm:prSet presAssocID="{AC76BE15-3E8A-498B-91BD-CF772C26B6F1}"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140A4778-8248-44DE-B78A-23C578A77D7E}" srcId="{E5B2E815-0D19-41DC-B01B-4D608769620A}" destId="{AC76BE15-3E8A-498B-91BD-CF772C26B6F1}" srcOrd="4" destOrd="0" parTransId="{00CCB400-064A-4EF5-9806-9534D9AC69AD}" sibTransId="{662A3D6E-7238-444F-BC0B-C7A4321261DB}"/>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67A67F8B-14DC-457C-93BE-25105825881F}" type="presOf" srcId="{AC76BE15-3E8A-498B-91BD-CF772C26B6F1}" destId="{483E7832-9872-48C4-8E65-DCB39D4CDBD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19CF03A0-47BE-4ABD-A62C-A27E16D6C5A3}" srcId="{AC76BE15-3E8A-498B-91BD-CF772C26B6F1}" destId="{73820394-2159-4075-9E6F-217263B07F8B}" srcOrd="0" destOrd="0" parTransId="{A861A835-3A0D-4B09-8870-87D7FDC7B27F}" sibTransId="{D383A36B-470D-499F-AE13-85A6B2495524}"/>
    <dgm:cxn modelId="{D473BBA6-FF54-423D-9B9B-875C8AA2545B}" type="presOf" srcId="{73820394-2159-4075-9E6F-217263B07F8B}" destId="{1FA3C236-5719-4A33-A6BB-80FA85F940E3}"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 modelId="{AA8AD3DD-2E80-42F5-B3E4-A5C7AF3802D4}" type="presParOf" srcId="{196C9F68-3606-4282-A4C6-4485F1280B5F}" destId="{619CFBB1-86F5-45A6-80BA-23F97450662F}" srcOrd="7" destOrd="0" presId="urn:microsoft.com/office/officeart/2016/7/layout/RoundedRectangleTimeline"/>
    <dgm:cxn modelId="{FDD0F37D-1C7B-48B3-AC81-ED4C6F1B5BBD}" type="presParOf" srcId="{196C9F68-3606-4282-A4C6-4485F1280B5F}" destId="{E4E0A96A-AF87-442A-A1A3-64B8F3CFC7FE}" srcOrd="8" destOrd="0" presId="urn:microsoft.com/office/officeart/2016/7/layout/RoundedRectangleTimeline"/>
    <dgm:cxn modelId="{CF303A04-9A48-4B41-A7BB-CC3D8C5695D3}" type="presParOf" srcId="{E4E0A96A-AF87-442A-A1A3-64B8F3CFC7FE}" destId="{483E7832-9872-48C4-8E65-DCB39D4CDBDF}" srcOrd="0" destOrd="0" presId="urn:microsoft.com/office/officeart/2016/7/layout/RoundedRectangleTimeline"/>
    <dgm:cxn modelId="{73245F8D-03D3-46C1-81E4-D90E66C49907}" type="presParOf" srcId="{E4E0A96A-AF87-442A-A1A3-64B8F3CFC7FE}" destId="{1FA3C236-5719-4A33-A6BB-80FA85F940E3}" srcOrd="1" destOrd="0" presId="urn:microsoft.com/office/officeart/2016/7/layout/RoundedRectangleTimeline"/>
    <dgm:cxn modelId="{412C5C97-3381-4F16-9B7D-FDFBEDD4E918}" type="presParOf" srcId="{E4E0A96A-AF87-442A-A1A3-64B8F3CFC7FE}" destId="{18F1C823-9ACD-4FCD-8102-F468DCE57A45}" srcOrd="2" destOrd="0" presId="urn:microsoft.com/office/officeart/2016/7/layout/RoundedRectangleTimeline"/>
    <dgm:cxn modelId="{23A8F6FC-DFDA-4E9F-A354-A33937E1BFC9}" type="presParOf" srcId="{E4E0A96A-AF87-442A-A1A3-64B8F3CFC7FE}" destId="{F8AD0AB8-BBDF-4F0A-A6A0-850E289DD521}" srcOrd="3" destOrd="0" presId="urn:microsoft.com/office/officeart/2016/7/layout/RoundedRectangleTimeline"/>
    <dgm:cxn modelId="{C02C06C2-0966-4212-84DD-DA325FCEF64C}" type="presParOf" srcId="{E4E0A96A-AF87-442A-A1A3-64B8F3CFC7FE}" destId="{11CAE2E7-2E06-450A-A729-9C2DCEF85421}"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434223" y="1011950"/>
          <a:ext cx="397986" cy="1955960"/>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Title</a:t>
          </a:r>
        </a:p>
      </dsp:txBody>
      <dsp:txXfrm rot="5400000">
        <a:off x="674664" y="1810365"/>
        <a:ext cx="1936532" cy="359130"/>
      </dsp:txXfrm>
    </dsp:sp>
    <dsp:sp modelId="{45A02F84-C6CB-43F5-AEE4-3EA66C2BD25F}">
      <dsp:nvSpPr>
        <dsp:cNvPr id="0" name=""/>
        <dsp:cNvSpPr/>
      </dsp:nvSpPr>
      <dsp:spPr>
        <a:xfrm>
          <a:off x="3249"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mn-lt"/>
            </a:rPr>
            <a:t>To start a presentation, go to the Slide Show tab, and select          From Beginning.</a:t>
          </a:r>
        </a:p>
      </dsp:txBody>
      <dsp:txXfrm>
        <a:off x="3249" y="0"/>
        <a:ext cx="3259934" cy="1392951"/>
      </dsp:txXfrm>
    </dsp:sp>
    <dsp:sp modelId="{6BA46904-CB7C-4538-BD49-D3891EF19552}">
      <dsp:nvSpPr>
        <dsp:cNvPr id="0" name=""/>
        <dsp:cNvSpPr/>
      </dsp:nvSpPr>
      <dsp:spPr>
        <a:xfrm>
          <a:off x="1633216" y="1472548"/>
          <a:ext cx="0" cy="318388"/>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593417" y="1392951"/>
          <a:ext cx="79597" cy="7959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611196" y="1790937"/>
          <a:ext cx="1955960" cy="397986"/>
        </a:xfrm>
        <a:prstGeom prst="rect">
          <a:avLst/>
        </a:prstGeom>
        <a:solidFill>
          <a:schemeClr val="accent5">
            <a:hueOff val="90002"/>
            <a:satOff val="2173"/>
            <a:lumOff val="-10490"/>
            <a:alphaOff val="0"/>
          </a:schemeClr>
        </a:solidFill>
        <a:ln w="12700" cap="flat" cmpd="sng" algn="ctr">
          <a:solidFill>
            <a:schemeClr val="accent5">
              <a:hueOff val="90002"/>
              <a:satOff val="2173"/>
              <a:lumOff val="-10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a:latin typeface="+mn-lt"/>
            </a:rPr>
            <a:t>Title</a:t>
          </a:r>
        </a:p>
      </dsp:txBody>
      <dsp:txXfrm>
        <a:off x="2611196" y="1790937"/>
        <a:ext cx="1955960" cy="397986"/>
      </dsp:txXfrm>
    </dsp:sp>
    <dsp:sp modelId="{FEBD3C2A-A340-470A-A475-AE614EA07678}">
      <dsp:nvSpPr>
        <dsp:cNvPr id="0" name=""/>
        <dsp:cNvSpPr/>
      </dsp:nvSpPr>
      <dsp:spPr>
        <a:xfrm>
          <a:off x="1959209"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rtlCol="0" anchor="t"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dirty="0">
              <a:latin typeface="+mn-lt"/>
            </a:rPr>
            <a:t>To display Presenter view, in Slide Show view, on the control bar at the bottom left select the three dots, and then Show Presenter View.</a:t>
          </a:r>
        </a:p>
      </dsp:txBody>
      <dsp:txXfrm>
        <a:off x="1959209" y="2586910"/>
        <a:ext cx="3259934" cy="1392951"/>
      </dsp:txXfrm>
    </dsp:sp>
    <dsp:sp modelId="{080474C8-0FEA-4FD1-97F1-0978CFB4A37F}">
      <dsp:nvSpPr>
        <dsp:cNvPr id="0" name=""/>
        <dsp:cNvSpPr/>
      </dsp:nvSpPr>
      <dsp:spPr>
        <a:xfrm>
          <a:off x="3589176" y="2188924"/>
          <a:ext cx="0" cy="318388"/>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3549378" y="2507313"/>
          <a:ext cx="79597" cy="79597"/>
        </a:xfrm>
        <a:prstGeom prst="ellipse">
          <a:avLst/>
        </a:prstGeom>
        <a:solidFill>
          <a:schemeClr val="accent5">
            <a:hueOff val="90002"/>
            <a:satOff val="2173"/>
            <a:lumOff val="-10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4567157" y="1790937"/>
          <a:ext cx="1955960" cy="397986"/>
        </a:xfrm>
        <a:prstGeom prst="rect">
          <a:avLst/>
        </a:prstGeom>
        <a:solidFill>
          <a:schemeClr val="accent5">
            <a:hueOff val="180003"/>
            <a:satOff val="4346"/>
            <a:lumOff val="-20980"/>
            <a:alphaOff val="0"/>
          </a:schemeClr>
        </a:solidFill>
        <a:ln w="12700" cap="flat" cmpd="sng" algn="ctr">
          <a:solidFill>
            <a:schemeClr val="accent5">
              <a:hueOff val="180003"/>
              <a:satOff val="4346"/>
              <a:lumOff val="-20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None/>
          </a:pPr>
          <a:r>
            <a:rPr lang="en-GB" sz="1800" kern="1200" dirty="0">
              <a:latin typeface="+mn-lt"/>
            </a:rPr>
            <a:t>Title</a:t>
          </a:r>
        </a:p>
      </dsp:txBody>
      <dsp:txXfrm>
        <a:off x="4567157" y="1790937"/>
        <a:ext cx="1955960" cy="397986"/>
      </dsp:txXfrm>
    </dsp:sp>
    <dsp:sp modelId="{80CDBBF8-C6B4-4166-87C1-DC9120CC7586}">
      <dsp:nvSpPr>
        <dsp:cNvPr id="0" name=""/>
        <dsp:cNvSpPr/>
      </dsp:nvSpPr>
      <dsp:spPr>
        <a:xfrm>
          <a:off x="3915170"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t>During your presentation, the speaker notes are visible on your monitor, but aren't visible to      the audience.</a:t>
          </a:r>
          <a:endParaRPr lang="en-GB" sz="1800" kern="1200" dirty="0">
            <a:latin typeface="+mn-lt"/>
          </a:endParaRPr>
        </a:p>
      </dsp:txBody>
      <dsp:txXfrm>
        <a:off x="3915170" y="0"/>
        <a:ext cx="3259934" cy="1392951"/>
      </dsp:txXfrm>
    </dsp:sp>
    <dsp:sp modelId="{89759DE5-9F8A-470E-A6D8-F13BB4DEE93D}">
      <dsp:nvSpPr>
        <dsp:cNvPr id="0" name=""/>
        <dsp:cNvSpPr/>
      </dsp:nvSpPr>
      <dsp:spPr>
        <a:xfrm>
          <a:off x="5545137" y="1472548"/>
          <a:ext cx="0" cy="318388"/>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5505338" y="1392951"/>
          <a:ext cx="79597" cy="79597"/>
        </a:xfrm>
        <a:prstGeom prst="ellipse">
          <a:avLst/>
        </a:prstGeom>
        <a:solidFill>
          <a:schemeClr val="accent5">
            <a:hueOff val="180003"/>
            <a:satOff val="4346"/>
            <a:lumOff val="-20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a:off x="6523117" y="1790937"/>
          <a:ext cx="1955960" cy="397986"/>
        </a:xfrm>
        <a:prstGeom prst="rect">
          <a:avLst/>
        </a:prstGeom>
        <a:solidFill>
          <a:schemeClr val="accent5">
            <a:hueOff val="270005"/>
            <a:satOff val="6519"/>
            <a:lumOff val="-31471"/>
            <a:alphaOff val="0"/>
          </a:schemeClr>
        </a:solidFill>
        <a:ln w="12700" cap="flat" cmpd="sng" algn="ctr">
          <a:solidFill>
            <a:schemeClr val="accent5">
              <a:hueOff val="270005"/>
              <a:satOff val="6519"/>
              <a:lumOff val="-3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mn-lt"/>
            </a:rPr>
            <a:t>Title</a:t>
          </a:r>
        </a:p>
      </dsp:txBody>
      <dsp:txXfrm>
        <a:off x="6523117" y="1790937"/>
        <a:ext cx="1955960" cy="397986"/>
      </dsp:txXfrm>
    </dsp:sp>
    <dsp:sp modelId="{1BB5FD64-47F9-47A3-911F-535BFE17A3B9}">
      <dsp:nvSpPr>
        <dsp:cNvPr id="0" name=""/>
        <dsp:cNvSpPr/>
      </dsp:nvSpPr>
      <dsp:spPr>
        <a:xfrm>
          <a:off x="5871130"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rtlCol="0" anchor="t"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t>The Notes pane is a box that appears below each slide. Tap it to add notes.</a:t>
          </a:r>
          <a:endParaRPr lang="en-GB" sz="1800" kern="1200" dirty="0">
            <a:latin typeface="+mn-lt"/>
          </a:endParaRPr>
        </a:p>
      </dsp:txBody>
      <dsp:txXfrm>
        <a:off x="5871130" y="2586910"/>
        <a:ext cx="3259934" cy="1392951"/>
      </dsp:txXfrm>
    </dsp:sp>
    <dsp:sp modelId="{FE9B27EB-7AC7-485A-9A55-41E8118F9EAF}">
      <dsp:nvSpPr>
        <dsp:cNvPr id="0" name=""/>
        <dsp:cNvSpPr/>
      </dsp:nvSpPr>
      <dsp:spPr>
        <a:xfrm>
          <a:off x="7501098" y="2188924"/>
          <a:ext cx="0" cy="318388"/>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7461299" y="2507313"/>
          <a:ext cx="79597" cy="79597"/>
        </a:xfrm>
        <a:prstGeom prst="ellipse">
          <a:avLst/>
        </a:prstGeom>
        <a:solidFill>
          <a:schemeClr val="accent5">
            <a:hueOff val="270005"/>
            <a:satOff val="6519"/>
            <a:lumOff val="-3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E7832-9872-48C4-8E65-DCB39D4CDBDF}">
      <dsp:nvSpPr>
        <dsp:cNvPr id="0" name=""/>
        <dsp:cNvSpPr/>
      </dsp:nvSpPr>
      <dsp:spPr>
        <a:xfrm rot="5400000">
          <a:off x="9258065" y="1011950"/>
          <a:ext cx="397986" cy="1955960"/>
        </a:xfrm>
        <a:prstGeom prst="round2SameRect">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rtlCol="0" anchor="ctr"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latin typeface="+mn-lt"/>
            </a:rPr>
            <a:t>Title</a:t>
          </a:r>
        </a:p>
      </dsp:txBody>
      <dsp:txXfrm rot="-5400000">
        <a:off x="8479078" y="1810365"/>
        <a:ext cx="1936532" cy="359130"/>
      </dsp:txXfrm>
    </dsp:sp>
    <dsp:sp modelId="{1FA3C236-5719-4A33-A6BB-80FA85F940E3}">
      <dsp:nvSpPr>
        <dsp:cNvPr id="0" name=""/>
        <dsp:cNvSpPr/>
      </dsp:nvSpPr>
      <dsp:spPr>
        <a:xfrm>
          <a:off x="7827091"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rtlCol="0" anchor="b" anchorCtr="1">
          <a:noAutofit/>
        </a:bodyPr>
        <a:lstStyle/>
        <a:p>
          <a:pPr marL="0" lvl="0" indent="0" algn="ctr" defTabSz="800100" rtl="0">
            <a:lnSpc>
              <a:spcPct val="90000"/>
            </a:lnSpc>
            <a:spcBef>
              <a:spcPct val="0"/>
            </a:spcBef>
            <a:spcAft>
              <a:spcPct val="35000"/>
            </a:spcAft>
            <a:buFont typeface="Symbol" panose="05050102010706020507" pitchFamily="18" charset="2"/>
            <a:buNone/>
          </a:pPr>
          <a:r>
            <a:rPr lang="en-GB" sz="1800" kern="1200"/>
            <a:t>If you can’t see the Notes pane or it is completely minimised, click Notes on the task bar across the bottom of the PowerPoint window.</a:t>
          </a:r>
          <a:endParaRPr lang="en-GB" sz="1800" kern="1200" dirty="0">
            <a:latin typeface="+mn-lt"/>
          </a:endParaRPr>
        </a:p>
      </dsp:txBody>
      <dsp:txXfrm>
        <a:off x="7827091" y="0"/>
        <a:ext cx="3259934" cy="1392951"/>
      </dsp:txXfrm>
    </dsp:sp>
    <dsp:sp modelId="{18F1C823-9ACD-4FCD-8102-F468DCE57A45}">
      <dsp:nvSpPr>
        <dsp:cNvPr id="0" name=""/>
        <dsp:cNvSpPr/>
      </dsp:nvSpPr>
      <dsp:spPr>
        <a:xfrm>
          <a:off x="9457058" y="1472548"/>
          <a:ext cx="0" cy="318388"/>
        </a:xfrm>
        <a:prstGeom prst="line">
          <a:avLst/>
        </a:prstGeom>
        <a:noFill/>
        <a:ln w="6350" cap="flat" cmpd="sng" algn="ctr">
          <a:solidFill>
            <a:schemeClr val="accent5">
              <a:hueOff val="360006"/>
              <a:satOff val="8692"/>
              <a:lumOff val="-4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F8AD0AB8-BBDF-4F0A-A6A0-850E289DD521}">
      <dsp:nvSpPr>
        <dsp:cNvPr id="0" name=""/>
        <dsp:cNvSpPr/>
      </dsp:nvSpPr>
      <dsp:spPr>
        <a:xfrm>
          <a:off x="9417260" y="1392951"/>
          <a:ext cx="79597" cy="79597"/>
        </a:xfrm>
        <a:prstGeom prst="ellipse">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19/02/2023</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19/02/2023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19/02/2023</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Hello my name is Jessica and I'm the lead volunteer at this refuge. I have </a:t>
            </a:r>
            <a:r>
              <a:rPr lang="en-GB"/>
              <a:t>been assigned </a:t>
            </a:r>
            <a:r>
              <a:rPr lang="en-GB" dirty="0"/>
              <a:t>the task to provide activities for your children to take part in while you're at your support sessions. These activities I’ve created are designed to not only engage your children but also develop some essential skills. Each activity has been curated with the psychologist Lev Vygotsky in mind and I have taken his theories into account to provide the children with challenges to assist their development.</a:t>
            </a:r>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3</a:t>
            </a:fld>
            <a:endParaRPr lang="en-GB"/>
          </a:p>
        </p:txBody>
      </p:sp>
      <p:sp>
        <p:nvSpPr>
          <p:cNvPr id="5" name="Date Placeholder 4">
            <a:extLst>
              <a:ext uri="{FF2B5EF4-FFF2-40B4-BE49-F238E27FC236}">
                <a16:creationId xmlns:a16="http://schemas.microsoft.com/office/drawing/2014/main" id="{16636479-B33C-4E9E-958F-BBF3C03504C3}"/>
              </a:ext>
            </a:extLst>
          </p:cNvPr>
          <p:cNvSpPr>
            <a:spLocks noGrp="1"/>
          </p:cNvSpPr>
          <p:nvPr>
            <p:ph type="dt" idx="1"/>
          </p:nvPr>
        </p:nvSpPr>
        <p:spPr/>
        <p:txBody>
          <a:bodyPr/>
          <a:lstStyle/>
          <a:p>
            <a:pPr rtl="0"/>
            <a:fld id="{B51B7869-5591-4607-903C-BC169E9BB981}" type="datetime1">
              <a:rPr lang="en-GB" smtClean="0"/>
              <a:t>19/02/2023</a:t>
            </a:fld>
            <a:endParaRPr lang="en-GB"/>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19/02/2023</a:t>
            </a:fld>
            <a:endParaRPr lang="en-GB"/>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5</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19/02/2023</a:t>
            </a:fld>
            <a:endParaRPr lang="en-GB"/>
          </a:p>
        </p:txBody>
      </p:sp>
    </p:spTree>
    <p:extLst>
      <p:ext uri="{BB962C8B-B14F-4D97-AF65-F5344CB8AC3E}">
        <p14:creationId xmlns:p14="http://schemas.microsoft.com/office/powerpoint/2010/main" val="30476966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BF695629-D1D6-472E-AD8D-B841B09640C4}" type="datetime1">
              <a:rPr lang="en-GB" smtClean="0"/>
              <a:t>19/02/2023</a:t>
            </a:fld>
            <a:endParaRPr lang="en-GB"/>
          </a:p>
        </p:txBody>
      </p:sp>
      <p:sp>
        <p:nvSpPr>
          <p:cNvPr id="5" name="Slide Number Placeholder 4"/>
          <p:cNvSpPr>
            <a:spLocks noGrp="1"/>
          </p:cNvSpPr>
          <p:nvPr>
            <p:ph type="sldNum" sz="quarter" idx="5"/>
          </p:nvPr>
        </p:nvSpPr>
        <p:spPr/>
        <p:txBody>
          <a:bodyPr/>
          <a:lstStyle/>
          <a:p>
            <a:pPr rtl="0"/>
            <a:fld id="{E7CCE34D-CFF1-4FFE-815B-D050E7ED2DFD}" type="slidenum">
              <a:rPr lang="en-GB" smtClean="0"/>
              <a:t>7</a:t>
            </a:fld>
            <a:endParaRPr lang="en-GB"/>
          </a:p>
        </p:txBody>
      </p:sp>
    </p:spTree>
    <p:extLst>
      <p:ext uri="{BB962C8B-B14F-4D97-AF65-F5344CB8AC3E}">
        <p14:creationId xmlns:p14="http://schemas.microsoft.com/office/powerpoint/2010/main" val="1465519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11</a:t>
            </a:fld>
            <a:endParaRPr lang="en-GB"/>
          </a:p>
        </p:txBody>
      </p:sp>
      <p:sp>
        <p:nvSpPr>
          <p:cNvPr id="5" name="Date Placeholder 4">
            <a:extLst>
              <a:ext uri="{FF2B5EF4-FFF2-40B4-BE49-F238E27FC236}">
                <a16:creationId xmlns:a16="http://schemas.microsoft.com/office/drawing/2014/main" id="{2BD0D2D7-C33C-454C-BB95-A55C1C66958D}"/>
              </a:ext>
            </a:extLst>
          </p:cNvPr>
          <p:cNvSpPr>
            <a:spLocks noGrp="1"/>
          </p:cNvSpPr>
          <p:nvPr>
            <p:ph type="dt" idx="1"/>
          </p:nvPr>
        </p:nvSpPr>
        <p:spPr/>
        <p:txBody>
          <a:bodyPr/>
          <a:lstStyle/>
          <a:p>
            <a:pPr rtl="0"/>
            <a:fld id="{7C383082-EA5C-4909-9BC1-11E6110F3D9A}" type="datetime1">
              <a:rPr lang="en-GB" smtClean="0"/>
              <a:t>19/02/2023</a:t>
            </a:fld>
            <a:endParaRPr lang="en-GB"/>
          </a:p>
        </p:txBody>
      </p:sp>
    </p:spTree>
    <p:extLst>
      <p:ext uri="{BB962C8B-B14F-4D97-AF65-F5344CB8AC3E}">
        <p14:creationId xmlns:p14="http://schemas.microsoft.com/office/powerpoint/2010/main" val="4150892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2DC0559-D619-4E56-BF6F-3712370C2150}" type="slidenum">
              <a:rPr lang="en-GB" smtClean="0"/>
              <a:t>13</a:t>
            </a:fld>
            <a:endParaRPr lang="en-GB"/>
          </a:p>
        </p:txBody>
      </p:sp>
      <p:sp>
        <p:nvSpPr>
          <p:cNvPr id="5" name="Date Placeholder 4">
            <a:extLst>
              <a:ext uri="{FF2B5EF4-FFF2-40B4-BE49-F238E27FC236}">
                <a16:creationId xmlns:a16="http://schemas.microsoft.com/office/drawing/2014/main" id="{EEE24CD5-E46F-4F55-8CD9-A59EC2ADFE09}"/>
              </a:ext>
            </a:extLst>
          </p:cNvPr>
          <p:cNvSpPr>
            <a:spLocks noGrp="1"/>
          </p:cNvSpPr>
          <p:nvPr>
            <p:ph type="dt" idx="1"/>
          </p:nvPr>
        </p:nvSpPr>
        <p:spPr/>
        <p:txBody>
          <a:bodyPr/>
          <a:lstStyle/>
          <a:p>
            <a:pPr rtl="0"/>
            <a:fld id="{F72FF6D9-2AE2-456A-9FD7-EB8F37D4F5AE}" type="datetime1">
              <a:rPr lang="en-GB" smtClean="0"/>
              <a:t>19/02/2023</a:t>
            </a:fld>
            <a:endParaRPr lang="en-GB"/>
          </a:p>
        </p:txBody>
      </p:sp>
    </p:spTree>
    <p:extLst>
      <p:ext uri="{BB962C8B-B14F-4D97-AF65-F5344CB8AC3E}">
        <p14:creationId xmlns:p14="http://schemas.microsoft.com/office/powerpoint/2010/main" val="514541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14</a:t>
            </a:fld>
            <a:endParaRPr lang="en-GB"/>
          </a:p>
        </p:txBody>
      </p:sp>
      <p:sp>
        <p:nvSpPr>
          <p:cNvPr id="5" name="Date Placeholder 4">
            <a:extLst>
              <a:ext uri="{FF2B5EF4-FFF2-40B4-BE49-F238E27FC236}">
                <a16:creationId xmlns:a16="http://schemas.microsoft.com/office/drawing/2014/main" id="{E3366E7A-B1AF-4685-81B6-9A63B08DE42F}"/>
              </a:ext>
            </a:extLst>
          </p:cNvPr>
          <p:cNvSpPr>
            <a:spLocks noGrp="1"/>
          </p:cNvSpPr>
          <p:nvPr>
            <p:ph type="dt" idx="1"/>
          </p:nvPr>
        </p:nvSpPr>
        <p:spPr/>
        <p:txBody>
          <a:bodyPr/>
          <a:lstStyle/>
          <a:p>
            <a:pPr rtl="0"/>
            <a:fld id="{B9FA1D35-9279-4503-AA65-44459462ED41}" type="datetime1">
              <a:rPr lang="en-GB" smtClean="0"/>
              <a:t>19/02/2023</a:t>
            </a:fld>
            <a:endParaRPr lang="en-GB"/>
          </a:p>
        </p:txBody>
      </p:sp>
    </p:spTree>
    <p:extLst>
      <p:ext uri="{BB962C8B-B14F-4D97-AF65-F5344CB8AC3E}">
        <p14:creationId xmlns:p14="http://schemas.microsoft.com/office/powerpoint/2010/main" val="40430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US"/>
              <a:t>Click icon to add picture</a:t>
            </a:r>
            <a:endParaRPr lang="en-GB"/>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US"/>
              <a:t>Click to edit Master text styles</a:t>
            </a:r>
          </a:p>
        </p:txBody>
      </p:sp>
    </p:spTree>
    <p:extLst>
      <p:ext uri="{BB962C8B-B14F-4D97-AF65-F5344CB8AC3E}">
        <p14:creationId xmlns:p14="http://schemas.microsoft.com/office/powerpoint/2010/main" val="600948850"/>
      </p:ext>
    </p:extLst>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US"/>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US"/>
              <a:t>Click icon to add picture</a:t>
            </a:r>
            <a:endParaRPr lang="en-GB"/>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US"/>
              <a:t>Click icon to add picture</a:t>
            </a:r>
            <a:endParaRPr lang="en-GB"/>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US"/>
              <a:t>Click icon to add picture</a:t>
            </a:r>
            <a:endParaRPr lang="en-GB"/>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Tree>
    <p:extLst>
      <p:ext uri="{BB962C8B-B14F-4D97-AF65-F5344CB8AC3E}">
        <p14:creationId xmlns:p14="http://schemas.microsoft.com/office/powerpoint/2010/main" val="2570260729"/>
      </p:ext>
    </p:extLst>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US"/>
              <a:t>Click icon to add picture</a:t>
            </a:r>
            <a:endParaRPr lang="en-GB"/>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US"/>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US"/>
              <a:t>Click icon to add picture</a:t>
            </a:r>
            <a:endParaRPr lang="en-GB"/>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US"/>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US"/>
              <a:t>Click to edit Master title style</a:t>
            </a:r>
            <a:endParaRPr lang="en-GB"/>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US"/>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US"/>
              <a:t>Click icon to add picture</a:t>
            </a:r>
            <a:endParaRPr lang="en-GB"/>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US"/>
              <a:t>Click icon to add picture</a:t>
            </a:r>
            <a:endParaRPr lang="en-GB"/>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US"/>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US"/>
              <a:t>Click icon to add picture</a:t>
            </a:r>
            <a:endParaRPr lang="en-GB"/>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US"/>
              <a:t>Click to edit Master title style</a:t>
            </a:r>
            <a:endParaRPr lang="en-GB"/>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US"/>
              <a:t>Click icon to add picture</a:t>
            </a:r>
            <a:endParaRPr lang="en-GB"/>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US"/>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US"/>
              <a:t>Click icon to add picture</a:t>
            </a:r>
            <a:endParaRPr lang="en-GB"/>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US"/>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transition spd="slow">
    <p:randomBar dir="vert"/>
  </p:transition>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6.jpeg"/><Relationship Id="rId7"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image" Target="../media/image2.gif"/><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rtlCol="0" anchor="b" anchorCtr="0">
            <a:noAutofit/>
          </a:bodyPr>
          <a:lstStyle/>
          <a:p>
            <a:pPr algn="ctr" rtl="0"/>
            <a:r>
              <a:rPr lang="en-GB" sz="4000" dirty="0"/>
              <a:t>Activities for 7-11 year olds based on the theories of </a:t>
            </a:r>
            <a:r>
              <a:rPr lang="en-GB" altLang="en-US" sz="4000" dirty="0">
                <a:cs typeface="Arial" panose="020B0604020202020204" pitchFamily="34" charset="0"/>
              </a:rPr>
              <a:t>Lev Vygotsky</a:t>
            </a:r>
            <a:endParaRPr lang="en-GB" sz="4000" dirty="0"/>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7449"/>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rtlCol="0">
            <a:normAutofit/>
          </a:bodyPr>
          <a:lstStyle/>
          <a:p>
            <a:pPr rtl="0"/>
            <a:r>
              <a:rPr lang="en-GB" dirty="0"/>
              <a:t>By Jessica Maynard 2126032</a:t>
            </a:r>
          </a:p>
        </p:txBody>
      </p:sp>
      <p:pic>
        <p:nvPicPr>
          <p:cNvPr id="1026" name="Picture 2" descr="Lev Vygotsky - soft young man with slightly dreamy eyes.">
            <a:extLst>
              <a:ext uri="{FF2B5EF4-FFF2-40B4-BE49-F238E27FC236}">
                <a16:creationId xmlns:a16="http://schemas.microsoft.com/office/drawing/2014/main" id="{BEA4D9FB-CCB8-3543-28F7-62C5847E45B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78672" y="1294895"/>
            <a:ext cx="3133408" cy="42682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1428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997855"/>
          </a:xfrm>
        </p:spPr>
        <p:txBody>
          <a:bodyPr rtlCol="0"/>
          <a:lstStyle/>
          <a:p>
            <a:pPr rtl="0"/>
            <a:r>
              <a:rPr lang="en-GB" dirty="0"/>
              <a:t>What I will be discussing</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415519"/>
          </a:xfrm>
        </p:spPr>
        <p:txBody>
          <a:bodyPr rtlCol="0"/>
          <a:lstStyle/>
          <a:p>
            <a:pPr marL="342900" indent="-342900" rtl="0">
              <a:buFont typeface="Arial" panose="020B0604020202020204" pitchFamily="34" charset="0"/>
              <a:buChar char="•"/>
            </a:pPr>
            <a:r>
              <a:rPr lang="en-GB" dirty="0"/>
              <a:t>Introduction</a:t>
            </a:r>
          </a:p>
          <a:p>
            <a:pPr marL="342900" indent="-342900" rtl="0">
              <a:buFont typeface="Arial" panose="020B0604020202020204" pitchFamily="34" charset="0"/>
              <a:buChar char="•"/>
            </a:pPr>
            <a:r>
              <a:rPr lang="en-GB" dirty="0"/>
              <a:t>Activities</a:t>
            </a:r>
          </a:p>
          <a:p>
            <a:pPr marL="342900" indent="-342900" rtl="0">
              <a:buFont typeface="Arial" panose="020B0604020202020204" pitchFamily="34" charset="0"/>
              <a:buChar char="•"/>
            </a:pPr>
            <a:r>
              <a:rPr lang="en-GB" dirty="0"/>
              <a:t>Explanation of what the children should learn</a:t>
            </a:r>
          </a:p>
          <a:p>
            <a:pPr marL="342900" indent="-342900" rtl="0">
              <a:buFont typeface="Arial" panose="020B0604020202020204" pitchFamily="34" charset="0"/>
              <a:buChar char="•"/>
            </a:pPr>
            <a:r>
              <a:rPr lang="en-GB" dirty="0"/>
              <a:t>2 sources and why I chose them</a:t>
            </a:r>
          </a:p>
          <a:p>
            <a:pPr marL="342900" indent="-342900" rtl="0">
              <a:buFont typeface="Arial" panose="020B0604020202020204" pitchFamily="34" charset="0"/>
              <a:buChar char="•"/>
            </a:pPr>
            <a:r>
              <a:rPr lang="en-GB" dirty="0"/>
              <a:t>Summary</a:t>
            </a:r>
          </a:p>
          <a:p>
            <a:pPr marL="342900" indent="-342900" rtl="0">
              <a:buFont typeface="Arial" panose="020B0604020202020204" pitchFamily="34" charset="0"/>
              <a:buChar char="•"/>
            </a:pPr>
            <a:endParaRPr lang="en-GB" dirty="0"/>
          </a:p>
          <a:p>
            <a:pPr rtl="0"/>
            <a:endParaRPr lang="en-GB"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rtlCol="0"/>
          <a:lstStyle/>
          <a:p>
            <a:pPr rtl="0"/>
            <a:r>
              <a:rPr lang="en-GB"/>
              <a:t>Tuesday, February 2, 20XX</a:t>
            </a:r>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2</a:t>
            </a:fld>
            <a:endParaRPr lang="en-GB"/>
          </a:p>
        </p:txBody>
      </p:sp>
    </p:spTree>
    <p:extLst>
      <p:ext uri="{BB962C8B-B14F-4D97-AF65-F5344CB8AC3E}">
        <p14:creationId xmlns:p14="http://schemas.microsoft.com/office/powerpoint/2010/main" val="2313234867"/>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rtlCol="0"/>
          <a:lstStyle/>
          <a:p>
            <a:pPr rtl="0"/>
            <a:r>
              <a:rPr lang="en-GB"/>
              <a:t>Introduction</a:t>
            </a:r>
            <a:endParaRPr lang="en-GB" dirty="0"/>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12193" y="-35024"/>
            <a:ext cx="3054096" cy="3776472"/>
          </a:xfr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a:t>3</a:t>
            </a:fld>
            <a:endParaRPr lang="en-GB"/>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t="42" b="42"/>
          <a:stretch/>
        </p:blipFill>
        <p:spPr>
          <a:xfrm>
            <a:off x="6083808" y="0"/>
            <a:ext cx="3054096" cy="3776472"/>
          </a:xfr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rtlCol="0">
            <a:normAutofit fontScale="85000" lnSpcReduction="10000"/>
          </a:bodyPr>
          <a:lstStyle/>
          <a:p>
            <a:pPr rtl="0"/>
            <a:r>
              <a:rPr lang="en-GB" dirty="0"/>
              <a:t>As children grow, they need guidance on how to process and learn about the world around them.  As they reach ages 7-11 they are able to think more for themselves and need more challenges in order to increase their knowledge and development. This presentation will discuss ways in which we will challenge your children yet keeping the activities inviting and fun!</a:t>
            </a:r>
          </a:p>
        </p:txBody>
      </p:sp>
      <p:pic>
        <p:nvPicPr>
          <p:cNvPr id="2050" name="Picture 2" descr="Lev Vygotsky - soft young man with slightly dreamy eyes.">
            <a:extLst>
              <a:ext uri="{FF2B5EF4-FFF2-40B4-BE49-F238E27FC236}">
                <a16:creationId xmlns:a16="http://schemas.microsoft.com/office/drawing/2014/main" id="{07B013D9-D1B7-EC77-A705-354495AAF0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193" y="-33529"/>
            <a:ext cx="3066289" cy="384352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0CB9BD6A-E6DA-DE2F-6F98-54B8D7C4B079}"/>
              </a:ext>
            </a:extLst>
          </p:cNvPr>
          <p:cNvPicPr>
            <a:picLocks noChangeAspect="1"/>
          </p:cNvPicPr>
          <p:nvPr/>
        </p:nvPicPr>
        <p:blipFill rotWithShape="1">
          <a:blip r:embed="rId6"/>
          <a:srcRect l="16964" t="18572" r="39375" b="13333"/>
          <a:stretch/>
        </p:blipFill>
        <p:spPr>
          <a:xfrm>
            <a:off x="5431354" y="0"/>
            <a:ext cx="4119519" cy="3810001"/>
          </a:xfrm>
          <a:prstGeom prst="rect">
            <a:avLst/>
          </a:prstGeo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7" cstate="screen">
            <a:extLst>
              <a:ext uri="{28A0092B-C50C-407E-A947-70E740481C1C}">
                <a14:useLocalDpi xmlns:a14="http://schemas.microsoft.com/office/drawing/2010/main" val="0"/>
              </a:ext>
            </a:extLst>
          </a:blip>
          <a:srcRect t="42" b="42"/>
          <a:stretch/>
        </p:blipFill>
        <p:spPr>
          <a:xfrm>
            <a:off x="9137904" y="-1"/>
            <a:ext cx="3054096" cy="3810001"/>
          </a:xfr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8" cstate="screen">
            <a:extLst>
              <a:ext uri="{28A0092B-C50C-407E-A947-70E740481C1C}">
                <a14:useLocalDpi xmlns:a14="http://schemas.microsoft.com/office/drawing/2010/main" val="0"/>
              </a:ext>
            </a:extLst>
          </a:blip>
          <a:srcRect t="42" b="42"/>
          <a:stretch/>
        </p:blipFill>
        <p:spPr>
          <a:xfrm>
            <a:off x="3029712" y="0"/>
            <a:ext cx="3054096" cy="3810000"/>
          </a:xfrm>
        </p:spPr>
      </p:pic>
    </p:spTree>
    <p:extLst>
      <p:ext uri="{BB962C8B-B14F-4D97-AF65-F5344CB8AC3E}">
        <p14:creationId xmlns:p14="http://schemas.microsoft.com/office/powerpoint/2010/main" val="2158886557"/>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4"/>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61169" y="951134"/>
            <a:ext cx="5437187" cy="928825"/>
          </a:xfrm>
        </p:spPr>
        <p:txBody>
          <a:bodyPr vert="horz" wrap="square" lIns="0" tIns="0" rIns="0" bIns="0" rtlCol="0" anchor="b" anchorCtr="0">
            <a:normAutofit fontScale="90000"/>
          </a:bodyPr>
          <a:lstStyle/>
          <a:p>
            <a:pPr rtl="0">
              <a:lnSpc>
                <a:spcPct val="100000"/>
              </a:lnSpc>
            </a:pPr>
            <a:r>
              <a:rPr lang="en-GB" dirty="0"/>
              <a:t>What are the A</a:t>
            </a:r>
            <a:r>
              <a:rPr lang="en-GB" sz="6400" kern="1200" dirty="0">
                <a:solidFill>
                  <a:schemeClr val="tx1"/>
                </a:solidFill>
                <a:latin typeface="+mj-lt"/>
                <a:ea typeface="+mj-ea"/>
                <a:cs typeface="+mj-cs"/>
              </a:rPr>
              <a:t>ctivities?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338369" y="2392303"/>
            <a:ext cx="4161631" cy="2265216"/>
          </a:xfrm>
        </p:spPr>
        <p:txBody>
          <a:bodyPr vert="horz" wrap="square" lIns="0" tIns="0" rIns="0" bIns="0" rtlCol="0">
            <a:normAutofit fontScale="85000" lnSpcReduction="10000"/>
          </a:bodyPr>
          <a:lstStyle/>
          <a:p>
            <a:pPr marL="0" indent="0" rtl="0">
              <a:lnSpc>
                <a:spcPct val="100000"/>
              </a:lnSpc>
              <a:buNone/>
            </a:pPr>
            <a:r>
              <a:rPr lang="en-GB" kern="1200" dirty="0">
                <a:latin typeface="+mn-lt"/>
                <a:ea typeface="+mn-ea"/>
                <a:cs typeface="+mn-cs"/>
              </a:rPr>
              <a:t>Popcorn! (reading)</a:t>
            </a:r>
          </a:p>
          <a:p>
            <a:pPr marL="0" indent="0" rtl="0">
              <a:lnSpc>
                <a:spcPct val="100000"/>
              </a:lnSpc>
              <a:buNone/>
            </a:pPr>
            <a:r>
              <a:rPr lang="en-GB" dirty="0"/>
              <a:t>Children read a section of a book in a group.  A child starts to read, up to 4 or 5 lines and when they are finished, that child will say ‘popcorn’ and then choose another child to carry on reading from where they left off.</a:t>
            </a:r>
            <a:endParaRPr lang="en-GB" kern="1200" dirty="0">
              <a:latin typeface="+mn-lt"/>
              <a:ea typeface="+mn-ea"/>
              <a:cs typeface="+mn-cs"/>
            </a:endParaRP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GB"/>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4</a:t>
            </a:fld>
            <a:endParaRPr lang="en-GB"/>
          </a:p>
        </p:txBody>
      </p:sp>
    </p:spTree>
    <p:extLst>
      <p:ext uri="{BB962C8B-B14F-4D97-AF65-F5344CB8AC3E}">
        <p14:creationId xmlns:p14="http://schemas.microsoft.com/office/powerpoint/2010/main" val="560021826"/>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4"/>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61169" y="951134"/>
            <a:ext cx="5437187" cy="928825"/>
          </a:xfrm>
        </p:spPr>
        <p:txBody>
          <a:bodyPr vert="horz" wrap="square" lIns="0" tIns="0" rIns="0" bIns="0" rtlCol="0" anchor="b" anchorCtr="0">
            <a:normAutofit fontScale="90000"/>
          </a:bodyPr>
          <a:lstStyle/>
          <a:p>
            <a:pPr rtl="0">
              <a:lnSpc>
                <a:spcPct val="100000"/>
              </a:lnSpc>
            </a:pPr>
            <a:r>
              <a:rPr lang="en-GB" dirty="0"/>
              <a:t>What are the A</a:t>
            </a:r>
            <a:r>
              <a:rPr lang="en-GB" sz="6400" kern="1200" dirty="0">
                <a:solidFill>
                  <a:schemeClr val="tx1"/>
                </a:solidFill>
                <a:latin typeface="+mj-lt"/>
                <a:ea typeface="+mj-ea"/>
                <a:cs typeface="+mj-cs"/>
              </a:rPr>
              <a:t>ctivities?</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GB"/>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5</a:t>
            </a:fld>
            <a:endParaRPr lang="en-GB"/>
          </a:p>
        </p:txBody>
      </p:sp>
      <p:sp>
        <p:nvSpPr>
          <p:cNvPr id="7" name="TextBox 6">
            <a:extLst>
              <a:ext uri="{FF2B5EF4-FFF2-40B4-BE49-F238E27FC236}">
                <a16:creationId xmlns:a16="http://schemas.microsoft.com/office/drawing/2014/main" id="{D24EB2EC-4FED-997A-ED4B-D145BB47130F}"/>
              </a:ext>
            </a:extLst>
          </p:cNvPr>
          <p:cNvSpPr txBox="1"/>
          <p:nvPr/>
        </p:nvSpPr>
        <p:spPr>
          <a:xfrm>
            <a:off x="461169" y="2096648"/>
            <a:ext cx="4155249" cy="3816429"/>
          </a:xfrm>
          <a:prstGeom prst="rect">
            <a:avLst/>
          </a:prstGeom>
          <a:noFill/>
        </p:spPr>
        <p:txBody>
          <a:bodyPr wrap="square" rtlCol="0">
            <a:spAutoFit/>
          </a:bodyPr>
          <a:lstStyle/>
          <a:p>
            <a:r>
              <a:rPr lang="en-GB" sz="1600" dirty="0"/>
              <a:t>Hula beanies (independent relay race)</a:t>
            </a:r>
          </a:p>
          <a:p>
            <a:r>
              <a:rPr lang="en-GB" sz="1600" dirty="0"/>
              <a:t>Children are put into equal teams. Each team member has a bean bag. The teams are lined up, with 3 hula hoops a meter apart in front of them. The first teammate throws the bean bag into the first hoop then runs to the hoop, attempts to hula then brings the hoop over their head. They will then run back to their team and the other teammates repeat the same for the second and third hoop. </a:t>
            </a:r>
            <a:r>
              <a:rPr lang="en-GB" sz="1600" dirty="0">
                <a:solidFill>
                  <a:srgbClr val="FF0000"/>
                </a:solidFill>
              </a:rPr>
              <a:t>Once the 1st teammate completes their circuit the second teammate takes their turn. </a:t>
            </a:r>
            <a:r>
              <a:rPr lang="en-GB" sz="1600" dirty="0"/>
              <a:t>Once all the teammates had have a turn the team runs to the third hoop, the first team to do so wins.</a:t>
            </a:r>
          </a:p>
          <a:p>
            <a:endParaRPr lang="en-GB" dirty="0"/>
          </a:p>
        </p:txBody>
      </p:sp>
    </p:spTree>
    <p:extLst>
      <p:ext uri="{BB962C8B-B14F-4D97-AF65-F5344CB8AC3E}">
        <p14:creationId xmlns:p14="http://schemas.microsoft.com/office/powerpoint/2010/main" val="969512566"/>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a:xfrm>
            <a:off x="550863" y="549275"/>
            <a:ext cx="11091600" cy="1332000"/>
          </a:xfrm>
        </p:spPr>
        <p:txBody>
          <a:bodyPr rtlCol="0"/>
          <a:lstStyle/>
          <a:p>
            <a:pPr rtl="0"/>
            <a:r>
              <a:rPr lang="en-GB" dirty="0"/>
              <a:t>Explain to parents - What will your children learn during this activity?</a:t>
            </a:r>
          </a:p>
        </p:txBody>
      </p:sp>
      <p:sp>
        <p:nvSpPr>
          <p:cNvPr id="4" name="Date Placeholder 3">
            <a:extLst>
              <a:ext uri="{FF2B5EF4-FFF2-40B4-BE49-F238E27FC236}">
                <a16:creationId xmlns:a16="http://schemas.microsoft.com/office/drawing/2014/main" id="{E39EF484-38C8-4EDC-ACF5-695CFB216839}"/>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D183D7-B16E-4A9D-BC4B-D1EC347BF97E}"/>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6</a:t>
            </a:fld>
            <a:endParaRPr lang="en-GB"/>
          </a:p>
        </p:txBody>
      </p:sp>
      <p:sp>
        <p:nvSpPr>
          <p:cNvPr id="8" name="Content Placeholder 2">
            <a:extLst>
              <a:ext uri="{FF2B5EF4-FFF2-40B4-BE49-F238E27FC236}">
                <a16:creationId xmlns:a16="http://schemas.microsoft.com/office/drawing/2014/main" id="{3EC26390-3968-DAEC-4D89-F1727281C0FB}"/>
              </a:ext>
            </a:extLst>
          </p:cNvPr>
          <p:cNvSpPr txBox="1">
            <a:spLocks/>
          </p:cNvSpPr>
          <p:nvPr/>
        </p:nvSpPr>
        <p:spPr>
          <a:xfrm>
            <a:off x="703262" y="2074233"/>
            <a:ext cx="4315777" cy="3979625"/>
          </a:xfrm>
          <a:prstGeom prst="rect">
            <a:avLst/>
          </a:prstGeom>
        </p:spPr>
        <p:txBody>
          <a:bodyPr vert="horz" wrap="square" lIns="0" tIns="0" rIns="0" bIns="0" rtlCol="0">
            <a:noAutofit/>
          </a:bodyPr>
          <a:lst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t>Popcorn(Reading)</a:t>
            </a:r>
          </a:p>
          <a:p>
            <a:r>
              <a:rPr lang="en-GB" dirty="0"/>
              <a:t>Group reading</a:t>
            </a:r>
          </a:p>
          <a:p>
            <a:r>
              <a:rPr lang="en-GB" dirty="0"/>
              <a:t>Understanding words</a:t>
            </a:r>
          </a:p>
          <a:p>
            <a:r>
              <a:rPr lang="en-GB" dirty="0"/>
              <a:t>Helping peers learn</a:t>
            </a:r>
          </a:p>
          <a:p>
            <a:r>
              <a:rPr lang="en-GB" dirty="0"/>
              <a:t>Interacting with teachers and peers</a:t>
            </a:r>
          </a:p>
          <a:p>
            <a:r>
              <a:rPr lang="en-GB" dirty="0"/>
              <a:t>Internal voice to keep up with words</a:t>
            </a:r>
          </a:p>
          <a:p>
            <a:pPr marL="0" indent="0">
              <a:buNone/>
            </a:pPr>
            <a:r>
              <a:rPr lang="en-GB" dirty="0"/>
              <a:t>(MKO – more knowledgeable other – older children can offer help the younger ones with harder words to read, and the teachers can help the older children)</a:t>
            </a:r>
          </a:p>
        </p:txBody>
      </p:sp>
      <p:pic>
        <p:nvPicPr>
          <p:cNvPr id="2050" name="Picture 2" descr="Group Of Multi-Cultural Children Reading On Window Seat - stock photo  274635 | Crushpixel">
            <a:extLst>
              <a:ext uri="{FF2B5EF4-FFF2-40B4-BE49-F238E27FC236}">
                <a16:creationId xmlns:a16="http://schemas.microsoft.com/office/drawing/2014/main" id="{7F2FFE3D-608D-4654-7C38-262B925F97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601301"/>
            <a:ext cx="4778828" cy="3185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0286033"/>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00EEA85-AF60-AC1C-D4F8-4A7FBEE70705}"/>
              </a:ext>
            </a:extLst>
          </p:cNvPr>
          <p:cNvSpPr>
            <a:spLocks noGrp="1"/>
          </p:cNvSpPr>
          <p:nvPr>
            <p:ph type="dt" sz="half" idx="10"/>
          </p:nvPr>
        </p:nvSpPr>
        <p:spPr/>
        <p:txBody>
          <a:bodyPr/>
          <a:lstStyle/>
          <a:p>
            <a:pPr rtl="0"/>
            <a:r>
              <a:rPr lang="en-GB"/>
              <a:t>Tuesday, February 2, 20XX</a:t>
            </a:r>
          </a:p>
        </p:txBody>
      </p:sp>
      <p:sp>
        <p:nvSpPr>
          <p:cNvPr id="5" name="Footer Placeholder 4">
            <a:extLst>
              <a:ext uri="{FF2B5EF4-FFF2-40B4-BE49-F238E27FC236}">
                <a16:creationId xmlns:a16="http://schemas.microsoft.com/office/drawing/2014/main" id="{8C0E722A-23E4-D85A-EEEA-E23C06ADA33D}"/>
              </a:ext>
            </a:extLst>
          </p:cNvPr>
          <p:cNvSpPr>
            <a:spLocks noGrp="1"/>
          </p:cNvSpPr>
          <p:nvPr>
            <p:ph type="ftr" sz="quarter" idx="11"/>
          </p:nvPr>
        </p:nvSpPr>
        <p:spPr/>
        <p:txBody>
          <a:bodyPr/>
          <a:lstStyle/>
          <a:p>
            <a:pPr rtl="0"/>
            <a:r>
              <a:rPr lang="en-GB"/>
              <a:t>Sample Footer Text</a:t>
            </a:r>
          </a:p>
        </p:txBody>
      </p:sp>
      <p:sp>
        <p:nvSpPr>
          <p:cNvPr id="6" name="Slide Number Placeholder 5">
            <a:extLst>
              <a:ext uri="{FF2B5EF4-FFF2-40B4-BE49-F238E27FC236}">
                <a16:creationId xmlns:a16="http://schemas.microsoft.com/office/drawing/2014/main" id="{2865EAD1-ABAF-F5A8-5757-6168896E3FE8}"/>
              </a:ext>
            </a:extLst>
          </p:cNvPr>
          <p:cNvSpPr>
            <a:spLocks noGrp="1"/>
          </p:cNvSpPr>
          <p:nvPr>
            <p:ph type="sldNum" sz="quarter" idx="12"/>
          </p:nvPr>
        </p:nvSpPr>
        <p:spPr/>
        <p:txBody>
          <a:bodyPr/>
          <a:lstStyle/>
          <a:p>
            <a:pPr rtl="0"/>
            <a:fld id="{DBA1B0FB-D917-4C8C-928F-313BD683BF39}" type="slidenum">
              <a:rPr lang="en-GB" smtClean="0"/>
              <a:t>7</a:t>
            </a:fld>
            <a:endParaRPr lang="en-GB"/>
          </a:p>
        </p:txBody>
      </p:sp>
      <p:sp>
        <p:nvSpPr>
          <p:cNvPr id="7" name="Content Placeholder 2">
            <a:extLst>
              <a:ext uri="{FF2B5EF4-FFF2-40B4-BE49-F238E27FC236}">
                <a16:creationId xmlns:a16="http://schemas.microsoft.com/office/drawing/2014/main" id="{A4C70A75-D0ED-41F9-1FE1-D8D696F82F16}"/>
              </a:ext>
            </a:extLst>
          </p:cNvPr>
          <p:cNvSpPr>
            <a:spLocks noGrp="1"/>
          </p:cNvSpPr>
          <p:nvPr>
            <p:ph idx="1"/>
          </p:nvPr>
        </p:nvSpPr>
        <p:spPr>
          <a:xfrm>
            <a:off x="550864" y="2112963"/>
            <a:ext cx="11090274" cy="4195762"/>
          </a:xfrm>
        </p:spPr>
        <p:txBody>
          <a:bodyPr/>
          <a:lstStyle/>
          <a:p>
            <a:pPr marL="0" indent="0">
              <a:buNone/>
            </a:pPr>
            <a:r>
              <a:rPr lang="en-GB" sz="3200" b="1" u="sng" dirty="0"/>
              <a:t>Hula beanies</a:t>
            </a:r>
          </a:p>
          <a:p>
            <a:r>
              <a:rPr lang="en-GB" dirty="0"/>
              <a:t>Working as a group</a:t>
            </a:r>
          </a:p>
          <a:p>
            <a:r>
              <a:rPr lang="en-GB" dirty="0"/>
              <a:t>Interaction</a:t>
            </a:r>
          </a:p>
          <a:p>
            <a:r>
              <a:rPr lang="en-GB" dirty="0"/>
              <a:t>Balance/coordination</a:t>
            </a:r>
          </a:p>
          <a:p>
            <a:r>
              <a:rPr lang="en-GB" dirty="0"/>
              <a:t>Encouraging peers</a:t>
            </a:r>
          </a:p>
          <a:p>
            <a:r>
              <a:rPr lang="en-GB" dirty="0"/>
              <a:t>Competitiveness </a:t>
            </a:r>
          </a:p>
          <a:p>
            <a:endParaRPr lang="en-GB" dirty="0"/>
          </a:p>
        </p:txBody>
      </p:sp>
      <p:sp>
        <p:nvSpPr>
          <p:cNvPr id="8" name="Title 6">
            <a:extLst>
              <a:ext uri="{FF2B5EF4-FFF2-40B4-BE49-F238E27FC236}">
                <a16:creationId xmlns:a16="http://schemas.microsoft.com/office/drawing/2014/main" id="{54F76A63-3360-26A0-AD80-25E625489AE0}"/>
              </a:ext>
            </a:extLst>
          </p:cNvPr>
          <p:cNvSpPr>
            <a:spLocks noGrp="1"/>
          </p:cNvSpPr>
          <p:nvPr>
            <p:ph type="title"/>
          </p:nvPr>
        </p:nvSpPr>
        <p:spPr>
          <a:xfrm>
            <a:off x="550863" y="549275"/>
            <a:ext cx="11091862" cy="1331913"/>
          </a:xfrm>
        </p:spPr>
        <p:txBody>
          <a:bodyPr rtlCol="0"/>
          <a:lstStyle/>
          <a:p>
            <a:pPr rtl="0"/>
            <a:r>
              <a:rPr lang="en-GB" dirty="0"/>
              <a:t>Explain to parents - What will your children learn during this activity?</a:t>
            </a:r>
          </a:p>
        </p:txBody>
      </p:sp>
      <p:pic>
        <p:nvPicPr>
          <p:cNvPr id="1026" name="Picture 2" descr="10 Amazing Benefits of Outdoor Games for Kids">
            <a:extLst>
              <a:ext uri="{FF2B5EF4-FFF2-40B4-BE49-F238E27FC236}">
                <a16:creationId xmlns:a16="http://schemas.microsoft.com/office/drawing/2014/main" id="{804CFE8C-45EF-4AC7-2F44-4DD7AFE9B2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8755" y="1993132"/>
            <a:ext cx="4301549" cy="2941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4494099"/>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2" y="549275"/>
            <a:ext cx="11091600" cy="1332000"/>
          </a:xfrm>
        </p:spPr>
        <p:txBody>
          <a:bodyPr rtlCol="0"/>
          <a:lstStyle/>
          <a:p>
            <a:pPr rtl="0"/>
            <a:r>
              <a:rPr lang="en-GB" dirty="0"/>
              <a:t>2 sources how they relate to </a:t>
            </a:r>
            <a:r>
              <a:rPr lang="en-GB" dirty="0" err="1"/>
              <a:t>Vygostky</a:t>
            </a:r>
            <a:r>
              <a:rPr lang="en-GB" dirty="0"/>
              <a:t> theory- humans nature objects</a:t>
            </a:r>
          </a:p>
        </p:txBody>
      </p:sp>
      <p:sp>
        <p:nvSpPr>
          <p:cNvPr id="14" name="Date Placeholder 13">
            <a:extLst>
              <a:ext uri="{FF2B5EF4-FFF2-40B4-BE49-F238E27FC236}">
                <a16:creationId xmlns:a16="http://schemas.microsoft.com/office/drawing/2014/main" id="{DC738669-5750-45EA-9715-A0041D4C569B}"/>
              </a:ext>
            </a:extLst>
          </p:cNvPr>
          <p:cNvSpPr>
            <a:spLocks noGrp="1"/>
          </p:cNvSpPr>
          <p:nvPr>
            <p:ph type="dt" sz="half" idx="10"/>
          </p:nvPr>
        </p:nvSpPr>
        <p:spPr>
          <a:xfrm>
            <a:off x="550863" y="6507212"/>
            <a:ext cx="2628900" cy="153888"/>
          </a:xfrm>
        </p:spPr>
        <p:txBody>
          <a:bodyPr rtlCol="0"/>
          <a:lstStyle/>
          <a:p>
            <a:pPr rtl="0"/>
            <a:r>
              <a:rPr lang="en-GB"/>
              <a:t>Tuesday, February 2, 20XX</a:t>
            </a:r>
          </a:p>
        </p:txBody>
      </p:sp>
      <p:sp>
        <p:nvSpPr>
          <p:cNvPr id="15" name="Footer Placeholder 14">
            <a:extLst>
              <a:ext uri="{FF2B5EF4-FFF2-40B4-BE49-F238E27FC236}">
                <a16:creationId xmlns:a16="http://schemas.microsoft.com/office/drawing/2014/main" id="{CD05A243-8080-4F6D-8538-65CDDF891BA6}"/>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8</a:t>
            </a:fld>
            <a:endParaRPr lang="en-GB"/>
          </a:p>
        </p:txBody>
      </p:sp>
      <p:sp>
        <p:nvSpPr>
          <p:cNvPr id="4" name="Content Placeholder 3">
            <a:extLst>
              <a:ext uri="{FF2B5EF4-FFF2-40B4-BE49-F238E27FC236}">
                <a16:creationId xmlns:a16="http://schemas.microsoft.com/office/drawing/2014/main" id="{B180F3D3-AF78-7692-DEB2-53D6913AD6B5}"/>
              </a:ext>
            </a:extLst>
          </p:cNvPr>
          <p:cNvSpPr>
            <a:spLocks noGrp="1"/>
          </p:cNvSpPr>
          <p:nvPr>
            <p:ph idx="1"/>
          </p:nvPr>
        </p:nvSpPr>
        <p:spPr/>
        <p:txBody>
          <a:bodyPr/>
          <a:lstStyle/>
          <a:p>
            <a:r>
              <a:rPr lang="en-GB" altLang="en-US" sz="2000" dirty="0"/>
              <a:t>Scaffolding is the process by which someone supports another to work in the </a:t>
            </a:r>
            <a:r>
              <a:rPr lang="en-GB" altLang="en-US" dirty="0"/>
              <a:t>Zone of Proximal Development (ZPD).</a:t>
            </a:r>
            <a:r>
              <a:rPr lang="en-GB" altLang="en-US" sz="2000" dirty="0"/>
              <a:t>  </a:t>
            </a:r>
          </a:p>
          <a:p>
            <a:r>
              <a:rPr lang="en-GB" altLang="en-US" sz="2000" dirty="0"/>
              <a:t>The individual applying non-intrusive intervention in this process, may be a parent, teacher, mentor, coach, or peer who has already mastered that function. </a:t>
            </a:r>
          </a:p>
          <a:p>
            <a:r>
              <a:rPr lang="en-GB" altLang="en-US" sz="2000" dirty="0"/>
              <a:t>Learners are encouraged to carry out the asks that are within their capacity, whether that be the whole task or just one part of it and the more skilled other supports providing a scaffolding effect. (Wood, Bruner, Ross, 1976; Wood &amp; Middletown, 1975).</a:t>
            </a:r>
          </a:p>
          <a:p>
            <a:endParaRPr lang="en-GB" altLang="en-US" dirty="0"/>
          </a:p>
          <a:p>
            <a:endParaRPr lang="en-GB" altLang="en-US" dirty="0"/>
          </a:p>
          <a:p>
            <a:endParaRPr lang="en-GB" dirty="0"/>
          </a:p>
        </p:txBody>
      </p:sp>
    </p:spTree>
    <p:extLst>
      <p:ext uri="{BB962C8B-B14F-4D97-AF65-F5344CB8AC3E}">
        <p14:creationId xmlns:p14="http://schemas.microsoft.com/office/powerpoint/2010/main" val="2496947791"/>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DEB0C-83A4-CAEB-747D-3A9B1A8B651C}"/>
              </a:ext>
            </a:extLst>
          </p:cNvPr>
          <p:cNvSpPr>
            <a:spLocks noGrp="1"/>
          </p:cNvSpPr>
          <p:nvPr>
            <p:ph type="title"/>
          </p:nvPr>
        </p:nvSpPr>
        <p:spPr/>
        <p:txBody>
          <a:bodyPr/>
          <a:lstStyle/>
          <a:p>
            <a:r>
              <a:rPr lang="en-GB" dirty="0"/>
              <a:t>2 sources how they relate to </a:t>
            </a:r>
            <a:r>
              <a:rPr lang="en-GB" dirty="0" err="1"/>
              <a:t>Vygostky</a:t>
            </a:r>
            <a:r>
              <a:rPr lang="en-GB" dirty="0"/>
              <a:t> theory- humans nature objects</a:t>
            </a:r>
          </a:p>
        </p:txBody>
      </p:sp>
      <p:sp>
        <p:nvSpPr>
          <p:cNvPr id="3" name="Content Placeholder 2">
            <a:extLst>
              <a:ext uri="{FF2B5EF4-FFF2-40B4-BE49-F238E27FC236}">
                <a16:creationId xmlns:a16="http://schemas.microsoft.com/office/drawing/2014/main" id="{A4DA57E8-2EE0-F207-1698-4CD8A8018077}"/>
              </a:ext>
            </a:extLst>
          </p:cNvPr>
          <p:cNvSpPr>
            <a:spLocks noGrp="1"/>
          </p:cNvSpPr>
          <p:nvPr>
            <p:ph idx="1"/>
          </p:nvPr>
        </p:nvSpPr>
        <p:spPr/>
        <p:txBody>
          <a:bodyPr/>
          <a:lstStyle/>
          <a:p>
            <a:r>
              <a:rPr lang="en-GB" altLang="en-US" dirty="0"/>
              <a:t>Erik Erikson – he believed that </a:t>
            </a:r>
            <a:r>
              <a:rPr lang="en-US" altLang="en-US" dirty="0"/>
              <a:t>Personality could be broken down into stages and each stage could be linked to different social experiences. Ages 6-11 was the 4</a:t>
            </a:r>
            <a:r>
              <a:rPr lang="en-US" altLang="en-US" baseline="30000" dirty="0"/>
              <a:t>th</a:t>
            </a:r>
            <a:r>
              <a:rPr lang="en-US" altLang="en-US" dirty="0"/>
              <a:t> stage</a:t>
            </a:r>
          </a:p>
          <a:p>
            <a:pPr eaLnBrk="1" hangingPunct="1"/>
            <a:r>
              <a:rPr lang="en-US" altLang="en-US" dirty="0"/>
              <a:t>Success: Child develops abilities to complete tasks (school, work, play). Takes pride in accomplishments and abilities </a:t>
            </a:r>
          </a:p>
          <a:p>
            <a:pPr marL="0" indent="0" eaLnBrk="1" hangingPunct="1">
              <a:buNone/>
            </a:pPr>
            <a:r>
              <a:rPr lang="en-US" altLang="en-US" dirty="0"/>
              <a:t>Fail: Parents/teachers do not support child’s efforts: child develops feelings of inferiority and inadequacy</a:t>
            </a:r>
          </a:p>
          <a:p>
            <a:pPr eaLnBrk="1" hangingPunct="1"/>
            <a:r>
              <a:rPr lang="en-US" altLang="en-US" dirty="0"/>
              <a:t>Basic strength: Competence</a:t>
            </a:r>
          </a:p>
          <a:p>
            <a:pPr marL="0" indent="0" eaLnBrk="1" hangingPunct="1">
              <a:buNone/>
            </a:pPr>
            <a:r>
              <a:rPr lang="en-US" altLang="en-US" sz="2000" dirty="0"/>
              <a:t>Use skill and intelligence to complete tasks</a:t>
            </a:r>
          </a:p>
          <a:p>
            <a:pPr lvl="1" eaLnBrk="1" hangingPunct="1"/>
            <a:r>
              <a:rPr lang="en-US" altLang="en-US" sz="2000" dirty="0"/>
              <a:t>Competent in their beliefs and skills </a:t>
            </a:r>
          </a:p>
          <a:p>
            <a:endParaRPr lang="en-GB" dirty="0"/>
          </a:p>
        </p:txBody>
      </p:sp>
      <p:sp>
        <p:nvSpPr>
          <p:cNvPr id="4" name="Date Placeholder 3">
            <a:extLst>
              <a:ext uri="{FF2B5EF4-FFF2-40B4-BE49-F238E27FC236}">
                <a16:creationId xmlns:a16="http://schemas.microsoft.com/office/drawing/2014/main" id="{D6B0A5AA-374E-796B-E563-F362BD8DE095}"/>
              </a:ext>
            </a:extLst>
          </p:cNvPr>
          <p:cNvSpPr>
            <a:spLocks noGrp="1"/>
          </p:cNvSpPr>
          <p:nvPr>
            <p:ph type="dt" sz="half" idx="10"/>
          </p:nvPr>
        </p:nvSpPr>
        <p:spPr/>
        <p:txBody>
          <a:bodyPr/>
          <a:lstStyle/>
          <a:p>
            <a:pPr rtl="0"/>
            <a:r>
              <a:rPr lang="en-GB"/>
              <a:t>Tuesday, February 2, 20XX</a:t>
            </a:r>
          </a:p>
        </p:txBody>
      </p:sp>
      <p:sp>
        <p:nvSpPr>
          <p:cNvPr id="5" name="Footer Placeholder 4">
            <a:extLst>
              <a:ext uri="{FF2B5EF4-FFF2-40B4-BE49-F238E27FC236}">
                <a16:creationId xmlns:a16="http://schemas.microsoft.com/office/drawing/2014/main" id="{894F297D-15B9-28B9-D194-5193295E501C}"/>
              </a:ext>
            </a:extLst>
          </p:cNvPr>
          <p:cNvSpPr>
            <a:spLocks noGrp="1"/>
          </p:cNvSpPr>
          <p:nvPr>
            <p:ph type="ftr" sz="quarter" idx="11"/>
          </p:nvPr>
        </p:nvSpPr>
        <p:spPr/>
        <p:txBody>
          <a:bodyPr/>
          <a:lstStyle/>
          <a:p>
            <a:pPr rtl="0"/>
            <a:r>
              <a:rPr lang="en-GB"/>
              <a:t>Sample Footer Text</a:t>
            </a:r>
          </a:p>
        </p:txBody>
      </p:sp>
      <p:sp>
        <p:nvSpPr>
          <p:cNvPr id="6" name="Slide Number Placeholder 5">
            <a:extLst>
              <a:ext uri="{FF2B5EF4-FFF2-40B4-BE49-F238E27FC236}">
                <a16:creationId xmlns:a16="http://schemas.microsoft.com/office/drawing/2014/main" id="{FE36D580-049B-18A9-AC6A-82157A680713}"/>
              </a:ext>
            </a:extLst>
          </p:cNvPr>
          <p:cNvSpPr>
            <a:spLocks noGrp="1"/>
          </p:cNvSpPr>
          <p:nvPr>
            <p:ph type="sldNum" sz="quarter" idx="12"/>
          </p:nvPr>
        </p:nvSpPr>
        <p:spPr/>
        <p:txBody>
          <a:bodyPr/>
          <a:lstStyle/>
          <a:p>
            <a:pPr rtl="0"/>
            <a:fld id="{DBA1B0FB-D917-4C8C-928F-313BD683BF39}" type="slidenum">
              <a:rPr lang="en-GB" smtClean="0"/>
              <a:t>9</a:t>
            </a:fld>
            <a:endParaRPr lang="en-GB"/>
          </a:p>
        </p:txBody>
      </p:sp>
    </p:spTree>
    <p:extLst>
      <p:ext uri="{BB962C8B-B14F-4D97-AF65-F5344CB8AC3E}">
        <p14:creationId xmlns:p14="http://schemas.microsoft.com/office/powerpoint/2010/main" val="2537301177"/>
      </p:ext>
    </p:extLst>
  </p:cSld>
  <p:clrMapOvr>
    <a:masterClrMapping/>
  </p:clrMapOvr>
  <p:transition spd="slow">
    <p:randomBar dir="ver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3566160" cy="3384550"/>
          </a:xfrm>
        </p:spPr>
        <p:txBody>
          <a:bodyPr rtlCol="0">
            <a:normAutofit/>
          </a:bodyPr>
          <a:lstStyle/>
          <a:p>
            <a:pPr rtl="0"/>
            <a:r>
              <a:rPr lang="en-GB" dirty="0"/>
              <a:t>Reasons why you chose sources</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3" y="4097338"/>
            <a:ext cx="3565524" cy="2351087"/>
          </a:xfrm>
        </p:spPr>
        <p:txBody>
          <a:bodyPr rtlCol="0"/>
          <a:lstStyle/>
          <a:p>
            <a:pPr rtl="0"/>
            <a:endParaRPr lang="en-GB" dirty="0"/>
          </a:p>
        </p:txBody>
      </p:sp>
      <p:pic>
        <p:nvPicPr>
          <p:cNvPr id="18" name="Picture Placeholder 17" descr="A person drawing on a white board">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535809" y="656633"/>
            <a:ext cx="5132388" cy="5132388"/>
          </a:xfrm>
        </p:spPr>
      </p:pic>
      <p:sp>
        <p:nvSpPr>
          <p:cNvPr id="19" name="Date Placeholder 18">
            <a:extLst>
              <a:ext uri="{FF2B5EF4-FFF2-40B4-BE49-F238E27FC236}">
                <a16:creationId xmlns:a16="http://schemas.microsoft.com/office/drawing/2014/main" id="{386DB667-0553-4FB8-B0E0-776539934AFF}"/>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20" name="Footer Placeholder 19">
            <a:extLst>
              <a:ext uri="{FF2B5EF4-FFF2-40B4-BE49-F238E27FC236}">
                <a16:creationId xmlns:a16="http://schemas.microsoft.com/office/drawing/2014/main" id="{C77C6228-C5A8-44DC-ABD7-A22A4475D3DF}"/>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10</a:t>
            </a:fld>
            <a:endParaRPr lang="en-GB"/>
          </a:p>
        </p:txBody>
      </p:sp>
    </p:spTree>
    <p:extLst>
      <p:ext uri="{BB962C8B-B14F-4D97-AF65-F5344CB8AC3E}">
        <p14:creationId xmlns:p14="http://schemas.microsoft.com/office/powerpoint/2010/main" val="395518310"/>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50863" y="4508500"/>
            <a:ext cx="4500562" cy="1562959"/>
          </a:xfrm>
        </p:spPr>
        <p:txBody>
          <a:bodyPr rtlCol="0"/>
          <a:lstStyle/>
          <a:p>
            <a:pPr rtl="0"/>
            <a:r>
              <a:rPr lang="en-GB"/>
              <a:t>Summary</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776472"/>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5262411" y="4508500"/>
            <a:ext cx="6221412" cy="1563688"/>
          </a:xfrm>
        </p:spPr>
        <p:txBody>
          <a:bodyPr rtlCol="0">
            <a:normAutofit/>
          </a:bodyPr>
          <a:lstStyle/>
          <a:p>
            <a:pPr rtl="0"/>
            <a:endParaRPr lang="en-GB"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11</a:t>
            </a:fld>
            <a:endParaRPr lang="en-GB"/>
          </a:p>
        </p:txBody>
      </p:sp>
    </p:spTree>
    <p:extLst>
      <p:ext uri="{BB962C8B-B14F-4D97-AF65-F5344CB8AC3E}">
        <p14:creationId xmlns:p14="http://schemas.microsoft.com/office/powerpoint/2010/main" val="3521561301"/>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rtlCol="0"/>
          <a:lstStyle/>
          <a:p>
            <a:pPr rtl="0"/>
            <a:r>
              <a:rPr lang="en-GB"/>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rtlCol="0"/>
          <a:lstStyle/>
          <a:p>
            <a:pPr rtl="0"/>
            <a:r>
              <a:rPr lang="en-GB"/>
              <a:t>Presenter name</a:t>
            </a:r>
          </a:p>
          <a:p>
            <a:pPr rtl="0"/>
            <a:r>
              <a:rPr lang="en-GB"/>
              <a:t>Email address</a:t>
            </a:r>
          </a:p>
          <a:p>
            <a:pPr rtl="0"/>
            <a:r>
              <a:rPr lang="en-GB"/>
              <a:t>Website address</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a:xfrm>
            <a:off x="550863" y="6507212"/>
            <a:ext cx="2628900" cy="153888"/>
          </a:xfrm>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12</a:t>
            </a:fld>
            <a:endParaRPr lang="en-GB"/>
          </a:p>
        </p:txBody>
      </p:sp>
    </p:spTree>
    <p:extLst>
      <p:ext uri="{BB962C8B-B14F-4D97-AF65-F5344CB8AC3E}">
        <p14:creationId xmlns:p14="http://schemas.microsoft.com/office/powerpoint/2010/main" val="3247798845"/>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2" y="549275"/>
            <a:ext cx="11091600" cy="1332000"/>
          </a:xfrm>
        </p:spPr>
        <p:txBody>
          <a:bodyPr rtlCol="0"/>
          <a:lstStyle/>
          <a:p>
            <a:pPr rtl="0"/>
            <a:r>
              <a:rPr lang="en-GB"/>
              <a:t>Timeline</a:t>
            </a:r>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4091541875"/>
              </p:ext>
            </p:extLst>
          </p:nvPr>
        </p:nvGraphicFramePr>
        <p:xfrm>
          <a:off x="550863" y="2112963"/>
          <a:ext cx="11090275" cy="3979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13</a:t>
            </a:fld>
            <a:endParaRPr lang="en-GB"/>
          </a:p>
        </p:txBody>
      </p:sp>
    </p:spTree>
    <p:extLst>
      <p:ext uri="{BB962C8B-B14F-4D97-AF65-F5344CB8AC3E}">
        <p14:creationId xmlns:p14="http://schemas.microsoft.com/office/powerpoint/2010/main" val="2624630061"/>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rtlCol="0">
            <a:normAutofit/>
          </a:bodyPr>
          <a:lstStyle/>
          <a:p>
            <a:pPr rtl="0"/>
            <a:r>
              <a:rPr lang="en-GB"/>
              <a:t>Content </a:t>
            </a:r>
          </a:p>
        </p:txBody>
      </p:sp>
      <p:sp>
        <p:nvSpPr>
          <p:cNvPr id="9" name="Text Placeholder 8">
            <a:extLst>
              <a:ext uri="{FF2B5EF4-FFF2-40B4-BE49-F238E27FC236}">
                <a16:creationId xmlns:a16="http://schemas.microsoft.com/office/drawing/2014/main" id="{0D098C43-2F2A-4100-89BC-5931039293FA}"/>
              </a:ext>
            </a:extLst>
          </p:cNvPr>
          <p:cNvSpPr>
            <a:spLocks noGrp="1"/>
          </p:cNvSpPr>
          <p:nvPr>
            <p:ph type="body" idx="1"/>
          </p:nvPr>
        </p:nvSpPr>
        <p:spPr>
          <a:xfrm>
            <a:off x="550864" y="1731375"/>
            <a:ext cx="5437186" cy="535354"/>
          </a:xfrm>
        </p:spPr>
        <p:txBody>
          <a:bodyPr rtlCol="0"/>
          <a:lstStyle/>
          <a:p>
            <a:pPr rtl="0"/>
            <a:r>
              <a:rPr lang="en-GB"/>
              <a:t>Subtitle</a:t>
            </a:r>
            <a:endParaRPr lang="en-GB" dirty="0"/>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550863" y="2427370"/>
            <a:ext cx="5429114" cy="3515555"/>
          </a:xfrm>
        </p:spPr>
        <p:txBody>
          <a:bodyPr rtlCol="0"/>
          <a:lstStyle/>
          <a:p>
            <a:pPr rtl="0"/>
            <a:r>
              <a:rPr lang="en-GB"/>
              <a:t>Add text, images, art, and videos. </a:t>
            </a:r>
          </a:p>
          <a:p>
            <a:pPr rtl="0"/>
            <a:r>
              <a:rPr lang="en-GB"/>
              <a:t>Add transitions, animations, and motion. </a:t>
            </a:r>
          </a:p>
          <a:p>
            <a:pPr rtl="0"/>
            <a:r>
              <a:rPr lang="en-GB"/>
              <a:t>Save to OneDrive, to get to your presentations from your computer, tablet, or phone. </a:t>
            </a:r>
          </a:p>
        </p:txBody>
      </p:sp>
      <p:sp>
        <p:nvSpPr>
          <p:cNvPr id="11" name="Text Placeholder 10">
            <a:extLst>
              <a:ext uri="{FF2B5EF4-FFF2-40B4-BE49-F238E27FC236}">
                <a16:creationId xmlns:a16="http://schemas.microsoft.com/office/drawing/2014/main" id="{60726BA7-44D6-4116-90E3-38325026EAAD}"/>
              </a:ext>
            </a:extLst>
          </p:cNvPr>
          <p:cNvSpPr>
            <a:spLocks noGrp="1"/>
          </p:cNvSpPr>
          <p:nvPr>
            <p:ph type="body" sz="quarter" idx="3"/>
          </p:nvPr>
        </p:nvSpPr>
        <p:spPr>
          <a:xfrm>
            <a:off x="6212024" y="1731375"/>
            <a:ext cx="5436392" cy="535354"/>
          </a:xfrm>
        </p:spPr>
        <p:txBody>
          <a:bodyPr rtlCol="0"/>
          <a:lstStyle/>
          <a:p>
            <a:pPr rtl="0"/>
            <a:r>
              <a:rPr lang="en-GB"/>
              <a:t>Subtitle</a:t>
            </a:r>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
          </p:nvPr>
        </p:nvSpPr>
        <p:spPr>
          <a:xfrm>
            <a:off x="6212023" y="2427370"/>
            <a:ext cx="5436391" cy="3515555"/>
          </a:xfrm>
        </p:spPr>
        <p:txBody>
          <a:bodyPr rtlCol="0"/>
          <a:lstStyle/>
          <a:p>
            <a:pPr rtl="0"/>
            <a:r>
              <a:rPr lang="en-GB"/>
              <a:t>Open the Design Ideas pane for instant slide makeovers. </a:t>
            </a:r>
          </a:p>
          <a:p>
            <a:pPr rtl="0"/>
            <a:r>
              <a:rPr lang="en-GB"/>
              <a:t>When we have design ideas, we’ll show them to you right there. </a:t>
            </a:r>
          </a:p>
          <a:p>
            <a:pPr rtl="0"/>
            <a:endParaRPr lang="en-GB"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14</a:t>
            </a:fld>
            <a:endParaRPr lang="en-GB"/>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3891345585"/>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550862" y="549275"/>
            <a:ext cx="11097551" cy="1332000"/>
          </a:xfrm>
        </p:spPr>
        <p:txBody>
          <a:bodyPr rtlCol="0"/>
          <a:lstStyle/>
          <a:p>
            <a:pPr rtl="0"/>
            <a:r>
              <a:rPr lang="en-GB"/>
              <a:t>Content 2 </a:t>
            </a:r>
          </a:p>
        </p:txBody>
      </p:sp>
      <p:sp>
        <p:nvSpPr>
          <p:cNvPr id="8" name="Text Placeholder 7">
            <a:extLst>
              <a:ext uri="{FF2B5EF4-FFF2-40B4-BE49-F238E27FC236}">
                <a16:creationId xmlns:a16="http://schemas.microsoft.com/office/drawing/2014/main" id="{ABA415A0-3B77-43FB-A408-5F1DA4B0AAFA}"/>
              </a:ext>
            </a:extLst>
          </p:cNvPr>
          <p:cNvSpPr>
            <a:spLocks noGrp="1"/>
          </p:cNvSpPr>
          <p:nvPr>
            <p:ph type="body" idx="1"/>
          </p:nvPr>
        </p:nvSpPr>
        <p:spPr>
          <a:xfrm>
            <a:off x="550864" y="1731375"/>
            <a:ext cx="3563936" cy="535354"/>
          </a:xfrm>
        </p:spPr>
        <p:txBody>
          <a:bodyPr rtlCol="0"/>
          <a:lstStyle/>
          <a:p>
            <a:pPr rtl="0"/>
            <a:r>
              <a:rPr lang="en-GB"/>
              <a:t>Subtitle</a:t>
            </a:r>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sz="half" idx="2"/>
          </p:nvPr>
        </p:nvSpPr>
        <p:spPr>
          <a:xfrm>
            <a:off x="559476" y="2432304"/>
            <a:ext cx="3563936" cy="3515555"/>
          </a:xfrm>
        </p:spPr>
        <p:txBody>
          <a:bodyPr rtlCol="0">
            <a:noAutofit/>
          </a:bodyPr>
          <a:lstStyle/>
          <a:p>
            <a:pPr lvl="0" rtl="0">
              <a:lnSpc>
                <a:spcPct val="100000"/>
              </a:lnSpc>
            </a:pPr>
            <a:r>
              <a:rPr lang="en-GB" sz="1700" dirty="0"/>
              <a:t>Add text, images, art, and videos. </a:t>
            </a:r>
          </a:p>
          <a:p>
            <a:pPr lvl="0" rtl="0">
              <a:lnSpc>
                <a:spcPct val="100000"/>
              </a:lnSpc>
            </a:pPr>
            <a:r>
              <a:rPr lang="en-GB" sz="1700" dirty="0"/>
              <a:t>Add transitions, animations, and motion. </a:t>
            </a:r>
          </a:p>
          <a:p>
            <a:pPr lvl="0" rtl="0">
              <a:lnSpc>
                <a:spcPct val="100000"/>
              </a:lnSpc>
            </a:pPr>
            <a:r>
              <a:rPr lang="en-GB" sz="1700" dirty="0"/>
              <a:t>Save to OneDrive, to get to your presentations from your computer, tablet, or phone. </a:t>
            </a:r>
          </a:p>
          <a:p>
            <a:pPr rtl="0">
              <a:lnSpc>
                <a:spcPct val="100000"/>
              </a:lnSpc>
            </a:pPr>
            <a:r>
              <a:rPr lang="en-GB" sz="1700" dirty="0"/>
              <a:t>Open the Design Ideas pane for instant slide makeovers. </a:t>
            </a:r>
          </a:p>
          <a:p>
            <a:pPr rtl="0">
              <a:lnSpc>
                <a:spcPct val="100000"/>
              </a:lnSpc>
            </a:pPr>
            <a:r>
              <a:rPr lang="en-GB" sz="1700" dirty="0"/>
              <a:t>When we have design ideas, we’ll show them to you right there. </a:t>
            </a:r>
          </a:p>
          <a:p>
            <a:pPr lvl="0" rtl="0">
              <a:lnSpc>
                <a:spcPct val="100000"/>
              </a:lnSpc>
            </a:pPr>
            <a:endParaRPr lang="en-GB" sz="1700" dirty="0"/>
          </a:p>
          <a:p>
            <a:pPr rtl="0">
              <a:lnSpc>
                <a:spcPct val="100000"/>
              </a:lnSpc>
            </a:pPr>
            <a:endParaRPr lang="en-GB" sz="1700" dirty="0"/>
          </a:p>
        </p:txBody>
      </p:sp>
      <p:sp>
        <p:nvSpPr>
          <p:cNvPr id="12" name="Text Placeholder 11">
            <a:extLst>
              <a:ext uri="{FF2B5EF4-FFF2-40B4-BE49-F238E27FC236}">
                <a16:creationId xmlns:a16="http://schemas.microsoft.com/office/drawing/2014/main" id="{3A63626D-0E6E-4023-ABFC-A744C9862159}"/>
              </a:ext>
            </a:extLst>
          </p:cNvPr>
          <p:cNvSpPr>
            <a:spLocks noGrp="1"/>
          </p:cNvSpPr>
          <p:nvPr>
            <p:ph type="body" sz="quarter" idx="13"/>
          </p:nvPr>
        </p:nvSpPr>
        <p:spPr>
          <a:xfrm>
            <a:off x="4341573" y="1731375"/>
            <a:ext cx="3566160" cy="535354"/>
          </a:xfrm>
        </p:spPr>
        <p:txBody>
          <a:bodyPr rtlCol="0"/>
          <a:lstStyle/>
          <a:p>
            <a:pPr rtl="0"/>
            <a:r>
              <a:rPr lang="en-GB"/>
              <a:t>subtitle</a:t>
            </a:r>
          </a:p>
        </p:txBody>
      </p:sp>
      <p:sp>
        <p:nvSpPr>
          <p:cNvPr id="13" name="Content Placeholder 12">
            <a:extLst>
              <a:ext uri="{FF2B5EF4-FFF2-40B4-BE49-F238E27FC236}">
                <a16:creationId xmlns:a16="http://schemas.microsoft.com/office/drawing/2014/main" id="{258E9390-685C-4BAD-BFAD-EC56E81C4745}"/>
              </a:ext>
            </a:extLst>
          </p:cNvPr>
          <p:cNvSpPr>
            <a:spLocks noGrp="1"/>
          </p:cNvSpPr>
          <p:nvPr>
            <p:ph sz="quarter" idx="14"/>
          </p:nvPr>
        </p:nvSpPr>
        <p:spPr>
          <a:xfrm>
            <a:off x="4341573" y="2427370"/>
            <a:ext cx="3508755" cy="3515555"/>
          </a:xfrm>
        </p:spPr>
        <p:txBody>
          <a:bodyPr rtlCol="0">
            <a:normAutofit lnSpcReduction="10000"/>
          </a:bodyPr>
          <a:lstStyle/>
          <a:p>
            <a:pPr lvl="0" rtl="0"/>
            <a:r>
              <a:rPr lang="en-GB" dirty="0"/>
              <a:t>Add text, images, art, and videos. </a:t>
            </a:r>
          </a:p>
          <a:p>
            <a:pPr lvl="0" rtl="0"/>
            <a:r>
              <a:rPr lang="en-GB" dirty="0"/>
              <a:t>Add transitions, animations, and motion. </a:t>
            </a:r>
          </a:p>
          <a:p>
            <a:pPr lvl="0" rtl="0"/>
            <a:r>
              <a:rPr lang="en-GB" dirty="0"/>
              <a:t>Save to OneDrive, to get to your presentations from your computer, tablet, or phone. </a:t>
            </a:r>
          </a:p>
          <a:p>
            <a:pPr rtl="0"/>
            <a:r>
              <a:rPr lang="en-GB" dirty="0"/>
              <a:t>Open the Design Ideas pane for instant slide makeovers. </a:t>
            </a:r>
          </a:p>
          <a:p>
            <a:pPr rtl="0"/>
            <a:r>
              <a:rPr lang="en-GB" dirty="0"/>
              <a:t>When we have design ideas, we’ll show them to you right there.</a:t>
            </a:r>
          </a:p>
        </p:txBody>
      </p:sp>
      <p:sp>
        <p:nvSpPr>
          <p:cNvPr id="10" name="Text Placeholder 9">
            <a:extLst>
              <a:ext uri="{FF2B5EF4-FFF2-40B4-BE49-F238E27FC236}">
                <a16:creationId xmlns:a16="http://schemas.microsoft.com/office/drawing/2014/main" id="{34A9BC34-CFDB-4D7A-8D6C-1CE608D0909F}"/>
              </a:ext>
            </a:extLst>
          </p:cNvPr>
          <p:cNvSpPr>
            <a:spLocks noGrp="1"/>
          </p:cNvSpPr>
          <p:nvPr>
            <p:ph type="body" sz="quarter" idx="3"/>
          </p:nvPr>
        </p:nvSpPr>
        <p:spPr>
          <a:xfrm>
            <a:off x="8139659" y="1731375"/>
            <a:ext cx="3566160" cy="535354"/>
          </a:xfrm>
        </p:spPr>
        <p:txBody>
          <a:bodyPr rtlCol="0"/>
          <a:lstStyle/>
          <a:p>
            <a:pPr rtl="0"/>
            <a:r>
              <a:rPr lang="en-GB"/>
              <a:t>subtitle</a:t>
            </a:r>
            <a:endParaRPr lang="en-GB" dirty="0"/>
          </a:p>
        </p:txBody>
      </p:sp>
      <p:sp>
        <p:nvSpPr>
          <p:cNvPr id="11" name="Content Placeholder 10">
            <a:extLst>
              <a:ext uri="{FF2B5EF4-FFF2-40B4-BE49-F238E27FC236}">
                <a16:creationId xmlns:a16="http://schemas.microsoft.com/office/drawing/2014/main" id="{1D014E48-5DD9-49CE-AD5B-0FEF69204F68}"/>
              </a:ext>
            </a:extLst>
          </p:cNvPr>
          <p:cNvSpPr>
            <a:spLocks noGrp="1"/>
          </p:cNvSpPr>
          <p:nvPr>
            <p:ph sz="quarter" idx="4"/>
          </p:nvPr>
        </p:nvSpPr>
        <p:spPr>
          <a:xfrm>
            <a:off x="8139659" y="2427370"/>
            <a:ext cx="3508755" cy="3515555"/>
          </a:xfrm>
        </p:spPr>
        <p:txBody>
          <a:bodyPr rtlCol="0">
            <a:normAutofit lnSpcReduction="10000"/>
          </a:bodyPr>
          <a:lstStyle/>
          <a:p>
            <a:pPr lvl="0" rtl="0"/>
            <a:r>
              <a:rPr lang="en-GB"/>
              <a:t>Add text, images, art, and videos. </a:t>
            </a:r>
          </a:p>
          <a:p>
            <a:pPr lvl="0" rtl="0"/>
            <a:r>
              <a:rPr lang="en-GB"/>
              <a:t>Add transitions, animations, and motion. </a:t>
            </a:r>
          </a:p>
          <a:p>
            <a:pPr lvl="0" rtl="0"/>
            <a:r>
              <a:rPr lang="en-GB"/>
              <a:t>Save to OneDrive, to get to your presentations from your computer, tablet, or phone. </a:t>
            </a:r>
          </a:p>
          <a:p>
            <a:pPr rtl="0"/>
            <a:r>
              <a:rPr lang="en-GB"/>
              <a:t>Open the Design Ideas pane for instant slide makeovers. </a:t>
            </a:r>
          </a:p>
          <a:p>
            <a:pPr rtl="0"/>
            <a:r>
              <a:rPr lang="en-GB"/>
              <a:t>When we have design ideas, we’ll show them to you right there.</a:t>
            </a:r>
          </a:p>
        </p:txBody>
      </p:sp>
      <p:sp>
        <p:nvSpPr>
          <p:cNvPr id="14" name="Date Placeholder 13">
            <a:extLst>
              <a:ext uri="{FF2B5EF4-FFF2-40B4-BE49-F238E27FC236}">
                <a16:creationId xmlns:a16="http://schemas.microsoft.com/office/drawing/2014/main" id="{D236478C-E242-44E0-8357-C72C9B588CA7}"/>
              </a:ext>
            </a:extLst>
          </p:cNvPr>
          <p:cNvSpPr>
            <a:spLocks noGrp="1"/>
          </p:cNvSpPr>
          <p:nvPr>
            <p:ph type="dt" sz="half" idx="10"/>
          </p:nvPr>
        </p:nvSpPr>
        <p:spPr>
          <a:xfrm>
            <a:off x="550863" y="6507212"/>
            <a:ext cx="2628900" cy="153888"/>
          </a:xfrm>
        </p:spPr>
        <p:txBody>
          <a:bodyPr rtlCol="0"/>
          <a:lstStyle/>
          <a:p>
            <a:pPr rtl="0"/>
            <a:r>
              <a:rPr lang="en-GB"/>
              <a:t>Tuesday, February 2, 20XX</a:t>
            </a:r>
            <a:endParaRPr lang="en-GB" dirty="0"/>
          </a:p>
        </p:txBody>
      </p:sp>
      <p:sp>
        <p:nvSpPr>
          <p:cNvPr id="15" name="Footer Placeholder 14">
            <a:extLst>
              <a:ext uri="{FF2B5EF4-FFF2-40B4-BE49-F238E27FC236}">
                <a16:creationId xmlns:a16="http://schemas.microsoft.com/office/drawing/2014/main" id="{65A6DC02-681E-4AF7-AC6E-57CDDB2FBA28}"/>
              </a:ext>
            </a:extLst>
          </p:cNvPr>
          <p:cNvSpPr>
            <a:spLocks noGrp="1"/>
          </p:cNvSpPr>
          <p:nvPr>
            <p:ph type="ftr" sz="quarter" idx="11"/>
          </p:nvPr>
        </p:nvSpPr>
        <p:spPr>
          <a:xfrm>
            <a:off x="3359150" y="6507212"/>
            <a:ext cx="6379210" cy="153888"/>
          </a:xfrm>
        </p:spPr>
        <p:txBody>
          <a:bodyPr rtlCol="0"/>
          <a:lstStyle/>
          <a:p>
            <a:pPr rtl="0"/>
            <a:r>
              <a:rPr lang="en-GB"/>
              <a:t>Sample Footer Text</a:t>
            </a: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15</a:t>
            </a:fld>
            <a:endParaRPr lang="en-GB"/>
          </a:p>
        </p:txBody>
      </p:sp>
    </p:spTree>
    <p:extLst>
      <p:ext uri="{BB962C8B-B14F-4D97-AF65-F5344CB8AC3E}">
        <p14:creationId xmlns:p14="http://schemas.microsoft.com/office/powerpoint/2010/main" val="1420547054"/>
      </p:ext>
    </p:extLst>
  </p:cSld>
  <p:clrMapOvr>
    <a:masterClrMapping/>
  </p:clrMapOvr>
  <p:transition spd="slow">
    <p:randomBar dir="vert"/>
  </p:transition>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04751AB-E840-446F-8D49-E697067EC88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{3C1DB74C-E506-450D-8729-94F802E90D0F}tf33713516_win32</Template>
  <TotalTime>1109</TotalTime>
  <Words>1212</Words>
  <Application>Microsoft Office PowerPoint</Application>
  <PresentationFormat>Widescreen</PresentationFormat>
  <Paragraphs>144</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Gill Sans MT</vt:lpstr>
      <vt:lpstr>Symbol</vt:lpstr>
      <vt:lpstr>Walbaum Display</vt:lpstr>
      <vt:lpstr>3DFloatVTI</vt:lpstr>
      <vt:lpstr>Activities for 7-11 year olds based on the theories of Lev Vygotsky</vt:lpstr>
      <vt:lpstr>What I will be discussing</vt:lpstr>
      <vt:lpstr>Introduction</vt:lpstr>
      <vt:lpstr>What are the Activities?</vt:lpstr>
      <vt:lpstr>What are the Activities?</vt:lpstr>
      <vt:lpstr>Explain to parents - What will your children learn during this activity?</vt:lpstr>
      <vt:lpstr>Explain to parents - What will your children learn during this activity?</vt:lpstr>
      <vt:lpstr>2 sources how they relate to Vygostky theory- humans nature objects</vt:lpstr>
      <vt:lpstr>2 sources how they relate to Vygostky theory- humans nature objects</vt:lpstr>
      <vt:lpstr>Reasons why you chose sources</vt:lpstr>
      <vt:lpstr>Summary</vt:lpstr>
      <vt:lpstr>Thank You</vt:lpstr>
      <vt:lpstr>Timeline</vt:lpstr>
      <vt:lpstr>Content </vt:lpstr>
      <vt:lpstr>Content 2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Activities for 7-11 year olds based on the theories of Lev Vygotsky</dc:title>
  <dc:creator>Tonii Maynard</dc:creator>
  <cp:lastModifiedBy>Heaven Maynard</cp:lastModifiedBy>
  <cp:revision>2</cp:revision>
  <dcterms:created xsi:type="dcterms:W3CDTF">2023-02-15T08:42:40Z</dcterms:created>
  <dcterms:modified xsi:type="dcterms:W3CDTF">2023-02-19T19:38:01Z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