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9" r:id="rId4"/>
    <p:sldId id="258" r:id="rId5"/>
    <p:sldId id="263" r:id="rId6"/>
    <p:sldId id="264" r:id="rId7"/>
    <p:sldId id="265" r:id="rId8"/>
    <p:sldId id="266" r:id="rId9"/>
    <p:sldId id="269" r:id="rId10"/>
    <p:sldId id="267" r:id="rId11"/>
    <p:sldId id="271" r:id="rId12"/>
    <p:sldId id="273" r:id="rId13"/>
    <p:sldId id="274" r:id="rId14"/>
    <p:sldId id="262"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C4081C-BB6C-4552-824D-8F28010F2F00}" v="279" dt="2026-04-22T07:33:57.5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ONORA BUNICA" userId="4d1a4537ba49a1ff" providerId="LiveId" clId="{E65327BA-A40D-4A29-A110-307F425C1722}"/>
    <pc:docChg chg="undo redo custSel addSld delSld modSld sldOrd">
      <pc:chgData name="ELEONORA BUNICA" userId="4d1a4537ba49a1ff" providerId="LiveId" clId="{E65327BA-A40D-4A29-A110-307F425C1722}" dt="2026-04-30T10:00:04.851" v="3813" actId="20577"/>
      <pc:docMkLst>
        <pc:docMk/>
      </pc:docMkLst>
      <pc:sldChg chg="addSp delSp modSp mod setBg addAnim delAnim setClrOvrMap">
        <pc:chgData name="ELEONORA BUNICA" userId="4d1a4537ba49a1ff" providerId="LiveId" clId="{E65327BA-A40D-4A29-A110-307F425C1722}" dt="2026-04-21T19:46:13.633" v="3523" actId="14100"/>
        <pc:sldMkLst>
          <pc:docMk/>
          <pc:sldMk cId="1746776965" sldId="256"/>
        </pc:sldMkLst>
        <pc:spChg chg="mod">
          <ac:chgData name="ELEONORA BUNICA" userId="4d1a4537ba49a1ff" providerId="LiveId" clId="{E65327BA-A40D-4A29-A110-307F425C1722}" dt="2026-04-21T19:46:13.633" v="3523" actId="14100"/>
          <ac:spMkLst>
            <pc:docMk/>
            <pc:sldMk cId="1746776965" sldId="256"/>
            <ac:spMk id="2" creationId="{7BB110D0-6591-BFAF-901C-B318B1A7DEBF}"/>
          </ac:spMkLst>
        </pc:spChg>
        <pc:spChg chg="mod">
          <ac:chgData name="ELEONORA BUNICA" userId="4d1a4537ba49a1ff" providerId="LiveId" clId="{E65327BA-A40D-4A29-A110-307F425C1722}" dt="2026-04-16T09:20:57.561" v="1332" actId="1076"/>
          <ac:spMkLst>
            <pc:docMk/>
            <pc:sldMk cId="1746776965" sldId="256"/>
            <ac:spMk id="3" creationId="{CCBA2002-5168-DE17-B598-76C5085D9EB6}"/>
          </ac:spMkLst>
        </pc:spChg>
        <pc:spChg chg="add">
          <ac:chgData name="ELEONORA BUNICA" userId="4d1a4537ba49a1ff" providerId="LiveId" clId="{E65327BA-A40D-4A29-A110-307F425C1722}" dt="2026-04-11T11:27:20.277" v="141" actId="26606"/>
          <ac:spMkLst>
            <pc:docMk/>
            <pc:sldMk cId="1746776965" sldId="256"/>
            <ac:spMk id="48" creationId="{94714483-7072-431F-9DBE-87F44E4D44BC}"/>
          </ac:spMkLst>
        </pc:spChg>
        <pc:spChg chg="add">
          <ac:chgData name="ELEONORA BUNICA" userId="4d1a4537ba49a1ff" providerId="LiveId" clId="{E65327BA-A40D-4A29-A110-307F425C1722}" dt="2026-04-11T11:27:20.277" v="141" actId="26606"/>
          <ac:spMkLst>
            <pc:docMk/>
            <pc:sldMk cId="1746776965" sldId="256"/>
            <ac:spMk id="50" creationId="{495892E1-F4A5-4991-AC52-4F417B14A2A2}"/>
          </ac:spMkLst>
        </pc:spChg>
        <pc:spChg chg="add">
          <ac:chgData name="ELEONORA BUNICA" userId="4d1a4537ba49a1ff" providerId="LiveId" clId="{E65327BA-A40D-4A29-A110-307F425C1722}" dt="2026-04-11T11:27:20.277" v="141" actId="26606"/>
          <ac:spMkLst>
            <pc:docMk/>
            <pc:sldMk cId="1746776965" sldId="256"/>
            <ac:spMk id="60" creationId="{E2683E3F-F855-4549-84F8-42064EC0F247}"/>
          </ac:spMkLst>
        </pc:spChg>
        <pc:spChg chg="add">
          <ac:chgData name="ELEONORA BUNICA" userId="4d1a4537ba49a1ff" providerId="LiveId" clId="{E65327BA-A40D-4A29-A110-307F425C1722}" dt="2026-04-11T11:27:20.277" v="141" actId="26606"/>
          <ac:spMkLst>
            <pc:docMk/>
            <pc:sldMk cId="1746776965" sldId="256"/>
            <ac:spMk id="68" creationId="{832F3179-0CD5-40C8-9939-D8355006F7BA}"/>
          </ac:spMkLst>
        </pc:spChg>
        <pc:grpChg chg="add">
          <ac:chgData name="ELEONORA BUNICA" userId="4d1a4537ba49a1ff" providerId="LiveId" clId="{E65327BA-A40D-4A29-A110-307F425C1722}" dt="2026-04-11T11:27:20.277" v="141" actId="26606"/>
          <ac:grpSpMkLst>
            <pc:docMk/>
            <pc:sldMk cId="1746776965" sldId="256"/>
            <ac:grpSpMk id="70" creationId="{11CE155D-684B-4F5E-B835-C52765E310E7}"/>
          </ac:grpSpMkLst>
        </pc:grpChg>
        <pc:picChg chg="add mod">
          <ac:chgData name="ELEONORA BUNICA" userId="4d1a4537ba49a1ff" providerId="LiveId" clId="{E65327BA-A40D-4A29-A110-307F425C1722}" dt="2026-04-21T19:45:57.339" v="3521" actId="1076"/>
          <ac:picMkLst>
            <pc:docMk/>
            <pc:sldMk cId="1746776965" sldId="256"/>
            <ac:picMk id="30" creationId="{1C51BAE4-72AD-0C33-8AFC-86A6A071AFA9}"/>
          </ac:picMkLst>
        </pc:picChg>
      </pc:sldChg>
      <pc:sldChg chg="addSp delSp modSp mod">
        <pc:chgData name="ELEONORA BUNICA" userId="4d1a4537ba49a1ff" providerId="LiveId" clId="{E65327BA-A40D-4A29-A110-307F425C1722}" dt="2026-04-22T07:35:48.433" v="3745" actId="1076"/>
        <pc:sldMkLst>
          <pc:docMk/>
          <pc:sldMk cId="4242079070" sldId="257"/>
        </pc:sldMkLst>
        <pc:spChg chg="mod ord">
          <ac:chgData name="ELEONORA BUNICA" userId="4d1a4537ba49a1ff" providerId="LiveId" clId="{E65327BA-A40D-4A29-A110-307F425C1722}" dt="2026-04-22T07:35:31.804" v="3744" actId="13822"/>
          <ac:spMkLst>
            <pc:docMk/>
            <pc:sldMk cId="4242079070" sldId="257"/>
            <ac:spMk id="2" creationId="{FACFCEE0-2E85-E170-8234-389DA728C71D}"/>
          </ac:spMkLst>
        </pc:spChg>
        <pc:spChg chg="mod">
          <ac:chgData name="ELEONORA BUNICA" userId="4d1a4537ba49a1ff" providerId="LiveId" clId="{E65327BA-A40D-4A29-A110-307F425C1722}" dt="2026-04-22T07:35:11.227" v="3742" actId="13822"/>
          <ac:spMkLst>
            <pc:docMk/>
            <pc:sldMk cId="4242079070" sldId="257"/>
            <ac:spMk id="3" creationId="{EECD1EFA-4ED4-F0C6-2DB8-8F60A6BC6229}"/>
          </ac:spMkLst>
        </pc:spChg>
        <pc:graphicFrameChg chg="add mod modGraphic">
          <ac:chgData name="ELEONORA BUNICA" userId="4d1a4537ba49a1ff" providerId="LiveId" clId="{E65327BA-A40D-4A29-A110-307F425C1722}" dt="2026-04-22T07:30:27.950" v="3720" actId="1076"/>
          <ac:graphicFrameMkLst>
            <pc:docMk/>
            <pc:sldMk cId="4242079070" sldId="257"/>
            <ac:graphicFrameMk id="14" creationId="{E6ED653F-FE00-AE69-AFFB-607F894AC14B}"/>
          </ac:graphicFrameMkLst>
        </pc:graphicFrameChg>
        <pc:picChg chg="add mod ord">
          <ac:chgData name="ELEONORA BUNICA" userId="4d1a4537ba49a1ff" providerId="LiveId" clId="{E65327BA-A40D-4A29-A110-307F425C1722}" dt="2026-04-22T07:35:48.433" v="3745" actId="1076"/>
          <ac:picMkLst>
            <pc:docMk/>
            <pc:sldMk cId="4242079070" sldId="257"/>
            <ac:picMk id="4" creationId="{62A030B1-139B-D66A-B4A7-941A3CA7F3B6}"/>
          </ac:picMkLst>
        </pc:picChg>
        <pc:picChg chg="add mod ord">
          <ac:chgData name="ELEONORA BUNICA" userId="4d1a4537ba49a1ff" providerId="LiveId" clId="{E65327BA-A40D-4A29-A110-307F425C1722}" dt="2026-04-22T07:34:30.623" v="3741" actId="1076"/>
          <ac:picMkLst>
            <pc:docMk/>
            <pc:sldMk cId="4242079070" sldId="257"/>
            <ac:picMk id="10" creationId="{20EF44D2-DCD4-64DF-E1D7-8A9C985773E3}"/>
          </ac:picMkLst>
        </pc:picChg>
      </pc:sldChg>
      <pc:sldChg chg="addSp delSp modSp mod">
        <pc:chgData name="ELEONORA BUNICA" userId="4d1a4537ba49a1ff" providerId="LiveId" clId="{E65327BA-A40D-4A29-A110-307F425C1722}" dt="2026-04-21T20:01:36.983" v="3585" actId="1076"/>
        <pc:sldMkLst>
          <pc:docMk/>
          <pc:sldMk cId="2891122487" sldId="258"/>
        </pc:sldMkLst>
        <pc:spChg chg="mod">
          <ac:chgData name="ELEONORA BUNICA" userId="4d1a4537ba49a1ff" providerId="LiveId" clId="{E65327BA-A40D-4A29-A110-307F425C1722}" dt="2026-04-21T20:01:18.515" v="3577" actId="14100"/>
          <ac:spMkLst>
            <pc:docMk/>
            <pc:sldMk cId="2891122487" sldId="258"/>
            <ac:spMk id="2" creationId="{85D4BCD9-243A-A744-D5C5-1966C08C1F02}"/>
          </ac:spMkLst>
        </pc:spChg>
        <pc:spChg chg="mod">
          <ac:chgData name="ELEONORA BUNICA" userId="4d1a4537ba49a1ff" providerId="LiveId" clId="{E65327BA-A40D-4A29-A110-307F425C1722}" dt="2026-04-21T20:01:33.490" v="3584" actId="1035"/>
          <ac:spMkLst>
            <pc:docMk/>
            <pc:sldMk cId="2891122487" sldId="258"/>
            <ac:spMk id="7" creationId="{4443283E-A2B3-8395-7F02-8D86A310242E}"/>
          </ac:spMkLst>
        </pc:spChg>
        <pc:spChg chg="mod">
          <ac:chgData name="ELEONORA BUNICA" userId="4d1a4537ba49a1ff" providerId="LiveId" clId="{E65327BA-A40D-4A29-A110-307F425C1722}" dt="2026-04-21T20:01:36.983" v="3585" actId="1076"/>
          <ac:spMkLst>
            <pc:docMk/>
            <pc:sldMk cId="2891122487" sldId="258"/>
            <ac:spMk id="9" creationId="{9AB8A4C0-090C-C06C-F4EC-B7A0DB53511B}"/>
          </ac:spMkLst>
        </pc:spChg>
        <pc:spChg chg="mod">
          <ac:chgData name="ELEONORA BUNICA" userId="4d1a4537ba49a1ff" providerId="LiveId" clId="{E65327BA-A40D-4A29-A110-307F425C1722}" dt="2026-04-21T20:00:16.465" v="3572" actId="1076"/>
          <ac:spMkLst>
            <pc:docMk/>
            <pc:sldMk cId="2891122487" sldId="258"/>
            <ac:spMk id="11" creationId="{2F309264-D654-5345-60DA-BA588804A438}"/>
          </ac:spMkLst>
        </pc:spChg>
        <pc:picChg chg="add mod ord">
          <ac:chgData name="ELEONORA BUNICA" userId="4d1a4537ba49a1ff" providerId="LiveId" clId="{E65327BA-A40D-4A29-A110-307F425C1722}" dt="2026-04-21T20:00:13.576" v="3571" actId="1076"/>
          <ac:picMkLst>
            <pc:docMk/>
            <pc:sldMk cId="2891122487" sldId="258"/>
            <ac:picMk id="15" creationId="{05AFB42F-D5DF-14FB-A87E-3E57310026BA}"/>
          </ac:picMkLst>
        </pc:picChg>
      </pc:sldChg>
      <pc:sldChg chg="addSp delSp modSp mod setBg">
        <pc:chgData name="ELEONORA BUNICA" userId="4d1a4537ba49a1ff" providerId="LiveId" clId="{E65327BA-A40D-4A29-A110-307F425C1722}" dt="2026-04-21T19:25:34.601" v="3451" actId="1076"/>
        <pc:sldMkLst>
          <pc:docMk/>
          <pc:sldMk cId="113111150" sldId="259"/>
        </pc:sldMkLst>
        <pc:spChg chg="mod">
          <ac:chgData name="ELEONORA BUNICA" userId="4d1a4537ba49a1ff" providerId="LiveId" clId="{E65327BA-A40D-4A29-A110-307F425C1722}" dt="2026-04-21T19:25:34.601" v="3451" actId="1076"/>
          <ac:spMkLst>
            <pc:docMk/>
            <pc:sldMk cId="113111150" sldId="259"/>
            <ac:spMk id="2" creationId="{03DAB626-BEC2-1DD5-FC00-58D72C48677A}"/>
          </ac:spMkLst>
        </pc:spChg>
        <pc:spChg chg="add del mod">
          <ac:chgData name="ELEONORA BUNICA" userId="4d1a4537ba49a1ff" providerId="LiveId" clId="{E65327BA-A40D-4A29-A110-307F425C1722}" dt="2026-04-21T19:23:51.958" v="3448" actId="1076"/>
          <ac:spMkLst>
            <pc:docMk/>
            <pc:sldMk cId="113111150" sldId="259"/>
            <ac:spMk id="4" creationId="{EA6845CB-CB4B-AE14-5451-8DE7C1CA0E2D}"/>
          </ac:spMkLst>
        </pc:spChg>
        <pc:spChg chg="mod">
          <ac:chgData name="ELEONORA BUNICA" userId="4d1a4537ba49a1ff" providerId="LiveId" clId="{E65327BA-A40D-4A29-A110-307F425C1722}" dt="2026-04-21T19:23:00.327" v="3440" actId="13822"/>
          <ac:spMkLst>
            <pc:docMk/>
            <pc:sldMk cId="113111150" sldId="259"/>
            <ac:spMk id="16" creationId="{98C3CC2E-FDE4-B95D-C400-590A8222C4F2}"/>
          </ac:spMkLst>
        </pc:spChg>
        <pc:spChg chg="mod">
          <ac:chgData name="ELEONORA BUNICA" userId="4d1a4537ba49a1ff" providerId="LiveId" clId="{E65327BA-A40D-4A29-A110-307F425C1722}" dt="2026-04-21T19:24:59.705" v="3449" actId="13822"/>
          <ac:spMkLst>
            <pc:docMk/>
            <pc:sldMk cId="113111150" sldId="259"/>
            <ac:spMk id="18" creationId="{B68999A2-F5F5-931B-E174-0787288293AD}"/>
          </ac:spMkLst>
        </pc:spChg>
        <pc:spChg chg="add">
          <ac:chgData name="ELEONORA BUNICA" userId="4d1a4537ba49a1ff" providerId="LiveId" clId="{E65327BA-A40D-4A29-A110-307F425C1722}" dt="2026-04-11T11:21:54.904" v="111" actId="26606"/>
          <ac:spMkLst>
            <pc:docMk/>
            <pc:sldMk cId="113111150" sldId="259"/>
            <ac:spMk id="22" creationId="{4BC99CB9-DDAD-44A2-8A1C-E3AF4E72DF5C}"/>
          </ac:spMkLst>
        </pc:spChg>
        <pc:spChg chg="add">
          <ac:chgData name="ELEONORA BUNICA" userId="4d1a4537ba49a1ff" providerId="LiveId" clId="{E65327BA-A40D-4A29-A110-307F425C1722}" dt="2026-04-11T11:21:54.904" v="111" actId="26606"/>
          <ac:spMkLst>
            <pc:docMk/>
            <pc:sldMk cId="113111150" sldId="259"/>
            <ac:spMk id="32" creationId="{64053CBF-3932-45FF-8285-EE5146085F3A}"/>
          </ac:spMkLst>
        </pc:spChg>
        <pc:grpChg chg="add">
          <ac:chgData name="ELEONORA BUNICA" userId="4d1a4537ba49a1ff" providerId="LiveId" clId="{E65327BA-A40D-4A29-A110-307F425C1722}" dt="2026-04-11T11:21:54.904" v="111" actId="26606"/>
          <ac:grpSpMkLst>
            <pc:docMk/>
            <pc:sldMk cId="113111150" sldId="259"/>
            <ac:grpSpMk id="33" creationId="{B63ACBA3-DEFD-4C6D-BBA0-64468FA99C2D}"/>
          </ac:grpSpMkLst>
        </pc:grpChg>
        <pc:grpChg chg="add">
          <ac:chgData name="ELEONORA BUNICA" userId="4d1a4537ba49a1ff" providerId="LiveId" clId="{E65327BA-A40D-4A29-A110-307F425C1722}" dt="2026-04-11T11:21:54.904" v="111" actId="26606"/>
          <ac:grpSpMkLst>
            <pc:docMk/>
            <pc:sldMk cId="113111150" sldId="259"/>
            <ac:grpSpMk id="38" creationId="{2E751C04-BEA6-446B-A678-9C74819EBD4C}"/>
          </ac:grpSpMkLst>
        </pc:grpChg>
      </pc:sldChg>
      <pc:sldChg chg="addSp delSp modSp new mod">
        <pc:chgData name="ELEONORA BUNICA" userId="4d1a4537ba49a1ff" providerId="LiveId" clId="{E65327BA-A40D-4A29-A110-307F425C1722}" dt="2026-04-22T07:40:47.439" v="3783" actId="14100"/>
        <pc:sldMkLst>
          <pc:docMk/>
          <pc:sldMk cId="4017027346" sldId="262"/>
        </pc:sldMkLst>
        <pc:spChg chg="mod">
          <ac:chgData name="ELEONORA BUNICA" userId="4d1a4537ba49a1ff" providerId="LiveId" clId="{E65327BA-A40D-4A29-A110-307F425C1722}" dt="2026-04-22T07:40:47.439" v="3783" actId="14100"/>
          <ac:spMkLst>
            <pc:docMk/>
            <pc:sldMk cId="4017027346" sldId="262"/>
            <ac:spMk id="2" creationId="{28FD0C2B-E7C7-10DF-6B80-C28B5E39497A}"/>
          </ac:spMkLst>
        </pc:spChg>
        <pc:spChg chg="add mod">
          <ac:chgData name="ELEONORA BUNICA" userId="4d1a4537ba49a1ff" providerId="LiveId" clId="{E65327BA-A40D-4A29-A110-307F425C1722}" dt="2026-04-22T07:22:52.259" v="3677" actId="113"/>
          <ac:spMkLst>
            <pc:docMk/>
            <pc:sldMk cId="4017027346" sldId="262"/>
            <ac:spMk id="6" creationId="{101C8868-02F8-B0CA-3818-FB62C585CF18}"/>
          </ac:spMkLst>
        </pc:spChg>
      </pc:sldChg>
      <pc:sldChg chg="addSp delSp modSp add mod">
        <pc:chgData name="ELEONORA BUNICA" userId="4d1a4537ba49a1ff" providerId="LiveId" clId="{E65327BA-A40D-4A29-A110-307F425C1722}" dt="2026-04-30T08:21:28.688" v="3785" actId="14100"/>
        <pc:sldMkLst>
          <pc:docMk/>
          <pc:sldMk cId="1454668156" sldId="263"/>
        </pc:sldMkLst>
        <pc:spChg chg="mod">
          <ac:chgData name="ELEONORA BUNICA" userId="4d1a4537ba49a1ff" providerId="LiveId" clId="{E65327BA-A40D-4A29-A110-307F425C1722}" dt="2026-04-22T07:32:13.660" v="3724" actId="1036"/>
          <ac:spMkLst>
            <pc:docMk/>
            <pc:sldMk cId="1454668156" sldId="263"/>
            <ac:spMk id="2" creationId="{0B0355CD-409C-9068-1954-78F1AFF8DFC6}"/>
          </ac:spMkLst>
        </pc:spChg>
        <pc:spChg chg="add mod">
          <ac:chgData name="ELEONORA BUNICA" userId="4d1a4537ba49a1ff" providerId="LiveId" clId="{E65327BA-A40D-4A29-A110-307F425C1722}" dt="2026-04-22T07:37:42.744" v="3772" actId="1076"/>
          <ac:spMkLst>
            <pc:docMk/>
            <pc:sldMk cId="1454668156" sldId="263"/>
            <ac:spMk id="4" creationId="{93732381-ACF5-0DD5-80E4-BFB055040E51}"/>
          </ac:spMkLst>
        </pc:spChg>
        <pc:spChg chg="mod">
          <ac:chgData name="ELEONORA BUNICA" userId="4d1a4537ba49a1ff" providerId="LiveId" clId="{E65327BA-A40D-4A29-A110-307F425C1722}" dt="2026-04-30T08:21:28.688" v="3785" actId="14100"/>
          <ac:spMkLst>
            <pc:docMk/>
            <pc:sldMk cId="1454668156" sldId="263"/>
            <ac:spMk id="7" creationId="{83AC1706-E406-9988-E17A-41EA0E53F41A}"/>
          </ac:spMkLst>
        </pc:spChg>
        <pc:spChg chg="mod">
          <ac:chgData name="ELEONORA BUNICA" userId="4d1a4537ba49a1ff" providerId="LiveId" clId="{E65327BA-A40D-4A29-A110-307F425C1722}" dt="2026-04-22T07:18:41.386" v="3665" actId="1076"/>
          <ac:spMkLst>
            <pc:docMk/>
            <pc:sldMk cId="1454668156" sldId="263"/>
            <ac:spMk id="9" creationId="{E7CAC21E-5B8D-1BC3-A45B-219D7EEBED95}"/>
          </ac:spMkLst>
        </pc:spChg>
        <pc:picChg chg="mod ord">
          <ac:chgData name="ELEONORA BUNICA" userId="4d1a4537ba49a1ff" providerId="LiveId" clId="{E65327BA-A40D-4A29-A110-307F425C1722}" dt="2026-04-22T07:17:47.689" v="3655" actId="1076"/>
          <ac:picMkLst>
            <pc:docMk/>
            <pc:sldMk cId="1454668156" sldId="263"/>
            <ac:picMk id="15" creationId="{92EAF6C9-073D-61B8-C139-02DF09591012}"/>
          </ac:picMkLst>
        </pc:picChg>
      </pc:sldChg>
      <pc:sldChg chg="addSp delSp modSp new mod">
        <pc:chgData name="ELEONORA BUNICA" userId="4d1a4537ba49a1ff" providerId="LiveId" clId="{E65327BA-A40D-4A29-A110-307F425C1722}" dt="2026-04-21T19:43:14.830" v="3506" actId="14100"/>
        <pc:sldMkLst>
          <pc:docMk/>
          <pc:sldMk cId="1393836123" sldId="264"/>
        </pc:sldMkLst>
        <pc:spChg chg="mod">
          <ac:chgData name="ELEONORA BUNICA" userId="4d1a4537ba49a1ff" providerId="LiveId" clId="{E65327BA-A40D-4A29-A110-307F425C1722}" dt="2026-04-21T19:43:14.830" v="3506" actId="14100"/>
          <ac:spMkLst>
            <pc:docMk/>
            <pc:sldMk cId="1393836123" sldId="264"/>
            <ac:spMk id="2" creationId="{2507C4CF-F4E7-3706-1325-675874272CAF}"/>
          </ac:spMkLst>
        </pc:spChg>
        <pc:spChg chg="add mod">
          <ac:chgData name="ELEONORA BUNICA" userId="4d1a4537ba49a1ff" providerId="LiveId" clId="{E65327BA-A40D-4A29-A110-307F425C1722}" dt="2026-04-16T08:41:04.007" v="1119" actId="1076"/>
          <ac:spMkLst>
            <pc:docMk/>
            <pc:sldMk cId="1393836123" sldId="264"/>
            <ac:spMk id="4" creationId="{4EAD5D42-50A4-9FF0-B946-B9E1EB2C5A18}"/>
          </ac:spMkLst>
        </pc:spChg>
        <pc:spChg chg="add mod">
          <ac:chgData name="ELEONORA BUNICA" userId="4d1a4537ba49a1ff" providerId="LiveId" clId="{E65327BA-A40D-4A29-A110-307F425C1722}" dt="2026-04-16T08:40:54.961" v="1118" actId="14100"/>
          <ac:spMkLst>
            <pc:docMk/>
            <pc:sldMk cId="1393836123" sldId="264"/>
            <ac:spMk id="6" creationId="{CE297346-304A-E958-AC85-9C762C7DEE64}"/>
          </ac:spMkLst>
        </pc:spChg>
        <pc:picChg chg="add mod ord">
          <ac:chgData name="ELEONORA BUNICA" userId="4d1a4537ba49a1ff" providerId="LiveId" clId="{E65327BA-A40D-4A29-A110-307F425C1722}" dt="2026-04-16T08:40:06.686" v="1111" actId="170"/>
          <ac:picMkLst>
            <pc:docMk/>
            <pc:sldMk cId="1393836123" sldId="264"/>
            <ac:picMk id="8" creationId="{A7D8DF6B-19E8-DD26-7972-55328448D795}"/>
          </ac:picMkLst>
        </pc:picChg>
      </pc:sldChg>
      <pc:sldChg chg="addSp delSp modSp new mod">
        <pc:chgData name="ELEONORA BUNICA" userId="4d1a4537ba49a1ff" providerId="LiveId" clId="{E65327BA-A40D-4A29-A110-307F425C1722}" dt="2026-04-16T08:39:54.650" v="1110" actId="1076"/>
        <pc:sldMkLst>
          <pc:docMk/>
          <pc:sldMk cId="969195283" sldId="265"/>
        </pc:sldMkLst>
        <pc:spChg chg="add mod">
          <ac:chgData name="ELEONORA BUNICA" userId="4d1a4537ba49a1ff" providerId="LiveId" clId="{E65327BA-A40D-4A29-A110-307F425C1722}" dt="2026-04-16T08:39:46.073" v="1108" actId="1076"/>
          <ac:spMkLst>
            <pc:docMk/>
            <pc:sldMk cId="969195283" sldId="265"/>
            <ac:spMk id="3" creationId="{B7EEA644-21BD-7CA9-54B4-DFBC4511A5DA}"/>
          </ac:spMkLst>
        </pc:spChg>
        <pc:spChg chg="add mod">
          <ac:chgData name="ELEONORA BUNICA" userId="4d1a4537ba49a1ff" providerId="LiveId" clId="{E65327BA-A40D-4A29-A110-307F425C1722}" dt="2026-04-16T08:39:49.520" v="1109" actId="1076"/>
          <ac:spMkLst>
            <pc:docMk/>
            <pc:sldMk cId="969195283" sldId="265"/>
            <ac:spMk id="5" creationId="{13247F85-10DA-B7C7-3C17-3796905AF888}"/>
          </ac:spMkLst>
        </pc:spChg>
        <pc:spChg chg="add mod">
          <ac:chgData name="ELEONORA BUNICA" userId="4d1a4537ba49a1ff" providerId="LiveId" clId="{E65327BA-A40D-4A29-A110-307F425C1722}" dt="2026-04-16T08:39:54.650" v="1110" actId="1076"/>
          <ac:spMkLst>
            <pc:docMk/>
            <pc:sldMk cId="969195283" sldId="265"/>
            <ac:spMk id="7" creationId="{D2C4C4FE-B872-181E-0050-0DF7C9AF9AD9}"/>
          </ac:spMkLst>
        </pc:spChg>
        <pc:spChg chg="add mod">
          <ac:chgData name="ELEONORA BUNICA" userId="4d1a4537ba49a1ff" providerId="LiveId" clId="{E65327BA-A40D-4A29-A110-307F425C1722}" dt="2026-04-16T08:39:39.667" v="1107" actId="1076"/>
          <ac:spMkLst>
            <pc:docMk/>
            <pc:sldMk cId="969195283" sldId="265"/>
            <ac:spMk id="11" creationId="{001083DE-3834-DDE3-BF3A-747305C61559}"/>
          </ac:spMkLst>
        </pc:spChg>
        <pc:picChg chg="add mod">
          <ac:chgData name="ELEONORA BUNICA" userId="4d1a4537ba49a1ff" providerId="LiveId" clId="{E65327BA-A40D-4A29-A110-307F425C1722}" dt="2026-04-16T08:39:04.416" v="1101" actId="1076"/>
          <ac:picMkLst>
            <pc:docMk/>
            <pc:sldMk cId="969195283" sldId="265"/>
            <ac:picMk id="12" creationId="{D45A4AA6-BED9-797D-1510-5D867A7E7D5C}"/>
          </ac:picMkLst>
        </pc:picChg>
      </pc:sldChg>
      <pc:sldChg chg="addSp delSp modSp new mod setBg">
        <pc:chgData name="ELEONORA BUNICA" userId="4d1a4537ba49a1ff" providerId="LiveId" clId="{E65327BA-A40D-4A29-A110-307F425C1722}" dt="2026-04-22T07:38:56.746" v="3775" actId="14100"/>
        <pc:sldMkLst>
          <pc:docMk/>
          <pc:sldMk cId="2329936622" sldId="266"/>
        </pc:sldMkLst>
        <pc:spChg chg="mod">
          <ac:chgData name="ELEONORA BUNICA" userId="4d1a4537ba49a1ff" providerId="LiveId" clId="{E65327BA-A40D-4A29-A110-307F425C1722}" dt="2026-04-22T07:38:56.746" v="3775" actId="14100"/>
          <ac:spMkLst>
            <pc:docMk/>
            <pc:sldMk cId="2329936622" sldId="266"/>
            <ac:spMk id="2" creationId="{6429B8BF-03E8-864E-D12E-4CC3EAD341CA}"/>
          </ac:spMkLst>
        </pc:spChg>
        <pc:spChg chg="add mod">
          <ac:chgData name="ELEONORA BUNICA" userId="4d1a4537ba49a1ff" providerId="LiveId" clId="{E65327BA-A40D-4A29-A110-307F425C1722}" dt="2026-04-17T11:11:05.384" v="1589" actId="1076"/>
          <ac:spMkLst>
            <pc:docMk/>
            <pc:sldMk cId="2329936622" sldId="266"/>
            <ac:spMk id="4" creationId="{CE2C9BCB-1758-A5BF-5585-A481C9A90C18}"/>
          </ac:spMkLst>
        </pc:spChg>
        <pc:spChg chg="add mod">
          <ac:chgData name="ELEONORA BUNICA" userId="4d1a4537ba49a1ff" providerId="LiveId" clId="{E65327BA-A40D-4A29-A110-307F425C1722}" dt="2026-04-17T11:10:52.721" v="1587" actId="1076"/>
          <ac:spMkLst>
            <pc:docMk/>
            <pc:sldMk cId="2329936622" sldId="266"/>
            <ac:spMk id="6" creationId="{974D74C7-A9B0-B367-7420-F7D7836C20D0}"/>
          </ac:spMkLst>
        </pc:spChg>
        <pc:spChg chg="add mod ord">
          <ac:chgData name="ELEONORA BUNICA" userId="4d1a4537ba49a1ff" providerId="LiveId" clId="{E65327BA-A40D-4A29-A110-307F425C1722}" dt="2026-04-17T11:11:09.972" v="1590" actId="1076"/>
          <ac:spMkLst>
            <pc:docMk/>
            <pc:sldMk cId="2329936622" sldId="266"/>
            <ac:spMk id="10" creationId="{9FBB141A-958E-BC8E-BFF8-BCFEC7F7325A}"/>
          </ac:spMkLst>
        </pc:spChg>
        <pc:spChg chg="add mod">
          <ac:chgData name="ELEONORA BUNICA" userId="4d1a4537ba49a1ff" providerId="LiveId" clId="{E65327BA-A40D-4A29-A110-307F425C1722}" dt="2026-04-17T11:11:21.335" v="1591" actId="115"/>
          <ac:spMkLst>
            <pc:docMk/>
            <pc:sldMk cId="2329936622" sldId="266"/>
            <ac:spMk id="12" creationId="{FAE377FF-3832-718D-E61C-3297782991DD}"/>
          </ac:spMkLst>
        </pc:spChg>
        <pc:picChg chg="add del mod ord">
          <ac:chgData name="ELEONORA BUNICA" userId="4d1a4537ba49a1ff" providerId="LiveId" clId="{E65327BA-A40D-4A29-A110-307F425C1722}" dt="2026-04-17T11:06:28.253" v="1563" actId="1076"/>
          <ac:picMkLst>
            <pc:docMk/>
            <pc:sldMk cId="2329936622" sldId="266"/>
            <ac:picMk id="11" creationId="{836C0C29-52A1-7462-701A-E0F881D63B49}"/>
          </ac:picMkLst>
        </pc:picChg>
      </pc:sldChg>
      <pc:sldChg chg="addSp delSp modSp new mod">
        <pc:chgData name="ELEONORA BUNICA" userId="4d1a4537ba49a1ff" providerId="LiveId" clId="{E65327BA-A40D-4A29-A110-307F425C1722}" dt="2026-04-22T07:25:55.372" v="3689" actId="1076"/>
        <pc:sldMkLst>
          <pc:docMk/>
          <pc:sldMk cId="2500058717" sldId="267"/>
        </pc:sldMkLst>
        <pc:spChg chg="mod">
          <ac:chgData name="ELEONORA BUNICA" userId="4d1a4537ba49a1ff" providerId="LiveId" clId="{E65327BA-A40D-4A29-A110-307F425C1722}" dt="2026-04-22T07:25:44.151" v="3688" actId="14100"/>
          <ac:spMkLst>
            <pc:docMk/>
            <pc:sldMk cId="2500058717" sldId="267"/>
            <ac:spMk id="2" creationId="{91AB1B47-57E8-E64C-70CA-441CF1DD6175}"/>
          </ac:spMkLst>
        </pc:spChg>
        <pc:spChg chg="add mod">
          <ac:chgData name="ELEONORA BUNICA" userId="4d1a4537ba49a1ff" providerId="LiveId" clId="{E65327BA-A40D-4A29-A110-307F425C1722}" dt="2026-04-21T19:20:22.493" v="3418" actId="17032"/>
          <ac:spMkLst>
            <pc:docMk/>
            <pc:sldMk cId="2500058717" sldId="267"/>
            <ac:spMk id="4" creationId="{3B394D40-771B-3CB9-E58C-4D2538DB6BD4}"/>
          </ac:spMkLst>
        </pc:spChg>
        <pc:spChg chg="add mod">
          <ac:chgData name="ELEONORA BUNICA" userId="4d1a4537ba49a1ff" providerId="LiveId" clId="{E65327BA-A40D-4A29-A110-307F425C1722}" dt="2026-04-21T19:20:55.682" v="3425" actId="1035"/>
          <ac:spMkLst>
            <pc:docMk/>
            <pc:sldMk cId="2500058717" sldId="267"/>
            <ac:spMk id="10" creationId="{E7E3FBF5-DCFC-A30E-3275-403F45643B30}"/>
          </ac:spMkLst>
        </pc:spChg>
        <pc:spChg chg="add mod">
          <ac:chgData name="ELEONORA BUNICA" userId="4d1a4537ba49a1ff" providerId="LiveId" clId="{E65327BA-A40D-4A29-A110-307F425C1722}" dt="2026-04-21T19:20:17.937" v="3417" actId="17032"/>
          <ac:spMkLst>
            <pc:docMk/>
            <pc:sldMk cId="2500058717" sldId="267"/>
            <ac:spMk id="12" creationId="{30D44181-D3FD-D1C0-CCFA-17DEE18E2691}"/>
          </ac:spMkLst>
        </pc:spChg>
        <pc:spChg chg="add mod">
          <ac:chgData name="ELEONORA BUNICA" userId="4d1a4537ba49a1ff" providerId="LiveId" clId="{E65327BA-A40D-4A29-A110-307F425C1722}" dt="2026-04-22T07:25:55.372" v="3689" actId="1076"/>
          <ac:spMkLst>
            <pc:docMk/>
            <pc:sldMk cId="2500058717" sldId="267"/>
            <ac:spMk id="16" creationId="{99C20D4F-F6FB-8622-0485-35A27CCF6886}"/>
          </ac:spMkLst>
        </pc:spChg>
        <pc:picChg chg="add mod ord">
          <ac:chgData name="ELEONORA BUNICA" userId="4d1a4537ba49a1ff" providerId="LiveId" clId="{E65327BA-A40D-4A29-A110-307F425C1722}" dt="2026-04-21T18:03:04.213" v="2976" actId="1076"/>
          <ac:picMkLst>
            <pc:docMk/>
            <pc:sldMk cId="2500058717" sldId="267"/>
            <ac:picMk id="8" creationId="{A07DD40E-E238-D04C-0836-4364BF1D30C3}"/>
          </ac:picMkLst>
        </pc:picChg>
        <pc:cxnChg chg="add mod">
          <ac:chgData name="ELEONORA BUNICA" userId="4d1a4537ba49a1ff" providerId="LiveId" clId="{E65327BA-A40D-4A29-A110-307F425C1722}" dt="2026-04-21T19:20:55.682" v="3425" actId="1035"/>
          <ac:cxnSpMkLst>
            <pc:docMk/>
            <pc:sldMk cId="2500058717" sldId="267"/>
            <ac:cxnSpMk id="5" creationId="{CC69EB43-FB09-E53B-33E5-378497D74D0C}"/>
          </ac:cxnSpMkLst>
        </pc:cxnChg>
      </pc:sldChg>
      <pc:sldChg chg="addSp delSp modSp add mod">
        <pc:chgData name="ELEONORA BUNICA" userId="4d1a4537ba49a1ff" providerId="LiveId" clId="{E65327BA-A40D-4A29-A110-307F425C1722}" dt="2026-04-30T09:55:32.071" v="3812" actId="1076"/>
        <pc:sldMkLst>
          <pc:docMk/>
          <pc:sldMk cId="1908380698" sldId="269"/>
        </pc:sldMkLst>
        <pc:spChg chg="mod">
          <ac:chgData name="ELEONORA BUNICA" userId="4d1a4537ba49a1ff" providerId="LiveId" clId="{E65327BA-A40D-4A29-A110-307F425C1722}" dt="2026-04-22T07:39:27.096" v="3778" actId="1076"/>
          <ac:spMkLst>
            <pc:docMk/>
            <pc:sldMk cId="1908380698" sldId="269"/>
            <ac:spMk id="2" creationId="{1A2714E7-57C2-65F4-666F-2836A191BE5B}"/>
          </ac:spMkLst>
        </pc:spChg>
        <pc:spChg chg="mod">
          <ac:chgData name="ELEONORA BUNICA" userId="4d1a4537ba49a1ff" providerId="LiveId" clId="{E65327BA-A40D-4A29-A110-307F425C1722}" dt="2026-04-17T12:25:22.469" v="1939" actId="20577"/>
          <ac:spMkLst>
            <pc:docMk/>
            <pc:sldMk cId="1908380698" sldId="269"/>
            <ac:spMk id="4" creationId="{AC144D43-F69F-E7AE-4EA6-612600307053}"/>
          </ac:spMkLst>
        </pc:spChg>
        <pc:spChg chg="add mod">
          <ac:chgData name="ELEONORA BUNICA" userId="4d1a4537ba49a1ff" providerId="LiveId" clId="{E65327BA-A40D-4A29-A110-307F425C1722}" dt="2026-04-30T09:55:32.071" v="3812" actId="1076"/>
          <ac:spMkLst>
            <pc:docMk/>
            <pc:sldMk cId="1908380698" sldId="269"/>
            <ac:spMk id="5" creationId="{7F9C25C2-7F71-A4B9-00F1-511C69AD5A2F}"/>
          </ac:spMkLst>
        </pc:spChg>
        <pc:spChg chg="mod">
          <ac:chgData name="ELEONORA BUNICA" userId="4d1a4537ba49a1ff" providerId="LiveId" clId="{E65327BA-A40D-4A29-A110-307F425C1722}" dt="2026-04-17T13:08:44.303" v="2048" actId="14100"/>
          <ac:spMkLst>
            <pc:docMk/>
            <pc:sldMk cId="1908380698" sldId="269"/>
            <ac:spMk id="6" creationId="{054FBB96-E68E-F552-ED25-27E772F40964}"/>
          </ac:spMkLst>
        </pc:spChg>
        <pc:spChg chg="mod">
          <ac:chgData name="ELEONORA BUNICA" userId="4d1a4537ba49a1ff" providerId="LiveId" clId="{E65327BA-A40D-4A29-A110-307F425C1722}" dt="2026-04-17T12:19:36.633" v="1930" actId="1076"/>
          <ac:spMkLst>
            <pc:docMk/>
            <pc:sldMk cId="1908380698" sldId="269"/>
            <ac:spMk id="12" creationId="{A78A23B3-90EF-D251-659E-3AF3A77B914F}"/>
          </ac:spMkLst>
        </pc:spChg>
        <pc:picChg chg="mod">
          <ac:chgData name="ELEONORA BUNICA" userId="4d1a4537ba49a1ff" providerId="LiveId" clId="{E65327BA-A40D-4A29-A110-307F425C1722}" dt="2026-04-17T17:55:57.535" v="2496"/>
          <ac:picMkLst>
            <pc:docMk/>
            <pc:sldMk cId="1908380698" sldId="269"/>
            <ac:picMk id="11" creationId="{EA1BDC7E-D56E-56F1-AFA9-D7D909F71DCC}"/>
          </ac:picMkLst>
        </pc:picChg>
      </pc:sldChg>
      <pc:sldChg chg="addSp delSp modSp new mod">
        <pc:chgData name="ELEONORA BUNICA" userId="4d1a4537ba49a1ff" providerId="LiveId" clId="{E65327BA-A40D-4A29-A110-307F425C1722}" dt="2026-04-30T09:15:28.891" v="3811" actId="1036"/>
        <pc:sldMkLst>
          <pc:docMk/>
          <pc:sldMk cId="1631364768" sldId="271"/>
        </pc:sldMkLst>
        <pc:spChg chg="add mod">
          <ac:chgData name="ELEONORA BUNICA" userId="4d1a4537ba49a1ff" providerId="LiveId" clId="{E65327BA-A40D-4A29-A110-307F425C1722}" dt="2026-04-30T09:10:02.871" v="3799" actId="1035"/>
          <ac:spMkLst>
            <pc:docMk/>
            <pc:sldMk cId="1631364768" sldId="271"/>
            <ac:spMk id="3" creationId="{90F48CBF-3CEE-44CF-AE83-943967B80F9C}"/>
          </ac:spMkLst>
        </pc:spChg>
        <pc:spChg chg="add mod">
          <ac:chgData name="ELEONORA BUNICA" userId="4d1a4537ba49a1ff" providerId="LiveId" clId="{E65327BA-A40D-4A29-A110-307F425C1722}" dt="2026-04-30T08:24:05.558" v="3787" actId="1036"/>
          <ac:spMkLst>
            <pc:docMk/>
            <pc:sldMk cId="1631364768" sldId="271"/>
            <ac:spMk id="4" creationId="{4523B77B-F436-AF21-8FB5-A5EEB14EC5A0}"/>
          </ac:spMkLst>
        </pc:spChg>
        <pc:spChg chg="add mod">
          <ac:chgData name="ELEONORA BUNICA" userId="4d1a4537ba49a1ff" providerId="LiveId" clId="{E65327BA-A40D-4A29-A110-307F425C1722}" dt="2026-04-30T09:15:28.891" v="3811" actId="1036"/>
          <ac:spMkLst>
            <pc:docMk/>
            <pc:sldMk cId="1631364768" sldId="271"/>
            <ac:spMk id="13" creationId="{5C172987-42C4-F703-FB8D-60929DA4FC78}"/>
          </ac:spMkLst>
        </pc:spChg>
        <pc:spChg chg="add mod">
          <ac:chgData name="ELEONORA BUNICA" userId="4d1a4537ba49a1ff" providerId="LiveId" clId="{E65327BA-A40D-4A29-A110-307F425C1722}" dt="2026-04-30T09:09:55.347" v="3792" actId="1076"/>
          <ac:spMkLst>
            <pc:docMk/>
            <pc:sldMk cId="1631364768" sldId="271"/>
            <ac:spMk id="15" creationId="{8BC66CFF-A554-91C1-1A64-72E6154E7E46}"/>
          </ac:spMkLst>
        </pc:spChg>
        <pc:graphicFrameChg chg="add mod modGraphic">
          <ac:chgData name="ELEONORA BUNICA" userId="4d1a4537ba49a1ff" providerId="LiveId" clId="{E65327BA-A40D-4A29-A110-307F425C1722}" dt="2026-04-21T19:07:03.406" v="3410" actId="1076"/>
          <ac:graphicFrameMkLst>
            <pc:docMk/>
            <pc:sldMk cId="1631364768" sldId="271"/>
            <ac:graphicFrameMk id="6" creationId="{3F0228CD-16C9-8E5E-BA8B-26820E5A1B40}"/>
          </ac:graphicFrameMkLst>
        </pc:graphicFrameChg>
        <pc:picChg chg="add mod">
          <ac:chgData name="ELEONORA BUNICA" userId="4d1a4537ba49a1ff" providerId="LiveId" clId="{E65327BA-A40D-4A29-A110-307F425C1722}" dt="2026-04-21T18:49:11.011" v="3249" actId="1076"/>
          <ac:picMkLst>
            <pc:docMk/>
            <pc:sldMk cId="1631364768" sldId="271"/>
            <ac:picMk id="8" creationId="{C92C6DC1-1A3D-8883-DC1F-B71AFD096F13}"/>
          </ac:picMkLst>
        </pc:picChg>
        <pc:picChg chg="add mod">
          <ac:chgData name="ELEONORA BUNICA" userId="4d1a4537ba49a1ff" providerId="LiveId" clId="{E65327BA-A40D-4A29-A110-307F425C1722}" dt="2026-04-22T07:20:32.482" v="3668" actId="1076"/>
          <ac:picMkLst>
            <pc:docMk/>
            <pc:sldMk cId="1631364768" sldId="271"/>
            <ac:picMk id="11" creationId="{9947EE37-2FD6-7088-BC12-61BFC2ED2B0F}"/>
          </ac:picMkLst>
        </pc:picChg>
      </pc:sldChg>
      <pc:sldChg chg="addSp modSp new mod">
        <pc:chgData name="ELEONORA BUNICA" userId="4d1a4537ba49a1ff" providerId="LiveId" clId="{E65327BA-A40D-4A29-A110-307F425C1722}" dt="2026-04-22T07:24:51.255" v="3681" actId="1076"/>
        <pc:sldMkLst>
          <pc:docMk/>
          <pc:sldMk cId="3308315762" sldId="272"/>
        </pc:sldMkLst>
        <pc:spChg chg="add mod">
          <ac:chgData name="ELEONORA BUNICA" userId="4d1a4537ba49a1ff" providerId="LiveId" clId="{E65327BA-A40D-4A29-A110-307F425C1722}" dt="2026-04-22T07:11:54.594" v="3603" actId="20577"/>
          <ac:spMkLst>
            <pc:docMk/>
            <pc:sldMk cId="3308315762" sldId="272"/>
            <ac:spMk id="3" creationId="{3F207FF6-947C-038A-BA6B-B4CBD43DA3DE}"/>
          </ac:spMkLst>
        </pc:spChg>
        <pc:spChg chg="add mod">
          <ac:chgData name="ELEONORA BUNICA" userId="4d1a4537ba49a1ff" providerId="LiveId" clId="{E65327BA-A40D-4A29-A110-307F425C1722}" dt="2026-04-22T07:24:51.255" v="3681" actId="1076"/>
          <ac:spMkLst>
            <pc:docMk/>
            <pc:sldMk cId="3308315762" sldId="272"/>
            <ac:spMk id="5" creationId="{A2BA48A7-74D4-DED3-9823-2CA496FBAFE0}"/>
          </ac:spMkLst>
        </pc:spChg>
      </pc:sldChg>
      <pc:sldChg chg="addSp delSp modSp new mod setBg modClrScheme delDesignElem chgLayout">
        <pc:chgData name="ELEONORA BUNICA" userId="4d1a4537ba49a1ff" providerId="LiveId" clId="{E65327BA-A40D-4A29-A110-307F425C1722}" dt="2026-04-30T10:00:04.851" v="3813" actId="20577"/>
        <pc:sldMkLst>
          <pc:docMk/>
          <pc:sldMk cId="45494220" sldId="273"/>
        </pc:sldMkLst>
        <pc:spChg chg="add mod">
          <ac:chgData name="ELEONORA BUNICA" userId="4d1a4537ba49a1ff" providerId="LiveId" clId="{E65327BA-A40D-4A29-A110-307F425C1722}" dt="2026-04-30T10:00:04.851" v="3813" actId="20577"/>
          <ac:spMkLst>
            <pc:docMk/>
            <pc:sldMk cId="45494220" sldId="273"/>
            <ac:spMk id="4" creationId="{68396D33-89B0-2F53-C23B-BDEFA50E49C4}"/>
          </ac:spMkLst>
        </pc:spChg>
        <pc:spChg chg="add del mod">
          <ac:chgData name="ELEONORA BUNICA" userId="4d1a4537ba49a1ff" providerId="LiveId" clId="{E65327BA-A40D-4A29-A110-307F425C1722}" dt="2026-04-21T19:03:02.495" v="3319" actId="1035"/>
          <ac:spMkLst>
            <pc:docMk/>
            <pc:sldMk cId="45494220" sldId="273"/>
            <ac:spMk id="6" creationId="{5DAA0242-5DAF-1AAC-C68A-1B6784ACDE93}"/>
          </ac:spMkLst>
        </pc:spChg>
        <pc:spChg chg="add">
          <ac:chgData name="ELEONORA BUNICA" userId="4d1a4537ba49a1ff" providerId="LiveId" clId="{E65327BA-A40D-4A29-A110-307F425C1722}" dt="2026-04-21T18:17:39.610" v="3068" actId="26606"/>
          <ac:spMkLst>
            <pc:docMk/>
            <pc:sldMk cId="45494220" sldId="273"/>
            <ac:spMk id="8" creationId="{04812C46-200A-4DEB-A05E-3ED6C68C2387}"/>
          </ac:spMkLst>
        </pc:spChg>
        <pc:spChg chg="add">
          <ac:chgData name="ELEONORA BUNICA" userId="4d1a4537ba49a1ff" providerId="LiveId" clId="{E65327BA-A40D-4A29-A110-307F425C1722}" dt="2026-04-21T18:17:39.610" v="3068" actId="26606"/>
          <ac:spMkLst>
            <pc:docMk/>
            <pc:sldMk cId="45494220" sldId="273"/>
            <ac:spMk id="9" creationId="{D1EA859B-E555-4109-94F3-6700E046E008}"/>
          </ac:spMkLst>
        </pc:spChg>
        <pc:picChg chg="add del mod ord">
          <ac:chgData name="ELEONORA BUNICA" userId="4d1a4537ba49a1ff" providerId="LiveId" clId="{E65327BA-A40D-4A29-A110-307F425C1722}" dt="2026-04-21T18:20:22.089" v="3102" actId="1037"/>
          <ac:picMkLst>
            <pc:docMk/>
            <pc:sldMk cId="45494220" sldId="273"/>
            <ac:picMk id="5" creationId="{F2EDD806-09F2-6513-1C5F-2F8CE8710CDF}"/>
          </ac:picMkLst>
        </pc:picChg>
      </pc:sldChg>
      <pc:sldChg chg="addSp delSp modSp new mod ord">
        <pc:chgData name="ELEONORA BUNICA" userId="4d1a4537ba49a1ff" providerId="LiveId" clId="{E65327BA-A40D-4A29-A110-307F425C1722}" dt="2026-04-21T18:17:13.395" v="3066" actId="1076"/>
        <pc:sldMkLst>
          <pc:docMk/>
          <pc:sldMk cId="3598979886" sldId="274"/>
        </pc:sldMkLst>
        <pc:spChg chg="mod">
          <ac:chgData name="ELEONORA BUNICA" userId="4d1a4537ba49a1ff" providerId="LiveId" clId="{E65327BA-A40D-4A29-A110-307F425C1722}" dt="2026-04-21T18:15:58.559" v="3053" actId="17032"/>
          <ac:spMkLst>
            <pc:docMk/>
            <pc:sldMk cId="3598979886" sldId="274"/>
            <ac:spMk id="2" creationId="{F75FBC66-BB74-673B-2142-4A98D83FE4D1}"/>
          </ac:spMkLst>
        </pc:spChg>
        <pc:spChg chg="add mod">
          <ac:chgData name="ELEONORA BUNICA" userId="4d1a4537ba49a1ff" providerId="LiveId" clId="{E65327BA-A40D-4A29-A110-307F425C1722}" dt="2026-04-21T18:07:52.442" v="3000" actId="1076"/>
          <ac:spMkLst>
            <pc:docMk/>
            <pc:sldMk cId="3598979886" sldId="274"/>
            <ac:spMk id="6" creationId="{1B90415D-DA55-1F4D-6740-76C763136FA8}"/>
          </ac:spMkLst>
        </pc:spChg>
        <pc:graphicFrameChg chg="add mod modGraphic">
          <ac:chgData name="ELEONORA BUNICA" userId="4d1a4537ba49a1ff" providerId="LiveId" clId="{E65327BA-A40D-4A29-A110-307F425C1722}" dt="2026-04-21T18:16:33.239" v="3059" actId="17032"/>
          <ac:graphicFrameMkLst>
            <pc:docMk/>
            <pc:sldMk cId="3598979886" sldId="274"/>
            <ac:graphicFrameMk id="7" creationId="{2E5978AA-596A-858A-1844-15EDD4ACA689}"/>
          </ac:graphicFrameMkLst>
        </pc:graphicFrameChg>
        <pc:picChg chg="add mod ord">
          <ac:chgData name="ELEONORA BUNICA" userId="4d1a4537ba49a1ff" providerId="LiveId" clId="{E65327BA-A40D-4A29-A110-307F425C1722}" dt="2026-04-21T18:17:13.395" v="3066" actId="1076"/>
          <ac:picMkLst>
            <pc:docMk/>
            <pc:sldMk cId="3598979886" sldId="274"/>
            <ac:picMk id="5" creationId="{21317664-FBD1-4C4B-0491-EE8FC115693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B4834E-20A9-47C0-991D-1756F418B2E2}"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C7A2A52A-397D-4F9F-90DD-2F94513CFD02}">
      <dgm:prSet custT="1"/>
      <dgm:spPr/>
      <dgm:t>
        <a:bodyPr/>
        <a:lstStyle/>
        <a:p>
          <a:r>
            <a:rPr lang="en-GB" sz="1400" b="1" dirty="0"/>
            <a:t>To define information and intelligence, why integration matters, and how it connects to modern operational and digital policing.</a:t>
          </a:r>
          <a:endParaRPr lang="en-US" sz="1400" b="1" dirty="0"/>
        </a:p>
      </dgm:t>
    </dgm:pt>
    <dgm:pt modelId="{97D41FE2-6995-4D33-AB55-642B75F00A97}" type="parTrans" cxnId="{1C820CDF-193A-45A2-B1AE-C3D3F4FA0BC9}">
      <dgm:prSet/>
      <dgm:spPr/>
      <dgm:t>
        <a:bodyPr/>
        <a:lstStyle/>
        <a:p>
          <a:endParaRPr lang="en-US"/>
        </a:p>
      </dgm:t>
    </dgm:pt>
    <dgm:pt modelId="{CA5C735A-743C-48F0-B6F7-A724BDB6337C}" type="sibTrans" cxnId="{1C820CDF-193A-45A2-B1AE-C3D3F4FA0BC9}">
      <dgm:prSet phldrT="1" phldr="0"/>
      <dgm:spPr/>
      <dgm:t>
        <a:bodyPr/>
        <a:lstStyle/>
        <a:p>
          <a:r>
            <a:rPr lang="en-US"/>
            <a:t>1</a:t>
          </a:r>
        </a:p>
      </dgm:t>
    </dgm:pt>
    <dgm:pt modelId="{1403F27E-B19C-48DB-8C1B-56D11C98649A}">
      <dgm:prSet custT="1"/>
      <dgm:spPr/>
      <dgm:t>
        <a:bodyPr/>
        <a:lstStyle/>
        <a:p>
          <a:r>
            <a:rPr lang="en-GB" sz="1400" b="1" dirty="0"/>
            <a:t>To outline the key legal frameworks governing the collection, handling and sharing of information and intelligence.</a:t>
          </a:r>
          <a:endParaRPr lang="en-US" sz="1400" b="1" dirty="0"/>
        </a:p>
      </dgm:t>
    </dgm:pt>
    <dgm:pt modelId="{D39DB464-A854-499C-B453-BD5B401E91E4}" type="parTrans" cxnId="{FCA98604-31E9-4F01-AB65-802D5DC6D5CD}">
      <dgm:prSet/>
      <dgm:spPr/>
      <dgm:t>
        <a:bodyPr/>
        <a:lstStyle/>
        <a:p>
          <a:endParaRPr lang="en-US"/>
        </a:p>
      </dgm:t>
    </dgm:pt>
    <dgm:pt modelId="{B14B011D-92D1-458A-876B-F27876F3F514}" type="sibTrans" cxnId="{FCA98604-31E9-4F01-AB65-802D5DC6D5CD}">
      <dgm:prSet phldrT="2" phldr="0"/>
      <dgm:spPr/>
      <dgm:t>
        <a:bodyPr/>
        <a:lstStyle/>
        <a:p>
          <a:r>
            <a:rPr lang="en-US"/>
            <a:t>2</a:t>
          </a:r>
        </a:p>
      </dgm:t>
    </dgm:pt>
    <dgm:pt modelId="{F535B5E3-1478-4E0D-B38B-D1DBA630448E}">
      <dgm:prSet custT="1"/>
      <dgm:spPr/>
      <dgm:t>
        <a:bodyPr/>
        <a:lstStyle/>
        <a:p>
          <a:r>
            <a:rPr lang="en-GB" sz="1400" b="1" dirty="0"/>
            <a:t>To examine how integrated information and intelligence support operational and digital policing effectiveness.</a:t>
          </a:r>
          <a:endParaRPr lang="en-US" sz="1400" b="1" dirty="0"/>
        </a:p>
      </dgm:t>
    </dgm:pt>
    <dgm:pt modelId="{703DC8E0-9DC5-4202-BCE0-4C4E23E02DB7}" type="parTrans" cxnId="{DD83D654-C034-43D4-8F74-F8F8FE481C00}">
      <dgm:prSet/>
      <dgm:spPr/>
      <dgm:t>
        <a:bodyPr/>
        <a:lstStyle/>
        <a:p>
          <a:endParaRPr lang="en-US"/>
        </a:p>
      </dgm:t>
    </dgm:pt>
    <dgm:pt modelId="{3968B06E-AE9D-476F-8C44-AE3702BD8EA7}" type="sibTrans" cxnId="{DD83D654-C034-43D4-8F74-F8F8FE481C00}">
      <dgm:prSet phldrT="3" phldr="0"/>
      <dgm:spPr/>
      <dgm:t>
        <a:bodyPr/>
        <a:lstStyle/>
        <a:p>
          <a:r>
            <a:rPr lang="en-US"/>
            <a:t>3</a:t>
          </a:r>
        </a:p>
      </dgm:t>
    </dgm:pt>
    <dgm:pt modelId="{997F74AD-2AA0-4AC1-AB91-027ED9A8C3C6}">
      <dgm:prSet custT="1"/>
      <dgm:spPr/>
      <dgm:t>
        <a:bodyPr/>
        <a:lstStyle/>
        <a:p>
          <a:r>
            <a:rPr lang="en-GB" sz="1400" b="1" dirty="0"/>
            <a:t>To identify the key challenges associated with integrating information and intelligence.</a:t>
          </a:r>
          <a:endParaRPr lang="en-US" sz="1400" b="1" dirty="0"/>
        </a:p>
      </dgm:t>
    </dgm:pt>
    <dgm:pt modelId="{DE4F605C-A24A-43B4-B51A-A2B006F4044C}" type="parTrans" cxnId="{2D0F25C6-3E08-4DC7-8ACE-7002922C0D24}">
      <dgm:prSet/>
      <dgm:spPr/>
      <dgm:t>
        <a:bodyPr/>
        <a:lstStyle/>
        <a:p>
          <a:endParaRPr lang="en-US"/>
        </a:p>
      </dgm:t>
    </dgm:pt>
    <dgm:pt modelId="{D9D845A6-BA67-4C35-BE02-443CFB105A7E}" type="sibTrans" cxnId="{2D0F25C6-3E08-4DC7-8ACE-7002922C0D24}">
      <dgm:prSet phldrT="4" phldr="0"/>
      <dgm:spPr/>
      <dgm:t>
        <a:bodyPr/>
        <a:lstStyle/>
        <a:p>
          <a:r>
            <a:rPr lang="en-US"/>
            <a:t>4</a:t>
          </a:r>
        </a:p>
      </dgm:t>
    </dgm:pt>
    <dgm:pt modelId="{FF474DEA-65C1-43D9-BA67-56107C454562}">
      <dgm:prSet custT="1"/>
      <dgm:spPr/>
      <dgm:t>
        <a:bodyPr/>
        <a:lstStyle/>
        <a:p>
          <a:r>
            <a:rPr lang="en-GB" sz="1400" b="1" dirty="0"/>
            <a:t>To evaluate the key benefits of effective information and intelligence integration for operational and digital policing.</a:t>
          </a:r>
          <a:endParaRPr lang="en-US" sz="1400" b="1" dirty="0"/>
        </a:p>
      </dgm:t>
    </dgm:pt>
    <dgm:pt modelId="{33C60E3F-176C-43F1-AFAA-755AF07D7220}" type="parTrans" cxnId="{03B21EB3-7EFA-41EB-9CAD-E97613CBF038}">
      <dgm:prSet/>
      <dgm:spPr/>
      <dgm:t>
        <a:bodyPr/>
        <a:lstStyle/>
        <a:p>
          <a:endParaRPr lang="en-US"/>
        </a:p>
      </dgm:t>
    </dgm:pt>
    <dgm:pt modelId="{2941A631-8B2C-4E90-A305-61D62D02071E}" type="sibTrans" cxnId="{03B21EB3-7EFA-41EB-9CAD-E97613CBF038}">
      <dgm:prSet phldrT="5" phldr="0"/>
      <dgm:spPr/>
      <dgm:t>
        <a:bodyPr/>
        <a:lstStyle/>
        <a:p>
          <a:r>
            <a:rPr lang="en-US"/>
            <a:t>5</a:t>
          </a:r>
        </a:p>
      </dgm:t>
    </dgm:pt>
    <dgm:pt modelId="{1DC748F2-7904-4ED6-9A37-F1D4BADD5054}">
      <dgm:prSet custT="1"/>
      <dgm:spPr/>
      <dgm:t>
        <a:bodyPr/>
        <a:lstStyle/>
        <a:p>
          <a:pPr>
            <a:buNone/>
          </a:pPr>
          <a:r>
            <a:rPr lang="en-GB" sz="1400" b="1" dirty="0"/>
            <a:t>To apply findings to a real‑world case study (Operation Venetic)</a:t>
          </a:r>
          <a:endParaRPr lang="en-US" sz="1400" b="1" dirty="0"/>
        </a:p>
      </dgm:t>
    </dgm:pt>
    <dgm:pt modelId="{D408C074-0B46-4734-A466-B6F2DF96C0EB}" type="parTrans" cxnId="{55A6633E-A873-4563-AAE7-87A9B05004C9}">
      <dgm:prSet/>
      <dgm:spPr/>
      <dgm:t>
        <a:bodyPr/>
        <a:lstStyle/>
        <a:p>
          <a:endParaRPr lang="en-US"/>
        </a:p>
      </dgm:t>
    </dgm:pt>
    <dgm:pt modelId="{267BDA78-151E-4AAC-9281-58ED7D54EAE7}" type="sibTrans" cxnId="{55A6633E-A873-4563-AAE7-87A9B05004C9}">
      <dgm:prSet phldrT="6" phldr="0"/>
      <dgm:spPr/>
      <dgm:t>
        <a:bodyPr/>
        <a:lstStyle/>
        <a:p>
          <a:r>
            <a:rPr lang="en-US"/>
            <a:t>6</a:t>
          </a:r>
          <a:endParaRPr lang="en-US" dirty="0"/>
        </a:p>
      </dgm:t>
    </dgm:pt>
    <dgm:pt modelId="{F6E6C393-1DB1-43C5-9AD8-787193D6D3F6}" type="pres">
      <dgm:prSet presAssocID="{32B4834E-20A9-47C0-991D-1756F418B2E2}" presName="linearFlow" presStyleCnt="0">
        <dgm:presLayoutVars>
          <dgm:dir/>
          <dgm:animLvl val="lvl"/>
          <dgm:resizeHandles val="exact"/>
        </dgm:presLayoutVars>
      </dgm:prSet>
      <dgm:spPr/>
    </dgm:pt>
    <dgm:pt modelId="{90E914FA-C67A-42B0-A2C1-A408285EAEDF}" type="pres">
      <dgm:prSet presAssocID="{C7A2A52A-397D-4F9F-90DD-2F94513CFD02}" presName="compositeNode" presStyleCnt="0"/>
      <dgm:spPr/>
    </dgm:pt>
    <dgm:pt modelId="{4E5204D9-AB11-4A5D-94A0-45C365460BFE}" type="pres">
      <dgm:prSet presAssocID="{C7A2A52A-397D-4F9F-90DD-2F94513CFD02}" presName="parTx" presStyleLbl="node1" presStyleIdx="0" presStyleCnt="0">
        <dgm:presLayoutVars>
          <dgm:chMax val="0"/>
          <dgm:chPref val="0"/>
          <dgm:bulletEnabled val="1"/>
        </dgm:presLayoutVars>
      </dgm:prSet>
      <dgm:spPr/>
    </dgm:pt>
    <dgm:pt modelId="{E015CF15-D2ED-41A0-88A9-8413F59D18B1}" type="pres">
      <dgm:prSet presAssocID="{C7A2A52A-397D-4F9F-90DD-2F94513CFD02}" presName="parSh" presStyleCnt="0"/>
      <dgm:spPr/>
    </dgm:pt>
    <dgm:pt modelId="{F56B1503-970E-4713-8FDE-5111CB0C0E9F}" type="pres">
      <dgm:prSet presAssocID="{C7A2A52A-397D-4F9F-90DD-2F94513CFD02}" presName="lineNode" presStyleLbl="alignAccFollowNode1" presStyleIdx="0" presStyleCnt="18"/>
      <dgm:spPr/>
    </dgm:pt>
    <dgm:pt modelId="{3AF0D4B8-870F-4CB7-A4B4-E6F972994071}" type="pres">
      <dgm:prSet presAssocID="{C7A2A52A-397D-4F9F-90DD-2F94513CFD02}" presName="lineArrowNode" presStyleLbl="alignAccFollowNode1" presStyleIdx="1" presStyleCnt="18"/>
      <dgm:spPr/>
    </dgm:pt>
    <dgm:pt modelId="{08F06FC0-23D7-46E6-8FEA-8058879DD83C}" type="pres">
      <dgm:prSet presAssocID="{CA5C735A-743C-48F0-B6F7-A724BDB6337C}" presName="sibTransNodeCircle" presStyleLbl="alignNode1" presStyleIdx="0" presStyleCnt="6">
        <dgm:presLayoutVars>
          <dgm:chMax val="0"/>
          <dgm:bulletEnabled/>
        </dgm:presLayoutVars>
      </dgm:prSet>
      <dgm:spPr/>
    </dgm:pt>
    <dgm:pt modelId="{75EF6B91-BBC0-4878-9048-584A7A772DEE}" type="pres">
      <dgm:prSet presAssocID="{CA5C735A-743C-48F0-B6F7-A724BDB6337C}" presName="spacerBetweenCircleAndCallout" presStyleCnt="0">
        <dgm:presLayoutVars/>
      </dgm:prSet>
      <dgm:spPr/>
    </dgm:pt>
    <dgm:pt modelId="{D537BD31-492D-4FDB-B719-47CA834CDFE4}" type="pres">
      <dgm:prSet presAssocID="{C7A2A52A-397D-4F9F-90DD-2F94513CFD02}" presName="nodeText" presStyleLbl="alignAccFollowNode1" presStyleIdx="2" presStyleCnt="18">
        <dgm:presLayoutVars>
          <dgm:bulletEnabled val="1"/>
        </dgm:presLayoutVars>
      </dgm:prSet>
      <dgm:spPr/>
    </dgm:pt>
    <dgm:pt modelId="{23C5922B-F905-4CFA-A0F5-5A3461A88910}" type="pres">
      <dgm:prSet presAssocID="{CA5C735A-743C-48F0-B6F7-A724BDB6337C}" presName="sibTransComposite" presStyleCnt="0"/>
      <dgm:spPr/>
    </dgm:pt>
    <dgm:pt modelId="{9A213C75-CF96-42D5-9DA5-238517FF2B08}" type="pres">
      <dgm:prSet presAssocID="{1403F27E-B19C-48DB-8C1B-56D11C98649A}" presName="compositeNode" presStyleCnt="0"/>
      <dgm:spPr/>
    </dgm:pt>
    <dgm:pt modelId="{1A6AEE8D-EBB7-4BDD-A8C9-DBD05604EE36}" type="pres">
      <dgm:prSet presAssocID="{1403F27E-B19C-48DB-8C1B-56D11C98649A}" presName="parTx" presStyleLbl="node1" presStyleIdx="0" presStyleCnt="0">
        <dgm:presLayoutVars>
          <dgm:chMax val="0"/>
          <dgm:chPref val="0"/>
          <dgm:bulletEnabled val="1"/>
        </dgm:presLayoutVars>
      </dgm:prSet>
      <dgm:spPr/>
    </dgm:pt>
    <dgm:pt modelId="{68EAA29B-69C0-4B0C-B2C0-3E0430AF5AD8}" type="pres">
      <dgm:prSet presAssocID="{1403F27E-B19C-48DB-8C1B-56D11C98649A}" presName="parSh" presStyleCnt="0"/>
      <dgm:spPr/>
    </dgm:pt>
    <dgm:pt modelId="{D4B1616D-A0ED-4A7A-A965-8DCBDD6B9C47}" type="pres">
      <dgm:prSet presAssocID="{1403F27E-B19C-48DB-8C1B-56D11C98649A}" presName="lineNode" presStyleLbl="alignAccFollowNode1" presStyleIdx="3" presStyleCnt="18"/>
      <dgm:spPr/>
    </dgm:pt>
    <dgm:pt modelId="{C00A5F41-3F38-49F4-A9DA-AF766CF33463}" type="pres">
      <dgm:prSet presAssocID="{1403F27E-B19C-48DB-8C1B-56D11C98649A}" presName="lineArrowNode" presStyleLbl="alignAccFollowNode1" presStyleIdx="4" presStyleCnt="18"/>
      <dgm:spPr/>
    </dgm:pt>
    <dgm:pt modelId="{EC7D1622-3F81-4035-AC7D-8177624705EF}" type="pres">
      <dgm:prSet presAssocID="{B14B011D-92D1-458A-876B-F27876F3F514}" presName="sibTransNodeCircle" presStyleLbl="alignNode1" presStyleIdx="1" presStyleCnt="6">
        <dgm:presLayoutVars>
          <dgm:chMax val="0"/>
          <dgm:bulletEnabled/>
        </dgm:presLayoutVars>
      </dgm:prSet>
      <dgm:spPr/>
    </dgm:pt>
    <dgm:pt modelId="{E00B4DBD-4667-47E3-A9C0-3C2BF6091AF9}" type="pres">
      <dgm:prSet presAssocID="{B14B011D-92D1-458A-876B-F27876F3F514}" presName="spacerBetweenCircleAndCallout" presStyleCnt="0">
        <dgm:presLayoutVars/>
      </dgm:prSet>
      <dgm:spPr/>
    </dgm:pt>
    <dgm:pt modelId="{7C49B78C-DC36-4214-B154-22E47F3922BC}" type="pres">
      <dgm:prSet presAssocID="{1403F27E-B19C-48DB-8C1B-56D11C98649A}" presName="nodeText" presStyleLbl="alignAccFollowNode1" presStyleIdx="5" presStyleCnt="18">
        <dgm:presLayoutVars>
          <dgm:bulletEnabled val="1"/>
        </dgm:presLayoutVars>
      </dgm:prSet>
      <dgm:spPr/>
    </dgm:pt>
    <dgm:pt modelId="{A06B5C7C-CA19-46B5-A5C7-5D088CE53F3C}" type="pres">
      <dgm:prSet presAssocID="{B14B011D-92D1-458A-876B-F27876F3F514}" presName="sibTransComposite" presStyleCnt="0"/>
      <dgm:spPr/>
    </dgm:pt>
    <dgm:pt modelId="{4E112530-05C0-45BA-BE5B-5C916744FB0A}" type="pres">
      <dgm:prSet presAssocID="{F535B5E3-1478-4E0D-B38B-D1DBA630448E}" presName="compositeNode" presStyleCnt="0"/>
      <dgm:spPr/>
    </dgm:pt>
    <dgm:pt modelId="{72A0AEEB-6A30-44F8-91FD-6A32FACF47EA}" type="pres">
      <dgm:prSet presAssocID="{F535B5E3-1478-4E0D-B38B-D1DBA630448E}" presName="parTx" presStyleLbl="node1" presStyleIdx="0" presStyleCnt="0">
        <dgm:presLayoutVars>
          <dgm:chMax val="0"/>
          <dgm:chPref val="0"/>
          <dgm:bulletEnabled val="1"/>
        </dgm:presLayoutVars>
      </dgm:prSet>
      <dgm:spPr/>
    </dgm:pt>
    <dgm:pt modelId="{873C89DB-E02E-4969-B897-AACBD43F9FD1}" type="pres">
      <dgm:prSet presAssocID="{F535B5E3-1478-4E0D-B38B-D1DBA630448E}" presName="parSh" presStyleCnt="0"/>
      <dgm:spPr/>
    </dgm:pt>
    <dgm:pt modelId="{1D9E3608-8B4B-4D13-AE04-107D16DC04DD}" type="pres">
      <dgm:prSet presAssocID="{F535B5E3-1478-4E0D-B38B-D1DBA630448E}" presName="lineNode" presStyleLbl="alignAccFollowNode1" presStyleIdx="6" presStyleCnt="18"/>
      <dgm:spPr/>
    </dgm:pt>
    <dgm:pt modelId="{2580F379-273B-43C4-A668-DA0508E6E97E}" type="pres">
      <dgm:prSet presAssocID="{F535B5E3-1478-4E0D-B38B-D1DBA630448E}" presName="lineArrowNode" presStyleLbl="alignAccFollowNode1" presStyleIdx="7" presStyleCnt="18"/>
      <dgm:spPr/>
    </dgm:pt>
    <dgm:pt modelId="{2846FB0B-778D-40C3-9BAF-DDB83DD946C4}" type="pres">
      <dgm:prSet presAssocID="{3968B06E-AE9D-476F-8C44-AE3702BD8EA7}" presName="sibTransNodeCircle" presStyleLbl="alignNode1" presStyleIdx="2" presStyleCnt="6">
        <dgm:presLayoutVars>
          <dgm:chMax val="0"/>
          <dgm:bulletEnabled/>
        </dgm:presLayoutVars>
      </dgm:prSet>
      <dgm:spPr/>
    </dgm:pt>
    <dgm:pt modelId="{6ED543DB-C17D-4B8B-BCD7-1E2C762E9D4A}" type="pres">
      <dgm:prSet presAssocID="{3968B06E-AE9D-476F-8C44-AE3702BD8EA7}" presName="spacerBetweenCircleAndCallout" presStyleCnt="0">
        <dgm:presLayoutVars/>
      </dgm:prSet>
      <dgm:spPr/>
    </dgm:pt>
    <dgm:pt modelId="{D0D71562-FF37-456C-96CA-2A04822A5866}" type="pres">
      <dgm:prSet presAssocID="{F535B5E3-1478-4E0D-B38B-D1DBA630448E}" presName="nodeText" presStyleLbl="alignAccFollowNode1" presStyleIdx="8" presStyleCnt="18">
        <dgm:presLayoutVars>
          <dgm:bulletEnabled val="1"/>
        </dgm:presLayoutVars>
      </dgm:prSet>
      <dgm:spPr/>
    </dgm:pt>
    <dgm:pt modelId="{00533046-8050-412E-9D17-D2138FCA4D18}" type="pres">
      <dgm:prSet presAssocID="{3968B06E-AE9D-476F-8C44-AE3702BD8EA7}" presName="sibTransComposite" presStyleCnt="0"/>
      <dgm:spPr/>
    </dgm:pt>
    <dgm:pt modelId="{A9960ADF-DB6D-433F-9D82-8DADADEDE375}" type="pres">
      <dgm:prSet presAssocID="{997F74AD-2AA0-4AC1-AB91-027ED9A8C3C6}" presName="compositeNode" presStyleCnt="0"/>
      <dgm:spPr/>
    </dgm:pt>
    <dgm:pt modelId="{67CCB15E-0A5F-45BA-9158-CC96544FEF95}" type="pres">
      <dgm:prSet presAssocID="{997F74AD-2AA0-4AC1-AB91-027ED9A8C3C6}" presName="parTx" presStyleLbl="node1" presStyleIdx="0" presStyleCnt="0">
        <dgm:presLayoutVars>
          <dgm:chMax val="0"/>
          <dgm:chPref val="0"/>
          <dgm:bulletEnabled val="1"/>
        </dgm:presLayoutVars>
      </dgm:prSet>
      <dgm:spPr/>
    </dgm:pt>
    <dgm:pt modelId="{657478AE-5A33-4362-9E95-0F11CD46102E}" type="pres">
      <dgm:prSet presAssocID="{997F74AD-2AA0-4AC1-AB91-027ED9A8C3C6}" presName="parSh" presStyleCnt="0"/>
      <dgm:spPr/>
    </dgm:pt>
    <dgm:pt modelId="{1ACE5B6D-2FF9-4C8C-B2C6-A9596DF1C5C9}" type="pres">
      <dgm:prSet presAssocID="{997F74AD-2AA0-4AC1-AB91-027ED9A8C3C6}" presName="lineNode" presStyleLbl="alignAccFollowNode1" presStyleIdx="9" presStyleCnt="18"/>
      <dgm:spPr/>
    </dgm:pt>
    <dgm:pt modelId="{FF9215F9-3619-48BC-95F4-D8AE808A256E}" type="pres">
      <dgm:prSet presAssocID="{997F74AD-2AA0-4AC1-AB91-027ED9A8C3C6}" presName="lineArrowNode" presStyleLbl="alignAccFollowNode1" presStyleIdx="10" presStyleCnt="18"/>
      <dgm:spPr/>
    </dgm:pt>
    <dgm:pt modelId="{C6471D15-F44C-4DEF-9B6C-19DC834052A6}" type="pres">
      <dgm:prSet presAssocID="{D9D845A6-BA67-4C35-BE02-443CFB105A7E}" presName="sibTransNodeCircle" presStyleLbl="alignNode1" presStyleIdx="3" presStyleCnt="6">
        <dgm:presLayoutVars>
          <dgm:chMax val="0"/>
          <dgm:bulletEnabled/>
        </dgm:presLayoutVars>
      </dgm:prSet>
      <dgm:spPr/>
    </dgm:pt>
    <dgm:pt modelId="{B1D2A75E-BB45-4F42-9C9E-75C139C8FDF1}" type="pres">
      <dgm:prSet presAssocID="{D9D845A6-BA67-4C35-BE02-443CFB105A7E}" presName="spacerBetweenCircleAndCallout" presStyleCnt="0">
        <dgm:presLayoutVars/>
      </dgm:prSet>
      <dgm:spPr/>
    </dgm:pt>
    <dgm:pt modelId="{4B836373-CC5E-47B7-AF01-AFD56E086B93}" type="pres">
      <dgm:prSet presAssocID="{997F74AD-2AA0-4AC1-AB91-027ED9A8C3C6}" presName="nodeText" presStyleLbl="alignAccFollowNode1" presStyleIdx="11" presStyleCnt="18">
        <dgm:presLayoutVars>
          <dgm:bulletEnabled val="1"/>
        </dgm:presLayoutVars>
      </dgm:prSet>
      <dgm:spPr/>
    </dgm:pt>
    <dgm:pt modelId="{5A095518-B3B1-4ACC-90E9-7CB97C5704A6}" type="pres">
      <dgm:prSet presAssocID="{D9D845A6-BA67-4C35-BE02-443CFB105A7E}" presName="sibTransComposite" presStyleCnt="0"/>
      <dgm:spPr/>
    </dgm:pt>
    <dgm:pt modelId="{97A26EB5-0A5D-49F6-91B2-28DB34FD65D9}" type="pres">
      <dgm:prSet presAssocID="{FF474DEA-65C1-43D9-BA67-56107C454562}" presName="compositeNode" presStyleCnt="0"/>
      <dgm:spPr/>
    </dgm:pt>
    <dgm:pt modelId="{074EDE60-DAA9-4458-AA81-2EBD8176994C}" type="pres">
      <dgm:prSet presAssocID="{FF474DEA-65C1-43D9-BA67-56107C454562}" presName="parTx" presStyleLbl="node1" presStyleIdx="0" presStyleCnt="0">
        <dgm:presLayoutVars>
          <dgm:chMax val="0"/>
          <dgm:chPref val="0"/>
          <dgm:bulletEnabled val="1"/>
        </dgm:presLayoutVars>
      </dgm:prSet>
      <dgm:spPr/>
    </dgm:pt>
    <dgm:pt modelId="{C763F6F3-84C4-4EA2-AA97-C48B630A171C}" type="pres">
      <dgm:prSet presAssocID="{FF474DEA-65C1-43D9-BA67-56107C454562}" presName="parSh" presStyleCnt="0"/>
      <dgm:spPr/>
    </dgm:pt>
    <dgm:pt modelId="{5512654C-13D8-4D4B-BBBF-8989596C5CF4}" type="pres">
      <dgm:prSet presAssocID="{FF474DEA-65C1-43D9-BA67-56107C454562}" presName="lineNode" presStyleLbl="alignAccFollowNode1" presStyleIdx="12" presStyleCnt="18"/>
      <dgm:spPr/>
    </dgm:pt>
    <dgm:pt modelId="{1D2B9179-7B8D-4E81-813A-B552E46FFF78}" type="pres">
      <dgm:prSet presAssocID="{FF474DEA-65C1-43D9-BA67-56107C454562}" presName="lineArrowNode" presStyleLbl="alignAccFollowNode1" presStyleIdx="13" presStyleCnt="18"/>
      <dgm:spPr/>
    </dgm:pt>
    <dgm:pt modelId="{7BBFBAA9-38C2-4A70-9C28-88B51C9A3918}" type="pres">
      <dgm:prSet presAssocID="{2941A631-8B2C-4E90-A305-61D62D02071E}" presName="sibTransNodeCircle" presStyleLbl="alignNode1" presStyleIdx="4" presStyleCnt="6">
        <dgm:presLayoutVars>
          <dgm:chMax val="0"/>
          <dgm:bulletEnabled/>
        </dgm:presLayoutVars>
      </dgm:prSet>
      <dgm:spPr/>
    </dgm:pt>
    <dgm:pt modelId="{8BB1A1D2-5067-4FC4-B027-3839914FE5CA}" type="pres">
      <dgm:prSet presAssocID="{2941A631-8B2C-4E90-A305-61D62D02071E}" presName="spacerBetweenCircleAndCallout" presStyleCnt="0">
        <dgm:presLayoutVars/>
      </dgm:prSet>
      <dgm:spPr/>
    </dgm:pt>
    <dgm:pt modelId="{54BD09C9-5D31-4943-A2EE-E816D1B70866}" type="pres">
      <dgm:prSet presAssocID="{FF474DEA-65C1-43D9-BA67-56107C454562}" presName="nodeText" presStyleLbl="alignAccFollowNode1" presStyleIdx="14" presStyleCnt="18">
        <dgm:presLayoutVars>
          <dgm:bulletEnabled val="1"/>
        </dgm:presLayoutVars>
      </dgm:prSet>
      <dgm:spPr/>
    </dgm:pt>
    <dgm:pt modelId="{4573AD60-8C71-40EB-86B7-3EB2007945C1}" type="pres">
      <dgm:prSet presAssocID="{2941A631-8B2C-4E90-A305-61D62D02071E}" presName="sibTransComposite" presStyleCnt="0"/>
      <dgm:spPr/>
    </dgm:pt>
    <dgm:pt modelId="{0653E276-FE16-4BC8-89E8-1F4F5103A027}" type="pres">
      <dgm:prSet presAssocID="{1DC748F2-7904-4ED6-9A37-F1D4BADD5054}" presName="compositeNode" presStyleCnt="0"/>
      <dgm:spPr/>
    </dgm:pt>
    <dgm:pt modelId="{7FCB752C-A10B-4954-BF13-D300820A7836}" type="pres">
      <dgm:prSet presAssocID="{1DC748F2-7904-4ED6-9A37-F1D4BADD5054}" presName="parTx" presStyleLbl="node1" presStyleIdx="0" presStyleCnt="0">
        <dgm:presLayoutVars>
          <dgm:chMax val="0"/>
          <dgm:chPref val="0"/>
          <dgm:bulletEnabled val="1"/>
        </dgm:presLayoutVars>
      </dgm:prSet>
      <dgm:spPr/>
    </dgm:pt>
    <dgm:pt modelId="{184D1771-B6B3-45B6-BD89-F22332193D80}" type="pres">
      <dgm:prSet presAssocID="{1DC748F2-7904-4ED6-9A37-F1D4BADD5054}" presName="parSh" presStyleCnt="0"/>
      <dgm:spPr/>
    </dgm:pt>
    <dgm:pt modelId="{42A35FB8-3608-44D2-8B3D-45A4AC2C3E7F}" type="pres">
      <dgm:prSet presAssocID="{1DC748F2-7904-4ED6-9A37-F1D4BADD5054}" presName="lineNode" presStyleLbl="alignAccFollowNode1" presStyleIdx="15" presStyleCnt="18"/>
      <dgm:spPr/>
    </dgm:pt>
    <dgm:pt modelId="{4DEDC994-84F2-4B1D-98B3-39B8C75CE06A}" type="pres">
      <dgm:prSet presAssocID="{1DC748F2-7904-4ED6-9A37-F1D4BADD5054}" presName="lineArrowNode" presStyleLbl="alignAccFollowNode1" presStyleIdx="16" presStyleCnt="18"/>
      <dgm:spPr/>
    </dgm:pt>
    <dgm:pt modelId="{54DE0F80-CF57-45F1-B928-5D05BED60BCA}" type="pres">
      <dgm:prSet presAssocID="{267BDA78-151E-4AAC-9281-58ED7D54EAE7}" presName="sibTransNodeCircle" presStyleLbl="alignNode1" presStyleIdx="5" presStyleCnt="6">
        <dgm:presLayoutVars>
          <dgm:chMax val="0"/>
          <dgm:bulletEnabled/>
        </dgm:presLayoutVars>
      </dgm:prSet>
      <dgm:spPr/>
    </dgm:pt>
    <dgm:pt modelId="{53CC9676-45E4-415F-9F1E-52AD63690255}" type="pres">
      <dgm:prSet presAssocID="{267BDA78-151E-4AAC-9281-58ED7D54EAE7}" presName="spacerBetweenCircleAndCallout" presStyleCnt="0">
        <dgm:presLayoutVars/>
      </dgm:prSet>
      <dgm:spPr/>
    </dgm:pt>
    <dgm:pt modelId="{9DAFF16D-AB2E-4E13-BFED-48D02EBCAE7E}" type="pres">
      <dgm:prSet presAssocID="{1DC748F2-7904-4ED6-9A37-F1D4BADD5054}" presName="nodeText" presStyleLbl="alignAccFollowNode1" presStyleIdx="17" presStyleCnt="18">
        <dgm:presLayoutVars>
          <dgm:bulletEnabled val="1"/>
        </dgm:presLayoutVars>
      </dgm:prSet>
      <dgm:spPr/>
    </dgm:pt>
  </dgm:ptLst>
  <dgm:cxnLst>
    <dgm:cxn modelId="{88693F01-5517-43EA-A56F-9DB51DAB26A8}" type="presOf" srcId="{2941A631-8B2C-4E90-A305-61D62D02071E}" destId="{7BBFBAA9-38C2-4A70-9C28-88B51C9A3918}" srcOrd="0" destOrd="0" presId="urn:microsoft.com/office/officeart/2016/7/layout/LinearArrowProcessNumbered"/>
    <dgm:cxn modelId="{FCA98604-31E9-4F01-AB65-802D5DC6D5CD}" srcId="{32B4834E-20A9-47C0-991D-1756F418B2E2}" destId="{1403F27E-B19C-48DB-8C1B-56D11C98649A}" srcOrd="1" destOrd="0" parTransId="{D39DB464-A854-499C-B453-BD5B401E91E4}" sibTransId="{B14B011D-92D1-458A-876B-F27876F3F514}"/>
    <dgm:cxn modelId="{BBA2BA1F-1AB3-4186-AEF7-08A75E5A9192}" type="presOf" srcId="{267BDA78-151E-4AAC-9281-58ED7D54EAE7}" destId="{54DE0F80-CF57-45F1-B928-5D05BED60BCA}" srcOrd="0" destOrd="0" presId="urn:microsoft.com/office/officeart/2016/7/layout/LinearArrowProcessNumbered"/>
    <dgm:cxn modelId="{D8F68E29-FEB7-45EA-AFCA-A187600426EF}" type="presOf" srcId="{1DC748F2-7904-4ED6-9A37-F1D4BADD5054}" destId="{9DAFF16D-AB2E-4E13-BFED-48D02EBCAE7E}" srcOrd="0" destOrd="0" presId="urn:microsoft.com/office/officeart/2016/7/layout/LinearArrowProcessNumbered"/>
    <dgm:cxn modelId="{55A6633E-A873-4563-AAE7-87A9B05004C9}" srcId="{32B4834E-20A9-47C0-991D-1756F418B2E2}" destId="{1DC748F2-7904-4ED6-9A37-F1D4BADD5054}" srcOrd="5" destOrd="0" parTransId="{D408C074-0B46-4734-A466-B6F2DF96C0EB}" sibTransId="{267BDA78-151E-4AAC-9281-58ED7D54EAE7}"/>
    <dgm:cxn modelId="{771DFC5C-4208-49AA-9FF9-00350122BDAD}" type="presOf" srcId="{997F74AD-2AA0-4AC1-AB91-027ED9A8C3C6}" destId="{4B836373-CC5E-47B7-AF01-AFD56E086B93}" srcOrd="0" destOrd="0" presId="urn:microsoft.com/office/officeart/2016/7/layout/LinearArrowProcessNumbered"/>
    <dgm:cxn modelId="{3A20944F-1A36-40C9-8ED9-9978E17214DB}" type="presOf" srcId="{C7A2A52A-397D-4F9F-90DD-2F94513CFD02}" destId="{D537BD31-492D-4FDB-B719-47CA834CDFE4}" srcOrd="0" destOrd="0" presId="urn:microsoft.com/office/officeart/2016/7/layout/LinearArrowProcessNumbered"/>
    <dgm:cxn modelId="{B1D5DE52-AC88-4A6C-9DFD-03903C91301D}" type="presOf" srcId="{1403F27E-B19C-48DB-8C1B-56D11C98649A}" destId="{7C49B78C-DC36-4214-B154-22E47F3922BC}" srcOrd="0" destOrd="0" presId="urn:microsoft.com/office/officeart/2016/7/layout/LinearArrowProcessNumbered"/>
    <dgm:cxn modelId="{DD83D654-C034-43D4-8F74-F8F8FE481C00}" srcId="{32B4834E-20A9-47C0-991D-1756F418B2E2}" destId="{F535B5E3-1478-4E0D-B38B-D1DBA630448E}" srcOrd="2" destOrd="0" parTransId="{703DC8E0-9DC5-4202-BCE0-4C4E23E02DB7}" sibTransId="{3968B06E-AE9D-476F-8C44-AE3702BD8EA7}"/>
    <dgm:cxn modelId="{F49D807E-C6DE-4231-B7F9-7CC3161918FA}" type="presOf" srcId="{CA5C735A-743C-48F0-B6F7-A724BDB6337C}" destId="{08F06FC0-23D7-46E6-8FEA-8058879DD83C}" srcOrd="0" destOrd="0" presId="urn:microsoft.com/office/officeart/2016/7/layout/LinearArrowProcessNumbered"/>
    <dgm:cxn modelId="{C0E43F98-93A7-4DD3-98C4-68F2AD42604C}" type="presOf" srcId="{FF474DEA-65C1-43D9-BA67-56107C454562}" destId="{54BD09C9-5D31-4943-A2EE-E816D1B70866}" srcOrd="0" destOrd="0" presId="urn:microsoft.com/office/officeart/2016/7/layout/LinearArrowProcessNumbered"/>
    <dgm:cxn modelId="{EE6421AC-A87A-4700-A0C9-DA6316679623}" type="presOf" srcId="{D9D845A6-BA67-4C35-BE02-443CFB105A7E}" destId="{C6471D15-F44C-4DEF-9B6C-19DC834052A6}" srcOrd="0" destOrd="0" presId="urn:microsoft.com/office/officeart/2016/7/layout/LinearArrowProcessNumbered"/>
    <dgm:cxn modelId="{03B21EB3-7EFA-41EB-9CAD-E97613CBF038}" srcId="{32B4834E-20A9-47C0-991D-1756F418B2E2}" destId="{FF474DEA-65C1-43D9-BA67-56107C454562}" srcOrd="4" destOrd="0" parTransId="{33C60E3F-176C-43F1-AFAA-755AF07D7220}" sibTransId="{2941A631-8B2C-4E90-A305-61D62D02071E}"/>
    <dgm:cxn modelId="{D5FC5EB9-C684-4C3C-9DFA-124A5B77FC8B}" type="presOf" srcId="{32B4834E-20A9-47C0-991D-1756F418B2E2}" destId="{F6E6C393-1DB1-43C5-9AD8-787193D6D3F6}" srcOrd="0" destOrd="0" presId="urn:microsoft.com/office/officeart/2016/7/layout/LinearArrowProcessNumbered"/>
    <dgm:cxn modelId="{FFE653BC-24AF-45AD-A469-A123A32210DB}" type="presOf" srcId="{3968B06E-AE9D-476F-8C44-AE3702BD8EA7}" destId="{2846FB0B-778D-40C3-9BAF-DDB83DD946C4}" srcOrd="0" destOrd="0" presId="urn:microsoft.com/office/officeart/2016/7/layout/LinearArrowProcessNumbered"/>
    <dgm:cxn modelId="{2D0F25C6-3E08-4DC7-8ACE-7002922C0D24}" srcId="{32B4834E-20A9-47C0-991D-1756F418B2E2}" destId="{997F74AD-2AA0-4AC1-AB91-027ED9A8C3C6}" srcOrd="3" destOrd="0" parTransId="{DE4F605C-A24A-43B4-B51A-A2B006F4044C}" sibTransId="{D9D845A6-BA67-4C35-BE02-443CFB105A7E}"/>
    <dgm:cxn modelId="{2DCA2BCB-661B-4129-951A-31138A999C39}" type="presOf" srcId="{B14B011D-92D1-458A-876B-F27876F3F514}" destId="{EC7D1622-3F81-4035-AC7D-8177624705EF}" srcOrd="0" destOrd="0" presId="urn:microsoft.com/office/officeart/2016/7/layout/LinearArrowProcessNumbered"/>
    <dgm:cxn modelId="{937042CC-E78F-4B40-9DE2-1A2230010913}" type="presOf" srcId="{F535B5E3-1478-4E0D-B38B-D1DBA630448E}" destId="{D0D71562-FF37-456C-96CA-2A04822A5866}" srcOrd="0" destOrd="0" presId="urn:microsoft.com/office/officeart/2016/7/layout/LinearArrowProcessNumbered"/>
    <dgm:cxn modelId="{1C820CDF-193A-45A2-B1AE-C3D3F4FA0BC9}" srcId="{32B4834E-20A9-47C0-991D-1756F418B2E2}" destId="{C7A2A52A-397D-4F9F-90DD-2F94513CFD02}" srcOrd="0" destOrd="0" parTransId="{97D41FE2-6995-4D33-AB55-642B75F00A97}" sibTransId="{CA5C735A-743C-48F0-B6F7-A724BDB6337C}"/>
    <dgm:cxn modelId="{AD29E0AF-57A6-47B4-8DEF-919CF3607FC3}" type="presParOf" srcId="{F6E6C393-1DB1-43C5-9AD8-787193D6D3F6}" destId="{90E914FA-C67A-42B0-A2C1-A408285EAEDF}" srcOrd="0" destOrd="0" presId="urn:microsoft.com/office/officeart/2016/7/layout/LinearArrowProcessNumbered"/>
    <dgm:cxn modelId="{8044D754-92BB-431D-ABF5-429768353CCC}" type="presParOf" srcId="{90E914FA-C67A-42B0-A2C1-A408285EAEDF}" destId="{4E5204D9-AB11-4A5D-94A0-45C365460BFE}" srcOrd="0" destOrd="0" presId="urn:microsoft.com/office/officeart/2016/7/layout/LinearArrowProcessNumbered"/>
    <dgm:cxn modelId="{69F54CF8-3FFF-41C4-A040-A28C87AA03A4}" type="presParOf" srcId="{90E914FA-C67A-42B0-A2C1-A408285EAEDF}" destId="{E015CF15-D2ED-41A0-88A9-8413F59D18B1}" srcOrd="1" destOrd="0" presId="urn:microsoft.com/office/officeart/2016/7/layout/LinearArrowProcessNumbered"/>
    <dgm:cxn modelId="{84609229-1E92-43DA-9611-33BCEA9D594F}" type="presParOf" srcId="{E015CF15-D2ED-41A0-88A9-8413F59D18B1}" destId="{F56B1503-970E-4713-8FDE-5111CB0C0E9F}" srcOrd="0" destOrd="0" presId="urn:microsoft.com/office/officeart/2016/7/layout/LinearArrowProcessNumbered"/>
    <dgm:cxn modelId="{03D6864A-5429-4BF0-87CE-EAABD640B555}" type="presParOf" srcId="{E015CF15-D2ED-41A0-88A9-8413F59D18B1}" destId="{3AF0D4B8-870F-4CB7-A4B4-E6F972994071}" srcOrd="1" destOrd="0" presId="urn:microsoft.com/office/officeart/2016/7/layout/LinearArrowProcessNumbered"/>
    <dgm:cxn modelId="{7A44D365-C30E-4AC9-AF47-858AA63F51AA}" type="presParOf" srcId="{E015CF15-D2ED-41A0-88A9-8413F59D18B1}" destId="{08F06FC0-23D7-46E6-8FEA-8058879DD83C}" srcOrd="2" destOrd="0" presId="urn:microsoft.com/office/officeart/2016/7/layout/LinearArrowProcessNumbered"/>
    <dgm:cxn modelId="{A99DD603-706B-495C-9A17-96B876177FFA}" type="presParOf" srcId="{E015CF15-D2ED-41A0-88A9-8413F59D18B1}" destId="{75EF6B91-BBC0-4878-9048-584A7A772DEE}" srcOrd="3" destOrd="0" presId="urn:microsoft.com/office/officeart/2016/7/layout/LinearArrowProcessNumbered"/>
    <dgm:cxn modelId="{EAAA981B-7245-45F3-8FAB-41452405BFD3}" type="presParOf" srcId="{90E914FA-C67A-42B0-A2C1-A408285EAEDF}" destId="{D537BD31-492D-4FDB-B719-47CA834CDFE4}" srcOrd="2" destOrd="0" presId="urn:microsoft.com/office/officeart/2016/7/layout/LinearArrowProcessNumbered"/>
    <dgm:cxn modelId="{6225E4F3-C93B-4598-B956-A61410599DAB}" type="presParOf" srcId="{F6E6C393-1DB1-43C5-9AD8-787193D6D3F6}" destId="{23C5922B-F905-4CFA-A0F5-5A3461A88910}" srcOrd="1" destOrd="0" presId="urn:microsoft.com/office/officeart/2016/7/layout/LinearArrowProcessNumbered"/>
    <dgm:cxn modelId="{FB11D92F-B248-43AB-89CD-C9373CAF9EC8}" type="presParOf" srcId="{F6E6C393-1DB1-43C5-9AD8-787193D6D3F6}" destId="{9A213C75-CF96-42D5-9DA5-238517FF2B08}" srcOrd="2" destOrd="0" presId="urn:microsoft.com/office/officeart/2016/7/layout/LinearArrowProcessNumbered"/>
    <dgm:cxn modelId="{5C14DA0C-C899-46D1-B45F-7C15CC896C47}" type="presParOf" srcId="{9A213C75-CF96-42D5-9DA5-238517FF2B08}" destId="{1A6AEE8D-EBB7-4BDD-A8C9-DBD05604EE36}" srcOrd="0" destOrd="0" presId="urn:microsoft.com/office/officeart/2016/7/layout/LinearArrowProcessNumbered"/>
    <dgm:cxn modelId="{844A5F37-423F-4D12-936C-AE51A54267E9}" type="presParOf" srcId="{9A213C75-CF96-42D5-9DA5-238517FF2B08}" destId="{68EAA29B-69C0-4B0C-B2C0-3E0430AF5AD8}" srcOrd="1" destOrd="0" presId="urn:microsoft.com/office/officeart/2016/7/layout/LinearArrowProcessNumbered"/>
    <dgm:cxn modelId="{7008D985-A805-40E4-A721-A4626584323F}" type="presParOf" srcId="{68EAA29B-69C0-4B0C-B2C0-3E0430AF5AD8}" destId="{D4B1616D-A0ED-4A7A-A965-8DCBDD6B9C47}" srcOrd="0" destOrd="0" presId="urn:microsoft.com/office/officeart/2016/7/layout/LinearArrowProcessNumbered"/>
    <dgm:cxn modelId="{BF07315F-BE9D-474E-BA0D-9E4341254989}" type="presParOf" srcId="{68EAA29B-69C0-4B0C-B2C0-3E0430AF5AD8}" destId="{C00A5F41-3F38-49F4-A9DA-AF766CF33463}" srcOrd="1" destOrd="0" presId="urn:microsoft.com/office/officeart/2016/7/layout/LinearArrowProcessNumbered"/>
    <dgm:cxn modelId="{C210E38F-EEC2-433E-ADFC-778CE100ABB5}" type="presParOf" srcId="{68EAA29B-69C0-4B0C-B2C0-3E0430AF5AD8}" destId="{EC7D1622-3F81-4035-AC7D-8177624705EF}" srcOrd="2" destOrd="0" presId="urn:microsoft.com/office/officeart/2016/7/layout/LinearArrowProcessNumbered"/>
    <dgm:cxn modelId="{BA595C45-31A8-4FC4-B0B8-B53CF927F659}" type="presParOf" srcId="{68EAA29B-69C0-4B0C-B2C0-3E0430AF5AD8}" destId="{E00B4DBD-4667-47E3-A9C0-3C2BF6091AF9}" srcOrd="3" destOrd="0" presId="urn:microsoft.com/office/officeart/2016/7/layout/LinearArrowProcessNumbered"/>
    <dgm:cxn modelId="{F28DB7FB-265E-451D-9C0F-064AC5E93523}" type="presParOf" srcId="{9A213C75-CF96-42D5-9DA5-238517FF2B08}" destId="{7C49B78C-DC36-4214-B154-22E47F3922BC}" srcOrd="2" destOrd="0" presId="urn:microsoft.com/office/officeart/2016/7/layout/LinearArrowProcessNumbered"/>
    <dgm:cxn modelId="{DE189181-3C05-4771-B952-2DCB4E194E1B}" type="presParOf" srcId="{F6E6C393-1DB1-43C5-9AD8-787193D6D3F6}" destId="{A06B5C7C-CA19-46B5-A5C7-5D088CE53F3C}" srcOrd="3" destOrd="0" presId="urn:microsoft.com/office/officeart/2016/7/layout/LinearArrowProcessNumbered"/>
    <dgm:cxn modelId="{07D51A15-A7F7-44AB-88EF-6E46FE4886B6}" type="presParOf" srcId="{F6E6C393-1DB1-43C5-9AD8-787193D6D3F6}" destId="{4E112530-05C0-45BA-BE5B-5C916744FB0A}" srcOrd="4" destOrd="0" presId="urn:microsoft.com/office/officeart/2016/7/layout/LinearArrowProcessNumbered"/>
    <dgm:cxn modelId="{37CDC628-6B9D-4AE1-9D05-B826FC6697A8}" type="presParOf" srcId="{4E112530-05C0-45BA-BE5B-5C916744FB0A}" destId="{72A0AEEB-6A30-44F8-91FD-6A32FACF47EA}" srcOrd="0" destOrd="0" presId="urn:microsoft.com/office/officeart/2016/7/layout/LinearArrowProcessNumbered"/>
    <dgm:cxn modelId="{42B93783-8376-4E75-AE58-295AB96E28BC}" type="presParOf" srcId="{4E112530-05C0-45BA-BE5B-5C916744FB0A}" destId="{873C89DB-E02E-4969-B897-AACBD43F9FD1}" srcOrd="1" destOrd="0" presId="urn:microsoft.com/office/officeart/2016/7/layout/LinearArrowProcessNumbered"/>
    <dgm:cxn modelId="{D6D999DE-5BD1-4CF2-BBBB-BA60E3F3B403}" type="presParOf" srcId="{873C89DB-E02E-4969-B897-AACBD43F9FD1}" destId="{1D9E3608-8B4B-4D13-AE04-107D16DC04DD}" srcOrd="0" destOrd="0" presId="urn:microsoft.com/office/officeart/2016/7/layout/LinearArrowProcessNumbered"/>
    <dgm:cxn modelId="{45E4C2D6-1F8D-4E2A-8183-AE0F2EF33486}" type="presParOf" srcId="{873C89DB-E02E-4969-B897-AACBD43F9FD1}" destId="{2580F379-273B-43C4-A668-DA0508E6E97E}" srcOrd="1" destOrd="0" presId="urn:microsoft.com/office/officeart/2016/7/layout/LinearArrowProcessNumbered"/>
    <dgm:cxn modelId="{1FFB9789-D823-4B33-B359-DF242FE36D02}" type="presParOf" srcId="{873C89DB-E02E-4969-B897-AACBD43F9FD1}" destId="{2846FB0B-778D-40C3-9BAF-DDB83DD946C4}" srcOrd="2" destOrd="0" presId="urn:microsoft.com/office/officeart/2016/7/layout/LinearArrowProcessNumbered"/>
    <dgm:cxn modelId="{4AAA1581-FE3B-4A20-A1E8-6D9B01F60A23}" type="presParOf" srcId="{873C89DB-E02E-4969-B897-AACBD43F9FD1}" destId="{6ED543DB-C17D-4B8B-BCD7-1E2C762E9D4A}" srcOrd="3" destOrd="0" presId="urn:microsoft.com/office/officeart/2016/7/layout/LinearArrowProcessNumbered"/>
    <dgm:cxn modelId="{8AC35C57-36F5-43D9-9316-45AB489BF18A}" type="presParOf" srcId="{4E112530-05C0-45BA-BE5B-5C916744FB0A}" destId="{D0D71562-FF37-456C-96CA-2A04822A5866}" srcOrd="2" destOrd="0" presId="urn:microsoft.com/office/officeart/2016/7/layout/LinearArrowProcessNumbered"/>
    <dgm:cxn modelId="{551257E8-D31F-4D63-ADF3-E1130B9642C5}" type="presParOf" srcId="{F6E6C393-1DB1-43C5-9AD8-787193D6D3F6}" destId="{00533046-8050-412E-9D17-D2138FCA4D18}" srcOrd="5" destOrd="0" presId="urn:microsoft.com/office/officeart/2016/7/layout/LinearArrowProcessNumbered"/>
    <dgm:cxn modelId="{AFF5EDC8-B385-4A24-BAFA-C8826CA4ACBE}" type="presParOf" srcId="{F6E6C393-1DB1-43C5-9AD8-787193D6D3F6}" destId="{A9960ADF-DB6D-433F-9D82-8DADADEDE375}" srcOrd="6" destOrd="0" presId="urn:microsoft.com/office/officeart/2016/7/layout/LinearArrowProcessNumbered"/>
    <dgm:cxn modelId="{78B8A934-2E6F-4870-9C39-4848104EE9F4}" type="presParOf" srcId="{A9960ADF-DB6D-433F-9D82-8DADADEDE375}" destId="{67CCB15E-0A5F-45BA-9158-CC96544FEF95}" srcOrd="0" destOrd="0" presId="urn:microsoft.com/office/officeart/2016/7/layout/LinearArrowProcessNumbered"/>
    <dgm:cxn modelId="{8BA065BE-5BE5-471F-BCAC-C36B87776016}" type="presParOf" srcId="{A9960ADF-DB6D-433F-9D82-8DADADEDE375}" destId="{657478AE-5A33-4362-9E95-0F11CD46102E}" srcOrd="1" destOrd="0" presId="urn:microsoft.com/office/officeart/2016/7/layout/LinearArrowProcessNumbered"/>
    <dgm:cxn modelId="{66ACEEC9-5141-44D3-89F8-C0264BC19F3F}" type="presParOf" srcId="{657478AE-5A33-4362-9E95-0F11CD46102E}" destId="{1ACE5B6D-2FF9-4C8C-B2C6-A9596DF1C5C9}" srcOrd="0" destOrd="0" presId="urn:microsoft.com/office/officeart/2016/7/layout/LinearArrowProcessNumbered"/>
    <dgm:cxn modelId="{72FC432B-2999-4E41-B229-EC704A30AAE6}" type="presParOf" srcId="{657478AE-5A33-4362-9E95-0F11CD46102E}" destId="{FF9215F9-3619-48BC-95F4-D8AE808A256E}" srcOrd="1" destOrd="0" presId="urn:microsoft.com/office/officeart/2016/7/layout/LinearArrowProcessNumbered"/>
    <dgm:cxn modelId="{6BC4ED28-128F-4F59-990A-58705BE412E4}" type="presParOf" srcId="{657478AE-5A33-4362-9E95-0F11CD46102E}" destId="{C6471D15-F44C-4DEF-9B6C-19DC834052A6}" srcOrd="2" destOrd="0" presId="urn:microsoft.com/office/officeart/2016/7/layout/LinearArrowProcessNumbered"/>
    <dgm:cxn modelId="{FF18C120-6BE0-4142-B095-5063AC552831}" type="presParOf" srcId="{657478AE-5A33-4362-9E95-0F11CD46102E}" destId="{B1D2A75E-BB45-4F42-9C9E-75C139C8FDF1}" srcOrd="3" destOrd="0" presId="urn:microsoft.com/office/officeart/2016/7/layout/LinearArrowProcessNumbered"/>
    <dgm:cxn modelId="{67ABF481-73A9-443F-940B-DDD4A9B3A862}" type="presParOf" srcId="{A9960ADF-DB6D-433F-9D82-8DADADEDE375}" destId="{4B836373-CC5E-47B7-AF01-AFD56E086B93}" srcOrd="2" destOrd="0" presId="urn:microsoft.com/office/officeart/2016/7/layout/LinearArrowProcessNumbered"/>
    <dgm:cxn modelId="{7BD932D5-8D2B-4169-9421-7A8CE1EB6700}" type="presParOf" srcId="{F6E6C393-1DB1-43C5-9AD8-787193D6D3F6}" destId="{5A095518-B3B1-4ACC-90E9-7CB97C5704A6}" srcOrd="7" destOrd="0" presId="urn:microsoft.com/office/officeart/2016/7/layout/LinearArrowProcessNumbered"/>
    <dgm:cxn modelId="{1F40A9C7-1F22-427C-B056-7C12378488FC}" type="presParOf" srcId="{F6E6C393-1DB1-43C5-9AD8-787193D6D3F6}" destId="{97A26EB5-0A5D-49F6-91B2-28DB34FD65D9}" srcOrd="8" destOrd="0" presId="urn:microsoft.com/office/officeart/2016/7/layout/LinearArrowProcessNumbered"/>
    <dgm:cxn modelId="{1BCC2C10-0380-45F1-A458-B4197358B60C}" type="presParOf" srcId="{97A26EB5-0A5D-49F6-91B2-28DB34FD65D9}" destId="{074EDE60-DAA9-4458-AA81-2EBD8176994C}" srcOrd="0" destOrd="0" presId="urn:microsoft.com/office/officeart/2016/7/layout/LinearArrowProcessNumbered"/>
    <dgm:cxn modelId="{8047891E-506C-4E2D-B05B-4E4765493DD0}" type="presParOf" srcId="{97A26EB5-0A5D-49F6-91B2-28DB34FD65D9}" destId="{C763F6F3-84C4-4EA2-AA97-C48B630A171C}" srcOrd="1" destOrd="0" presId="urn:microsoft.com/office/officeart/2016/7/layout/LinearArrowProcessNumbered"/>
    <dgm:cxn modelId="{289CB343-12E4-478F-BBF0-765304977CF7}" type="presParOf" srcId="{C763F6F3-84C4-4EA2-AA97-C48B630A171C}" destId="{5512654C-13D8-4D4B-BBBF-8989596C5CF4}" srcOrd="0" destOrd="0" presId="urn:microsoft.com/office/officeart/2016/7/layout/LinearArrowProcessNumbered"/>
    <dgm:cxn modelId="{44EB85E6-9628-4E78-AE61-C34D0D97263E}" type="presParOf" srcId="{C763F6F3-84C4-4EA2-AA97-C48B630A171C}" destId="{1D2B9179-7B8D-4E81-813A-B552E46FFF78}" srcOrd="1" destOrd="0" presId="urn:microsoft.com/office/officeart/2016/7/layout/LinearArrowProcessNumbered"/>
    <dgm:cxn modelId="{82D03F4B-C439-45B4-BF48-B6620522DF29}" type="presParOf" srcId="{C763F6F3-84C4-4EA2-AA97-C48B630A171C}" destId="{7BBFBAA9-38C2-4A70-9C28-88B51C9A3918}" srcOrd="2" destOrd="0" presId="urn:microsoft.com/office/officeart/2016/7/layout/LinearArrowProcessNumbered"/>
    <dgm:cxn modelId="{50E3A3AC-0F5F-4DAE-A42F-6B85638052C8}" type="presParOf" srcId="{C763F6F3-84C4-4EA2-AA97-C48B630A171C}" destId="{8BB1A1D2-5067-4FC4-B027-3839914FE5CA}" srcOrd="3" destOrd="0" presId="urn:microsoft.com/office/officeart/2016/7/layout/LinearArrowProcessNumbered"/>
    <dgm:cxn modelId="{F1001B05-C1B9-4431-9BB3-D36682DBB09A}" type="presParOf" srcId="{97A26EB5-0A5D-49F6-91B2-28DB34FD65D9}" destId="{54BD09C9-5D31-4943-A2EE-E816D1B70866}" srcOrd="2" destOrd="0" presId="urn:microsoft.com/office/officeart/2016/7/layout/LinearArrowProcessNumbered"/>
    <dgm:cxn modelId="{D3A11328-3B3E-4957-80EB-E1A27040BC28}" type="presParOf" srcId="{F6E6C393-1DB1-43C5-9AD8-787193D6D3F6}" destId="{4573AD60-8C71-40EB-86B7-3EB2007945C1}" srcOrd="9" destOrd="0" presId="urn:microsoft.com/office/officeart/2016/7/layout/LinearArrowProcessNumbered"/>
    <dgm:cxn modelId="{F6C85779-34E6-4DF2-BF84-9380A6D93A50}" type="presParOf" srcId="{F6E6C393-1DB1-43C5-9AD8-787193D6D3F6}" destId="{0653E276-FE16-4BC8-89E8-1F4F5103A027}" srcOrd="10" destOrd="0" presId="urn:microsoft.com/office/officeart/2016/7/layout/LinearArrowProcessNumbered"/>
    <dgm:cxn modelId="{289C9C3A-497C-498F-AC19-5A5C164E4E66}" type="presParOf" srcId="{0653E276-FE16-4BC8-89E8-1F4F5103A027}" destId="{7FCB752C-A10B-4954-BF13-D300820A7836}" srcOrd="0" destOrd="0" presId="urn:microsoft.com/office/officeart/2016/7/layout/LinearArrowProcessNumbered"/>
    <dgm:cxn modelId="{E9F23C1A-9886-4C88-B6F5-2734807D9408}" type="presParOf" srcId="{0653E276-FE16-4BC8-89E8-1F4F5103A027}" destId="{184D1771-B6B3-45B6-BD89-F22332193D80}" srcOrd="1" destOrd="0" presId="urn:microsoft.com/office/officeart/2016/7/layout/LinearArrowProcessNumbered"/>
    <dgm:cxn modelId="{CCB2FD23-A0A2-4C24-BC68-26768D97D1A7}" type="presParOf" srcId="{184D1771-B6B3-45B6-BD89-F22332193D80}" destId="{42A35FB8-3608-44D2-8B3D-45A4AC2C3E7F}" srcOrd="0" destOrd="0" presId="urn:microsoft.com/office/officeart/2016/7/layout/LinearArrowProcessNumbered"/>
    <dgm:cxn modelId="{0D8E0B28-6B7B-408F-B61F-B17CA535B4BF}" type="presParOf" srcId="{184D1771-B6B3-45B6-BD89-F22332193D80}" destId="{4DEDC994-84F2-4B1D-98B3-39B8C75CE06A}" srcOrd="1" destOrd="0" presId="urn:microsoft.com/office/officeart/2016/7/layout/LinearArrowProcessNumbered"/>
    <dgm:cxn modelId="{E8AE7146-5E46-4DDC-8DBC-96CFC4E917DB}" type="presParOf" srcId="{184D1771-B6B3-45B6-BD89-F22332193D80}" destId="{54DE0F80-CF57-45F1-B928-5D05BED60BCA}" srcOrd="2" destOrd="0" presId="urn:microsoft.com/office/officeart/2016/7/layout/LinearArrowProcessNumbered"/>
    <dgm:cxn modelId="{0216C8E3-2AD3-4D13-9967-20032DF53573}" type="presParOf" srcId="{184D1771-B6B3-45B6-BD89-F22332193D80}" destId="{53CC9676-45E4-415F-9F1E-52AD63690255}" srcOrd="3" destOrd="0" presId="urn:microsoft.com/office/officeart/2016/7/layout/LinearArrowProcessNumbered"/>
    <dgm:cxn modelId="{9F4FCC22-C6DB-4AD0-B142-5F966931BF7C}" type="presParOf" srcId="{0653E276-FE16-4BC8-89E8-1F4F5103A027}" destId="{9DAFF16D-AB2E-4E13-BFED-48D02EBCAE7E}" srcOrd="2" destOrd="0" presId="urn:microsoft.com/office/officeart/2016/7/layout/LinearArrow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C34331-748F-41AD-8B2C-849145D8FD10}" type="doc">
      <dgm:prSet loTypeId="urn:microsoft.com/office/officeart/2008/layout/BubblePictureList" loCatId="picture" qsTypeId="urn:microsoft.com/office/officeart/2005/8/quickstyle/simple3" qsCatId="simple" csTypeId="urn:microsoft.com/office/officeart/2005/8/colors/accent1_2" csCatId="accent1" phldr="1"/>
      <dgm:spPr/>
      <dgm:t>
        <a:bodyPr/>
        <a:lstStyle/>
        <a:p>
          <a:endParaRPr lang="en-GB"/>
        </a:p>
      </dgm:t>
    </dgm:pt>
    <dgm:pt modelId="{28065D43-A6FD-4D8D-90A5-2634A1D19E8F}">
      <dgm:prSet phldrT="[Text]" phldr="0">
        <dgm:style>
          <a:lnRef idx="1">
            <a:schemeClr val="accent1"/>
          </a:lnRef>
          <a:fillRef idx="2">
            <a:schemeClr val="accent1"/>
          </a:fillRef>
          <a:effectRef idx="1">
            <a:schemeClr val="accent1"/>
          </a:effectRef>
          <a:fontRef idx="minor">
            <a:schemeClr val="dk1"/>
          </a:fontRef>
        </dgm:style>
      </dgm:prSet>
      <dgm:spPr/>
      <dgm:t>
        <a:bodyPr/>
        <a:lstStyle/>
        <a:p>
          <a:r>
            <a:rPr lang="en-GB" b="1" dirty="0"/>
            <a:t>Operation Venetic</a:t>
          </a:r>
        </a:p>
      </dgm:t>
    </dgm:pt>
    <dgm:pt modelId="{F3AFCD33-D8AA-450D-9B9B-343E56FD9005}" type="parTrans" cxnId="{A63D36BD-6D9B-470E-84C9-47660C57C94A}">
      <dgm:prSet/>
      <dgm:spPr/>
      <dgm:t>
        <a:bodyPr/>
        <a:lstStyle/>
        <a:p>
          <a:endParaRPr lang="en-GB"/>
        </a:p>
      </dgm:t>
    </dgm:pt>
    <dgm:pt modelId="{FD8D9076-253C-4E20-AEEF-F904902E48C7}" type="sibTrans" cxnId="{A63D36BD-6D9B-470E-84C9-47660C57C94A}">
      <dgm:prSet/>
      <dgm:spPr/>
      <dgm:t>
        <a:bodyPr/>
        <a:lstStyle/>
        <a:p>
          <a:endParaRPr lang="en-GB"/>
        </a:p>
      </dgm:t>
    </dgm:pt>
    <dgm:pt modelId="{9B1B93AB-2E45-4057-9C6B-BA47C1F2E204}" type="pres">
      <dgm:prSet presAssocID="{A3C34331-748F-41AD-8B2C-849145D8FD10}" presName="Name0" presStyleCnt="0">
        <dgm:presLayoutVars>
          <dgm:chMax val="8"/>
          <dgm:chPref val="8"/>
          <dgm:dir/>
        </dgm:presLayoutVars>
      </dgm:prSet>
      <dgm:spPr/>
    </dgm:pt>
    <dgm:pt modelId="{DF318E76-3FC5-4A18-93EB-8CF32BAD2989}" type="pres">
      <dgm:prSet presAssocID="{28065D43-A6FD-4D8D-90A5-2634A1D19E8F}" presName="parent_text_1" presStyleLbl="revTx" presStyleIdx="0" presStyleCnt="1" custLinFactNeighborX="55126" custLinFactNeighborY="3581">
        <dgm:presLayoutVars>
          <dgm:chMax val="0"/>
          <dgm:chPref val="0"/>
          <dgm:bulletEnabled val="1"/>
        </dgm:presLayoutVars>
      </dgm:prSet>
      <dgm:spPr/>
    </dgm:pt>
    <dgm:pt modelId="{9634ED68-5463-4C90-8991-C0E17E824D65}" type="pres">
      <dgm:prSet presAssocID="{28065D43-A6FD-4D8D-90A5-2634A1D19E8F}" presName="image_accent_1" presStyleCnt="0"/>
      <dgm:spPr/>
    </dgm:pt>
    <dgm:pt modelId="{E87D3523-9E6B-4200-BD69-493F9D48A988}" type="pres">
      <dgm:prSet presAssocID="{28065D43-A6FD-4D8D-90A5-2634A1D19E8F}" presName="imageAccentRepeatNode" presStyleLbl="alignNode1" presStyleIdx="0" presStyleCnt="2"/>
      <dgm:spPr/>
    </dgm:pt>
    <dgm:pt modelId="{34AA4B86-C4DA-4BE1-B477-639722CE602B}" type="pres">
      <dgm:prSet presAssocID="{28065D43-A6FD-4D8D-90A5-2634A1D19E8F}" presName="accent_1" presStyleLbl="alignNode1" presStyleIdx="1" presStyleCnt="2"/>
      <dgm:spPr/>
    </dgm:pt>
    <dgm:pt modelId="{DB33149F-A6B0-4828-9BC6-299930AA6E6B}" type="pres">
      <dgm:prSet presAssocID="{FD8D9076-253C-4E20-AEEF-F904902E48C7}" presName="image_1" presStyleCnt="0"/>
      <dgm:spPr/>
    </dgm:pt>
    <dgm:pt modelId="{E5A8F961-D51D-417E-B031-6061C0E3FA88}" type="pres">
      <dgm:prSet presAssocID="{FD8D9076-253C-4E20-AEEF-F904902E48C7}" presName="imageRepeatNode" presStyleLbl="fgImgPlace1" presStyleIdx="0" presStyleCnt="1" custLinFactNeighborX="272" custLinFactNeighborY="-481"/>
      <dgm:spPr/>
    </dgm:pt>
  </dgm:ptLst>
  <dgm:cxnLst>
    <dgm:cxn modelId="{DB10D769-D9C7-492F-8AC3-D988F880FAC2}" type="presOf" srcId="{28065D43-A6FD-4D8D-90A5-2634A1D19E8F}" destId="{DF318E76-3FC5-4A18-93EB-8CF32BAD2989}" srcOrd="0" destOrd="0" presId="urn:microsoft.com/office/officeart/2008/layout/BubblePictureList"/>
    <dgm:cxn modelId="{CC196373-CBD0-4988-8484-6C6D9C2E2C1D}" type="presOf" srcId="{FD8D9076-253C-4E20-AEEF-F904902E48C7}" destId="{E5A8F961-D51D-417E-B031-6061C0E3FA88}" srcOrd="0" destOrd="0" presId="urn:microsoft.com/office/officeart/2008/layout/BubblePictureList"/>
    <dgm:cxn modelId="{7D1590B4-A58C-45B0-8CC8-6B6B4B030BB9}" type="presOf" srcId="{A3C34331-748F-41AD-8B2C-849145D8FD10}" destId="{9B1B93AB-2E45-4057-9C6B-BA47C1F2E204}" srcOrd="0" destOrd="0" presId="urn:microsoft.com/office/officeart/2008/layout/BubblePictureList"/>
    <dgm:cxn modelId="{A63D36BD-6D9B-470E-84C9-47660C57C94A}" srcId="{A3C34331-748F-41AD-8B2C-849145D8FD10}" destId="{28065D43-A6FD-4D8D-90A5-2634A1D19E8F}" srcOrd="0" destOrd="0" parTransId="{F3AFCD33-D8AA-450D-9B9B-343E56FD9005}" sibTransId="{FD8D9076-253C-4E20-AEEF-F904902E48C7}"/>
    <dgm:cxn modelId="{FF98E001-173B-4465-8512-30580663DB18}" type="presParOf" srcId="{9B1B93AB-2E45-4057-9C6B-BA47C1F2E204}" destId="{DF318E76-3FC5-4A18-93EB-8CF32BAD2989}" srcOrd="0" destOrd="0" presId="urn:microsoft.com/office/officeart/2008/layout/BubblePictureList"/>
    <dgm:cxn modelId="{001D19DA-A6CD-450E-832A-1656A943D877}" type="presParOf" srcId="{9B1B93AB-2E45-4057-9C6B-BA47C1F2E204}" destId="{9634ED68-5463-4C90-8991-C0E17E824D65}" srcOrd="1" destOrd="0" presId="urn:microsoft.com/office/officeart/2008/layout/BubblePictureList"/>
    <dgm:cxn modelId="{C972511B-C5FD-4757-B759-C03AB237B548}" type="presParOf" srcId="{9634ED68-5463-4C90-8991-C0E17E824D65}" destId="{E87D3523-9E6B-4200-BD69-493F9D48A988}" srcOrd="0" destOrd="0" presId="urn:microsoft.com/office/officeart/2008/layout/BubblePictureList"/>
    <dgm:cxn modelId="{E30A57C1-4629-4F58-8F09-24CF7E184E0C}" type="presParOf" srcId="{9B1B93AB-2E45-4057-9C6B-BA47C1F2E204}" destId="{34AA4B86-C4DA-4BE1-B477-639722CE602B}" srcOrd="2" destOrd="0" presId="urn:microsoft.com/office/officeart/2008/layout/BubblePictureList"/>
    <dgm:cxn modelId="{2EC6CB59-E8BB-49B4-9AC9-69765089C1C9}" type="presParOf" srcId="{9B1B93AB-2E45-4057-9C6B-BA47C1F2E204}" destId="{DB33149F-A6B0-4828-9BC6-299930AA6E6B}" srcOrd="3" destOrd="0" presId="urn:microsoft.com/office/officeart/2008/layout/BubblePictureList"/>
    <dgm:cxn modelId="{B88E52A1-0ED1-4409-8584-7FA8027E8FA9}" type="presParOf" srcId="{DB33149F-A6B0-4828-9BC6-299930AA6E6B}" destId="{E5A8F961-D51D-417E-B031-6061C0E3FA88}" srcOrd="0" destOrd="0" presId="urn:microsoft.com/office/officeart/2008/layout/BubblePictureLis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50189E-9932-4472-B5FB-6B80CF897E89}" type="doc">
      <dgm:prSet loTypeId="urn:microsoft.com/office/officeart/2005/8/layout/bProcess3" loCatId="process" qsTypeId="urn:microsoft.com/office/officeart/2005/8/quickstyle/simple3" qsCatId="simple" csTypeId="urn:microsoft.com/office/officeart/2005/8/colors/accent1_2" csCatId="accent1" phldr="1"/>
      <dgm:spPr/>
      <dgm:t>
        <a:bodyPr/>
        <a:lstStyle/>
        <a:p>
          <a:endParaRPr lang="en-GB"/>
        </a:p>
      </dgm:t>
    </dgm:pt>
    <dgm:pt modelId="{CBF54F5A-778E-4645-B01A-1DCF18989C64}">
      <dgm:prSet phldrT="[Text]" custT="1">
        <dgm:style>
          <a:lnRef idx="0">
            <a:scrgbClr r="0" g="0" b="0"/>
          </a:lnRef>
          <a:fillRef idx="0">
            <a:scrgbClr r="0" g="0" b="0"/>
          </a:fillRef>
          <a:effectRef idx="0">
            <a:scrgbClr r="0" g="0" b="0"/>
          </a:effectRef>
          <a:fontRef idx="minor">
            <a:schemeClr val="lt1"/>
          </a:fontRef>
        </dgm:style>
      </dgm:prSet>
      <dgm:spPr>
        <a:solidFill>
          <a:schemeClr val="accent1">
            <a:alpha val="50000"/>
          </a:schemeClr>
        </a:solidFill>
        <a:ln>
          <a:noFill/>
        </a:ln>
      </dgm:spPr>
      <dgm:t>
        <a:bodyPr/>
        <a:lstStyle/>
        <a:p>
          <a:pPr>
            <a:buFont typeface="Arial" panose="020B0604020202020204" pitchFamily="34" charset="0"/>
            <a:buChar char="•"/>
          </a:pPr>
          <a:r>
            <a:rPr lang="en-GB" sz="2000" b="0" dirty="0">
              <a:effectLst/>
            </a:rPr>
            <a:t>Defined key concepts </a:t>
          </a:r>
          <a:r>
            <a:rPr lang="en-GB" sz="2000" dirty="0">
              <a:effectLst/>
            </a:rPr>
            <a:t>of information and intelligence in UK policing.</a:t>
          </a:r>
          <a:endParaRPr lang="en-GB" sz="2000" dirty="0"/>
        </a:p>
      </dgm:t>
    </dgm:pt>
    <dgm:pt modelId="{ECA148A2-ECFA-4B21-9C01-7D654265949D}" type="parTrans" cxnId="{C20857AB-BE26-49EB-B0DB-5340DB4ACC48}">
      <dgm:prSet/>
      <dgm:spPr/>
      <dgm:t>
        <a:bodyPr/>
        <a:lstStyle/>
        <a:p>
          <a:endParaRPr lang="en-GB" sz="1200"/>
        </a:p>
      </dgm:t>
    </dgm:pt>
    <dgm:pt modelId="{86395A37-D305-4D45-8BA1-42F035021492}" type="sibTrans" cxnId="{C20857AB-BE26-49EB-B0DB-5340DB4ACC48}">
      <dgm:prSet custT="1"/>
      <dgm:spPr/>
      <dgm:t>
        <a:bodyPr/>
        <a:lstStyle/>
        <a:p>
          <a:endParaRPr lang="en-GB" sz="1200"/>
        </a:p>
      </dgm:t>
    </dgm:pt>
    <dgm:pt modelId="{3493779C-913C-414A-BFF8-65BE6699E7A2}">
      <dgm:prSet phldrT="[Text]" custT="1">
        <dgm:style>
          <a:lnRef idx="0">
            <a:scrgbClr r="0" g="0" b="0"/>
          </a:lnRef>
          <a:fillRef idx="0">
            <a:scrgbClr r="0" g="0" b="0"/>
          </a:fillRef>
          <a:effectRef idx="0">
            <a:scrgbClr r="0" g="0" b="0"/>
          </a:effectRef>
          <a:fontRef idx="minor">
            <a:schemeClr val="lt1"/>
          </a:fontRef>
        </dgm:style>
      </dgm:prSet>
      <dgm:spPr>
        <a:solidFill>
          <a:schemeClr val="accent1">
            <a:alpha val="50000"/>
          </a:schemeClr>
        </a:solidFill>
        <a:ln>
          <a:noFill/>
        </a:ln>
      </dgm:spPr>
      <dgm:t>
        <a:bodyPr/>
        <a:lstStyle/>
        <a:p>
          <a:pPr>
            <a:buFont typeface="Arial" panose="020B0604020202020204" pitchFamily="34" charset="0"/>
            <a:buChar char="•"/>
          </a:pPr>
          <a:r>
            <a:rPr lang="en-GB" sz="2000" b="0" dirty="0">
              <a:effectLst/>
            </a:rPr>
            <a:t>Reviewed legal frameworks </a:t>
          </a:r>
          <a:r>
            <a:rPr lang="en-GB" sz="2000" dirty="0">
              <a:effectLst/>
            </a:rPr>
            <a:t>governing collection, handling and sharing.</a:t>
          </a:r>
          <a:endParaRPr lang="en-GB" sz="2000" dirty="0"/>
        </a:p>
      </dgm:t>
    </dgm:pt>
    <dgm:pt modelId="{21DF7837-62C2-403B-BC02-972A036E4242}" type="parTrans" cxnId="{A291F196-7FBD-41D8-8B64-3050DE489D5D}">
      <dgm:prSet/>
      <dgm:spPr/>
      <dgm:t>
        <a:bodyPr/>
        <a:lstStyle/>
        <a:p>
          <a:endParaRPr lang="en-GB" sz="1200"/>
        </a:p>
      </dgm:t>
    </dgm:pt>
    <dgm:pt modelId="{22080E6E-794E-4B59-A194-3EC91A6419AF}" type="sibTrans" cxnId="{A291F196-7FBD-41D8-8B64-3050DE489D5D}">
      <dgm:prSet custT="1"/>
      <dgm:spPr/>
      <dgm:t>
        <a:bodyPr/>
        <a:lstStyle/>
        <a:p>
          <a:endParaRPr lang="en-GB" sz="1200"/>
        </a:p>
      </dgm:t>
    </dgm:pt>
    <dgm:pt modelId="{2BDFCCE8-7CBB-4EC2-89F0-726C4009256A}">
      <dgm:prSet phldrT="[Text]" custT="1">
        <dgm:style>
          <a:lnRef idx="0">
            <a:scrgbClr r="0" g="0" b="0"/>
          </a:lnRef>
          <a:fillRef idx="0">
            <a:scrgbClr r="0" g="0" b="0"/>
          </a:fillRef>
          <a:effectRef idx="0">
            <a:scrgbClr r="0" g="0" b="0"/>
          </a:effectRef>
          <a:fontRef idx="minor">
            <a:schemeClr val="lt1"/>
          </a:fontRef>
        </dgm:style>
      </dgm:prSet>
      <dgm:spPr>
        <a:solidFill>
          <a:schemeClr val="accent1">
            <a:alpha val="50000"/>
          </a:schemeClr>
        </a:solidFill>
        <a:ln>
          <a:noFill/>
        </a:ln>
      </dgm:spPr>
      <dgm:t>
        <a:bodyPr/>
        <a:lstStyle/>
        <a:p>
          <a:pPr>
            <a:buFont typeface="Arial" panose="020B0604020202020204" pitchFamily="34" charset="0"/>
            <a:buChar char="•"/>
          </a:pPr>
          <a:r>
            <a:rPr lang="en-GB" sz="2000" b="0" dirty="0">
              <a:effectLst/>
            </a:rPr>
            <a:t>Analysed evidence </a:t>
          </a:r>
          <a:r>
            <a:rPr lang="en-GB" sz="2000" dirty="0">
              <a:effectLst/>
            </a:rPr>
            <a:t>on how integration supports operational and digital policing.</a:t>
          </a:r>
          <a:endParaRPr lang="en-GB" sz="2000" dirty="0"/>
        </a:p>
      </dgm:t>
    </dgm:pt>
    <dgm:pt modelId="{8C8E0BD9-1749-45C0-9F05-5E6EB783AFAC}" type="parTrans" cxnId="{F98FEA2F-00F4-4E6B-A08F-7ED51DCACA0D}">
      <dgm:prSet/>
      <dgm:spPr/>
      <dgm:t>
        <a:bodyPr/>
        <a:lstStyle/>
        <a:p>
          <a:endParaRPr lang="en-GB" sz="1200"/>
        </a:p>
      </dgm:t>
    </dgm:pt>
    <dgm:pt modelId="{62797DAC-4610-4D16-A420-47402AE40319}" type="sibTrans" cxnId="{F98FEA2F-00F4-4E6B-A08F-7ED51DCACA0D}">
      <dgm:prSet custT="1"/>
      <dgm:spPr/>
      <dgm:t>
        <a:bodyPr/>
        <a:lstStyle/>
        <a:p>
          <a:endParaRPr lang="en-GB" sz="1200"/>
        </a:p>
      </dgm:t>
    </dgm:pt>
    <dgm:pt modelId="{39A4C7B2-903E-4D8A-95A0-701CAFD2720A}">
      <dgm:prSet custT="1">
        <dgm:style>
          <a:lnRef idx="0">
            <a:scrgbClr r="0" g="0" b="0"/>
          </a:lnRef>
          <a:fillRef idx="0">
            <a:scrgbClr r="0" g="0" b="0"/>
          </a:fillRef>
          <a:effectRef idx="0">
            <a:scrgbClr r="0" g="0" b="0"/>
          </a:effectRef>
          <a:fontRef idx="minor">
            <a:schemeClr val="lt1"/>
          </a:fontRef>
        </dgm:style>
      </dgm:prSet>
      <dgm:spPr>
        <a:solidFill>
          <a:schemeClr val="accent1">
            <a:alpha val="50000"/>
          </a:schemeClr>
        </a:solidFill>
        <a:ln>
          <a:noFill/>
        </a:ln>
      </dgm:spPr>
      <dgm:t>
        <a:bodyPr/>
        <a:lstStyle/>
        <a:p>
          <a:r>
            <a:rPr lang="en-GB" sz="2000" b="0" dirty="0">
              <a:effectLst/>
            </a:rPr>
            <a:t>Identified challenges </a:t>
          </a:r>
          <a:r>
            <a:rPr lang="en-GB" sz="2000" dirty="0">
              <a:effectLst/>
            </a:rPr>
            <a:t>such as fragmentation, capacity gaps and inconsistent systems</a:t>
          </a:r>
          <a:r>
            <a:rPr lang="en-GB" sz="1200" dirty="0">
              <a:effectLst/>
            </a:rPr>
            <a:t>.</a:t>
          </a:r>
          <a:endParaRPr lang="en-GB" sz="1200" dirty="0"/>
        </a:p>
      </dgm:t>
    </dgm:pt>
    <dgm:pt modelId="{831D000D-5F7A-4E55-A3D7-92BF6D12D330}" type="parTrans" cxnId="{8AA83381-DFBB-4D17-82E5-59CB4C664ABC}">
      <dgm:prSet/>
      <dgm:spPr/>
      <dgm:t>
        <a:bodyPr/>
        <a:lstStyle/>
        <a:p>
          <a:endParaRPr lang="en-GB" sz="1200"/>
        </a:p>
      </dgm:t>
    </dgm:pt>
    <dgm:pt modelId="{D7800285-6FE4-40AC-AD7C-1229672F5411}" type="sibTrans" cxnId="{8AA83381-DFBB-4D17-82E5-59CB4C664ABC}">
      <dgm:prSet custT="1"/>
      <dgm:spPr/>
      <dgm:t>
        <a:bodyPr/>
        <a:lstStyle/>
        <a:p>
          <a:endParaRPr lang="en-GB" sz="1200"/>
        </a:p>
      </dgm:t>
    </dgm:pt>
    <dgm:pt modelId="{814EF2EE-F2EC-407B-A0E1-7BEC1FB4095D}">
      <dgm:prSet custT="1">
        <dgm:style>
          <a:lnRef idx="0">
            <a:scrgbClr r="0" g="0" b="0"/>
          </a:lnRef>
          <a:fillRef idx="0">
            <a:scrgbClr r="0" g="0" b="0"/>
          </a:fillRef>
          <a:effectRef idx="0">
            <a:scrgbClr r="0" g="0" b="0"/>
          </a:effectRef>
          <a:fontRef idx="minor">
            <a:schemeClr val="lt1"/>
          </a:fontRef>
        </dgm:style>
      </dgm:prSet>
      <dgm:spPr>
        <a:solidFill>
          <a:schemeClr val="accent1">
            <a:alpha val="50000"/>
          </a:schemeClr>
        </a:solidFill>
        <a:ln>
          <a:noFill/>
        </a:ln>
      </dgm:spPr>
      <dgm:t>
        <a:bodyPr/>
        <a:lstStyle/>
        <a:p>
          <a:r>
            <a:rPr lang="en-GB" sz="2000" b="0" dirty="0">
              <a:effectLst/>
            </a:rPr>
            <a:t>Evaluated benefits </a:t>
          </a:r>
          <a:r>
            <a:rPr lang="en-GB" sz="2000" dirty="0">
              <a:effectLst/>
            </a:rPr>
            <a:t>including improved decision‑making, investigations and threat identification.</a:t>
          </a:r>
          <a:endParaRPr lang="en-GB" sz="2000" dirty="0"/>
        </a:p>
      </dgm:t>
    </dgm:pt>
    <dgm:pt modelId="{3F60F308-D11E-46C5-93EF-B5EBB66F1B77}" type="parTrans" cxnId="{0A110C98-BAF8-4010-A4D1-0CD630914617}">
      <dgm:prSet/>
      <dgm:spPr/>
      <dgm:t>
        <a:bodyPr/>
        <a:lstStyle/>
        <a:p>
          <a:endParaRPr lang="en-GB" sz="1200"/>
        </a:p>
      </dgm:t>
    </dgm:pt>
    <dgm:pt modelId="{A967E80A-85F5-477E-B11B-7367EBE64942}" type="sibTrans" cxnId="{0A110C98-BAF8-4010-A4D1-0CD630914617}">
      <dgm:prSet custT="1"/>
      <dgm:spPr/>
      <dgm:t>
        <a:bodyPr/>
        <a:lstStyle/>
        <a:p>
          <a:endParaRPr lang="en-GB" sz="1200"/>
        </a:p>
      </dgm:t>
    </dgm:pt>
    <dgm:pt modelId="{3358E8AB-B47D-4D1C-971D-431F0C78947D}">
      <dgm:prSet custT="1">
        <dgm:style>
          <a:lnRef idx="0">
            <a:scrgbClr r="0" g="0" b="0"/>
          </a:lnRef>
          <a:fillRef idx="0">
            <a:scrgbClr r="0" g="0" b="0"/>
          </a:fillRef>
          <a:effectRef idx="0">
            <a:scrgbClr r="0" g="0" b="0"/>
          </a:effectRef>
          <a:fontRef idx="minor">
            <a:schemeClr val="lt1"/>
          </a:fontRef>
        </dgm:style>
      </dgm:prSet>
      <dgm:spPr>
        <a:solidFill>
          <a:schemeClr val="accent1">
            <a:alpha val="50000"/>
          </a:schemeClr>
        </a:solidFill>
        <a:ln>
          <a:noFill/>
        </a:ln>
      </dgm:spPr>
      <dgm:t>
        <a:bodyPr/>
        <a:lstStyle/>
        <a:p>
          <a:r>
            <a:rPr lang="en-GB" sz="2000" b="0" dirty="0">
              <a:effectLst/>
            </a:rPr>
            <a:t>Examined Operation Venetic </a:t>
          </a:r>
          <a:r>
            <a:rPr lang="en-GB" sz="2000" dirty="0">
              <a:effectLst/>
            </a:rPr>
            <a:t>as a real‑world case study demonstrating integrated intelligence in practice</a:t>
          </a:r>
          <a:r>
            <a:rPr lang="en-GB" sz="1200" dirty="0">
              <a:effectLst/>
            </a:rPr>
            <a:t>.</a:t>
          </a:r>
          <a:endParaRPr lang="en-GB" sz="1200" dirty="0"/>
        </a:p>
      </dgm:t>
    </dgm:pt>
    <dgm:pt modelId="{886BA846-A86B-429D-8D9E-F472205E5C5F}" type="parTrans" cxnId="{8579F4CA-7A14-4D86-8A84-CE51CA9E7B78}">
      <dgm:prSet/>
      <dgm:spPr/>
      <dgm:t>
        <a:bodyPr/>
        <a:lstStyle/>
        <a:p>
          <a:endParaRPr lang="en-GB" sz="1200"/>
        </a:p>
      </dgm:t>
    </dgm:pt>
    <dgm:pt modelId="{5B19372C-EF55-450F-9511-B17EF98C2B8B}" type="sibTrans" cxnId="{8579F4CA-7A14-4D86-8A84-CE51CA9E7B78}">
      <dgm:prSet/>
      <dgm:spPr/>
      <dgm:t>
        <a:bodyPr/>
        <a:lstStyle/>
        <a:p>
          <a:endParaRPr lang="en-GB" sz="1200"/>
        </a:p>
      </dgm:t>
    </dgm:pt>
    <dgm:pt modelId="{77A4B369-FD3F-464B-95C7-FEC4025B0C45}" type="pres">
      <dgm:prSet presAssocID="{E350189E-9932-4472-B5FB-6B80CF897E89}" presName="Name0" presStyleCnt="0">
        <dgm:presLayoutVars>
          <dgm:dir/>
          <dgm:resizeHandles val="exact"/>
        </dgm:presLayoutVars>
      </dgm:prSet>
      <dgm:spPr/>
    </dgm:pt>
    <dgm:pt modelId="{FD89B2A7-88E3-4CD8-99C2-DF1D27453917}" type="pres">
      <dgm:prSet presAssocID="{CBF54F5A-778E-4645-B01A-1DCF18989C64}" presName="node" presStyleLbl="node1" presStyleIdx="0" presStyleCnt="6">
        <dgm:presLayoutVars>
          <dgm:bulletEnabled val="1"/>
        </dgm:presLayoutVars>
      </dgm:prSet>
      <dgm:spPr/>
    </dgm:pt>
    <dgm:pt modelId="{DF5D9D11-EB94-4BB8-AAA0-0D2DC9819E18}" type="pres">
      <dgm:prSet presAssocID="{86395A37-D305-4D45-8BA1-42F035021492}" presName="sibTrans" presStyleLbl="sibTrans1D1" presStyleIdx="0" presStyleCnt="5"/>
      <dgm:spPr/>
    </dgm:pt>
    <dgm:pt modelId="{7CB2599F-D527-4EEF-8359-3C0D95968DCF}" type="pres">
      <dgm:prSet presAssocID="{86395A37-D305-4D45-8BA1-42F035021492}" presName="connectorText" presStyleLbl="sibTrans1D1" presStyleIdx="0" presStyleCnt="5"/>
      <dgm:spPr/>
    </dgm:pt>
    <dgm:pt modelId="{005276B4-AAA8-4D86-AFDE-27D77D1A6C07}" type="pres">
      <dgm:prSet presAssocID="{3493779C-913C-414A-BFF8-65BE6699E7A2}" presName="node" presStyleLbl="node1" presStyleIdx="1" presStyleCnt="6">
        <dgm:presLayoutVars>
          <dgm:bulletEnabled val="1"/>
        </dgm:presLayoutVars>
      </dgm:prSet>
      <dgm:spPr/>
    </dgm:pt>
    <dgm:pt modelId="{DC6B66EE-C9AB-4C82-8D9B-639AEE8ED062}" type="pres">
      <dgm:prSet presAssocID="{22080E6E-794E-4B59-A194-3EC91A6419AF}" presName="sibTrans" presStyleLbl="sibTrans1D1" presStyleIdx="1" presStyleCnt="5"/>
      <dgm:spPr/>
    </dgm:pt>
    <dgm:pt modelId="{922999DA-09A5-42C4-A31B-4D6B63342CDD}" type="pres">
      <dgm:prSet presAssocID="{22080E6E-794E-4B59-A194-3EC91A6419AF}" presName="connectorText" presStyleLbl="sibTrans1D1" presStyleIdx="1" presStyleCnt="5"/>
      <dgm:spPr/>
    </dgm:pt>
    <dgm:pt modelId="{5D484940-9330-43FD-B606-B8EA0DAFE2FD}" type="pres">
      <dgm:prSet presAssocID="{2BDFCCE8-7CBB-4EC2-89F0-726C4009256A}" presName="node" presStyleLbl="node1" presStyleIdx="2" presStyleCnt="6">
        <dgm:presLayoutVars>
          <dgm:bulletEnabled val="1"/>
        </dgm:presLayoutVars>
      </dgm:prSet>
      <dgm:spPr/>
    </dgm:pt>
    <dgm:pt modelId="{8B68DCF5-02FB-44E9-A94D-18FF2612130B}" type="pres">
      <dgm:prSet presAssocID="{62797DAC-4610-4D16-A420-47402AE40319}" presName="sibTrans" presStyleLbl="sibTrans1D1" presStyleIdx="2" presStyleCnt="5"/>
      <dgm:spPr/>
    </dgm:pt>
    <dgm:pt modelId="{B560C364-FC86-4835-B1B9-63E2C127B6EE}" type="pres">
      <dgm:prSet presAssocID="{62797DAC-4610-4D16-A420-47402AE40319}" presName="connectorText" presStyleLbl="sibTrans1D1" presStyleIdx="2" presStyleCnt="5"/>
      <dgm:spPr/>
    </dgm:pt>
    <dgm:pt modelId="{0C5EEE37-534F-4B91-B8D3-18069288877E}" type="pres">
      <dgm:prSet presAssocID="{39A4C7B2-903E-4D8A-95A0-701CAFD2720A}" presName="node" presStyleLbl="node1" presStyleIdx="3" presStyleCnt="6">
        <dgm:presLayoutVars>
          <dgm:bulletEnabled val="1"/>
        </dgm:presLayoutVars>
      </dgm:prSet>
      <dgm:spPr/>
    </dgm:pt>
    <dgm:pt modelId="{54C96D5D-B5C3-42CF-B747-323367DA5BB0}" type="pres">
      <dgm:prSet presAssocID="{D7800285-6FE4-40AC-AD7C-1229672F5411}" presName="sibTrans" presStyleLbl="sibTrans1D1" presStyleIdx="3" presStyleCnt="5"/>
      <dgm:spPr/>
    </dgm:pt>
    <dgm:pt modelId="{8E106A54-154A-4FF1-A1CE-22DB68EC2030}" type="pres">
      <dgm:prSet presAssocID="{D7800285-6FE4-40AC-AD7C-1229672F5411}" presName="connectorText" presStyleLbl="sibTrans1D1" presStyleIdx="3" presStyleCnt="5"/>
      <dgm:spPr/>
    </dgm:pt>
    <dgm:pt modelId="{CCD4C0CA-2D79-4066-A746-41AE568A5735}" type="pres">
      <dgm:prSet presAssocID="{814EF2EE-F2EC-407B-A0E1-7BEC1FB4095D}" presName="node" presStyleLbl="node1" presStyleIdx="4" presStyleCnt="6">
        <dgm:presLayoutVars>
          <dgm:bulletEnabled val="1"/>
        </dgm:presLayoutVars>
      </dgm:prSet>
      <dgm:spPr/>
    </dgm:pt>
    <dgm:pt modelId="{96D90635-56B3-4D69-B918-A7613F7DD9FC}" type="pres">
      <dgm:prSet presAssocID="{A967E80A-85F5-477E-B11B-7367EBE64942}" presName="sibTrans" presStyleLbl="sibTrans1D1" presStyleIdx="4" presStyleCnt="5"/>
      <dgm:spPr/>
    </dgm:pt>
    <dgm:pt modelId="{7E4CAEA4-9AB9-485F-AB27-BB7E103DD545}" type="pres">
      <dgm:prSet presAssocID="{A967E80A-85F5-477E-B11B-7367EBE64942}" presName="connectorText" presStyleLbl="sibTrans1D1" presStyleIdx="4" presStyleCnt="5"/>
      <dgm:spPr/>
    </dgm:pt>
    <dgm:pt modelId="{9193806B-A132-48C1-A0F8-9877D838F434}" type="pres">
      <dgm:prSet presAssocID="{3358E8AB-B47D-4D1C-971D-431F0C78947D}" presName="node" presStyleLbl="node1" presStyleIdx="5" presStyleCnt="6">
        <dgm:presLayoutVars>
          <dgm:bulletEnabled val="1"/>
        </dgm:presLayoutVars>
      </dgm:prSet>
      <dgm:spPr/>
    </dgm:pt>
  </dgm:ptLst>
  <dgm:cxnLst>
    <dgm:cxn modelId="{F98FEA2F-00F4-4E6B-A08F-7ED51DCACA0D}" srcId="{E350189E-9932-4472-B5FB-6B80CF897E89}" destId="{2BDFCCE8-7CBB-4EC2-89F0-726C4009256A}" srcOrd="2" destOrd="0" parTransId="{8C8E0BD9-1749-45C0-9F05-5E6EB783AFAC}" sibTransId="{62797DAC-4610-4D16-A420-47402AE40319}"/>
    <dgm:cxn modelId="{718F5932-01DC-48B2-A6A2-9C18881ADC50}" type="presOf" srcId="{CBF54F5A-778E-4645-B01A-1DCF18989C64}" destId="{FD89B2A7-88E3-4CD8-99C2-DF1D27453917}" srcOrd="0" destOrd="0" presId="urn:microsoft.com/office/officeart/2005/8/layout/bProcess3"/>
    <dgm:cxn modelId="{3C6B3A36-75D0-42B1-A018-C35EFD4C9121}" type="presOf" srcId="{3493779C-913C-414A-BFF8-65BE6699E7A2}" destId="{005276B4-AAA8-4D86-AFDE-27D77D1A6C07}" srcOrd="0" destOrd="0" presId="urn:microsoft.com/office/officeart/2005/8/layout/bProcess3"/>
    <dgm:cxn modelId="{F21D033B-B3DD-4ED7-9FE8-F7DC7DD0C5E3}" type="presOf" srcId="{62797DAC-4610-4D16-A420-47402AE40319}" destId="{8B68DCF5-02FB-44E9-A94D-18FF2612130B}" srcOrd="0" destOrd="0" presId="urn:microsoft.com/office/officeart/2005/8/layout/bProcess3"/>
    <dgm:cxn modelId="{BFFD733C-2AA8-4602-9B6D-1A07321B4177}" type="presOf" srcId="{22080E6E-794E-4B59-A194-3EC91A6419AF}" destId="{922999DA-09A5-42C4-A31B-4D6B63342CDD}" srcOrd="1" destOrd="0" presId="urn:microsoft.com/office/officeart/2005/8/layout/bProcess3"/>
    <dgm:cxn modelId="{52E8D860-34A3-4515-8C09-FD0053DB5446}" type="presOf" srcId="{A967E80A-85F5-477E-B11B-7367EBE64942}" destId="{7E4CAEA4-9AB9-485F-AB27-BB7E103DD545}" srcOrd="1" destOrd="0" presId="urn:microsoft.com/office/officeart/2005/8/layout/bProcess3"/>
    <dgm:cxn modelId="{8DD55945-200B-4CED-865E-688FFAFBF765}" type="presOf" srcId="{39A4C7B2-903E-4D8A-95A0-701CAFD2720A}" destId="{0C5EEE37-534F-4B91-B8D3-18069288877E}" srcOrd="0" destOrd="0" presId="urn:microsoft.com/office/officeart/2005/8/layout/bProcess3"/>
    <dgm:cxn modelId="{D440656F-C0D7-45B4-AAE7-F7935D225002}" type="presOf" srcId="{86395A37-D305-4D45-8BA1-42F035021492}" destId="{7CB2599F-D527-4EEF-8359-3C0D95968DCF}" srcOrd="1" destOrd="0" presId="urn:microsoft.com/office/officeart/2005/8/layout/bProcess3"/>
    <dgm:cxn modelId="{2C911453-AB5C-4158-868A-AD9BE7904D05}" type="presOf" srcId="{E350189E-9932-4472-B5FB-6B80CF897E89}" destId="{77A4B369-FD3F-464B-95C7-FEC4025B0C45}" srcOrd="0" destOrd="0" presId="urn:microsoft.com/office/officeart/2005/8/layout/bProcess3"/>
    <dgm:cxn modelId="{8AA83381-DFBB-4D17-82E5-59CB4C664ABC}" srcId="{E350189E-9932-4472-B5FB-6B80CF897E89}" destId="{39A4C7B2-903E-4D8A-95A0-701CAFD2720A}" srcOrd="3" destOrd="0" parTransId="{831D000D-5F7A-4E55-A3D7-92BF6D12D330}" sibTransId="{D7800285-6FE4-40AC-AD7C-1229672F5411}"/>
    <dgm:cxn modelId="{25BCDC95-055D-4D1E-81D4-D8D6EB82B833}" type="presOf" srcId="{62797DAC-4610-4D16-A420-47402AE40319}" destId="{B560C364-FC86-4835-B1B9-63E2C127B6EE}" srcOrd="1" destOrd="0" presId="urn:microsoft.com/office/officeart/2005/8/layout/bProcess3"/>
    <dgm:cxn modelId="{A291F196-7FBD-41D8-8B64-3050DE489D5D}" srcId="{E350189E-9932-4472-B5FB-6B80CF897E89}" destId="{3493779C-913C-414A-BFF8-65BE6699E7A2}" srcOrd="1" destOrd="0" parTransId="{21DF7837-62C2-403B-BC02-972A036E4242}" sibTransId="{22080E6E-794E-4B59-A194-3EC91A6419AF}"/>
    <dgm:cxn modelId="{0A110C98-BAF8-4010-A4D1-0CD630914617}" srcId="{E350189E-9932-4472-B5FB-6B80CF897E89}" destId="{814EF2EE-F2EC-407B-A0E1-7BEC1FB4095D}" srcOrd="4" destOrd="0" parTransId="{3F60F308-D11E-46C5-93EF-B5EBB66F1B77}" sibTransId="{A967E80A-85F5-477E-B11B-7367EBE64942}"/>
    <dgm:cxn modelId="{D8A0C799-C325-4E1D-BC5E-D6DBD6D65E00}" type="presOf" srcId="{D7800285-6FE4-40AC-AD7C-1229672F5411}" destId="{54C96D5D-B5C3-42CF-B747-323367DA5BB0}" srcOrd="0" destOrd="0" presId="urn:microsoft.com/office/officeart/2005/8/layout/bProcess3"/>
    <dgm:cxn modelId="{2C1E689D-9914-41E9-ACB3-4C31A2AE2FDF}" type="presOf" srcId="{814EF2EE-F2EC-407B-A0E1-7BEC1FB4095D}" destId="{CCD4C0CA-2D79-4066-A746-41AE568A5735}" srcOrd="0" destOrd="0" presId="urn:microsoft.com/office/officeart/2005/8/layout/bProcess3"/>
    <dgm:cxn modelId="{C20857AB-BE26-49EB-B0DB-5340DB4ACC48}" srcId="{E350189E-9932-4472-B5FB-6B80CF897E89}" destId="{CBF54F5A-778E-4645-B01A-1DCF18989C64}" srcOrd="0" destOrd="0" parTransId="{ECA148A2-ECFA-4B21-9C01-7D654265949D}" sibTransId="{86395A37-D305-4D45-8BA1-42F035021492}"/>
    <dgm:cxn modelId="{813406B6-70BC-4870-9C3E-00FFCE07934C}" type="presOf" srcId="{3358E8AB-B47D-4D1C-971D-431F0C78947D}" destId="{9193806B-A132-48C1-A0F8-9877D838F434}" srcOrd="0" destOrd="0" presId="urn:microsoft.com/office/officeart/2005/8/layout/bProcess3"/>
    <dgm:cxn modelId="{71507AC3-D1D6-470F-9AC7-573E907B1720}" type="presOf" srcId="{22080E6E-794E-4B59-A194-3EC91A6419AF}" destId="{DC6B66EE-C9AB-4C82-8D9B-639AEE8ED062}" srcOrd="0" destOrd="0" presId="urn:microsoft.com/office/officeart/2005/8/layout/bProcess3"/>
    <dgm:cxn modelId="{8579F4CA-7A14-4D86-8A84-CE51CA9E7B78}" srcId="{E350189E-9932-4472-B5FB-6B80CF897E89}" destId="{3358E8AB-B47D-4D1C-971D-431F0C78947D}" srcOrd="5" destOrd="0" parTransId="{886BA846-A86B-429D-8D9E-F472205E5C5F}" sibTransId="{5B19372C-EF55-450F-9511-B17EF98C2B8B}"/>
    <dgm:cxn modelId="{ED59BDD7-7FDF-4E41-A15A-68C066182183}" type="presOf" srcId="{2BDFCCE8-7CBB-4EC2-89F0-726C4009256A}" destId="{5D484940-9330-43FD-B606-B8EA0DAFE2FD}" srcOrd="0" destOrd="0" presId="urn:microsoft.com/office/officeart/2005/8/layout/bProcess3"/>
    <dgm:cxn modelId="{1F4F5FF2-1EE5-48AF-A4F3-940F94034303}" type="presOf" srcId="{D7800285-6FE4-40AC-AD7C-1229672F5411}" destId="{8E106A54-154A-4FF1-A1CE-22DB68EC2030}" srcOrd="1" destOrd="0" presId="urn:microsoft.com/office/officeart/2005/8/layout/bProcess3"/>
    <dgm:cxn modelId="{425515FC-25E7-43AB-B450-F73C0CAC072D}" type="presOf" srcId="{86395A37-D305-4D45-8BA1-42F035021492}" destId="{DF5D9D11-EB94-4BB8-AAA0-0D2DC9819E18}" srcOrd="0" destOrd="0" presId="urn:microsoft.com/office/officeart/2005/8/layout/bProcess3"/>
    <dgm:cxn modelId="{7CB2EEFC-58BF-4D34-A273-B4C1A255450B}" type="presOf" srcId="{A967E80A-85F5-477E-B11B-7367EBE64942}" destId="{96D90635-56B3-4D69-B918-A7613F7DD9FC}" srcOrd="0" destOrd="0" presId="urn:microsoft.com/office/officeart/2005/8/layout/bProcess3"/>
    <dgm:cxn modelId="{82045F60-FD57-4CBB-985D-5958E2D64A18}" type="presParOf" srcId="{77A4B369-FD3F-464B-95C7-FEC4025B0C45}" destId="{FD89B2A7-88E3-4CD8-99C2-DF1D27453917}" srcOrd="0" destOrd="0" presId="urn:microsoft.com/office/officeart/2005/8/layout/bProcess3"/>
    <dgm:cxn modelId="{75B810E6-FD86-4B9F-A0F8-E6571DAF2623}" type="presParOf" srcId="{77A4B369-FD3F-464B-95C7-FEC4025B0C45}" destId="{DF5D9D11-EB94-4BB8-AAA0-0D2DC9819E18}" srcOrd="1" destOrd="0" presId="urn:microsoft.com/office/officeart/2005/8/layout/bProcess3"/>
    <dgm:cxn modelId="{CA684330-9FA4-44F6-8EE2-C2190A873CED}" type="presParOf" srcId="{DF5D9D11-EB94-4BB8-AAA0-0D2DC9819E18}" destId="{7CB2599F-D527-4EEF-8359-3C0D95968DCF}" srcOrd="0" destOrd="0" presId="urn:microsoft.com/office/officeart/2005/8/layout/bProcess3"/>
    <dgm:cxn modelId="{11A97F54-AB15-4523-A2EF-C319A3C2253B}" type="presParOf" srcId="{77A4B369-FD3F-464B-95C7-FEC4025B0C45}" destId="{005276B4-AAA8-4D86-AFDE-27D77D1A6C07}" srcOrd="2" destOrd="0" presId="urn:microsoft.com/office/officeart/2005/8/layout/bProcess3"/>
    <dgm:cxn modelId="{C9587C44-AA08-4B40-B5CE-8552DDF38487}" type="presParOf" srcId="{77A4B369-FD3F-464B-95C7-FEC4025B0C45}" destId="{DC6B66EE-C9AB-4C82-8D9B-639AEE8ED062}" srcOrd="3" destOrd="0" presId="urn:microsoft.com/office/officeart/2005/8/layout/bProcess3"/>
    <dgm:cxn modelId="{A7B48A5E-1ACD-4DBB-A6BA-8F9642839AAB}" type="presParOf" srcId="{DC6B66EE-C9AB-4C82-8D9B-639AEE8ED062}" destId="{922999DA-09A5-42C4-A31B-4D6B63342CDD}" srcOrd="0" destOrd="0" presId="urn:microsoft.com/office/officeart/2005/8/layout/bProcess3"/>
    <dgm:cxn modelId="{99475088-2407-4C77-A8A4-C49584D5970C}" type="presParOf" srcId="{77A4B369-FD3F-464B-95C7-FEC4025B0C45}" destId="{5D484940-9330-43FD-B606-B8EA0DAFE2FD}" srcOrd="4" destOrd="0" presId="urn:microsoft.com/office/officeart/2005/8/layout/bProcess3"/>
    <dgm:cxn modelId="{66CFF0F2-76D4-44DE-8C42-CAEADB1370EA}" type="presParOf" srcId="{77A4B369-FD3F-464B-95C7-FEC4025B0C45}" destId="{8B68DCF5-02FB-44E9-A94D-18FF2612130B}" srcOrd="5" destOrd="0" presId="urn:microsoft.com/office/officeart/2005/8/layout/bProcess3"/>
    <dgm:cxn modelId="{09EFF9E3-1EEC-47D7-89D7-257C4CDB94AB}" type="presParOf" srcId="{8B68DCF5-02FB-44E9-A94D-18FF2612130B}" destId="{B560C364-FC86-4835-B1B9-63E2C127B6EE}" srcOrd="0" destOrd="0" presId="urn:microsoft.com/office/officeart/2005/8/layout/bProcess3"/>
    <dgm:cxn modelId="{94660F8F-FD89-4808-A55A-F9CE02EA4334}" type="presParOf" srcId="{77A4B369-FD3F-464B-95C7-FEC4025B0C45}" destId="{0C5EEE37-534F-4B91-B8D3-18069288877E}" srcOrd="6" destOrd="0" presId="urn:microsoft.com/office/officeart/2005/8/layout/bProcess3"/>
    <dgm:cxn modelId="{E0F1AD08-80BB-4DE4-A94E-E0F2A1F67729}" type="presParOf" srcId="{77A4B369-FD3F-464B-95C7-FEC4025B0C45}" destId="{54C96D5D-B5C3-42CF-B747-323367DA5BB0}" srcOrd="7" destOrd="0" presId="urn:microsoft.com/office/officeart/2005/8/layout/bProcess3"/>
    <dgm:cxn modelId="{77203407-60BA-48E2-9CE5-06364BFDC6FE}" type="presParOf" srcId="{54C96D5D-B5C3-42CF-B747-323367DA5BB0}" destId="{8E106A54-154A-4FF1-A1CE-22DB68EC2030}" srcOrd="0" destOrd="0" presId="urn:microsoft.com/office/officeart/2005/8/layout/bProcess3"/>
    <dgm:cxn modelId="{5FF225A4-56B9-476B-A5B7-BCCA427C9D98}" type="presParOf" srcId="{77A4B369-FD3F-464B-95C7-FEC4025B0C45}" destId="{CCD4C0CA-2D79-4066-A746-41AE568A5735}" srcOrd="8" destOrd="0" presId="urn:microsoft.com/office/officeart/2005/8/layout/bProcess3"/>
    <dgm:cxn modelId="{6E2BF850-DC16-496D-B10C-18001C0492A9}" type="presParOf" srcId="{77A4B369-FD3F-464B-95C7-FEC4025B0C45}" destId="{96D90635-56B3-4D69-B918-A7613F7DD9FC}" srcOrd="9" destOrd="0" presId="urn:microsoft.com/office/officeart/2005/8/layout/bProcess3"/>
    <dgm:cxn modelId="{C399E2E3-274F-4C1C-B7C5-142ECFEF5591}" type="presParOf" srcId="{96D90635-56B3-4D69-B918-A7613F7DD9FC}" destId="{7E4CAEA4-9AB9-485F-AB27-BB7E103DD545}" srcOrd="0" destOrd="0" presId="urn:microsoft.com/office/officeart/2005/8/layout/bProcess3"/>
    <dgm:cxn modelId="{A0CF980F-E1DD-4B43-8A5C-46F483E8D6B9}" type="presParOf" srcId="{77A4B369-FD3F-464B-95C7-FEC4025B0C45}" destId="{9193806B-A132-48C1-A0F8-9877D838F434}" srcOrd="10" destOrd="0" presId="urn:microsoft.com/office/officeart/2005/8/layout/bProcess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6B1503-970E-4713-8FDE-5111CB0C0E9F}">
      <dsp:nvSpPr>
        <dsp:cNvPr id="0" name=""/>
        <dsp:cNvSpPr/>
      </dsp:nvSpPr>
      <dsp:spPr>
        <a:xfrm>
          <a:off x="917839" y="750837"/>
          <a:ext cx="729989" cy="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AF0D4B8-870F-4CB7-A4B4-E6F972994071}">
      <dsp:nvSpPr>
        <dsp:cNvPr id="0" name=""/>
        <dsp:cNvSpPr/>
      </dsp:nvSpPr>
      <dsp:spPr>
        <a:xfrm>
          <a:off x="1691628" y="689553"/>
          <a:ext cx="83948" cy="157677"/>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F06FC0-23D7-46E6-8FEA-8058879DD83C}">
      <dsp:nvSpPr>
        <dsp:cNvPr id="0" name=""/>
        <dsp:cNvSpPr/>
      </dsp:nvSpPr>
      <dsp:spPr>
        <a:xfrm>
          <a:off x="471396" y="395679"/>
          <a:ext cx="710387" cy="710387"/>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567" tIns="27567" rIns="27567" bIns="27567" numCol="1" spcCol="1270" anchor="ctr" anchorCtr="0">
          <a:noAutofit/>
        </a:bodyPr>
        <a:lstStyle/>
        <a:p>
          <a:pPr marL="0" lvl="0" indent="0" algn="ctr" defTabSz="1377950">
            <a:lnSpc>
              <a:spcPct val="90000"/>
            </a:lnSpc>
            <a:spcBef>
              <a:spcPct val="0"/>
            </a:spcBef>
            <a:spcAft>
              <a:spcPct val="35000"/>
            </a:spcAft>
            <a:buNone/>
          </a:pPr>
          <a:r>
            <a:rPr lang="en-US" sz="3100" kern="1200"/>
            <a:t>1</a:t>
          </a:r>
        </a:p>
      </dsp:txBody>
      <dsp:txXfrm>
        <a:off x="575430" y="499713"/>
        <a:ext cx="502319" cy="502319"/>
      </dsp:txXfrm>
    </dsp:sp>
    <dsp:sp modelId="{D537BD31-492D-4FDB-B719-47CA834CDFE4}">
      <dsp:nvSpPr>
        <dsp:cNvPr id="0" name=""/>
        <dsp:cNvSpPr/>
      </dsp:nvSpPr>
      <dsp:spPr>
        <a:xfrm>
          <a:off x="5351" y="1271666"/>
          <a:ext cx="1642477" cy="24570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60" tIns="165100" rIns="129560" bIns="165100" numCol="1" spcCol="1270" anchor="t" anchorCtr="0">
          <a:noAutofit/>
        </a:bodyPr>
        <a:lstStyle/>
        <a:p>
          <a:pPr marL="0" lvl="0" indent="0" algn="l" defTabSz="622300">
            <a:lnSpc>
              <a:spcPct val="90000"/>
            </a:lnSpc>
            <a:spcBef>
              <a:spcPct val="0"/>
            </a:spcBef>
            <a:spcAft>
              <a:spcPct val="35000"/>
            </a:spcAft>
            <a:buNone/>
          </a:pPr>
          <a:r>
            <a:rPr lang="en-GB" sz="1400" b="1" kern="1200" dirty="0"/>
            <a:t>To define information and intelligence, why integration matters, and how it connects to modern operational and digital policing.</a:t>
          </a:r>
          <a:endParaRPr lang="en-US" sz="1400" b="1" kern="1200" dirty="0"/>
        </a:p>
      </dsp:txBody>
      <dsp:txXfrm>
        <a:off x="5351" y="1600161"/>
        <a:ext cx="1642477" cy="2128505"/>
      </dsp:txXfrm>
    </dsp:sp>
    <dsp:sp modelId="{D4B1616D-A0ED-4A7A-A965-8DCBDD6B9C47}">
      <dsp:nvSpPr>
        <dsp:cNvPr id="0" name=""/>
        <dsp:cNvSpPr/>
      </dsp:nvSpPr>
      <dsp:spPr>
        <a:xfrm>
          <a:off x="1830326" y="750837"/>
          <a:ext cx="1642477"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00A5F41-3F38-49F4-A9DA-AF766CF33463}">
      <dsp:nvSpPr>
        <dsp:cNvPr id="0" name=""/>
        <dsp:cNvSpPr/>
      </dsp:nvSpPr>
      <dsp:spPr>
        <a:xfrm>
          <a:off x="3516603" y="689553"/>
          <a:ext cx="83948" cy="157677"/>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7D1622-3F81-4035-AC7D-8177624705EF}">
      <dsp:nvSpPr>
        <dsp:cNvPr id="0" name=""/>
        <dsp:cNvSpPr/>
      </dsp:nvSpPr>
      <dsp:spPr>
        <a:xfrm>
          <a:off x="2296371" y="395679"/>
          <a:ext cx="710387" cy="710387"/>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567" tIns="27567" rIns="27567" bIns="27567" numCol="1" spcCol="1270" anchor="ctr" anchorCtr="0">
          <a:noAutofit/>
        </a:bodyPr>
        <a:lstStyle/>
        <a:p>
          <a:pPr marL="0" lvl="0" indent="0" algn="ctr" defTabSz="1377950">
            <a:lnSpc>
              <a:spcPct val="90000"/>
            </a:lnSpc>
            <a:spcBef>
              <a:spcPct val="0"/>
            </a:spcBef>
            <a:spcAft>
              <a:spcPct val="35000"/>
            </a:spcAft>
            <a:buNone/>
          </a:pPr>
          <a:r>
            <a:rPr lang="en-US" sz="3100" kern="1200"/>
            <a:t>2</a:t>
          </a:r>
        </a:p>
      </dsp:txBody>
      <dsp:txXfrm>
        <a:off x="2400405" y="499713"/>
        <a:ext cx="502319" cy="502319"/>
      </dsp:txXfrm>
    </dsp:sp>
    <dsp:sp modelId="{7C49B78C-DC36-4214-B154-22E47F3922BC}">
      <dsp:nvSpPr>
        <dsp:cNvPr id="0" name=""/>
        <dsp:cNvSpPr/>
      </dsp:nvSpPr>
      <dsp:spPr>
        <a:xfrm>
          <a:off x="1830326" y="1271666"/>
          <a:ext cx="1642477" cy="24570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60" tIns="165100" rIns="129560" bIns="165100" numCol="1" spcCol="1270" anchor="t" anchorCtr="0">
          <a:noAutofit/>
        </a:bodyPr>
        <a:lstStyle/>
        <a:p>
          <a:pPr marL="0" lvl="0" indent="0" algn="l" defTabSz="622300">
            <a:lnSpc>
              <a:spcPct val="90000"/>
            </a:lnSpc>
            <a:spcBef>
              <a:spcPct val="0"/>
            </a:spcBef>
            <a:spcAft>
              <a:spcPct val="35000"/>
            </a:spcAft>
            <a:buNone/>
          </a:pPr>
          <a:r>
            <a:rPr lang="en-GB" sz="1400" b="1" kern="1200" dirty="0"/>
            <a:t>To outline the key legal frameworks governing the collection, handling and sharing of information and intelligence.</a:t>
          </a:r>
          <a:endParaRPr lang="en-US" sz="1400" b="1" kern="1200" dirty="0"/>
        </a:p>
      </dsp:txBody>
      <dsp:txXfrm>
        <a:off x="1830326" y="1600161"/>
        <a:ext cx="1642477" cy="2128505"/>
      </dsp:txXfrm>
    </dsp:sp>
    <dsp:sp modelId="{1D9E3608-8B4B-4D13-AE04-107D16DC04DD}">
      <dsp:nvSpPr>
        <dsp:cNvPr id="0" name=""/>
        <dsp:cNvSpPr/>
      </dsp:nvSpPr>
      <dsp:spPr>
        <a:xfrm>
          <a:off x="3655301" y="750837"/>
          <a:ext cx="1642477"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80F379-273B-43C4-A668-DA0508E6E97E}">
      <dsp:nvSpPr>
        <dsp:cNvPr id="0" name=""/>
        <dsp:cNvSpPr/>
      </dsp:nvSpPr>
      <dsp:spPr>
        <a:xfrm>
          <a:off x="5341577" y="689553"/>
          <a:ext cx="83948" cy="157677"/>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846FB0B-778D-40C3-9BAF-DDB83DD946C4}">
      <dsp:nvSpPr>
        <dsp:cNvPr id="0" name=""/>
        <dsp:cNvSpPr/>
      </dsp:nvSpPr>
      <dsp:spPr>
        <a:xfrm>
          <a:off x="4121345" y="395679"/>
          <a:ext cx="710387" cy="710387"/>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567" tIns="27567" rIns="27567" bIns="27567" numCol="1" spcCol="1270" anchor="ctr" anchorCtr="0">
          <a:noAutofit/>
        </a:bodyPr>
        <a:lstStyle/>
        <a:p>
          <a:pPr marL="0" lvl="0" indent="0" algn="ctr" defTabSz="1377950">
            <a:lnSpc>
              <a:spcPct val="90000"/>
            </a:lnSpc>
            <a:spcBef>
              <a:spcPct val="0"/>
            </a:spcBef>
            <a:spcAft>
              <a:spcPct val="35000"/>
            </a:spcAft>
            <a:buNone/>
          </a:pPr>
          <a:r>
            <a:rPr lang="en-US" sz="3100" kern="1200"/>
            <a:t>3</a:t>
          </a:r>
        </a:p>
      </dsp:txBody>
      <dsp:txXfrm>
        <a:off x="4225379" y="499713"/>
        <a:ext cx="502319" cy="502319"/>
      </dsp:txXfrm>
    </dsp:sp>
    <dsp:sp modelId="{D0D71562-FF37-456C-96CA-2A04822A5866}">
      <dsp:nvSpPr>
        <dsp:cNvPr id="0" name=""/>
        <dsp:cNvSpPr/>
      </dsp:nvSpPr>
      <dsp:spPr>
        <a:xfrm>
          <a:off x="3655301" y="1271666"/>
          <a:ext cx="1642477" cy="24570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60" tIns="165100" rIns="129560" bIns="165100" numCol="1" spcCol="1270" anchor="t" anchorCtr="0">
          <a:noAutofit/>
        </a:bodyPr>
        <a:lstStyle/>
        <a:p>
          <a:pPr marL="0" lvl="0" indent="0" algn="l" defTabSz="622300">
            <a:lnSpc>
              <a:spcPct val="90000"/>
            </a:lnSpc>
            <a:spcBef>
              <a:spcPct val="0"/>
            </a:spcBef>
            <a:spcAft>
              <a:spcPct val="35000"/>
            </a:spcAft>
            <a:buNone/>
          </a:pPr>
          <a:r>
            <a:rPr lang="en-GB" sz="1400" b="1" kern="1200" dirty="0"/>
            <a:t>To examine how integrated information and intelligence support operational and digital policing effectiveness.</a:t>
          </a:r>
          <a:endParaRPr lang="en-US" sz="1400" b="1" kern="1200" dirty="0"/>
        </a:p>
      </dsp:txBody>
      <dsp:txXfrm>
        <a:off x="3655301" y="1600161"/>
        <a:ext cx="1642477" cy="2128505"/>
      </dsp:txXfrm>
    </dsp:sp>
    <dsp:sp modelId="{1ACE5B6D-2FF9-4C8C-B2C6-A9596DF1C5C9}">
      <dsp:nvSpPr>
        <dsp:cNvPr id="0" name=""/>
        <dsp:cNvSpPr/>
      </dsp:nvSpPr>
      <dsp:spPr>
        <a:xfrm>
          <a:off x="5480276" y="750837"/>
          <a:ext cx="1642477"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9215F9-3619-48BC-95F4-D8AE808A256E}">
      <dsp:nvSpPr>
        <dsp:cNvPr id="0" name=""/>
        <dsp:cNvSpPr/>
      </dsp:nvSpPr>
      <dsp:spPr>
        <a:xfrm>
          <a:off x="7166552" y="689553"/>
          <a:ext cx="83948" cy="157677"/>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6471D15-F44C-4DEF-9B6C-19DC834052A6}">
      <dsp:nvSpPr>
        <dsp:cNvPr id="0" name=""/>
        <dsp:cNvSpPr/>
      </dsp:nvSpPr>
      <dsp:spPr>
        <a:xfrm>
          <a:off x="5946320" y="395679"/>
          <a:ext cx="710387" cy="710387"/>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567" tIns="27567" rIns="27567" bIns="27567" numCol="1" spcCol="1270" anchor="ctr" anchorCtr="0">
          <a:noAutofit/>
        </a:bodyPr>
        <a:lstStyle/>
        <a:p>
          <a:pPr marL="0" lvl="0" indent="0" algn="ctr" defTabSz="1377950">
            <a:lnSpc>
              <a:spcPct val="90000"/>
            </a:lnSpc>
            <a:spcBef>
              <a:spcPct val="0"/>
            </a:spcBef>
            <a:spcAft>
              <a:spcPct val="35000"/>
            </a:spcAft>
            <a:buNone/>
          </a:pPr>
          <a:r>
            <a:rPr lang="en-US" sz="3100" kern="1200"/>
            <a:t>4</a:t>
          </a:r>
        </a:p>
      </dsp:txBody>
      <dsp:txXfrm>
        <a:off x="6050354" y="499713"/>
        <a:ext cx="502319" cy="502319"/>
      </dsp:txXfrm>
    </dsp:sp>
    <dsp:sp modelId="{4B836373-CC5E-47B7-AF01-AFD56E086B93}">
      <dsp:nvSpPr>
        <dsp:cNvPr id="0" name=""/>
        <dsp:cNvSpPr/>
      </dsp:nvSpPr>
      <dsp:spPr>
        <a:xfrm>
          <a:off x="5480276" y="1271666"/>
          <a:ext cx="1642477" cy="24570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60" tIns="165100" rIns="129560" bIns="165100" numCol="1" spcCol="1270" anchor="t" anchorCtr="0">
          <a:noAutofit/>
        </a:bodyPr>
        <a:lstStyle/>
        <a:p>
          <a:pPr marL="0" lvl="0" indent="0" algn="l" defTabSz="622300">
            <a:lnSpc>
              <a:spcPct val="90000"/>
            </a:lnSpc>
            <a:spcBef>
              <a:spcPct val="0"/>
            </a:spcBef>
            <a:spcAft>
              <a:spcPct val="35000"/>
            </a:spcAft>
            <a:buNone/>
          </a:pPr>
          <a:r>
            <a:rPr lang="en-GB" sz="1400" b="1" kern="1200" dirty="0"/>
            <a:t>To identify the key challenges associated with integrating information and intelligence.</a:t>
          </a:r>
          <a:endParaRPr lang="en-US" sz="1400" b="1" kern="1200" dirty="0"/>
        </a:p>
      </dsp:txBody>
      <dsp:txXfrm>
        <a:off x="5480276" y="1600161"/>
        <a:ext cx="1642477" cy="2128505"/>
      </dsp:txXfrm>
    </dsp:sp>
    <dsp:sp modelId="{5512654C-13D8-4D4B-BBBF-8989596C5CF4}">
      <dsp:nvSpPr>
        <dsp:cNvPr id="0" name=""/>
        <dsp:cNvSpPr/>
      </dsp:nvSpPr>
      <dsp:spPr>
        <a:xfrm>
          <a:off x="7305250" y="750837"/>
          <a:ext cx="1642477"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2B9179-7B8D-4E81-813A-B552E46FFF78}">
      <dsp:nvSpPr>
        <dsp:cNvPr id="0" name=""/>
        <dsp:cNvSpPr/>
      </dsp:nvSpPr>
      <dsp:spPr>
        <a:xfrm>
          <a:off x="8991527" y="689553"/>
          <a:ext cx="83948" cy="157677"/>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BBFBAA9-38C2-4A70-9C28-88B51C9A3918}">
      <dsp:nvSpPr>
        <dsp:cNvPr id="0" name=""/>
        <dsp:cNvSpPr/>
      </dsp:nvSpPr>
      <dsp:spPr>
        <a:xfrm>
          <a:off x="7771295" y="395679"/>
          <a:ext cx="710387" cy="710387"/>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567" tIns="27567" rIns="27567" bIns="27567" numCol="1" spcCol="1270" anchor="ctr" anchorCtr="0">
          <a:noAutofit/>
        </a:bodyPr>
        <a:lstStyle/>
        <a:p>
          <a:pPr marL="0" lvl="0" indent="0" algn="ctr" defTabSz="1377950">
            <a:lnSpc>
              <a:spcPct val="90000"/>
            </a:lnSpc>
            <a:spcBef>
              <a:spcPct val="0"/>
            </a:spcBef>
            <a:spcAft>
              <a:spcPct val="35000"/>
            </a:spcAft>
            <a:buNone/>
          </a:pPr>
          <a:r>
            <a:rPr lang="en-US" sz="3100" kern="1200"/>
            <a:t>5</a:t>
          </a:r>
        </a:p>
      </dsp:txBody>
      <dsp:txXfrm>
        <a:off x="7875329" y="499713"/>
        <a:ext cx="502319" cy="502319"/>
      </dsp:txXfrm>
    </dsp:sp>
    <dsp:sp modelId="{54BD09C9-5D31-4943-A2EE-E816D1B70866}">
      <dsp:nvSpPr>
        <dsp:cNvPr id="0" name=""/>
        <dsp:cNvSpPr/>
      </dsp:nvSpPr>
      <dsp:spPr>
        <a:xfrm>
          <a:off x="7305250" y="1271666"/>
          <a:ext cx="1642477" cy="24570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60" tIns="165100" rIns="129560" bIns="165100" numCol="1" spcCol="1270" anchor="t" anchorCtr="0">
          <a:noAutofit/>
        </a:bodyPr>
        <a:lstStyle/>
        <a:p>
          <a:pPr marL="0" lvl="0" indent="0" algn="l" defTabSz="622300">
            <a:lnSpc>
              <a:spcPct val="90000"/>
            </a:lnSpc>
            <a:spcBef>
              <a:spcPct val="0"/>
            </a:spcBef>
            <a:spcAft>
              <a:spcPct val="35000"/>
            </a:spcAft>
            <a:buNone/>
          </a:pPr>
          <a:r>
            <a:rPr lang="en-GB" sz="1400" b="1" kern="1200" dirty="0"/>
            <a:t>To evaluate the key benefits of effective information and intelligence integration for operational and digital policing.</a:t>
          </a:r>
          <a:endParaRPr lang="en-US" sz="1400" b="1" kern="1200" dirty="0"/>
        </a:p>
      </dsp:txBody>
      <dsp:txXfrm>
        <a:off x="7305250" y="1600161"/>
        <a:ext cx="1642477" cy="2128505"/>
      </dsp:txXfrm>
    </dsp:sp>
    <dsp:sp modelId="{42A35FB8-3608-44D2-8B3D-45A4AC2C3E7F}">
      <dsp:nvSpPr>
        <dsp:cNvPr id="0" name=""/>
        <dsp:cNvSpPr/>
      </dsp:nvSpPr>
      <dsp:spPr>
        <a:xfrm>
          <a:off x="9130225" y="750836"/>
          <a:ext cx="821238"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4DE0F80-CF57-45F1-B928-5D05BED60BCA}">
      <dsp:nvSpPr>
        <dsp:cNvPr id="0" name=""/>
        <dsp:cNvSpPr/>
      </dsp:nvSpPr>
      <dsp:spPr>
        <a:xfrm>
          <a:off x="9596270" y="395679"/>
          <a:ext cx="710387" cy="710387"/>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567" tIns="27567" rIns="27567" bIns="27567" numCol="1" spcCol="1270" anchor="ctr" anchorCtr="0">
          <a:noAutofit/>
        </a:bodyPr>
        <a:lstStyle/>
        <a:p>
          <a:pPr marL="0" lvl="0" indent="0" algn="ctr" defTabSz="1377950">
            <a:lnSpc>
              <a:spcPct val="90000"/>
            </a:lnSpc>
            <a:spcBef>
              <a:spcPct val="0"/>
            </a:spcBef>
            <a:spcAft>
              <a:spcPct val="35000"/>
            </a:spcAft>
            <a:buNone/>
          </a:pPr>
          <a:r>
            <a:rPr lang="en-US" sz="3100" kern="1200"/>
            <a:t>6</a:t>
          </a:r>
          <a:endParaRPr lang="en-US" sz="3100" kern="1200" dirty="0"/>
        </a:p>
      </dsp:txBody>
      <dsp:txXfrm>
        <a:off x="9700304" y="499713"/>
        <a:ext cx="502319" cy="502319"/>
      </dsp:txXfrm>
    </dsp:sp>
    <dsp:sp modelId="{9DAFF16D-AB2E-4E13-BFED-48D02EBCAE7E}">
      <dsp:nvSpPr>
        <dsp:cNvPr id="0" name=""/>
        <dsp:cNvSpPr/>
      </dsp:nvSpPr>
      <dsp:spPr>
        <a:xfrm>
          <a:off x="9130225" y="1271666"/>
          <a:ext cx="1642477" cy="24570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60" tIns="165100" rIns="129560" bIns="165100" numCol="1" spcCol="1270" anchor="t" anchorCtr="0">
          <a:noAutofit/>
        </a:bodyPr>
        <a:lstStyle/>
        <a:p>
          <a:pPr marL="0" lvl="0" indent="0" algn="l" defTabSz="622300">
            <a:lnSpc>
              <a:spcPct val="90000"/>
            </a:lnSpc>
            <a:spcBef>
              <a:spcPct val="0"/>
            </a:spcBef>
            <a:spcAft>
              <a:spcPct val="35000"/>
            </a:spcAft>
            <a:buNone/>
          </a:pPr>
          <a:r>
            <a:rPr lang="en-GB" sz="1400" b="1" kern="1200" dirty="0"/>
            <a:t>To apply findings to a real‑world case study (Operation Venetic)</a:t>
          </a:r>
          <a:endParaRPr lang="en-US" sz="1400" b="1" kern="1200" dirty="0"/>
        </a:p>
      </dsp:txBody>
      <dsp:txXfrm>
        <a:off x="9130225" y="1600161"/>
        <a:ext cx="1642477" cy="21285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7D3523-9E6B-4200-BD69-493F9D48A988}">
      <dsp:nvSpPr>
        <dsp:cNvPr id="0" name=""/>
        <dsp:cNvSpPr/>
      </dsp:nvSpPr>
      <dsp:spPr>
        <a:xfrm>
          <a:off x="2844584" y="1077803"/>
          <a:ext cx="2875640" cy="2875834"/>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4AA4B86-C4DA-4BE1-B477-639722CE602B}">
      <dsp:nvSpPr>
        <dsp:cNvPr id="0" name=""/>
        <dsp:cNvSpPr/>
      </dsp:nvSpPr>
      <dsp:spPr>
        <a:xfrm>
          <a:off x="5754584" y="726620"/>
          <a:ext cx="853045" cy="853306"/>
        </a:xfrm>
        <a:prstGeom prst="donut">
          <a:avLst>
            <a:gd name="adj" fmla="val 746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5A8F961-D51D-417E-B031-6061C0E3FA88}">
      <dsp:nvSpPr>
        <dsp:cNvPr id="0" name=""/>
        <dsp:cNvSpPr/>
      </dsp:nvSpPr>
      <dsp:spPr>
        <a:xfrm>
          <a:off x="2952242" y="1175774"/>
          <a:ext cx="2654945" cy="2654732"/>
        </a:xfrm>
        <a:prstGeom prst="ellipse">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DF318E76-3FC5-4A18-93EB-8CF32BAD2989}">
      <dsp:nvSpPr>
        <dsp:cNvPr id="0" name=""/>
        <dsp:cNvSpPr/>
      </dsp:nvSpPr>
      <dsp:spPr>
        <a:xfrm>
          <a:off x="2341083" y="191719"/>
          <a:ext cx="4266546" cy="853306"/>
        </a:xfrm>
        <a:prstGeom prst="rect">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12700" cap="flat" cmpd="sng" algn="ctr">
          <a:solidFill>
            <a:schemeClr val="accent1"/>
          </a:solidFill>
          <a:prstDash val="solid"/>
          <a:miter lim="800000"/>
        </a:ln>
        <a:effectLst/>
      </dsp:spPr>
      <dsp:style>
        <a:lnRef idx="1">
          <a:schemeClr val="accent1"/>
        </a:lnRef>
        <a:fillRef idx="2">
          <a:schemeClr val="accent1"/>
        </a:fillRef>
        <a:effectRef idx="1">
          <a:schemeClr val="accent1"/>
        </a:effectRef>
        <a:fontRef idx="minor">
          <a:schemeClr val="dk1"/>
        </a:fontRef>
      </dsp:style>
      <dsp:txBody>
        <a:bodyPr spcFirstLastPara="0" vert="horz" wrap="square" lIns="50800" tIns="50800" rIns="50800" bIns="5080" numCol="1" spcCol="1270" anchor="b" anchorCtr="0">
          <a:noAutofit/>
        </a:bodyPr>
        <a:lstStyle/>
        <a:p>
          <a:pPr marL="0" lvl="0" indent="0" algn="r" defTabSz="1778000">
            <a:lnSpc>
              <a:spcPct val="90000"/>
            </a:lnSpc>
            <a:spcBef>
              <a:spcPct val="0"/>
            </a:spcBef>
            <a:spcAft>
              <a:spcPct val="35000"/>
            </a:spcAft>
            <a:buNone/>
          </a:pPr>
          <a:r>
            <a:rPr lang="en-GB" sz="4000" b="1" kern="1200" dirty="0"/>
            <a:t>Operation Venetic</a:t>
          </a:r>
        </a:p>
      </dsp:txBody>
      <dsp:txXfrm>
        <a:off x="2341083" y="191719"/>
        <a:ext cx="4266546" cy="8533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5D9D11-EB94-4BB8-AAA0-0D2DC9819E18}">
      <dsp:nvSpPr>
        <dsp:cNvPr id="0" name=""/>
        <dsp:cNvSpPr/>
      </dsp:nvSpPr>
      <dsp:spPr>
        <a:xfrm>
          <a:off x="3232922" y="1634040"/>
          <a:ext cx="711414" cy="91440"/>
        </a:xfrm>
        <a:custGeom>
          <a:avLst/>
          <a:gdLst/>
          <a:ahLst/>
          <a:cxnLst/>
          <a:rect l="0" t="0" r="0" b="0"/>
          <a:pathLst>
            <a:path>
              <a:moveTo>
                <a:pt x="0" y="45720"/>
              </a:moveTo>
              <a:lnTo>
                <a:pt x="711414"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570079" y="1676050"/>
        <a:ext cx="37100" cy="7420"/>
      </dsp:txXfrm>
    </dsp:sp>
    <dsp:sp modelId="{FD89B2A7-88E3-4CD8-99C2-DF1D27453917}">
      <dsp:nvSpPr>
        <dsp:cNvPr id="0" name=""/>
        <dsp:cNvSpPr/>
      </dsp:nvSpPr>
      <dsp:spPr>
        <a:xfrm>
          <a:off x="8570" y="711914"/>
          <a:ext cx="3226152" cy="1935691"/>
        </a:xfrm>
        <a:prstGeom prst="rect">
          <a:avLst/>
        </a:prstGeom>
        <a:solidFill>
          <a:schemeClr val="accent1">
            <a:alpha val="50000"/>
          </a:schemeClr>
        </a:solidFill>
        <a:ln>
          <a:noFill/>
        </a:ln>
        <a:effectLst/>
        <a:scene3d>
          <a:camera prst="orthographicFront"/>
          <a:lightRig rig="flat" dir="t"/>
        </a:scene3d>
        <a:sp3d/>
      </dsp:spPr>
      <dsp:style>
        <a:lnRef idx="0">
          <a:scrgbClr r="0" g="0" b="0"/>
        </a:lnRef>
        <a:fillRef idx="0">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GB" sz="2000" b="0" kern="1200" dirty="0">
              <a:effectLst/>
            </a:rPr>
            <a:t>Defined key concepts </a:t>
          </a:r>
          <a:r>
            <a:rPr lang="en-GB" sz="2000" kern="1200" dirty="0">
              <a:effectLst/>
            </a:rPr>
            <a:t>of information and intelligence in UK policing.</a:t>
          </a:r>
          <a:endParaRPr lang="en-GB" sz="2000" kern="1200" dirty="0"/>
        </a:p>
      </dsp:txBody>
      <dsp:txXfrm>
        <a:off x="8570" y="711914"/>
        <a:ext cx="3226152" cy="1935691"/>
      </dsp:txXfrm>
    </dsp:sp>
    <dsp:sp modelId="{DC6B66EE-C9AB-4C82-8D9B-639AEE8ED062}">
      <dsp:nvSpPr>
        <dsp:cNvPr id="0" name=""/>
        <dsp:cNvSpPr/>
      </dsp:nvSpPr>
      <dsp:spPr>
        <a:xfrm>
          <a:off x="7201089" y="1634040"/>
          <a:ext cx="711414" cy="91440"/>
        </a:xfrm>
        <a:custGeom>
          <a:avLst/>
          <a:gdLst/>
          <a:ahLst/>
          <a:cxnLst/>
          <a:rect l="0" t="0" r="0" b="0"/>
          <a:pathLst>
            <a:path>
              <a:moveTo>
                <a:pt x="0" y="45720"/>
              </a:moveTo>
              <a:lnTo>
                <a:pt x="711414"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7538246" y="1676050"/>
        <a:ext cx="37100" cy="7420"/>
      </dsp:txXfrm>
    </dsp:sp>
    <dsp:sp modelId="{005276B4-AAA8-4D86-AFDE-27D77D1A6C07}">
      <dsp:nvSpPr>
        <dsp:cNvPr id="0" name=""/>
        <dsp:cNvSpPr/>
      </dsp:nvSpPr>
      <dsp:spPr>
        <a:xfrm>
          <a:off x="3976737" y="711914"/>
          <a:ext cx="3226152" cy="1935691"/>
        </a:xfrm>
        <a:prstGeom prst="rect">
          <a:avLst/>
        </a:prstGeom>
        <a:solidFill>
          <a:schemeClr val="accent1">
            <a:alpha val="50000"/>
          </a:schemeClr>
        </a:solidFill>
        <a:ln>
          <a:noFill/>
        </a:ln>
        <a:effectLst/>
        <a:scene3d>
          <a:camera prst="orthographicFront"/>
          <a:lightRig rig="flat" dir="t"/>
        </a:scene3d>
        <a:sp3d/>
      </dsp:spPr>
      <dsp:style>
        <a:lnRef idx="0">
          <a:scrgbClr r="0" g="0" b="0"/>
        </a:lnRef>
        <a:fillRef idx="0">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GB" sz="2000" b="0" kern="1200" dirty="0">
              <a:effectLst/>
            </a:rPr>
            <a:t>Reviewed legal frameworks </a:t>
          </a:r>
          <a:r>
            <a:rPr lang="en-GB" sz="2000" kern="1200" dirty="0">
              <a:effectLst/>
            </a:rPr>
            <a:t>governing collection, handling and sharing.</a:t>
          </a:r>
          <a:endParaRPr lang="en-GB" sz="2000" kern="1200" dirty="0"/>
        </a:p>
      </dsp:txBody>
      <dsp:txXfrm>
        <a:off x="3976737" y="711914"/>
        <a:ext cx="3226152" cy="1935691"/>
      </dsp:txXfrm>
    </dsp:sp>
    <dsp:sp modelId="{8B68DCF5-02FB-44E9-A94D-18FF2612130B}">
      <dsp:nvSpPr>
        <dsp:cNvPr id="0" name=""/>
        <dsp:cNvSpPr/>
      </dsp:nvSpPr>
      <dsp:spPr>
        <a:xfrm>
          <a:off x="1621646" y="2645806"/>
          <a:ext cx="7936334" cy="711414"/>
        </a:xfrm>
        <a:custGeom>
          <a:avLst/>
          <a:gdLst/>
          <a:ahLst/>
          <a:cxnLst/>
          <a:rect l="0" t="0" r="0" b="0"/>
          <a:pathLst>
            <a:path>
              <a:moveTo>
                <a:pt x="7936334" y="0"/>
              </a:moveTo>
              <a:lnTo>
                <a:pt x="7936334" y="372807"/>
              </a:lnTo>
              <a:lnTo>
                <a:pt x="0" y="372807"/>
              </a:lnTo>
              <a:lnTo>
                <a:pt x="0" y="711414"/>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5390539" y="2997803"/>
        <a:ext cx="398547" cy="7420"/>
      </dsp:txXfrm>
    </dsp:sp>
    <dsp:sp modelId="{5D484940-9330-43FD-B606-B8EA0DAFE2FD}">
      <dsp:nvSpPr>
        <dsp:cNvPr id="0" name=""/>
        <dsp:cNvSpPr/>
      </dsp:nvSpPr>
      <dsp:spPr>
        <a:xfrm>
          <a:off x="7944904" y="711914"/>
          <a:ext cx="3226152" cy="1935691"/>
        </a:xfrm>
        <a:prstGeom prst="rect">
          <a:avLst/>
        </a:prstGeom>
        <a:solidFill>
          <a:schemeClr val="accent1">
            <a:alpha val="50000"/>
          </a:schemeClr>
        </a:solidFill>
        <a:ln>
          <a:noFill/>
        </a:ln>
        <a:effectLst/>
        <a:scene3d>
          <a:camera prst="orthographicFront"/>
          <a:lightRig rig="flat" dir="t"/>
        </a:scene3d>
        <a:sp3d/>
      </dsp:spPr>
      <dsp:style>
        <a:lnRef idx="0">
          <a:scrgbClr r="0" g="0" b="0"/>
        </a:lnRef>
        <a:fillRef idx="0">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GB" sz="2000" b="0" kern="1200" dirty="0">
              <a:effectLst/>
            </a:rPr>
            <a:t>Analysed evidence </a:t>
          </a:r>
          <a:r>
            <a:rPr lang="en-GB" sz="2000" kern="1200" dirty="0">
              <a:effectLst/>
            </a:rPr>
            <a:t>on how integration supports operational and digital policing.</a:t>
          </a:r>
          <a:endParaRPr lang="en-GB" sz="2000" kern="1200" dirty="0"/>
        </a:p>
      </dsp:txBody>
      <dsp:txXfrm>
        <a:off x="7944904" y="711914"/>
        <a:ext cx="3226152" cy="1935691"/>
      </dsp:txXfrm>
    </dsp:sp>
    <dsp:sp modelId="{54C96D5D-B5C3-42CF-B747-323367DA5BB0}">
      <dsp:nvSpPr>
        <dsp:cNvPr id="0" name=""/>
        <dsp:cNvSpPr/>
      </dsp:nvSpPr>
      <dsp:spPr>
        <a:xfrm>
          <a:off x="3232922" y="4311746"/>
          <a:ext cx="711414" cy="91440"/>
        </a:xfrm>
        <a:custGeom>
          <a:avLst/>
          <a:gdLst/>
          <a:ahLst/>
          <a:cxnLst/>
          <a:rect l="0" t="0" r="0" b="0"/>
          <a:pathLst>
            <a:path>
              <a:moveTo>
                <a:pt x="0" y="45720"/>
              </a:moveTo>
              <a:lnTo>
                <a:pt x="711414"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570079" y="4353756"/>
        <a:ext cx="37100" cy="7420"/>
      </dsp:txXfrm>
    </dsp:sp>
    <dsp:sp modelId="{0C5EEE37-534F-4B91-B8D3-18069288877E}">
      <dsp:nvSpPr>
        <dsp:cNvPr id="0" name=""/>
        <dsp:cNvSpPr/>
      </dsp:nvSpPr>
      <dsp:spPr>
        <a:xfrm>
          <a:off x="8570" y="3389620"/>
          <a:ext cx="3226152" cy="1935691"/>
        </a:xfrm>
        <a:prstGeom prst="rect">
          <a:avLst/>
        </a:prstGeom>
        <a:solidFill>
          <a:schemeClr val="accent1">
            <a:alpha val="50000"/>
          </a:schemeClr>
        </a:solidFill>
        <a:ln>
          <a:noFill/>
        </a:ln>
        <a:effectLst/>
        <a:scene3d>
          <a:camera prst="orthographicFront"/>
          <a:lightRig rig="flat" dir="t"/>
        </a:scene3d>
        <a:sp3d/>
      </dsp:spPr>
      <dsp:style>
        <a:lnRef idx="0">
          <a:scrgbClr r="0" g="0" b="0"/>
        </a:lnRef>
        <a:fillRef idx="0">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0" kern="1200" dirty="0">
              <a:effectLst/>
            </a:rPr>
            <a:t>Identified challenges </a:t>
          </a:r>
          <a:r>
            <a:rPr lang="en-GB" sz="2000" kern="1200" dirty="0">
              <a:effectLst/>
            </a:rPr>
            <a:t>such as fragmentation, capacity gaps and inconsistent systems</a:t>
          </a:r>
          <a:r>
            <a:rPr lang="en-GB" sz="1200" kern="1200" dirty="0">
              <a:effectLst/>
            </a:rPr>
            <a:t>.</a:t>
          </a:r>
          <a:endParaRPr lang="en-GB" sz="1200" kern="1200" dirty="0"/>
        </a:p>
      </dsp:txBody>
      <dsp:txXfrm>
        <a:off x="8570" y="3389620"/>
        <a:ext cx="3226152" cy="1935691"/>
      </dsp:txXfrm>
    </dsp:sp>
    <dsp:sp modelId="{96D90635-56B3-4D69-B918-A7613F7DD9FC}">
      <dsp:nvSpPr>
        <dsp:cNvPr id="0" name=""/>
        <dsp:cNvSpPr/>
      </dsp:nvSpPr>
      <dsp:spPr>
        <a:xfrm>
          <a:off x="7201089" y="4311746"/>
          <a:ext cx="711414" cy="91440"/>
        </a:xfrm>
        <a:custGeom>
          <a:avLst/>
          <a:gdLst/>
          <a:ahLst/>
          <a:cxnLst/>
          <a:rect l="0" t="0" r="0" b="0"/>
          <a:pathLst>
            <a:path>
              <a:moveTo>
                <a:pt x="0" y="45720"/>
              </a:moveTo>
              <a:lnTo>
                <a:pt x="711414"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7538246" y="4353756"/>
        <a:ext cx="37100" cy="7420"/>
      </dsp:txXfrm>
    </dsp:sp>
    <dsp:sp modelId="{CCD4C0CA-2D79-4066-A746-41AE568A5735}">
      <dsp:nvSpPr>
        <dsp:cNvPr id="0" name=""/>
        <dsp:cNvSpPr/>
      </dsp:nvSpPr>
      <dsp:spPr>
        <a:xfrm>
          <a:off x="3976737" y="3389620"/>
          <a:ext cx="3226152" cy="1935691"/>
        </a:xfrm>
        <a:prstGeom prst="rect">
          <a:avLst/>
        </a:prstGeom>
        <a:solidFill>
          <a:schemeClr val="accent1">
            <a:alpha val="50000"/>
          </a:schemeClr>
        </a:solidFill>
        <a:ln>
          <a:noFill/>
        </a:ln>
        <a:effectLst/>
        <a:scene3d>
          <a:camera prst="orthographicFront"/>
          <a:lightRig rig="flat" dir="t"/>
        </a:scene3d>
        <a:sp3d/>
      </dsp:spPr>
      <dsp:style>
        <a:lnRef idx="0">
          <a:scrgbClr r="0" g="0" b="0"/>
        </a:lnRef>
        <a:fillRef idx="0">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0" kern="1200" dirty="0">
              <a:effectLst/>
            </a:rPr>
            <a:t>Evaluated benefits </a:t>
          </a:r>
          <a:r>
            <a:rPr lang="en-GB" sz="2000" kern="1200" dirty="0">
              <a:effectLst/>
            </a:rPr>
            <a:t>including improved decision‑making, investigations and threat identification.</a:t>
          </a:r>
          <a:endParaRPr lang="en-GB" sz="2000" kern="1200" dirty="0"/>
        </a:p>
      </dsp:txBody>
      <dsp:txXfrm>
        <a:off x="3976737" y="3389620"/>
        <a:ext cx="3226152" cy="1935691"/>
      </dsp:txXfrm>
    </dsp:sp>
    <dsp:sp modelId="{9193806B-A132-48C1-A0F8-9877D838F434}">
      <dsp:nvSpPr>
        <dsp:cNvPr id="0" name=""/>
        <dsp:cNvSpPr/>
      </dsp:nvSpPr>
      <dsp:spPr>
        <a:xfrm>
          <a:off x="7944904" y="3389620"/>
          <a:ext cx="3226152" cy="1935691"/>
        </a:xfrm>
        <a:prstGeom prst="rect">
          <a:avLst/>
        </a:prstGeom>
        <a:solidFill>
          <a:schemeClr val="accent1">
            <a:alpha val="50000"/>
          </a:schemeClr>
        </a:solidFill>
        <a:ln>
          <a:noFill/>
        </a:ln>
        <a:effectLst/>
        <a:scene3d>
          <a:camera prst="orthographicFront"/>
          <a:lightRig rig="flat" dir="t"/>
        </a:scene3d>
        <a:sp3d/>
      </dsp:spPr>
      <dsp:style>
        <a:lnRef idx="0">
          <a:scrgbClr r="0" g="0" b="0"/>
        </a:lnRef>
        <a:fillRef idx="0">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0" kern="1200" dirty="0">
              <a:effectLst/>
            </a:rPr>
            <a:t>Examined Operation Venetic </a:t>
          </a:r>
          <a:r>
            <a:rPr lang="en-GB" sz="2000" kern="1200" dirty="0">
              <a:effectLst/>
            </a:rPr>
            <a:t>as a real‑world case study demonstrating integrated intelligence in practice</a:t>
          </a:r>
          <a:r>
            <a:rPr lang="en-GB" sz="1200" kern="1200" dirty="0">
              <a:effectLst/>
            </a:rPr>
            <a:t>.</a:t>
          </a:r>
          <a:endParaRPr lang="en-GB" sz="1200" kern="1200" dirty="0"/>
        </a:p>
      </dsp:txBody>
      <dsp:txXfrm>
        <a:off x="7944904" y="3389620"/>
        <a:ext cx="3226152" cy="1935691"/>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8/layout/BubblePictureList">
  <dgm:title val=""/>
  <dgm:desc val=""/>
  <dgm:catLst>
    <dgm:cat type="picture" pri="22000"/>
    <dgm:cat type="pictureconvert" pri="22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8"/>
      <dgm:chPref val="8"/>
      <dgm:dir/>
    </dgm:varLst>
    <dgm:shape xmlns:r="http://schemas.openxmlformats.org/officeDocument/2006/relationships" r:blip="">
      <dgm:adjLst/>
    </dgm:shape>
    <dgm:choose name="Name1">
      <dgm:if name="Name2" axis="ch" ptType="node" func="cnt" op="equ" val="1">
        <dgm:alg type="composite">
          <dgm:param type="ar" val="1.7423"/>
        </dgm:alg>
        <dgm:choose name="Name3">
          <dgm:if name="Name4" func="var" arg="dir" op="equ" val="norm">
            <dgm:constrLst>
              <dgm:constr type="primFontSz" for="des" ptType="node" op="equ" val="65"/>
              <dgm:constr type="l" for="ch" forName="parent_text_1" refType="w" fact="0"/>
              <dgm:constr type="t" for="ch" forName="parent_text_1" refType="h" fact="0"/>
              <dgm:constr type="w" for="ch" forName="parent_text_1" refType="w" fact="0.6457"/>
              <dgm:constr type="h" for="ch" forName="parent_text_1" refType="h" fact="0.225"/>
              <dgm:constr type="l" for="ch" forName="image_accent_1" refType="w" fact="0.4305"/>
              <dgm:constr type="t" for="ch" forName="image_accent_1" refType="h" fact="0.2417"/>
              <dgm:constr type="w" for="ch" forName="image_accent_1" refType="w" fact="0.4352"/>
              <dgm:constr type="h" for="ch" forName="image_accent_1" refType="h" fact="0.7583"/>
              <dgm:constr type="l" for="ch" forName="accent_1" refType="w" fact="0.8709"/>
              <dgm:constr type="t" for="ch" forName="accent_1" refType="h" fact="0.1491"/>
              <dgm:constr type="w" for="ch" forName="accent_1" refType="w" fact="0.1291"/>
              <dgm:constr type="h" for="ch" forName="accent_1" refType="h" fact="0.225"/>
              <dgm:constr type="l" for="ch" forName="image_1" refType="w" fact="0.4457"/>
              <dgm:constr type="t" for="ch" forName="image_1" refType="h" fact="0.2709"/>
              <dgm:constr type="w" for="ch" forName="image_1" refType="w" fact="0.4018"/>
              <dgm:constr type="h" for="ch" forName="image_1" refType="h" fact="0.7"/>
            </dgm:constrLst>
          </dgm:if>
          <dgm:else name="Name5">
            <dgm:constrLst>
              <dgm:constr type="primFontSz" for="des" ptType="node" op="equ" val="65"/>
              <dgm:constr type="l" for="ch" forName="parent_text_1" refType="w" fact="0.3543"/>
              <dgm:constr type="t" for="ch" forName="parent_text_1" refType="h" fact="0"/>
              <dgm:constr type="w" for="ch" forName="parent_text_1" refType="w" fact="0.6457"/>
              <dgm:constr type="h" for="ch" forName="parent_text_1" refType="h" fact="0.225"/>
              <dgm:constr type="l" for="ch" forName="image_accent_1" refType="w" fact="0.1344"/>
              <dgm:constr type="t" for="ch" forName="image_accent_1" refType="h" fact="0.2417"/>
              <dgm:constr type="w" for="ch" forName="image_accent_1" refType="w" fact="0.4352"/>
              <dgm:constr type="h" for="ch" forName="image_accent_1" refType="h" fact="0.7583"/>
              <dgm:constr type="l" for="ch" forName="accent_1" refType="w" fact="0"/>
              <dgm:constr type="t" for="ch" forName="accent_1" refType="h" fact="0.1491"/>
              <dgm:constr type="w" for="ch" forName="accent_1" refType="w" fact="0.1291"/>
              <dgm:constr type="h" for="ch" forName="accent_1" refType="h" fact="0.225"/>
              <dgm:constr type="l" for="ch" forName="image_1" refType="w" fact="0.1525"/>
              <dgm:constr type="t" for="ch" forName="image_1" refType="h" fact="0.2709"/>
              <dgm:constr type="w" for="ch" forName="image_1" refType="w" fact="0.4018"/>
              <dgm:constr type="h" for="ch" forName="image_1" refType="h" fact="0.7"/>
            </dgm:constrLst>
          </dgm:else>
        </dgm:choose>
      </dgm:if>
      <dgm:if name="Name6" axis="ch" ptType="node" func="cnt" op="equ" val="2">
        <dgm:alg type="composite">
          <dgm:param type="ar" val="3.193"/>
        </dgm:alg>
        <dgm:choose name="Name7">
          <dgm:if name="Name8" func="var" arg="dir" op="equ" val="norm">
            <dgm:constrLst>
              <dgm:constr type="primFontSz" for="des" ptType="node" op="equ" val="65"/>
              <dgm:constr type="l" for="ch" forName="image_accent_1" refType="w" fact="0.2342"/>
              <dgm:constr type="t" for="ch" forName="image_accent_1" refType="h" fact="0.2354"/>
              <dgm:constr type="w" for="ch" forName="image_accent_1" refType="w" fact="0.2394"/>
              <dgm:constr type="h" for="ch" forName="image_accent_1" refType="h" fact="0.7646"/>
              <dgm:constr type="l" for="ch" forName="image_1" refType="w" fact="0.2434"/>
              <dgm:constr type="t" for="ch" forName="image_1" refType="h" fact="0.2648"/>
              <dgm:constr type="w" for="ch" forName="image_1" refType="w" fact="0.2211"/>
              <dgm:constr type="h" for="ch" forName="image_1" refType="h" fact="0.7058"/>
              <dgm:constr type="l" for="ch" forName="parent_text_1" refType="w" fact="0"/>
              <dgm:constr type="t" for="ch" forName="parent_text_1" refType="h" fact="0"/>
              <dgm:constr type="w" for="ch" forName="parent_text_1" refType="w" fact="0.3553"/>
              <dgm:constr type="h" for="ch" forName="parent_text_1" refType="h" fact="0.215"/>
              <dgm:constr type="l" for="ch" forName="image_accent_2" refType="w" fact="0.5"/>
              <dgm:constr type="t" for="ch" forName="image_accent_2" refType="h" fact="0.3883"/>
              <dgm:constr type="w" for="ch" forName="image_accent_2" refType="w" fact="0.1253"/>
              <dgm:constr type="h" for="ch" forName="image_accent_2" refType="h" fact="0.4"/>
              <dgm:constr type="l" for="ch" forName="image_2" refType="w" fact="0.5074"/>
              <dgm:constr type="t" for="ch" forName="image_2" refType="h" fact="0.4118"/>
              <dgm:constr type="w" for="ch" forName="image_2" refType="w" fact="0.1105"/>
              <dgm:constr type="h" for="ch" forName="image_2" refType="h" fact="0.3529"/>
              <dgm:constr type="l" for="ch" forName="parent_text_2" refType="w" fact="0.6447"/>
              <dgm:constr type="t" for="ch" forName="parent_text_2" refType="h" fact="0.4118"/>
              <dgm:constr type="w" for="ch" forName="parent_text_2" refType="w" fact="0.3553"/>
              <dgm:constr type="h" for="ch" forName="parent_text_2" refType="h" fact="0.3529"/>
              <dgm:constr type="l" for="ch" forName="accent_1" refType="w" fact="0.6316"/>
              <dgm:constr type="t" for="ch" forName="accent_1" refType="h" fact="0.7899"/>
              <dgm:constr type="w" for="ch" forName="accent_1" refType="w" fact="0.0395"/>
              <dgm:constr type="h" for="ch" forName="accent_1" refType="h" fact="0.126"/>
            </dgm:constrLst>
          </dgm:if>
          <dgm:else name="Name9">
            <dgm:constrLst>
              <dgm:constr type="primFontSz" for="des" ptType="node" op="equ" val="65"/>
              <dgm:constr type="l" for="ch" forName="image_accent_2" refType="w" fact="0.3747"/>
              <dgm:constr type="t" for="ch" forName="image_accent_2" refType="h" fact="0.3883"/>
              <dgm:constr type="w" for="ch" forName="image_accent_2" refType="w" fact="0.1253"/>
              <dgm:constr type="h" for="ch" forName="image_accent_2" refType="h" fact="0.4"/>
              <dgm:constr type="l" for="ch" forName="image_2" refType="w" fact="0.3821"/>
              <dgm:constr type="t" for="ch" forName="image_2" refType="h" fact="0.4118"/>
              <dgm:constr type="w" for="ch" forName="image_2" refType="w" fact="0.1105"/>
              <dgm:constr type="h" for="ch" forName="image_2" refType="h" fact="0.3529"/>
              <dgm:constr type="l" for="ch" forName="parent_text_1" refType="w" fact="0.6447"/>
              <dgm:constr type="t" for="ch" forName="parent_text_1" refType="h" fact="0"/>
              <dgm:constr type="w" for="ch" forName="parent_text_1" refType="w" fact="0.3553"/>
              <dgm:constr type="h" for="ch" forName="parent_text_1" refType="h" fact="0.215"/>
              <dgm:constr type="l" for="ch" forName="parent_text_2" refType="w" fact="0"/>
              <dgm:constr type="t" for="ch" forName="parent_text_2" refType="h" fact="0.4118"/>
              <dgm:constr type="w" for="ch" forName="parent_text_2" refType="w" fact="0.3553"/>
              <dgm:constr type="h" for="ch" forName="parent_text_2" refType="h" fact="0.3529"/>
              <dgm:constr type="l" for="ch" forName="image_accent_1" refType="w" fact="0.5263"/>
              <dgm:constr type="t" for="ch" forName="image_accent_1" refType="h" fact="0.2354"/>
              <dgm:constr type="w" for="ch" forName="image_accent_1" refType="w" fact="0.2394"/>
              <dgm:constr type="h" for="ch" forName="image_accent_1" refType="h" fact="0.7646"/>
              <dgm:constr type="l" for="ch" forName="image_1" refType="w" fact="0.5355"/>
              <dgm:constr type="t" for="ch" forName="image_1" refType="h" fact="0.2648"/>
              <dgm:constr type="w" for="ch" forName="image_1" refType="w" fact="0.2211"/>
              <dgm:constr type="h" for="ch" forName="image_1" refType="h" fact="0.7058"/>
              <dgm:constr type="l" for="ch" forName="accent_1" refType="w" fact="0.3289"/>
              <dgm:constr type="t" for="ch" forName="accent_1" refType="h" fact="0.7899"/>
              <dgm:constr type="w" for="ch" forName="accent_1" refType="w" fact="0.0395"/>
              <dgm:constr type="h" for="ch" forName="accent_1" refType="h" fact="0.126"/>
            </dgm:constrLst>
          </dgm:else>
        </dgm:choose>
      </dgm:if>
      <dgm:if name="Name10" axis="ch" ptType="node" func="cnt" op="equ" val="3">
        <dgm:alg type="composite">
          <dgm:param type="ar" val="2.4052"/>
        </dgm:alg>
        <dgm:choose name="Name11">
          <dgm:if name="Name12" func="var" arg="dir" op="equ" val="norm">
            <dgm:constrLst>
              <dgm:constr type="primFontSz" for="des" ptType="node" op="equ" val="65"/>
              <dgm:constr type="l" for="ch" forName="accent_3" refType="w" fact="0.6316"/>
              <dgm:constr type="t" for="ch" forName="accent_3" refType="h" fact="0.8355"/>
              <dgm:constr type="w" for="ch" forName="accent_3" refType="w" fact="0.0395"/>
              <dgm:constr type="h" for="ch" forName="accent_3" refType="h" fact="0.0949"/>
              <dgm:constr type="l" for="ch" forName="image_accent_2" refType="w" fact="0.4936"/>
              <dgm:constr type="t" for="ch" forName="image_accent_2" refType="h" fact="0.5329"/>
              <dgm:constr type="w" for="ch" forName="image_accent_2" refType="w" fact="0.1253"/>
              <dgm:constr type="h" for="ch" forName="image_accent_2" refType="h" fact="0.3013"/>
              <dgm:constr type="l" for="ch" forName="image_2" refType="w" fact="0.501"/>
              <dgm:constr type="t" for="ch" forName="image_2" refType="h" fact="0.5507"/>
              <dgm:constr type="w" for="ch" forName="image_2" refType="w" fact="0.1105"/>
              <dgm:constr type="h" for="ch" forName="image_2" refType="h" fact="0.2658"/>
              <dgm:constr type="l" for="ch" forName="image_accent_3" refType="w" fact="0.4446"/>
              <dgm:constr type="t" for="ch" forName="image_accent_3" refType="h" fact="0.1076"/>
              <dgm:constr type="w" for="ch" forName="image_accent_3" refType="w" fact="0.1606"/>
              <dgm:constr type="h" for="ch" forName="image_accent_3" refType="h" fact="0.3864"/>
              <dgm:constr type="l" for="ch" forName="image_3" refType="w" fact="0.4531"/>
              <dgm:constr type="t" for="ch" forName="image_3" refType="h" fact="0.128"/>
              <dgm:constr type="w" for="ch" forName="image_3" refType="w" fact="0.1437"/>
              <dgm:constr type="h" for="ch" forName="image_3" refType="h" fact="0.3456"/>
              <dgm:constr type="l" for="ch" forName="image_accent_1" refType="w" fact="0.2368"/>
              <dgm:constr type="t" for="ch" forName="image_accent_1" refType="h" fact="0.4241"/>
              <dgm:constr type="w" for="ch" forName="image_accent_1" refType="w" fact="0.2394"/>
              <dgm:constr type="h" for="ch" forName="image_accent_1" refType="h" fact="0.5759"/>
              <dgm:constr type="l" for="ch" forName="image_1" refType="w" fact="0.246"/>
              <dgm:constr type="t" for="ch" forName="image_1" refType="h" fact="0.4462"/>
              <dgm:constr type="w" for="ch" forName="image_1" refType="w" fact="0.2211"/>
              <dgm:constr type="h" for="ch" forName="image_1" refType="h" fact="0.5317"/>
              <dgm:constr type="l" for="ch" forName="parent_text_1" refType="w" fact="0"/>
              <dgm:constr type="t" for="ch" forName="parent_text_1" refType="h" fact="0.128"/>
              <dgm:constr type="w" for="ch" forName="parent_text_1" refType="w" fact="0.3553"/>
              <dgm:constr type="h" for="ch" forName="parent_text_1" refType="h" fact="0.2775"/>
              <dgm:constr type="l" for="ch" forName="accent_1" refType="w" fact="0.3895"/>
              <dgm:constr type="t" for="ch" forName="accent_1" refType="h" fact="0"/>
              <dgm:constr type="w" for="ch" forName="accent_1" refType="w" fact="0.0711"/>
              <dgm:constr type="h" for="ch" forName="accent_1" refType="h" fact="0.1709"/>
              <dgm:constr type="l" for="ch" forName="parent_text_2" refType="w" fact="0.6447"/>
              <dgm:constr type="t" for="ch" forName="parent_text_2" refType="h" fact="0.5507"/>
              <dgm:constr type="w" for="ch" forName="parent_text_2" refType="w" fact="0.3553"/>
              <dgm:constr type="h" for="ch" forName="parent_text_2" refType="h" fact="0.2658"/>
              <dgm:constr type="l" for="ch" forName="parent_text_3" refType="w" fact="0.6316"/>
              <dgm:constr type="t" for="ch" forName="parent_text_3" refType="h" fact="0.128"/>
              <dgm:constr type="w" for="ch" forName="parent_text_3" refType="w" fact="0.3553"/>
              <dgm:constr type="h" for="ch" forName="parent_text_3" refType="h" fact="0.3456"/>
              <dgm:constr type="l" for="ch" forName="accent_2" refType="w" fact="0.5789"/>
              <dgm:constr type="t" for="ch" forName="accent_2" refType="h" fact="0.0127"/>
              <dgm:constr type="w" for="ch" forName="accent_2" refType="w" fact="0.0526"/>
              <dgm:constr type="h" for="ch" forName="accent_2" refType="h" fact="0.1266"/>
            </dgm:constrLst>
          </dgm:if>
          <dgm:else name="Name13">
            <dgm:constrLst>
              <dgm:constr type="primFontSz" for="des" ptType="node" op="equ" val="65"/>
              <dgm:constr type="l" for="ch" forName="accent_1" refType="w" fact="0.3289"/>
              <dgm:constr type="t" for="ch" forName="accent_1" refType="h" fact="0.8355"/>
              <dgm:constr type="w" for="ch" forName="accent_1" refType="w" fact="0.0395"/>
              <dgm:constr type="h" for="ch" forName="accent_1" refType="h" fact="0.0949"/>
              <dgm:constr type="l" for="ch" forName="image_accent_2" refType="w" fact="0.3811"/>
              <dgm:constr type="t" for="ch" forName="image_accent_2" refType="h" fact="0.5329"/>
              <dgm:constr type="w" for="ch" forName="image_accent_2" refType="w" fact="0.1253"/>
              <dgm:constr type="h" for="ch" forName="image_accent_2" refType="h" fact="0.3013"/>
              <dgm:constr type="l" for="ch" forName="image_2" refType="w" fact="0.3885"/>
              <dgm:constr type="t" for="ch" forName="image_2" refType="h" fact="0.5507"/>
              <dgm:constr type="w" for="ch" forName="image_2" refType="w" fact="0.1105"/>
              <dgm:constr type="h" for="ch" forName="image_2" refType="h" fact="0.2658"/>
              <dgm:constr type="l" for="ch" forName="image_accent_3" refType="w" fact="0.3947"/>
              <dgm:constr type="t" for="ch" forName="image_accent_3" refType="h" fact="0.1076"/>
              <dgm:constr type="w" for="ch" forName="image_accent_3" refType="w" fact="0.1606"/>
              <dgm:constr type="h" for="ch" forName="image_accent_3" refType="h" fact="0.3864"/>
              <dgm:constr type="l" for="ch" forName="image_3" refType="w" fact="0.4032"/>
              <dgm:constr type="t" for="ch" forName="image_3" refType="h" fact="0.128"/>
              <dgm:constr type="w" for="ch" forName="image_3" refType="w" fact="0.1437"/>
              <dgm:constr type="h" for="ch" forName="image_3" refType="h" fact="0.3456"/>
              <dgm:constr type="l" for="ch" forName="image_accent_1" refType="w" fact="0.5237"/>
              <dgm:constr type="t" for="ch" forName="image_accent_1" refType="h" fact="0.4241"/>
              <dgm:constr type="w" for="ch" forName="image_accent_1" refType="w" fact="0.2394"/>
              <dgm:constr type="h" for="ch" forName="image_accent_1" refType="h" fact="0.5759"/>
              <dgm:constr type="l" for="ch" forName="image_1" refType="w" fact="0.5329"/>
              <dgm:constr type="t" for="ch" forName="image_1" refType="h" fact="0.4462"/>
              <dgm:constr type="w" for="ch" forName="image_1" refType="w" fact="0.2211"/>
              <dgm:constr type="h" for="ch" forName="image_1" refType="h" fact="0.5317"/>
              <dgm:constr type="l" for="ch" forName="parent_text_1" refType="w" fact="0.6447"/>
              <dgm:constr type="t" for="ch" forName="parent_text_1" refType="h" fact="0.128"/>
              <dgm:constr type="w" for="ch" forName="parent_text_1" refType="w" fact="0.3553"/>
              <dgm:constr type="h" for="ch" forName="parent_text_1" refType="h" fact="0.2775"/>
              <dgm:constr type="l" for="ch" forName="accent_2" refType="w" fact="0.5395"/>
              <dgm:constr type="t" for="ch" forName="accent_2" refType="h" fact="0"/>
              <dgm:constr type="w" for="ch" forName="accent_2" refType="w" fact="0.0711"/>
              <dgm:constr type="h" for="ch" forName="accent_2" refType="h" fact="0.1709"/>
              <dgm:constr type="l" for="ch" forName="parent_text_3" refType="w" fact="0.0132"/>
              <dgm:constr type="t" for="ch" forName="parent_text_3" refType="h" fact="0.128"/>
              <dgm:constr type="w" for="ch" forName="parent_text_3" refType="w" fact="0.3553"/>
              <dgm:constr type="h" for="ch" forName="parent_text_3" refType="h" fact="0.3456"/>
              <dgm:constr type="l" for="ch" forName="parent_text_2" refType="w" fact="0"/>
              <dgm:constr type="t" for="ch" forName="parent_text_2" refType="h" fact="0.5507"/>
              <dgm:constr type="w" for="ch" forName="parent_text_2" refType="w" fact="0.3553"/>
              <dgm:constr type="h" for="ch" forName="parent_text_2" refType="h" fact="0.2658"/>
              <dgm:constr type="l" for="ch" forName="accent_3" refType="w" fact="0.3684"/>
              <dgm:constr type="t" for="ch" forName="accent_3" refType="h" fact="0.0127"/>
              <dgm:constr type="w" for="ch" forName="accent_3" refType="w" fact="0.0526"/>
              <dgm:constr type="h" for="ch" forName="accent_3" refType="h" fact="0.1266"/>
            </dgm:constrLst>
          </dgm:else>
        </dgm:choose>
      </dgm:if>
      <dgm:if name="Name14" axis="ch" ptType="node" func="cnt" op="equ" val="4">
        <dgm:alg type="composite">
          <dgm:param type="ar" val="1.6704"/>
        </dgm:alg>
        <dgm:choose name="Name15">
          <dgm:if name="Name16" func="var" arg="dir" op="equ" val="norm">
            <dgm:constrLst>
              <dgm:constr type="primFontSz" for="des" ptType="node" op="equ" val="65"/>
              <dgm:constr type="l" for="ch" forName="image_accent_4" refType="w" fact="0.4626"/>
              <dgm:constr type="t" for="ch" forName="image_accent_4" refType="h" fact="0.1415"/>
              <dgm:constr type="w" for="ch" forName="image_accent_4" refType="w" fact="0.1126"/>
              <dgm:constr type="h" for="ch" forName="image_accent_4" refType="h" fact="0.1881"/>
              <dgm:constr type="l" for="ch" forName="image_4" refType="w" fact="0.4692"/>
              <dgm:constr type="t" for="ch" forName="image_4" refType="h" fact="0.1526"/>
              <dgm:constr type="w" for="ch" forName="image_4" refType="w" fact="0.0994"/>
              <dgm:constr type="h" for="ch" forName="image_4" refType="h" fact="0.166"/>
              <dgm:constr type="l" for="ch" forName="image_accent_2" refType="w" fact="0.4936"/>
              <dgm:constr type="t" for="ch" forName="image_accent_2" refType="h" fact="0.6756"/>
              <dgm:constr type="w" for="ch" forName="image_accent_2" refType="w" fact="0.1253"/>
              <dgm:constr type="h" for="ch" forName="image_accent_2" refType="h" fact="0.2092"/>
              <dgm:constr type="l" for="ch" forName="image_2" refType="w" fact="0.501"/>
              <dgm:constr type="t" for="ch" forName="image_2" refType="h" fact="0.6879"/>
              <dgm:constr type="w" for="ch" forName="image_2" refType="w" fact="0.1105"/>
              <dgm:constr type="h" for="ch" forName="image_2" refType="h" fact="0.1846"/>
              <dgm:constr type="l" for="ch" forName="image_accent_3" refType="w" fact="0.4446"/>
              <dgm:constr type="t" for="ch" forName="image_accent_3" refType="h" fact="0.3802"/>
              <dgm:constr type="w" for="ch" forName="image_accent_3" refType="w" fact="0.1606"/>
              <dgm:constr type="h" for="ch" forName="image_accent_3" refType="h" fact="0.2683"/>
              <dgm:constr type="l" for="ch" forName="image_3" refType="w" fact="0.4531"/>
              <dgm:constr type="t" for="ch" forName="image_3" refType="h" fact="0.3944"/>
              <dgm:constr type="w" for="ch" forName="image_3" refType="w" fact="0.1437"/>
              <dgm:constr type="h" for="ch" forName="image_3" refType="h" fact="0.24"/>
              <dgm:constr type="l" for="ch" forName="image_accent_1" refType="w" fact="0.2368"/>
              <dgm:constr type="t" for="ch" forName="image_accent_1" refType="h" fact="0.6"/>
              <dgm:constr type="w" for="ch" forName="image_accent_1" refType="w" fact="0.2394"/>
              <dgm:constr type="h" for="ch" forName="image_accent_1" refType="h" fact="0.4"/>
              <dgm:constr type="l" for="ch" forName="image_1" refType="w" fact="0.246"/>
              <dgm:constr type="t" for="ch" forName="image_1" refType="h" fact="0.6154"/>
              <dgm:constr type="w" for="ch" forName="image_1" refType="w" fact="0.2211"/>
              <dgm:constr type="h" for="ch" forName="image_1" refType="h" fact="0.3692"/>
              <dgm:constr type="l" for="ch" forName="parent_text_1" refType="w" fact="0"/>
              <dgm:constr type="t" for="ch" forName="parent_text_1" refType="h" fact="0.3944"/>
              <dgm:constr type="w" for="ch" forName="parent_text_1" refType="w" fact="0.3553"/>
              <dgm:constr type="h" for="ch" forName="parent_text_1" refType="h" fact="0.1931"/>
              <dgm:constr type="l" for="ch" forName="accent_1" refType="w" fact="0.3895"/>
              <dgm:constr type="t" for="ch" forName="accent_1" refType="h" fact="0.3055"/>
              <dgm:constr type="w" for="ch" forName="accent_1" refType="w" fact="0.0711"/>
              <dgm:constr type="h" for="ch" forName="accent_1" refType="h" fact="0.1187"/>
              <dgm:constr type="l" for="ch" forName="parent_text_3" refType="w" fact="0.6316"/>
              <dgm:constr type="t" for="ch" forName="parent_text_3" refType="h" fact="0.3944"/>
              <dgm:constr type="w" for="ch" forName="parent_text_3" refType="w" fact="0.3553"/>
              <dgm:constr type="h" for="ch" forName="parent_text_3" refType="h" fact="0.24"/>
              <dgm:constr type="l" for="ch" forName="parent_text_2" refType="w" fact="0.6447"/>
              <dgm:constr type="t" for="ch" forName="parent_text_2" refType="h" fact="0.6879"/>
              <dgm:constr type="w" for="ch" forName="parent_text_2" refType="w" fact="0.3553"/>
              <dgm:constr type="h" for="ch" forName="parent_text_2" refType="h" fact="0.1846"/>
              <dgm:constr type="l" for="ch" forName="accent_2" refType="w" fact="0.5347"/>
              <dgm:constr type="t" for="ch" forName="accent_2" refType="h" fact="0.044"/>
              <dgm:constr type="w" for="ch" forName="accent_2" refType="w" fact="0.0526"/>
              <dgm:constr type="h" for="ch" forName="accent_2" refType="h" fact="0.0879"/>
              <dgm:constr type="l" for="ch" forName="accent_3" refType="w" fact="0.6005"/>
              <dgm:constr type="t" for="ch" forName="accent_3" refType="h" fact="0"/>
              <dgm:constr type="w" for="ch" forName="accent_3" refType="w" fact="0.0263"/>
              <dgm:constr type="h" for="ch" forName="accent_3" refType="h" fact="0.044"/>
              <dgm:constr type="l" for="ch" forName="parent_text_4" refType="w" fact="0.6005"/>
              <dgm:constr type="t" for="ch" forName="parent_text_4" refType="h" fact="0.1526"/>
              <dgm:constr type="w" for="ch" forName="parent_text_4" refType="w" fact="0.3553"/>
              <dgm:constr type="h" for="ch" forName="parent_text_4" refType="h" fact="0.166"/>
              <dgm:constr type="l" for="ch" forName="accent_4" refType="w" fact="0.6268"/>
              <dgm:constr type="t" for="ch" forName="accent_4" refType="h" fact="0.8791"/>
              <dgm:constr type="w" for="ch" forName="accent_4" refType="w" fact="0.0395"/>
              <dgm:constr type="h" for="ch" forName="accent_4" refType="h" fact="0.0659"/>
            </dgm:constrLst>
          </dgm:if>
          <dgm:else name="Name17">
            <dgm:constrLst>
              <dgm:constr type="primFontSz" for="des" ptType="node" op="equ" val="65"/>
              <dgm:constr type="l" for="ch" forName="image_accent_4" refType="w" fact="0.4248"/>
              <dgm:constr type="t" for="ch" forName="image_accent_4" refType="h" fact="0.1415"/>
              <dgm:constr type="w" for="ch" forName="image_accent_4" refType="w" fact="0.1126"/>
              <dgm:constr type="h" for="ch" forName="image_accent_4" refType="h" fact="0.1881"/>
              <dgm:constr type="l" for="ch" forName="image_4" refType="w" fact="0.4314"/>
              <dgm:constr type="t" for="ch" forName="image_4" refType="h" fact="0.1526"/>
              <dgm:constr type="w" for="ch" forName="image_4" refType="w" fact="0.0994"/>
              <dgm:constr type="h" for="ch" forName="image_4" refType="h" fact="0.166"/>
              <dgm:constr type="l" for="ch" forName="image_accent_2" refType="w" fact="0.3811"/>
              <dgm:constr type="t" for="ch" forName="image_accent_2" refType="h" fact="0.6756"/>
              <dgm:constr type="w" for="ch" forName="image_accent_2" refType="w" fact="0.1253"/>
              <dgm:constr type="h" for="ch" forName="image_accent_2" refType="h" fact="0.2092"/>
              <dgm:constr type="l" for="ch" forName="image_2" refType="w" fact="0.3885"/>
              <dgm:constr type="t" for="ch" forName="image_2" refType="h" fact="0.6879"/>
              <dgm:constr type="w" for="ch" forName="image_2" refType="w" fact="0.1105"/>
              <dgm:constr type="h" for="ch" forName="image_2" refType="h" fact="0.1846"/>
              <dgm:constr type="l" for="ch" forName="image_accent_3" refType="w" fact="0.3947"/>
              <dgm:constr type="t" for="ch" forName="image_accent_3" refType="h" fact="0.3802"/>
              <dgm:constr type="w" for="ch" forName="image_accent_3" refType="w" fact="0.1606"/>
              <dgm:constr type="h" for="ch" forName="image_accent_3" refType="h" fact="0.2683"/>
              <dgm:constr type="l" for="ch" forName="image_3" refType="w" fact="0.4032"/>
              <dgm:constr type="t" for="ch" forName="image_3" refType="h" fact="0.3944"/>
              <dgm:constr type="w" for="ch" forName="image_3" refType="w" fact="0.1437"/>
              <dgm:constr type="h" for="ch" forName="image_3" refType="h" fact="0.24"/>
              <dgm:constr type="l" for="ch" forName="image_accent_1" refType="w" fact="0.5237"/>
              <dgm:constr type="t" for="ch" forName="image_accent_1" refType="h" fact="0.6"/>
              <dgm:constr type="w" for="ch" forName="image_accent_1" refType="w" fact="0.2394"/>
              <dgm:constr type="h" for="ch" forName="image_accent_1" refType="h" fact="0.4"/>
              <dgm:constr type="l" for="ch" forName="image_1" refType="w" fact="0.5329"/>
              <dgm:constr type="t" for="ch" forName="image_1" refType="h" fact="0.6154"/>
              <dgm:constr type="w" for="ch" forName="image_1" refType="w" fact="0.2211"/>
              <dgm:constr type="h" for="ch" forName="image_1" refType="h" fact="0.3692"/>
              <dgm:constr type="l" for="ch" forName="parent_text_1" refType="w" fact="0.6447"/>
              <dgm:constr type="t" for="ch" forName="parent_text_1" refType="h" fact="0.3944"/>
              <dgm:constr type="w" for="ch" forName="parent_text_1" refType="w" fact="0.3553"/>
              <dgm:constr type="h" for="ch" forName="parent_text_1" refType="h" fact="0.1931"/>
              <dgm:constr type="l" for="ch" forName="accent_1" refType="w" fact="0.5395"/>
              <dgm:constr type="t" for="ch" forName="accent_1" refType="h" fact="0.3055"/>
              <dgm:constr type="w" for="ch" forName="accent_1" refType="w" fact="0.0711"/>
              <dgm:constr type="h" for="ch" forName="accent_1" refType="h" fact="0.1187"/>
              <dgm:constr type="l" for="ch" forName="parent_text_3" refType="w" fact="0.0132"/>
              <dgm:constr type="t" for="ch" forName="parent_text_3" refType="h" fact="0.3944"/>
              <dgm:constr type="w" for="ch" forName="parent_text_3" refType="w" fact="0.3553"/>
              <dgm:constr type="h" for="ch" forName="parent_text_3" refType="h" fact="0.24"/>
              <dgm:constr type="l" for="ch" forName="parent_text_2" refType="w" fact="0"/>
              <dgm:constr type="t" for="ch" forName="parent_text_2" refType="h" fact="0.6879"/>
              <dgm:constr type="w" for="ch" forName="parent_text_2" refType="w" fact="0.3553"/>
              <dgm:constr type="h" for="ch" forName="parent_text_2" refType="h" fact="0.1846"/>
              <dgm:constr type="l" for="ch" forName="accent_2" refType="w" fact="0.4126"/>
              <dgm:constr type="t" for="ch" forName="accent_2" refType="h" fact="0.044"/>
              <dgm:constr type="w" for="ch" forName="accent_2" refType="w" fact="0.0526"/>
              <dgm:constr type="h" for="ch" forName="accent_2" refType="h" fact="0.0879"/>
              <dgm:constr type="l" for="ch" forName="accent_3" refType="w" fact="0.3732"/>
              <dgm:constr type="t" for="ch" forName="accent_3" refType="h" fact="0"/>
              <dgm:constr type="w" for="ch" forName="accent_3" refType="w" fact="0.0263"/>
              <dgm:constr type="h" for="ch" forName="accent_3" refType="h" fact="0.044"/>
              <dgm:constr type="l" for="ch" forName="parent_text_4" refType="w" fact="0.0442"/>
              <dgm:constr type="t" for="ch" forName="parent_text_4" refType="h" fact="0.1526"/>
              <dgm:constr type="w" for="ch" forName="parent_text_4" refType="w" fact="0.3553"/>
              <dgm:constr type="h" for="ch" forName="parent_text_4" refType="h" fact="0.166"/>
              <dgm:constr type="l" for="ch" forName="accent_4" refType="w" fact="0.3337"/>
              <dgm:constr type="t" for="ch" forName="accent_4" refType="h" fact="0.8791"/>
              <dgm:constr type="w" for="ch" forName="accent_4" refType="w" fact="0.0395"/>
              <dgm:constr type="h" for="ch" forName="accent_4" refType="h" fact="0.0659"/>
            </dgm:constrLst>
          </dgm:else>
        </dgm:choose>
      </dgm:if>
      <dgm:if name="Name18" axis="ch" ptType="node" func="cnt" op="equ" val="5">
        <dgm:alg type="composite">
          <dgm:param type="ar" val="1.5076"/>
        </dgm:alg>
        <dgm:choose name="Name19">
          <dgm:if name="Name20" func="var" arg="dir" op="equ" val="norm">
            <dgm:constrLst>
              <dgm:constr type="primFontSz" for="des" ptType="node" op="equ" val="65"/>
              <dgm:constr type="l" for="ch" forName="image_accent_5" refType="w" fact="0.5301"/>
              <dgm:constr type="t" for="ch" forName="image_accent_5" refType="h" fact="0.0862"/>
              <dgm:constr type="w" for="ch" forName="image_accent_5" refType="w" fact="0.1022"/>
              <dgm:constr type="h" for="ch" forName="image_accent_5" refType="h" fact="0.1541"/>
              <dgm:constr type="l" for="ch" forName="image_5" refType="w" fact="0.5361"/>
              <dgm:constr type="t" for="ch" forName="image_5" refType="h" fact="0.0953"/>
              <dgm:constr type="w" for="ch" forName="image_5" refType="w" fact="0.0902"/>
              <dgm:constr type="h" for="ch" forName="image_5" refType="h" fact="0.1359"/>
              <dgm:constr type="l" for="ch" forName="image_accent_4" refType="w" fact="0.4528"/>
              <dgm:constr type="t" for="ch" forName="image_accent_4" refType="h" fact="0.2416"/>
              <dgm:constr type="w" for="ch" forName="image_accent_4" refType="w" fact="0.1103"/>
              <dgm:constr type="h" for="ch" forName="image_accent_4" refType="h" fact="0.1662"/>
              <dgm:constr type="l" for="ch" forName="image_4" refType="w" fact="0.4593"/>
              <dgm:constr type="t" for="ch" forName="image_4" refType="h" fact="0.2513"/>
              <dgm:constr type="w" for="ch" forName="image_4" refType="w" fact="0.0973"/>
              <dgm:constr type="h" for="ch" forName="image_4" refType="h" fact="0.1467"/>
              <dgm:constr type="l" for="ch" forName="image_accent_2" refType="w" fact="0.4832"/>
              <dgm:constr type="t" for="ch" forName="image_accent_2" refType="h" fact="0.7134"/>
              <dgm:constr type="w" for="ch" forName="image_accent_2" refType="w" fact="0.1226"/>
              <dgm:constr type="h" for="ch" forName="image_accent_2" refType="h" fact="0.1849"/>
              <dgm:constr type="l" for="ch" forName="image_2" refType="w" fact="0.4904"/>
              <dgm:constr type="t" for="ch" forName="image_2" refType="h" fact="0.7243"/>
              <dgm:constr type="w" for="ch" forName="image_2" refType="w" fact="0.1082"/>
              <dgm:constr type="h" for="ch" forName="image_2" refType="h" fact="0.1631"/>
              <dgm:constr type="l" for="ch" forName="image_accent_3" refType="w" fact="0.4352"/>
              <dgm:constr type="t" for="ch" forName="image_accent_3" refType="h" fact="0.4525"/>
              <dgm:constr type="w" for="ch" forName="image_accent_3" refType="w" fact="0.1573"/>
              <dgm:constr type="h" for="ch" forName="image_accent_3" refType="h" fact="0.2371"/>
              <dgm:constr type="l" for="ch" forName="image_3" refType="w" fact="0.4435"/>
              <dgm:constr type="t" for="ch" forName="image_3" refType="h" fact="0.465"/>
              <dgm:constr type="w" for="ch" forName="image_3" refType="w" fact="0.1407"/>
              <dgm:constr type="h" for="ch" forName="image_3" refType="h" fact="0.212"/>
              <dgm:constr type="l" for="ch" forName="image_accent_1" refType="w" fact="0.2318"/>
              <dgm:constr type="t" for="ch" forName="image_accent_1" refType="h" fact="0.6466"/>
              <dgm:constr type="w" for="ch" forName="image_accent_1" refType="w" fact="0.2344"/>
              <dgm:constr type="h" for="ch" forName="image_accent_1" refType="h" fact="0.3534"/>
              <dgm:constr type="l" for="ch" forName="image_1" refType="w" fact="0.2408"/>
              <dgm:constr type="t" for="ch" forName="image_1" refType="h" fact="0.6602"/>
              <dgm:constr type="w" for="ch" forName="image_1" refType="w" fact="0.2164"/>
              <dgm:constr type="h" for="ch" forName="image_1" refType="h" fact="0.3262"/>
              <dgm:constr type="l" for="ch" forName="parent_text_1" refType="w" fact="0"/>
              <dgm:constr type="t" for="ch" forName="parent_text_1" refType="h" fact="0.465"/>
              <dgm:constr type="w" for="ch" forName="parent_text_1" refType="w" fact="0.3478"/>
              <dgm:constr type="h" for="ch" forName="parent_text_1" refType="h" fact="0.165"/>
              <dgm:constr type="l" for="ch" forName="accent_1" refType="w" fact="0.3813"/>
              <dgm:constr type="t" for="ch" forName="accent_1" refType="h" fact="0.3864"/>
              <dgm:constr type="w" for="ch" forName="accent_1" refType="w" fact="0.0696"/>
              <dgm:constr type="h" for="ch" forName="accent_1" refType="h" fact="0.1049"/>
              <dgm:constr type="l" for="ch" forName="parent_text_3" refType="w" fact="0.6182"/>
              <dgm:constr type="t" for="ch" forName="parent_text_3" refType="h" fact="0.465"/>
              <dgm:constr type="w" for="ch" forName="parent_text_3" refType="w" fact="0.3478"/>
              <dgm:constr type="h" for="ch" forName="parent_text_3" refType="h" fact="0.212"/>
              <dgm:constr type="l" for="ch" forName="parent_text_2" refType="w" fact="0.6311"/>
              <dgm:constr type="t" for="ch" forName="parent_text_2" refType="h" fact="0.7243"/>
              <dgm:constr type="w" for="ch" forName="parent_text_2" refType="w" fact="0.3478"/>
              <dgm:constr type="h" for="ch" forName="parent_text_2" refType="h" fact="0.1631"/>
              <dgm:constr type="l" for="ch" forName="parent_text_4" refType="w" fact="0.5878"/>
              <dgm:constr type="t" for="ch" forName="parent_text_4" refType="h" fact="0.2513"/>
              <dgm:constr type="w" for="ch" forName="parent_text_4" refType="w" fact="0.3478"/>
              <dgm:constr type="h" for="ch" forName="parent_text_4" refType="h" fact="0.1467"/>
              <dgm:constr type="l" for="ch" forName="accent_2" refType="w" fact="0.6265"/>
              <dgm:constr type="t" for="ch" forName="accent_2" refType="h" fact="0.0194"/>
              <dgm:constr type="w" for="ch" forName="accent_2" refType="w" fact="0.0515"/>
              <dgm:constr type="h" for="ch" forName="accent_2" refType="h" fact="0.0777"/>
              <dgm:constr type="l" for="ch" forName="accent_3" refType="w" fact="0.7038"/>
              <dgm:constr type="t" for="ch" forName="accent_3" refType="h" fact="0"/>
              <dgm:constr type="w" for="ch" forName="accent_3" refType="w" fact="0.0258"/>
              <dgm:constr type="h" for="ch" forName="accent_3" refType="h" fact="0.0388"/>
              <dgm:constr type="l" for="ch" forName="parent_text_5" refType="w" fact="0.6522"/>
              <dgm:constr type="t" for="ch" forName="parent_text_5" refType="h" fact="0.0953"/>
              <dgm:constr type="w" for="ch" forName="parent_text_5" refType="w" fact="0.3478"/>
              <dgm:constr type="h" for="ch" forName="parent_text_5" refType="h" fact="0.1359"/>
              <dgm:constr type="l" for="ch" forName="accent_4" refType="w" fact="0.6136"/>
              <dgm:constr type="t" for="ch" forName="accent_4" refType="h" fact="0.8932"/>
              <dgm:constr type="w" for="ch" forName="accent_4" refType="w" fact="0.0386"/>
              <dgm:constr type="h" for="ch" forName="accent_4" refType="h" fact="0.0583"/>
            </dgm:constrLst>
          </dgm:if>
          <dgm:else name="Name21">
            <dgm:constrLst>
              <dgm:constr type="primFontSz" for="des" ptType="node" op="equ" val="65"/>
              <dgm:constr type="l" for="ch" forName="image_accent_5" refType="w" fact="0.3677"/>
              <dgm:constr type="t" for="ch" forName="image_accent_5" refType="h" fact="0.0862"/>
              <dgm:constr type="w" for="ch" forName="image_accent_5" refType="w" fact="0.1022"/>
              <dgm:constr type="h" for="ch" forName="image_accent_5" refType="h" fact="0.1541"/>
              <dgm:constr type="l" for="ch" forName="image_5" refType="w" fact="0.3738"/>
              <dgm:constr type="t" for="ch" forName="image_5" refType="h" fact="0.0953"/>
              <dgm:constr type="w" for="ch" forName="image_5" refType="w" fact="0.0902"/>
              <dgm:constr type="h" for="ch" forName="image_5" refType="h" fact="0.1359"/>
              <dgm:constr type="l" for="ch" forName="image_accent_4" refType="w" fact="0.437"/>
              <dgm:constr type="t" for="ch" forName="image_accent_4" refType="h" fact="0.2416"/>
              <dgm:constr type="w" for="ch" forName="image_accent_4" refType="w" fact="0.1103"/>
              <dgm:constr type="h" for="ch" forName="image_accent_4" refType="h" fact="0.1662"/>
              <dgm:constr type="l" for="ch" forName="image_4" refType="w" fact="0.4434"/>
              <dgm:constr type="t" for="ch" forName="image_4" refType="h" fact="0.2513"/>
              <dgm:constr type="w" for="ch" forName="image_4" refType="w" fact="0.0973"/>
              <dgm:constr type="h" for="ch" forName="image_4" refType="h" fact="0.1467"/>
              <dgm:constr type="l" for="ch" forName="image_accent_2" refType="w" fact="0.3942"/>
              <dgm:constr type="t" for="ch" forName="image_accent_2" refType="h" fact="0.7134"/>
              <dgm:constr type="w" for="ch" forName="image_accent_2" refType="w" fact="0.1226"/>
              <dgm:constr type="h" for="ch" forName="image_accent_2" refType="h" fact="0.1849"/>
              <dgm:constr type="l" for="ch" forName="image_2" refType="w" fact="0.4014"/>
              <dgm:constr type="t" for="ch" forName="image_2" refType="h" fact="0.7243"/>
              <dgm:constr type="w" for="ch" forName="image_2" refType="w" fact="0.1082"/>
              <dgm:constr type="h" for="ch" forName="image_2" refType="h" fact="0.1631"/>
              <dgm:constr type="l" for="ch" forName="image_accent_3" refType="w" fact="0.4075"/>
              <dgm:constr type="t" for="ch" forName="image_accent_3" refType="h" fact="0.4525"/>
              <dgm:constr type="w" for="ch" forName="image_accent_3" refType="w" fact="0.1573"/>
              <dgm:constr type="h" for="ch" forName="image_accent_3" refType="h" fact="0.2371"/>
              <dgm:constr type="l" for="ch" forName="image_3" refType="w" fact="0.4158"/>
              <dgm:constr type="t" for="ch" forName="image_3" refType="h" fact="0.465"/>
              <dgm:constr type="w" for="ch" forName="image_3" refType="w" fact="0.1407"/>
              <dgm:constr type="h" for="ch" forName="image_3" refType="h" fact="0.212"/>
              <dgm:constr type="l" for="ch" forName="image_accent_1" refType="w" fact="0.5338"/>
              <dgm:constr type="t" for="ch" forName="image_accent_1" refType="h" fact="0.6466"/>
              <dgm:constr type="w" for="ch" forName="image_accent_1" refType="w" fact="0.2344"/>
              <dgm:constr type="h" for="ch" forName="image_accent_1" refType="h" fact="0.3534"/>
              <dgm:constr type="l" for="ch" forName="image_1" refType="w" fact="0.5428"/>
              <dgm:constr type="t" for="ch" forName="image_1" refType="h" fact="0.6602"/>
              <dgm:constr type="w" for="ch" forName="image_1" refType="w" fact="0.2164"/>
              <dgm:constr type="h" for="ch" forName="image_1" refType="h" fact="0.3262"/>
              <dgm:constr type="l" for="ch" forName="parent_text_1" refType="w" fact="0.6522"/>
              <dgm:constr type="t" for="ch" forName="parent_text_1" refType="h" fact="0.465"/>
              <dgm:constr type="w" for="ch" forName="parent_text_1" refType="w" fact="0.3478"/>
              <dgm:constr type="h" for="ch" forName="parent_text_1" refType="h" fact="0.165"/>
              <dgm:constr type="l" for="ch" forName="accent_1" refType="w" fact="0.5492"/>
              <dgm:constr type="t" for="ch" forName="accent_1" refType="h" fact="0.3864"/>
              <dgm:constr type="w" for="ch" forName="accent_1" refType="w" fact="0.0696"/>
              <dgm:constr type="h" for="ch" forName="accent_1" refType="h" fact="0.1049"/>
              <dgm:constr type="l" for="ch" forName="parent_text_3" refType="w" fact="0.034"/>
              <dgm:constr type="t" for="ch" forName="parent_text_3" refType="h" fact="0.465"/>
              <dgm:constr type="w" for="ch" forName="parent_text_3" refType="w" fact="0.3478"/>
              <dgm:constr type="h" for="ch" forName="parent_text_3" refType="h" fact="0.212"/>
              <dgm:constr type="l" for="ch" forName="parent_text_2" refType="w" fact="0.0211"/>
              <dgm:constr type="t" for="ch" forName="parent_text_2" refType="h" fact="0.7243"/>
              <dgm:constr type="w" for="ch" forName="parent_text_2" refType="w" fact="0.3478"/>
              <dgm:constr type="h" for="ch" forName="parent_text_2" refType="h" fact="0.1631"/>
              <dgm:constr type="l" for="ch" forName="parent_text_4" refType="w" fact="0.0644"/>
              <dgm:constr type="t" for="ch" forName="parent_text_4" refType="h" fact="0.2513"/>
              <dgm:constr type="w" for="ch" forName="parent_text_4" refType="w" fact="0.3478"/>
              <dgm:constr type="h" for="ch" forName="parent_text_4" refType="h" fact="0.1467"/>
              <dgm:constr type="l" for="ch" forName="accent_2" refType="w" fact="0.322"/>
              <dgm:constr type="t" for="ch" forName="accent_2" refType="h" fact="0.0194"/>
              <dgm:constr type="w" for="ch" forName="accent_2" refType="w" fact="0.0515"/>
              <dgm:constr type="h" for="ch" forName="accent_2" refType="h" fact="0.0777"/>
              <dgm:constr type="l" for="ch" forName="accent_3" refType="w" fact="0.2705"/>
              <dgm:constr type="t" for="ch" forName="accent_3" refType="h" fact="0"/>
              <dgm:constr type="w" for="ch" forName="accent_3" refType="w" fact="0.0258"/>
              <dgm:constr type="h" for="ch" forName="accent_3" refType="h" fact="0.0388"/>
              <dgm:constr type="l" for="ch" forName="parent_text_5" refType="w" fact="0"/>
              <dgm:constr type="t" for="ch" forName="parent_text_5" refType="h" fact="0.0953"/>
              <dgm:constr type="w" for="ch" forName="parent_text_5" refType="w" fact="0.3478"/>
              <dgm:constr type="h" for="ch" forName="parent_text_5" refType="h" fact="0.1359"/>
              <dgm:constr type="l" for="ch" forName="accent_4" refType="w" fact="0.3478"/>
              <dgm:constr type="t" for="ch" forName="accent_4" refType="h" fact="0.8932"/>
              <dgm:constr type="w" for="ch" forName="accent_4" refType="w" fact="0.0386"/>
              <dgm:constr type="h" for="ch" forName="accent_4" refType="h" fact="0.0583"/>
            </dgm:constrLst>
          </dgm:else>
        </dgm:choose>
      </dgm:if>
      <dgm:if name="Name22" axis="ch" ptType="node" func="cnt" op="equ" val="6">
        <dgm:alg type="composite">
          <dgm:param type="ar" val="1.1351"/>
        </dgm:alg>
        <dgm:choose name="Name23">
          <dgm:if name="Name24" func="var" arg="dir" op="equ" val="norm">
            <dgm:constrLst>
              <dgm:constr type="primFontSz" for="des" ptType="node" op="equ" val="65"/>
              <dgm:constr type="l" for="ch" forName="image_accent_6" refType="w" fact="0.3864"/>
              <dgm:constr type="t" for="ch" forName="image_accent_6" refType="h" fact="0.7456"/>
              <dgm:constr type="w" for="ch" forName="image_accent_6" refType="w" fact="0.1757"/>
              <dgm:constr type="h" for="ch" forName="image_accent_6" refType="h" fact="0.1995"/>
              <dgm:constr type="l" for="ch" forName="image_6" refType="w" fact="0.3957"/>
              <dgm:constr type="t" for="ch" forName="image_6" refType="h" fact="0.7561"/>
              <dgm:constr type="w" for="ch" forName="image_6" refType="w" fact="0.1572"/>
              <dgm:constr type="h" for="ch" forName="image_6" refType="h" fact="0.1784"/>
              <dgm:constr type="l" for="ch" forName="image_accent_5" refType="w" fact="0.5301"/>
              <dgm:constr type="t" for="ch" forName="image_accent_5" refType="h" fact="0.0649"/>
              <dgm:constr type="w" for="ch" forName="image_accent_5" refType="w" fact="0.1022"/>
              <dgm:constr type="h" for="ch" forName="image_accent_5" refType="h" fact="0.116"/>
              <dgm:constr type="l" for="ch" forName="image_5" refType="w" fact="0.5361"/>
              <dgm:constr type="t" for="ch" forName="image_5" refType="h" fact="0.0717"/>
              <dgm:constr type="w" for="ch" forName="image_5" refType="w" fact="0.0902"/>
              <dgm:constr type="h" for="ch" forName="image_5" refType="h" fact="0.1023"/>
              <dgm:constr type="l" for="ch" forName="image_accent_4" refType="w" fact="0.4528"/>
              <dgm:constr type="t" for="ch" forName="image_accent_4" refType="h" fact="0.1819"/>
              <dgm:constr type="w" for="ch" forName="image_accent_4" refType="w" fact="0.1103"/>
              <dgm:constr type="h" for="ch" forName="image_accent_4" refType="h" fact="0.1251"/>
              <dgm:constr type="l" for="ch" forName="image_4" refType="w" fact="0.4593"/>
              <dgm:constr type="t" for="ch" forName="image_4" refType="h" fact="0.1892"/>
              <dgm:constr type="w" for="ch" forName="image_4" refType="w" fact="0.0973"/>
              <dgm:constr type="h" for="ch" forName="image_4" refType="h" fact="0.1104"/>
              <dgm:constr type="l" for="ch" forName="image_accent_2" refType="w" fact="0.4832"/>
              <dgm:constr type="t" for="ch" forName="image_accent_2" refType="h" fact="0.5371"/>
              <dgm:constr type="w" for="ch" forName="image_accent_2" refType="w" fact="0.1226"/>
              <dgm:constr type="h" for="ch" forName="image_accent_2" refType="h" fact="0.1392"/>
              <dgm:constr type="l" for="ch" forName="image_2" refType="w" fact="0.4904"/>
              <dgm:constr type="t" for="ch" forName="image_2" refType="h" fact="0.5453"/>
              <dgm:constr type="w" for="ch" forName="image_2" refType="w" fact="0.1082"/>
              <dgm:constr type="h" for="ch" forName="image_2" refType="h" fact="0.1228"/>
              <dgm:constr type="l" for="ch" forName="image_accent_3" refType="w" fact="0.4352"/>
              <dgm:constr type="t" for="ch" forName="image_accent_3" refType="h" fact="0.3407"/>
              <dgm:constr type="w" for="ch" forName="image_accent_3" refType="w" fact="0.1573"/>
              <dgm:constr type="h" for="ch" forName="image_accent_3" refType="h" fact="0.1785"/>
              <dgm:constr type="l" for="ch" forName="image_3" refType="w" fact="0.4435"/>
              <dgm:constr type="t" for="ch" forName="image_3" refType="h" fact="0.3501"/>
              <dgm:constr type="w" for="ch" forName="image_3" refType="w" fact="0.1407"/>
              <dgm:constr type="h" for="ch" forName="image_3" refType="h" fact="0.1596"/>
              <dgm:constr type="l" for="ch" forName="image_accent_1" refType="w" fact="0.2318"/>
              <dgm:constr type="t" for="ch" forName="image_accent_1" refType="h" fact="0.4869"/>
              <dgm:constr type="w" for="ch" forName="image_accent_1" refType="w" fact="0.2344"/>
              <dgm:constr type="h" for="ch" forName="image_accent_1" refType="h" fact="0.2661"/>
              <dgm:constr type="l" for="ch" forName="image_1" refType="w" fact="0.2401"/>
              <dgm:constr type="t" for="ch" forName="image_1" refType="h" fact="0.4971"/>
              <dgm:constr type="w" for="ch" forName="image_1" refType="w" fact="0.2164"/>
              <dgm:constr type="h" for="ch" forName="image_1" refType="h" fact="0.2456"/>
              <dgm:constr type="l" for="ch" forName="parent_text_1" refType="w" fact="0"/>
              <dgm:constr type="t" for="ch" forName="parent_text_1" refType="h" fact="0.3501"/>
              <dgm:constr type="w" for="ch" forName="parent_text_1" refType="w" fact="0.3478"/>
              <dgm:constr type="h" for="ch" forName="parent_text_1" refType="h" fact="0.125"/>
              <dgm:constr type="l" for="ch" forName="accent_1" refType="w" fact="0.3813"/>
              <dgm:constr type="t" for="ch" forName="accent_1" refType="h" fact="0.2909"/>
              <dgm:constr type="w" for="ch" forName="accent_1" refType="w" fact="0.0696"/>
              <dgm:constr type="h" for="ch" forName="accent_1" refType="h" fact="0.0789"/>
              <dgm:constr type="l" for="ch" forName="parent_text_2" refType="w" fact="0.6311"/>
              <dgm:constr type="t" for="ch" forName="parent_text_2" refType="h" fact="0.5453"/>
              <dgm:constr type="w" for="ch" forName="parent_text_2" refType="w" fact="0.3478"/>
              <dgm:constr type="h" for="ch" forName="parent_text_2" refType="h" fact="0.1228"/>
              <dgm:constr type="l" for="ch" forName="parent_text_4" refType="w" fact="0.5878"/>
              <dgm:constr type="t" for="ch" forName="parent_text_4" refType="h" fact="0.1892"/>
              <dgm:constr type="w" for="ch" forName="parent_text_4" refType="w" fact="0.3478"/>
              <dgm:constr type="h" for="ch" forName="parent_text_4" refType="h" fact="0.1104"/>
              <dgm:constr type="l" for="ch" forName="accent_2" refType="w" fact="0.6265"/>
              <dgm:constr type="t" for="ch" forName="accent_2" refType="h" fact="0.0146"/>
              <dgm:constr type="w" for="ch" forName="accent_2" refType="w" fact="0.0515"/>
              <dgm:constr type="h" for="ch" forName="accent_2" refType="h" fact="0.0585"/>
              <dgm:constr type="l" for="ch" forName="accent_3" refType="w" fact="0.7038"/>
              <dgm:constr type="t" for="ch" forName="accent_3" refType="h" fact="0"/>
              <dgm:constr type="w" for="ch" forName="accent_3" refType="w" fact="0.0258"/>
              <dgm:constr type="h" for="ch" forName="accent_3" refType="h" fact="0.0292"/>
              <dgm:constr type="l" for="ch" forName="parent_text_5" refType="w" fact="0.6522"/>
              <dgm:constr type="t" for="ch" forName="parent_text_5" refType="h" fact="0.0717"/>
              <dgm:constr type="w" for="ch" forName="parent_text_5" refType="w" fact="0.3478"/>
              <dgm:constr type="h" for="ch" forName="parent_text_5" refType="h" fact="0.1023"/>
              <dgm:constr type="l" for="ch" forName="parent_text_3" refType="w" fact="0.6182"/>
              <dgm:constr type="t" for="ch" forName="parent_text_3" refType="h" fact="0.3501"/>
              <dgm:constr type="w" for="ch" forName="parent_text_3" refType="w" fact="0.3478"/>
              <dgm:constr type="h" for="ch" forName="parent_text_3" refType="h" fact="0.1596"/>
              <dgm:constr type="l" for="ch" forName="accent_4" refType="w" fact="0.5538"/>
              <dgm:constr type="t" for="ch" forName="accent_4" refType="h" fact="0.9211"/>
              <dgm:constr type="w" for="ch" forName="accent_4" refType="w" fact="0.0696"/>
              <dgm:constr type="h" for="ch" forName="accent_4" refType="h" fact="0.0789"/>
              <dgm:constr type="l" for="ch" forName="parent_text_6" refType="w" fact="0.0195"/>
              <dgm:constr type="t" for="ch" forName="parent_text_6" refType="h" fact="0.7561"/>
              <dgm:constr type="w" for="ch" forName="parent_text_6" refType="w" fact="0.3478"/>
              <dgm:constr type="h" for="ch" forName="parent_text_6" refType="h" fact="0.1784"/>
              <dgm:constr type="l" for="ch" forName="accent_5" refType="w" fact="0.6182"/>
              <dgm:constr type="t" for="ch" forName="accent_5" refType="h" fact="0.6725"/>
              <dgm:constr type="w" for="ch" forName="accent_5" refType="w" fact="0.0386"/>
              <dgm:constr type="h" for="ch" forName="accent_5" refType="h" fact="0.0439"/>
            </dgm:constrLst>
          </dgm:if>
          <dgm:else name="Name25">
            <dgm:constrLst>
              <dgm:constr type="primFontSz" for="des" ptType="node" op="equ" val="65"/>
              <dgm:constr type="l" for="ch" forName="image_accent_6" refType="w" fact="0.4379"/>
              <dgm:constr type="t" for="ch" forName="image_accent_6" refType="h" fact="0.7456"/>
              <dgm:constr type="w" for="ch" forName="image_accent_6" refType="w" fact="0.1757"/>
              <dgm:constr type="h" for="ch" forName="image_accent_6" refType="h" fact="0.1995"/>
              <dgm:constr type="l" for="ch" forName="image_6" refType="w" fact="0.4471"/>
              <dgm:constr type="t" for="ch" forName="image_6" refType="h" fact="0.7561"/>
              <dgm:constr type="w" for="ch" forName="image_6" refType="w" fact="0.1572"/>
              <dgm:constr type="h" for="ch" forName="image_6" refType="h" fact="0.1784"/>
              <dgm:constr type="l" for="ch" forName="image_accent_5" refType="w" fact="0.3677"/>
              <dgm:constr type="t" for="ch" forName="image_accent_5" refType="h" fact="0.0649"/>
              <dgm:constr type="w" for="ch" forName="image_accent_5" refType="w" fact="0.1022"/>
              <dgm:constr type="h" for="ch" forName="image_accent_5" refType="h" fact="0.116"/>
              <dgm:constr type="l" for="ch" forName="image_5" refType="w" fact="0.3738"/>
              <dgm:constr type="t" for="ch" forName="image_5" refType="h" fact="0.0717"/>
              <dgm:constr type="w" for="ch" forName="image_5" refType="w" fact="0.0902"/>
              <dgm:constr type="h" for="ch" forName="image_5" refType="h" fact="0.1023"/>
              <dgm:constr type="l" for="ch" forName="image_accent_4" refType="w" fact="0.437"/>
              <dgm:constr type="t" for="ch" forName="image_accent_4" refType="h" fact="0.1819"/>
              <dgm:constr type="w" for="ch" forName="image_accent_4" refType="w" fact="0.1103"/>
              <dgm:constr type="h" for="ch" forName="image_accent_4" refType="h" fact="0.1251"/>
              <dgm:constr type="l" for="ch" forName="image_4" refType="w" fact="0.4434"/>
              <dgm:constr type="t" for="ch" forName="image_4" refType="h" fact="0.1892"/>
              <dgm:constr type="w" for="ch" forName="image_4" refType="w" fact="0.0973"/>
              <dgm:constr type="h" for="ch" forName="image_4" refType="h" fact="0.1104"/>
              <dgm:constr type="l" for="ch" forName="image_accent_2" refType="w" fact="0.3942"/>
              <dgm:constr type="t" for="ch" forName="image_accent_2" refType="h" fact="0.5371"/>
              <dgm:constr type="w" for="ch" forName="image_accent_2" refType="w" fact="0.1226"/>
              <dgm:constr type="h" for="ch" forName="image_accent_2" refType="h" fact="0.1392"/>
              <dgm:constr type="l" for="ch" forName="image_2" refType="w" fact="0.4014"/>
              <dgm:constr type="t" for="ch" forName="image_2" refType="h" fact="0.5453"/>
              <dgm:constr type="w" for="ch" forName="image_2" refType="w" fact="0.1082"/>
              <dgm:constr type="h" for="ch" forName="image_2" refType="h" fact="0.1228"/>
              <dgm:constr type="l" for="ch" forName="image_accent_3" refType="w" fact="0.4075"/>
              <dgm:constr type="t" for="ch" forName="image_accent_3" refType="h" fact="0.3407"/>
              <dgm:constr type="w" for="ch" forName="image_accent_3" refType="w" fact="0.1573"/>
              <dgm:constr type="h" for="ch" forName="image_accent_3" refType="h" fact="0.1785"/>
              <dgm:constr type="l" for="ch" forName="image_3" refType="w" fact="0.4158"/>
              <dgm:constr type="t" for="ch" forName="image_3" refType="h" fact="0.3501"/>
              <dgm:constr type="w" for="ch" forName="image_3" refType="w" fact="0.1407"/>
              <dgm:constr type="h" for="ch" forName="image_3" refType="h" fact="0.1596"/>
              <dgm:constr type="l" for="ch" forName="image_accent_1" refType="w" fact="0.5338"/>
              <dgm:constr type="t" for="ch" forName="image_accent_1" refType="h" fact="0.4869"/>
              <dgm:constr type="w" for="ch" forName="image_accent_1" refType="w" fact="0.2344"/>
              <dgm:constr type="h" for="ch" forName="image_accent_1" refType="h" fact="0.2661"/>
              <dgm:constr type="l" for="ch" forName="image_1" refType="w" fact="0.5435"/>
              <dgm:constr type="t" for="ch" forName="image_1" refType="h" fact="0.4971"/>
              <dgm:constr type="w" for="ch" forName="image_1" refType="w" fact="0.2164"/>
              <dgm:constr type="h" for="ch" forName="image_1" refType="h" fact="0.2456"/>
              <dgm:constr type="l" for="ch" forName="parent_text_1" refType="w" fact="0.6522"/>
              <dgm:constr type="t" for="ch" forName="parent_text_1" refType="h" fact="0.3501"/>
              <dgm:constr type="w" for="ch" forName="parent_text_1" refType="w" fact="0.3478"/>
              <dgm:constr type="h" for="ch" forName="parent_text_1" refType="h" fact="0.125"/>
              <dgm:constr type="l" for="ch" forName="accent_1" refType="w" fact="0.5492"/>
              <dgm:constr type="t" for="ch" forName="accent_1" refType="h" fact="0.2909"/>
              <dgm:constr type="w" for="ch" forName="accent_1" refType="w" fact="0.0696"/>
              <dgm:constr type="h" for="ch" forName="accent_1" refType="h" fact="0.0789"/>
              <dgm:constr type="l" for="ch" forName="parent_text_2" refType="w" fact="0.0211"/>
              <dgm:constr type="t" for="ch" forName="parent_text_2" refType="h" fact="0.5453"/>
              <dgm:constr type="w" for="ch" forName="parent_text_2" refType="w" fact="0.3478"/>
              <dgm:constr type="h" for="ch" forName="parent_text_2" refType="h" fact="0.1228"/>
              <dgm:constr type="l" for="ch" forName="parent_text_4" refType="w" fact="0.0644"/>
              <dgm:constr type="t" for="ch" forName="parent_text_4" refType="h" fact="0.1892"/>
              <dgm:constr type="w" for="ch" forName="parent_text_4" refType="w" fact="0.3478"/>
              <dgm:constr type="h" for="ch" forName="parent_text_4" refType="h" fact="0.1104"/>
              <dgm:constr type="l" for="ch" forName="accent_2" refType="w" fact="0.322"/>
              <dgm:constr type="t" for="ch" forName="accent_2" refType="h" fact="0.0146"/>
              <dgm:constr type="w" for="ch" forName="accent_2" refType="w" fact="0.0515"/>
              <dgm:constr type="h" for="ch" forName="accent_2" refType="h" fact="0.0585"/>
              <dgm:constr type="l" for="ch" forName="accent_3" refType="w" fact="0.2705"/>
              <dgm:constr type="t" for="ch" forName="accent_3" refType="h" fact="0"/>
              <dgm:constr type="w" for="ch" forName="accent_3" refType="w" fact="0.0258"/>
              <dgm:constr type="h" for="ch" forName="accent_3" refType="h" fact="0.0292"/>
              <dgm:constr type="l" for="ch" forName="parent_text_5" refType="w" fact="0"/>
              <dgm:constr type="t" for="ch" forName="parent_text_5" refType="h" fact="0.0717"/>
              <dgm:constr type="w" for="ch" forName="parent_text_5" refType="w" fact="0.3478"/>
              <dgm:constr type="h" for="ch" forName="parent_text_5" refType="h" fact="0.1023"/>
              <dgm:constr type="l" for="ch" forName="parent_text_3" refType="w" fact="0.034"/>
              <dgm:constr type="t" for="ch" forName="parent_text_3" refType="h" fact="0.3501"/>
              <dgm:constr type="w" for="ch" forName="parent_text_3" refType="w" fact="0.3478"/>
              <dgm:constr type="h" for="ch" forName="parent_text_3" refType="h" fact="0.1596"/>
              <dgm:constr type="l" for="ch" forName="accent_4" refType="w" fact="0.3766"/>
              <dgm:constr type="t" for="ch" forName="accent_4" refType="h" fact="0.9211"/>
              <dgm:constr type="w" for="ch" forName="accent_4" refType="w" fact="0.0696"/>
              <dgm:constr type="h" for="ch" forName="accent_4" refType="h" fact="0.0789"/>
              <dgm:constr type="l" for="ch" forName="parent_text_6" refType="w" fact="0.6328"/>
              <dgm:constr type="t" for="ch" forName="parent_text_6" refType="h" fact="0.7561"/>
              <dgm:constr type="w" for="ch" forName="parent_text_6" refType="w" fact="0.3478"/>
              <dgm:constr type="h" for="ch" forName="parent_text_6" refType="h" fact="0.1784"/>
              <dgm:constr type="l" for="ch" forName="accent_5" refType="w" fact="0.3431"/>
              <dgm:constr type="t" for="ch" forName="accent_5" refType="h" fact="0.6725"/>
              <dgm:constr type="w" for="ch" forName="accent_5" refType="w" fact="0.0386"/>
              <dgm:constr type="h" for="ch" forName="accent_5" refType="h" fact="0.0439"/>
            </dgm:constrLst>
          </dgm:else>
        </dgm:choose>
      </dgm:if>
      <dgm:if name="Name26" axis="ch" ptType="node" func="cnt" op="equ" val="7">
        <dgm:alg type="composite">
          <dgm:param type="ar" val="1.0352"/>
        </dgm:alg>
        <dgm:choose name="Name27">
          <dgm:if name="Name28" func="var" arg="dir" op="equ" val="norm">
            <dgm:constrLst>
              <dgm:constr type="primFontSz" for="des" ptType="node" op="equ" val="65"/>
              <dgm:constr type="l" for="ch" forName="accent_1" refType="w" fact="0.7553"/>
              <dgm:constr type="t" for="ch" forName="accent_1" refType="h" fact="0.96"/>
              <dgm:constr type="w" for="ch" forName="accent_1" refType="w" fact="0.0386"/>
              <dgm:constr type="h" for="ch" forName="accent_1" refType="h" fact="0.04"/>
              <dgm:constr type="l" for="ch" forName="image_accent_2" refType="w" fact="0.4832"/>
              <dgm:constr type="t" for="ch" forName="image_accent_2" refType="h" fact="0.4899"/>
              <dgm:constr type="w" for="ch" forName="image_accent_2" refType="w" fact="0.1226"/>
              <dgm:constr type="h" for="ch" forName="image_accent_2" refType="h" fact="0.1269"/>
              <dgm:constr type="l" for="ch" forName="image_2" refType="w" fact="0.4904"/>
              <dgm:constr type="t" for="ch" forName="image_2" refType="h" fact="0.4973"/>
              <dgm:constr type="w" for="ch" forName="image_2" refType="w" fact="0.1082"/>
              <dgm:constr type="h" for="ch" forName="image_2" refType="h" fact="0.112"/>
              <dgm:constr type="l" for="ch" forName="image_accent_3" refType="w" fact="0.4352"/>
              <dgm:constr type="t" for="ch" forName="image_accent_3" refType="h" fact="0.3107"/>
              <dgm:constr type="w" for="ch" forName="image_accent_3" refType="w" fact="0.1573"/>
              <dgm:constr type="h" for="ch" forName="image_accent_3" refType="h" fact="0.1628"/>
              <dgm:constr type="l" for="ch" forName="image_3" refType="w" fact="0.4435"/>
              <dgm:constr type="t" for="ch" forName="image_3" refType="h" fact="0.3193"/>
              <dgm:constr type="w" for="ch" forName="image_3" refType="w" fact="0.1407"/>
              <dgm:constr type="h" for="ch" forName="image_3" refType="h" fact="0.1456"/>
              <dgm:constr type="l" for="ch" forName="image_accent_4" refType="w" fact="0.4528"/>
              <dgm:constr type="t" for="ch" forName="image_accent_4" refType="h" fact="0.1659"/>
              <dgm:constr type="w" for="ch" forName="image_accent_4" refType="w" fact="0.1103"/>
              <dgm:constr type="h" for="ch" forName="image_accent_4" refType="h" fact="0.1141"/>
              <dgm:constr type="l" for="ch" forName="image_4" refType="w" fact="0.4593"/>
              <dgm:constr type="t" for="ch" forName="image_4" refType="h" fact="0.1726"/>
              <dgm:constr type="w" for="ch" forName="image_4" refType="w" fact="0.0973"/>
              <dgm:constr type="h" for="ch" forName="image_4" refType="h" fact="0.1007"/>
              <dgm:constr type="l" for="ch" forName="image_accent_5" refType="w" fact="0.5301"/>
              <dgm:constr type="t" for="ch" forName="image_accent_5" refType="h" fact="0.0592"/>
              <dgm:constr type="w" for="ch" forName="image_accent_5" refType="w" fact="0.1022"/>
              <dgm:constr type="h" for="ch" forName="image_accent_5" refType="h" fact="0.1058"/>
              <dgm:constr type="l" for="ch" forName="image_5" refType="w" fact="0.5361"/>
              <dgm:constr type="t" for="ch" forName="image_5" refType="h" fact="0.0654"/>
              <dgm:constr type="w" for="ch" forName="image_5" refType="w" fact="0.0902"/>
              <dgm:constr type="h" for="ch" forName="image_5" refType="h" fact="0.0933"/>
              <dgm:constr type="l" for="ch" forName="image_accent_6" refType="w" fact="0.3864"/>
              <dgm:constr type="t" for="ch" forName="image_accent_6" refType="h" fact="0.68"/>
              <dgm:constr type="w" for="ch" forName="image_accent_6" refType="w" fact="0.1757"/>
              <dgm:constr type="h" for="ch" forName="image_accent_6" refType="h" fact="0.1819"/>
              <dgm:constr type="l" for="ch" forName="image_6" refType="w" fact="0.3957"/>
              <dgm:constr type="t" for="ch" forName="image_6" refType="h" fact="0.6896"/>
              <dgm:constr type="w" for="ch" forName="image_6" refType="w" fact="0.1572"/>
              <dgm:constr type="h" for="ch" forName="image_6" refType="h" fact="0.1627"/>
              <dgm:constr type="l" for="ch" forName="image_accent_7" refType="w" fact="0.5291"/>
              <dgm:constr type="t" for="ch" forName="image_accent_7" refType="h" fact="0.8325"/>
              <dgm:constr type="w" for="ch" forName="image_accent_7" refType="w" fact="0.1103"/>
              <dgm:constr type="h" for="ch" forName="image_accent_7" refType="h" fact="0.1141"/>
              <dgm:constr type="l" for="ch" forName="image_7" refType="w" fact="0.5356"/>
              <dgm:constr type="t" for="ch" forName="image_7" refType="h" fact="0.8392"/>
              <dgm:constr type="w" for="ch" forName="image_7" refType="w" fact="0.0973"/>
              <dgm:constr type="h" for="ch" forName="image_7" refType="h" fact="0.1007"/>
              <dgm:constr type="l" for="ch" forName="image_accent_1" refType="w" fact="0.2318"/>
              <dgm:constr type="t" for="ch" forName="image_accent_1" refType="h" fact="0.444"/>
              <dgm:constr type="w" for="ch" forName="image_accent_1" refType="w" fact="0.2344"/>
              <dgm:constr type="h" for="ch" forName="image_accent_1" refType="h" fact="0.2426"/>
              <dgm:constr type="l" for="ch" forName="image_1" refType="w" fact="0.2408"/>
              <dgm:constr type="t" for="ch" forName="image_1" refType="h" fact="0.4533"/>
              <dgm:constr type="w" for="ch" forName="image_1" refType="w" fact="0.2164"/>
              <dgm:constr type="h" for="ch" forName="image_1" refType="h" fact="0.224"/>
              <dgm:constr type="l" for="ch" forName="parent_text_1" refType="w" fact="0"/>
              <dgm:constr type="t" for="ch" forName="parent_text_1" refType="h" fact="0.3193"/>
              <dgm:constr type="w" for="ch" forName="parent_text_1" refType="w" fact="0.3478"/>
              <dgm:constr type="h" for="ch" forName="parent_text_1" refType="h" fact="0.115"/>
              <dgm:constr type="l" for="ch" forName="accent_2" refType="w" fact="0.3813"/>
              <dgm:constr type="t" for="ch" forName="accent_2" refType="h" fact="0.2653"/>
              <dgm:constr type="w" for="ch" forName="accent_2" refType="w" fact="0.0696"/>
              <dgm:constr type="h" for="ch" forName="accent_2" refType="h" fact="0.072"/>
              <dgm:constr type="l" for="ch" forName="parent_text_2" refType="w" fact="0.6311"/>
              <dgm:constr type="t" for="ch" forName="parent_text_2" refType="h" fact="0.4973"/>
              <dgm:constr type="w" for="ch" forName="parent_text_2" refType="w" fact="0.3478"/>
              <dgm:constr type="h" for="ch" forName="parent_text_2" refType="h" fact="0.112"/>
              <dgm:constr type="l" for="ch" forName="parent_text_4" refType="w" fact="0.5878"/>
              <dgm:constr type="t" for="ch" forName="parent_text_4" refType="h" fact="0.1726"/>
              <dgm:constr type="w" for="ch" forName="parent_text_4" refType="w" fact="0.3478"/>
              <dgm:constr type="h" for="ch" forName="parent_text_4" refType="h" fact="0.1007"/>
              <dgm:constr type="l" for="ch" forName="accent_3" refType="w" fact="0.7038"/>
              <dgm:constr type="t" for="ch" forName="accent_3" refType="h" fact="0"/>
              <dgm:constr type="w" for="ch" forName="accent_3" refType="w" fact="0.0258"/>
              <dgm:constr type="h" for="ch" forName="accent_3" refType="h" fact="0.0267"/>
              <dgm:constr type="l" for="ch" forName="parent_text_5" refType="w" fact="0.6522"/>
              <dgm:constr type="t" for="ch" forName="parent_text_5" refType="h" fact="0.0654"/>
              <dgm:constr type="w" for="ch" forName="parent_text_5" refType="w" fact="0.3478"/>
              <dgm:constr type="h" for="ch" forName="parent_text_5" refType="h" fact="0.0933"/>
              <dgm:constr type="l" for="ch" forName="parent_text_3" refType="w" fact="0.6182"/>
              <dgm:constr type="t" for="ch" forName="parent_text_3" refType="h" fact="0.3193"/>
              <dgm:constr type="w" for="ch" forName="parent_text_3" refType="w" fact="0.3478"/>
              <dgm:constr type="h" for="ch" forName="parent_text_3" refType="h" fact="0.1456"/>
              <dgm:constr type="l" for="ch" forName="parent_text_6" refType="w" fact="0.02"/>
              <dgm:constr type="t" for="ch" forName="parent_text_6" refType="h" fact="0.6896"/>
              <dgm:constr type="w" for="ch" forName="parent_text_6" refType="w" fact="0.3478"/>
              <dgm:constr type="h" for="ch" forName="parent_text_6" refType="h" fact="0.1627"/>
              <dgm:constr type="l" for="ch" forName="accent_4" refType="w" fact="0.6265"/>
              <dgm:constr type="t" for="ch" forName="accent_4" refType="h" fact="0.0213"/>
              <dgm:constr type="w" for="ch" forName="accent_4" refType="w" fact="0.0515"/>
              <dgm:constr type="h" for="ch" forName="accent_4" refType="h" fact="0.0533"/>
              <dgm:constr type="l" for="ch" forName="accent_5" refType="w" fact="0.6522"/>
              <dgm:constr type="t" for="ch" forName="accent_5" refType="h" fact="0.92"/>
              <dgm:constr type="w" for="ch" forName="accent_5" refType="w" fact="0.0696"/>
              <dgm:constr type="h" for="ch" forName="accent_5" refType="h" fact="0.072"/>
              <dgm:constr type="l" for="ch" forName="parent_text_7" refType="w" fact="0.105"/>
              <dgm:constr type="t" for="ch" forName="parent_text_7" refType="h" fact="0.87"/>
              <dgm:constr type="w" for="ch" forName="parent_text_7" refType="w" fact="0.407"/>
              <dgm:constr type="h" for="ch" forName="parent_text_7" refType="h" fact="0.13"/>
              <dgm:constr type="l" for="ch" forName="accent_6" refType="w" fact="0.6136"/>
              <dgm:constr type="t" for="ch" forName="accent_6" refType="h" fact="0.6133"/>
              <dgm:constr type="w" for="ch" forName="accent_6" refType="w" fact="0.0386"/>
              <dgm:constr type="h" for="ch" forName="accent_6" refType="h" fact="0.04"/>
            </dgm:constrLst>
          </dgm:if>
          <dgm:else name="Name29">
            <dgm:constrLst>
              <dgm:constr type="primFontSz" for="des" ptType="node" op="equ" val="65"/>
              <dgm:constr type="l" for="ch" forName="accent_1" refType="w" fact="0.2061"/>
              <dgm:constr type="t" for="ch" forName="accent_1" refType="h" fact="0.96"/>
              <dgm:constr type="w" for="ch" forName="accent_1" refType="w" fact="0.0386"/>
              <dgm:constr type="h" for="ch" forName="accent_1" refType="h" fact="0.04"/>
              <dgm:constr type="l" for="ch" forName="image_accent_7" refType="w" fact="0.3606"/>
              <dgm:constr type="t" for="ch" forName="image_accent_7" refType="h" fact="0.8325"/>
              <dgm:constr type="w" for="ch" forName="image_accent_7" refType="w" fact="0.1103"/>
              <dgm:constr type="h" for="ch" forName="image_accent_7" refType="h" fact="0.1141"/>
              <dgm:constr type="l" for="ch" forName="image_7" refType="w" fact="0.3671"/>
              <dgm:constr type="t" for="ch" forName="image_7" refType="h" fact="0.8392"/>
              <dgm:constr type="w" for="ch" forName="image_7" refType="w" fact="0.0973"/>
              <dgm:constr type="h" for="ch" forName="image_7" refType="h" fact="0.1007"/>
              <dgm:constr type="l" for="ch" forName="image_accent_6" refType="w" fact="0.4379"/>
              <dgm:constr type="t" for="ch" forName="image_accent_6" refType="h" fact="0.68"/>
              <dgm:constr type="w" for="ch" forName="image_accent_6" refType="w" fact="0.1757"/>
              <dgm:constr type="h" for="ch" forName="image_accent_6" refType="h" fact="0.1819"/>
              <dgm:constr type="l" for="ch" forName="image_6" refType="w" fact="0.4471"/>
              <dgm:constr type="t" for="ch" forName="image_6" refType="h" fact="0.6896"/>
              <dgm:constr type="w" for="ch" forName="image_6" refType="w" fact="0.1572"/>
              <dgm:constr type="h" for="ch" forName="image_6" refType="h" fact="0.1627"/>
              <dgm:constr type="l" for="ch" forName="image_accent_5" refType="w" fact="0.3677"/>
              <dgm:constr type="t" for="ch" forName="image_accent_5" refType="h" fact="0.0592"/>
              <dgm:constr type="w" for="ch" forName="image_accent_5" refType="w" fact="0.1022"/>
              <dgm:constr type="h" for="ch" forName="image_accent_5" refType="h" fact="0.1058"/>
              <dgm:constr type="l" for="ch" forName="image_5" refType="w" fact="0.3738"/>
              <dgm:constr type="t" for="ch" forName="image_5" refType="h" fact="0.0654"/>
              <dgm:constr type="w" for="ch" forName="image_5" refType="w" fact="0.0902"/>
              <dgm:constr type="h" for="ch" forName="image_5" refType="h" fact="0.0933"/>
              <dgm:constr type="l" for="ch" forName="image_accent_4" refType="w" fact="0.437"/>
              <dgm:constr type="t" for="ch" forName="image_accent_4" refType="h" fact="0.1659"/>
              <dgm:constr type="w" for="ch" forName="image_accent_4" refType="w" fact="0.1103"/>
              <dgm:constr type="h" for="ch" forName="image_accent_4" refType="h" fact="0.1141"/>
              <dgm:constr type="l" for="ch" forName="image_4" refType="w" fact="0.4434"/>
              <dgm:constr type="t" for="ch" forName="image_4" refType="h" fact="0.1726"/>
              <dgm:constr type="w" for="ch" forName="image_4" refType="w" fact="0.0973"/>
              <dgm:constr type="h" for="ch" forName="image_4" refType="h" fact="0.1007"/>
              <dgm:constr type="l" for="ch" forName="image_accent_2" refType="w" fact="0.3942"/>
              <dgm:constr type="t" for="ch" forName="image_accent_2" refType="h" fact="0.4899"/>
              <dgm:constr type="w" for="ch" forName="image_accent_2" refType="w" fact="0.1226"/>
              <dgm:constr type="h" for="ch" forName="image_accent_2" refType="h" fact="0.1269"/>
              <dgm:constr type="l" for="ch" forName="image_2" refType="w" fact="0.4014"/>
              <dgm:constr type="t" for="ch" forName="image_2" refType="h" fact="0.4973"/>
              <dgm:constr type="w" for="ch" forName="image_2" refType="w" fact="0.1082"/>
              <dgm:constr type="h" for="ch" forName="image_2" refType="h" fact="0.112"/>
              <dgm:constr type="l" for="ch" forName="image_accent_3" refType="w" fact="0.4075"/>
              <dgm:constr type="t" for="ch" forName="image_accent_3" refType="h" fact="0.3107"/>
              <dgm:constr type="w" for="ch" forName="image_accent_3" refType="w" fact="0.1573"/>
              <dgm:constr type="h" for="ch" forName="image_accent_3" refType="h" fact="0.1628"/>
              <dgm:constr type="l" for="ch" forName="image_3" refType="w" fact="0.4158"/>
              <dgm:constr type="t" for="ch" forName="image_3" refType="h" fact="0.3193"/>
              <dgm:constr type="w" for="ch" forName="image_3" refType="w" fact="0.1407"/>
              <dgm:constr type="h" for="ch" forName="image_3" refType="h" fact="0.1456"/>
              <dgm:constr type="l" for="ch" forName="image_accent_1" refType="w" fact="0.5338"/>
              <dgm:constr type="t" for="ch" forName="image_accent_1" refType="h" fact="0.444"/>
              <dgm:constr type="w" for="ch" forName="image_accent_1" refType="w" fact="0.2344"/>
              <dgm:constr type="h" for="ch" forName="image_accent_1" refType="h" fact="0.2426"/>
              <dgm:constr type="l" for="ch" forName="image_1" refType="w" fact="0.5428"/>
              <dgm:constr type="t" for="ch" forName="image_1" refType="h" fact="0.4533"/>
              <dgm:constr type="w" for="ch" forName="image_1" refType="w" fact="0.2164"/>
              <dgm:constr type="h" for="ch" forName="image_1" refType="h" fact="0.224"/>
              <dgm:constr type="l" for="ch" forName="parent_text_1" refType="w" fact="0.6522"/>
              <dgm:constr type="t" for="ch" forName="parent_text_1" refType="h" fact="0.3193"/>
              <dgm:constr type="w" for="ch" forName="parent_text_1" refType="w" fact="0.3478"/>
              <dgm:constr type="h" for="ch" forName="parent_text_1" refType="h" fact="0.115"/>
              <dgm:constr type="l" for="ch" forName="accent_2" refType="w" fact="0.5492"/>
              <dgm:constr type="t" for="ch" forName="accent_2" refType="h" fact="0.2653"/>
              <dgm:constr type="w" for="ch" forName="accent_2" refType="w" fact="0.0696"/>
              <dgm:constr type="h" for="ch" forName="accent_2" refType="h" fact="0.072"/>
              <dgm:constr type="l" for="ch" forName="parent_text_2" refType="w" fact="0.0211"/>
              <dgm:constr type="t" for="ch" forName="parent_text_2" refType="h" fact="0.4973"/>
              <dgm:constr type="w" for="ch" forName="parent_text_2" refType="w" fact="0.3478"/>
              <dgm:constr type="h" for="ch" forName="parent_text_2" refType="h" fact="0.112"/>
              <dgm:constr type="l" for="ch" forName="parent_text_4" refType="w" fact="0.0644"/>
              <dgm:constr type="t" for="ch" forName="parent_text_4" refType="h" fact="0.1726"/>
              <dgm:constr type="w" for="ch" forName="parent_text_4" refType="w" fact="0.3478"/>
              <dgm:constr type="h" for="ch" forName="parent_text_4" refType="h" fact="0.1007"/>
              <dgm:constr type="l" for="ch" forName="accent_3" refType="w" fact="0.2705"/>
              <dgm:constr type="t" for="ch" forName="accent_3" refType="h" fact="0"/>
              <dgm:constr type="w" for="ch" forName="accent_3" refType="w" fact="0.0258"/>
              <dgm:constr type="h" for="ch" forName="accent_3" refType="h" fact="0.0267"/>
              <dgm:constr type="l" for="ch" forName="parent_text_5" refType="w" fact="0"/>
              <dgm:constr type="t" for="ch" forName="parent_text_5" refType="h" fact="0.0654"/>
              <dgm:constr type="w" for="ch" forName="parent_text_5" refType="w" fact="0.3478"/>
              <dgm:constr type="h" for="ch" forName="parent_text_5" refType="h" fact="0.0933"/>
              <dgm:constr type="l" for="ch" forName="parent_text_3" refType="w" fact="0.034"/>
              <dgm:constr type="t" for="ch" forName="parent_text_3" refType="h" fact="0.3193"/>
              <dgm:constr type="w" for="ch" forName="parent_text_3" refType="w" fact="0.3478"/>
              <dgm:constr type="h" for="ch" forName="parent_text_3" refType="h" fact="0.1456"/>
              <dgm:constr type="l" for="ch" forName="parent_text_6" refType="w" fact="0.63"/>
              <dgm:constr type="t" for="ch" forName="parent_text_6" refType="h" fact="0.6896"/>
              <dgm:constr type="w" for="ch" forName="parent_text_6" refType="w" fact="0.3478"/>
              <dgm:constr type="h" for="ch" forName="parent_text_6" refType="h" fact="0.1627"/>
              <dgm:constr type="l" for="ch" forName="accent_4" refType="w" fact="0.322"/>
              <dgm:constr type="t" for="ch" forName="accent_4" refType="h" fact="0.0213"/>
              <dgm:constr type="w" for="ch" forName="accent_4" refType="w" fact="0.0515"/>
              <dgm:constr type="h" for="ch" forName="accent_4" refType="h" fact="0.0533"/>
              <dgm:constr type="l" for="ch" forName="accent_5" refType="w" fact="0.2782"/>
              <dgm:constr type="t" for="ch" forName="accent_5" refType="h" fact="0.92"/>
              <dgm:constr type="w" for="ch" forName="accent_5" refType="w" fact="0.0696"/>
              <dgm:constr type="h" for="ch" forName="accent_5" refType="h" fact="0.072"/>
              <dgm:constr type="l" for="ch" forName="parent_text_7" refType="w" fact="0.485"/>
              <dgm:constr type="t" for="ch" forName="parent_text_7" refType="h" fact="0.87"/>
              <dgm:constr type="w" for="ch" forName="parent_text_7" refType="w" fact="0.347"/>
              <dgm:constr type="h" for="ch" forName="parent_text_7" refType="h" fact="0.13"/>
              <dgm:constr type="l" for="ch" forName="accent_6" refType="w" fact="0.3478"/>
              <dgm:constr type="t" for="ch" forName="accent_6" refType="h" fact="0.6133"/>
              <dgm:constr type="w" for="ch" forName="accent_6" refType="w" fact="0.0386"/>
              <dgm:constr type="h" for="ch" forName="accent_6" refType="h" fact="0.04"/>
            </dgm:constrLst>
          </dgm:else>
        </dgm:choose>
        <dgm:layoutNode name="accent_6" styleLbl="alignNode1">
          <dgm:alg type="sp"/>
          <dgm:shape xmlns:r="http://schemas.openxmlformats.org/officeDocument/2006/relationships" type="donut" r:blip="">
            <dgm:adjLst>
              <dgm:adj idx="1" val="0.0746"/>
            </dgm:adjLst>
          </dgm:shape>
          <dgm:presOf/>
        </dgm:layoutNode>
      </dgm:if>
      <dgm:else name="Name30">
        <dgm:alg type="composite">
          <dgm:param type="ar" val="0.9705"/>
        </dgm:alg>
        <dgm:choose name="Name31">
          <dgm:if name="Name32" func="var" arg="dir" op="equ" val="norm">
            <dgm:constrLst>
              <dgm:constr type="primFontSz" for="des" ptType="node" op="equ" val="65"/>
              <dgm:constr type="l" for="ch" forName="accent_1" refType="w" fact="0.7599"/>
              <dgm:constr type="t" for="ch" forName="accent_1" refType="h" fact="0.925"/>
              <dgm:constr type="w" for="ch" forName="accent_1" refType="w" fact="0.0386"/>
              <dgm:constr type="h" for="ch" forName="accent_1" refType="h" fact="0.0375"/>
              <dgm:constr type="l" for="ch" forName="accent_2" refType="w" fact="0.6182"/>
              <dgm:constr type="t" for="ch" forName="accent_2" refType="h" fact="0.575"/>
              <dgm:constr type="w" for="ch" forName="accent_2" refType="w" fact="0.0386"/>
              <dgm:constr type="h" for="ch" forName="accent_2" refType="h" fact="0.0375"/>
              <dgm:constr type="l" for="ch" forName="image_accent_8" refType="w" fact="0.6449"/>
              <dgm:constr type="t" for="ch" forName="image_accent_8" refType="h" fact="0.8508"/>
              <dgm:constr type="w" for="ch" forName="image_accent_8" refType="w" fact="0.1022"/>
              <dgm:constr type="h" for="ch" forName="image_accent_8" refType="h" fact="0.0992"/>
              <dgm:constr type="l" for="ch" forName="image_8" refType="w" fact="0.6538"/>
              <dgm:constr type="t" for="ch" forName="image_8" refType="h" fact="0.8595"/>
              <dgm:constr type="w" for="ch" forName="image_8" refType="w" fact="0.0844"/>
              <dgm:constr type="h" for="ch" forName="image_8" refType="h" fact="0.0819"/>
              <dgm:constr type="l" for="ch" forName="image_accent_7" refType="w" fact="0.5291"/>
              <dgm:constr type="t" for="ch" forName="image_accent_7" refType="h" fact="0.7805"/>
              <dgm:constr type="w" for="ch" forName="image_accent_7" refType="w" fact="0.1103"/>
              <dgm:constr type="h" for="ch" forName="image_accent_7" refType="h" fact="0.107"/>
              <dgm:constr type="l" for="ch" forName="image_7" refType="w" fact="0.5356"/>
              <dgm:constr type="t" for="ch" forName="image_7" refType="h" fact="0.7868"/>
              <dgm:constr type="w" for="ch" forName="image_7" refType="w" fact="0.0973"/>
              <dgm:constr type="h" for="ch" forName="image_7" refType="h" fact="0.0944"/>
              <dgm:constr type="l" for="ch" forName="image_accent_6" refType="w" fact="0.3864"/>
              <dgm:constr type="t" for="ch" forName="image_accent_6" refType="h" fact="0.6375"/>
              <dgm:constr type="w" for="ch" forName="image_accent_6" refType="w" fact="0.1757"/>
              <dgm:constr type="h" for="ch" forName="image_accent_6" refType="h" fact="0.1706"/>
              <dgm:constr type="l" for="ch" forName="image_6" refType="w" fact="0.3957"/>
              <dgm:constr type="t" for="ch" forName="image_6" refType="h" fact="0.6465"/>
              <dgm:constr type="w" for="ch" forName="image_6" refType="w" fact="0.1572"/>
              <dgm:constr type="h" for="ch" forName="image_6" refType="h" fact="0.1525"/>
              <dgm:constr type="l" for="ch" forName="image_accent_5" refType="w" fact="0.5301"/>
              <dgm:constr type="t" for="ch" forName="image_accent_5" refType="h" fact="0.0555"/>
              <dgm:constr type="w" for="ch" forName="image_accent_5" refType="w" fact="0.1022"/>
              <dgm:constr type="h" for="ch" forName="image_accent_5" refType="h" fact="0.0992"/>
              <dgm:constr type="l" for="ch" forName="image_5" refType="w" fact="0.5361"/>
              <dgm:constr type="t" for="ch" forName="image_5" refType="h" fact="0.0613"/>
              <dgm:constr type="w" for="ch" forName="image_5" refType="w" fact="0.0902"/>
              <dgm:constr type="h" for="ch" forName="image_5" refType="h" fact="0.0875"/>
              <dgm:constr type="l" for="ch" forName="image_accent_4" refType="w" fact="0.4528"/>
              <dgm:constr type="t" for="ch" forName="image_accent_4" refType="h" fact="0.1555"/>
              <dgm:constr type="w" for="ch" forName="image_accent_4" refType="w" fact="0.1103"/>
              <dgm:constr type="h" for="ch" forName="image_accent_4" refType="h" fact="0.107"/>
              <dgm:constr type="l" for="ch" forName="image_4" refType="w" fact="0.4593"/>
              <dgm:constr type="t" for="ch" forName="image_4" refType="h" fact="0.1618"/>
              <dgm:constr type="w" for="ch" forName="image_4" refType="w" fact="0.0973"/>
              <dgm:constr type="h" for="ch" forName="image_4" refType="h" fact="0.0944"/>
              <dgm:constr type="l" for="ch" forName="image_accent_2" refType="w" fact="0.4832"/>
              <dgm:constr type="t" for="ch" forName="image_accent_2" refType="h" fact="0.4593"/>
              <dgm:constr type="w" for="ch" forName="image_accent_2" refType="w" fact="0.1226"/>
              <dgm:constr type="h" for="ch" forName="image_accent_2" refType="h" fact="0.119"/>
              <dgm:constr type="l" for="ch" forName="image_2" refType="w" fact="0.4904"/>
              <dgm:constr type="t" for="ch" forName="image_2" refType="h" fact="0.4663"/>
              <dgm:constr type="w" for="ch" forName="image_2" refType="w" fact="0.1082"/>
              <dgm:constr type="h" for="ch" forName="image_2" refType="h" fact="0.105"/>
              <dgm:constr type="l" for="ch" forName="image_accent_3" refType="w" fact="0.4352"/>
              <dgm:constr type="t" for="ch" forName="image_accent_3" refType="h" fact="0.2913"/>
              <dgm:constr type="w" for="ch" forName="image_accent_3" refType="w" fact="0.1573"/>
              <dgm:constr type="h" for="ch" forName="image_accent_3" refType="h" fact="0.1526"/>
              <dgm:constr type="l" for="ch" forName="image_3" refType="w" fact="0.4435"/>
              <dgm:constr type="t" for="ch" forName="image_3" refType="h" fact="0.2993"/>
              <dgm:constr type="w" for="ch" forName="image_3" refType="w" fact="0.1407"/>
              <dgm:constr type="h" for="ch" forName="image_3" refType="h" fact="0.1365"/>
              <dgm:constr type="l" for="ch" forName="image_accent_1" refType="w" fact="0.2318"/>
              <dgm:constr type="t" for="ch" forName="image_accent_1" refType="h" fact="0.4163"/>
              <dgm:constr type="w" for="ch" forName="image_accent_1" refType="w" fact="0.2344"/>
              <dgm:constr type="h" for="ch" forName="image_accent_1" refType="h" fact="0.2275"/>
              <dgm:constr type="l" for="ch" forName="image_1" refType="w" fact="0.2408"/>
              <dgm:constr type="t" for="ch" forName="image_1" refType="h" fact="0.425"/>
              <dgm:constr type="w" for="ch" forName="image_1" refType="w" fact="0.2164"/>
              <dgm:constr type="h" for="ch" forName="image_1" refType="h" fact="0.21"/>
              <dgm:constr type="l" for="ch" forName="parent_text_1" refType="w" fact="0"/>
              <dgm:constr type="t" for="ch" forName="parent_text_1" refType="h" fact="0.2993"/>
              <dgm:constr type="w" for="ch" forName="parent_text_1" refType="w" fact="0.3478"/>
              <dgm:constr type="h" for="ch" forName="parent_text_1" refType="h" fact="0.11"/>
              <dgm:constr type="l" for="ch" forName="accent_3" refType="w" fact="0.3813"/>
              <dgm:constr type="t" for="ch" forName="accent_3" refType="h" fact="0.2488"/>
              <dgm:constr type="w" for="ch" forName="accent_3" refType="w" fact="0.0696"/>
              <dgm:constr type="h" for="ch" forName="accent_3" refType="h" fact="0.0675"/>
              <dgm:constr type="l" for="ch" forName="parent_text_2" refType="w" fact="0.6311"/>
              <dgm:constr type="t" for="ch" forName="parent_text_2" refType="h" fact="0.4663"/>
              <dgm:constr type="w" for="ch" forName="parent_text_2" refType="w" fact="0.3478"/>
              <dgm:constr type="h" for="ch" forName="parent_text_2" refType="h" fact="0.105"/>
              <dgm:constr type="l" for="ch" forName="parent_text_4" refType="w" fact="0.5878"/>
              <dgm:constr type="t" for="ch" forName="parent_text_4" refType="h" fact="0.1618"/>
              <dgm:constr type="w" for="ch" forName="parent_text_4" refType="w" fact="0.3478"/>
              <dgm:constr type="h" for="ch" forName="parent_text_4" refType="h" fact="0.0944"/>
              <dgm:constr type="l" for="ch" forName="accent_4" refType="w" fact="0.7038"/>
              <dgm:constr type="t" for="ch" forName="accent_4" refType="h" fact="0"/>
              <dgm:constr type="w" for="ch" forName="accent_4" refType="w" fact="0.0258"/>
              <dgm:constr type="h" for="ch" forName="accent_4" refType="h" fact="0.025"/>
              <dgm:constr type="l" for="ch" forName="parent_text_5" refType="w" fact="0.6522"/>
              <dgm:constr type="t" for="ch" forName="parent_text_5" refType="h" fact="0.0625"/>
              <dgm:constr type="w" for="ch" forName="parent_text_5" refType="w" fact="0.3478"/>
              <dgm:constr type="h" for="ch" forName="parent_text_5" refType="h" fact="0.0863"/>
              <dgm:constr type="l" for="ch" forName="parent_text_3" refType="w" fact="0.6182"/>
              <dgm:constr type="t" for="ch" forName="parent_text_3" refType="h" fact="0.2993"/>
              <dgm:constr type="w" for="ch" forName="parent_text_3" refType="w" fact="0.3478"/>
              <dgm:constr type="h" for="ch" forName="parent_text_3" refType="h" fact="0.1365"/>
              <dgm:constr type="l" for="ch" forName="parent_text_6" refType="w" fact="0.02"/>
              <dgm:constr type="t" for="ch" forName="parent_text_6" refType="h" fact="0.6465"/>
              <dgm:constr type="w" for="ch" forName="parent_text_6" refType="w" fact="0.3478"/>
              <dgm:constr type="h" for="ch" forName="parent_text_6" refType="h" fact="0.1525"/>
              <dgm:constr type="l" for="ch" forName="accent_5" refType="w" fact="0.6265"/>
              <dgm:constr type="t" for="ch" forName="accent_5" refType="h" fact="0.02"/>
              <dgm:constr type="w" for="ch" forName="accent_5" refType="w" fact="0.0515"/>
              <dgm:constr type="h" for="ch" forName="accent_5" refType="h" fact="0.05"/>
              <dgm:constr type="l" for="ch" forName="parent_text_7" refType="w" fact="0.165"/>
              <dgm:constr type="t" for="ch" forName="parent_text_7" refType="h" fact="0.81"/>
              <dgm:constr type="w" for="ch" forName="parent_text_7" refType="w" fact="0.3478"/>
              <dgm:constr type="h" for="ch" forName="parent_text_7" refType="h" fact="0.077"/>
              <dgm:constr type="l" for="ch" forName="parent_text_8" refType="w" fact="0.275"/>
              <dgm:constr type="t" for="ch" forName="parent_text_8" refType="h" fact="0.89"/>
              <dgm:constr type="w" for="ch" forName="parent_text_8" refType="w" fact="0.3478"/>
              <dgm:constr type="h" for="ch" forName="parent_text_8" refType="h" fact="0.11"/>
            </dgm:constrLst>
          </dgm:if>
          <dgm:else name="Name33">
            <dgm:constrLst>
              <dgm:constr type="primFontSz" for="des" ptType="node" op="equ" val="65"/>
              <dgm:constr type="l" for="ch" forName="accent_1" refType="w" fact="0.2014"/>
              <dgm:constr type="t" for="ch" forName="accent_1" refType="h" fact="0.925"/>
              <dgm:constr type="w" for="ch" forName="accent_1" refType="w" fact="0.0386"/>
              <dgm:constr type="h" for="ch" forName="accent_1" refType="h" fact="0.0375"/>
              <dgm:constr type="l" for="ch" forName="accent_2" refType="w" fact="0.3431"/>
              <dgm:constr type="t" for="ch" forName="accent_2" refType="h" fact="0.575"/>
              <dgm:constr type="w" for="ch" forName="accent_2" refType="w" fact="0.0386"/>
              <dgm:constr type="h" for="ch" forName="accent_2" refType="h" fact="0.0375"/>
              <dgm:constr type="l" for="ch" forName="image_accent_8" refType="w" fact="0.253"/>
              <dgm:constr type="t" for="ch" forName="image_accent_8" refType="h" fact="0.8508"/>
              <dgm:constr type="w" for="ch" forName="image_accent_8" refType="w" fact="0.1022"/>
              <dgm:constr type="h" for="ch" forName="image_accent_8" refType="h" fact="0.0992"/>
              <dgm:constr type="l" for="ch" forName="image_8" refType="w" fact="0.2619"/>
              <dgm:constr type="t" for="ch" forName="image_8" refType="h" fact="0.8595"/>
              <dgm:constr type="w" for="ch" forName="image_8" refType="w" fact="0.0844"/>
              <dgm:constr type="h" for="ch" forName="image_8" refType="h" fact="0.0819"/>
              <dgm:constr type="l" for="ch" forName="image_accent_7" refType="w" fact="0.3606"/>
              <dgm:constr type="t" for="ch" forName="image_accent_7" refType="h" fact="0.7805"/>
              <dgm:constr type="w" for="ch" forName="image_accent_7" refType="w" fact="0.1103"/>
              <dgm:constr type="h" for="ch" forName="image_accent_7" refType="h" fact="0.107"/>
              <dgm:constr type="l" for="ch" forName="image_7" refType="w" fact="0.3671"/>
              <dgm:constr type="t" for="ch" forName="image_7" refType="h" fact="0.7868"/>
              <dgm:constr type="w" for="ch" forName="image_7" refType="w" fact="0.0973"/>
              <dgm:constr type="h" for="ch" forName="image_7" refType="h" fact="0.0944"/>
              <dgm:constr type="l" for="ch" forName="image_accent_6" refType="w" fact="0.4379"/>
              <dgm:constr type="t" for="ch" forName="image_accent_6" refType="h" fact="0.6375"/>
              <dgm:constr type="w" for="ch" forName="image_accent_6" refType="w" fact="0.1757"/>
              <dgm:constr type="h" for="ch" forName="image_accent_6" refType="h" fact="0.1706"/>
              <dgm:constr type="l" for="ch" forName="image_6" refType="w" fact="0.4471"/>
              <dgm:constr type="t" for="ch" forName="image_6" refType="h" fact="0.6465"/>
              <dgm:constr type="w" for="ch" forName="image_6" refType="w" fact="0.1572"/>
              <dgm:constr type="h" for="ch" forName="image_6" refType="h" fact="0.1525"/>
              <dgm:constr type="l" for="ch" forName="image_accent_5" refType="w" fact="0.3677"/>
              <dgm:constr type="t" for="ch" forName="image_accent_5" refType="h" fact="0.0555"/>
              <dgm:constr type="w" for="ch" forName="image_accent_5" refType="w" fact="0.1022"/>
              <dgm:constr type="h" for="ch" forName="image_accent_5" refType="h" fact="0.0992"/>
              <dgm:constr type="l" for="ch" forName="image_5" refType="w" fact="0.3738"/>
              <dgm:constr type="t" for="ch" forName="image_5" refType="h" fact="0.0613"/>
              <dgm:constr type="w" for="ch" forName="image_5" refType="w" fact="0.0902"/>
              <dgm:constr type="h" for="ch" forName="image_5" refType="h" fact="0.0875"/>
              <dgm:constr type="l" for="ch" forName="image_accent_4" refType="w" fact="0.437"/>
              <dgm:constr type="t" for="ch" forName="image_accent_4" refType="h" fact="0.1555"/>
              <dgm:constr type="w" for="ch" forName="image_accent_4" refType="w" fact="0.1103"/>
              <dgm:constr type="h" for="ch" forName="image_accent_4" refType="h" fact="0.107"/>
              <dgm:constr type="l" for="ch" forName="image_4" refType="w" fact="0.4434"/>
              <dgm:constr type="t" for="ch" forName="image_4" refType="h" fact="0.1618"/>
              <dgm:constr type="w" for="ch" forName="image_4" refType="w" fact="0.0973"/>
              <dgm:constr type="h" for="ch" forName="image_4" refType="h" fact="0.0944"/>
              <dgm:constr type="l" for="ch" forName="image_accent_2" refType="w" fact="0.3942"/>
              <dgm:constr type="t" for="ch" forName="image_accent_2" refType="h" fact="0.4593"/>
              <dgm:constr type="w" for="ch" forName="image_accent_2" refType="w" fact="0.1226"/>
              <dgm:constr type="h" for="ch" forName="image_accent_2" refType="h" fact="0.119"/>
              <dgm:constr type="l" for="ch" forName="image_2" refType="w" fact="0.4014"/>
              <dgm:constr type="t" for="ch" forName="image_2" refType="h" fact="0.4663"/>
              <dgm:constr type="w" for="ch" forName="image_2" refType="w" fact="0.1082"/>
              <dgm:constr type="h" for="ch" forName="image_2" refType="h" fact="0.105"/>
              <dgm:constr type="l" for="ch" forName="image_accent_3" refType="w" fact="0.4075"/>
              <dgm:constr type="t" for="ch" forName="image_accent_3" refType="h" fact="0.2913"/>
              <dgm:constr type="w" for="ch" forName="image_accent_3" refType="w" fact="0.1573"/>
              <dgm:constr type="h" for="ch" forName="image_accent_3" refType="h" fact="0.1526"/>
              <dgm:constr type="l" for="ch" forName="image_3" refType="w" fact="0.4158"/>
              <dgm:constr type="t" for="ch" forName="image_3" refType="h" fact="0.2993"/>
              <dgm:constr type="w" for="ch" forName="image_3" refType="w" fact="0.1407"/>
              <dgm:constr type="h" for="ch" forName="image_3" refType="h" fact="0.1365"/>
              <dgm:constr type="l" for="ch" forName="image_accent_1" refType="w" fact="0.5338"/>
              <dgm:constr type="t" for="ch" forName="image_accent_1" refType="h" fact="0.4163"/>
              <dgm:constr type="w" for="ch" forName="image_accent_1" refType="w" fact="0.2344"/>
              <dgm:constr type="h" for="ch" forName="image_accent_1" refType="h" fact="0.2275"/>
              <dgm:constr type="l" for="ch" forName="image_1" refType="w" fact="0.5428"/>
              <dgm:constr type="t" for="ch" forName="image_1" refType="h" fact="0.425"/>
              <dgm:constr type="w" for="ch" forName="image_1" refType="w" fact="0.2164"/>
              <dgm:constr type="h" for="ch" forName="image_1" refType="h" fact="0.21"/>
              <dgm:constr type="l" for="ch" forName="parent_text_1" refType="w" fact="0.6522"/>
              <dgm:constr type="t" for="ch" forName="parent_text_1" refType="h" fact="0.2993"/>
              <dgm:constr type="w" for="ch" forName="parent_text_1" refType="w" fact="0.3478"/>
              <dgm:constr type="h" for="ch" forName="parent_text_1" refType="h" fact="0.11"/>
              <dgm:constr type="l" for="ch" forName="accent_3" refType="w" fact="0.5492"/>
              <dgm:constr type="t" for="ch" forName="accent_3" refType="h" fact="0.2488"/>
              <dgm:constr type="w" for="ch" forName="accent_3" refType="w" fact="0.0696"/>
              <dgm:constr type="h" for="ch" forName="accent_3" refType="h" fact="0.0675"/>
              <dgm:constr type="l" for="ch" forName="parent_text_2" refType="w" fact="0.0211"/>
              <dgm:constr type="t" for="ch" forName="parent_text_2" refType="h" fact="0.4663"/>
              <dgm:constr type="w" for="ch" forName="parent_text_2" refType="w" fact="0.3478"/>
              <dgm:constr type="h" for="ch" forName="parent_text_2" refType="h" fact="0.105"/>
              <dgm:constr type="l" for="ch" forName="parent_text_4" refType="w" fact="0.0635"/>
              <dgm:constr type="t" for="ch" forName="parent_text_4" refType="h" fact="0.1618"/>
              <dgm:constr type="w" for="ch" forName="parent_text_4" refType="w" fact="0.3478"/>
              <dgm:constr type="h" for="ch" forName="parent_text_4" refType="h" fact="0.0944"/>
              <dgm:constr type="l" for="ch" forName="accent_4" refType="w" fact="0.2705"/>
              <dgm:constr type="t" for="ch" forName="accent_4" refType="h" fact="0"/>
              <dgm:constr type="w" for="ch" forName="accent_4" refType="w" fact="0.0258"/>
              <dgm:constr type="h" for="ch" forName="accent_4" refType="h" fact="0.025"/>
              <dgm:constr type="l" for="ch" forName="parent_text_5" refType="w" fact="0"/>
              <dgm:constr type="t" for="ch" forName="parent_text_5" refType="h" fact="0.0625"/>
              <dgm:constr type="w" for="ch" forName="parent_text_5" refType="w" fact="0.3478"/>
              <dgm:constr type="h" for="ch" forName="parent_text_5" refType="h" fact="0.0863"/>
              <dgm:constr type="l" for="ch" forName="parent_text_3" refType="w" fact="0.034"/>
              <dgm:constr type="t" for="ch" forName="parent_text_3" refType="h" fact="0.2993"/>
              <dgm:constr type="w" for="ch" forName="parent_text_3" refType="w" fact="0.3478"/>
              <dgm:constr type="h" for="ch" forName="parent_text_3" refType="h" fact="0.1365"/>
              <dgm:constr type="l" for="ch" forName="parent_text_6" refType="w" fact="0.635"/>
              <dgm:constr type="t" for="ch" forName="parent_text_6" refType="h" fact="0.6465"/>
              <dgm:constr type="w" for="ch" forName="parent_text_6" refType="w" fact="0.3478"/>
              <dgm:constr type="h" for="ch" forName="parent_text_6" refType="h" fact="0.1525"/>
              <dgm:constr type="l" for="ch" forName="accent_5" refType="w" fact="0.322"/>
              <dgm:constr type="t" for="ch" forName="accent_5" refType="h" fact="0.02"/>
              <dgm:constr type="w" for="ch" forName="accent_5" refType="w" fact="0.0515"/>
              <dgm:constr type="h" for="ch" forName="accent_5" refType="h" fact="0.05"/>
              <dgm:constr type="l" for="ch" forName="parent_text_7" refType="w" fact="0.49"/>
              <dgm:constr type="t" for="ch" forName="parent_text_7" refType="h" fact="0.81"/>
              <dgm:constr type="w" for="ch" forName="parent_text_7" refType="w" fact="0.3478"/>
              <dgm:constr type="h" for="ch" forName="parent_text_7" refType="h" fact="0.077"/>
              <dgm:constr type="l" for="ch" forName="parent_text_8" refType="w" fact="0.375"/>
              <dgm:constr type="t" for="ch" forName="parent_text_8" refType="h" fact="0.89"/>
              <dgm:constr type="w" for="ch" forName="parent_text_8" refType="w" fact="0.3478"/>
              <dgm:constr type="h" for="ch" forName="parent_text_8" refType="h" fact="0.11"/>
            </dgm:constrLst>
          </dgm:else>
        </dgm:choose>
      </dgm:else>
    </dgm:choose>
    <dgm:forEach name="wrapper" axis="self" ptType="parTrans">
      <dgm:forEach name="wrapper2" axis="self" ptType="sibTrans" st="2">
        <dgm:forEach name="imageAccentRepeat" axis="self">
          <dgm:layoutNode name="imageAccentRepeatNode" styleLbl="alignNode1">
            <dgm:alg type="sp"/>
            <dgm:shape xmlns:r="http://schemas.openxmlformats.org/officeDocument/2006/relationships" type="ellipse" r:blip="">
              <dgm:adjLst/>
            </dgm:shape>
            <dgm:presOf/>
          </dgm:layoutNode>
        </dgm:forEach>
        <dgm:forEach name="imageRepeat" axis="self">
          <dgm:layoutNode name="imageRepeatNode" styleLbl="fgImgPlace1">
            <dgm:alg type="sp"/>
            <dgm:shape xmlns:r="http://schemas.openxmlformats.org/officeDocument/2006/relationships" type="ellipse" r:blip="" blipPhldr="1">
              <dgm:adjLst/>
            </dgm:shape>
            <dgm:presOf axis="self"/>
          </dgm:layoutNode>
        </dgm:forEach>
      </dgm:forEach>
    </dgm:forEach>
    <dgm:forEach name="Name34" axis="ch" ptType="node" cnt="1">
      <dgm:layoutNode name="parent_text_1" styleLbl="revTx">
        <dgm:varLst>
          <dgm:chMax val="0"/>
          <dgm:chPref val="0"/>
          <dgm:bulletEnabled val="1"/>
        </dgm:varLst>
        <dgm:choose name="Name35">
          <dgm:if name="Name36" func="var" arg="dir" op="equ" val="norm">
            <dgm:alg type="tx">
              <dgm:param type="parTxLTRAlign" val="r"/>
              <dgm:param type="shpTxLTRAlignCh" val="r"/>
              <dgm:param type="txAnchorVert" val="b"/>
              <dgm:param type="lnSpCh" val="15"/>
            </dgm:alg>
          </dgm:if>
          <dgm:else name="Name37">
            <dgm:alg type="tx">
              <dgm:param type="parTxLTRAlign" val="l"/>
              <dgm:param type="shpTxLTRAlignCh" val="l"/>
              <dgm:param type="txAnchorVert" val="b"/>
              <dgm:param type="lnSpCh" val="15"/>
            </dgm:alg>
          </dgm:else>
        </dgm:choose>
        <dgm:shape xmlns:r="http://schemas.openxmlformats.org/officeDocument/2006/relationships" type="rect" r:blip="" zOrderOff="99999">
          <dgm:adjLst/>
        </dgm:shape>
        <dgm:presOf axis="desOrSelf"/>
        <dgm:constrLst>
          <dgm:constr type="lMarg" refType="primFontSz" fact="0.1"/>
          <dgm:constr type="rMarg" refType="primFontSz" fact="0.1"/>
          <dgm:constr type="tMarg" refType="primFontSz" fact="0.1"/>
          <dgm:constr type="bMarg" refType="primFontSz" fact="0.01"/>
        </dgm:constrLst>
        <dgm:ruleLst>
          <dgm:rule type="primFontSz" val="5" fact="NaN" max="NaN"/>
        </dgm:ruleLst>
      </dgm:layoutNode>
      <dgm:layoutNode name="image_accent_1">
        <dgm:alg type="sp"/>
        <dgm:shape xmlns:r="http://schemas.openxmlformats.org/officeDocument/2006/relationships" r:blip="">
          <dgm:adjLst/>
        </dgm:shape>
        <dgm:presOf/>
        <dgm:constrLst/>
        <dgm:forEach name="Name38" ref="imageAccentRepeat"/>
      </dgm:layoutNode>
      <dgm:layoutNode name="accent_1" styleLbl="alignNode1">
        <dgm:alg type="sp"/>
        <dgm:shape xmlns:r="http://schemas.openxmlformats.org/officeDocument/2006/relationships" type="donut" r:blip="">
          <dgm:adjLst>
            <dgm:adj idx="1" val="0.0746"/>
          </dgm:adjLst>
        </dgm:shape>
        <dgm:presOf/>
      </dgm:layoutNode>
    </dgm:forEach>
    <dgm:forEach name="Name39" axis="ch" ptType="sibTrans" hideLastTrans="0" cnt="1">
      <dgm:layoutNode name="image_1">
        <dgm:alg type="sp"/>
        <dgm:shape xmlns:r="http://schemas.openxmlformats.org/officeDocument/2006/relationships" r:blip="">
          <dgm:adjLst/>
        </dgm:shape>
        <dgm:presOf/>
        <dgm:constrLst/>
        <dgm:forEach name="Name40" ref="imageRepeat"/>
      </dgm:layoutNode>
    </dgm:forEach>
    <dgm:forEach name="Name41" axis="ch" ptType="node" st="2" cnt="1">
      <dgm:layoutNode name="parent_text_2" styleLbl="revTx">
        <dgm:varLst>
          <dgm:chMax val="0"/>
          <dgm:chPref val="0"/>
          <dgm:bulletEnabled val="1"/>
        </dgm:varLst>
        <dgm:choose name="Name42">
          <dgm:if name="Name43" func="var" arg="dir" op="equ" val="norm">
            <dgm:alg type="tx">
              <dgm:param type="parTxLTRAlign" val="l"/>
              <dgm:param type="lnSpCh" val="15"/>
            </dgm:alg>
          </dgm:if>
          <dgm:else name="Name44">
            <dgm:alg type="tx">
              <dgm:param type="parTxLTRAlign" val="r"/>
              <dgm:param type="lnSpCh" val="15"/>
            </dgm:alg>
          </dgm:else>
        </dgm:choose>
        <dgm:shape xmlns:r="http://schemas.openxmlformats.org/officeDocument/2006/relationships" type="rect" r:blip="" zOrderOff="99999">
          <dgm:adjLst/>
        </dgm:shape>
        <dgm:presOf axis="desOr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image_accent_2">
        <dgm:alg type="sp"/>
        <dgm:shape xmlns:r="http://schemas.openxmlformats.org/officeDocument/2006/relationships" r:blip="">
          <dgm:adjLst/>
        </dgm:shape>
        <dgm:presOf/>
        <dgm:constrLst/>
        <dgm:forEach name="Name45" ref="imageAccentRepeat"/>
      </dgm:layoutNode>
    </dgm:forEach>
    <dgm:forEach name="Name46" axis="ch" ptType="sibTrans" hideLastTrans="0" st="2" cnt="1">
      <dgm:layoutNode name="image_2">
        <dgm:alg type="sp"/>
        <dgm:shape xmlns:r="http://schemas.openxmlformats.org/officeDocument/2006/relationships" r:blip="">
          <dgm:adjLst/>
        </dgm:shape>
        <dgm:presOf/>
        <dgm:constrLst/>
        <dgm:forEach name="Name47" ref="imageRepeat"/>
      </dgm:layoutNode>
    </dgm:forEach>
    <dgm:forEach name="Name48" axis="ch" ptType="node" st="3" cnt="1">
      <dgm:layoutNode name="image_accent_3">
        <dgm:alg type="sp"/>
        <dgm:shape xmlns:r="http://schemas.openxmlformats.org/officeDocument/2006/relationships" r:blip="">
          <dgm:adjLst/>
        </dgm:shape>
        <dgm:presOf/>
        <dgm:constrLst/>
        <dgm:forEach name="Name49" ref="imageAccentRepeat"/>
      </dgm:layoutNode>
      <dgm:layoutNode name="parent_text_3" styleLbl="revTx">
        <dgm:varLst>
          <dgm:chMax val="0"/>
          <dgm:chPref val="0"/>
          <dgm:bulletEnabled val="1"/>
        </dgm:varLst>
        <dgm:choose name="Name50">
          <dgm:if name="Name51" func="var" arg="dir" op="equ" val="norm">
            <dgm:alg type="tx">
              <dgm:param type="parTxLTRAlign" val="l"/>
              <dgm:param type="lnSpCh" val="15"/>
            </dgm:alg>
          </dgm:if>
          <dgm:else name="Name52">
            <dgm:alg type="tx">
              <dgm:param type="parTxLTRAlign" val="r"/>
              <dgm:param type="lnSpCh" val="15"/>
            </dgm:alg>
          </dgm:else>
        </dgm:choose>
        <dgm:shape xmlns:r="http://schemas.openxmlformats.org/officeDocument/2006/relationships" type="rect" r:blip="" zOrderOff="99999">
          <dgm:adjLst/>
        </dgm:shape>
        <dgm:presOf axis="desOr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accent_2" styleLbl="alignNode1">
        <dgm:alg type="sp"/>
        <dgm:shape xmlns:r="http://schemas.openxmlformats.org/officeDocument/2006/relationships" type="donut" r:blip="">
          <dgm:adjLst>
            <dgm:adj idx="1" val="0.0746"/>
          </dgm:adjLst>
        </dgm:shape>
        <dgm:presOf/>
      </dgm:layoutNode>
      <dgm:layoutNode name="accent_3" styleLbl="alignNode1">
        <dgm:alg type="sp"/>
        <dgm:shape xmlns:r="http://schemas.openxmlformats.org/officeDocument/2006/relationships" type="donut" r:blip="">
          <dgm:adjLst>
            <dgm:adj idx="1" val="0.0746"/>
          </dgm:adjLst>
        </dgm:shape>
        <dgm:presOf/>
      </dgm:layoutNode>
    </dgm:forEach>
    <dgm:forEach name="Name53" axis="ch" ptType="sibTrans" hideLastTrans="0" st="3" cnt="1">
      <dgm:layoutNode name="image_3">
        <dgm:alg type="sp"/>
        <dgm:shape xmlns:r="http://schemas.openxmlformats.org/officeDocument/2006/relationships" r:blip="">
          <dgm:adjLst/>
        </dgm:shape>
        <dgm:presOf/>
        <dgm:constrLst/>
        <dgm:forEach name="Name54" ref="imageRepeat"/>
      </dgm:layoutNode>
    </dgm:forEach>
    <dgm:forEach name="Name55" axis="ch" ptType="node" st="4" cnt="1">
      <dgm:layoutNode name="image_accent_4">
        <dgm:alg type="sp"/>
        <dgm:shape xmlns:r="http://schemas.openxmlformats.org/officeDocument/2006/relationships" r:blip="">
          <dgm:adjLst/>
        </dgm:shape>
        <dgm:presOf/>
        <dgm:constrLst/>
        <dgm:forEach name="Name56" ref="imageAccentRepeat"/>
      </dgm:layoutNode>
      <dgm:layoutNode name="parent_text_4" styleLbl="revTx">
        <dgm:varLst>
          <dgm:chMax val="0"/>
          <dgm:chPref val="0"/>
          <dgm:bulletEnabled val="1"/>
        </dgm:varLst>
        <dgm:choose name="Name57">
          <dgm:if name="Name58" func="var" arg="dir" op="equ" val="norm">
            <dgm:alg type="tx">
              <dgm:param type="parTxLTRAlign" val="l"/>
              <dgm:param type="lnSpCh" val="15"/>
            </dgm:alg>
          </dgm:if>
          <dgm:else name="Name59">
            <dgm:alg type="tx">
              <dgm:param type="parTxLTRAlign" val="r"/>
              <dgm:param type="lnSpCh" val="15"/>
            </dgm:alg>
          </dgm:else>
        </dgm:choose>
        <dgm:shape xmlns:r="http://schemas.openxmlformats.org/officeDocument/2006/relationships" type="rect" r:blip="" zOrderOff="99999">
          <dgm:adjLst/>
        </dgm:shape>
        <dgm:presOf axis="desOr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accent_4" styleLbl="alignNode1">
        <dgm:alg type="sp"/>
        <dgm:shape xmlns:r="http://schemas.openxmlformats.org/officeDocument/2006/relationships" type="donut" r:blip="">
          <dgm:adjLst>
            <dgm:adj idx="1" val="0.0746"/>
          </dgm:adjLst>
        </dgm:shape>
        <dgm:presOf/>
      </dgm:layoutNode>
    </dgm:forEach>
    <dgm:forEach name="Name60" axis="ch" ptType="sibTrans" hideLastTrans="0" st="4" cnt="1">
      <dgm:layoutNode name="image_4">
        <dgm:alg type="sp"/>
        <dgm:shape xmlns:r="http://schemas.openxmlformats.org/officeDocument/2006/relationships" r:blip="">
          <dgm:adjLst/>
        </dgm:shape>
        <dgm:presOf/>
        <dgm:constrLst/>
        <dgm:forEach name="Name61" ref="imageRepeat"/>
      </dgm:layoutNode>
    </dgm:forEach>
    <dgm:forEach name="Name62" axis="ch" ptType="node" st="5" cnt="1">
      <dgm:layoutNode name="image_accent_5">
        <dgm:alg type="sp"/>
        <dgm:shape xmlns:r="http://schemas.openxmlformats.org/officeDocument/2006/relationships" r:blip="">
          <dgm:adjLst/>
        </dgm:shape>
        <dgm:presOf/>
        <dgm:constrLst/>
        <dgm:forEach name="Name63" ref="imageAccentRepeat"/>
      </dgm:layoutNode>
      <dgm:layoutNode name="parent_text_5" styleLbl="revTx">
        <dgm:varLst>
          <dgm:chMax val="0"/>
          <dgm:chPref val="0"/>
          <dgm:bulletEnabled val="1"/>
        </dgm:varLst>
        <dgm:choose name="Name64">
          <dgm:if name="Name65" func="var" arg="dir" op="equ" val="norm">
            <dgm:alg type="tx">
              <dgm:param type="parTxLTRAlign" val="l"/>
              <dgm:param type="lnSpCh" val="15"/>
            </dgm:alg>
          </dgm:if>
          <dgm:else name="Name66">
            <dgm:alg type="tx">
              <dgm:param type="parTxLTRAlign" val="r"/>
              <dgm:param type="lnSpCh" val="15"/>
            </dgm:alg>
          </dgm:else>
        </dgm:choose>
        <dgm:shape xmlns:r="http://schemas.openxmlformats.org/officeDocument/2006/relationships" type="rect" r:blip="" zOrderOff="99999">
          <dgm:adjLst/>
        </dgm:shape>
        <dgm:presOf axis="desOr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sibTrans" hideLastTrans="0" st="5" cnt="1">
      <dgm:layoutNode name="image_5">
        <dgm:alg type="sp"/>
        <dgm:shape xmlns:r="http://schemas.openxmlformats.org/officeDocument/2006/relationships" r:blip="">
          <dgm:adjLst/>
        </dgm:shape>
        <dgm:presOf/>
        <dgm:constrLst/>
        <dgm:forEach name="Name68" ref="imageRepeat"/>
      </dgm:layoutNode>
    </dgm:forEach>
    <dgm:forEach name="Name69" axis="ch" ptType="node" st="6" cnt="1">
      <dgm:layoutNode name="parent_text_6" styleLbl="revTx">
        <dgm:varLst>
          <dgm:chMax val="0"/>
          <dgm:chPref val="0"/>
          <dgm:bulletEnabled val="1"/>
        </dgm:varLst>
        <dgm:choose name="Name70">
          <dgm:if name="Name71" func="var" arg="dir" op="equ" val="norm">
            <dgm:alg type="tx">
              <dgm:param type="parTxLTRAlign" val="r"/>
              <dgm:param type="shpTxLTRAlignCh" val="r"/>
              <dgm:param type="lnSpCh" val="15"/>
            </dgm:alg>
          </dgm:if>
          <dgm:else name="Name72">
            <dgm:alg type="tx">
              <dgm:param type="parTxLTRAlign" val="l"/>
              <dgm:param type="shpTxLTRAlignCh" val="l"/>
              <dgm:param type="lnSpCh" val="15"/>
            </dgm:alg>
          </dgm:else>
        </dgm:choose>
        <dgm:shape xmlns:r="http://schemas.openxmlformats.org/officeDocument/2006/relationships" type="rect" r:blip="" zOrderOff="99999">
          <dgm:adjLst/>
        </dgm:shape>
        <dgm:presOf axis="desOr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image_accent_6">
        <dgm:alg type="sp"/>
        <dgm:shape xmlns:r="http://schemas.openxmlformats.org/officeDocument/2006/relationships" r:blip="">
          <dgm:adjLst/>
        </dgm:shape>
        <dgm:presOf/>
        <dgm:constrLst/>
        <dgm:forEach name="Name73" ref="imageAccentRepeat"/>
      </dgm:layoutNode>
      <dgm:layoutNode name="accent_5" styleLbl="alignNode1">
        <dgm:alg type="sp"/>
        <dgm:shape xmlns:r="http://schemas.openxmlformats.org/officeDocument/2006/relationships" type="donut" r:blip="">
          <dgm:adjLst>
            <dgm:adj idx="1" val="0.0746"/>
          </dgm:adjLst>
        </dgm:shape>
        <dgm:presOf/>
      </dgm:layoutNode>
    </dgm:forEach>
    <dgm:forEach name="Name74" axis="ch" ptType="sibTrans" hideLastTrans="0" st="6" cnt="1">
      <dgm:layoutNode name="image_6">
        <dgm:alg type="sp"/>
        <dgm:shape xmlns:r="http://schemas.openxmlformats.org/officeDocument/2006/relationships" r:blip="">
          <dgm:adjLst/>
        </dgm:shape>
        <dgm:presOf/>
        <dgm:constrLst/>
        <dgm:forEach name="Name75" ref="imageRepeat"/>
      </dgm:layoutNode>
    </dgm:forEach>
    <dgm:forEach name="Name76" axis="ch" ptType="node" st="7" cnt="1">
      <dgm:layoutNode name="parent_text_7" styleLbl="revTx">
        <dgm:varLst>
          <dgm:chMax val="0"/>
          <dgm:chPref val="0"/>
          <dgm:bulletEnabled val="1"/>
        </dgm:varLst>
        <dgm:choose name="Name77">
          <dgm:if name="Name78" func="var" arg="dir" op="equ" val="norm">
            <dgm:alg type="tx">
              <dgm:param type="parTxLTRAlign" val="r"/>
              <dgm:param type="shpTxLTRAlignCh" val="r"/>
              <dgm:param type="txAnchorVert" val="t"/>
              <dgm:param type="lnSpCh" val="15"/>
            </dgm:alg>
          </dgm:if>
          <dgm:else name="Name79">
            <dgm:alg type="tx">
              <dgm:param type="parTxLTRAlign" val="l"/>
              <dgm:param type="shpTxLTRAlignCh" val="l"/>
              <dgm:param type="txAnchorVert" val="t"/>
              <dgm:param type="lnSpCh" val="15"/>
            </dgm:alg>
          </dgm:else>
        </dgm:choose>
        <dgm:shape xmlns:r="http://schemas.openxmlformats.org/officeDocument/2006/relationships" type="rect" r:blip="" zOrderOff="99999">
          <dgm:adjLst/>
        </dgm:shape>
        <dgm:presOf axis="desOr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image_accent_7">
        <dgm:alg type="sp"/>
        <dgm:shape xmlns:r="http://schemas.openxmlformats.org/officeDocument/2006/relationships" r:blip="">
          <dgm:adjLst/>
        </dgm:shape>
        <dgm:presOf/>
        <dgm:constrLst/>
        <dgm:forEach name="Name80" ref="imageAccentRepeat"/>
      </dgm:layoutNode>
    </dgm:forEach>
    <dgm:forEach name="Name81" axis="ch" ptType="sibTrans" hideLastTrans="0" st="7" cnt="1">
      <dgm:layoutNode name="image_7">
        <dgm:alg type="sp"/>
        <dgm:shape xmlns:r="http://schemas.openxmlformats.org/officeDocument/2006/relationships" r:blip="">
          <dgm:adjLst/>
        </dgm:shape>
        <dgm:presOf/>
        <dgm:constrLst/>
        <dgm:forEach name="Name82" ref="imageRepeat"/>
      </dgm:layoutNode>
    </dgm:forEach>
    <dgm:forEach name="Name83" axis="ch" ptType="node" st="8" cnt="1">
      <dgm:layoutNode name="parent_text_8" styleLbl="revTx">
        <dgm:varLst>
          <dgm:chMax val="0"/>
          <dgm:chPref val="0"/>
          <dgm:bulletEnabled val="1"/>
        </dgm:varLst>
        <dgm:choose name="Name84">
          <dgm:if name="Name85" func="var" arg="dir" op="equ" val="norm">
            <dgm:alg type="tx">
              <dgm:param type="parTxLTRAlign" val="r"/>
              <dgm:param type="shpTxLTRAlignCh" val="r"/>
              <dgm:param type="txAnchorVert" val="t"/>
              <dgm:param type="lnSpCh" val="15"/>
            </dgm:alg>
          </dgm:if>
          <dgm:else name="Name86">
            <dgm:alg type="tx">
              <dgm:param type="parTxLTRAlign" val="l"/>
              <dgm:param type="shpTxLTRAlignCh" val="l"/>
              <dgm:param type="txAnchorVert" val="t"/>
              <dgm:param type="lnSpCh" val="15"/>
            </dgm:alg>
          </dgm:else>
        </dgm:choose>
        <dgm:shape xmlns:r="http://schemas.openxmlformats.org/officeDocument/2006/relationships" type="rect" r:blip="" zOrderOff="99999">
          <dgm:adjLst/>
        </dgm:shape>
        <dgm:presOf axis="desOr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image_accent_8">
        <dgm:alg type="sp"/>
        <dgm:shape xmlns:r="http://schemas.openxmlformats.org/officeDocument/2006/relationships" r:blip="">
          <dgm:adjLst/>
        </dgm:shape>
        <dgm:presOf/>
        <dgm:constrLst/>
        <dgm:forEach name="Name87" ref="imageAccentRepeat"/>
      </dgm:layoutNode>
    </dgm:forEach>
    <dgm:forEach name="Name88" axis="ch" ptType="sibTrans" hideLastTrans="0" st="8" cnt="1">
      <dgm:layoutNode name="image_8">
        <dgm:alg type="sp"/>
        <dgm:shape xmlns:r="http://schemas.openxmlformats.org/officeDocument/2006/relationships" r:blip="">
          <dgm:adjLst/>
        </dgm:shape>
        <dgm:presOf/>
        <dgm:constrLst/>
        <dgm:forEach name="Name89" ref="imageRepea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D3F96B-42AE-4515-9623-59F2CA963A4B}" type="datetimeFigureOut">
              <a:rPr lang="en-GB" smtClean="0"/>
              <a:t>30/04/2026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F458EA-4DD4-4E9F-B677-23F4F9089BC2}" type="slidenum">
              <a:rPr lang="en-GB" smtClean="0"/>
              <a:t>‹#›</a:t>
            </a:fld>
            <a:endParaRPr lang="en-GB"/>
          </a:p>
        </p:txBody>
      </p:sp>
    </p:spTree>
    <p:extLst>
      <p:ext uri="{BB962C8B-B14F-4D97-AF65-F5344CB8AC3E}">
        <p14:creationId xmlns:p14="http://schemas.microsoft.com/office/powerpoint/2010/main" val="42669998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research followed a structured process: first defining information and intelligence in policing, then reviewing the legal frameworks that shape their use. I examined how integration enhances operational and digital policing, identified the key challenges that limit integration, and evaluated the benefits demonstrated in current evidence. Finally, I applied these insights to a real UK case study “Operation Venetic” to show how integrated intelligence delivers measurable operational impact.</a:t>
            </a:r>
          </a:p>
          <a:p>
            <a:endParaRPr lang="en-GB" dirty="0"/>
          </a:p>
        </p:txBody>
      </p:sp>
      <p:sp>
        <p:nvSpPr>
          <p:cNvPr id="4" name="Slide Number Placeholder 3"/>
          <p:cNvSpPr>
            <a:spLocks noGrp="1"/>
          </p:cNvSpPr>
          <p:nvPr>
            <p:ph type="sldNum" sz="quarter" idx="5"/>
          </p:nvPr>
        </p:nvSpPr>
        <p:spPr/>
        <p:txBody>
          <a:bodyPr/>
          <a:lstStyle/>
          <a:p>
            <a:fld id="{5AF458EA-4DD4-4E9F-B677-23F4F9089BC2}" type="slidenum">
              <a:rPr lang="en-GB" smtClean="0"/>
              <a:t>13</a:t>
            </a:fld>
            <a:endParaRPr lang="en-GB"/>
          </a:p>
        </p:txBody>
      </p:sp>
    </p:spTree>
    <p:extLst>
      <p:ext uri="{BB962C8B-B14F-4D97-AF65-F5344CB8AC3E}">
        <p14:creationId xmlns:p14="http://schemas.microsoft.com/office/powerpoint/2010/main" val="21712870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3346B-48A2-DB7B-A8DF-C913088BC94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43018F7-B361-88D6-111E-E80BF1C08A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B753BCB-5DB9-BF1A-0496-24D2664DAA44}"/>
              </a:ext>
            </a:extLst>
          </p:cNvPr>
          <p:cNvSpPr>
            <a:spLocks noGrp="1"/>
          </p:cNvSpPr>
          <p:nvPr>
            <p:ph type="dt" sz="half" idx="10"/>
          </p:nvPr>
        </p:nvSpPr>
        <p:spPr/>
        <p:txBody>
          <a:bodyPr/>
          <a:lstStyle/>
          <a:p>
            <a:fld id="{6F9E4A3E-4565-4783-9147-D992237B0814}" type="datetimeFigureOut">
              <a:rPr lang="en-GB" smtClean="0"/>
              <a:t>30/04/2026</a:t>
            </a:fld>
            <a:endParaRPr lang="en-GB"/>
          </a:p>
        </p:txBody>
      </p:sp>
      <p:sp>
        <p:nvSpPr>
          <p:cNvPr id="5" name="Footer Placeholder 4">
            <a:extLst>
              <a:ext uri="{FF2B5EF4-FFF2-40B4-BE49-F238E27FC236}">
                <a16:creationId xmlns:a16="http://schemas.microsoft.com/office/drawing/2014/main" id="{5F7E88B8-8C30-3452-6E10-F355631AE0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94B9F6-E463-6B50-A46C-F47DB002F1AD}"/>
              </a:ext>
            </a:extLst>
          </p:cNvPr>
          <p:cNvSpPr>
            <a:spLocks noGrp="1"/>
          </p:cNvSpPr>
          <p:nvPr>
            <p:ph type="sldNum" sz="quarter" idx="12"/>
          </p:nvPr>
        </p:nvSpPr>
        <p:spPr/>
        <p:txBody>
          <a:bodyPr/>
          <a:lstStyle/>
          <a:p>
            <a:fld id="{B37BC351-FFC4-4E31-844C-2187B50CDE3E}" type="slidenum">
              <a:rPr lang="en-GB" smtClean="0"/>
              <a:t>‹#›</a:t>
            </a:fld>
            <a:endParaRPr lang="en-GB"/>
          </a:p>
        </p:txBody>
      </p:sp>
    </p:spTree>
    <p:extLst>
      <p:ext uri="{BB962C8B-B14F-4D97-AF65-F5344CB8AC3E}">
        <p14:creationId xmlns:p14="http://schemas.microsoft.com/office/powerpoint/2010/main" val="4010532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9CABD-4C56-1737-968B-4CB423EDE3F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AF9E9B6-E2CA-1949-42E0-DBF417FAF36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69CD834-7358-5ED9-2E7E-258D237135E5}"/>
              </a:ext>
            </a:extLst>
          </p:cNvPr>
          <p:cNvSpPr>
            <a:spLocks noGrp="1"/>
          </p:cNvSpPr>
          <p:nvPr>
            <p:ph type="dt" sz="half" idx="10"/>
          </p:nvPr>
        </p:nvSpPr>
        <p:spPr/>
        <p:txBody>
          <a:bodyPr/>
          <a:lstStyle/>
          <a:p>
            <a:fld id="{6F9E4A3E-4565-4783-9147-D992237B0814}" type="datetimeFigureOut">
              <a:rPr lang="en-GB" smtClean="0"/>
              <a:t>30/04/2026</a:t>
            </a:fld>
            <a:endParaRPr lang="en-GB"/>
          </a:p>
        </p:txBody>
      </p:sp>
      <p:sp>
        <p:nvSpPr>
          <p:cNvPr id="5" name="Footer Placeholder 4">
            <a:extLst>
              <a:ext uri="{FF2B5EF4-FFF2-40B4-BE49-F238E27FC236}">
                <a16:creationId xmlns:a16="http://schemas.microsoft.com/office/drawing/2014/main" id="{9DC6FFE6-C1DA-D6DE-82F4-209E15C327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1BE8F3-F0CC-3C68-2A40-581CC67FD86C}"/>
              </a:ext>
            </a:extLst>
          </p:cNvPr>
          <p:cNvSpPr>
            <a:spLocks noGrp="1"/>
          </p:cNvSpPr>
          <p:nvPr>
            <p:ph type="sldNum" sz="quarter" idx="12"/>
          </p:nvPr>
        </p:nvSpPr>
        <p:spPr/>
        <p:txBody>
          <a:bodyPr/>
          <a:lstStyle/>
          <a:p>
            <a:fld id="{B37BC351-FFC4-4E31-844C-2187B50CDE3E}" type="slidenum">
              <a:rPr lang="en-GB" smtClean="0"/>
              <a:t>‹#›</a:t>
            </a:fld>
            <a:endParaRPr lang="en-GB"/>
          </a:p>
        </p:txBody>
      </p:sp>
    </p:spTree>
    <p:extLst>
      <p:ext uri="{BB962C8B-B14F-4D97-AF65-F5344CB8AC3E}">
        <p14:creationId xmlns:p14="http://schemas.microsoft.com/office/powerpoint/2010/main" val="4175259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7E87D-567D-6539-E21C-9776EC30E38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1DC6987-4F50-F7CE-CCEF-078C087412C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743331-8009-9C88-85A0-D3149FF6242F}"/>
              </a:ext>
            </a:extLst>
          </p:cNvPr>
          <p:cNvSpPr>
            <a:spLocks noGrp="1"/>
          </p:cNvSpPr>
          <p:nvPr>
            <p:ph type="dt" sz="half" idx="10"/>
          </p:nvPr>
        </p:nvSpPr>
        <p:spPr/>
        <p:txBody>
          <a:bodyPr/>
          <a:lstStyle/>
          <a:p>
            <a:fld id="{6F9E4A3E-4565-4783-9147-D992237B0814}" type="datetimeFigureOut">
              <a:rPr lang="en-GB" smtClean="0"/>
              <a:t>30/04/2026</a:t>
            </a:fld>
            <a:endParaRPr lang="en-GB"/>
          </a:p>
        </p:txBody>
      </p:sp>
      <p:sp>
        <p:nvSpPr>
          <p:cNvPr id="5" name="Footer Placeholder 4">
            <a:extLst>
              <a:ext uri="{FF2B5EF4-FFF2-40B4-BE49-F238E27FC236}">
                <a16:creationId xmlns:a16="http://schemas.microsoft.com/office/drawing/2014/main" id="{A33ADC3E-84BA-593E-BD49-B050B39C2F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6C868C-8AED-722E-9603-FB045B72D40D}"/>
              </a:ext>
            </a:extLst>
          </p:cNvPr>
          <p:cNvSpPr>
            <a:spLocks noGrp="1"/>
          </p:cNvSpPr>
          <p:nvPr>
            <p:ph type="sldNum" sz="quarter" idx="12"/>
          </p:nvPr>
        </p:nvSpPr>
        <p:spPr/>
        <p:txBody>
          <a:bodyPr/>
          <a:lstStyle/>
          <a:p>
            <a:fld id="{B37BC351-FFC4-4E31-844C-2187B50CDE3E}" type="slidenum">
              <a:rPr lang="en-GB" smtClean="0"/>
              <a:t>‹#›</a:t>
            </a:fld>
            <a:endParaRPr lang="en-GB"/>
          </a:p>
        </p:txBody>
      </p:sp>
    </p:spTree>
    <p:extLst>
      <p:ext uri="{BB962C8B-B14F-4D97-AF65-F5344CB8AC3E}">
        <p14:creationId xmlns:p14="http://schemas.microsoft.com/office/powerpoint/2010/main" val="30017159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F3A31-CB77-AFEA-C858-60904426784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DAFF049-77D1-97B6-525F-1B523833D3B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854BB0D-9C61-2CF1-8454-EE3347A694F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DE11433-2345-6E22-8BFD-4AA8007F093D}"/>
              </a:ext>
            </a:extLst>
          </p:cNvPr>
          <p:cNvSpPr>
            <a:spLocks noGrp="1"/>
          </p:cNvSpPr>
          <p:nvPr>
            <p:ph type="dt" sz="half" idx="10"/>
          </p:nvPr>
        </p:nvSpPr>
        <p:spPr/>
        <p:txBody>
          <a:bodyPr/>
          <a:lstStyle/>
          <a:p>
            <a:fld id="{6F9E4A3E-4565-4783-9147-D992237B0814}" type="datetimeFigureOut">
              <a:rPr lang="en-GB" smtClean="0"/>
              <a:t>30/04/2026</a:t>
            </a:fld>
            <a:endParaRPr lang="en-GB"/>
          </a:p>
        </p:txBody>
      </p:sp>
      <p:sp>
        <p:nvSpPr>
          <p:cNvPr id="6" name="Footer Placeholder 5">
            <a:extLst>
              <a:ext uri="{FF2B5EF4-FFF2-40B4-BE49-F238E27FC236}">
                <a16:creationId xmlns:a16="http://schemas.microsoft.com/office/drawing/2014/main" id="{EFA4AF25-4374-D2A0-7B63-76224B156A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41968F-BD6A-E904-DB7D-5E4D9D5DA147}"/>
              </a:ext>
            </a:extLst>
          </p:cNvPr>
          <p:cNvSpPr>
            <a:spLocks noGrp="1"/>
          </p:cNvSpPr>
          <p:nvPr>
            <p:ph type="sldNum" sz="quarter" idx="12"/>
          </p:nvPr>
        </p:nvSpPr>
        <p:spPr/>
        <p:txBody>
          <a:bodyPr/>
          <a:lstStyle/>
          <a:p>
            <a:fld id="{B37BC351-FFC4-4E31-844C-2187B50CDE3E}" type="slidenum">
              <a:rPr lang="en-GB" smtClean="0"/>
              <a:t>‹#›</a:t>
            </a:fld>
            <a:endParaRPr lang="en-GB"/>
          </a:p>
        </p:txBody>
      </p:sp>
    </p:spTree>
    <p:extLst>
      <p:ext uri="{BB962C8B-B14F-4D97-AF65-F5344CB8AC3E}">
        <p14:creationId xmlns:p14="http://schemas.microsoft.com/office/powerpoint/2010/main" val="1163933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7CC88-CFA6-9ECB-37BE-7FD55FBDF21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AE074D9-054B-F705-0F0E-B3157BD208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1CCB044-78FC-2E46-36F8-2C60FF637E2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1CEF2C3-B99B-051E-75EE-05AC33EE0E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2EBDD7F-543D-D7A4-11B6-CE575F4D6D4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EF739F7-E984-39E4-8BFB-386EB057B8AE}"/>
              </a:ext>
            </a:extLst>
          </p:cNvPr>
          <p:cNvSpPr>
            <a:spLocks noGrp="1"/>
          </p:cNvSpPr>
          <p:nvPr>
            <p:ph type="dt" sz="half" idx="10"/>
          </p:nvPr>
        </p:nvSpPr>
        <p:spPr/>
        <p:txBody>
          <a:bodyPr/>
          <a:lstStyle/>
          <a:p>
            <a:fld id="{6F9E4A3E-4565-4783-9147-D992237B0814}" type="datetimeFigureOut">
              <a:rPr lang="en-GB" smtClean="0"/>
              <a:t>30/04/2026</a:t>
            </a:fld>
            <a:endParaRPr lang="en-GB"/>
          </a:p>
        </p:txBody>
      </p:sp>
      <p:sp>
        <p:nvSpPr>
          <p:cNvPr id="8" name="Footer Placeholder 7">
            <a:extLst>
              <a:ext uri="{FF2B5EF4-FFF2-40B4-BE49-F238E27FC236}">
                <a16:creationId xmlns:a16="http://schemas.microsoft.com/office/drawing/2014/main" id="{6061581A-3660-57D5-AECB-0112801214B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A6482B-B872-599F-4660-69E57B6809B7}"/>
              </a:ext>
            </a:extLst>
          </p:cNvPr>
          <p:cNvSpPr>
            <a:spLocks noGrp="1"/>
          </p:cNvSpPr>
          <p:nvPr>
            <p:ph type="sldNum" sz="quarter" idx="12"/>
          </p:nvPr>
        </p:nvSpPr>
        <p:spPr/>
        <p:txBody>
          <a:bodyPr/>
          <a:lstStyle/>
          <a:p>
            <a:fld id="{B37BC351-FFC4-4E31-844C-2187B50CDE3E}" type="slidenum">
              <a:rPr lang="en-GB" smtClean="0"/>
              <a:t>‹#›</a:t>
            </a:fld>
            <a:endParaRPr lang="en-GB"/>
          </a:p>
        </p:txBody>
      </p:sp>
    </p:spTree>
    <p:extLst>
      <p:ext uri="{BB962C8B-B14F-4D97-AF65-F5344CB8AC3E}">
        <p14:creationId xmlns:p14="http://schemas.microsoft.com/office/powerpoint/2010/main" val="27434078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50E0A-44A4-1092-CE35-D6C64F76458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5AAAC7E-633C-1D0E-0234-AD40B4609F0D}"/>
              </a:ext>
            </a:extLst>
          </p:cNvPr>
          <p:cNvSpPr>
            <a:spLocks noGrp="1"/>
          </p:cNvSpPr>
          <p:nvPr>
            <p:ph type="dt" sz="half" idx="10"/>
          </p:nvPr>
        </p:nvSpPr>
        <p:spPr/>
        <p:txBody>
          <a:bodyPr/>
          <a:lstStyle/>
          <a:p>
            <a:fld id="{6F9E4A3E-4565-4783-9147-D992237B0814}" type="datetimeFigureOut">
              <a:rPr lang="en-GB" smtClean="0"/>
              <a:t>30/04/2026</a:t>
            </a:fld>
            <a:endParaRPr lang="en-GB"/>
          </a:p>
        </p:txBody>
      </p:sp>
      <p:sp>
        <p:nvSpPr>
          <p:cNvPr id="4" name="Footer Placeholder 3">
            <a:extLst>
              <a:ext uri="{FF2B5EF4-FFF2-40B4-BE49-F238E27FC236}">
                <a16:creationId xmlns:a16="http://schemas.microsoft.com/office/drawing/2014/main" id="{B5FB3448-30DB-CAFA-105E-DA0B458080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A51393-246B-5034-79AE-C36C453542B7}"/>
              </a:ext>
            </a:extLst>
          </p:cNvPr>
          <p:cNvSpPr>
            <a:spLocks noGrp="1"/>
          </p:cNvSpPr>
          <p:nvPr>
            <p:ph type="sldNum" sz="quarter" idx="12"/>
          </p:nvPr>
        </p:nvSpPr>
        <p:spPr/>
        <p:txBody>
          <a:bodyPr/>
          <a:lstStyle/>
          <a:p>
            <a:fld id="{B37BC351-FFC4-4E31-844C-2187B50CDE3E}" type="slidenum">
              <a:rPr lang="en-GB" smtClean="0"/>
              <a:t>‹#›</a:t>
            </a:fld>
            <a:endParaRPr lang="en-GB"/>
          </a:p>
        </p:txBody>
      </p:sp>
    </p:spTree>
    <p:extLst>
      <p:ext uri="{BB962C8B-B14F-4D97-AF65-F5344CB8AC3E}">
        <p14:creationId xmlns:p14="http://schemas.microsoft.com/office/powerpoint/2010/main" val="236964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8E1807-C1AD-1E63-8C4F-5C12C6418FDA}"/>
              </a:ext>
            </a:extLst>
          </p:cNvPr>
          <p:cNvSpPr>
            <a:spLocks noGrp="1"/>
          </p:cNvSpPr>
          <p:nvPr>
            <p:ph type="dt" sz="half" idx="10"/>
          </p:nvPr>
        </p:nvSpPr>
        <p:spPr/>
        <p:txBody>
          <a:bodyPr/>
          <a:lstStyle/>
          <a:p>
            <a:fld id="{6F9E4A3E-4565-4783-9147-D992237B0814}" type="datetimeFigureOut">
              <a:rPr lang="en-GB" smtClean="0"/>
              <a:t>30/04/2026</a:t>
            </a:fld>
            <a:endParaRPr lang="en-GB"/>
          </a:p>
        </p:txBody>
      </p:sp>
      <p:sp>
        <p:nvSpPr>
          <p:cNvPr id="3" name="Footer Placeholder 2">
            <a:extLst>
              <a:ext uri="{FF2B5EF4-FFF2-40B4-BE49-F238E27FC236}">
                <a16:creationId xmlns:a16="http://schemas.microsoft.com/office/drawing/2014/main" id="{2D24ACC4-F9C9-83E7-7E5A-2B800B527C4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C98E028-AD8E-13C1-F958-AE25649AC4E5}"/>
              </a:ext>
            </a:extLst>
          </p:cNvPr>
          <p:cNvSpPr>
            <a:spLocks noGrp="1"/>
          </p:cNvSpPr>
          <p:nvPr>
            <p:ph type="sldNum" sz="quarter" idx="12"/>
          </p:nvPr>
        </p:nvSpPr>
        <p:spPr/>
        <p:txBody>
          <a:bodyPr/>
          <a:lstStyle/>
          <a:p>
            <a:fld id="{B37BC351-FFC4-4E31-844C-2187B50CDE3E}" type="slidenum">
              <a:rPr lang="en-GB" smtClean="0"/>
              <a:t>‹#›</a:t>
            </a:fld>
            <a:endParaRPr lang="en-GB"/>
          </a:p>
        </p:txBody>
      </p:sp>
    </p:spTree>
    <p:extLst>
      <p:ext uri="{BB962C8B-B14F-4D97-AF65-F5344CB8AC3E}">
        <p14:creationId xmlns:p14="http://schemas.microsoft.com/office/powerpoint/2010/main" val="3508132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F0925-F447-2399-AB69-B0EEFBFC8B5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767ACA2-590E-798A-0179-8E6219632F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9417A7E-0260-5E22-8AB6-358D6222CC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4761BC-2041-ACBA-C79B-6D84960F645E}"/>
              </a:ext>
            </a:extLst>
          </p:cNvPr>
          <p:cNvSpPr>
            <a:spLocks noGrp="1"/>
          </p:cNvSpPr>
          <p:nvPr>
            <p:ph type="dt" sz="half" idx="10"/>
          </p:nvPr>
        </p:nvSpPr>
        <p:spPr/>
        <p:txBody>
          <a:bodyPr/>
          <a:lstStyle/>
          <a:p>
            <a:fld id="{6F9E4A3E-4565-4783-9147-D992237B0814}" type="datetimeFigureOut">
              <a:rPr lang="en-GB" smtClean="0"/>
              <a:t>30/04/2026</a:t>
            </a:fld>
            <a:endParaRPr lang="en-GB"/>
          </a:p>
        </p:txBody>
      </p:sp>
      <p:sp>
        <p:nvSpPr>
          <p:cNvPr id="6" name="Footer Placeholder 5">
            <a:extLst>
              <a:ext uri="{FF2B5EF4-FFF2-40B4-BE49-F238E27FC236}">
                <a16:creationId xmlns:a16="http://schemas.microsoft.com/office/drawing/2014/main" id="{852ACF3B-C6AF-2AF8-06DE-A9E2EBDC43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A5EC16-268F-8E7B-D5E1-9CF73EEA06D8}"/>
              </a:ext>
            </a:extLst>
          </p:cNvPr>
          <p:cNvSpPr>
            <a:spLocks noGrp="1"/>
          </p:cNvSpPr>
          <p:nvPr>
            <p:ph type="sldNum" sz="quarter" idx="12"/>
          </p:nvPr>
        </p:nvSpPr>
        <p:spPr/>
        <p:txBody>
          <a:bodyPr/>
          <a:lstStyle/>
          <a:p>
            <a:fld id="{B37BC351-FFC4-4E31-844C-2187B50CDE3E}" type="slidenum">
              <a:rPr lang="en-GB" smtClean="0"/>
              <a:t>‹#›</a:t>
            </a:fld>
            <a:endParaRPr lang="en-GB"/>
          </a:p>
        </p:txBody>
      </p:sp>
    </p:spTree>
    <p:extLst>
      <p:ext uri="{BB962C8B-B14F-4D97-AF65-F5344CB8AC3E}">
        <p14:creationId xmlns:p14="http://schemas.microsoft.com/office/powerpoint/2010/main" val="1129439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CD1EB-647A-66BA-5766-AE07E4078F2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82B04FD-638F-BEE6-B4FD-924A00D351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408D7-47A8-E271-351C-E574CABC7F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2149966-D08F-3C4B-6A6E-A507230DDC2E}"/>
              </a:ext>
            </a:extLst>
          </p:cNvPr>
          <p:cNvSpPr>
            <a:spLocks noGrp="1"/>
          </p:cNvSpPr>
          <p:nvPr>
            <p:ph type="dt" sz="half" idx="10"/>
          </p:nvPr>
        </p:nvSpPr>
        <p:spPr/>
        <p:txBody>
          <a:bodyPr/>
          <a:lstStyle/>
          <a:p>
            <a:fld id="{6F9E4A3E-4565-4783-9147-D992237B0814}" type="datetimeFigureOut">
              <a:rPr lang="en-GB" smtClean="0"/>
              <a:t>30/04/2026</a:t>
            </a:fld>
            <a:endParaRPr lang="en-GB"/>
          </a:p>
        </p:txBody>
      </p:sp>
      <p:sp>
        <p:nvSpPr>
          <p:cNvPr id="6" name="Footer Placeholder 5">
            <a:extLst>
              <a:ext uri="{FF2B5EF4-FFF2-40B4-BE49-F238E27FC236}">
                <a16:creationId xmlns:a16="http://schemas.microsoft.com/office/drawing/2014/main" id="{A97A1198-8F4E-0B32-D41B-7C939C9F43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C91770-6E29-EE80-2E67-82020382323C}"/>
              </a:ext>
            </a:extLst>
          </p:cNvPr>
          <p:cNvSpPr>
            <a:spLocks noGrp="1"/>
          </p:cNvSpPr>
          <p:nvPr>
            <p:ph type="sldNum" sz="quarter" idx="12"/>
          </p:nvPr>
        </p:nvSpPr>
        <p:spPr/>
        <p:txBody>
          <a:bodyPr/>
          <a:lstStyle/>
          <a:p>
            <a:fld id="{B37BC351-FFC4-4E31-844C-2187B50CDE3E}" type="slidenum">
              <a:rPr lang="en-GB" smtClean="0"/>
              <a:t>‹#›</a:t>
            </a:fld>
            <a:endParaRPr lang="en-GB"/>
          </a:p>
        </p:txBody>
      </p:sp>
    </p:spTree>
    <p:extLst>
      <p:ext uri="{BB962C8B-B14F-4D97-AF65-F5344CB8AC3E}">
        <p14:creationId xmlns:p14="http://schemas.microsoft.com/office/powerpoint/2010/main" val="1546773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866B7-E71F-7261-1536-E3F63B18B1C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B6E6A87-EF87-C213-86B6-D9639B629D6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0210828-987B-1288-456F-D559DA659721}"/>
              </a:ext>
            </a:extLst>
          </p:cNvPr>
          <p:cNvSpPr>
            <a:spLocks noGrp="1"/>
          </p:cNvSpPr>
          <p:nvPr>
            <p:ph type="dt" sz="half" idx="10"/>
          </p:nvPr>
        </p:nvSpPr>
        <p:spPr/>
        <p:txBody>
          <a:bodyPr/>
          <a:lstStyle/>
          <a:p>
            <a:fld id="{6F9E4A3E-4565-4783-9147-D992237B0814}" type="datetimeFigureOut">
              <a:rPr lang="en-GB" smtClean="0"/>
              <a:t>30/04/2026</a:t>
            </a:fld>
            <a:endParaRPr lang="en-GB"/>
          </a:p>
        </p:txBody>
      </p:sp>
      <p:sp>
        <p:nvSpPr>
          <p:cNvPr id="5" name="Footer Placeholder 4">
            <a:extLst>
              <a:ext uri="{FF2B5EF4-FFF2-40B4-BE49-F238E27FC236}">
                <a16:creationId xmlns:a16="http://schemas.microsoft.com/office/drawing/2014/main" id="{0638EAF3-4096-AF08-BB5D-3192CCF3E7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E78F75-851D-5E63-3745-A2281B83A5BF}"/>
              </a:ext>
            </a:extLst>
          </p:cNvPr>
          <p:cNvSpPr>
            <a:spLocks noGrp="1"/>
          </p:cNvSpPr>
          <p:nvPr>
            <p:ph type="sldNum" sz="quarter" idx="12"/>
          </p:nvPr>
        </p:nvSpPr>
        <p:spPr/>
        <p:txBody>
          <a:bodyPr/>
          <a:lstStyle/>
          <a:p>
            <a:fld id="{B37BC351-FFC4-4E31-844C-2187B50CDE3E}" type="slidenum">
              <a:rPr lang="en-GB" smtClean="0"/>
              <a:t>‹#›</a:t>
            </a:fld>
            <a:endParaRPr lang="en-GB"/>
          </a:p>
        </p:txBody>
      </p:sp>
    </p:spTree>
    <p:extLst>
      <p:ext uri="{BB962C8B-B14F-4D97-AF65-F5344CB8AC3E}">
        <p14:creationId xmlns:p14="http://schemas.microsoft.com/office/powerpoint/2010/main" val="1335004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1C14AA-FD4D-2B1A-D9CD-22FA936E0D0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E45FDC3-896B-C5ED-0972-271C904DFD0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4E4E71-6900-CCD7-EA8C-3E3FB785DD70}"/>
              </a:ext>
            </a:extLst>
          </p:cNvPr>
          <p:cNvSpPr>
            <a:spLocks noGrp="1"/>
          </p:cNvSpPr>
          <p:nvPr>
            <p:ph type="dt" sz="half" idx="10"/>
          </p:nvPr>
        </p:nvSpPr>
        <p:spPr/>
        <p:txBody>
          <a:bodyPr/>
          <a:lstStyle/>
          <a:p>
            <a:fld id="{6F9E4A3E-4565-4783-9147-D992237B0814}" type="datetimeFigureOut">
              <a:rPr lang="en-GB" smtClean="0"/>
              <a:t>30/04/2026</a:t>
            </a:fld>
            <a:endParaRPr lang="en-GB"/>
          </a:p>
        </p:txBody>
      </p:sp>
      <p:sp>
        <p:nvSpPr>
          <p:cNvPr id="5" name="Footer Placeholder 4">
            <a:extLst>
              <a:ext uri="{FF2B5EF4-FFF2-40B4-BE49-F238E27FC236}">
                <a16:creationId xmlns:a16="http://schemas.microsoft.com/office/drawing/2014/main" id="{13A8A50E-5D6C-0813-947B-351FCA0898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641E0C-E6EE-AD16-AD2A-45C122B43404}"/>
              </a:ext>
            </a:extLst>
          </p:cNvPr>
          <p:cNvSpPr>
            <a:spLocks noGrp="1"/>
          </p:cNvSpPr>
          <p:nvPr>
            <p:ph type="sldNum" sz="quarter" idx="12"/>
          </p:nvPr>
        </p:nvSpPr>
        <p:spPr/>
        <p:txBody>
          <a:bodyPr/>
          <a:lstStyle/>
          <a:p>
            <a:fld id="{B37BC351-FFC4-4E31-844C-2187B50CDE3E}" type="slidenum">
              <a:rPr lang="en-GB" smtClean="0"/>
              <a:t>‹#›</a:t>
            </a:fld>
            <a:endParaRPr lang="en-GB"/>
          </a:p>
        </p:txBody>
      </p:sp>
    </p:spTree>
    <p:extLst>
      <p:ext uri="{BB962C8B-B14F-4D97-AF65-F5344CB8AC3E}">
        <p14:creationId xmlns:p14="http://schemas.microsoft.com/office/powerpoint/2010/main" val="2894358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51D899-AAA4-6D7E-CD3E-CE12681865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45D50E8-3350-7A4A-9F3B-04D9C0C18F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582D82-F053-1203-CEF3-62B2E803C6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F9E4A3E-4565-4783-9147-D992237B0814}" type="datetimeFigureOut">
              <a:rPr lang="en-GB" smtClean="0"/>
              <a:t>30/04/2026</a:t>
            </a:fld>
            <a:endParaRPr lang="en-GB"/>
          </a:p>
        </p:txBody>
      </p:sp>
      <p:sp>
        <p:nvSpPr>
          <p:cNvPr id="5" name="Footer Placeholder 4">
            <a:extLst>
              <a:ext uri="{FF2B5EF4-FFF2-40B4-BE49-F238E27FC236}">
                <a16:creationId xmlns:a16="http://schemas.microsoft.com/office/drawing/2014/main" id="{E686F85E-5149-ABCF-21F5-B0A3187CE8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F06FF0B-8E06-F1DF-CC9B-A2488FAE4B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37BC351-FFC4-4E31-844C-2187B50CDE3E}" type="slidenum">
              <a:rPr lang="en-GB" smtClean="0"/>
              <a:t>‹#›</a:t>
            </a:fld>
            <a:endParaRPr lang="en-GB"/>
          </a:p>
        </p:txBody>
      </p:sp>
    </p:spTree>
    <p:extLst>
      <p:ext uri="{BB962C8B-B14F-4D97-AF65-F5344CB8AC3E}">
        <p14:creationId xmlns:p14="http://schemas.microsoft.com/office/powerpoint/2010/main" val="21496356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07/relationships/hdphoto" Target="../media/hdphoto1.wdp"/><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Layout" Target="../diagrams/layout2.xml"/><Relationship Id="rId7" Type="http://schemas.openxmlformats.org/officeDocument/2006/relationships/image" Target="../media/image8.png"/><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hyperlink" Target="https://creativecommons.org/licenses/by-nc-nd/3.0/" TargetMode="External"/><Relationship Id="rId4" Type="http://schemas.openxmlformats.org/officeDocument/2006/relationships/hyperlink" Target="https://human.libretexts.org/Courses/City_College_of_San_Francisco/Writing_Reading_and_College_Success:_A_First-Year_Composition_Course_for_All_Learners_(Kashyap_and_Dyquisto)/05:_Thesis_Statements_Topic_Sentences_and_the_First_Draft/5.04:_Writing_Introductory_and_Concluding_Paragraphs" TargetMode="Externa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11.png"/><Relationship Id="rId7" Type="http://schemas.openxmlformats.org/officeDocument/2006/relationships/diagramLayout" Target="../diagrams/layout3.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Data" Target="../diagrams/data3.xml"/><Relationship Id="rId11" Type="http://schemas.openxmlformats.org/officeDocument/2006/relationships/hyperlink" Target="https://creativecommons.org/licenses/by-nc-sa/3.0/" TargetMode="External"/><Relationship Id="rId5" Type="http://schemas.openxmlformats.org/officeDocument/2006/relationships/hyperlink" Target="https://www.enago.com/academy/statistics-in-research-data-analysis/" TargetMode="External"/><Relationship Id="rId10" Type="http://schemas.microsoft.com/office/2007/relationships/diagramDrawing" Target="../diagrams/drawing3.xml"/><Relationship Id="rId4" Type="http://schemas.microsoft.com/office/2007/relationships/hdphoto" Target="../media/hdphoto6.wdp"/><Relationship Id="rId9" Type="http://schemas.openxmlformats.org/officeDocument/2006/relationships/diagramColors" Target="../diagrams/colors3.xml"/></Relationships>
</file>

<file path=ppt/slides/_rels/slide14.xml.rels><?xml version="1.0" encoding="UTF-8" standalone="yes"?>
<Relationships xmlns="http://schemas.openxmlformats.org/package/2006/relationships"><Relationship Id="rId8" Type="http://schemas.openxmlformats.org/officeDocument/2006/relationships/hyperlink" Target="https://hmicfrs.justiceinspectorates.gov.uk/publication-html/how-well-the-police-and-other-agencies-use-digital-forensics-in-their-investigations/" TargetMode="External"/><Relationship Id="rId13" Type="http://schemas.openxmlformats.org/officeDocument/2006/relationships/hyperlink" Target="https://www.gov.uk/government/publications/mod-policy-document-protecting-special-category-and-criminal-convictions-personal-data/law-enforcement-processing-part-3-appropriate-policy-document" TargetMode="External"/><Relationship Id="rId3" Type="http://schemas.openxmlformats.org/officeDocument/2006/relationships/hyperlink" Target="https://www.college.police.uk/app/information-management/management-police-information" TargetMode="External"/><Relationship Id="rId7" Type="http://schemas.openxmlformats.org/officeDocument/2006/relationships/hyperlink" Target="https://www.college.police.uk/article/updated-intelligence-management-app-available" TargetMode="External"/><Relationship Id="rId12" Type="http://schemas.openxmlformats.org/officeDocument/2006/relationships/hyperlink" Target="https://doi.org/10.1177/0193841X231204588" TargetMode="External"/><Relationship Id="rId2" Type="http://schemas.openxmlformats.org/officeDocument/2006/relationships/hyperlink" Target="https://academic-oup-com.uwtsd.idm.oclc.org/book/33466?login=true&amp;token=eyJhbGciOiJub25lIn0.eyJleHAiOjE3Nzg1MjI2ODQsImp0aSI6ImY0YjRkNTM2LTJmOWQtNDUyNy1hYTc5LWM3OGM3YzFmZWNmZSJ9." TargetMode="External"/><Relationship Id="rId1" Type="http://schemas.openxmlformats.org/officeDocument/2006/relationships/slideLayout" Target="../slideLayouts/slideLayout6.xml"/><Relationship Id="rId6" Type="http://schemas.openxmlformats.org/officeDocument/2006/relationships/hyperlink" Target="https://www.college.police.uk/app/intelligence-management/intelligence-cycle" TargetMode="External"/><Relationship Id="rId11" Type="http://schemas.openxmlformats.org/officeDocument/2006/relationships/hyperlink" Target="https://hmicfrs.justiceinspectorates.gov.uk/publications/state-of-policing-the-annual-assessment-of-policing-in-england-and-wales-2024-25/" TargetMode="External"/><Relationship Id="rId5" Type="http://schemas.openxmlformats.org/officeDocument/2006/relationships/hyperlink" Target="https://www.college.police.uk/app/intelligence-management" TargetMode="External"/><Relationship Id="rId15" Type="http://schemas.openxmlformats.org/officeDocument/2006/relationships/hyperlink" Target="https://www.nationalcrimeagency.gov.uk/what-we-do/how-we-work/intelligence-enhancing-the-picture-of-serious-organised-crime-affecting-the-uk" TargetMode="External"/><Relationship Id="rId10" Type="http://schemas.openxmlformats.org/officeDocument/2006/relationships/hyperlink" Target="https://hmicfrs.justiceinspectorates.gov.uk/publications/state-of-policing-the-annual-assessment-of-policing-in-england-and-wales-2023/" TargetMode="External"/><Relationship Id="rId4" Type="http://schemas.openxmlformats.org/officeDocument/2006/relationships/hyperlink" Target="https://assets.publishing.service.gov.uk/government/uploads/system/uploads/attachment_data/file/1172587/Code-of-Practice-on-police-information-and-records-management-2023.pdf" TargetMode="External"/><Relationship Id="rId9" Type="http://schemas.openxmlformats.org/officeDocument/2006/relationships/hyperlink" Target="https://hmicfrs.justiceinspectorates.gov.uk/our-work/article/serious-and-organised-crime/" TargetMode="External"/><Relationship Id="rId14" Type="http://schemas.openxmlformats.org/officeDocument/2006/relationships/hyperlink" Target="https://doi.org/10.1177/00220183221113455"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government/publications/regulation-of-investigatory-powers-act-2000-ripa/regulation-of-investigatory-powers-act-2000-ripa" TargetMode="External"/><Relationship Id="rId13" Type="http://schemas.openxmlformats.org/officeDocument/2006/relationships/hyperlink" Target="https://questions-statements.parliament.uk/written-statements/detail/2025-09-03/hlws904" TargetMode="External"/><Relationship Id="rId3" Type="http://schemas.openxmlformats.org/officeDocument/2006/relationships/hyperlink" Target="https://www.nationalcrimeagency.gov.uk/news/nca-launches-the-national-strategic-assessment-2026" TargetMode="External"/><Relationship Id="rId7" Type="http://schemas.openxmlformats.org/officeDocument/2006/relationships/hyperlink" Target="https://www.legislation.gov.uk/ukpga/1996/25/contents" TargetMode="External"/><Relationship Id="rId12" Type="http://schemas.openxmlformats.org/officeDocument/2006/relationships/hyperlink" Target="https://post.parliament.uk/use-of-digital-scientific-and-other-technologies-by-the-police-and-wider-criminal-justice-system/" TargetMode="External"/><Relationship Id="rId2" Type="http://schemas.openxmlformats.org/officeDocument/2006/relationships/hyperlink" Target="https://www.nationalcrimeagency.gov.uk/news/operation-venetic" TargetMode="External"/><Relationship Id="rId1" Type="http://schemas.openxmlformats.org/officeDocument/2006/relationships/slideLayout" Target="../slideLayouts/slideLayout7.xml"/><Relationship Id="rId6" Type="http://schemas.openxmlformats.org/officeDocument/2006/relationships/hyperlink" Target="https://doi.org/10.1007/s10611-016-9678-7" TargetMode="External"/><Relationship Id="rId11" Type="http://schemas.openxmlformats.org/officeDocument/2006/relationships/hyperlink" Target="https://www.gov.uk/government/consultations/national-planning-policy-framework-proposed-reforms-and-other-changes-to-the-planning-system" TargetMode="External"/><Relationship Id="rId5" Type="http://schemas.openxmlformats.org/officeDocument/2006/relationships/hyperlink" Target="https://doi.org/10.1093/police/paac074" TargetMode="External"/><Relationship Id="rId10" Type="http://schemas.openxmlformats.org/officeDocument/2006/relationships/hyperlink" Target="https://www.gov.uk/government/consultations/updated-standards-for-the-management-of-intelligence-across-policing" TargetMode="External"/><Relationship Id="rId4" Type="http://schemas.openxmlformats.org/officeDocument/2006/relationships/hyperlink" Target="https://pds.police.uk/wp-content/uploads/2020/01/National-Policing-Digital-Strategy-2020-2030.pdf" TargetMode="External"/><Relationship Id="rId9" Type="http://schemas.openxmlformats.org/officeDocument/2006/relationships/hyperlink" Target="https://www.gov.uk/government/publications/digital-development-strategy-2024-to-2030/digital-development-strategy-2024-to-2030" TargetMode="External"/><Relationship Id="rId14" Type="http://schemas.openxmlformats.org/officeDocument/2006/relationships/hyperlink" Target="https://uwe-repository.worktribe.com/?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94714483-7072-431F-9DBE-87F44E4D4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495892E1-F4A5-4991-AC52-4F417B14A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ACF597F8-76AA-44FA-8E6A-06223B66C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53" name="Oval 52">
              <a:extLst>
                <a:ext uri="{FF2B5EF4-FFF2-40B4-BE49-F238E27FC236}">
                  <a16:creationId xmlns:a16="http://schemas.microsoft.com/office/drawing/2014/main" id="{A6E12753-0A63-43EE-B28A-C989D033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B26FA385-76DA-40E9-9257-AA3E07FF6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262D75CA-F374-4878-8106-3EA5E970D6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938667A5-74E3-4EFD-8C45-F48F47427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Oval 56">
              <a:extLst>
                <a:ext uri="{FF2B5EF4-FFF2-40B4-BE49-F238E27FC236}">
                  <a16:creationId xmlns:a16="http://schemas.microsoft.com/office/drawing/2014/main" id="{31512EE2-F4CC-4E18-9CDA-B92C11122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B99E503B-9B4D-4EE3-A50F-15AC374F6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0" name="Rectangle 59">
            <a:extLst>
              <a:ext uri="{FF2B5EF4-FFF2-40B4-BE49-F238E27FC236}">
                <a16:creationId xmlns:a16="http://schemas.microsoft.com/office/drawing/2014/main" id="{E2683E3F-F855-4549-84F8-42064EC0F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2" name="Group 61">
            <a:extLst>
              <a:ext uri="{FF2B5EF4-FFF2-40B4-BE49-F238E27FC236}">
                <a16:creationId xmlns:a16="http://schemas.microsoft.com/office/drawing/2014/main" id="{8FC90B1E-0223-4440-AF22-8F32F6F0C7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63" name="Straight Connector 62">
              <a:extLst>
                <a:ext uri="{FF2B5EF4-FFF2-40B4-BE49-F238E27FC236}">
                  <a16:creationId xmlns:a16="http://schemas.microsoft.com/office/drawing/2014/main" id="{A2D2E879-0004-4D84-8137-1C09334038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43BE75A2-0D83-4F8E-84CC-D3BCD565B1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E90F7F49-1039-49EF-A9BD-153DB590B6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9E85F508-9EA4-4B4D-8171-648670650E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68" name="Rectangle 67">
            <a:extLst>
              <a:ext uri="{FF2B5EF4-FFF2-40B4-BE49-F238E27FC236}">
                <a16:creationId xmlns:a16="http://schemas.microsoft.com/office/drawing/2014/main" id="{832F3179-0CD5-40C8-9939-D8355006F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0" name="Group 69">
            <a:extLst>
              <a:ext uri="{FF2B5EF4-FFF2-40B4-BE49-F238E27FC236}">
                <a16:creationId xmlns:a16="http://schemas.microsoft.com/office/drawing/2014/main" id="{11CE155D-684B-4F5E-B835-C52765E310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71" name="Straight Connector 70">
              <a:extLst>
                <a:ext uri="{FF2B5EF4-FFF2-40B4-BE49-F238E27FC236}">
                  <a16:creationId xmlns:a16="http://schemas.microsoft.com/office/drawing/2014/main" id="{04F84AF8-E1A7-41D4-A102-8F87CAE37E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4ED126F1-DB23-4314-B6C7-FE89E3C581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8ACB2B6F-8883-4A00-88DD-98CDDD46B8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3B9A2180-808A-4423-BB2B-6464B29000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30" name="Picture 29" descr="A digital balance scale using circles">
            <a:extLst>
              <a:ext uri="{FF2B5EF4-FFF2-40B4-BE49-F238E27FC236}">
                <a16:creationId xmlns:a16="http://schemas.microsoft.com/office/drawing/2014/main" id="{1C51BAE4-72AD-0C33-8AFC-86A6A071AFA9}"/>
              </a:ext>
            </a:extLst>
          </p:cNvPr>
          <p:cNvPicPr>
            <a:picLocks noChangeAspect="1"/>
          </p:cNvPicPr>
          <p:nvPr/>
        </p:nvPicPr>
        <p:blipFill>
          <a:blip r:embed="rId2">
            <a:duotone>
              <a:prstClr val="black"/>
              <a:schemeClr val="bg1">
                <a:tint val="45000"/>
                <a:satMod val="400000"/>
              </a:schemeClr>
            </a:duotone>
            <a:alphaModFix amt="25000"/>
          </a:blip>
          <a:srcRect b="7025"/>
          <a:stretch>
            <a:fillRect/>
          </a:stretch>
        </p:blipFill>
        <p:spPr>
          <a:xfrm>
            <a:off x="748823" y="432633"/>
            <a:ext cx="10691304" cy="6013845"/>
          </a:xfrm>
          <a:prstGeom prst="rect">
            <a:avLst/>
          </a:prstGeom>
        </p:spPr>
      </p:pic>
      <p:sp>
        <p:nvSpPr>
          <p:cNvPr id="2" name="Title 1">
            <a:extLst>
              <a:ext uri="{FF2B5EF4-FFF2-40B4-BE49-F238E27FC236}">
                <a16:creationId xmlns:a16="http://schemas.microsoft.com/office/drawing/2014/main" id="{7BB110D0-6591-BFAF-901C-B318B1A7DEBF}"/>
              </a:ext>
            </a:extLst>
          </p:cNvPr>
          <p:cNvSpPr>
            <a:spLocks noGrp="1"/>
          </p:cNvSpPr>
          <p:nvPr>
            <p:ph type="ctrTitle"/>
          </p:nvPr>
        </p:nvSpPr>
        <p:spPr>
          <a:xfrm>
            <a:off x="66675" y="1903452"/>
            <a:ext cx="12039600" cy="1884002"/>
          </a:xfr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anchor="b">
            <a:normAutofit/>
          </a:bodyPr>
          <a:lstStyle/>
          <a:p>
            <a:r>
              <a:rPr lang="en-GB" sz="4000" b="1" dirty="0">
                <a:solidFill>
                  <a:schemeClr val="bg1"/>
                </a:solidFill>
              </a:rPr>
              <a:t>Integrating Information and </a:t>
            </a:r>
            <a:br>
              <a:rPr lang="en-GB" sz="4000" b="1" dirty="0">
                <a:solidFill>
                  <a:schemeClr val="bg1"/>
                </a:solidFill>
              </a:rPr>
            </a:br>
            <a:r>
              <a:rPr lang="en-GB" sz="4000" b="1" dirty="0">
                <a:solidFill>
                  <a:schemeClr val="bg1"/>
                </a:solidFill>
              </a:rPr>
              <a:t>Intelligence in Policing: </a:t>
            </a:r>
            <a:br>
              <a:rPr lang="en-GB" sz="4000" b="1" dirty="0">
                <a:solidFill>
                  <a:schemeClr val="bg1"/>
                </a:solidFill>
              </a:rPr>
            </a:br>
            <a:r>
              <a:rPr lang="en-GB" sz="4000" b="1" dirty="0">
                <a:solidFill>
                  <a:schemeClr val="bg1"/>
                </a:solidFill>
              </a:rPr>
              <a:t>Legal Frameworks, Challenges and Benefits</a:t>
            </a:r>
          </a:p>
        </p:txBody>
      </p:sp>
      <p:sp>
        <p:nvSpPr>
          <p:cNvPr id="3" name="Subtitle 2">
            <a:extLst>
              <a:ext uri="{FF2B5EF4-FFF2-40B4-BE49-F238E27FC236}">
                <a16:creationId xmlns:a16="http://schemas.microsoft.com/office/drawing/2014/main" id="{CCBA2002-5168-DE17-B598-76C5085D9EB6}"/>
              </a:ext>
            </a:extLst>
          </p:cNvPr>
          <p:cNvSpPr>
            <a:spLocks noGrp="1"/>
          </p:cNvSpPr>
          <p:nvPr>
            <p:ph type="subTitle" idx="1"/>
          </p:nvPr>
        </p:nvSpPr>
        <p:spPr>
          <a:xfrm>
            <a:off x="3867254" y="4954548"/>
            <a:ext cx="4454441" cy="800160"/>
          </a:xfr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anchor="t">
            <a:normAutofit/>
          </a:bodyPr>
          <a:lstStyle/>
          <a:p>
            <a:r>
              <a:rPr lang="en-GB" sz="2000" b="1" dirty="0">
                <a:solidFill>
                  <a:schemeClr val="bg1"/>
                </a:solidFill>
              </a:rPr>
              <a:t>Eleonora Alexandra Bunica</a:t>
            </a:r>
          </a:p>
          <a:p>
            <a:r>
              <a:rPr lang="en-GB" sz="2000" b="1" dirty="0">
                <a:solidFill>
                  <a:schemeClr val="bg1"/>
                </a:solidFill>
              </a:rPr>
              <a:t>2312354</a:t>
            </a:r>
          </a:p>
        </p:txBody>
      </p:sp>
    </p:spTree>
    <p:extLst>
      <p:ext uri="{BB962C8B-B14F-4D97-AF65-F5344CB8AC3E}">
        <p14:creationId xmlns:p14="http://schemas.microsoft.com/office/powerpoint/2010/main" val="1746776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0EF44D2-DCD4-64DF-E1D7-8A9C985773E3}"/>
              </a:ext>
            </a:extLst>
          </p:cNvPr>
          <p:cNvPicPr>
            <a:picLocks noChangeAspect="1"/>
          </p:cNvPicPr>
          <p:nvPr/>
        </p:nvPicPr>
        <p:blipFill>
          <a:blip r:embed="rId2">
            <a:alphaModFix amt="70000"/>
            <a:extLst>
              <a:ext uri="{BEBA8EAE-BF5A-486C-A8C5-ECC9F3942E4B}">
                <a14:imgProps xmlns:a14="http://schemas.microsoft.com/office/drawing/2010/main">
                  <a14:imgLayer r:embed="rId3">
                    <a14:imgEffect>
                      <a14:backgroundRemoval t="10000" b="90000" l="10000" r="90000"/>
                    </a14:imgEffect>
                    <a14:imgEffect>
                      <a14:colorTemperature colorTemp="7200"/>
                    </a14:imgEffect>
                  </a14:imgLayer>
                </a14:imgProps>
              </a:ext>
              <a:ext uri="{28A0092B-C50C-407E-A947-70E740481C1C}">
                <a14:useLocalDpi xmlns:a14="http://schemas.microsoft.com/office/drawing/2010/main" val="0"/>
              </a:ext>
            </a:extLst>
          </a:blip>
          <a:stretch>
            <a:fillRect/>
          </a:stretch>
        </p:blipFill>
        <p:spPr>
          <a:xfrm>
            <a:off x="5100040" y="1841926"/>
            <a:ext cx="5956405" cy="3350478"/>
          </a:xfrm>
          <a:prstGeom prst="rect">
            <a:avLst/>
          </a:prstGeom>
        </p:spPr>
      </p:pic>
      <p:sp>
        <p:nvSpPr>
          <p:cNvPr id="2" name="Title 1">
            <a:extLst>
              <a:ext uri="{FF2B5EF4-FFF2-40B4-BE49-F238E27FC236}">
                <a16:creationId xmlns:a16="http://schemas.microsoft.com/office/drawing/2014/main" id="{FACFCEE0-2E85-E170-8234-389DA728C71D}"/>
              </a:ext>
            </a:extLst>
          </p:cNvPr>
          <p:cNvSpPr>
            <a:spLocks noGrp="1"/>
          </p:cNvSpPr>
          <p:nvPr>
            <p:ph type="title"/>
          </p:nvPr>
        </p:nvSpPr>
        <p:spPr>
          <a:xfrm>
            <a:off x="926005" y="489216"/>
            <a:ext cx="10256345" cy="1690688"/>
          </a:xfrm>
          <a:ln/>
        </p:spPr>
        <p:style>
          <a:lnRef idx="2">
            <a:schemeClr val="accent1">
              <a:shade val="15000"/>
            </a:schemeClr>
          </a:lnRef>
          <a:fillRef idx="1">
            <a:schemeClr val="accent1"/>
          </a:fillRef>
          <a:effectRef idx="0">
            <a:schemeClr val="accent1"/>
          </a:effectRef>
          <a:fontRef idx="minor">
            <a:schemeClr val="lt1"/>
          </a:fontRef>
        </p:style>
        <p:txBody>
          <a:bodyPr>
            <a:normAutofit fontScale="90000"/>
          </a:bodyPr>
          <a:lstStyle/>
          <a:p>
            <a:pPr algn="ctr"/>
            <a:r>
              <a:rPr lang="en-GB" b="1" dirty="0">
                <a:solidFill>
                  <a:schemeClr val="bg1"/>
                </a:solidFill>
              </a:rPr>
              <a:t>How does the integration of information and intelligence enhance the effectiveness of both operational and digital policing?</a:t>
            </a:r>
          </a:p>
        </p:txBody>
      </p:sp>
      <p:sp>
        <p:nvSpPr>
          <p:cNvPr id="3" name="TextBox 2">
            <a:extLst>
              <a:ext uri="{FF2B5EF4-FFF2-40B4-BE49-F238E27FC236}">
                <a16:creationId xmlns:a16="http://schemas.microsoft.com/office/drawing/2014/main" id="{EECD1EFA-4ED4-F0C6-2DB8-8F60A6BC6229}"/>
              </a:ext>
            </a:extLst>
          </p:cNvPr>
          <p:cNvSpPr txBox="1"/>
          <p:nvPr/>
        </p:nvSpPr>
        <p:spPr>
          <a:xfrm>
            <a:off x="4547506" y="2537982"/>
            <a:ext cx="3096987" cy="400110"/>
          </a:xfrm>
          <a:prstGeom prst="rect">
            <a:avLst/>
          </a:prstGeom>
          <a:ln/>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en-GB" sz="2000" b="1" dirty="0">
                <a:solidFill>
                  <a:schemeClr val="bg1"/>
                </a:solidFill>
              </a:rPr>
              <a:t>Aims of the presentation:</a:t>
            </a:r>
          </a:p>
        </p:txBody>
      </p:sp>
      <p:pic>
        <p:nvPicPr>
          <p:cNvPr id="4" name="Picture 3">
            <a:extLst>
              <a:ext uri="{FF2B5EF4-FFF2-40B4-BE49-F238E27FC236}">
                <a16:creationId xmlns:a16="http://schemas.microsoft.com/office/drawing/2014/main" id="{62A030B1-139B-D66A-B4A7-941A3CA7F3B6}"/>
              </a:ext>
            </a:extLst>
          </p:cNvPr>
          <p:cNvPicPr>
            <a:picLocks noChangeAspect="1"/>
          </p:cNvPicPr>
          <p:nvPr/>
        </p:nvPicPr>
        <p:blipFill>
          <a:blip r:embed="rId2">
            <a:alphaModFix amt="70000"/>
            <a:extLst>
              <a:ext uri="{BEBA8EAE-BF5A-486C-A8C5-ECC9F3942E4B}">
                <a14:imgProps xmlns:a14="http://schemas.microsoft.com/office/drawing/2010/main">
                  <a14:imgLayer r:embed="rId3">
                    <a14:imgEffect>
                      <a14:backgroundRemoval t="10000" b="90000" l="10000" r="90000"/>
                    </a14:imgEffect>
                    <a14:imgEffect>
                      <a14:colorTemperature colorTemp="7200"/>
                    </a14:imgEffect>
                  </a14:imgLayer>
                </a14:imgProps>
              </a:ext>
              <a:ext uri="{28A0092B-C50C-407E-A947-70E740481C1C}">
                <a14:useLocalDpi xmlns:a14="http://schemas.microsoft.com/office/drawing/2010/main" val="0"/>
              </a:ext>
            </a:extLst>
          </a:blip>
          <a:stretch>
            <a:fillRect/>
          </a:stretch>
        </p:blipFill>
        <p:spPr>
          <a:xfrm>
            <a:off x="-2201151" y="1841926"/>
            <a:ext cx="5956405" cy="3350478"/>
          </a:xfrm>
          <a:prstGeom prst="rect">
            <a:avLst/>
          </a:prstGeom>
        </p:spPr>
      </p:pic>
      <p:graphicFrame>
        <p:nvGraphicFramePr>
          <p:cNvPr id="14" name="TextBox 3">
            <a:extLst>
              <a:ext uri="{FF2B5EF4-FFF2-40B4-BE49-F238E27FC236}">
                <a16:creationId xmlns:a16="http://schemas.microsoft.com/office/drawing/2014/main" id="{E6ED653F-FE00-AE69-AFFB-607F894AC14B}"/>
              </a:ext>
            </a:extLst>
          </p:cNvPr>
          <p:cNvGraphicFramePr/>
          <p:nvPr>
            <p:extLst>
              <p:ext uri="{D42A27DB-BD31-4B8C-83A1-F6EECF244321}">
                <p14:modId xmlns:p14="http://schemas.microsoft.com/office/powerpoint/2010/main" val="1538125963"/>
              </p:ext>
            </p:extLst>
          </p:nvPr>
        </p:nvGraphicFramePr>
        <p:xfrm>
          <a:off x="703529" y="2738037"/>
          <a:ext cx="10960552" cy="412434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42079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39" name="Freeform: Shape 27">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28">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29">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3DAB626-BEC2-1DD5-FC00-58D72C48677A}"/>
              </a:ext>
            </a:extLst>
          </p:cNvPr>
          <p:cNvSpPr>
            <a:spLocks noGrp="1"/>
          </p:cNvSpPr>
          <p:nvPr>
            <p:ph type="title"/>
          </p:nvPr>
        </p:nvSpPr>
        <p:spPr>
          <a:xfrm>
            <a:off x="270783" y="249793"/>
            <a:ext cx="2925201" cy="1104239"/>
          </a:xfrm>
          <a:noFill/>
          <a:ln>
            <a:noFill/>
          </a:ln>
        </p:spPr>
        <p:style>
          <a:lnRef idx="0">
            <a:scrgbClr r="0" g="0" b="0"/>
          </a:lnRef>
          <a:fillRef idx="0">
            <a:scrgbClr r="0" g="0" b="0"/>
          </a:fillRef>
          <a:effectRef idx="0">
            <a:scrgbClr r="0" g="0" b="0"/>
          </a:effectRef>
          <a:fontRef idx="minor">
            <a:schemeClr val="accent3"/>
          </a:fontRef>
        </p:style>
        <p:txBody>
          <a:bodyPr vert="horz" lIns="91440" tIns="45720" rIns="91440" bIns="45720" rtlCol="0" anchor="ctr">
            <a:normAutofit/>
          </a:bodyPr>
          <a:lstStyle/>
          <a:p>
            <a:pPr algn="ctr"/>
            <a:r>
              <a:rPr lang="en-US" sz="4000" b="1" kern="1200" dirty="0">
                <a:solidFill>
                  <a:schemeClr val="tx2"/>
                </a:solidFill>
                <a:latin typeface="+mj-lt"/>
                <a:ea typeface="+mj-ea"/>
                <a:cs typeface="+mj-cs"/>
              </a:rPr>
              <a:t>Context </a:t>
            </a:r>
          </a:p>
        </p:txBody>
      </p:sp>
      <p:sp>
        <p:nvSpPr>
          <p:cNvPr id="4" name="TextBox 3">
            <a:extLst>
              <a:ext uri="{FF2B5EF4-FFF2-40B4-BE49-F238E27FC236}">
                <a16:creationId xmlns:a16="http://schemas.microsoft.com/office/drawing/2014/main" id="{EA6845CB-CB4B-AE14-5451-8DE7C1CA0E2D}"/>
              </a:ext>
            </a:extLst>
          </p:cNvPr>
          <p:cNvSpPr txBox="1"/>
          <p:nvPr/>
        </p:nvSpPr>
        <p:spPr>
          <a:xfrm>
            <a:off x="635191" y="2552605"/>
            <a:ext cx="10921311" cy="1184940"/>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a:bodyPr>
          <a:lstStyle/>
          <a:p>
            <a:pPr>
              <a:lnSpc>
                <a:spcPct val="90000"/>
              </a:lnSpc>
              <a:spcAft>
                <a:spcPts val="600"/>
              </a:spcAft>
            </a:pPr>
            <a:r>
              <a:rPr lang="en-US" sz="2000" b="1" dirty="0"/>
              <a:t>What is information and intelligence in policing?</a:t>
            </a:r>
          </a:p>
          <a:p>
            <a:pPr indent="-228600">
              <a:lnSpc>
                <a:spcPct val="90000"/>
              </a:lnSpc>
              <a:spcAft>
                <a:spcPts val="600"/>
              </a:spcAft>
              <a:buFont typeface="Arial" panose="020B0604020202020204" pitchFamily="34" charset="0"/>
              <a:buChar char="•"/>
            </a:pPr>
            <a:r>
              <a:rPr lang="en-US" sz="1200" b="1" dirty="0"/>
              <a:t>Information refers to raw data, reports, observations or records held by police or partner agencies.</a:t>
            </a:r>
          </a:p>
          <a:p>
            <a:pPr indent="-228600">
              <a:lnSpc>
                <a:spcPct val="90000"/>
              </a:lnSpc>
              <a:spcAft>
                <a:spcPts val="600"/>
              </a:spcAft>
              <a:buFont typeface="Arial" panose="020B0604020202020204" pitchFamily="34" charset="0"/>
              <a:buChar char="•"/>
            </a:pPr>
            <a:r>
              <a:rPr lang="en-US" sz="1200" b="1" dirty="0"/>
              <a:t>Intelligence is information that has been evaluated, analysed and graded to support decision‑making and threat assessment.</a:t>
            </a:r>
          </a:p>
          <a:p>
            <a:pPr indent="-228600">
              <a:lnSpc>
                <a:spcPct val="90000"/>
              </a:lnSpc>
              <a:spcAft>
                <a:spcPts val="600"/>
              </a:spcAft>
              <a:buFont typeface="Arial" panose="020B0604020202020204" pitchFamily="34" charset="0"/>
              <a:buChar char="•"/>
            </a:pPr>
            <a:r>
              <a:rPr lang="en-US" sz="1200" b="1" dirty="0"/>
              <a:t>The College of Policing defines intelligence as material that has been “processed and assessed to meet a policing purpose” (College of Policing, 2026a).</a:t>
            </a:r>
          </a:p>
        </p:txBody>
      </p:sp>
      <p:grpSp>
        <p:nvGrpSpPr>
          <p:cNvPr id="33" name="Group 32">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34" name="Freeform: Shape 33">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7" name="Freeform: Shape 36">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TextBox 15">
            <a:extLst>
              <a:ext uri="{FF2B5EF4-FFF2-40B4-BE49-F238E27FC236}">
                <a16:creationId xmlns:a16="http://schemas.microsoft.com/office/drawing/2014/main" id="{98C3CC2E-FDE4-B95D-C400-590A8222C4F2}"/>
              </a:ext>
            </a:extLst>
          </p:cNvPr>
          <p:cNvSpPr txBox="1"/>
          <p:nvPr/>
        </p:nvSpPr>
        <p:spPr>
          <a:xfrm>
            <a:off x="431944" y="4012611"/>
            <a:ext cx="11337092" cy="1184940"/>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spcAft>
                <a:spcPts val="600"/>
              </a:spcAft>
            </a:pPr>
            <a:r>
              <a:rPr lang="en-GB" sz="2000" b="1" dirty="0"/>
              <a:t>Why integration matters? </a:t>
            </a:r>
          </a:p>
          <a:p>
            <a:pPr marL="171450" indent="-171450">
              <a:spcAft>
                <a:spcPts val="600"/>
              </a:spcAft>
              <a:buFont typeface="Arial" panose="020B0604020202020204" pitchFamily="34" charset="0"/>
              <a:buChar char="•"/>
            </a:pPr>
            <a:r>
              <a:rPr lang="en-GB" sz="1200" b="1" dirty="0"/>
              <a:t>Effective integration enables police to identify patterns, link individuals/events, assess risk and allocate resources more efficiently </a:t>
            </a:r>
            <a:r>
              <a:rPr lang="en-US" sz="1200" b="1" dirty="0"/>
              <a:t>(College of Policing, 2014).</a:t>
            </a:r>
            <a:endParaRPr lang="en-GB" sz="1200" b="1" dirty="0"/>
          </a:p>
          <a:p>
            <a:pPr marL="171450" indent="-171450">
              <a:spcAft>
                <a:spcPts val="600"/>
              </a:spcAft>
              <a:buFont typeface="Arial" panose="020B0604020202020204" pitchFamily="34" charset="0"/>
              <a:buChar char="•"/>
            </a:pPr>
            <a:r>
              <a:rPr lang="en-GB" sz="1200" b="1" dirty="0"/>
              <a:t>The NPCC Digital Policing Strategy highlights integration as central to building a “digitally enabled, data‑driven police service”.</a:t>
            </a:r>
          </a:p>
          <a:p>
            <a:pPr marL="171450" indent="-171450">
              <a:spcAft>
                <a:spcPts val="600"/>
              </a:spcAft>
              <a:buFont typeface="Arial" panose="020B0604020202020204" pitchFamily="34" charset="0"/>
              <a:buChar char="•"/>
            </a:pPr>
            <a:r>
              <a:rPr lang="en-GB" sz="1200" b="1" dirty="0"/>
              <a:t>Digital transformation has increased the volume and complexity of data, making integration essential for operational effectiveness (NPCC, 2020).</a:t>
            </a:r>
          </a:p>
        </p:txBody>
      </p:sp>
      <p:sp>
        <p:nvSpPr>
          <p:cNvPr id="18" name="TextBox 17">
            <a:extLst>
              <a:ext uri="{FF2B5EF4-FFF2-40B4-BE49-F238E27FC236}">
                <a16:creationId xmlns:a16="http://schemas.microsoft.com/office/drawing/2014/main" id="{B68999A2-F5F5-931B-E174-0787288293AD}"/>
              </a:ext>
            </a:extLst>
          </p:cNvPr>
          <p:cNvSpPr txBox="1"/>
          <p:nvPr/>
        </p:nvSpPr>
        <p:spPr>
          <a:xfrm>
            <a:off x="0" y="5423267"/>
            <a:ext cx="12191695" cy="1184940"/>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a:spcAft>
                <a:spcPts val="600"/>
              </a:spcAft>
            </a:pPr>
            <a:r>
              <a:rPr lang="en-GB" sz="2000" b="1" dirty="0"/>
              <a:t>How it links to modern operational and digital policing? </a:t>
            </a:r>
          </a:p>
          <a:p>
            <a:pPr marL="171450" indent="-171450">
              <a:spcAft>
                <a:spcPts val="600"/>
              </a:spcAft>
              <a:buFont typeface="Arial" panose="020B0604020202020204" pitchFamily="34" charset="0"/>
              <a:buChar char="•"/>
            </a:pPr>
            <a:r>
              <a:rPr lang="en-GB" sz="1200" b="1" dirty="0"/>
              <a:t>Operational policing relies on timely, accurate intelligence to guide deployment, threat assessment and tactical decisions (College of Policing, 2026b).</a:t>
            </a:r>
          </a:p>
          <a:p>
            <a:pPr marL="171450" indent="-171450">
              <a:spcAft>
                <a:spcPts val="600"/>
              </a:spcAft>
              <a:buFont typeface="Arial" panose="020B0604020202020204" pitchFamily="34" charset="0"/>
              <a:buChar char="•"/>
            </a:pPr>
            <a:r>
              <a:rPr lang="en-GB" sz="1200" b="1" dirty="0"/>
              <a:t>Digital policing uses technologies such as databases, analytics, mobile devices, digital forensics and automated systems to enhance intelligence workflows (Brayne, 2021).</a:t>
            </a:r>
          </a:p>
          <a:p>
            <a:pPr marL="171450" indent="-171450">
              <a:spcAft>
                <a:spcPts val="600"/>
              </a:spcAft>
              <a:buFont typeface="Arial" panose="020B0604020202020204" pitchFamily="34" charset="0"/>
              <a:buChar char="•"/>
            </a:pPr>
            <a:r>
              <a:rPr lang="en-GB" sz="1200" b="1" dirty="0"/>
              <a:t>Integrated systems support cross‑force collaboration, real‑time information sharing and improved investigative outcomes (Sanders &amp; Sheptycki, 2017).</a:t>
            </a:r>
          </a:p>
        </p:txBody>
      </p:sp>
    </p:spTree>
    <p:extLst>
      <p:ext uri="{BB962C8B-B14F-4D97-AF65-F5344CB8AC3E}">
        <p14:creationId xmlns:p14="http://schemas.microsoft.com/office/powerpoint/2010/main" val="113111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5AFB42F-D5DF-14FB-A87E-3E57310026BA}"/>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2507807" y="527765"/>
            <a:ext cx="9188893" cy="5892730"/>
          </a:xfrm>
          <a:prstGeom prst="rect">
            <a:avLst/>
          </a:prstGeom>
        </p:spPr>
      </p:pic>
      <p:sp>
        <p:nvSpPr>
          <p:cNvPr id="2" name="Title 1">
            <a:extLst>
              <a:ext uri="{FF2B5EF4-FFF2-40B4-BE49-F238E27FC236}">
                <a16:creationId xmlns:a16="http://schemas.microsoft.com/office/drawing/2014/main" id="{85D4BCD9-243A-A744-D5C5-1966C08C1F02}"/>
              </a:ext>
            </a:extLst>
          </p:cNvPr>
          <p:cNvSpPr>
            <a:spLocks noGrp="1"/>
          </p:cNvSpPr>
          <p:nvPr>
            <p:ph type="title"/>
          </p:nvPr>
        </p:nvSpPr>
        <p:spPr>
          <a:xfrm>
            <a:off x="394601" y="545608"/>
            <a:ext cx="4463149" cy="883142"/>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GB" sz="4000" b="1" dirty="0"/>
              <a:t>Legal Frameworks</a:t>
            </a:r>
          </a:p>
        </p:txBody>
      </p:sp>
      <p:sp>
        <p:nvSpPr>
          <p:cNvPr id="7" name="TextBox 6">
            <a:extLst>
              <a:ext uri="{FF2B5EF4-FFF2-40B4-BE49-F238E27FC236}">
                <a16:creationId xmlns:a16="http://schemas.microsoft.com/office/drawing/2014/main" id="{4443283E-A2B3-8395-7F02-8D86A310242E}"/>
              </a:ext>
            </a:extLst>
          </p:cNvPr>
          <p:cNvSpPr txBox="1"/>
          <p:nvPr/>
        </p:nvSpPr>
        <p:spPr>
          <a:xfrm>
            <a:off x="394602" y="1922369"/>
            <a:ext cx="8568421" cy="126188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buNone/>
            </a:pPr>
            <a:r>
              <a:rPr lang="en-GB" sz="2000" b="1" dirty="0"/>
              <a:t>Data Protection Act 2018 (DPA 2018)</a:t>
            </a:r>
          </a:p>
          <a:p>
            <a:pPr>
              <a:buFont typeface="Arial" panose="020B0604020202020204" pitchFamily="34" charset="0"/>
              <a:buChar char="•"/>
            </a:pPr>
            <a:r>
              <a:rPr lang="en-GB" sz="1400" b="1" dirty="0">
                <a:effectLst/>
              </a:rPr>
              <a:t>Provides the statutory basis for the lawful, fair and proportionate processing of personal data by law enforcement agencies.</a:t>
            </a:r>
            <a:endParaRPr lang="en-GB" sz="1400" b="1" dirty="0"/>
          </a:p>
          <a:p>
            <a:pPr>
              <a:buFont typeface="Arial" panose="020B0604020202020204" pitchFamily="34" charset="0"/>
              <a:buChar char="•"/>
            </a:pPr>
            <a:r>
              <a:rPr lang="en-GB" sz="1400" b="1" dirty="0">
                <a:effectLst/>
              </a:rPr>
              <a:t>Part 3 sets out specific rules for Law Enforcement Processing, including accuracy, storage limitation and security requirements (</a:t>
            </a:r>
            <a:r>
              <a:rPr lang="en-GB" sz="1400" b="1" dirty="0"/>
              <a:t>Ministry of Defence</a:t>
            </a:r>
            <a:r>
              <a:rPr lang="en-GB" sz="1400" b="1" dirty="0">
                <a:effectLst/>
              </a:rPr>
              <a:t>, 2024).</a:t>
            </a:r>
            <a:endParaRPr lang="en-GB" sz="1400" b="1" dirty="0"/>
          </a:p>
        </p:txBody>
      </p:sp>
      <p:sp>
        <p:nvSpPr>
          <p:cNvPr id="9" name="TextBox 8">
            <a:extLst>
              <a:ext uri="{FF2B5EF4-FFF2-40B4-BE49-F238E27FC236}">
                <a16:creationId xmlns:a16="http://schemas.microsoft.com/office/drawing/2014/main" id="{9AB8A4C0-090C-C06C-F4EC-B7A0DB53511B}"/>
              </a:ext>
            </a:extLst>
          </p:cNvPr>
          <p:cNvSpPr txBox="1"/>
          <p:nvPr/>
        </p:nvSpPr>
        <p:spPr>
          <a:xfrm>
            <a:off x="394602" y="3673748"/>
            <a:ext cx="8568421" cy="126188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buNone/>
            </a:pPr>
            <a:r>
              <a:rPr lang="en-GB" sz="2000" b="1" dirty="0"/>
              <a:t>Management of Police Information (MOPI)</a:t>
            </a:r>
          </a:p>
          <a:p>
            <a:pPr>
              <a:buFont typeface="Arial" panose="020B0604020202020204" pitchFamily="34" charset="0"/>
              <a:buChar char="•"/>
            </a:pPr>
            <a:r>
              <a:rPr lang="en-GB" sz="1400" b="1" dirty="0">
                <a:effectLst/>
              </a:rPr>
              <a:t> Establishes national standards for the collection, recording, evaluation, retention, review and disposal of police information.</a:t>
            </a:r>
            <a:endParaRPr lang="en-GB" sz="1400" b="1" dirty="0"/>
          </a:p>
          <a:p>
            <a:pPr>
              <a:buFont typeface="Arial" panose="020B0604020202020204" pitchFamily="34" charset="0"/>
              <a:buChar char="•"/>
            </a:pPr>
            <a:r>
              <a:rPr lang="en-GB" sz="1400" b="1" dirty="0">
                <a:effectLst/>
              </a:rPr>
              <a:t> Ensures information supports risk‑based decision‑making and is shared appropriately across forces</a:t>
            </a:r>
            <a:r>
              <a:rPr lang="en-GB" sz="1400" b="1" dirty="0"/>
              <a:t> </a:t>
            </a:r>
            <a:r>
              <a:rPr lang="en-GB" sz="1400" b="1" dirty="0">
                <a:effectLst/>
              </a:rPr>
              <a:t>(College of Policing, 2023).</a:t>
            </a:r>
            <a:endParaRPr lang="en-GB" sz="1400" b="1" dirty="0"/>
          </a:p>
        </p:txBody>
      </p:sp>
      <p:sp>
        <p:nvSpPr>
          <p:cNvPr id="11" name="TextBox 10">
            <a:extLst>
              <a:ext uri="{FF2B5EF4-FFF2-40B4-BE49-F238E27FC236}">
                <a16:creationId xmlns:a16="http://schemas.microsoft.com/office/drawing/2014/main" id="{2F309264-D654-5345-60DA-BA588804A438}"/>
              </a:ext>
            </a:extLst>
          </p:cNvPr>
          <p:cNvSpPr txBox="1"/>
          <p:nvPr/>
        </p:nvSpPr>
        <p:spPr>
          <a:xfrm>
            <a:off x="394602" y="5374055"/>
            <a:ext cx="8568422" cy="1046440"/>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buNone/>
            </a:pPr>
            <a:r>
              <a:rPr lang="en-GB" sz="2000" b="1" dirty="0"/>
              <a:t>Authorised Professional Practice (APP): Intelligence Management</a:t>
            </a:r>
          </a:p>
          <a:p>
            <a:pPr>
              <a:buFont typeface="Arial" panose="020B0604020202020204" pitchFamily="34" charset="0"/>
              <a:buChar char="•"/>
            </a:pPr>
            <a:r>
              <a:rPr lang="en-GB" sz="1400" b="1" dirty="0">
                <a:effectLst/>
              </a:rPr>
              <a:t>Provides operational guidance on intelligence evaluation (5x5x5), grading, dissemination and handling.</a:t>
            </a:r>
            <a:endParaRPr lang="en-GB" sz="1400" b="1" dirty="0"/>
          </a:p>
          <a:p>
            <a:pPr>
              <a:buFont typeface="Arial" panose="020B0604020202020204" pitchFamily="34" charset="0"/>
              <a:buChar char="•"/>
            </a:pPr>
            <a:r>
              <a:rPr lang="en-GB" sz="1400" b="1" dirty="0">
                <a:effectLst/>
              </a:rPr>
              <a:t>Underpins the National Intelligence Model (NIM) and promotes consistent intelligence practice across UK policing</a:t>
            </a:r>
            <a:r>
              <a:rPr lang="en-GB" sz="1400" b="1" dirty="0"/>
              <a:t> </a:t>
            </a:r>
            <a:r>
              <a:rPr lang="en-GB" sz="1400" b="1" dirty="0">
                <a:effectLst/>
              </a:rPr>
              <a:t>(College of Policing, 2026a).</a:t>
            </a:r>
            <a:endParaRPr lang="en-GB" sz="1400" b="1" dirty="0"/>
          </a:p>
        </p:txBody>
      </p:sp>
    </p:spTree>
    <p:extLst>
      <p:ext uri="{BB962C8B-B14F-4D97-AF65-F5344CB8AC3E}">
        <p14:creationId xmlns:p14="http://schemas.microsoft.com/office/powerpoint/2010/main" val="2891122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B9B38B-2896-19FD-0654-B114D0C756B5}"/>
            </a:ext>
          </a:extLst>
        </p:cNvPr>
        <p:cNvGrpSpPr/>
        <p:nvPr/>
      </p:nvGrpSpPr>
      <p:grpSpPr>
        <a:xfrm>
          <a:off x="0" y="0"/>
          <a:ext cx="0" cy="0"/>
          <a:chOff x="0" y="0"/>
          <a:chExt cx="0" cy="0"/>
        </a:xfrm>
      </p:grpSpPr>
      <p:pic>
        <p:nvPicPr>
          <p:cNvPr id="15" name="Picture 14">
            <a:extLst>
              <a:ext uri="{FF2B5EF4-FFF2-40B4-BE49-F238E27FC236}">
                <a16:creationId xmlns:a16="http://schemas.microsoft.com/office/drawing/2014/main" id="{92EAF6C9-073D-61B8-C139-02DF09591012}"/>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2628933" y="605507"/>
            <a:ext cx="9032400" cy="5792374"/>
          </a:xfrm>
          <a:prstGeom prst="rect">
            <a:avLst/>
          </a:prstGeom>
        </p:spPr>
      </p:pic>
      <p:sp>
        <p:nvSpPr>
          <p:cNvPr id="2" name="Title 1">
            <a:extLst>
              <a:ext uri="{FF2B5EF4-FFF2-40B4-BE49-F238E27FC236}">
                <a16:creationId xmlns:a16="http://schemas.microsoft.com/office/drawing/2014/main" id="{0B0355CD-409C-9068-1954-78F1AFF8DFC6}"/>
              </a:ext>
            </a:extLst>
          </p:cNvPr>
          <p:cNvSpPr>
            <a:spLocks noGrp="1"/>
          </p:cNvSpPr>
          <p:nvPr>
            <p:ph type="title"/>
          </p:nvPr>
        </p:nvSpPr>
        <p:spPr>
          <a:xfrm>
            <a:off x="2962269" y="609762"/>
            <a:ext cx="6991357" cy="757353"/>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GB" sz="4000" b="1" dirty="0"/>
              <a:t>Legal Frameworks Continued</a:t>
            </a:r>
          </a:p>
        </p:txBody>
      </p:sp>
      <p:sp>
        <p:nvSpPr>
          <p:cNvPr id="7" name="TextBox 6">
            <a:extLst>
              <a:ext uri="{FF2B5EF4-FFF2-40B4-BE49-F238E27FC236}">
                <a16:creationId xmlns:a16="http://schemas.microsoft.com/office/drawing/2014/main" id="{83AC1706-E406-9988-E17A-41EA0E53F41A}"/>
              </a:ext>
            </a:extLst>
          </p:cNvPr>
          <p:cNvSpPr txBox="1"/>
          <p:nvPr/>
        </p:nvSpPr>
        <p:spPr>
          <a:xfrm>
            <a:off x="551102" y="1534816"/>
            <a:ext cx="4119221" cy="2092881"/>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buNone/>
            </a:pPr>
            <a:r>
              <a:rPr lang="en-GB" sz="2000" b="1" dirty="0"/>
              <a:t>Criminal Procedure and Investigations Act 1996 (CPIA)</a:t>
            </a:r>
          </a:p>
          <a:p>
            <a:pPr>
              <a:buNone/>
            </a:pPr>
            <a:endParaRPr lang="en-GB" sz="2000" b="1" dirty="0"/>
          </a:p>
          <a:p>
            <a:pPr>
              <a:buFont typeface="Arial" panose="020B0604020202020204" pitchFamily="34" charset="0"/>
              <a:buChar char="•"/>
            </a:pPr>
            <a:r>
              <a:rPr lang="en-GB" sz="1400" b="1" dirty="0">
                <a:effectLst/>
              </a:rPr>
              <a:t> Sets out duties for investigators to record, retain and disclose material that may be relevant to criminal investigations.</a:t>
            </a:r>
            <a:endParaRPr lang="en-GB" sz="1400" b="1" dirty="0"/>
          </a:p>
          <a:p>
            <a:pPr>
              <a:buFont typeface="Arial" panose="020B0604020202020204" pitchFamily="34" charset="0"/>
              <a:buChar char="•"/>
            </a:pPr>
            <a:r>
              <a:rPr lang="en-GB" sz="1400" b="1" dirty="0">
                <a:effectLst/>
              </a:rPr>
              <a:t> Ensures transparency and fairness in the criminal justice process (UK Legislation, 1996).</a:t>
            </a:r>
            <a:endParaRPr lang="en-GB" sz="1400" b="1" dirty="0"/>
          </a:p>
        </p:txBody>
      </p:sp>
      <p:sp>
        <p:nvSpPr>
          <p:cNvPr id="9" name="TextBox 8">
            <a:extLst>
              <a:ext uri="{FF2B5EF4-FFF2-40B4-BE49-F238E27FC236}">
                <a16:creationId xmlns:a16="http://schemas.microsoft.com/office/drawing/2014/main" id="{E7CAC21E-5B8D-1BC3-A45B-219D7EEBED95}"/>
              </a:ext>
            </a:extLst>
          </p:cNvPr>
          <p:cNvSpPr txBox="1"/>
          <p:nvPr/>
        </p:nvSpPr>
        <p:spPr>
          <a:xfrm>
            <a:off x="551102" y="3781780"/>
            <a:ext cx="4200538" cy="2616101"/>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buNone/>
            </a:pPr>
            <a:r>
              <a:rPr lang="en-GB" sz="2000" b="1" dirty="0"/>
              <a:t>Regulation of Investigatory Powers Act 2000 (RIPA) &amp; Investigatory Powers Act 2016 (IPA)</a:t>
            </a:r>
          </a:p>
          <a:p>
            <a:pPr>
              <a:buNone/>
            </a:pPr>
            <a:endParaRPr lang="en-GB" sz="2000" b="1" dirty="0"/>
          </a:p>
          <a:p>
            <a:pPr>
              <a:buFont typeface="Arial" panose="020B0604020202020204" pitchFamily="34" charset="0"/>
              <a:buChar char="•"/>
            </a:pPr>
            <a:r>
              <a:rPr lang="en-GB" sz="1400" b="1" dirty="0">
                <a:effectLst/>
              </a:rPr>
              <a:t> Regulate the use of covert surveillance, communications data acquisition and investigatory powers.</a:t>
            </a:r>
            <a:endParaRPr lang="en-GB" sz="1400" b="1" dirty="0"/>
          </a:p>
          <a:p>
            <a:pPr>
              <a:buFont typeface="Arial" panose="020B0604020202020204" pitchFamily="34" charset="0"/>
              <a:buChar char="•"/>
            </a:pPr>
            <a:r>
              <a:rPr lang="en-GB" sz="1400" b="1" dirty="0">
                <a:effectLst/>
              </a:rPr>
              <a:t> Require that intrusive intelligence activity is necessary, proportionate and properly authorised (UK Government, 2023).</a:t>
            </a:r>
            <a:endParaRPr lang="en-GB" sz="1400" b="1" dirty="0"/>
          </a:p>
        </p:txBody>
      </p:sp>
      <p:sp>
        <p:nvSpPr>
          <p:cNvPr id="4" name="TextBox 3">
            <a:extLst>
              <a:ext uri="{FF2B5EF4-FFF2-40B4-BE49-F238E27FC236}">
                <a16:creationId xmlns:a16="http://schemas.microsoft.com/office/drawing/2014/main" id="{93732381-ACF5-0DD5-80E4-BFB055040E51}"/>
              </a:ext>
            </a:extLst>
          </p:cNvPr>
          <p:cNvSpPr txBox="1"/>
          <p:nvPr/>
        </p:nvSpPr>
        <p:spPr>
          <a:xfrm>
            <a:off x="6010275" y="5659217"/>
            <a:ext cx="5651058" cy="73866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1400" b="1" dirty="0"/>
              <a:t>These frameworks provide the legal and professional foundation for ethical, consistent and accountable information and intelligence management across UK policing  (UK Government, 2025).</a:t>
            </a:r>
          </a:p>
        </p:txBody>
      </p:sp>
    </p:spTree>
    <p:extLst>
      <p:ext uri="{BB962C8B-B14F-4D97-AF65-F5344CB8AC3E}">
        <p14:creationId xmlns:p14="http://schemas.microsoft.com/office/powerpoint/2010/main" val="1454668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7C4CF-F4E7-3706-1325-675874272CAF}"/>
              </a:ext>
            </a:extLst>
          </p:cNvPr>
          <p:cNvSpPr>
            <a:spLocks noGrp="1"/>
          </p:cNvSpPr>
          <p:nvPr>
            <p:ph type="title"/>
          </p:nvPr>
        </p:nvSpPr>
        <p:spPr>
          <a:xfrm>
            <a:off x="174171" y="153952"/>
            <a:ext cx="10515600" cy="865224"/>
          </a:xfrm>
        </p:spPr>
        <p:style>
          <a:lnRef idx="1">
            <a:schemeClr val="accent1"/>
          </a:lnRef>
          <a:fillRef idx="2">
            <a:schemeClr val="accent1"/>
          </a:fillRef>
          <a:effectRef idx="1">
            <a:schemeClr val="accent1"/>
          </a:effectRef>
          <a:fontRef idx="minor">
            <a:schemeClr val="dk1"/>
          </a:fontRef>
        </p:style>
        <p:txBody>
          <a:bodyPr>
            <a:normAutofit/>
          </a:bodyPr>
          <a:lstStyle/>
          <a:p>
            <a:r>
              <a:rPr lang="en-GB" sz="4000" b="1" dirty="0">
                <a:solidFill>
                  <a:schemeClr val="bg1"/>
                </a:solidFill>
              </a:rPr>
              <a:t>Integrated Intelligence for Effective Policing</a:t>
            </a:r>
          </a:p>
        </p:txBody>
      </p:sp>
      <p:pic>
        <p:nvPicPr>
          <p:cNvPr id="8" name="Picture 7">
            <a:extLst>
              <a:ext uri="{FF2B5EF4-FFF2-40B4-BE49-F238E27FC236}">
                <a16:creationId xmlns:a16="http://schemas.microsoft.com/office/drawing/2014/main" id="{A7D8DF6B-19E8-DD26-7972-55328448D795}"/>
              </a:ext>
            </a:extLst>
          </p:cNvPr>
          <p:cNvPicPr>
            <a:picLocks noChangeAspect="1"/>
          </p:cNvPicPr>
          <p:nvPr/>
        </p:nvPicPr>
        <p:blipFill>
          <a:blip r:embed="rId2">
            <a:alphaModFix amt="70000"/>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4619438" y="654708"/>
            <a:ext cx="7851695" cy="6858000"/>
          </a:xfrm>
          <a:prstGeom prst="rect">
            <a:avLst/>
          </a:prstGeom>
        </p:spPr>
      </p:pic>
      <p:sp>
        <p:nvSpPr>
          <p:cNvPr id="4" name="TextBox 3">
            <a:extLst>
              <a:ext uri="{FF2B5EF4-FFF2-40B4-BE49-F238E27FC236}">
                <a16:creationId xmlns:a16="http://schemas.microsoft.com/office/drawing/2014/main" id="{4EAD5D42-50A4-9FF0-B946-B9E1EB2C5A18}"/>
              </a:ext>
            </a:extLst>
          </p:cNvPr>
          <p:cNvSpPr txBox="1"/>
          <p:nvPr/>
        </p:nvSpPr>
        <p:spPr>
          <a:xfrm>
            <a:off x="272141" y="2397948"/>
            <a:ext cx="7369630" cy="2062103"/>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GB" sz="2000" b="1" u="sng" dirty="0">
                <a:solidFill>
                  <a:schemeClr val="bg1"/>
                </a:solidFill>
              </a:rPr>
              <a:t>Improved situational awareness and decision making</a:t>
            </a:r>
            <a:endParaRPr lang="en-GB" sz="2000" u="sng" dirty="0">
              <a:solidFill>
                <a:schemeClr val="bg1"/>
              </a:solidFill>
            </a:endParaRPr>
          </a:p>
          <a:p>
            <a:r>
              <a:rPr lang="en-GB" b="1" dirty="0">
                <a:solidFill>
                  <a:schemeClr val="bg1"/>
                </a:solidFill>
              </a:rPr>
              <a:t>Authorised Professional Practice (APP):</a:t>
            </a:r>
          </a:p>
          <a:p>
            <a:pPr marL="285750" indent="-285750">
              <a:buFont typeface="Arial" panose="020B0604020202020204" pitchFamily="34" charset="0"/>
              <a:buChar char="•"/>
            </a:pPr>
            <a:r>
              <a:rPr lang="en-GB" b="1" dirty="0">
                <a:solidFill>
                  <a:schemeClr val="bg1"/>
                </a:solidFill>
              </a:rPr>
              <a:t>Stresses that investigators must draw on all available intelligence sources to build an accurate, real‑time operational picture.</a:t>
            </a:r>
          </a:p>
          <a:p>
            <a:pPr marL="285750" indent="-285750">
              <a:buFont typeface="Arial" panose="020B0604020202020204" pitchFamily="34" charset="0"/>
              <a:buChar char="•"/>
            </a:pPr>
            <a:r>
              <a:rPr lang="en-GB" b="1" dirty="0">
                <a:solidFill>
                  <a:schemeClr val="bg1"/>
                </a:solidFill>
              </a:rPr>
              <a:t>Highlights that intelligence should be evaluated and integrated across systems to reduce fragmentation and support proportionate, evidence‑led decisions (College of Policing, 2026b).</a:t>
            </a:r>
          </a:p>
        </p:txBody>
      </p:sp>
      <p:sp>
        <p:nvSpPr>
          <p:cNvPr id="6" name="TextBox 5">
            <a:extLst>
              <a:ext uri="{FF2B5EF4-FFF2-40B4-BE49-F238E27FC236}">
                <a16:creationId xmlns:a16="http://schemas.microsoft.com/office/drawing/2014/main" id="{CE297346-304A-E958-AC85-9C762C7DEE64}"/>
              </a:ext>
            </a:extLst>
          </p:cNvPr>
          <p:cNvSpPr txBox="1"/>
          <p:nvPr/>
        </p:nvSpPr>
        <p:spPr>
          <a:xfrm>
            <a:off x="272141" y="4801302"/>
            <a:ext cx="8414659" cy="1785104"/>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GB" sz="2000" b="1" u="sng" dirty="0">
                <a:solidFill>
                  <a:schemeClr val="bg1"/>
                </a:solidFill>
              </a:rPr>
              <a:t>Enhanced Threat Assessment and Operational Tasking</a:t>
            </a:r>
          </a:p>
          <a:p>
            <a:pPr marL="285750" indent="-285750">
              <a:buFont typeface="Arial" panose="020B0604020202020204" pitchFamily="34" charset="0"/>
              <a:buChar char="•"/>
            </a:pPr>
            <a:r>
              <a:rPr lang="en-GB" b="1" dirty="0">
                <a:solidFill>
                  <a:schemeClr val="bg1"/>
                </a:solidFill>
              </a:rPr>
              <a:t>The NCA (2026) notes that integrated intelligence across UK partners (police forces, ROCUs, Border Force, HMRC) strengthens the national threat picture and prioritisation of high‑risk harms.</a:t>
            </a:r>
          </a:p>
          <a:p>
            <a:pPr marL="285750" indent="-285750">
              <a:buFont typeface="Arial" panose="020B0604020202020204" pitchFamily="34" charset="0"/>
              <a:buChar char="•"/>
            </a:pPr>
            <a:r>
              <a:rPr lang="en-GB" b="1" dirty="0">
                <a:solidFill>
                  <a:schemeClr val="bg1"/>
                </a:solidFill>
              </a:rPr>
              <a:t>NCA strategic intelligence products show how integrated information guides targeted deployment to maximise disruption and operational impact.</a:t>
            </a:r>
          </a:p>
        </p:txBody>
      </p:sp>
    </p:spTree>
    <p:extLst>
      <p:ext uri="{BB962C8B-B14F-4D97-AF65-F5344CB8AC3E}">
        <p14:creationId xmlns:p14="http://schemas.microsoft.com/office/powerpoint/2010/main" val="1393836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7EEA644-21BD-7CA9-54B4-DFBC4511A5DA}"/>
              </a:ext>
            </a:extLst>
          </p:cNvPr>
          <p:cNvSpPr txBox="1"/>
          <p:nvPr/>
        </p:nvSpPr>
        <p:spPr>
          <a:xfrm>
            <a:off x="250370" y="2168820"/>
            <a:ext cx="7424057" cy="1231106"/>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2000" b="1" u="sng" dirty="0"/>
              <a:t>Strengthened digital investigations</a:t>
            </a:r>
            <a:r>
              <a:rPr lang="en-GB" sz="2000" u="sng" dirty="0"/>
              <a:t> </a:t>
            </a:r>
          </a:p>
          <a:p>
            <a:r>
              <a:rPr lang="en-GB" b="1" dirty="0"/>
              <a:t>UK research on the Police National Database (PND) demonstrates that linking local and national datasets helps identify cross‑force patterns, supporting digital and complex investigations (Phythian &amp; Kirby, 2022).</a:t>
            </a:r>
          </a:p>
        </p:txBody>
      </p:sp>
      <p:sp>
        <p:nvSpPr>
          <p:cNvPr id="5" name="TextBox 4">
            <a:extLst>
              <a:ext uri="{FF2B5EF4-FFF2-40B4-BE49-F238E27FC236}">
                <a16:creationId xmlns:a16="http://schemas.microsoft.com/office/drawing/2014/main" id="{13247F85-10DA-B7C7-3C17-3796905AF888}"/>
              </a:ext>
            </a:extLst>
          </p:cNvPr>
          <p:cNvSpPr txBox="1"/>
          <p:nvPr/>
        </p:nvSpPr>
        <p:spPr>
          <a:xfrm>
            <a:off x="250370" y="3609657"/>
            <a:ext cx="6716486" cy="1231106"/>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2000" b="1" u="sng" dirty="0"/>
              <a:t>Reduced duplication and error</a:t>
            </a:r>
            <a:r>
              <a:rPr lang="en-GB" sz="2000" u="sng" dirty="0"/>
              <a:t> </a:t>
            </a:r>
          </a:p>
          <a:p>
            <a:r>
              <a:rPr lang="en-GB" b="1" dirty="0"/>
              <a:t>APP emphasises accurate, unbiased evaluation of intelligence before entry into systems, improving data quality and reducing conflicting or duplicated records (Khalfa &amp; Hardyns, 2023).</a:t>
            </a:r>
          </a:p>
        </p:txBody>
      </p:sp>
      <p:sp>
        <p:nvSpPr>
          <p:cNvPr id="7" name="TextBox 6">
            <a:extLst>
              <a:ext uri="{FF2B5EF4-FFF2-40B4-BE49-F238E27FC236}">
                <a16:creationId xmlns:a16="http://schemas.microsoft.com/office/drawing/2014/main" id="{D2C4C4FE-B872-181E-0050-0DF7C9AF9AD9}"/>
              </a:ext>
            </a:extLst>
          </p:cNvPr>
          <p:cNvSpPr txBox="1"/>
          <p:nvPr/>
        </p:nvSpPr>
        <p:spPr>
          <a:xfrm>
            <a:off x="250370" y="5055236"/>
            <a:ext cx="6096000" cy="1508105"/>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2000" b="1" u="sng" dirty="0"/>
              <a:t>Improved multi‑agency collaboration</a:t>
            </a:r>
            <a:r>
              <a:rPr lang="en-GB" sz="2000" u="sng" dirty="0"/>
              <a:t> </a:t>
            </a:r>
          </a:p>
          <a:p>
            <a:r>
              <a:rPr lang="en-GB" b="1" dirty="0"/>
              <a:t>The NCA confirms routine intelligence sharing with safeguarding, CT policing, and other statutory partners, enabling more effective responses to vulnerability and complex threats (UK Parliament, 2025).</a:t>
            </a:r>
          </a:p>
        </p:txBody>
      </p:sp>
      <p:sp>
        <p:nvSpPr>
          <p:cNvPr id="11" name="TextBox 10">
            <a:extLst>
              <a:ext uri="{FF2B5EF4-FFF2-40B4-BE49-F238E27FC236}">
                <a16:creationId xmlns:a16="http://schemas.microsoft.com/office/drawing/2014/main" id="{001083DE-3834-DDE3-BF3A-747305C61559}"/>
              </a:ext>
            </a:extLst>
          </p:cNvPr>
          <p:cNvSpPr txBox="1"/>
          <p:nvPr/>
        </p:nvSpPr>
        <p:spPr>
          <a:xfrm>
            <a:off x="250370" y="294659"/>
            <a:ext cx="10439400" cy="1323439"/>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4000" b="1" dirty="0"/>
              <a:t>Integrated Intelligence for Effective Policing Continued</a:t>
            </a:r>
          </a:p>
        </p:txBody>
      </p:sp>
      <p:pic>
        <p:nvPicPr>
          <p:cNvPr id="12" name="Picture 11">
            <a:extLst>
              <a:ext uri="{FF2B5EF4-FFF2-40B4-BE49-F238E27FC236}">
                <a16:creationId xmlns:a16="http://schemas.microsoft.com/office/drawing/2014/main" id="{D45A4AA6-BED9-797D-1510-5D867A7E7D5C}"/>
              </a:ext>
            </a:extLst>
          </p:cNvPr>
          <p:cNvPicPr>
            <a:picLocks noChangeAspect="1"/>
          </p:cNvPicPr>
          <p:nvPr/>
        </p:nvPicPr>
        <p:blipFill>
          <a:blip r:embed="rId2">
            <a:alphaModFix amt="70000"/>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4565010" y="654707"/>
            <a:ext cx="7851695" cy="6858000"/>
          </a:xfrm>
          <a:prstGeom prst="rect">
            <a:avLst/>
          </a:prstGeom>
        </p:spPr>
      </p:pic>
    </p:spTree>
    <p:extLst>
      <p:ext uri="{BB962C8B-B14F-4D97-AF65-F5344CB8AC3E}">
        <p14:creationId xmlns:p14="http://schemas.microsoft.com/office/powerpoint/2010/main" val="969195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36C0C29-52A1-7462-701A-E0F881D63B49}"/>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1390422" y="275091"/>
            <a:ext cx="9302300" cy="6307818"/>
          </a:xfrm>
          <a:prstGeom prst="rect">
            <a:avLst/>
          </a:prstGeom>
          <a:effectLst>
            <a:softEdge rad="635000"/>
          </a:effectLst>
        </p:spPr>
      </p:pic>
      <p:sp>
        <p:nvSpPr>
          <p:cNvPr id="2" name="Title 1">
            <a:extLst>
              <a:ext uri="{FF2B5EF4-FFF2-40B4-BE49-F238E27FC236}">
                <a16:creationId xmlns:a16="http://schemas.microsoft.com/office/drawing/2014/main" id="{6429B8BF-03E8-864E-D12E-4CC3EAD341CA}"/>
              </a:ext>
            </a:extLst>
          </p:cNvPr>
          <p:cNvSpPr>
            <a:spLocks noGrp="1"/>
          </p:cNvSpPr>
          <p:nvPr>
            <p:ph type="title"/>
          </p:nvPr>
        </p:nvSpPr>
        <p:spPr>
          <a:xfrm>
            <a:off x="2876779" y="275091"/>
            <a:ext cx="6329586" cy="1221804"/>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90000"/>
          </a:bodyPr>
          <a:lstStyle/>
          <a:p>
            <a:r>
              <a:rPr lang="en-GB" sz="4000" b="1" dirty="0">
                <a:solidFill>
                  <a:schemeClr val="bg1"/>
                </a:solidFill>
              </a:rPr>
              <a:t>Key Challenges in Integrating </a:t>
            </a:r>
            <a:br>
              <a:rPr lang="en-GB" sz="4000" b="1" dirty="0">
                <a:solidFill>
                  <a:schemeClr val="bg1"/>
                </a:solidFill>
              </a:rPr>
            </a:br>
            <a:r>
              <a:rPr lang="en-GB" sz="4000" b="1" dirty="0">
                <a:solidFill>
                  <a:schemeClr val="bg1"/>
                </a:solidFill>
              </a:rPr>
              <a:t>Information and Intelligence</a:t>
            </a:r>
          </a:p>
        </p:txBody>
      </p:sp>
      <p:sp>
        <p:nvSpPr>
          <p:cNvPr id="6" name="TextBox 5">
            <a:extLst>
              <a:ext uri="{FF2B5EF4-FFF2-40B4-BE49-F238E27FC236}">
                <a16:creationId xmlns:a16="http://schemas.microsoft.com/office/drawing/2014/main" id="{974D74C7-A9B0-B367-7420-F7D7836C20D0}"/>
              </a:ext>
            </a:extLst>
          </p:cNvPr>
          <p:cNvSpPr txBox="1"/>
          <p:nvPr/>
        </p:nvSpPr>
        <p:spPr>
          <a:xfrm>
            <a:off x="3380243" y="2514589"/>
            <a:ext cx="2819400" cy="3200876"/>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2000" b="1" u="sng" dirty="0"/>
              <a:t>Inconsistent evaluation</a:t>
            </a:r>
            <a:r>
              <a:rPr lang="en-GB" sz="2000" u="sng" dirty="0"/>
              <a:t> </a:t>
            </a:r>
          </a:p>
          <a:p>
            <a:r>
              <a:rPr lang="en-GB" b="1" dirty="0"/>
              <a:t>HMICFRS (2024) evidence shows that, evaluation practices vary across forces, leading to inconsistent or conflicting intelligence records and undermining the reliability of shared information. </a:t>
            </a:r>
            <a:endParaRPr lang="en-GB" b="1" dirty="0">
              <a:highlight>
                <a:srgbClr val="FFFF00"/>
              </a:highlight>
            </a:endParaRPr>
          </a:p>
        </p:txBody>
      </p:sp>
      <p:sp>
        <p:nvSpPr>
          <p:cNvPr id="10" name="TextBox 9">
            <a:extLst>
              <a:ext uri="{FF2B5EF4-FFF2-40B4-BE49-F238E27FC236}">
                <a16:creationId xmlns:a16="http://schemas.microsoft.com/office/drawing/2014/main" id="{9FBB141A-958E-BC8E-BFF8-BCFEC7F7325A}"/>
              </a:ext>
            </a:extLst>
          </p:cNvPr>
          <p:cNvSpPr txBox="1"/>
          <p:nvPr/>
        </p:nvSpPr>
        <p:spPr>
          <a:xfrm>
            <a:off x="6431192" y="2514589"/>
            <a:ext cx="2819400" cy="3200876"/>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2000" b="1" u="sng" dirty="0"/>
              <a:t>Interoperability and technical limitations</a:t>
            </a:r>
            <a:r>
              <a:rPr lang="en-GB" sz="2000" u="sng" dirty="0"/>
              <a:t> </a:t>
            </a:r>
          </a:p>
          <a:p>
            <a:r>
              <a:rPr lang="en-GB" b="1" dirty="0"/>
              <a:t>UK policing uses a mix of legacy and modern systems. The HMICFRS (2025) have repeatedly noted that incompatible IT platforms hinder seamless information sharing across forces and partners.</a:t>
            </a:r>
          </a:p>
        </p:txBody>
      </p:sp>
      <p:sp>
        <p:nvSpPr>
          <p:cNvPr id="12" name="TextBox 11">
            <a:extLst>
              <a:ext uri="{FF2B5EF4-FFF2-40B4-BE49-F238E27FC236}">
                <a16:creationId xmlns:a16="http://schemas.microsoft.com/office/drawing/2014/main" id="{FAE377FF-3832-718D-E61C-3297782991DD}"/>
              </a:ext>
            </a:extLst>
          </p:cNvPr>
          <p:cNvSpPr txBox="1"/>
          <p:nvPr/>
        </p:nvSpPr>
        <p:spPr>
          <a:xfrm>
            <a:off x="166008" y="2364339"/>
            <a:ext cx="2982686" cy="3477875"/>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2000" b="1" u="sng" dirty="0"/>
              <a:t>Resource and capability gaps</a:t>
            </a:r>
            <a:r>
              <a:rPr lang="en-GB" sz="2000" u="sng" dirty="0"/>
              <a:t> </a:t>
            </a:r>
          </a:p>
          <a:p>
            <a:r>
              <a:rPr lang="en-GB" b="1" dirty="0"/>
              <a:t>APP (2026) emphasises the role of trained analysts in identifying intelligence gaps and supporting integration. Many forces face shortages of analytical capacity, limiting their ability to process and integrate intelligence effectively.</a:t>
            </a:r>
          </a:p>
        </p:txBody>
      </p:sp>
      <p:sp>
        <p:nvSpPr>
          <p:cNvPr id="4" name="TextBox 3">
            <a:extLst>
              <a:ext uri="{FF2B5EF4-FFF2-40B4-BE49-F238E27FC236}">
                <a16:creationId xmlns:a16="http://schemas.microsoft.com/office/drawing/2014/main" id="{CE2C9BCB-1758-A5BF-5585-A481C9A90C18}"/>
              </a:ext>
            </a:extLst>
          </p:cNvPr>
          <p:cNvSpPr txBox="1"/>
          <p:nvPr/>
        </p:nvSpPr>
        <p:spPr>
          <a:xfrm>
            <a:off x="9482933" y="2514589"/>
            <a:ext cx="2547257" cy="3200876"/>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2000" b="1" u="sng" dirty="0"/>
              <a:t>Training and development gaps</a:t>
            </a:r>
          </a:p>
          <a:p>
            <a:r>
              <a:rPr lang="en-GB" b="1" dirty="0"/>
              <a:t>The very focus of the updated APP on training, development and role profiles indicates a recognised need to standardise competence across forces (College of Policing, 2026a).</a:t>
            </a:r>
          </a:p>
        </p:txBody>
      </p:sp>
    </p:spTree>
    <p:extLst>
      <p:ext uri="{BB962C8B-B14F-4D97-AF65-F5344CB8AC3E}">
        <p14:creationId xmlns:p14="http://schemas.microsoft.com/office/powerpoint/2010/main" val="2329936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0B37FF-9F93-3080-5B19-06D7C93E059C}"/>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EA1BDC7E-D56E-56F1-AFA9-D7D909F71DCC}"/>
              </a:ext>
            </a:extLst>
          </p:cNvPr>
          <p:cNvPicPr>
            <a:picLocks noChangeAspect="1"/>
          </p:cNvPicPr>
          <p:nvPr/>
        </p:nvPicPr>
        <p:blipFill>
          <a:blip r:embed="rId2">
            <a:alphaModFix amt="50000"/>
            <a:extLst>
              <a:ext uri="{BEBA8EAE-BF5A-486C-A8C5-ECC9F3942E4B}">
                <a14:imgProps xmlns:a14="http://schemas.microsoft.com/office/drawing/2010/main">
                  <a14:imgLayer r:embed="rId3">
                    <a14:imgEffect>
                      <a14:saturation sat="66000"/>
                    </a14:imgEffect>
                  </a14:imgLayer>
                </a14:imgProps>
              </a:ext>
              <a:ext uri="{28A0092B-C50C-407E-A947-70E740481C1C}">
                <a14:useLocalDpi xmlns:a14="http://schemas.microsoft.com/office/drawing/2010/main" val="0"/>
              </a:ext>
            </a:extLst>
          </a:blip>
          <a:stretch>
            <a:fillRect/>
          </a:stretch>
        </p:blipFill>
        <p:spPr>
          <a:xfrm>
            <a:off x="1390422" y="275091"/>
            <a:ext cx="9302300" cy="6307818"/>
          </a:xfrm>
          <a:prstGeom prst="rect">
            <a:avLst/>
          </a:prstGeom>
          <a:effectLst>
            <a:softEdge rad="635000"/>
          </a:effectLst>
        </p:spPr>
      </p:pic>
      <p:sp>
        <p:nvSpPr>
          <p:cNvPr id="2" name="Title 1">
            <a:extLst>
              <a:ext uri="{FF2B5EF4-FFF2-40B4-BE49-F238E27FC236}">
                <a16:creationId xmlns:a16="http://schemas.microsoft.com/office/drawing/2014/main" id="{1A2714E7-57C2-65F4-666F-2836A191BE5B}"/>
              </a:ext>
            </a:extLst>
          </p:cNvPr>
          <p:cNvSpPr>
            <a:spLocks noGrp="1"/>
          </p:cNvSpPr>
          <p:nvPr>
            <p:ph type="title"/>
          </p:nvPr>
        </p:nvSpPr>
        <p:spPr>
          <a:xfrm>
            <a:off x="2909632" y="1137665"/>
            <a:ext cx="6372736" cy="843535"/>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noAutofit/>
          </a:bodyPr>
          <a:lstStyle/>
          <a:p>
            <a:r>
              <a:rPr lang="en-GB" sz="4000" b="1" dirty="0">
                <a:solidFill>
                  <a:schemeClr val="bg1"/>
                </a:solidFill>
              </a:rPr>
              <a:t>Key Challenges Continued</a:t>
            </a:r>
          </a:p>
        </p:txBody>
      </p:sp>
      <p:sp>
        <p:nvSpPr>
          <p:cNvPr id="6" name="TextBox 5">
            <a:extLst>
              <a:ext uri="{FF2B5EF4-FFF2-40B4-BE49-F238E27FC236}">
                <a16:creationId xmlns:a16="http://schemas.microsoft.com/office/drawing/2014/main" id="{054FBB96-E68E-F552-ED25-27E772F40964}"/>
              </a:ext>
            </a:extLst>
          </p:cNvPr>
          <p:cNvSpPr txBox="1"/>
          <p:nvPr/>
        </p:nvSpPr>
        <p:spPr>
          <a:xfrm>
            <a:off x="2792101" y="3067403"/>
            <a:ext cx="2476893" cy="230832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b="1" dirty="0">
                <a:solidFill>
                  <a:schemeClr val="bg1"/>
                </a:solidFill>
              </a:rPr>
              <a:t>The HMICFRS (2022a) report highlights significant backlogs, meaning digital evidence and intelligence are not available when needed. </a:t>
            </a:r>
          </a:p>
        </p:txBody>
      </p:sp>
      <p:sp>
        <p:nvSpPr>
          <p:cNvPr id="12" name="TextBox 11">
            <a:extLst>
              <a:ext uri="{FF2B5EF4-FFF2-40B4-BE49-F238E27FC236}">
                <a16:creationId xmlns:a16="http://schemas.microsoft.com/office/drawing/2014/main" id="{A78A23B3-90EF-D251-659E-3AF3A77B914F}"/>
              </a:ext>
            </a:extLst>
          </p:cNvPr>
          <p:cNvSpPr txBox="1"/>
          <p:nvPr/>
        </p:nvSpPr>
        <p:spPr>
          <a:xfrm>
            <a:off x="250371" y="3067403"/>
            <a:ext cx="2213372" cy="230832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b="1" dirty="0"/>
              <a:t>Need for updated national standards signals ongoing inconsistency in how forces collect, analyse and apply intelligence (UK Government, 2026).</a:t>
            </a:r>
          </a:p>
        </p:txBody>
      </p:sp>
      <p:sp>
        <p:nvSpPr>
          <p:cNvPr id="4" name="TextBox 3">
            <a:extLst>
              <a:ext uri="{FF2B5EF4-FFF2-40B4-BE49-F238E27FC236}">
                <a16:creationId xmlns:a16="http://schemas.microsoft.com/office/drawing/2014/main" id="{AC144D43-F69F-E7AE-4EA6-612600307053}"/>
              </a:ext>
            </a:extLst>
          </p:cNvPr>
          <p:cNvSpPr txBox="1"/>
          <p:nvPr/>
        </p:nvSpPr>
        <p:spPr>
          <a:xfrm>
            <a:off x="8410463" y="3068587"/>
            <a:ext cx="3422310" cy="230832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b="1" dirty="0"/>
              <a:t>The report emphasises that delays in digital forensics harm victim experience. Ultimately, demonstrating operational consequences of poor intelligence integration, slow evidence, slow safeguarding and slow justice.</a:t>
            </a:r>
          </a:p>
        </p:txBody>
      </p:sp>
      <p:sp>
        <p:nvSpPr>
          <p:cNvPr id="5" name="TextBox 4">
            <a:extLst>
              <a:ext uri="{FF2B5EF4-FFF2-40B4-BE49-F238E27FC236}">
                <a16:creationId xmlns:a16="http://schemas.microsoft.com/office/drawing/2014/main" id="{7F9C25C2-7F71-A4B9-00F1-511C69AD5A2F}"/>
              </a:ext>
            </a:extLst>
          </p:cNvPr>
          <p:cNvSpPr txBox="1"/>
          <p:nvPr/>
        </p:nvSpPr>
        <p:spPr>
          <a:xfrm>
            <a:off x="5597352" y="3067403"/>
            <a:ext cx="2476894" cy="230832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b="1" dirty="0">
                <a:solidFill>
                  <a:schemeClr val="bg1"/>
                </a:solidFill>
              </a:rPr>
              <a:t>In addition, integration fails when forces cannot process digital intelligence quickly enough to feed into investigations, NIM processes, or tasking. </a:t>
            </a:r>
            <a:endParaRPr lang="en-GB" b="1" dirty="0"/>
          </a:p>
        </p:txBody>
      </p:sp>
    </p:spTree>
    <p:extLst>
      <p:ext uri="{BB962C8B-B14F-4D97-AF65-F5344CB8AC3E}">
        <p14:creationId xmlns:p14="http://schemas.microsoft.com/office/powerpoint/2010/main" val="1908380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07DD40E-E238-D04C-0836-4364BF1D30C3}"/>
              </a:ext>
            </a:extLst>
          </p:cNvPr>
          <p:cNvPicPr>
            <a:picLocks noChangeAspect="1"/>
          </p:cNvPicPr>
          <p:nvPr/>
        </p:nvPicPr>
        <p:blipFill>
          <a:blip r:embed="rId2">
            <a:alphaModFix amt="70000"/>
            <a:extLst>
              <a:ext uri="{BEBA8EAE-BF5A-486C-A8C5-ECC9F3942E4B}">
                <a14:imgProps xmlns:a14="http://schemas.microsoft.com/office/drawing/2010/main">
                  <a14:imgLayer r:embed="rId3">
                    <a14:imgEffect>
                      <a14:backgroundRemoval t="10000" b="90000" l="10000" r="90000"/>
                    </a14:imgEffect>
                    <a14:imgEffect>
                      <a14:colorTemperature colorTemp="8800"/>
                    </a14:imgEffect>
                  </a14:imgLayer>
                </a14:imgProps>
              </a:ext>
              <a:ext uri="{28A0092B-C50C-407E-A947-70E740481C1C}">
                <a14:useLocalDpi xmlns:a14="http://schemas.microsoft.com/office/drawing/2010/main" val="0"/>
              </a:ext>
            </a:extLst>
          </a:blip>
          <a:stretch>
            <a:fillRect/>
          </a:stretch>
        </p:blipFill>
        <p:spPr>
          <a:xfrm>
            <a:off x="5791201" y="2808333"/>
            <a:ext cx="8078584" cy="4465977"/>
          </a:xfrm>
          <a:prstGeom prst="rect">
            <a:avLst/>
          </a:prstGeom>
          <a:effectLst>
            <a:softEdge rad="63500"/>
          </a:effectLst>
        </p:spPr>
      </p:pic>
      <p:sp>
        <p:nvSpPr>
          <p:cNvPr id="2" name="Title 1">
            <a:extLst>
              <a:ext uri="{FF2B5EF4-FFF2-40B4-BE49-F238E27FC236}">
                <a16:creationId xmlns:a16="http://schemas.microsoft.com/office/drawing/2014/main" id="{91AB1B47-57E8-E64C-70CA-441CF1DD6175}"/>
              </a:ext>
            </a:extLst>
          </p:cNvPr>
          <p:cNvSpPr>
            <a:spLocks noGrp="1"/>
          </p:cNvSpPr>
          <p:nvPr>
            <p:ph type="title"/>
          </p:nvPr>
        </p:nvSpPr>
        <p:spPr>
          <a:xfrm>
            <a:off x="69574" y="69976"/>
            <a:ext cx="7524728" cy="1261029"/>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pPr algn="ctr"/>
            <a:r>
              <a:rPr lang="en-GB" sz="4000" dirty="0"/>
              <a:t>Benefits of Effective Information </a:t>
            </a:r>
            <a:br>
              <a:rPr lang="en-GB" sz="4000" dirty="0"/>
            </a:br>
            <a:r>
              <a:rPr lang="en-GB" sz="4000" dirty="0"/>
              <a:t>&amp; Intelligence Integration</a:t>
            </a:r>
            <a:endParaRPr lang="en-GB" sz="4000" b="1" dirty="0"/>
          </a:p>
        </p:txBody>
      </p:sp>
      <p:sp>
        <p:nvSpPr>
          <p:cNvPr id="4" name="TextBox 3">
            <a:extLst>
              <a:ext uri="{FF2B5EF4-FFF2-40B4-BE49-F238E27FC236}">
                <a16:creationId xmlns:a16="http://schemas.microsoft.com/office/drawing/2014/main" id="{3B394D40-771B-3CB9-E58C-4D2538DB6BD4}"/>
              </a:ext>
            </a:extLst>
          </p:cNvPr>
          <p:cNvSpPr txBox="1"/>
          <p:nvPr/>
        </p:nvSpPr>
        <p:spPr>
          <a:xfrm>
            <a:off x="403651" y="3122840"/>
            <a:ext cx="3363686" cy="2646878"/>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2000" b="1" u="sng" dirty="0"/>
              <a:t>Improved crime prevention and early intervention</a:t>
            </a:r>
          </a:p>
          <a:p>
            <a:r>
              <a:rPr lang="en-GB" dirty="0"/>
              <a:t>POST (UK Parliament, 2024) reports that integrated digital technologies (analytics, AI‑enabled hotspot prediction, ANPR, surveillance) improve performance in preventing and detecting crime.</a:t>
            </a:r>
          </a:p>
        </p:txBody>
      </p:sp>
      <p:sp>
        <p:nvSpPr>
          <p:cNvPr id="10" name="TextBox 9">
            <a:extLst>
              <a:ext uri="{FF2B5EF4-FFF2-40B4-BE49-F238E27FC236}">
                <a16:creationId xmlns:a16="http://schemas.microsoft.com/office/drawing/2014/main" id="{E7E3FBF5-DCFC-A30E-3275-403F45643B30}"/>
              </a:ext>
            </a:extLst>
          </p:cNvPr>
          <p:cNvSpPr txBox="1"/>
          <p:nvPr/>
        </p:nvSpPr>
        <p:spPr>
          <a:xfrm>
            <a:off x="4483549" y="5103891"/>
            <a:ext cx="3110753" cy="1477328"/>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dirty="0"/>
              <a:t> And highlights that a unified intelligence picture enables effective prioritisation and coordinated action against the greatest threats.</a:t>
            </a:r>
          </a:p>
        </p:txBody>
      </p:sp>
      <p:sp>
        <p:nvSpPr>
          <p:cNvPr id="12" name="TextBox 11">
            <a:extLst>
              <a:ext uri="{FF2B5EF4-FFF2-40B4-BE49-F238E27FC236}">
                <a16:creationId xmlns:a16="http://schemas.microsoft.com/office/drawing/2014/main" id="{30D44181-D3FD-D1C0-CCFA-17DEE18E2691}"/>
              </a:ext>
            </a:extLst>
          </p:cNvPr>
          <p:cNvSpPr txBox="1"/>
          <p:nvPr/>
        </p:nvSpPr>
        <p:spPr>
          <a:xfrm>
            <a:off x="4156195" y="2188394"/>
            <a:ext cx="3765463" cy="2339102"/>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2000" b="1" u="sng" dirty="0"/>
              <a:t>Improved Threat Identification</a:t>
            </a:r>
          </a:p>
          <a:p>
            <a:r>
              <a:rPr lang="en-GB" dirty="0"/>
              <a:t>The NCA (2023) stresses that combining intelligence from multiple sources (open source, covert, technical, partner agencies) enhances the national threat picture and supports early identification of SOC activity.</a:t>
            </a:r>
          </a:p>
        </p:txBody>
      </p:sp>
      <p:sp>
        <p:nvSpPr>
          <p:cNvPr id="16" name="TextBox 15">
            <a:extLst>
              <a:ext uri="{FF2B5EF4-FFF2-40B4-BE49-F238E27FC236}">
                <a16:creationId xmlns:a16="http://schemas.microsoft.com/office/drawing/2014/main" id="{99C20D4F-F6FB-8622-0485-35A27CCF6886}"/>
              </a:ext>
            </a:extLst>
          </p:cNvPr>
          <p:cNvSpPr txBox="1"/>
          <p:nvPr/>
        </p:nvSpPr>
        <p:spPr>
          <a:xfrm>
            <a:off x="8322787" y="1579770"/>
            <a:ext cx="3465562" cy="178510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2000" b="1" dirty="0"/>
              <a:t>Better strategic planning</a:t>
            </a:r>
          </a:p>
          <a:p>
            <a:r>
              <a:rPr lang="en-GB" dirty="0"/>
              <a:t>APP requires chief officers to develop control strategies based on integrated intelligence to guide operational priorities (College of Policing, 2026a). </a:t>
            </a:r>
          </a:p>
        </p:txBody>
      </p:sp>
      <p:cxnSp>
        <p:nvCxnSpPr>
          <p:cNvPr id="5" name="Straight Arrow Connector 4">
            <a:extLst>
              <a:ext uri="{FF2B5EF4-FFF2-40B4-BE49-F238E27FC236}">
                <a16:creationId xmlns:a16="http://schemas.microsoft.com/office/drawing/2014/main" id="{CC69EB43-FB09-E53B-33E5-378497D74D0C}"/>
              </a:ext>
            </a:extLst>
          </p:cNvPr>
          <p:cNvCxnSpPr>
            <a:cxnSpLocks/>
            <a:stCxn id="12" idx="2"/>
            <a:endCxn id="10" idx="0"/>
          </p:cNvCxnSpPr>
          <p:nvPr/>
        </p:nvCxnSpPr>
        <p:spPr>
          <a:xfrm flipH="1">
            <a:off x="6038926" y="4527496"/>
            <a:ext cx="1" cy="57639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5000587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0F48CBF-3CEE-44CF-AE83-943967B80F9C}"/>
              </a:ext>
            </a:extLst>
          </p:cNvPr>
          <p:cNvSpPr txBox="1"/>
          <p:nvPr/>
        </p:nvSpPr>
        <p:spPr>
          <a:xfrm>
            <a:off x="189312" y="2338062"/>
            <a:ext cx="7469620" cy="1477328"/>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lvl="0" algn="l"/>
            <a:r>
              <a:rPr lang="en-GB" b="1" dirty="0"/>
              <a:t>Led to thousands of arrests, major seizures, and significant disruption of organised crime </a:t>
            </a:r>
          </a:p>
          <a:p>
            <a:pPr lvl="0" algn="l"/>
            <a:r>
              <a:rPr lang="en-GB" sz="1800" dirty="0"/>
              <a:t>Over 2,600 arrests, 1,300 convictions, tons of Class A drugs, firearms, and millions in cash seized. NCA (2022) describes Venetic as “the most significant operation against organised crime the UK has ever led.”</a:t>
            </a:r>
          </a:p>
        </p:txBody>
      </p:sp>
      <p:graphicFrame>
        <p:nvGraphicFramePr>
          <p:cNvPr id="6" name="Diagram 5">
            <a:extLst>
              <a:ext uri="{FF2B5EF4-FFF2-40B4-BE49-F238E27FC236}">
                <a16:creationId xmlns:a16="http://schemas.microsoft.com/office/drawing/2014/main" id="{3F0228CD-16C9-8E5E-BA8B-26820E5A1B40}"/>
              </a:ext>
            </a:extLst>
          </p:cNvPr>
          <p:cNvGraphicFramePr/>
          <p:nvPr>
            <p:extLst>
              <p:ext uri="{D42A27DB-BD31-4B8C-83A1-F6EECF244321}">
                <p14:modId xmlns:p14="http://schemas.microsoft.com/office/powerpoint/2010/main" val="1526811435"/>
              </p:ext>
            </p:extLst>
          </p:nvPr>
        </p:nvGraphicFramePr>
        <p:xfrm>
          <a:off x="5421085" y="0"/>
          <a:ext cx="6607630" cy="411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a:extLst>
              <a:ext uri="{FF2B5EF4-FFF2-40B4-BE49-F238E27FC236}">
                <a16:creationId xmlns:a16="http://schemas.microsoft.com/office/drawing/2014/main" id="{C92C6DC1-1A3D-8883-DC1F-B71AFD096F1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55742" y="1416931"/>
            <a:ext cx="3561344" cy="1939977"/>
          </a:xfrm>
          <a:prstGeom prst="rect">
            <a:avLst/>
          </a:prstGeom>
          <a:effectLst>
            <a:softEdge rad="635000"/>
          </a:effectLst>
        </p:spPr>
      </p:pic>
      <p:pic>
        <p:nvPicPr>
          <p:cNvPr id="11" name="Picture 10">
            <a:extLst>
              <a:ext uri="{FF2B5EF4-FFF2-40B4-BE49-F238E27FC236}">
                <a16:creationId xmlns:a16="http://schemas.microsoft.com/office/drawing/2014/main" id="{9947EE37-2FD6-7088-BC12-61BFC2ED2B0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824108" y="3747751"/>
            <a:ext cx="4452257" cy="2513121"/>
          </a:xfrm>
          <a:prstGeom prst="rect">
            <a:avLst/>
          </a:prstGeom>
          <a:effectLst>
            <a:softEdge rad="635000"/>
          </a:effectLst>
        </p:spPr>
      </p:pic>
      <p:sp>
        <p:nvSpPr>
          <p:cNvPr id="13" name="TextBox 12">
            <a:extLst>
              <a:ext uri="{FF2B5EF4-FFF2-40B4-BE49-F238E27FC236}">
                <a16:creationId xmlns:a16="http://schemas.microsoft.com/office/drawing/2014/main" id="{5C172987-42C4-F703-FB8D-60929DA4FC78}"/>
              </a:ext>
            </a:extLst>
          </p:cNvPr>
          <p:cNvSpPr txBox="1"/>
          <p:nvPr/>
        </p:nvSpPr>
        <p:spPr>
          <a:xfrm>
            <a:off x="851428" y="457032"/>
            <a:ext cx="5943600" cy="1754326"/>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lvl="0" algn="l"/>
            <a:r>
              <a:rPr lang="en-GB" b="1" dirty="0"/>
              <a:t>Integrated digital intelligence from EncroChat enabled a unified national intelligence picture </a:t>
            </a:r>
          </a:p>
          <a:p>
            <a:pPr lvl="0" algn="l"/>
            <a:r>
              <a:rPr lang="en-GB" sz="1800" dirty="0"/>
              <a:t>The NCA states that EncroChat data provided an </a:t>
            </a:r>
            <a:r>
              <a:rPr lang="en-GB" sz="1800" i="1" dirty="0"/>
              <a:t>“unprecedented intelligence picture of criminal networks operating across the UK”  </a:t>
            </a:r>
            <a:r>
              <a:rPr lang="en-GB" sz="1800" dirty="0"/>
              <a:t>(NCA, 2022) and allowed forces to work from a single, integrated intelligence dataset.</a:t>
            </a:r>
          </a:p>
        </p:txBody>
      </p:sp>
      <p:sp>
        <p:nvSpPr>
          <p:cNvPr id="15" name="TextBox 14">
            <a:extLst>
              <a:ext uri="{FF2B5EF4-FFF2-40B4-BE49-F238E27FC236}">
                <a16:creationId xmlns:a16="http://schemas.microsoft.com/office/drawing/2014/main" id="{8BC66CFF-A554-91C1-1A64-72E6154E7E46}"/>
              </a:ext>
            </a:extLst>
          </p:cNvPr>
          <p:cNvSpPr txBox="1"/>
          <p:nvPr/>
        </p:nvSpPr>
        <p:spPr>
          <a:xfrm>
            <a:off x="163285" y="3948046"/>
            <a:ext cx="8088086" cy="203132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lvl="0"/>
            <a:r>
              <a:rPr lang="en-GB" b="1" dirty="0"/>
              <a:t>Shared intelligence enabled better coordination across forces and agencies</a:t>
            </a:r>
          </a:p>
          <a:p>
            <a:pPr lvl="0" algn="l"/>
            <a:r>
              <a:rPr lang="en-GB" sz="1800" dirty="0"/>
              <a:t>Venetic demonstrated </a:t>
            </a:r>
            <a:r>
              <a:rPr lang="en-GB" sz="1800" i="1" dirty="0"/>
              <a:t>“effective intelligence fusion between NCA, ROCUs and police forces” </a:t>
            </a:r>
            <a:r>
              <a:rPr lang="en-GB" sz="1800" dirty="0"/>
              <a:t>(HMICFRS, 2022b)</a:t>
            </a:r>
            <a:r>
              <a:rPr lang="en-GB" sz="1800" i="1" dirty="0"/>
              <a:t>,</a:t>
            </a:r>
            <a:r>
              <a:rPr lang="en-GB" sz="1800" dirty="0"/>
              <a:t> enabling coordinated national operations.</a:t>
            </a:r>
          </a:p>
          <a:p>
            <a:r>
              <a:rPr lang="en-GB" dirty="0"/>
              <a:t>Murray (2021) emphasises that </a:t>
            </a:r>
            <a:r>
              <a:rPr lang="en-GB" i="1" dirty="0"/>
              <a:t>Venetic</a:t>
            </a:r>
            <a:r>
              <a:rPr lang="en-GB" dirty="0"/>
              <a:t> pushed UK courts to clarify how digital intelligence obtained abroad can be used in domestic prosecutions. However, Williamson (2022) argue that </a:t>
            </a:r>
            <a:r>
              <a:rPr lang="en-GB" i="1" dirty="0"/>
              <a:t>Venetic</a:t>
            </a:r>
            <a:r>
              <a:rPr lang="en-GB" dirty="0"/>
              <a:t> shifted the operational landscape but must be followed by systemic reform to sustain long‑term impact.</a:t>
            </a:r>
          </a:p>
        </p:txBody>
      </p:sp>
      <p:sp>
        <p:nvSpPr>
          <p:cNvPr id="4" name="TextBox 3">
            <a:extLst>
              <a:ext uri="{FF2B5EF4-FFF2-40B4-BE49-F238E27FC236}">
                <a16:creationId xmlns:a16="http://schemas.microsoft.com/office/drawing/2014/main" id="{4523B77B-F436-AF21-8FB5-A5EEB14EC5A0}"/>
              </a:ext>
            </a:extLst>
          </p:cNvPr>
          <p:cNvSpPr txBox="1"/>
          <p:nvPr/>
        </p:nvSpPr>
        <p:spPr>
          <a:xfrm>
            <a:off x="124830" y="6103982"/>
            <a:ext cx="9304565" cy="64633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GB" i="1" dirty="0"/>
              <a:t>Operation Venetic</a:t>
            </a:r>
            <a:r>
              <a:rPr lang="en-GB" dirty="0"/>
              <a:t> exemplifies integrated intelligence at scale. Real‑time digital intelligence enabled a unified national threat picture, coordinated targeting, and swift operational action.</a:t>
            </a:r>
          </a:p>
        </p:txBody>
      </p:sp>
    </p:spTree>
    <p:extLst>
      <p:ext uri="{BB962C8B-B14F-4D97-AF65-F5344CB8AC3E}">
        <p14:creationId xmlns:p14="http://schemas.microsoft.com/office/powerpoint/2010/main" val="16313647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2EDD806-09F2-6513-1C5F-2F8CE8710CDF}"/>
              </a:ext>
            </a:extLst>
          </p:cNvPr>
          <p:cNvPicPr>
            <a:picLocks noChangeAspect="1"/>
          </p:cNvPicPr>
          <p:nvPr/>
        </p:nvPicPr>
        <p:blipFill>
          <a:blip r:embed="rId2">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l="3406" r="2476" b="-1"/>
          <a:stretch>
            <a:fillRect/>
          </a:stretch>
        </p:blipFill>
        <p:spPr>
          <a:xfrm>
            <a:off x="-79249" y="1328057"/>
            <a:ext cx="6523183" cy="4626429"/>
          </a:xfrm>
          <a:prstGeom prst="rect">
            <a:avLst/>
          </a:prstGeom>
          <a:effectLst>
            <a:softEdge rad="127000"/>
          </a:effectLst>
        </p:spPr>
      </p:pic>
      <p:sp>
        <p:nvSpPr>
          <p:cNvPr id="9" name="Rectangle 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68396D33-89B0-2F53-C23B-BDEFA50E49C4}"/>
              </a:ext>
            </a:extLst>
          </p:cNvPr>
          <p:cNvSpPr txBox="1"/>
          <p:nvPr/>
        </p:nvSpPr>
        <p:spPr>
          <a:xfrm>
            <a:off x="6379029" y="640157"/>
            <a:ext cx="5732085" cy="5577685"/>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b="1" dirty="0">
                <a:effectLst/>
              </a:rPr>
              <a:t>This presentation has shown that integrating information and intelligence is essential to modern UK policing. When effectively integrated, information and intelligence strengthen both operational and digital policing by improving decision‑making, </a:t>
            </a:r>
            <a:r>
              <a:rPr lang="en-US" b="1">
                <a:effectLst/>
              </a:rPr>
              <a:t>enhancing investigations </a:t>
            </a:r>
            <a:r>
              <a:rPr lang="en-US" b="1" dirty="0">
                <a:effectLst/>
              </a:rPr>
              <a:t>and enabling earlier identification of threat, risk and harm.</a:t>
            </a:r>
          </a:p>
          <a:p>
            <a:pPr indent="-228600">
              <a:lnSpc>
                <a:spcPct val="90000"/>
              </a:lnSpc>
              <a:spcAft>
                <a:spcPts val="600"/>
              </a:spcAft>
              <a:buFont typeface="Arial" panose="020B0604020202020204" pitchFamily="34" charset="0"/>
              <a:buChar char="•"/>
            </a:pPr>
            <a:endParaRPr lang="en-US" b="1" dirty="0"/>
          </a:p>
          <a:p>
            <a:pPr indent="-228600">
              <a:lnSpc>
                <a:spcPct val="90000"/>
              </a:lnSpc>
              <a:spcAft>
                <a:spcPts val="600"/>
              </a:spcAft>
              <a:buFont typeface="Arial" panose="020B0604020202020204" pitchFamily="34" charset="0"/>
              <a:buChar char="•"/>
            </a:pPr>
            <a:r>
              <a:rPr lang="en-US" b="1" dirty="0">
                <a:effectLst/>
              </a:rPr>
              <a:t>Although challenges remain, including fragmented systems, inconsistent standards and capacity gaps, the benefits are significant. Operation Venetic demonstrated how integrated digital intelligence and multi‑agency collaboration can deliver exceptional operational results and disrupt high‑harm criminal networks.</a:t>
            </a:r>
          </a:p>
          <a:p>
            <a:pPr indent="-228600">
              <a:lnSpc>
                <a:spcPct val="90000"/>
              </a:lnSpc>
              <a:spcAft>
                <a:spcPts val="600"/>
              </a:spcAft>
              <a:buFont typeface="Arial" panose="020B0604020202020204" pitchFamily="34" charset="0"/>
              <a:buChar char="•"/>
            </a:pPr>
            <a:endParaRPr lang="en-US" b="1" dirty="0"/>
          </a:p>
          <a:p>
            <a:pPr indent="-228600">
              <a:lnSpc>
                <a:spcPct val="90000"/>
              </a:lnSpc>
              <a:spcAft>
                <a:spcPts val="600"/>
              </a:spcAft>
              <a:buFont typeface="Arial" panose="020B0604020202020204" pitchFamily="34" charset="0"/>
              <a:buChar char="•"/>
            </a:pPr>
            <a:r>
              <a:rPr lang="en-US" b="1" dirty="0">
                <a:effectLst/>
              </a:rPr>
              <a:t>Overall, effective integration enables policing that is more proactive, efficient and intelligence‑led, supporting better outcomes for communities and public protection.</a:t>
            </a:r>
            <a:endParaRPr lang="en-US" b="1" dirty="0"/>
          </a:p>
        </p:txBody>
      </p:sp>
      <p:sp>
        <p:nvSpPr>
          <p:cNvPr id="6" name="TextBox 5">
            <a:extLst>
              <a:ext uri="{FF2B5EF4-FFF2-40B4-BE49-F238E27FC236}">
                <a16:creationId xmlns:a16="http://schemas.microsoft.com/office/drawing/2014/main" id="{5DAA0242-5DAF-1AAC-C68A-1B6784ACDE93}"/>
              </a:ext>
            </a:extLst>
          </p:cNvPr>
          <p:cNvSpPr txBox="1"/>
          <p:nvPr/>
        </p:nvSpPr>
        <p:spPr>
          <a:xfrm>
            <a:off x="32658" y="6631500"/>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human.libretexts.org/Courses/City_College_of_San_Francisco/Writing_Reading_and_College_Success:_A_First-Year_Composition_Course_for_All_Learners_(Kashyap_and_Dyquisto)/05:_Thesis_Statements_Topic_Sentences_and_the_First_Draft/5.04:_Writing_Introductory_and_Concluding_Paragraph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454942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1317664-FBD1-4C4B-0491-EE8FC1156938}"/>
              </a:ext>
            </a:extLst>
          </p:cNvPr>
          <p:cNvPicPr>
            <a:picLocks noChangeAspect="1"/>
          </p:cNvPicPr>
          <p:nvPr/>
        </p:nvPicPr>
        <p:blipFill>
          <a:blip r:embed="rId3">
            <a:alphaModFix amt="35000"/>
            <a:extLst>
              <a:ext uri="{BEBA8EAE-BF5A-486C-A8C5-ECC9F3942E4B}">
                <a14:imgProps xmlns:a14="http://schemas.microsoft.com/office/drawing/2010/main">
                  <a14:imgLayer r:embed="rId4">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6481" y="639875"/>
            <a:ext cx="12304961" cy="5578249"/>
          </a:xfrm>
          <a:prstGeom prst="rect">
            <a:avLst/>
          </a:prstGeom>
          <a:effectLst>
            <a:softEdge rad="317500"/>
          </a:effectLst>
        </p:spPr>
      </p:pic>
      <p:sp>
        <p:nvSpPr>
          <p:cNvPr id="2" name="Title 1">
            <a:extLst>
              <a:ext uri="{FF2B5EF4-FFF2-40B4-BE49-F238E27FC236}">
                <a16:creationId xmlns:a16="http://schemas.microsoft.com/office/drawing/2014/main" id="{F75FBC66-BB74-673B-2142-4A98D83FE4D1}"/>
              </a:ext>
            </a:extLst>
          </p:cNvPr>
          <p:cNvSpPr>
            <a:spLocks noGrp="1"/>
          </p:cNvSpPr>
          <p:nvPr>
            <p:ph type="title"/>
          </p:nvPr>
        </p:nvSpPr>
        <p:spPr>
          <a:xfrm>
            <a:off x="2732312" y="245077"/>
            <a:ext cx="6923315" cy="1325563"/>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GB" sz="4000" dirty="0"/>
              <a:t>Summary of Research Process</a:t>
            </a:r>
          </a:p>
        </p:txBody>
      </p:sp>
      <p:graphicFrame>
        <p:nvGraphicFramePr>
          <p:cNvPr id="7" name="Diagram 6">
            <a:extLst>
              <a:ext uri="{FF2B5EF4-FFF2-40B4-BE49-F238E27FC236}">
                <a16:creationId xmlns:a16="http://schemas.microsoft.com/office/drawing/2014/main" id="{2E5978AA-596A-858A-1844-15EDD4ACA689}"/>
              </a:ext>
            </a:extLst>
          </p:cNvPr>
          <p:cNvGraphicFramePr/>
          <p:nvPr>
            <p:extLst>
              <p:ext uri="{D42A27DB-BD31-4B8C-83A1-F6EECF244321}">
                <p14:modId xmlns:p14="http://schemas.microsoft.com/office/powerpoint/2010/main" val="1189912855"/>
              </p:ext>
            </p:extLst>
          </p:nvPr>
        </p:nvGraphicFramePr>
        <p:xfrm>
          <a:off x="604157" y="1212658"/>
          <a:ext cx="11179627" cy="603722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TextBox 5">
            <a:extLst>
              <a:ext uri="{FF2B5EF4-FFF2-40B4-BE49-F238E27FC236}">
                <a16:creationId xmlns:a16="http://schemas.microsoft.com/office/drawing/2014/main" id="{1B90415D-DA55-1F4D-6740-76C763136FA8}"/>
              </a:ext>
            </a:extLst>
          </p:cNvPr>
          <p:cNvSpPr txBox="1"/>
          <p:nvPr/>
        </p:nvSpPr>
        <p:spPr>
          <a:xfrm>
            <a:off x="-19153" y="6632965"/>
            <a:ext cx="9856501" cy="230832"/>
          </a:xfrm>
          <a:prstGeom prst="rect">
            <a:avLst/>
          </a:prstGeom>
          <a:noFill/>
        </p:spPr>
        <p:txBody>
          <a:bodyPr wrap="square" rtlCol="0">
            <a:spAutoFit/>
          </a:bodyPr>
          <a:lstStyle/>
          <a:p>
            <a:r>
              <a:rPr lang="en-GB" sz="900" dirty="0">
                <a:hlinkClick r:id="rId5" tooltip="https://www.enago.com/academy/statistics-in-research-data-analysis/"/>
              </a:rPr>
              <a:t>This Photo</a:t>
            </a:r>
            <a:r>
              <a:rPr lang="en-GB" sz="900" dirty="0"/>
              <a:t> by Unknown Author is licensed under </a:t>
            </a:r>
            <a:r>
              <a:rPr lang="en-GB" sz="900" dirty="0">
                <a:hlinkClick r:id="rId11" tooltip="https://creativecommons.org/licenses/by-nc-sa/3.0/"/>
              </a:rPr>
              <a:t>CC BY-SA-NC</a:t>
            </a:r>
            <a:endParaRPr lang="en-GB" sz="900" dirty="0"/>
          </a:p>
        </p:txBody>
      </p:sp>
    </p:spTree>
    <p:extLst>
      <p:ext uri="{BB962C8B-B14F-4D97-AF65-F5344CB8AC3E}">
        <p14:creationId xmlns:p14="http://schemas.microsoft.com/office/powerpoint/2010/main" val="35989798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D0C2B-E7C7-10DF-6B80-C28B5E39497A}"/>
              </a:ext>
            </a:extLst>
          </p:cNvPr>
          <p:cNvSpPr>
            <a:spLocks noGrp="1"/>
          </p:cNvSpPr>
          <p:nvPr>
            <p:ph type="title"/>
          </p:nvPr>
        </p:nvSpPr>
        <p:spPr>
          <a:xfrm>
            <a:off x="106137" y="180739"/>
            <a:ext cx="3208563" cy="676511"/>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GB" sz="4000" dirty="0"/>
              <a:t>REFERENCES</a:t>
            </a:r>
          </a:p>
        </p:txBody>
      </p:sp>
      <p:sp>
        <p:nvSpPr>
          <p:cNvPr id="6" name="TextBox 5">
            <a:extLst>
              <a:ext uri="{FF2B5EF4-FFF2-40B4-BE49-F238E27FC236}">
                <a16:creationId xmlns:a16="http://schemas.microsoft.com/office/drawing/2014/main" id="{101C8868-02F8-B0CA-3818-FB62C585CF18}"/>
              </a:ext>
            </a:extLst>
          </p:cNvPr>
          <p:cNvSpPr txBox="1"/>
          <p:nvPr/>
        </p:nvSpPr>
        <p:spPr>
          <a:xfrm>
            <a:off x="0" y="1027897"/>
            <a:ext cx="12192000" cy="5766387"/>
          </a:xfrm>
          <a:prstGeom prst="rect">
            <a:avLst/>
          </a:prstGeom>
          <a:noFill/>
        </p:spPr>
        <p:txBody>
          <a:bodyPr wrap="square">
            <a:spAutoFit/>
          </a:bodyPr>
          <a:lstStyle/>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Brayne, S. (2021)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Predict and Surveil: Data, Discretion, and the Future of Policing</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1</a:t>
            </a:r>
            <a:r>
              <a:rPr lang="en-GB" sz="1200" kern="1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ed. New York: Oxford University Press.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Predict and Surveil: Data, Discretion, and the Future of Policing | Oxford Academic</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College of Policing (2014)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Management of Police Information.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Management of police information | College of Policing</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10.04.2026).</a:t>
            </a:r>
          </a:p>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College of Policing (2023)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Code of Practice on police information and records management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Code of Practice on police information and records management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15.04.2026).</a:t>
            </a:r>
          </a:p>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College of Policing (2026a)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Intelligence Management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Intelligence management | College of Policing</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10.04.2026).</a:t>
            </a:r>
          </a:p>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College of Policing (2026b)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Intelligence Cycle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Intelligence cycle | College of Policing</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College of Policing (2026c)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Updated intelligence management APP available.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Updated intelligence management APP available | College of Policing</a:t>
            </a:r>
            <a:endPar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latin typeface="Calibri" panose="020F0502020204030204" pitchFamily="34" charset="0"/>
                <a:ea typeface="Calibri" panose="020F0502020204030204" pitchFamily="34" charset="0"/>
                <a:cs typeface="Times New Roman" panose="02020603050405020304" pitchFamily="18" charset="0"/>
              </a:rPr>
              <a:t>HMICFRS (2022a) </a:t>
            </a:r>
            <a:r>
              <a:rPr lang="en-GB" sz="1200" i="1" kern="100" dirty="0">
                <a:latin typeface="Calibri" panose="020F0502020204030204" pitchFamily="34" charset="0"/>
                <a:ea typeface="Calibri" panose="020F0502020204030204" pitchFamily="34" charset="0"/>
                <a:cs typeface="Times New Roman" panose="02020603050405020304" pitchFamily="18" charset="0"/>
              </a:rPr>
              <a:t>An inspection into how well the police and other agencies use digital forensics in their investigations. </a:t>
            </a:r>
            <a:r>
              <a:rPr lang="en-GB" sz="1200" kern="100" dirty="0">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rPr>
              <a:t>An inspection into how well the police and other agencies use digital forensics in their investigations - His Majesty’s Inspectorate of Constabulary and Fire &amp; Rescue Services</a:t>
            </a:r>
            <a:r>
              <a:rPr lang="en-GB" sz="1200" kern="100" dirty="0">
                <a:latin typeface="Calibri" panose="020F0502020204030204" pitchFamily="34" charset="0"/>
                <a:ea typeface="Calibri" panose="020F0502020204030204" pitchFamily="34" charset="0"/>
                <a:cs typeface="Times New Roman" panose="02020603050405020304" pitchFamily="18" charset="0"/>
              </a:rPr>
              <a:t> (Accessed: 17.04.2026).</a:t>
            </a:r>
          </a:p>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HMICFRS (2022b)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Serious and organised crime.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Serious and organised crime - His Majesty’s Inspectorate of Constabulary and Fire &amp; Rescue Services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17.04.2026).</a:t>
            </a:r>
          </a:p>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HMICFRS (2024)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State of Policing: The Annual Assessment of Policing in England and Wales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2023.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State of Policing: The Annual Assessment of Policing in England and Wales 2023 - His Majesty’s Inspectorate of Constabulary and Fire &amp; Rescue Services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16.04.2026).</a:t>
            </a:r>
          </a:p>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HMICFRS (2025)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State of Policing: The Annual Assessment of Policing in England and Wales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2024–25.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State of Policing: The Annual Assessment of Policing in England and Wales 2024–25 - His Majesty’s Inspectorate of Constabulary and Fire &amp; Rescue Services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17.04.2026).</a:t>
            </a:r>
          </a:p>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Khalfa, R., Hardyns, W. (2023) ‘Led by Intelligence': A Scoping Review on the Experimental Evaluation of Intelligence-Led Policing.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Sage Journals.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Volume 48, Issue 5.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https://doi.org/10.1177/0193841X231204588</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Ministry of Defence (2024)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Law enforcement processing: part 3 appropriate policy document.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Law enforcement processing: part 3 appropriate policy document - GOV.UK</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15.04.2026).</a:t>
            </a:r>
          </a:p>
          <a:p>
            <a:pPr>
              <a:lnSpc>
                <a:spcPct val="107000"/>
              </a:lnSpc>
              <a:spcAft>
                <a:spcPts val="800"/>
              </a:spcAft>
              <a:buNone/>
            </a:pPr>
            <a:r>
              <a:rPr lang="en-GB" sz="1200" dirty="0"/>
              <a:t>Murray, A. (2021) ‘The EncroChat investigation and the future of digital surveillance evidence’, </a:t>
            </a:r>
            <a:r>
              <a:rPr lang="en-GB" sz="1200" i="1" dirty="0"/>
              <a:t>Journal of Criminal Law</a:t>
            </a:r>
            <a:r>
              <a:rPr lang="en-GB" sz="1200" dirty="0"/>
              <a:t>, 85(5), pp. 367–375. Available at: </a:t>
            </a:r>
            <a:r>
              <a:rPr lang="en-GB" sz="1200" dirty="0">
                <a:hlinkClick r:id="rId14"/>
              </a:rPr>
              <a:t>https://doi.org/10.1177/00220183221113455</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t>NCA (2023) </a:t>
            </a:r>
            <a:r>
              <a:rPr lang="en-GB" sz="1200" i="1" dirty="0"/>
              <a:t>Intelligence: enhancing the picture of serious organised crime affecting the UK.</a:t>
            </a:r>
            <a:r>
              <a:rPr lang="en-GB" sz="1200" dirty="0"/>
              <a:t> </a:t>
            </a:r>
            <a:r>
              <a:rPr lang="en-GB" sz="1200" i="1" dirty="0"/>
              <a:t>. </a:t>
            </a:r>
            <a:r>
              <a:rPr lang="en-GB" sz="1200" dirty="0"/>
              <a:t>Available at: </a:t>
            </a:r>
            <a:r>
              <a:rPr lang="en-GB" sz="1200" i="1" u="sng" dirty="0">
                <a:hlinkClick r:id="rId15"/>
              </a:rPr>
              <a:t>Intelligence: enhancing the picture of serious organised crime affecting the UK - National Crime Agency</a:t>
            </a:r>
            <a:r>
              <a:rPr lang="en-GB" sz="1200" i="1" dirty="0"/>
              <a:t> </a:t>
            </a:r>
            <a:r>
              <a:rPr lang="en-GB" sz="1200" dirty="0"/>
              <a:t>(Accessed: 17.04.2026).</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17027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207FF6-947C-038A-BA6B-B4CBD43DA3DE}"/>
              </a:ext>
            </a:extLst>
          </p:cNvPr>
          <p:cNvSpPr txBox="1"/>
          <p:nvPr/>
        </p:nvSpPr>
        <p:spPr>
          <a:xfrm>
            <a:off x="0" y="925915"/>
            <a:ext cx="12192000" cy="5663795"/>
          </a:xfrm>
          <a:prstGeom prst="rect">
            <a:avLst/>
          </a:prstGeom>
          <a:noFill/>
        </p:spPr>
        <p:txBody>
          <a:bodyPr wrap="square">
            <a:spAutoFit/>
          </a:bodyPr>
          <a:lstStyle/>
          <a:p>
            <a:pPr>
              <a:lnSpc>
                <a:spcPct val="107000"/>
              </a:lnSpc>
              <a:spcAft>
                <a:spcPts val="800"/>
              </a:spcAft>
            </a:pPr>
            <a:r>
              <a:rPr lang="en-GB" sz="1200" kern="100" dirty="0">
                <a:latin typeface="Calibri" panose="020F0502020204030204" pitchFamily="34" charset="0"/>
                <a:ea typeface="Calibri" panose="020F0502020204030204" pitchFamily="34" charset="0"/>
                <a:cs typeface="Times New Roman" panose="02020603050405020304" pitchFamily="18" charset="0"/>
              </a:rPr>
              <a:t>NCA (2022) </a:t>
            </a:r>
            <a:r>
              <a:rPr lang="en-GB" sz="1200" i="1" kern="100" dirty="0">
                <a:latin typeface="Calibri" panose="020F0502020204030204" pitchFamily="34" charset="0"/>
                <a:ea typeface="Calibri" panose="020F0502020204030204" pitchFamily="34" charset="0"/>
                <a:cs typeface="Times New Roman" panose="02020603050405020304" pitchFamily="18" charset="0"/>
              </a:rPr>
              <a:t>NCA and police smash thousands of criminal conspiracies after infiltration of encrypted communication platform in UK’s biggest ever law enforcement operation. </a:t>
            </a:r>
            <a:r>
              <a:rPr lang="en-GB" sz="1200" kern="100" dirty="0">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NCA and police smash thousands of criminal conspiracies after infiltration of encrypted communication platform in UK’s biggest ever law enforcement operation - National Crime Agency</a:t>
            </a:r>
            <a:r>
              <a:rPr lang="en-GB" sz="1200" kern="100" dirty="0">
                <a:latin typeface="Calibri" panose="020F0502020204030204" pitchFamily="34" charset="0"/>
                <a:ea typeface="Calibri" panose="020F0502020204030204" pitchFamily="34" charset="0"/>
                <a:cs typeface="Times New Roman" panose="02020603050405020304" pitchFamily="18" charset="0"/>
              </a:rPr>
              <a:t> (Accessed: 17.04.2026).</a:t>
            </a:r>
          </a:p>
          <a:p>
            <a:pPr>
              <a:lnSpc>
                <a:spcPct val="107000"/>
              </a:lnSpc>
              <a:spcAft>
                <a:spcPts val="800"/>
              </a:spcAft>
            </a:pPr>
            <a:r>
              <a:rPr lang="en-GB" sz="1200" kern="100" dirty="0">
                <a:latin typeface="Calibri" panose="020F0502020204030204" pitchFamily="34" charset="0"/>
                <a:ea typeface="Calibri" panose="020F0502020204030204" pitchFamily="34" charset="0"/>
                <a:cs typeface="Times New Roman" panose="02020603050405020304" pitchFamily="18" charset="0"/>
              </a:rPr>
              <a:t>NCA (2026) </a:t>
            </a:r>
            <a:r>
              <a:rPr lang="en-GB" sz="1200" i="1" kern="100" dirty="0">
                <a:latin typeface="Calibri" panose="020F0502020204030204" pitchFamily="34" charset="0"/>
                <a:ea typeface="Calibri" panose="020F0502020204030204" pitchFamily="34" charset="0"/>
                <a:cs typeface="Times New Roman" panose="02020603050405020304" pitchFamily="18" charset="0"/>
              </a:rPr>
              <a:t>NCA launches the National Strategic Assessment 2026. </a:t>
            </a:r>
            <a:r>
              <a:rPr lang="en-GB" sz="1200" kern="100" dirty="0">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NCA launches the National Strategic Assessment 2026 - National Crime Agency</a:t>
            </a:r>
            <a:r>
              <a:rPr lang="en-GB" sz="1200" kern="100" dirty="0">
                <a:latin typeface="Calibri" panose="020F0502020204030204" pitchFamily="34" charset="0"/>
                <a:ea typeface="Calibri" panose="020F0502020204030204" pitchFamily="34" charset="0"/>
                <a:cs typeface="Times New Roman" panose="02020603050405020304" pitchFamily="18" charset="0"/>
              </a:rPr>
              <a:t> (Accessed: 16.04.2026).</a:t>
            </a:r>
          </a:p>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NPCC  (2020)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National Policing Digital Strategy</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National-Policing-Digital-Strategy-2020-2030.pdf</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10.04.2026).</a:t>
            </a:r>
          </a:p>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Phythian, R., Kirby, S. (2022) What does the UK Police National Database tell us about the future of police intelligence?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Policing: A Journal of Policy and Practice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Volume 17.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https://doi.org/10.1093/police/paac074</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Sanders, C., Sheptycki, J. (2017). Policing, crime and ‘big data’: Towards a critique of the moral economy of stochastic governance.</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 Crime, law, and social change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68(1–2), pp. 1–15.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https://doi.org/10.1007/s10611-016-9678-7</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UK Legislation (1996)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Criminal Procedure and Investigations Act 1996.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Criminal Procedure and Investigations Act 1996</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(Accessed: 15.04.2026).</a:t>
            </a:r>
          </a:p>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UK Government (2023)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Regulation of Investigatory Powers Act 2000 (RIPA).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Regulation of Investigatory Powers Act 2000 (RIPA) - GOV.UK</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15.04.2026).</a:t>
            </a:r>
          </a:p>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UK Government (2024)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Digital development strategy 2024 to 2030.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Digital development strategy 2024 to 2030 - GOV.UK</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17.04.2026).</a:t>
            </a:r>
          </a:p>
          <a:p>
            <a:pPr>
              <a:lnSpc>
                <a:spcPct val="107000"/>
              </a:lnSpc>
              <a:spcAft>
                <a:spcPts val="800"/>
              </a:spcAft>
            </a:pPr>
            <a:r>
              <a:rPr lang="en-GB" sz="1200" kern="100" dirty="0">
                <a:latin typeface="Calibri" panose="020F0502020204030204" pitchFamily="34" charset="0"/>
                <a:ea typeface="Calibri" panose="020F0502020204030204" pitchFamily="34" charset="0"/>
                <a:cs typeface="Times New Roman" panose="02020603050405020304" pitchFamily="18" charset="0"/>
              </a:rPr>
              <a:t>UK Government </a:t>
            </a:r>
            <a:r>
              <a:rPr lang="en-GB" sz="1200" dirty="0"/>
              <a:t>(2025) </a:t>
            </a:r>
            <a:r>
              <a:rPr lang="en-GB" sz="1200" i="1" dirty="0"/>
              <a:t>Updated standards for the management of intelligence across policing</a:t>
            </a:r>
            <a:r>
              <a:rPr lang="en-GB" sz="1200" dirty="0"/>
              <a:t>. Available at:</a:t>
            </a:r>
            <a:r>
              <a:rPr lang="en-GB" sz="1200" dirty="0">
                <a:hlinkClick r:id="rId10"/>
              </a:rPr>
              <a:t> Updated standards for the management of intelligence across policing - GOV.UK</a:t>
            </a:r>
            <a:r>
              <a:rPr lang="en-GB" sz="1200" dirty="0"/>
              <a:t>. (Accessed: 21.04.2026).</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UK Government (2026)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National Planning Policy Framework: proposed reforms and other changes to the planning system.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National Planning Policy Framework: proposed reforms and other changes to the planning system - GOV.UK</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16.04.2026).</a:t>
            </a:r>
          </a:p>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UK Parliament (2024)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Use of digital, scientific and other technologies by the police and wider criminal justice system</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Use of digital, scientific and other technologies by the police and wider criminal justice system - POST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17.04.2026).</a:t>
            </a:r>
          </a:p>
          <a:p>
            <a:pPr>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UK Parliament (2025)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HMICFRS Inspection report: National Crime Agency’s National Data Exploitation Capability.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Written statements - Written questions, answers and statements - UK Parliament</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(Accessed: 16.04.2026).</a:t>
            </a:r>
          </a:p>
          <a:p>
            <a:pPr>
              <a:lnSpc>
                <a:spcPct val="107000"/>
              </a:lnSpc>
              <a:spcAft>
                <a:spcPts val="800"/>
              </a:spcAft>
              <a:buNone/>
            </a:pPr>
            <a:r>
              <a:rPr lang="en-GB" sz="1200" dirty="0"/>
              <a:t>Williamson, P. (2022) </a:t>
            </a:r>
            <a:r>
              <a:rPr lang="en-GB" sz="1200" i="1" dirty="0"/>
              <a:t>Operation Venetic: Lessons from the UK’s largest ever organised crime operation</a:t>
            </a:r>
            <a:r>
              <a:rPr lang="en-GB" sz="1200" dirty="0"/>
              <a:t>. UWE Bristol: Centre for Applied Legal Research. Available at: </a:t>
            </a:r>
            <a:r>
              <a:rPr lang="en-GB" sz="1200" dirty="0">
                <a:hlinkClick r:id="rId14" tooltip="uwe-repository.worktribe.com"/>
              </a:rPr>
              <a:t>https://uwe-repository.worktribe.com</a:t>
            </a:r>
            <a:r>
              <a:rPr lang="en-GB" sz="1200" dirty="0"/>
              <a:t> (Accessed: 21.04.2026).</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A2BA48A7-74D4-DED3-9823-2CA496FBAFE0}"/>
              </a:ext>
            </a:extLst>
          </p:cNvPr>
          <p:cNvSpPr txBox="1"/>
          <p:nvPr/>
        </p:nvSpPr>
        <p:spPr>
          <a:xfrm>
            <a:off x="134713" y="128991"/>
            <a:ext cx="3200400" cy="707886"/>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4000" dirty="0"/>
              <a:t>REFERENCES</a:t>
            </a:r>
          </a:p>
        </p:txBody>
      </p:sp>
    </p:spTree>
    <p:extLst>
      <p:ext uri="{BB962C8B-B14F-4D97-AF65-F5344CB8AC3E}">
        <p14:creationId xmlns:p14="http://schemas.microsoft.com/office/powerpoint/2010/main" val="33083157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3413</TotalTime>
  <Words>2849</Words>
  <Application>Microsoft Office PowerPoint</Application>
  <PresentationFormat>Widescreen</PresentationFormat>
  <Paragraphs>135</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Integrating Information and  Intelligence in Policing:  Legal Frameworks, Challenges and Benefits</vt:lpstr>
      <vt:lpstr>How does the integration of information and intelligence enhance the effectiveness of both operational and digital policing?</vt:lpstr>
      <vt:lpstr>Context </vt:lpstr>
      <vt:lpstr>Legal Frameworks</vt:lpstr>
      <vt:lpstr>Legal Frameworks Continued</vt:lpstr>
      <vt:lpstr>Integrated Intelligence for Effective Policing</vt:lpstr>
      <vt:lpstr>PowerPoint Presentation</vt:lpstr>
      <vt:lpstr>Key Challenges in Integrating  Information and Intelligence</vt:lpstr>
      <vt:lpstr>Key Challenges Continued</vt:lpstr>
      <vt:lpstr>Benefits of Effective Information  &amp; Intelligence Integration</vt:lpstr>
      <vt:lpstr>PowerPoint Presentation</vt:lpstr>
      <vt:lpstr>PowerPoint Presentation</vt:lpstr>
      <vt:lpstr>Summary of Research Process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ELEONORA BUNICA</dc:creator>
  <cp:lastModifiedBy>ELEONORA BUNICA</cp:lastModifiedBy>
  <cp:revision>1</cp:revision>
  <dcterms:created xsi:type="dcterms:W3CDTF">2026-04-10T12:51:12Z</dcterms:created>
  <dcterms:modified xsi:type="dcterms:W3CDTF">2026-04-30T10:00:07Z</dcterms:modified>
</cp:coreProperties>
</file>