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3" r:id="rId1"/>
  </p:sldMasterIdLst>
  <p:sldIdLst>
    <p:sldId id="256" r:id="rId2"/>
    <p:sldId id="258" r:id="rId3"/>
    <p:sldId id="257" r:id="rId4"/>
    <p:sldId id="259" r:id="rId5"/>
    <p:sldId id="260" r:id="rId6"/>
    <p:sldId id="261" r:id="rId7"/>
    <p:sldId id="262" r:id="rId8"/>
    <p:sldId id="263"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44E0A2D-866A-427D-85B3-2BE58AF72CF7}" v="476" dt="2025-10-19T20:55:28.46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78" d="100"/>
          <a:sy n="78" d="100"/>
        </p:scale>
        <p:origin x="878" y="43"/>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isha Sultana (2409656)" userId="37592fe7-b3c7-4157-87f1-1b213101420d" providerId="ADAL" clId="{33C787C1-F838-44FB-997C-760A44606E4A}"/>
    <pc:docChg chg="undo custSel addSld modSld sldOrd">
      <pc:chgData name="Aisha Sultana (2409656)" userId="37592fe7-b3c7-4157-87f1-1b213101420d" providerId="ADAL" clId="{33C787C1-F838-44FB-997C-760A44606E4A}" dt="2025-10-19T21:04:23.332" v="7077" actId="20577"/>
      <pc:docMkLst>
        <pc:docMk/>
      </pc:docMkLst>
      <pc:sldChg chg="addSp modSp mod">
        <pc:chgData name="Aisha Sultana (2409656)" userId="37592fe7-b3c7-4157-87f1-1b213101420d" providerId="ADAL" clId="{33C787C1-F838-44FB-997C-760A44606E4A}" dt="2025-10-18T21:40:10.734" v="2329" actId="115"/>
        <pc:sldMkLst>
          <pc:docMk/>
          <pc:sldMk cId="3955705123" sldId="256"/>
        </pc:sldMkLst>
        <pc:spChg chg="add mod">
          <ac:chgData name="Aisha Sultana (2409656)" userId="37592fe7-b3c7-4157-87f1-1b213101420d" providerId="ADAL" clId="{33C787C1-F838-44FB-997C-760A44606E4A}" dt="2025-10-18T21:40:10.734" v="2329" actId="115"/>
          <ac:spMkLst>
            <pc:docMk/>
            <pc:sldMk cId="3955705123" sldId="256"/>
            <ac:spMk id="2" creationId="{41CB5122-8148-5486-75D5-C731CBD2B82F}"/>
          </ac:spMkLst>
        </pc:spChg>
        <pc:spChg chg="mod">
          <ac:chgData name="Aisha Sultana (2409656)" userId="37592fe7-b3c7-4157-87f1-1b213101420d" providerId="ADAL" clId="{33C787C1-F838-44FB-997C-760A44606E4A}" dt="2025-10-18T21:40:05.586" v="2327" actId="1076"/>
          <ac:spMkLst>
            <pc:docMk/>
            <pc:sldMk cId="3955705123" sldId="256"/>
            <ac:spMk id="6" creationId="{09F09477-7D73-A054-D41F-9E86F2DDB274}"/>
          </ac:spMkLst>
        </pc:spChg>
      </pc:sldChg>
      <pc:sldChg chg="addSp delSp modSp mod ord modAnim">
        <pc:chgData name="Aisha Sultana (2409656)" userId="37592fe7-b3c7-4157-87f1-1b213101420d" providerId="ADAL" clId="{33C787C1-F838-44FB-997C-760A44606E4A}" dt="2025-10-19T20:43:36.109" v="5982" actId="20577"/>
        <pc:sldMkLst>
          <pc:docMk/>
          <pc:sldMk cId="2158830573" sldId="257"/>
        </pc:sldMkLst>
        <pc:spChg chg="mod">
          <ac:chgData name="Aisha Sultana (2409656)" userId="37592fe7-b3c7-4157-87f1-1b213101420d" providerId="ADAL" clId="{33C787C1-F838-44FB-997C-760A44606E4A}" dt="2025-10-18T21:39:24.047" v="2287" actId="1076"/>
          <ac:spMkLst>
            <pc:docMk/>
            <pc:sldMk cId="2158830573" sldId="257"/>
            <ac:spMk id="2" creationId="{9B6D881F-67BC-BE27-9039-E2534E99BE62}"/>
          </ac:spMkLst>
        </pc:spChg>
        <pc:spChg chg="mod">
          <ac:chgData name="Aisha Sultana (2409656)" userId="37592fe7-b3c7-4157-87f1-1b213101420d" providerId="ADAL" clId="{33C787C1-F838-44FB-997C-760A44606E4A}" dt="2025-10-19T11:37:03.114" v="3182" actId="1076"/>
          <ac:spMkLst>
            <pc:docMk/>
            <pc:sldMk cId="2158830573" sldId="257"/>
            <ac:spMk id="14" creationId="{7FFB9E47-7617-68EB-4634-C26EE4EBF591}"/>
          </ac:spMkLst>
        </pc:spChg>
        <pc:spChg chg="mod">
          <ac:chgData name="Aisha Sultana (2409656)" userId="37592fe7-b3c7-4157-87f1-1b213101420d" providerId="ADAL" clId="{33C787C1-F838-44FB-997C-760A44606E4A}" dt="2025-10-18T11:48:26.874" v="646" actId="20577"/>
          <ac:spMkLst>
            <pc:docMk/>
            <pc:sldMk cId="2158830573" sldId="257"/>
            <ac:spMk id="15" creationId="{8219CA92-3C79-58BD-1516-2AE9C30DD373}"/>
          </ac:spMkLst>
        </pc:spChg>
        <pc:spChg chg="mod">
          <ac:chgData name="Aisha Sultana (2409656)" userId="37592fe7-b3c7-4157-87f1-1b213101420d" providerId="ADAL" clId="{33C787C1-F838-44FB-997C-760A44606E4A}" dt="2025-10-19T20:43:36.109" v="5982" actId="20577"/>
          <ac:spMkLst>
            <pc:docMk/>
            <pc:sldMk cId="2158830573" sldId="257"/>
            <ac:spMk id="16" creationId="{D3E8BC93-BB03-6398-ACFF-2EB61E5E1F6D}"/>
          </ac:spMkLst>
        </pc:spChg>
        <pc:spChg chg="mod">
          <ac:chgData name="Aisha Sultana (2409656)" userId="37592fe7-b3c7-4157-87f1-1b213101420d" providerId="ADAL" clId="{33C787C1-F838-44FB-997C-760A44606E4A}" dt="2025-10-18T21:15:09.877" v="2174" actId="1038"/>
          <ac:spMkLst>
            <pc:docMk/>
            <pc:sldMk cId="2158830573" sldId="257"/>
            <ac:spMk id="17" creationId="{7196C627-B1B2-B91F-1D03-D3039DEA0325}"/>
          </ac:spMkLst>
        </pc:spChg>
        <pc:spChg chg="add del mod">
          <ac:chgData name="Aisha Sultana (2409656)" userId="37592fe7-b3c7-4157-87f1-1b213101420d" providerId="ADAL" clId="{33C787C1-F838-44FB-997C-760A44606E4A}" dt="2025-10-18T21:39:18.980" v="2286" actId="478"/>
          <ac:spMkLst>
            <pc:docMk/>
            <pc:sldMk cId="2158830573" sldId="257"/>
            <ac:spMk id="18" creationId="{9BE21152-FBC4-2B3E-81F7-850F68DA7432}"/>
          </ac:spMkLst>
        </pc:spChg>
      </pc:sldChg>
      <pc:sldChg chg="addSp delSp modSp new mod">
        <pc:chgData name="Aisha Sultana (2409656)" userId="37592fe7-b3c7-4157-87f1-1b213101420d" providerId="ADAL" clId="{33C787C1-F838-44FB-997C-760A44606E4A}" dt="2025-10-18T21:45:55.208" v="2751" actId="20577"/>
        <pc:sldMkLst>
          <pc:docMk/>
          <pc:sldMk cId="1317888804" sldId="258"/>
        </pc:sldMkLst>
        <pc:spChg chg="mod">
          <ac:chgData name="Aisha Sultana (2409656)" userId="37592fe7-b3c7-4157-87f1-1b213101420d" providerId="ADAL" clId="{33C787C1-F838-44FB-997C-760A44606E4A}" dt="2025-10-18T17:13:16.762" v="691" actId="122"/>
          <ac:spMkLst>
            <pc:docMk/>
            <pc:sldMk cId="1317888804" sldId="258"/>
            <ac:spMk id="2" creationId="{B60FF13F-34AB-7740-2152-9CECBB99FD76}"/>
          </ac:spMkLst>
        </pc:spChg>
        <pc:spChg chg="del mod">
          <ac:chgData name="Aisha Sultana (2409656)" userId="37592fe7-b3c7-4157-87f1-1b213101420d" providerId="ADAL" clId="{33C787C1-F838-44FB-997C-760A44606E4A}" dt="2025-10-18T17:13:23.196" v="693" actId="478"/>
          <ac:spMkLst>
            <pc:docMk/>
            <pc:sldMk cId="1317888804" sldId="258"/>
            <ac:spMk id="3" creationId="{BA0BBEDD-3817-AC76-88AA-398FE406512A}"/>
          </ac:spMkLst>
        </pc:spChg>
        <pc:spChg chg="add mod">
          <ac:chgData name="Aisha Sultana (2409656)" userId="37592fe7-b3c7-4157-87f1-1b213101420d" providerId="ADAL" clId="{33C787C1-F838-44FB-997C-760A44606E4A}" dt="2025-10-18T21:45:55.208" v="2751" actId="20577"/>
          <ac:spMkLst>
            <pc:docMk/>
            <pc:sldMk cId="1317888804" sldId="258"/>
            <ac:spMk id="4" creationId="{4FFFEE2E-EF02-823D-B0D8-9CFB7EA4F8B8}"/>
          </ac:spMkLst>
        </pc:spChg>
      </pc:sldChg>
      <pc:sldChg chg="modSp add mod ord">
        <pc:chgData name="Aisha Sultana (2409656)" userId="37592fe7-b3c7-4157-87f1-1b213101420d" providerId="ADAL" clId="{33C787C1-F838-44FB-997C-760A44606E4A}" dt="2025-10-19T21:04:10.714" v="7075" actId="20577"/>
        <pc:sldMkLst>
          <pc:docMk/>
          <pc:sldMk cId="243482643" sldId="259"/>
        </pc:sldMkLst>
        <pc:spChg chg="mod">
          <ac:chgData name="Aisha Sultana (2409656)" userId="37592fe7-b3c7-4157-87f1-1b213101420d" providerId="ADAL" clId="{33C787C1-F838-44FB-997C-760A44606E4A}" dt="2025-10-18T17:23:02.717" v="2148" actId="115"/>
          <ac:spMkLst>
            <pc:docMk/>
            <pc:sldMk cId="243482643" sldId="259"/>
            <ac:spMk id="2" creationId="{44496AEC-EC8E-7C1B-12C7-EDC064070B1A}"/>
          </ac:spMkLst>
        </pc:spChg>
        <pc:spChg chg="mod">
          <ac:chgData name="Aisha Sultana (2409656)" userId="37592fe7-b3c7-4157-87f1-1b213101420d" providerId="ADAL" clId="{33C787C1-F838-44FB-997C-760A44606E4A}" dt="2025-10-19T21:04:10.714" v="7075" actId="20577"/>
          <ac:spMkLst>
            <pc:docMk/>
            <pc:sldMk cId="243482643" sldId="259"/>
            <ac:spMk id="4" creationId="{4D78A665-CF90-D751-5306-F82C58E2BD29}"/>
          </ac:spMkLst>
        </pc:spChg>
      </pc:sldChg>
      <pc:sldChg chg="addSp delSp modSp new mod">
        <pc:chgData name="Aisha Sultana (2409656)" userId="37592fe7-b3c7-4157-87f1-1b213101420d" providerId="ADAL" clId="{33C787C1-F838-44FB-997C-760A44606E4A}" dt="2025-10-19T21:04:23.332" v="7077" actId="20577"/>
        <pc:sldMkLst>
          <pc:docMk/>
          <pc:sldMk cId="3481600623" sldId="260"/>
        </pc:sldMkLst>
        <pc:spChg chg="mod">
          <ac:chgData name="Aisha Sultana (2409656)" userId="37592fe7-b3c7-4157-87f1-1b213101420d" providerId="ADAL" clId="{33C787C1-F838-44FB-997C-760A44606E4A}" dt="2025-10-19T11:54:20.205" v="4308" actId="115"/>
          <ac:spMkLst>
            <pc:docMk/>
            <pc:sldMk cId="3481600623" sldId="260"/>
            <ac:spMk id="2" creationId="{C6CB6F04-A3E3-3272-B761-5651FF5532DF}"/>
          </ac:spMkLst>
        </pc:spChg>
        <pc:spChg chg="add mod">
          <ac:chgData name="Aisha Sultana (2409656)" userId="37592fe7-b3c7-4157-87f1-1b213101420d" providerId="ADAL" clId="{33C787C1-F838-44FB-997C-760A44606E4A}" dt="2025-10-19T21:04:23.332" v="7077" actId="20577"/>
          <ac:spMkLst>
            <pc:docMk/>
            <pc:sldMk cId="3481600623" sldId="260"/>
            <ac:spMk id="3" creationId="{20B573CB-1B1D-2E41-1CC4-0E44DC3AB0BF}"/>
          </ac:spMkLst>
        </pc:spChg>
        <pc:spChg chg="del mod">
          <ac:chgData name="Aisha Sultana (2409656)" userId="37592fe7-b3c7-4157-87f1-1b213101420d" providerId="ADAL" clId="{33C787C1-F838-44FB-997C-760A44606E4A}" dt="2025-10-18T21:48:50.090" v="3023" actId="478"/>
          <ac:spMkLst>
            <pc:docMk/>
            <pc:sldMk cId="3481600623" sldId="260"/>
            <ac:spMk id="3" creationId="{B709A2C2-4FED-3491-CE3A-559679A36D81}"/>
          </ac:spMkLst>
        </pc:spChg>
        <pc:spChg chg="add del mod">
          <ac:chgData name="Aisha Sultana (2409656)" userId="37592fe7-b3c7-4157-87f1-1b213101420d" providerId="ADAL" clId="{33C787C1-F838-44FB-997C-760A44606E4A}" dt="2025-10-18T21:49:01.629" v="3027"/>
          <ac:spMkLst>
            <pc:docMk/>
            <pc:sldMk cId="3481600623" sldId="260"/>
            <ac:spMk id="4" creationId="{5B9C555A-3A8E-EFCD-D1F4-C1476F396563}"/>
          </ac:spMkLst>
        </pc:spChg>
        <pc:spChg chg="add del mod">
          <ac:chgData name="Aisha Sultana (2409656)" userId="37592fe7-b3c7-4157-87f1-1b213101420d" providerId="ADAL" clId="{33C787C1-F838-44FB-997C-760A44606E4A}" dt="2025-10-18T21:50:00.249" v="3123"/>
          <ac:spMkLst>
            <pc:docMk/>
            <pc:sldMk cId="3481600623" sldId="260"/>
            <ac:spMk id="5" creationId="{3A7E3757-4212-1E99-D676-5F2DA48D8A4D}"/>
          </ac:spMkLst>
        </pc:spChg>
      </pc:sldChg>
      <pc:sldChg chg="addSp delSp modSp add mod">
        <pc:chgData name="Aisha Sultana (2409656)" userId="37592fe7-b3c7-4157-87f1-1b213101420d" providerId="ADAL" clId="{33C787C1-F838-44FB-997C-760A44606E4A}" dt="2025-10-19T21:01:16.076" v="6952" actId="20577"/>
        <pc:sldMkLst>
          <pc:docMk/>
          <pc:sldMk cId="2660640459" sldId="261"/>
        </pc:sldMkLst>
        <pc:spChg chg="mod">
          <ac:chgData name="Aisha Sultana (2409656)" userId="37592fe7-b3c7-4157-87f1-1b213101420d" providerId="ADAL" clId="{33C787C1-F838-44FB-997C-760A44606E4A}" dt="2025-10-19T11:55:11.563" v="4344" actId="113"/>
          <ac:spMkLst>
            <pc:docMk/>
            <pc:sldMk cId="2660640459" sldId="261"/>
            <ac:spMk id="2" creationId="{12DF8B3C-A7FA-FF7E-0D82-B2CA20762CE0}"/>
          </ac:spMkLst>
        </pc:spChg>
        <pc:spChg chg="add del mod">
          <ac:chgData name="Aisha Sultana (2409656)" userId="37592fe7-b3c7-4157-87f1-1b213101420d" providerId="ADAL" clId="{33C787C1-F838-44FB-997C-760A44606E4A}" dt="2025-10-18T21:50:08.032" v="3126"/>
          <ac:spMkLst>
            <pc:docMk/>
            <pc:sldMk cId="2660640459" sldId="261"/>
            <ac:spMk id="3" creationId="{602035CC-DF31-CF76-2BB3-E9E3C05B66ED}"/>
          </ac:spMkLst>
        </pc:spChg>
        <pc:spChg chg="add del mod">
          <ac:chgData name="Aisha Sultana (2409656)" userId="37592fe7-b3c7-4157-87f1-1b213101420d" providerId="ADAL" clId="{33C787C1-F838-44FB-997C-760A44606E4A}" dt="2025-10-19T11:54:55.338" v="4326" actId="478"/>
          <ac:spMkLst>
            <pc:docMk/>
            <pc:sldMk cId="2660640459" sldId="261"/>
            <ac:spMk id="3" creationId="{6041394E-F6CD-13C0-1D8F-80D586995528}"/>
          </ac:spMkLst>
        </pc:spChg>
        <pc:spChg chg="add del mod">
          <ac:chgData name="Aisha Sultana (2409656)" userId="37592fe7-b3c7-4157-87f1-1b213101420d" providerId="ADAL" clId="{33C787C1-F838-44FB-997C-760A44606E4A}" dt="2025-10-19T11:55:57.229" v="4450"/>
          <ac:spMkLst>
            <pc:docMk/>
            <pc:sldMk cId="2660640459" sldId="261"/>
            <ac:spMk id="4" creationId="{2E7B5E2E-71E4-DF29-CC83-7031E5C65389}"/>
          </ac:spMkLst>
        </pc:spChg>
        <pc:spChg chg="add mod">
          <ac:chgData name="Aisha Sultana (2409656)" userId="37592fe7-b3c7-4157-87f1-1b213101420d" providerId="ADAL" clId="{33C787C1-F838-44FB-997C-760A44606E4A}" dt="2025-10-19T21:01:16.076" v="6952" actId="20577"/>
          <ac:spMkLst>
            <pc:docMk/>
            <pc:sldMk cId="2660640459" sldId="261"/>
            <ac:spMk id="5" creationId="{A3333C0A-B177-161E-A28E-B1F8B86DA0CB}"/>
          </ac:spMkLst>
        </pc:spChg>
        <pc:inkChg chg="add del">
          <ac:chgData name="Aisha Sultana (2409656)" userId="37592fe7-b3c7-4157-87f1-1b213101420d" providerId="ADAL" clId="{33C787C1-F838-44FB-997C-760A44606E4A}" dt="2025-10-19T20:57:19.476" v="6435" actId="9405"/>
          <ac:inkMkLst>
            <pc:docMk/>
            <pc:sldMk cId="2660640459" sldId="261"/>
            <ac:inkMk id="3" creationId="{6A524BFB-C3F1-FA71-1F4F-50E998557572}"/>
          </ac:inkMkLst>
        </pc:inkChg>
        <pc:inkChg chg="add del">
          <ac:chgData name="Aisha Sultana (2409656)" userId="37592fe7-b3c7-4157-87f1-1b213101420d" providerId="ADAL" clId="{33C787C1-F838-44FB-997C-760A44606E4A}" dt="2025-10-19T20:57:16.695" v="6434" actId="9405"/>
          <ac:inkMkLst>
            <pc:docMk/>
            <pc:sldMk cId="2660640459" sldId="261"/>
            <ac:inkMk id="4" creationId="{979FDFC3-8AC3-E708-EDB1-D3F0FE6EA854}"/>
          </ac:inkMkLst>
        </pc:inkChg>
        <pc:inkChg chg="add del">
          <ac:chgData name="Aisha Sultana (2409656)" userId="37592fe7-b3c7-4157-87f1-1b213101420d" providerId="ADAL" clId="{33C787C1-F838-44FB-997C-760A44606E4A}" dt="2025-10-19T20:58:54.997" v="6612" actId="478"/>
          <ac:inkMkLst>
            <pc:docMk/>
            <pc:sldMk cId="2660640459" sldId="261"/>
            <ac:inkMk id="6" creationId="{008208EB-41F8-08F1-DC53-24A72491D392}"/>
          </ac:inkMkLst>
        </pc:inkChg>
      </pc:sldChg>
      <pc:sldChg chg="addSp delSp modSp add mod">
        <pc:chgData name="Aisha Sultana (2409656)" userId="37592fe7-b3c7-4157-87f1-1b213101420d" providerId="ADAL" clId="{33C787C1-F838-44FB-997C-760A44606E4A}" dt="2025-10-19T11:59:18.477" v="5181"/>
        <pc:sldMkLst>
          <pc:docMk/>
          <pc:sldMk cId="1455163248" sldId="262"/>
        </pc:sldMkLst>
        <pc:spChg chg="mod">
          <ac:chgData name="Aisha Sultana (2409656)" userId="37592fe7-b3c7-4157-87f1-1b213101420d" providerId="ADAL" clId="{33C787C1-F838-44FB-997C-760A44606E4A}" dt="2025-10-19T11:56:02.665" v="4452" actId="115"/>
          <ac:spMkLst>
            <pc:docMk/>
            <pc:sldMk cId="1455163248" sldId="262"/>
            <ac:spMk id="2" creationId="{1D90474F-F06C-CFC8-30A7-5FCFC80755C6}"/>
          </ac:spMkLst>
        </pc:spChg>
        <pc:spChg chg="add del mod">
          <ac:chgData name="Aisha Sultana (2409656)" userId="37592fe7-b3c7-4157-87f1-1b213101420d" providerId="ADAL" clId="{33C787C1-F838-44FB-997C-760A44606E4A}" dt="2025-10-19T11:59:18.477" v="5179"/>
          <ac:spMkLst>
            <pc:docMk/>
            <pc:sldMk cId="1455163248" sldId="262"/>
            <ac:spMk id="3" creationId="{2C62837C-1BA5-BE6D-345D-90E740A6FACC}"/>
          </ac:spMkLst>
        </pc:spChg>
        <pc:spChg chg="add del mod">
          <ac:chgData name="Aisha Sultana (2409656)" userId="37592fe7-b3c7-4157-87f1-1b213101420d" providerId="ADAL" clId="{33C787C1-F838-44FB-997C-760A44606E4A}" dt="2025-10-18T21:50:15.815" v="3129"/>
          <ac:spMkLst>
            <pc:docMk/>
            <pc:sldMk cId="1455163248" sldId="262"/>
            <ac:spMk id="3" creationId="{F8AC04CD-A389-9BD3-BC60-C711DA7E03AE}"/>
          </ac:spMkLst>
        </pc:spChg>
        <pc:spChg chg="add del mod">
          <ac:chgData name="Aisha Sultana (2409656)" userId="37592fe7-b3c7-4157-87f1-1b213101420d" providerId="ADAL" clId="{33C787C1-F838-44FB-997C-760A44606E4A}" dt="2025-10-19T11:59:18.477" v="5181"/>
          <ac:spMkLst>
            <pc:docMk/>
            <pc:sldMk cId="1455163248" sldId="262"/>
            <ac:spMk id="4" creationId="{3A289021-FEEA-3165-AB7E-81014B86D6B0}"/>
          </ac:spMkLst>
        </pc:spChg>
        <pc:spChg chg="add mod">
          <ac:chgData name="Aisha Sultana (2409656)" userId="37592fe7-b3c7-4157-87f1-1b213101420d" providerId="ADAL" clId="{33C787C1-F838-44FB-997C-760A44606E4A}" dt="2025-10-19T11:59:11.716" v="5176" actId="313"/>
          <ac:spMkLst>
            <pc:docMk/>
            <pc:sldMk cId="1455163248" sldId="262"/>
            <ac:spMk id="5" creationId="{810177D0-3319-B9A8-9B68-ADF5DDD2516F}"/>
          </ac:spMkLst>
        </pc:spChg>
      </pc:sldChg>
      <pc:sldChg chg="addSp delSp modSp new mod">
        <pc:chgData name="Aisha Sultana (2409656)" userId="37592fe7-b3c7-4157-87f1-1b213101420d" providerId="ADAL" clId="{33C787C1-F838-44FB-997C-760A44606E4A}" dt="2025-10-19T20:56:02.901" v="6431" actId="12"/>
        <pc:sldMkLst>
          <pc:docMk/>
          <pc:sldMk cId="1818774151" sldId="263"/>
        </pc:sldMkLst>
        <pc:spChg chg="mod">
          <ac:chgData name="Aisha Sultana (2409656)" userId="37592fe7-b3c7-4157-87f1-1b213101420d" providerId="ADAL" clId="{33C787C1-F838-44FB-997C-760A44606E4A}" dt="2025-10-19T20:46:12.940" v="5988" actId="20577"/>
          <ac:spMkLst>
            <pc:docMk/>
            <pc:sldMk cId="1818774151" sldId="263"/>
            <ac:spMk id="2" creationId="{2D14F415-FA60-F547-9CFD-4102FCD2C180}"/>
          </ac:spMkLst>
        </pc:spChg>
        <pc:spChg chg="del mod">
          <ac:chgData name="Aisha Sultana (2409656)" userId="37592fe7-b3c7-4157-87f1-1b213101420d" providerId="ADAL" clId="{33C787C1-F838-44FB-997C-760A44606E4A}" dt="2025-10-19T11:59:41.697" v="5211" actId="478"/>
          <ac:spMkLst>
            <pc:docMk/>
            <pc:sldMk cId="1818774151" sldId="263"/>
            <ac:spMk id="3" creationId="{A1CF7310-16C7-39C7-1D55-F00BDF3DDAEC}"/>
          </ac:spMkLst>
        </pc:spChg>
        <pc:spChg chg="add mod">
          <ac:chgData name="Aisha Sultana (2409656)" userId="37592fe7-b3c7-4157-87f1-1b213101420d" providerId="ADAL" clId="{33C787C1-F838-44FB-997C-760A44606E4A}" dt="2025-10-19T20:56:02.901" v="6431" actId="12"/>
          <ac:spMkLst>
            <pc:docMk/>
            <pc:sldMk cId="1818774151" sldId="263"/>
            <ac:spMk id="4" creationId="{05C53434-9540-C7DD-121F-A9B6F6A905F7}"/>
          </ac:spMkLst>
        </pc:spChg>
      </pc:sldChg>
    </pc:docChg>
  </pc:docChgLst>
</pc:chgInfo>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anchor="b">
            <a:normAutofit/>
          </a:bodyPr>
          <a:lstStyle>
            <a:lvl1pPr algn="r">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8932558" y="5870575"/>
            <a:ext cx="1600200" cy="377825"/>
          </a:xfrm>
        </p:spPr>
        <p:txBody>
          <a:bodyPr/>
          <a:lstStyle/>
          <a:p>
            <a:fld id="{434B7444-A6BD-48F3-AA6B-0B7A447F03C7}" type="datetimeFigureOut">
              <a:rPr lang="en-US" smtClean="0"/>
              <a:t>10/19/2025</a:t>
            </a:fld>
            <a:endParaRPr lang="en-US"/>
          </a:p>
        </p:txBody>
      </p:sp>
      <p:sp>
        <p:nvSpPr>
          <p:cNvPr id="5" name="Footer Placeholder 4"/>
          <p:cNvSpPr>
            <a:spLocks noGrp="1"/>
          </p:cNvSpPr>
          <p:nvPr>
            <p:ph type="ftr" sz="quarter" idx="11"/>
          </p:nvPr>
        </p:nvSpPr>
        <p:spPr>
          <a:xfrm>
            <a:off x="3962399" y="5870575"/>
            <a:ext cx="4893958" cy="377825"/>
          </a:xfrm>
        </p:spPr>
        <p:txBody>
          <a:bodyPr/>
          <a:lstStyle/>
          <a:p>
            <a:endParaRPr lang="en-US"/>
          </a:p>
        </p:txBody>
      </p:sp>
      <p:sp>
        <p:nvSpPr>
          <p:cNvPr id="6" name="Slide Number Placeholder 5"/>
          <p:cNvSpPr>
            <a:spLocks noGrp="1"/>
          </p:cNvSpPr>
          <p:nvPr>
            <p:ph type="sldNum" sz="quarter" idx="12"/>
          </p:nvPr>
        </p:nvSpPr>
        <p:spPr>
          <a:xfrm>
            <a:off x="10608958" y="5870575"/>
            <a:ext cx="551167" cy="377825"/>
          </a:xfrm>
        </p:spPr>
        <p:txBody>
          <a:bodyPr/>
          <a:lstStyle/>
          <a:p>
            <a:fld id="{15473A13-BFC1-4ADF-B48A-5E18818D6211}" type="slidenum">
              <a:rPr lang="en-US" smtClean="0"/>
              <a:t>‹#›</a:t>
            </a:fld>
            <a:endParaRPr lang="en-US"/>
          </a:p>
        </p:txBody>
      </p:sp>
    </p:spTree>
    <p:extLst>
      <p:ext uri="{BB962C8B-B14F-4D97-AF65-F5344CB8AC3E}">
        <p14:creationId xmlns:p14="http://schemas.microsoft.com/office/powerpoint/2010/main" val="3012567855"/>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34B7444-A6BD-48F3-AA6B-0B7A447F03C7}" type="datetimeFigureOut">
              <a:rPr lang="en-US" smtClean="0"/>
              <a:t>10/19/2025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5473A13-BFC1-4ADF-B48A-5E18818D6211}" type="slidenum">
              <a:rPr lang="en-US" smtClean="0"/>
              <a:t>‹#›</a:t>
            </a:fld>
            <a:endParaRPr lang="en-US"/>
          </a:p>
        </p:txBody>
      </p:sp>
    </p:spTree>
    <p:extLst>
      <p:ext uri="{BB962C8B-B14F-4D97-AF65-F5344CB8AC3E}">
        <p14:creationId xmlns:p14="http://schemas.microsoft.com/office/powerpoint/2010/main" val="4674675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3308581"/>
            <a:ext cx="10131427" cy="1468800"/>
          </a:xfrm>
        </p:spPr>
        <p:txBody>
          <a:bodyPr anchor="b"/>
          <a:lstStyle>
            <a:lvl1pPr algn="l">
              <a:defRPr sz="4000" b="0" cap="all"/>
            </a:lvl1pPr>
          </a:lstStyle>
          <a:p>
            <a:r>
              <a:rPr lang="en-US"/>
              <a:t>Click to edit Master title style</a:t>
            </a:r>
            <a:endParaRPr lang="en-US" dirty="0"/>
          </a:p>
        </p:txBody>
      </p:sp>
      <p:sp>
        <p:nvSpPr>
          <p:cNvPr id="3"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34B7444-A6BD-48F3-AA6B-0B7A447F03C7}" type="datetimeFigureOut">
              <a:rPr lang="en-US" smtClean="0"/>
              <a:t>10/19/2025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5473A13-BFC1-4ADF-B48A-5E18818D6211}" type="slidenum">
              <a:rPr lang="en-US" smtClean="0"/>
              <a:t>‹#›</a:t>
            </a:fld>
            <a:endParaRPr lang="en-US"/>
          </a:p>
        </p:txBody>
      </p:sp>
    </p:spTree>
    <p:extLst>
      <p:ext uri="{BB962C8B-B14F-4D97-AF65-F5344CB8AC3E}">
        <p14:creationId xmlns:p14="http://schemas.microsoft.com/office/powerpoint/2010/main" val="36053556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2" y="2142067"/>
            <a:ext cx="4995334" cy="364913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21895" y="2142067"/>
            <a:ext cx="4995332" cy="364913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34B7444-A6BD-48F3-AA6B-0B7A447F03C7}" type="datetimeFigureOut">
              <a:rPr lang="en-US" smtClean="0"/>
              <a:t>10/19/2025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5473A13-BFC1-4ADF-B48A-5E18818D6211}" type="slidenum">
              <a:rPr lang="en-US" smtClean="0"/>
              <a:t>‹#›</a:t>
            </a:fld>
            <a:endParaRPr lang="en-US"/>
          </a:p>
        </p:txBody>
      </p:sp>
    </p:spTree>
    <p:extLst>
      <p:ext uri="{BB962C8B-B14F-4D97-AF65-F5344CB8AC3E}">
        <p14:creationId xmlns:p14="http://schemas.microsoft.com/office/powerpoint/2010/main" val="25799640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3670" y="2218267"/>
            <a:ext cx="4709054"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1" y="2870201"/>
            <a:ext cx="4996923" cy="292099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96003" y="2226734"/>
            <a:ext cx="4722813"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23483" y="2870201"/>
            <a:ext cx="4995334" cy="292099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34B7444-A6BD-48F3-AA6B-0B7A447F03C7}" type="datetimeFigureOut">
              <a:rPr lang="en-US" smtClean="0"/>
              <a:t>10/19/2025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15473A13-BFC1-4ADF-B48A-5E18818D6211}" type="slidenum">
              <a:rPr lang="en-US" smtClean="0"/>
              <a:t>‹#›</a:t>
            </a:fld>
            <a:endParaRPr lang="en-US"/>
          </a:p>
        </p:txBody>
      </p:sp>
    </p:spTree>
    <p:extLst>
      <p:ext uri="{BB962C8B-B14F-4D97-AF65-F5344CB8AC3E}">
        <p14:creationId xmlns:p14="http://schemas.microsoft.com/office/powerpoint/2010/main" val="8313514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34B7444-A6BD-48F3-AA6B-0B7A447F03C7}" type="datetimeFigureOut">
              <a:rPr lang="en-US" smtClean="0"/>
              <a:t>10/19/2025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15473A13-BFC1-4ADF-B48A-5E18818D6211}" type="slidenum">
              <a:rPr lang="en-US" smtClean="0"/>
              <a:t>‹#›</a:t>
            </a:fld>
            <a:endParaRPr lang="en-US"/>
          </a:p>
        </p:txBody>
      </p:sp>
    </p:spTree>
    <p:extLst>
      <p:ext uri="{BB962C8B-B14F-4D97-AF65-F5344CB8AC3E}">
        <p14:creationId xmlns:p14="http://schemas.microsoft.com/office/powerpoint/2010/main" val="24927391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fld id="{434B7444-A6BD-48F3-AA6B-0B7A447F03C7}" type="datetimeFigureOut">
              <a:rPr lang="en-US" smtClean="0"/>
              <a:t>10/19/2025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15473A13-BFC1-4ADF-B48A-5E18818D6211}" type="slidenum">
              <a:rPr lang="en-US" smtClean="0"/>
              <a:t>‹#›</a:t>
            </a:fld>
            <a:endParaRPr lang="en-US"/>
          </a:p>
        </p:txBody>
      </p:sp>
    </p:spTree>
    <p:extLst>
      <p:ext uri="{BB962C8B-B14F-4D97-AF65-F5344CB8AC3E}">
        <p14:creationId xmlns:p14="http://schemas.microsoft.com/office/powerpoint/2010/main" val="33260676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2074333"/>
            <a:ext cx="3680885"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648201" y="609601"/>
            <a:ext cx="6169026" cy="5181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445933"/>
            <a:ext cx="3680885"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34B7444-A6BD-48F3-AA6B-0B7A447F03C7}" type="datetimeFigureOut">
              <a:rPr lang="en-US" smtClean="0"/>
              <a:t>10/19/2025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5473A13-BFC1-4ADF-B48A-5E18818D6211}" type="slidenum">
              <a:rPr lang="en-US" smtClean="0"/>
              <a:t>‹#›</a:t>
            </a:fld>
            <a:endParaRPr lang="en-US"/>
          </a:p>
        </p:txBody>
      </p:sp>
    </p:spTree>
    <p:extLst>
      <p:ext uri="{BB962C8B-B14F-4D97-AF65-F5344CB8AC3E}">
        <p14:creationId xmlns:p14="http://schemas.microsoft.com/office/powerpoint/2010/main" val="17891219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1600200"/>
            <a:ext cx="6164653" cy="13716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85800" y="2971800"/>
            <a:ext cx="6164653" cy="1828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34B7444-A6BD-48F3-AA6B-0B7A447F03C7}" type="datetimeFigureOut">
              <a:rPr lang="en-US" smtClean="0"/>
              <a:t>10/19/2025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5473A13-BFC1-4ADF-B48A-5E18818D6211}" type="slidenum">
              <a:rPr lang="en-US" smtClean="0"/>
              <a:t>‹#›</a:t>
            </a:fld>
            <a:endParaRPr lang="en-US"/>
          </a:p>
        </p:txBody>
      </p:sp>
    </p:spTree>
    <p:extLst>
      <p:ext uri="{BB962C8B-B14F-4D97-AF65-F5344CB8AC3E}">
        <p14:creationId xmlns:p14="http://schemas.microsoft.com/office/powerpoint/2010/main" val="13823080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4732865"/>
            <a:ext cx="1013142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85800" y="5299603"/>
            <a:ext cx="10131427" cy="49371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34B7444-A6BD-48F3-AA6B-0B7A447F03C7}" type="datetimeFigureOut">
              <a:rPr lang="en-US" smtClean="0"/>
              <a:t>10/19/2025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5473A13-BFC1-4ADF-B48A-5E18818D6211}" type="slidenum">
              <a:rPr lang="en-US" smtClean="0"/>
              <a:t>‹#›</a:t>
            </a:fld>
            <a:endParaRPr lang="en-US"/>
          </a:p>
        </p:txBody>
      </p:sp>
    </p:spTree>
    <p:extLst>
      <p:ext uri="{BB962C8B-B14F-4D97-AF65-F5344CB8AC3E}">
        <p14:creationId xmlns:p14="http://schemas.microsoft.com/office/powerpoint/2010/main" val="1681510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anchor="ctr">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34B7444-A6BD-48F3-AA6B-0B7A447F03C7}" type="datetimeFigureOut">
              <a:rPr lang="en-US" smtClean="0"/>
              <a:t>10/19/2025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5473A13-BFC1-4ADF-B48A-5E18818D6211}" type="slidenum">
              <a:rPr lang="en-US" smtClean="0"/>
              <a:t>‹#›</a:t>
            </a:fld>
            <a:endParaRPr lang="en-US"/>
          </a:p>
        </p:txBody>
      </p:sp>
    </p:spTree>
    <p:extLst>
      <p:ext uri="{BB962C8B-B14F-4D97-AF65-F5344CB8AC3E}">
        <p14:creationId xmlns:p14="http://schemas.microsoft.com/office/powerpoint/2010/main" val="136285732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6" name="Picture 1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5" name="TextBox 14"/>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1" name="TextBox 10"/>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097875" y="3352800"/>
            <a:ext cx="9339184"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7465" y="4343400"/>
            <a:ext cx="10152367"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34B7444-A6BD-48F3-AA6B-0B7A447F03C7}" type="datetimeFigureOut">
              <a:rPr lang="en-US" smtClean="0"/>
              <a:t>10/19/2025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5473A13-BFC1-4ADF-B48A-5E18818D6211}" type="slidenum">
              <a:rPr lang="en-US" smtClean="0"/>
              <a:t>‹#›</a:t>
            </a:fld>
            <a:endParaRPr lang="en-US"/>
          </a:p>
        </p:txBody>
      </p:sp>
    </p:spTree>
    <p:extLst>
      <p:ext uri="{BB962C8B-B14F-4D97-AF65-F5344CB8AC3E}">
        <p14:creationId xmlns:p14="http://schemas.microsoft.com/office/powerpoint/2010/main" val="118349482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2" y="3308581"/>
            <a:ext cx="10131425"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34B7444-A6BD-48F3-AA6B-0B7A447F03C7}" type="datetimeFigureOut">
              <a:rPr lang="en-US" smtClean="0"/>
              <a:t>10/19/2025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5473A13-BFC1-4ADF-B48A-5E18818D6211}" type="slidenum">
              <a:rPr lang="en-US" smtClean="0"/>
              <a:t>‹#›</a:t>
            </a:fld>
            <a:endParaRPr lang="en-US"/>
          </a:p>
        </p:txBody>
      </p:sp>
    </p:spTree>
    <p:extLst>
      <p:ext uri="{BB962C8B-B14F-4D97-AF65-F5344CB8AC3E}">
        <p14:creationId xmlns:p14="http://schemas.microsoft.com/office/powerpoint/2010/main" val="223781465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5799" y="4775200"/>
            <a:ext cx="10135436"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34B7444-A6BD-48F3-AA6B-0B7A447F03C7}" type="datetimeFigureOut">
              <a:rPr lang="en-US" smtClean="0"/>
              <a:t>10/19/2025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5473A13-BFC1-4ADF-B48A-5E18818D6211}" type="slidenum">
              <a:rPr lang="en-US" smtClean="0"/>
              <a:t>‹#›</a:t>
            </a:fld>
            <a:endParaRPr lang="en-US"/>
          </a:p>
        </p:txBody>
      </p:sp>
    </p:spTree>
    <p:extLst>
      <p:ext uri="{BB962C8B-B14F-4D97-AF65-F5344CB8AC3E}">
        <p14:creationId xmlns:p14="http://schemas.microsoft.com/office/powerpoint/2010/main" val="406612786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5800" y="4343400"/>
            <a:ext cx="10131428"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34B7444-A6BD-48F3-AA6B-0B7A447F03C7}" type="datetimeFigureOut">
              <a:rPr lang="en-US" smtClean="0"/>
              <a:t>10/19/2025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5473A13-BFC1-4ADF-B48A-5E18818D6211}" type="slidenum">
              <a:rPr lang="en-US" smtClean="0"/>
              <a:t>‹#›</a:t>
            </a:fld>
            <a:endParaRPr lang="en-US"/>
          </a:p>
        </p:txBody>
      </p:sp>
    </p:spTree>
    <p:extLst>
      <p:ext uri="{BB962C8B-B14F-4D97-AF65-F5344CB8AC3E}">
        <p14:creationId xmlns:p14="http://schemas.microsoft.com/office/powerpoint/2010/main" val="293636728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34B7444-A6BD-48F3-AA6B-0B7A447F03C7}" type="datetimeFigureOut">
              <a:rPr lang="en-US" smtClean="0"/>
              <a:t>10/19/2025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5473A13-BFC1-4ADF-B48A-5E18818D6211}" type="slidenum">
              <a:rPr lang="en-US" smtClean="0"/>
              <a:t>‹#›</a:t>
            </a:fld>
            <a:endParaRPr lang="en-US"/>
          </a:p>
        </p:txBody>
      </p:sp>
      <p:sp>
        <p:nvSpPr>
          <p:cNvPr id="8" name="Title 1"/>
          <p:cNvSpPr>
            <a:spLocks noGrp="1"/>
          </p:cNvSpPr>
          <p:nvPr>
            <p:ph type="title"/>
          </p:nvPr>
        </p:nvSpPr>
        <p:spPr>
          <a:xfrm>
            <a:off x="685801" y="609600"/>
            <a:ext cx="10131425" cy="1456267"/>
          </a:xfrm>
        </p:spPr>
        <p:txBody>
          <a:bodyPr/>
          <a:lstStyle/>
          <a:p>
            <a:r>
              <a:rPr lang="en-US"/>
              <a:t>Click to edit Master title style</a:t>
            </a:r>
            <a:endParaRPr lang="en-US" dirty="0"/>
          </a:p>
        </p:txBody>
      </p:sp>
    </p:spTree>
    <p:extLst>
      <p:ext uri="{BB962C8B-B14F-4D97-AF65-F5344CB8AC3E}">
        <p14:creationId xmlns:p14="http://schemas.microsoft.com/office/powerpoint/2010/main" val="20215144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Vertical Title 1"/>
          <p:cNvSpPr>
            <a:spLocks noGrp="1"/>
          </p:cNvSpPr>
          <p:nvPr>
            <p:ph type="title" orient="vert"/>
          </p:nvPr>
        </p:nvSpPr>
        <p:spPr>
          <a:xfrm>
            <a:off x="8658675" y="609599"/>
            <a:ext cx="2158552"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09600"/>
            <a:ext cx="7832116" cy="5181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34B7444-A6BD-48F3-AA6B-0B7A447F03C7}" type="datetimeFigureOut">
              <a:rPr lang="en-US" smtClean="0"/>
              <a:t>10/19/2025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5473A13-BFC1-4ADF-B48A-5E18818D6211}" type="slidenum">
              <a:rPr lang="en-US" smtClean="0"/>
              <a:t>‹#›</a:t>
            </a:fld>
            <a:endParaRPr lang="en-US"/>
          </a:p>
        </p:txBody>
      </p:sp>
    </p:spTree>
    <p:extLst>
      <p:ext uri="{BB962C8B-B14F-4D97-AF65-F5344CB8AC3E}">
        <p14:creationId xmlns:p14="http://schemas.microsoft.com/office/powerpoint/2010/main" val="29184887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434B7444-A6BD-48F3-AA6B-0B7A447F03C7}" type="datetimeFigureOut">
              <a:rPr lang="en-US" smtClean="0"/>
              <a:t>10/19/2025</a:t>
            </a:fld>
            <a:endParaRPr lang="en-US"/>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15473A13-BFC1-4ADF-B48A-5E18818D6211}" type="slidenum">
              <a:rPr lang="en-US" smtClean="0"/>
              <a:t>‹#›</a:t>
            </a:fld>
            <a:endParaRPr lang="en-US"/>
          </a:p>
        </p:txBody>
      </p:sp>
    </p:spTree>
    <p:extLst>
      <p:ext uri="{BB962C8B-B14F-4D97-AF65-F5344CB8AC3E}">
        <p14:creationId xmlns:p14="http://schemas.microsoft.com/office/powerpoint/2010/main" val="2087633390"/>
      </p:ext>
    </p:extLst>
  </p:cSld>
  <p:clrMap bg1="dk1" tx1="lt1" bg2="dk2" tx2="lt2" accent1="accent1" accent2="accent2" accent3="accent3" accent4="accent4" accent5="accent5" accent6="accent6" hlink="hlink" folHlink="folHlink"/>
  <p:sldLayoutIdLst>
    <p:sldLayoutId id="2147483714" r:id="rId1"/>
    <p:sldLayoutId id="2147483715" r:id="rId2"/>
    <p:sldLayoutId id="2147483716" r:id="rId3"/>
    <p:sldLayoutId id="2147483717" r:id="rId4"/>
    <p:sldLayoutId id="2147483718" r:id="rId5"/>
    <p:sldLayoutId id="2147483719" r:id="rId6"/>
    <p:sldLayoutId id="2147483720" r:id="rId7"/>
    <p:sldLayoutId id="2147483721" r:id="rId8"/>
    <p:sldLayoutId id="2147483722" r:id="rId9"/>
    <p:sldLayoutId id="2147483723" r:id="rId10"/>
    <p:sldLayoutId id="2147483724" r:id="rId11"/>
    <p:sldLayoutId id="2147483725" r:id="rId12"/>
    <p:sldLayoutId id="2147483726" r:id="rId13"/>
    <p:sldLayoutId id="2147483727" r:id="rId14"/>
    <p:sldLayoutId id="2147483728" r:id="rId15"/>
    <p:sldLayoutId id="2147483729" r:id="rId16"/>
    <p:sldLayoutId id="2147483730"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http://www.oneducation.org.uk/"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hyperlink" Target="http://www.help.open.ac.uk/"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doi.org/10.1002/nop2.1319" TargetMode="External"/><Relationship Id="rId2" Type="http://schemas.openxmlformats.org/officeDocument/2006/relationships/hyperlink" Target="https://doi.org/10.1186/s12912-025-03242-2" TargetMode="External"/><Relationship Id="rId1" Type="http://schemas.openxmlformats.org/officeDocument/2006/relationships/slideLayout" Target="../slideLayouts/slideLayout2.xml"/><Relationship Id="rId4" Type="http://schemas.openxmlformats.org/officeDocument/2006/relationships/hyperlink" Target="http://www.oneducation.org.uk/how-to-conduct-a-swot-analysis-for-student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09F09477-7D73-A054-D41F-9E86F2DDB274}"/>
              </a:ext>
            </a:extLst>
          </p:cNvPr>
          <p:cNvSpPr txBox="1"/>
          <p:nvPr/>
        </p:nvSpPr>
        <p:spPr>
          <a:xfrm>
            <a:off x="0" y="1651819"/>
            <a:ext cx="12192000" cy="6555641"/>
          </a:xfrm>
          <a:prstGeom prst="rect">
            <a:avLst/>
          </a:prstGeom>
          <a:noFill/>
        </p:spPr>
        <p:txBody>
          <a:bodyPr wrap="square" rtlCol="0">
            <a:spAutoFit/>
          </a:bodyPr>
          <a:lstStyle/>
          <a:p>
            <a:pPr algn="ctr"/>
            <a:r>
              <a:rPr lang="en-US" sz="2800" dirty="0"/>
              <a:t>Student Name: Aisha Sultana</a:t>
            </a:r>
          </a:p>
          <a:p>
            <a:pPr algn="ctr"/>
            <a:endParaRPr lang="en-US" sz="2800" dirty="0"/>
          </a:p>
          <a:p>
            <a:pPr algn="ctr"/>
            <a:r>
              <a:rPr lang="en-US" sz="2800" dirty="0"/>
              <a:t>Student ID Number: 2409656</a:t>
            </a:r>
          </a:p>
          <a:p>
            <a:pPr algn="ctr"/>
            <a:endParaRPr lang="en-US" sz="2800" dirty="0"/>
          </a:p>
          <a:p>
            <a:pPr algn="ctr"/>
            <a:r>
              <a:rPr lang="en-US" sz="2800" dirty="0"/>
              <a:t>Program: Certificate of Higher Education Skills for the Workplace </a:t>
            </a:r>
          </a:p>
          <a:p>
            <a:pPr algn="ctr"/>
            <a:endParaRPr lang="en-US" sz="2800" dirty="0"/>
          </a:p>
          <a:p>
            <a:pPr algn="ctr"/>
            <a:r>
              <a:rPr lang="en-US" sz="2800" dirty="0"/>
              <a:t>Module: Professional Development within health and social care</a:t>
            </a:r>
          </a:p>
          <a:p>
            <a:pPr algn="ctr"/>
            <a:endParaRPr lang="en-US" sz="2800" dirty="0"/>
          </a:p>
          <a:p>
            <a:pPr algn="ctr"/>
            <a:r>
              <a:rPr lang="en-US" sz="2800" dirty="0"/>
              <a:t>Module Code: LCHS4009</a:t>
            </a:r>
          </a:p>
          <a:p>
            <a:pPr algn="ctr"/>
            <a:endParaRPr lang="en-US" sz="2800" dirty="0"/>
          </a:p>
          <a:p>
            <a:pPr algn="ctr"/>
            <a:r>
              <a:rPr lang="en-US" sz="2800" dirty="0"/>
              <a:t>Lecturer: Ogochukwu Agunenye</a:t>
            </a:r>
          </a:p>
          <a:p>
            <a:pPr algn="ctr"/>
            <a:endParaRPr lang="en-US" sz="2800" dirty="0"/>
          </a:p>
          <a:p>
            <a:pPr algn="ctr"/>
            <a:endParaRPr lang="en-US" sz="2800" dirty="0"/>
          </a:p>
          <a:p>
            <a:pPr algn="ctr"/>
            <a:endParaRPr lang="en-US" sz="2800" dirty="0"/>
          </a:p>
          <a:p>
            <a:pPr algn="ctr"/>
            <a:endParaRPr lang="en-US" sz="2800" dirty="0"/>
          </a:p>
        </p:txBody>
      </p:sp>
      <p:sp>
        <p:nvSpPr>
          <p:cNvPr id="2" name="TextBox 1">
            <a:extLst>
              <a:ext uri="{FF2B5EF4-FFF2-40B4-BE49-F238E27FC236}">
                <a16:creationId xmlns:a16="http://schemas.microsoft.com/office/drawing/2014/main" id="{41CB5122-8148-5486-75D5-C731CBD2B82F}"/>
              </a:ext>
            </a:extLst>
          </p:cNvPr>
          <p:cNvSpPr txBox="1"/>
          <p:nvPr/>
        </p:nvSpPr>
        <p:spPr>
          <a:xfrm>
            <a:off x="0" y="98323"/>
            <a:ext cx="12034684" cy="646331"/>
          </a:xfrm>
          <a:prstGeom prst="rect">
            <a:avLst/>
          </a:prstGeom>
          <a:noFill/>
        </p:spPr>
        <p:txBody>
          <a:bodyPr wrap="square" rtlCol="0">
            <a:spAutoFit/>
          </a:bodyPr>
          <a:lstStyle/>
          <a:p>
            <a:pPr algn="ctr"/>
            <a:r>
              <a:rPr lang="en-US" sz="3600" b="1" u="sng" dirty="0"/>
              <a:t>SELF AWARENESS PRESENTATION</a:t>
            </a:r>
          </a:p>
        </p:txBody>
      </p:sp>
    </p:spTree>
    <p:extLst>
      <p:ext uri="{BB962C8B-B14F-4D97-AF65-F5344CB8AC3E}">
        <p14:creationId xmlns:p14="http://schemas.microsoft.com/office/powerpoint/2010/main" val="39557051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0FF13F-34AB-7740-2152-9CECBB99FD76}"/>
              </a:ext>
            </a:extLst>
          </p:cNvPr>
          <p:cNvSpPr>
            <a:spLocks noGrp="1"/>
          </p:cNvSpPr>
          <p:nvPr>
            <p:ph type="title"/>
          </p:nvPr>
        </p:nvSpPr>
        <p:spPr>
          <a:xfrm>
            <a:off x="685800" y="147484"/>
            <a:ext cx="10131425" cy="658761"/>
          </a:xfrm>
        </p:spPr>
        <p:txBody>
          <a:bodyPr/>
          <a:lstStyle/>
          <a:p>
            <a:pPr algn="ctr"/>
            <a:endParaRPr lang="en-US" dirty="0"/>
          </a:p>
        </p:txBody>
      </p:sp>
      <p:sp>
        <p:nvSpPr>
          <p:cNvPr id="4" name="TextBox 3">
            <a:extLst>
              <a:ext uri="{FF2B5EF4-FFF2-40B4-BE49-F238E27FC236}">
                <a16:creationId xmlns:a16="http://schemas.microsoft.com/office/drawing/2014/main" id="{4FFFEE2E-EF02-823D-B0D8-9CFB7EA4F8B8}"/>
              </a:ext>
            </a:extLst>
          </p:cNvPr>
          <p:cNvSpPr txBox="1"/>
          <p:nvPr/>
        </p:nvSpPr>
        <p:spPr>
          <a:xfrm>
            <a:off x="685800" y="1229032"/>
            <a:ext cx="10131425" cy="5078313"/>
          </a:xfrm>
          <a:prstGeom prst="rect">
            <a:avLst/>
          </a:prstGeom>
          <a:noFill/>
        </p:spPr>
        <p:txBody>
          <a:bodyPr wrap="square" rtlCol="0">
            <a:spAutoFit/>
          </a:bodyPr>
          <a:lstStyle/>
          <a:p>
            <a:r>
              <a:rPr lang="en-US" sz="2400" dirty="0"/>
              <a:t>SWOT stands for Strengths, Weaknesses, Opportunities and Threats. Conducting a personal SWOT analysis helps identify how to use existing strengths to overcome weaknesses, reduce threats and take advantage of opportunities in learning journey. (</a:t>
            </a:r>
            <a:r>
              <a:rPr lang="en-US" sz="2400" dirty="0">
                <a:hlinkClick r:id="rId2"/>
              </a:rPr>
              <a:t>www.oneducation.org.uk</a:t>
            </a:r>
            <a:r>
              <a:rPr lang="en-US" sz="2400" dirty="0"/>
              <a:t>) </a:t>
            </a:r>
          </a:p>
          <a:p>
            <a:endParaRPr lang="en-US" sz="2400" dirty="0"/>
          </a:p>
          <a:p>
            <a:r>
              <a:rPr lang="en-US" sz="2400" dirty="0"/>
              <a:t>This slide presents my personal SWOT analysis for educational development. As a level 4 university student in health and social care, I recognize that strategic planning in education is essential for continuous professional development within the UK health and social care sector. </a:t>
            </a:r>
          </a:p>
          <a:p>
            <a:endParaRPr lang="en-US" dirty="0"/>
          </a:p>
          <a:p>
            <a:endParaRPr lang="en-US" dirty="0"/>
          </a:p>
          <a:p>
            <a:endParaRPr lang="en-US" dirty="0"/>
          </a:p>
          <a:p>
            <a:endParaRPr lang="en-US" dirty="0"/>
          </a:p>
          <a:p>
            <a:endParaRPr lang="en-US" dirty="0"/>
          </a:p>
          <a:p>
            <a:endParaRPr lang="en-US" dirty="0"/>
          </a:p>
        </p:txBody>
      </p:sp>
    </p:spTree>
    <p:extLst>
      <p:ext uri="{BB962C8B-B14F-4D97-AF65-F5344CB8AC3E}">
        <p14:creationId xmlns:p14="http://schemas.microsoft.com/office/powerpoint/2010/main" val="13178888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6D881F-67BC-BE27-9039-E2534E99BE62}"/>
              </a:ext>
            </a:extLst>
          </p:cNvPr>
          <p:cNvSpPr>
            <a:spLocks noGrp="1"/>
          </p:cNvSpPr>
          <p:nvPr>
            <p:ph type="title"/>
          </p:nvPr>
        </p:nvSpPr>
        <p:spPr>
          <a:xfrm>
            <a:off x="1" y="167148"/>
            <a:ext cx="12191999" cy="631301"/>
          </a:xfrm>
        </p:spPr>
        <p:txBody>
          <a:bodyPr>
            <a:normAutofit fontScale="90000"/>
          </a:bodyPr>
          <a:lstStyle/>
          <a:p>
            <a:pPr algn="ctr"/>
            <a:r>
              <a:rPr lang="en-US" sz="4000" b="1" u="sng" dirty="0"/>
              <a:t>Personal swot analysis for educational development</a:t>
            </a:r>
          </a:p>
        </p:txBody>
      </p:sp>
      <p:sp>
        <p:nvSpPr>
          <p:cNvPr id="10" name="Rectangle 9">
            <a:extLst>
              <a:ext uri="{FF2B5EF4-FFF2-40B4-BE49-F238E27FC236}">
                <a16:creationId xmlns:a16="http://schemas.microsoft.com/office/drawing/2014/main" id="{998AFA7F-EE46-3D42-8720-23B438559FCB}"/>
              </a:ext>
            </a:extLst>
          </p:cNvPr>
          <p:cNvSpPr/>
          <p:nvPr/>
        </p:nvSpPr>
        <p:spPr>
          <a:xfrm>
            <a:off x="742335" y="1307690"/>
            <a:ext cx="5147188" cy="2615381"/>
          </a:xfrm>
          <a:prstGeom prst="rect">
            <a:avLst/>
          </a:prstGeom>
          <a:solidFill>
            <a:srgbClr val="00B050"/>
          </a:solidFill>
          <a:ln w="5715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EF0BC60-F5BC-8AD6-88EB-09D912002775}"/>
              </a:ext>
            </a:extLst>
          </p:cNvPr>
          <p:cNvSpPr/>
          <p:nvPr/>
        </p:nvSpPr>
        <p:spPr>
          <a:xfrm>
            <a:off x="742335" y="4075471"/>
            <a:ext cx="5147188" cy="2615381"/>
          </a:xfrm>
          <a:prstGeom prst="rect">
            <a:avLst/>
          </a:prstGeom>
          <a:solidFill>
            <a:srgbClr val="00B0F0"/>
          </a:solidFill>
          <a:ln w="5715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F788712-224C-3C91-5626-AA40FE448396}"/>
              </a:ext>
            </a:extLst>
          </p:cNvPr>
          <p:cNvSpPr/>
          <p:nvPr/>
        </p:nvSpPr>
        <p:spPr>
          <a:xfrm>
            <a:off x="6464709" y="4075471"/>
            <a:ext cx="5147188" cy="2615381"/>
          </a:xfrm>
          <a:prstGeom prst="rect">
            <a:avLst/>
          </a:prstGeom>
          <a:solidFill>
            <a:srgbClr val="FF0000"/>
          </a:solidFill>
          <a:ln w="5715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697888A3-0E00-127F-FAD4-154283ABA12F}"/>
              </a:ext>
            </a:extLst>
          </p:cNvPr>
          <p:cNvSpPr/>
          <p:nvPr/>
        </p:nvSpPr>
        <p:spPr>
          <a:xfrm>
            <a:off x="6464709" y="1307690"/>
            <a:ext cx="5147188" cy="2615381"/>
          </a:xfrm>
          <a:prstGeom prst="rect">
            <a:avLst/>
          </a:prstGeom>
          <a:solidFill>
            <a:srgbClr val="FFC000"/>
          </a:solidFill>
          <a:ln w="5715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TextBox 13">
            <a:extLst>
              <a:ext uri="{FF2B5EF4-FFF2-40B4-BE49-F238E27FC236}">
                <a16:creationId xmlns:a16="http://schemas.microsoft.com/office/drawing/2014/main" id="{7FFB9E47-7617-68EB-4634-C26EE4EBF591}"/>
              </a:ext>
            </a:extLst>
          </p:cNvPr>
          <p:cNvSpPr txBox="1"/>
          <p:nvPr/>
        </p:nvSpPr>
        <p:spPr>
          <a:xfrm>
            <a:off x="742335" y="1278193"/>
            <a:ext cx="5147188" cy="3416320"/>
          </a:xfrm>
          <a:prstGeom prst="rect">
            <a:avLst/>
          </a:prstGeom>
          <a:noFill/>
        </p:spPr>
        <p:txBody>
          <a:bodyPr wrap="square" rtlCol="0">
            <a:spAutoFit/>
          </a:bodyPr>
          <a:lstStyle/>
          <a:p>
            <a:pPr algn="ctr"/>
            <a:r>
              <a:rPr lang="en-US" sz="2400" b="1" u="sng" dirty="0"/>
              <a:t>Strengths</a:t>
            </a:r>
          </a:p>
          <a:p>
            <a:pPr marL="342900" indent="-342900">
              <a:buFont typeface="Arial" panose="020B0604020202020204" pitchFamily="34" charset="0"/>
              <a:buChar char="•"/>
            </a:pPr>
            <a:r>
              <a:rPr lang="en-US" sz="2400" dirty="0"/>
              <a:t>Strong motivation to learn. </a:t>
            </a:r>
          </a:p>
          <a:p>
            <a:pPr marL="342900" indent="-342900">
              <a:buFont typeface="Arial" panose="020B0604020202020204" pitchFamily="34" charset="0"/>
              <a:buChar char="•"/>
            </a:pPr>
            <a:r>
              <a:rPr lang="en-US" sz="2400" dirty="0"/>
              <a:t>Good communication skills.</a:t>
            </a:r>
          </a:p>
          <a:p>
            <a:pPr marL="342900" indent="-342900">
              <a:buFont typeface="Arial" panose="020B0604020202020204" pitchFamily="34" charset="0"/>
              <a:buChar char="•"/>
            </a:pPr>
            <a:r>
              <a:rPr lang="en-US" sz="2400" dirty="0"/>
              <a:t>Teamwork skills.</a:t>
            </a:r>
          </a:p>
          <a:p>
            <a:pPr marL="342900" indent="-342900">
              <a:buFont typeface="Arial" panose="020B0604020202020204" pitchFamily="34" charset="0"/>
              <a:buChar char="•"/>
            </a:pPr>
            <a:r>
              <a:rPr lang="en-US" sz="2400" dirty="0"/>
              <a:t>Empathy.</a:t>
            </a:r>
          </a:p>
          <a:p>
            <a:pPr marL="342900" indent="-342900">
              <a:buFont typeface="Arial" panose="020B0604020202020204" pitchFamily="34" charset="0"/>
              <a:buChar char="•"/>
            </a:pPr>
            <a:r>
              <a:rPr lang="en-US" sz="2400" dirty="0"/>
              <a:t>Reflection </a:t>
            </a:r>
          </a:p>
          <a:p>
            <a:pPr marL="342900" indent="-342900">
              <a:buFont typeface="Arial" panose="020B0604020202020204" pitchFamily="34" charset="0"/>
              <a:buChar char="•"/>
            </a:pPr>
            <a:r>
              <a:rPr lang="en-US" sz="2400" dirty="0"/>
              <a:t>Emotional Intelligence </a:t>
            </a:r>
          </a:p>
          <a:p>
            <a:pPr marL="342900" indent="-342900">
              <a:buFont typeface="Arial" panose="020B0604020202020204" pitchFamily="34" charset="0"/>
              <a:buChar char="•"/>
            </a:pPr>
            <a:endParaRPr lang="en-US" sz="2400" dirty="0"/>
          </a:p>
          <a:p>
            <a:pPr marL="342900" indent="-342900">
              <a:buFont typeface="Arial" panose="020B0604020202020204" pitchFamily="34" charset="0"/>
              <a:buChar char="•"/>
            </a:pPr>
            <a:endParaRPr lang="en-US" sz="2400" dirty="0"/>
          </a:p>
        </p:txBody>
      </p:sp>
      <p:sp>
        <p:nvSpPr>
          <p:cNvPr id="15" name="TextBox 14">
            <a:extLst>
              <a:ext uri="{FF2B5EF4-FFF2-40B4-BE49-F238E27FC236}">
                <a16:creationId xmlns:a16="http://schemas.microsoft.com/office/drawing/2014/main" id="{8219CA92-3C79-58BD-1516-2AE9C30DD373}"/>
              </a:ext>
            </a:extLst>
          </p:cNvPr>
          <p:cNvSpPr txBox="1"/>
          <p:nvPr/>
        </p:nvSpPr>
        <p:spPr>
          <a:xfrm>
            <a:off x="6464709" y="1307690"/>
            <a:ext cx="5147188" cy="2677656"/>
          </a:xfrm>
          <a:prstGeom prst="rect">
            <a:avLst/>
          </a:prstGeom>
          <a:noFill/>
        </p:spPr>
        <p:txBody>
          <a:bodyPr wrap="square" rtlCol="0">
            <a:spAutoFit/>
          </a:bodyPr>
          <a:lstStyle/>
          <a:p>
            <a:pPr algn="ctr"/>
            <a:r>
              <a:rPr lang="en-US" sz="2400" b="1" u="sng" dirty="0"/>
              <a:t>Weaknesses</a:t>
            </a:r>
            <a:endParaRPr lang="en-US" sz="2400" b="1" dirty="0"/>
          </a:p>
          <a:p>
            <a:pPr marL="342900" indent="-342900">
              <a:buFont typeface="Arial" panose="020B0604020202020204" pitchFamily="34" charset="0"/>
              <a:buChar char="•"/>
            </a:pPr>
            <a:r>
              <a:rPr lang="en-US" sz="2400" dirty="0"/>
              <a:t>Time management challenges.</a:t>
            </a:r>
          </a:p>
          <a:p>
            <a:pPr marL="342900" indent="-342900">
              <a:buFont typeface="Arial" panose="020B0604020202020204" pitchFamily="34" charset="0"/>
              <a:buChar char="•"/>
            </a:pPr>
            <a:r>
              <a:rPr lang="en-US" sz="2400" dirty="0"/>
              <a:t>Time given to CPD still irregular. </a:t>
            </a:r>
          </a:p>
          <a:p>
            <a:pPr marL="342900" indent="-342900">
              <a:buFont typeface="Arial" panose="020B0604020202020204" pitchFamily="34" charset="0"/>
              <a:buChar char="•"/>
            </a:pPr>
            <a:r>
              <a:rPr lang="en-US" sz="2400" dirty="0"/>
              <a:t>Academic writing.</a:t>
            </a:r>
          </a:p>
          <a:p>
            <a:pPr marL="342900" indent="-342900">
              <a:buFont typeface="Arial" panose="020B0604020202020204" pitchFamily="34" charset="0"/>
              <a:buChar char="•"/>
            </a:pPr>
            <a:r>
              <a:rPr lang="en-US" sz="2400" dirty="0"/>
              <a:t>Critical analysis.</a:t>
            </a:r>
          </a:p>
          <a:p>
            <a:pPr marL="342900" indent="-342900">
              <a:buFont typeface="Arial" panose="020B0604020202020204" pitchFamily="34" charset="0"/>
              <a:buChar char="•"/>
            </a:pPr>
            <a:r>
              <a:rPr lang="en-US" sz="2400" dirty="0"/>
              <a:t>Need improvement in digital literacy.</a:t>
            </a:r>
          </a:p>
          <a:p>
            <a:pPr marL="342900" indent="-342900">
              <a:buFont typeface="Arial" panose="020B0604020202020204" pitchFamily="34" charset="0"/>
              <a:buChar char="•"/>
            </a:pPr>
            <a:endParaRPr lang="en-US" sz="2400" dirty="0"/>
          </a:p>
        </p:txBody>
      </p:sp>
      <p:sp>
        <p:nvSpPr>
          <p:cNvPr id="16" name="TextBox 15">
            <a:extLst>
              <a:ext uri="{FF2B5EF4-FFF2-40B4-BE49-F238E27FC236}">
                <a16:creationId xmlns:a16="http://schemas.microsoft.com/office/drawing/2014/main" id="{D3E8BC93-BB03-6398-ACFF-2EB61E5E1F6D}"/>
              </a:ext>
            </a:extLst>
          </p:cNvPr>
          <p:cNvSpPr txBox="1"/>
          <p:nvPr/>
        </p:nvSpPr>
        <p:spPr>
          <a:xfrm>
            <a:off x="742335" y="4075471"/>
            <a:ext cx="5147188" cy="2677656"/>
          </a:xfrm>
          <a:prstGeom prst="rect">
            <a:avLst/>
          </a:prstGeom>
          <a:noFill/>
        </p:spPr>
        <p:txBody>
          <a:bodyPr wrap="square" rtlCol="0">
            <a:spAutoFit/>
          </a:bodyPr>
          <a:lstStyle/>
          <a:p>
            <a:pPr algn="ctr"/>
            <a:r>
              <a:rPr lang="en-US" sz="2400" b="1" u="sng" dirty="0"/>
              <a:t>Opportunities</a:t>
            </a:r>
          </a:p>
          <a:p>
            <a:pPr marL="342900" indent="-342900">
              <a:buFont typeface="Arial" panose="020B0604020202020204" pitchFamily="34" charset="0"/>
              <a:buChar char="•"/>
            </a:pPr>
            <a:r>
              <a:rPr lang="en-US" sz="2400" dirty="0"/>
              <a:t>Access to online learning resources.</a:t>
            </a:r>
          </a:p>
          <a:p>
            <a:pPr marL="342900" indent="-342900">
              <a:buFont typeface="Arial" panose="020B0604020202020204" pitchFamily="34" charset="0"/>
              <a:buChar char="•"/>
            </a:pPr>
            <a:r>
              <a:rPr lang="en-US" sz="2400" dirty="0"/>
              <a:t>Workshops and seminars.</a:t>
            </a:r>
          </a:p>
          <a:p>
            <a:pPr marL="342900" indent="-342900">
              <a:buFont typeface="Arial" panose="020B0604020202020204" pitchFamily="34" charset="0"/>
              <a:buChar char="•"/>
            </a:pPr>
            <a:r>
              <a:rPr lang="en-US" sz="2400" dirty="0"/>
              <a:t>Utilizing academic resources.</a:t>
            </a:r>
          </a:p>
          <a:p>
            <a:pPr marL="342900" indent="-342900">
              <a:buFont typeface="Arial" panose="020B0604020202020204" pitchFamily="34" charset="0"/>
              <a:buChar char="•"/>
            </a:pPr>
            <a:r>
              <a:rPr lang="en-US" sz="2400" dirty="0"/>
              <a:t>Progression to higher qualification (level 5) </a:t>
            </a:r>
          </a:p>
          <a:p>
            <a:pPr marL="342900" indent="-342900">
              <a:buFont typeface="Arial" panose="020B0604020202020204" pitchFamily="34" charset="0"/>
              <a:buChar char="•"/>
            </a:pPr>
            <a:endParaRPr lang="en-US" sz="2400" dirty="0"/>
          </a:p>
        </p:txBody>
      </p:sp>
      <p:sp>
        <p:nvSpPr>
          <p:cNvPr id="17" name="TextBox 16">
            <a:extLst>
              <a:ext uri="{FF2B5EF4-FFF2-40B4-BE49-F238E27FC236}">
                <a16:creationId xmlns:a16="http://schemas.microsoft.com/office/drawing/2014/main" id="{7196C627-B1B2-B91F-1D03-D3039DEA0325}"/>
              </a:ext>
            </a:extLst>
          </p:cNvPr>
          <p:cNvSpPr txBox="1"/>
          <p:nvPr/>
        </p:nvSpPr>
        <p:spPr>
          <a:xfrm>
            <a:off x="6494205" y="4075471"/>
            <a:ext cx="5147188" cy="2677656"/>
          </a:xfrm>
          <a:prstGeom prst="rect">
            <a:avLst/>
          </a:prstGeom>
          <a:noFill/>
        </p:spPr>
        <p:txBody>
          <a:bodyPr wrap="square" rtlCol="0">
            <a:spAutoFit/>
          </a:bodyPr>
          <a:lstStyle/>
          <a:p>
            <a:pPr algn="ctr"/>
            <a:r>
              <a:rPr lang="en-US" sz="2400" b="1" u="sng" dirty="0"/>
              <a:t>Threats</a:t>
            </a:r>
          </a:p>
          <a:p>
            <a:pPr marL="342900" indent="-342900">
              <a:buFont typeface="Arial" panose="020B0604020202020204" pitchFamily="34" charset="0"/>
              <a:buChar char="•"/>
            </a:pPr>
            <a:r>
              <a:rPr lang="en-US" sz="2400" dirty="0"/>
              <a:t>Workload</a:t>
            </a:r>
          </a:p>
          <a:p>
            <a:pPr marL="342900" indent="-342900">
              <a:buFont typeface="Arial" panose="020B0604020202020204" pitchFamily="34" charset="0"/>
              <a:buChar char="•"/>
            </a:pPr>
            <a:r>
              <a:rPr lang="en-US" sz="2400" dirty="0"/>
              <a:t>Competition and Academic Pressure.</a:t>
            </a:r>
          </a:p>
          <a:p>
            <a:pPr marL="342900" indent="-342900">
              <a:buFont typeface="Arial" panose="020B0604020202020204" pitchFamily="34" charset="0"/>
              <a:buChar char="•"/>
            </a:pPr>
            <a:r>
              <a:rPr lang="en-US" sz="2400" dirty="0"/>
              <a:t>Lack of time.</a:t>
            </a:r>
          </a:p>
          <a:p>
            <a:pPr marL="342900" indent="-342900">
              <a:buFont typeface="Arial" panose="020B0604020202020204" pitchFamily="34" charset="0"/>
              <a:buChar char="•"/>
            </a:pPr>
            <a:r>
              <a:rPr lang="en-US" sz="2400" dirty="0"/>
              <a:t>Lack of financial support. </a:t>
            </a:r>
          </a:p>
          <a:p>
            <a:pPr marL="342900" indent="-342900">
              <a:buFont typeface="Arial" panose="020B0604020202020204" pitchFamily="34" charset="0"/>
              <a:buChar char="•"/>
            </a:pPr>
            <a:r>
              <a:rPr lang="en-US" sz="2400" dirty="0"/>
              <a:t>Personal issues.</a:t>
            </a:r>
          </a:p>
          <a:p>
            <a:pPr marL="342900" indent="-342900">
              <a:buFont typeface="Arial" panose="020B0604020202020204" pitchFamily="34" charset="0"/>
              <a:buChar char="•"/>
            </a:pPr>
            <a:endParaRPr lang="en-US" sz="2400" dirty="0"/>
          </a:p>
        </p:txBody>
      </p:sp>
    </p:spTree>
    <p:extLst>
      <p:ext uri="{BB962C8B-B14F-4D97-AF65-F5344CB8AC3E}">
        <p14:creationId xmlns:p14="http://schemas.microsoft.com/office/powerpoint/2010/main" val="21588305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FFF8113-638E-9736-7464-C77EAC0175F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4496AEC-EC8E-7C1B-12C7-EDC064070B1A}"/>
              </a:ext>
            </a:extLst>
          </p:cNvPr>
          <p:cNvSpPr>
            <a:spLocks noGrp="1"/>
          </p:cNvSpPr>
          <p:nvPr>
            <p:ph type="title"/>
          </p:nvPr>
        </p:nvSpPr>
        <p:spPr>
          <a:xfrm>
            <a:off x="685800" y="147484"/>
            <a:ext cx="10131425" cy="658761"/>
          </a:xfrm>
        </p:spPr>
        <p:txBody>
          <a:bodyPr/>
          <a:lstStyle/>
          <a:p>
            <a:pPr algn="ctr"/>
            <a:r>
              <a:rPr lang="en-US" dirty="0"/>
              <a:t>	</a:t>
            </a:r>
            <a:r>
              <a:rPr lang="en-US" b="1" u="sng" dirty="0"/>
              <a:t>Using strengths to overcome weaknesses</a:t>
            </a:r>
          </a:p>
        </p:txBody>
      </p:sp>
      <p:sp>
        <p:nvSpPr>
          <p:cNvPr id="4" name="TextBox 3">
            <a:extLst>
              <a:ext uri="{FF2B5EF4-FFF2-40B4-BE49-F238E27FC236}">
                <a16:creationId xmlns:a16="http://schemas.microsoft.com/office/drawing/2014/main" id="{4D78A665-CF90-D751-5306-F82C58E2BD29}"/>
              </a:ext>
            </a:extLst>
          </p:cNvPr>
          <p:cNvSpPr txBox="1"/>
          <p:nvPr/>
        </p:nvSpPr>
        <p:spPr>
          <a:xfrm>
            <a:off x="685799" y="948690"/>
            <a:ext cx="10768782" cy="5539978"/>
          </a:xfrm>
          <a:prstGeom prst="rect">
            <a:avLst/>
          </a:prstGeom>
          <a:noFill/>
        </p:spPr>
        <p:txBody>
          <a:bodyPr wrap="square" rtlCol="0">
            <a:spAutoFit/>
          </a:bodyPr>
          <a:lstStyle/>
          <a:p>
            <a:r>
              <a:rPr lang="en-US" sz="2400" dirty="0"/>
              <a:t>One of my key strengths is good communication skills and empathy. These qualities enable me to communicate with lecturers, peers and student support team. When I struggle with academic writing, I can communicate to seek feedback from tutors or participate in extra hours learning sessions. </a:t>
            </a:r>
            <a:r>
              <a:rPr lang="en-US" sz="2400" dirty="0">
                <a:highlight>
                  <a:srgbClr val="0000FF"/>
                </a:highlight>
              </a:rPr>
              <a:t>Cook, Messick &amp; McAuliffe (2024) </a:t>
            </a:r>
            <a:r>
              <a:rPr lang="en-US" sz="2400" dirty="0"/>
              <a:t>highlights that collaborative and reflective practice enhance students learning and self-awareness in health and social care education. </a:t>
            </a:r>
          </a:p>
          <a:p>
            <a:endParaRPr lang="en-US" sz="2400" dirty="0"/>
          </a:p>
          <a:p>
            <a:r>
              <a:rPr lang="en-US" sz="2400" dirty="0"/>
              <a:t>Another strength is my ability of reflection, when facing time management challenges, I can reflect on how I currently structure my studies schedule and implement new strategies like using planners or digital reminders. In this way, I can maintain balance between my studies and personal life. </a:t>
            </a:r>
          </a:p>
          <a:p>
            <a:endParaRPr lang="en-US" sz="2400" dirty="0"/>
          </a:p>
          <a:p>
            <a:r>
              <a:rPr lang="en-US" sz="2400" dirty="0"/>
              <a:t>Reflective learning is important to continually improving as a student. It can help with planning, goals and overcoming obstacles (</a:t>
            </a:r>
            <a:r>
              <a:rPr lang="en-US" sz="2400" dirty="0">
                <a:hlinkClick r:id="rId2"/>
              </a:rPr>
              <a:t>www.help.open.ac.uk</a:t>
            </a:r>
            <a:r>
              <a:rPr lang="en-US" sz="2400" dirty="0"/>
              <a:t>) </a:t>
            </a:r>
          </a:p>
          <a:p>
            <a:endParaRPr lang="en-US" dirty="0"/>
          </a:p>
        </p:txBody>
      </p:sp>
    </p:spTree>
    <p:extLst>
      <p:ext uri="{BB962C8B-B14F-4D97-AF65-F5344CB8AC3E}">
        <p14:creationId xmlns:p14="http://schemas.microsoft.com/office/powerpoint/2010/main" val="2434826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CB6F04-A3E3-3272-B761-5651FF5532DF}"/>
              </a:ext>
            </a:extLst>
          </p:cNvPr>
          <p:cNvSpPr>
            <a:spLocks noGrp="1"/>
          </p:cNvSpPr>
          <p:nvPr>
            <p:ph type="title"/>
          </p:nvPr>
        </p:nvSpPr>
        <p:spPr>
          <a:xfrm>
            <a:off x="607143" y="0"/>
            <a:ext cx="10131425" cy="1456267"/>
          </a:xfrm>
        </p:spPr>
        <p:txBody>
          <a:bodyPr/>
          <a:lstStyle/>
          <a:p>
            <a:r>
              <a:rPr lang="en-US" b="1" u="sng" dirty="0"/>
              <a:t>Minimize threats through strengths</a:t>
            </a:r>
          </a:p>
        </p:txBody>
      </p:sp>
      <p:sp>
        <p:nvSpPr>
          <p:cNvPr id="3" name="TextBox 2">
            <a:extLst>
              <a:ext uri="{FF2B5EF4-FFF2-40B4-BE49-F238E27FC236}">
                <a16:creationId xmlns:a16="http://schemas.microsoft.com/office/drawing/2014/main" id="{20B573CB-1B1D-2E41-1CC4-0E44DC3AB0BF}"/>
              </a:ext>
            </a:extLst>
          </p:cNvPr>
          <p:cNvSpPr txBox="1"/>
          <p:nvPr/>
        </p:nvSpPr>
        <p:spPr>
          <a:xfrm>
            <a:off x="646472" y="1456266"/>
            <a:ext cx="10962967" cy="8525411"/>
          </a:xfrm>
          <a:prstGeom prst="rect">
            <a:avLst/>
          </a:prstGeom>
          <a:noFill/>
        </p:spPr>
        <p:txBody>
          <a:bodyPr wrap="square" rtlCol="0">
            <a:spAutoFit/>
          </a:bodyPr>
          <a:lstStyle/>
          <a:p>
            <a:r>
              <a:rPr lang="en-US" sz="2800" dirty="0"/>
              <a:t> </a:t>
            </a:r>
            <a:r>
              <a:rPr lang="en-US" sz="2800" dirty="0">
                <a:highlight>
                  <a:srgbClr val="0000FF"/>
                </a:highlight>
              </a:rPr>
              <a:t>Andargeery et al; (2025) </a:t>
            </a:r>
            <a:r>
              <a:rPr lang="en-US" sz="2800" dirty="0"/>
              <a:t>highlights that stress and burnout are common threats in health and social care education due to heavy workloads and emotional demands.</a:t>
            </a:r>
          </a:p>
          <a:p>
            <a:endParaRPr lang="en-US" sz="2800" dirty="0"/>
          </a:p>
          <a:p>
            <a:r>
              <a:rPr lang="en-US" sz="2800" dirty="0"/>
              <a:t>Empathy and emotional intelligence can help recognize early signs of burnout. Strategies such as mindfulness or peer discussions. Financial and personal challenges can be minimized by using motivation to seek scholarships and online free resources which will enhance my learning. </a:t>
            </a:r>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p:txBody>
      </p:sp>
    </p:spTree>
    <p:extLst>
      <p:ext uri="{BB962C8B-B14F-4D97-AF65-F5344CB8AC3E}">
        <p14:creationId xmlns:p14="http://schemas.microsoft.com/office/powerpoint/2010/main" val="34816006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A1DD7B1-996C-A7C8-7F0C-80895597001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2DF8B3C-A7FA-FF7E-0D82-B2CA20762CE0}"/>
              </a:ext>
            </a:extLst>
          </p:cNvPr>
          <p:cNvSpPr>
            <a:spLocks noGrp="1"/>
          </p:cNvSpPr>
          <p:nvPr>
            <p:ph type="title"/>
          </p:nvPr>
        </p:nvSpPr>
        <p:spPr>
          <a:xfrm>
            <a:off x="607143" y="0"/>
            <a:ext cx="10131425" cy="1456267"/>
          </a:xfrm>
        </p:spPr>
        <p:txBody>
          <a:bodyPr/>
          <a:lstStyle/>
          <a:p>
            <a:r>
              <a:rPr lang="en-US" b="1" u="sng" dirty="0"/>
              <a:t>UTILIZING OPPORTUNTIES WITH STRENGTHS  </a:t>
            </a:r>
          </a:p>
        </p:txBody>
      </p:sp>
      <p:sp>
        <p:nvSpPr>
          <p:cNvPr id="5" name="TextBox 4">
            <a:extLst>
              <a:ext uri="{FF2B5EF4-FFF2-40B4-BE49-F238E27FC236}">
                <a16:creationId xmlns:a16="http://schemas.microsoft.com/office/drawing/2014/main" id="{A3333C0A-B177-161E-A28E-B1F8B86DA0CB}"/>
              </a:ext>
            </a:extLst>
          </p:cNvPr>
          <p:cNvSpPr txBox="1"/>
          <p:nvPr/>
        </p:nvSpPr>
        <p:spPr>
          <a:xfrm>
            <a:off x="607143" y="1592826"/>
            <a:ext cx="11198942" cy="4893647"/>
          </a:xfrm>
          <a:prstGeom prst="rect">
            <a:avLst/>
          </a:prstGeom>
          <a:noFill/>
        </p:spPr>
        <p:txBody>
          <a:bodyPr wrap="square" rtlCol="0">
            <a:spAutoFit/>
          </a:bodyPr>
          <a:lstStyle/>
          <a:p>
            <a:r>
              <a:rPr lang="en-US" sz="2400" dirty="0"/>
              <a:t>There are several opportunities to support my educational development. Using my ability of passion for learning, I can explore online courses, workshops, seminars and conferences. My strength of communication will help me to connect with mentors or peers who inspire me and to offer academic support. I can use my motivation to research scholarship opportunities. Passion for learning will progress from my foundation degree to level 5 diploma. </a:t>
            </a:r>
          </a:p>
          <a:p>
            <a:endParaRPr lang="en-US" sz="2400" dirty="0"/>
          </a:p>
          <a:p>
            <a:endParaRPr lang="en-US" sz="2400" dirty="0"/>
          </a:p>
          <a:p>
            <a:endParaRPr lang="en-US" sz="2400" dirty="0"/>
          </a:p>
          <a:p>
            <a:endParaRPr lang="en-US" sz="2400" dirty="0"/>
          </a:p>
          <a:p>
            <a:endParaRPr lang="en-US" sz="2400" dirty="0"/>
          </a:p>
          <a:p>
            <a:endParaRPr lang="en-US" sz="2400" dirty="0"/>
          </a:p>
          <a:p>
            <a:endParaRPr lang="en-US" sz="2400" dirty="0"/>
          </a:p>
        </p:txBody>
      </p:sp>
    </p:spTree>
    <p:extLst>
      <p:ext uri="{BB962C8B-B14F-4D97-AF65-F5344CB8AC3E}">
        <p14:creationId xmlns:p14="http://schemas.microsoft.com/office/powerpoint/2010/main" val="26606404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2851F90-5E3C-37E2-4A9F-A406B820824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D90474F-F06C-CFC8-30A7-5FCFC80755C6}"/>
              </a:ext>
            </a:extLst>
          </p:cNvPr>
          <p:cNvSpPr>
            <a:spLocks noGrp="1"/>
          </p:cNvSpPr>
          <p:nvPr>
            <p:ph type="title"/>
          </p:nvPr>
        </p:nvSpPr>
        <p:spPr>
          <a:xfrm>
            <a:off x="607143" y="0"/>
            <a:ext cx="10131425" cy="1456267"/>
          </a:xfrm>
        </p:spPr>
        <p:txBody>
          <a:bodyPr/>
          <a:lstStyle/>
          <a:p>
            <a:r>
              <a:rPr lang="en-US" b="1" u="sng" dirty="0"/>
              <a:t>conclusion</a:t>
            </a:r>
            <a:r>
              <a:rPr lang="en-US" dirty="0"/>
              <a:t> </a:t>
            </a:r>
          </a:p>
        </p:txBody>
      </p:sp>
      <p:sp>
        <p:nvSpPr>
          <p:cNvPr id="5" name="TextBox 4">
            <a:extLst>
              <a:ext uri="{FF2B5EF4-FFF2-40B4-BE49-F238E27FC236}">
                <a16:creationId xmlns:a16="http://schemas.microsoft.com/office/drawing/2014/main" id="{810177D0-3319-B9A8-9B68-ADF5DDD2516F}"/>
              </a:ext>
            </a:extLst>
          </p:cNvPr>
          <p:cNvSpPr txBox="1"/>
          <p:nvPr/>
        </p:nvSpPr>
        <p:spPr>
          <a:xfrm>
            <a:off x="580103" y="1848465"/>
            <a:ext cx="11326762" cy="6001643"/>
          </a:xfrm>
          <a:prstGeom prst="rect">
            <a:avLst/>
          </a:prstGeom>
          <a:noFill/>
        </p:spPr>
        <p:txBody>
          <a:bodyPr wrap="square" rtlCol="0">
            <a:spAutoFit/>
          </a:bodyPr>
          <a:lstStyle/>
          <a:p>
            <a:r>
              <a:rPr lang="en-US" sz="2400" dirty="0"/>
              <a:t>Overall, conducting a SWOT analysis can help students understand their skills and abilities better, set and achieve goals, adapt to changing circumstances. It is a valuable tool that benefit not only personal growth and development but also helpful in educational development. My strengths like motivation, communication, teamwork, emotional intelligence and reflection help me to turn weaknesses into learning opportunities. Ultimately, these strengths help me to utilize opportunities such as digital learning platforms and mentorship ensuring continues success in my educational journey. </a:t>
            </a:r>
          </a:p>
          <a:p>
            <a:endParaRPr lang="en-US" sz="2400" dirty="0"/>
          </a:p>
          <a:p>
            <a:endParaRPr lang="en-US" sz="2400" dirty="0"/>
          </a:p>
          <a:p>
            <a:endParaRPr lang="en-US" sz="2400" dirty="0"/>
          </a:p>
          <a:p>
            <a:endParaRPr lang="en-US" sz="2400" dirty="0"/>
          </a:p>
          <a:p>
            <a:endParaRPr lang="en-US" sz="2400" dirty="0"/>
          </a:p>
          <a:p>
            <a:endParaRPr lang="en-US" sz="2400" dirty="0"/>
          </a:p>
          <a:p>
            <a:endParaRPr lang="en-US" sz="2400" dirty="0"/>
          </a:p>
          <a:p>
            <a:endParaRPr lang="en-US" sz="2400" dirty="0"/>
          </a:p>
          <a:p>
            <a:endParaRPr lang="en-US" sz="2400" dirty="0"/>
          </a:p>
        </p:txBody>
      </p:sp>
    </p:spTree>
    <p:extLst>
      <p:ext uri="{BB962C8B-B14F-4D97-AF65-F5344CB8AC3E}">
        <p14:creationId xmlns:p14="http://schemas.microsoft.com/office/powerpoint/2010/main" val="14551632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14F415-FA60-F547-9CFD-4102FCD2C180}"/>
              </a:ext>
            </a:extLst>
          </p:cNvPr>
          <p:cNvSpPr>
            <a:spLocks noGrp="1"/>
          </p:cNvSpPr>
          <p:nvPr>
            <p:ph type="title"/>
          </p:nvPr>
        </p:nvSpPr>
        <p:spPr>
          <a:xfrm>
            <a:off x="685801" y="0"/>
            <a:ext cx="10131425" cy="1456267"/>
          </a:xfrm>
        </p:spPr>
        <p:txBody>
          <a:bodyPr/>
          <a:lstStyle/>
          <a:p>
            <a:r>
              <a:rPr lang="en-US" b="1" u="sng" dirty="0"/>
              <a:t>REFERENCE LIST</a:t>
            </a:r>
          </a:p>
        </p:txBody>
      </p:sp>
      <p:sp>
        <p:nvSpPr>
          <p:cNvPr id="4" name="TextBox 3">
            <a:extLst>
              <a:ext uri="{FF2B5EF4-FFF2-40B4-BE49-F238E27FC236}">
                <a16:creationId xmlns:a16="http://schemas.microsoft.com/office/drawing/2014/main" id="{05C53434-9540-C7DD-121F-A9B6F6A905F7}"/>
              </a:ext>
            </a:extLst>
          </p:cNvPr>
          <p:cNvSpPr txBox="1"/>
          <p:nvPr/>
        </p:nvSpPr>
        <p:spPr>
          <a:xfrm>
            <a:off x="816077" y="1268362"/>
            <a:ext cx="10992465" cy="7986802"/>
          </a:xfrm>
          <a:prstGeom prst="rect">
            <a:avLst/>
          </a:prstGeom>
          <a:noFill/>
        </p:spPr>
        <p:txBody>
          <a:bodyPr wrap="square" rtlCol="0">
            <a:spAutoFit/>
          </a:bodyPr>
          <a:lstStyle/>
          <a:p>
            <a:pPr marL="342900" indent="-342900">
              <a:buFont typeface="Arial" panose="020B0604020202020204" pitchFamily="34" charset="0"/>
              <a:buChar char="•"/>
            </a:pPr>
            <a:r>
              <a:rPr lang="en-US" sz="2300" dirty="0"/>
              <a:t>Andargeery, S.Y., Altaweel, E.A., Alkorbi, F.S., Alyousef, L.A., Alanazi B.F., Idriss, S.H., Alqahtani, S.S. and Alkhamis, L.M. (2025). Nursing student's academic burnout: its prevalence and association with self-efficacy, psychological distress, and quality of learning experience. </a:t>
            </a:r>
            <a:r>
              <a:rPr lang="en-US" sz="2300" i="1" dirty="0"/>
              <a:t>BMC Nursing, 24(1).</a:t>
            </a:r>
            <a:r>
              <a:rPr lang="en-US" sz="2300" dirty="0"/>
              <a:t> </a:t>
            </a:r>
            <a:r>
              <a:rPr lang="en-US" sz="2300" dirty="0">
                <a:hlinkClick r:id="rId2"/>
              </a:rPr>
              <a:t>https://doi.org/10.1186/s12912-025-03242-2</a:t>
            </a:r>
            <a:r>
              <a:rPr lang="en-US" sz="2300" dirty="0"/>
              <a:t> .</a:t>
            </a:r>
          </a:p>
          <a:p>
            <a:endParaRPr lang="en-US" sz="2300" dirty="0"/>
          </a:p>
          <a:p>
            <a:pPr marL="342900" indent="-342900">
              <a:buFont typeface="Arial" panose="020B0604020202020204" pitchFamily="34" charset="0"/>
              <a:buChar char="•"/>
            </a:pPr>
            <a:r>
              <a:rPr lang="en-US" sz="2300" dirty="0"/>
              <a:t>Cook, K., Messick, C. and McAuliffe, M. (2024) `Examining SLP student perceptions of reflective practice, </a:t>
            </a:r>
            <a:r>
              <a:rPr lang="en-US" sz="2300" i="1" dirty="0"/>
              <a:t>International Journal of Practice-based Learning in Health and Social Care, </a:t>
            </a:r>
            <a:r>
              <a:rPr lang="en-US" sz="2300" dirty="0"/>
              <a:t>12(1), pp.70-85. doi:10.18552/ijpblhsc.v12il.917. </a:t>
            </a:r>
          </a:p>
          <a:p>
            <a:endParaRPr lang="en-US" sz="2300" dirty="0"/>
          </a:p>
          <a:p>
            <a:pPr marL="342900" indent="-342900">
              <a:buFont typeface="Arial" panose="020B0604020202020204" pitchFamily="34" charset="0"/>
              <a:buChar char="•"/>
            </a:pPr>
            <a:r>
              <a:rPr lang="en-US" sz="2300" dirty="0"/>
              <a:t>Ghods, A.A., Ebadi, A., Sharif Nia, H., Allen, K. and Ali-Abadi, T. (2022). </a:t>
            </a:r>
            <a:r>
              <a:rPr lang="en-US" sz="2300" i="1" dirty="0"/>
              <a:t>Academic burnout in nursing students:</a:t>
            </a:r>
            <a:r>
              <a:rPr lang="en-US" sz="2300" dirty="0"/>
              <a:t> An explanatory sequential design. Nursing Open, 10(2) doi: </a:t>
            </a:r>
            <a:r>
              <a:rPr lang="en-US" sz="2300" dirty="0">
                <a:hlinkClick r:id="rId3"/>
              </a:rPr>
              <a:t>https://doi.org/10.1002/nop2.1319</a:t>
            </a:r>
            <a:r>
              <a:rPr lang="en-US" sz="2300" dirty="0"/>
              <a:t>. </a:t>
            </a:r>
          </a:p>
          <a:p>
            <a:endParaRPr lang="en-US" sz="2300" dirty="0"/>
          </a:p>
          <a:p>
            <a:pPr marL="342900" indent="-342900">
              <a:buFont typeface="Arial" panose="020B0604020202020204" pitchFamily="34" charset="0"/>
              <a:buChar char="•"/>
            </a:pPr>
            <a:r>
              <a:rPr lang="en-US" sz="2300" dirty="0">
                <a:hlinkClick r:id="rId4"/>
              </a:rPr>
              <a:t>www.oneducation.org.uk/how-to-conduct-a-swot-analysis-for-students/</a:t>
            </a:r>
            <a:r>
              <a:rPr lang="en-US" sz="2300" dirty="0"/>
              <a:t> (Accessed on: 18</a:t>
            </a:r>
            <a:r>
              <a:rPr lang="en-US" sz="2300" baseline="30000" dirty="0"/>
              <a:t>th</a:t>
            </a:r>
            <a:r>
              <a:rPr lang="en-US" sz="2300" dirty="0"/>
              <a:t> October 2025). </a:t>
            </a:r>
          </a:p>
          <a:p>
            <a:endParaRPr lang="en-US" sz="2400" dirty="0"/>
          </a:p>
          <a:p>
            <a:endParaRPr lang="en-US" sz="2400" dirty="0"/>
          </a:p>
          <a:p>
            <a:endParaRPr lang="en-US" sz="2400" dirty="0"/>
          </a:p>
          <a:p>
            <a:endParaRPr lang="en-US" sz="2400" dirty="0"/>
          </a:p>
          <a:p>
            <a:endParaRPr lang="en-US" sz="2400" dirty="0"/>
          </a:p>
          <a:p>
            <a:endParaRPr lang="en-US" sz="2400" dirty="0"/>
          </a:p>
          <a:p>
            <a:endParaRPr lang="en-US" sz="2400" dirty="0"/>
          </a:p>
        </p:txBody>
      </p:sp>
    </p:spTree>
    <p:extLst>
      <p:ext uri="{BB962C8B-B14F-4D97-AF65-F5344CB8AC3E}">
        <p14:creationId xmlns:p14="http://schemas.microsoft.com/office/powerpoint/2010/main" val="181877415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18276C"/>
      </a:dk2>
      <a:lt2>
        <a:srgbClr val="EBEBEB"/>
      </a:lt2>
      <a:accent1>
        <a:srgbClr val="AC3EC1"/>
      </a:accent1>
      <a:accent2>
        <a:srgbClr val="477BD1"/>
      </a:accent2>
      <a:accent3>
        <a:srgbClr val="46B298"/>
      </a:accent3>
      <a:accent4>
        <a:srgbClr val="90BA4C"/>
      </a:accent4>
      <a:accent5>
        <a:srgbClr val="DD9D31"/>
      </a:accent5>
      <a:accent6>
        <a:srgbClr val="E25247"/>
      </a:accent6>
      <a:hlink>
        <a:srgbClr val="C573D2"/>
      </a:hlink>
      <a:folHlink>
        <a:srgbClr val="CCAEE8"/>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42E5908D-19A2-46FD-89FA-638B126129EF}"/>
    </a:ext>
  </a:extLst>
</a:theme>
</file>

<file path=docProps/app.xml><?xml version="1.0" encoding="utf-8"?>
<Properties xmlns="http://schemas.openxmlformats.org/officeDocument/2006/extended-properties" xmlns:vt="http://schemas.openxmlformats.org/officeDocument/2006/docPropsVTypes">
  <Template>TM03457452[[fn=Celestial]]</Template>
  <TotalTime>141</TotalTime>
  <Words>851</Words>
  <Application>Microsoft Office PowerPoint</Application>
  <PresentationFormat>Widescreen</PresentationFormat>
  <Paragraphs>101</Paragraphs>
  <Slides>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Arial</vt:lpstr>
      <vt:lpstr>Calibri</vt:lpstr>
      <vt:lpstr>Calibri Light</vt:lpstr>
      <vt:lpstr>Celestial</vt:lpstr>
      <vt:lpstr>PowerPoint Presentation</vt:lpstr>
      <vt:lpstr>PowerPoint Presentation</vt:lpstr>
      <vt:lpstr>Personal swot analysis for educational development</vt:lpstr>
      <vt:lpstr> Using strengths to overcome weaknesses</vt:lpstr>
      <vt:lpstr>Minimize threats through strengths</vt:lpstr>
      <vt:lpstr>UTILIZING OPPORTUNTIES WITH STRENGTHS  </vt:lpstr>
      <vt:lpstr>conclusion </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Aisha Sultana (2409656)</dc:creator>
  <cp:lastModifiedBy>Aisha Sultana (2409656)</cp:lastModifiedBy>
  <cp:revision>1</cp:revision>
  <dcterms:created xsi:type="dcterms:W3CDTF">2025-10-15T19:25:03Z</dcterms:created>
  <dcterms:modified xsi:type="dcterms:W3CDTF">2025-10-19T21:04:30Z</dcterms:modified>
</cp:coreProperties>
</file>