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72" autoAdjust="0"/>
    <p:restoredTop sz="94660"/>
  </p:normalViewPr>
  <p:slideViewPr>
    <p:cSldViewPr>
      <p:cViewPr varScale="1">
        <p:scale>
          <a:sx n="87" d="100"/>
          <a:sy n="87" d="100"/>
        </p:scale>
        <p:origin x="-13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289A9C92-D5FC-4045-AFCF-E6398A2D6B8C}" type="datetimeFigureOut">
              <a:rPr lang="en-GB"/>
              <a:pPr>
                <a:defRPr/>
              </a:pPr>
              <a:t>02/10/2017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FB9075E6-D1F4-45AD-B029-19442F9C49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182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EF3D43-844E-4EA6-80AA-4B35C992185C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C4D83B-0DE9-4429-ADBC-DA081D28B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553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936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9214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3254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38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9ED2F9-2943-4CAC-BF05-3681DCF5E39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780CB4-7DBA-431B-9B37-35F5C0E7C2D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0FF0EC-C697-4BE8-91B2-BC0C8687C06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CBD789-4A90-471F-85C6-09085C2D970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70CF5-42E8-447A-B3B0-4ADC708AAD6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13A64-8A25-4140-9D23-F0E385552B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95DD50-3770-45EF-95C0-033DAFAC8F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97A08A-4515-4389-BBD0-8D2D368B0D6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AD68C0-C270-41C2-8F1B-C7E08C32CB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6D1B2F-A007-4572-BD22-3CD6E76CB6D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A2EFBC-562A-4C53-9DAD-667978AFEBA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12DE9C0-70C4-4DFA-BFFA-F9D0D35A275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christopher.fleming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CLAH4007: Defenders, Conquerors, Vanquished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Introduction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practicalities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265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Module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History module introducing the archaic/classical Greek world. </a:t>
            </a:r>
          </a:p>
          <a:p>
            <a:endParaRPr lang="en-GB" dirty="0"/>
          </a:p>
          <a:p>
            <a:r>
              <a:rPr lang="en-GB" dirty="0"/>
              <a:t>Lectures: Mondays, 9-11am, Tucker 1. </a:t>
            </a:r>
          </a:p>
          <a:p>
            <a:endParaRPr lang="en-GB" dirty="0"/>
          </a:p>
          <a:p>
            <a:r>
              <a:rPr lang="en-GB" dirty="0"/>
              <a:t>Module leads: </a:t>
            </a:r>
          </a:p>
          <a:p>
            <a:pPr lvl="1"/>
            <a:r>
              <a:rPr lang="en-GB" dirty="0"/>
              <a:t>Chris Fleming (semester 1). </a:t>
            </a:r>
          </a:p>
          <a:p>
            <a:pPr lvl="1"/>
            <a:r>
              <a:rPr lang="en-GB" dirty="0"/>
              <a:t>Kyle Erickson (semester 2).</a:t>
            </a:r>
          </a:p>
          <a:p>
            <a:endParaRPr lang="en-GB" dirty="0"/>
          </a:p>
          <a:p>
            <a:r>
              <a:rPr lang="en-GB" dirty="0"/>
              <a:t>My email: </a:t>
            </a:r>
            <a:r>
              <a:rPr lang="en-GB" dirty="0">
                <a:hlinkClick r:id="rId3"/>
              </a:rPr>
              <a:t>christopher.fleming@uwtsd.ac.uk</a:t>
            </a:r>
            <a:r>
              <a:rPr lang="en-GB" dirty="0"/>
              <a:t> </a:t>
            </a:r>
          </a:p>
          <a:p>
            <a:r>
              <a:rPr lang="en-GB" dirty="0"/>
              <a:t>My office hours: Thurs, 10-11am and Fri, 2-3pm. </a:t>
            </a:r>
          </a:p>
        </p:txBody>
      </p:sp>
    </p:spTree>
    <p:extLst>
      <p:ext uri="{BB962C8B-B14F-4D97-AF65-F5344CB8AC3E}">
        <p14:creationId xmlns:p14="http://schemas.microsoft.com/office/powerpoint/2010/main" val="426927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When, where, how + Assessment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module syllabus is on Moodle.</a:t>
            </a:r>
          </a:p>
          <a:p>
            <a:endParaRPr lang="en-GB" dirty="0"/>
          </a:p>
          <a:p>
            <a:r>
              <a:rPr lang="en-GB" dirty="0"/>
              <a:t>You should read this carefully as soon as possible.</a:t>
            </a:r>
          </a:p>
          <a:p>
            <a:endParaRPr lang="en-GB" dirty="0"/>
          </a:p>
          <a:p>
            <a:r>
              <a:rPr lang="en-GB" dirty="0"/>
              <a:t>You will find information about the assessment and deadlines there. </a:t>
            </a:r>
          </a:p>
        </p:txBody>
      </p:sp>
    </p:spTree>
    <p:extLst>
      <p:ext uri="{BB962C8B-B14F-4D97-AF65-F5344CB8AC3E}">
        <p14:creationId xmlns:p14="http://schemas.microsoft.com/office/powerpoint/2010/main" val="739659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If you do not submit every assignment, you will automatically fail the module.</a:t>
            </a:r>
          </a:p>
          <a:p>
            <a:r>
              <a:rPr lang="en-GB" sz="4400" dirty="0"/>
              <a:t>Attendance is compulsory. </a:t>
            </a:r>
          </a:p>
        </p:txBody>
      </p:sp>
    </p:spTree>
    <p:extLst>
      <p:ext uri="{BB962C8B-B14F-4D97-AF65-F5344CB8AC3E}">
        <p14:creationId xmlns:p14="http://schemas.microsoft.com/office/powerpoint/2010/main" val="520358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 1: THE ENGAGEMENT PORTFOLIO</a:t>
            </a:r>
          </a:p>
          <a:p>
            <a:r>
              <a:rPr lang="en-GB" dirty="0"/>
              <a:t>Assessment Component 2: 1,500-word essay – due </a:t>
            </a:r>
            <a:r>
              <a:rPr lang="en-GB" dirty="0">
                <a:solidFill>
                  <a:srgbClr val="FF0000"/>
                </a:solidFill>
              </a:rPr>
              <a:t>14</a:t>
            </a:r>
            <a:r>
              <a:rPr lang="en-GB" baseline="30000" dirty="0">
                <a:solidFill>
                  <a:srgbClr val="FF0000"/>
                </a:solidFill>
              </a:rPr>
              <a:t>th</a:t>
            </a:r>
            <a:r>
              <a:rPr lang="en-GB" dirty="0">
                <a:solidFill>
                  <a:srgbClr val="FF0000"/>
                </a:solidFill>
              </a:rPr>
              <a:t> November. </a:t>
            </a:r>
            <a:endParaRPr lang="en-GB" dirty="0"/>
          </a:p>
          <a:p>
            <a:r>
              <a:rPr lang="en-GB" dirty="0"/>
              <a:t>Assessment Component 3: 1,000-word gobbet – due </a:t>
            </a:r>
            <a:r>
              <a:rPr lang="en-GB" dirty="0">
                <a:solidFill>
                  <a:srgbClr val="FF0000"/>
                </a:solidFill>
              </a:rPr>
              <a:t>24</a:t>
            </a:r>
            <a:r>
              <a:rPr lang="en-GB" baseline="30000" dirty="0">
                <a:solidFill>
                  <a:srgbClr val="FF0000"/>
                </a:solidFill>
              </a:rPr>
              <a:t>th</a:t>
            </a:r>
            <a:r>
              <a:rPr lang="en-GB" dirty="0">
                <a:solidFill>
                  <a:srgbClr val="FF0000"/>
                </a:solidFill>
              </a:rPr>
              <a:t> April. </a:t>
            </a:r>
            <a:endParaRPr lang="en-GB" dirty="0"/>
          </a:p>
          <a:p>
            <a:endParaRPr lang="en-GB" dirty="0"/>
          </a:p>
          <a:p>
            <a:r>
              <a:rPr lang="en-GB" dirty="0"/>
              <a:t>Check these deadlines and put them in your calendar!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500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ENGAGEMENT PORTFOLIO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an annotated timeline that you have to complete every week.</a:t>
            </a:r>
          </a:p>
          <a:p>
            <a:r>
              <a:rPr lang="en-GB" dirty="0"/>
              <a:t>This assessment runs throughout the year, and has two official submission points: </a:t>
            </a:r>
            <a:r>
              <a:rPr lang="en-GB" b="1" dirty="0">
                <a:solidFill>
                  <a:srgbClr val="FF0000"/>
                </a:solidFill>
              </a:rPr>
              <a:t>23</a:t>
            </a:r>
            <a:r>
              <a:rPr lang="en-GB" b="1" baseline="30000" dirty="0">
                <a:solidFill>
                  <a:srgbClr val="FF0000"/>
                </a:solidFill>
              </a:rPr>
              <a:t>rd</a:t>
            </a:r>
            <a:r>
              <a:rPr lang="en-GB" b="1" dirty="0">
                <a:solidFill>
                  <a:srgbClr val="FF0000"/>
                </a:solidFill>
              </a:rPr>
              <a:t> January </a:t>
            </a:r>
            <a:r>
              <a:rPr lang="en-GB" dirty="0"/>
              <a:t>for Semester 1 and </a:t>
            </a:r>
            <a:r>
              <a:rPr lang="en-GB" b="1" dirty="0">
                <a:solidFill>
                  <a:srgbClr val="FF0000"/>
                </a:solidFill>
              </a:rPr>
              <a:t>8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May </a:t>
            </a:r>
            <a:r>
              <a:rPr lang="en-GB" dirty="0"/>
              <a:t>for semester 2.</a:t>
            </a:r>
          </a:p>
          <a:p>
            <a:endParaRPr lang="en-GB" dirty="0"/>
          </a:p>
          <a:p>
            <a:r>
              <a:rPr lang="en-GB" dirty="0"/>
              <a:t>Read through the Annotated Timeline Guidance </a:t>
            </a:r>
            <a:r>
              <a:rPr lang="en-GB" dirty="0" smtClean="0"/>
              <a:t>(in </a:t>
            </a:r>
            <a:r>
              <a:rPr lang="en-GB" smtClean="0"/>
              <a:t>the syllabus) VERY </a:t>
            </a:r>
            <a:r>
              <a:rPr lang="en-GB" dirty="0"/>
              <a:t>carefully. If you still have any questions, ask me.</a:t>
            </a:r>
          </a:p>
        </p:txBody>
      </p:sp>
    </p:spTree>
    <p:extLst>
      <p:ext uri="{BB962C8B-B14F-4D97-AF65-F5344CB8AC3E}">
        <p14:creationId xmlns:p14="http://schemas.microsoft.com/office/powerpoint/2010/main" val="3003344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talk Greek history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991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856</TotalTime>
  <Words>230</Words>
  <Application>Microsoft Office PowerPoint</Application>
  <PresentationFormat>On-screen Show (4:3)</PresentationFormat>
  <Paragraphs>40</Paragraphs>
  <Slides>8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Clarity</vt:lpstr>
      <vt:lpstr>CLAH4007: Defenders, Conquerors, Vanquished</vt:lpstr>
      <vt:lpstr>Some practicalities</vt:lpstr>
      <vt:lpstr>The Module</vt:lpstr>
      <vt:lpstr>When, where, how + Assessment</vt:lpstr>
      <vt:lpstr>Remember</vt:lpstr>
      <vt:lpstr>Assessment</vt:lpstr>
      <vt:lpstr>THE ENGAGEMENT PORTFOLIO</vt:lpstr>
      <vt:lpstr>Let’s talk Greek history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sf003</dc:creator>
  <cp:lastModifiedBy>Administrator</cp:lastModifiedBy>
  <cp:revision>130</cp:revision>
  <dcterms:created xsi:type="dcterms:W3CDTF">2012-09-30T09:00:07Z</dcterms:created>
  <dcterms:modified xsi:type="dcterms:W3CDTF">2017-10-02T14:49:55Z</dcterms:modified>
</cp:coreProperties>
</file>