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62" r:id="rId5"/>
    <p:sldId id="259" r:id="rId6"/>
    <p:sldId id="260" r:id="rId7"/>
    <p:sldId id="271" r:id="rId8"/>
    <p:sldId id="261" r:id="rId9"/>
    <p:sldId id="263" r:id="rId10"/>
    <p:sldId id="264" r:id="rId11"/>
    <p:sldId id="266" r:id="rId12"/>
    <p:sldId id="267" r:id="rId13"/>
    <p:sldId id="268" r:id="rId14"/>
    <p:sldId id="269" r:id="rId15"/>
    <p:sldId id="272"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806864-9E9A-4141-8A72-357AD1113A2F}" v="347" dt="2025-10-10T22:22:44.806"/>
    <p1510:client id="{5EE1B83C-D028-4396-20AA-8603F18B8955}" v="63" dt="2025-10-10T22:23:53.6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eena Bibi (2220252)" userId="3e41f95d-3523-4b4a-88ea-fd9b66a5fdf5" providerId="ADAL" clId="{FFF2D745-EF75-4621-88A6-73F773CDCCA9}"/>
    <pc:docChg chg="undo redo custSel addSld delSld modSld sldOrd">
      <pc:chgData name="Sabeena Bibi (2220252)" userId="3e41f95d-3523-4b4a-88ea-fd9b66a5fdf5" providerId="ADAL" clId="{FFF2D745-EF75-4621-88A6-73F773CDCCA9}" dt="2025-10-10T22:22:44.806" v="5931" actId="20577"/>
      <pc:docMkLst>
        <pc:docMk/>
      </pc:docMkLst>
      <pc:sldChg chg="modSp">
        <pc:chgData name="Sabeena Bibi (2220252)" userId="3e41f95d-3523-4b4a-88ea-fd9b66a5fdf5" providerId="ADAL" clId="{FFF2D745-EF75-4621-88A6-73F773CDCCA9}" dt="2025-10-08T09:50:26.676" v="1" actId="255"/>
        <pc:sldMkLst>
          <pc:docMk/>
          <pc:sldMk cId="0" sldId="256"/>
        </pc:sldMkLst>
        <pc:graphicFrameChg chg="mod">
          <ac:chgData name="Sabeena Bibi (2220252)" userId="3e41f95d-3523-4b4a-88ea-fd9b66a5fdf5" providerId="ADAL" clId="{FFF2D745-EF75-4621-88A6-73F773CDCCA9}" dt="2025-10-08T09:50:26.676" v="1" actId="255"/>
          <ac:graphicFrameMkLst>
            <pc:docMk/>
            <pc:sldMk cId="0" sldId="256"/>
            <ac:graphicFrameMk id="36" creationId="{946E1C7B-B7E9-5DAD-E03B-9B5ACC965D95}"/>
          </ac:graphicFrameMkLst>
        </pc:graphicFrameChg>
      </pc:sldChg>
      <pc:sldChg chg="addSp modSp mod">
        <pc:chgData name="Sabeena Bibi (2220252)" userId="3e41f95d-3523-4b4a-88ea-fd9b66a5fdf5" providerId="ADAL" clId="{FFF2D745-EF75-4621-88A6-73F773CDCCA9}" dt="2025-10-08T12:51:28.838" v="910"/>
        <pc:sldMkLst>
          <pc:docMk/>
          <pc:sldMk cId="0" sldId="257"/>
        </pc:sldMkLst>
        <pc:spChg chg="add mod">
          <ac:chgData name="Sabeena Bibi (2220252)" userId="3e41f95d-3523-4b4a-88ea-fd9b66a5fdf5" providerId="ADAL" clId="{FFF2D745-EF75-4621-88A6-73F773CDCCA9}" dt="2025-10-08T12:43:09.545" v="703"/>
          <ac:spMkLst>
            <pc:docMk/>
            <pc:sldMk cId="0" sldId="257"/>
            <ac:spMk id="3" creationId="{501D9813-BBFF-985F-A12E-B637F82C3AC0}"/>
          </ac:spMkLst>
        </pc:spChg>
        <pc:graphicFrameChg chg="mod modGraphic">
          <ac:chgData name="Sabeena Bibi (2220252)" userId="3e41f95d-3523-4b4a-88ea-fd9b66a5fdf5" providerId="ADAL" clId="{FFF2D745-EF75-4621-88A6-73F773CDCCA9}" dt="2025-10-08T12:51:28.838" v="910"/>
          <ac:graphicFrameMkLst>
            <pc:docMk/>
            <pc:sldMk cId="0" sldId="257"/>
            <ac:graphicFrameMk id="5" creationId="{7C7DBD84-CF90-73B3-5E2A-FDEAD9605201}"/>
          </ac:graphicFrameMkLst>
        </pc:graphicFrameChg>
      </pc:sldChg>
      <pc:sldChg chg="addSp delSp modSp mod">
        <pc:chgData name="Sabeena Bibi (2220252)" userId="3e41f95d-3523-4b4a-88ea-fd9b66a5fdf5" providerId="ADAL" clId="{FFF2D745-EF75-4621-88A6-73F773CDCCA9}" dt="2025-10-08T12:57:14.861" v="926"/>
        <pc:sldMkLst>
          <pc:docMk/>
          <pc:sldMk cId="0" sldId="258"/>
        </pc:sldMkLst>
        <pc:spChg chg="add">
          <ac:chgData name="Sabeena Bibi (2220252)" userId="3e41f95d-3523-4b4a-88ea-fd9b66a5fdf5" providerId="ADAL" clId="{FFF2D745-EF75-4621-88A6-73F773CDCCA9}" dt="2025-10-08T12:57:02.310" v="923"/>
          <ac:spMkLst>
            <pc:docMk/>
            <pc:sldMk cId="0" sldId="258"/>
            <ac:spMk id="3" creationId="{5FAFCA0D-D4F9-40E2-4D6F-F82F20CE0C4F}"/>
          </ac:spMkLst>
        </pc:spChg>
        <pc:graphicFrameChg chg="mod">
          <ac:chgData name="Sabeena Bibi (2220252)" userId="3e41f95d-3523-4b4a-88ea-fd9b66a5fdf5" providerId="ADAL" clId="{FFF2D745-EF75-4621-88A6-73F773CDCCA9}" dt="2025-10-08T12:57:04.629" v="924"/>
          <ac:graphicFrameMkLst>
            <pc:docMk/>
            <pc:sldMk cId="0" sldId="258"/>
            <ac:graphicFrameMk id="5" creationId="{D0EEE753-B38C-9CD8-28A2-614EDF101078}"/>
          </ac:graphicFrameMkLst>
        </pc:graphicFrameChg>
      </pc:sldChg>
      <pc:sldChg chg="modSp">
        <pc:chgData name="Sabeena Bibi (2220252)" userId="3e41f95d-3523-4b4a-88ea-fd9b66a5fdf5" providerId="ADAL" clId="{FFF2D745-EF75-4621-88A6-73F773CDCCA9}" dt="2025-10-08T09:52:35.411" v="14" actId="255"/>
        <pc:sldMkLst>
          <pc:docMk/>
          <pc:sldMk cId="0" sldId="259"/>
        </pc:sldMkLst>
        <pc:graphicFrameChg chg="mod">
          <ac:chgData name="Sabeena Bibi (2220252)" userId="3e41f95d-3523-4b4a-88ea-fd9b66a5fdf5" providerId="ADAL" clId="{FFF2D745-EF75-4621-88A6-73F773CDCCA9}" dt="2025-10-08T09:52:35.411" v="14" actId="255"/>
          <ac:graphicFrameMkLst>
            <pc:docMk/>
            <pc:sldMk cId="0" sldId="259"/>
            <ac:graphicFrameMk id="5" creationId="{79430ED5-4A1A-3BF3-FB82-D77672F906EE}"/>
          </ac:graphicFrameMkLst>
        </pc:graphicFrameChg>
      </pc:sldChg>
      <pc:sldChg chg="modSp mod">
        <pc:chgData name="Sabeena Bibi (2220252)" userId="3e41f95d-3523-4b4a-88ea-fd9b66a5fdf5" providerId="ADAL" clId="{FFF2D745-EF75-4621-88A6-73F773CDCCA9}" dt="2025-10-08T09:52:56.600" v="15" actId="255"/>
        <pc:sldMkLst>
          <pc:docMk/>
          <pc:sldMk cId="0" sldId="260"/>
        </pc:sldMkLst>
        <pc:spChg chg="mod">
          <ac:chgData name="Sabeena Bibi (2220252)" userId="3e41f95d-3523-4b4a-88ea-fd9b66a5fdf5" providerId="ADAL" clId="{FFF2D745-EF75-4621-88A6-73F773CDCCA9}" dt="2025-10-08T09:52:56.600" v="15" actId="255"/>
          <ac:spMkLst>
            <pc:docMk/>
            <pc:sldMk cId="0" sldId="260"/>
            <ac:spMk id="3" creationId="{00000000-0000-0000-0000-000000000000}"/>
          </ac:spMkLst>
        </pc:spChg>
      </pc:sldChg>
      <pc:sldChg chg="modSp ord">
        <pc:chgData name="Sabeena Bibi (2220252)" userId="3e41f95d-3523-4b4a-88ea-fd9b66a5fdf5" providerId="ADAL" clId="{FFF2D745-EF75-4621-88A6-73F773CDCCA9}" dt="2025-10-08T10:19:54.628" v="148"/>
        <pc:sldMkLst>
          <pc:docMk/>
          <pc:sldMk cId="0" sldId="261"/>
        </pc:sldMkLst>
        <pc:graphicFrameChg chg="mod">
          <ac:chgData name="Sabeena Bibi (2220252)" userId="3e41f95d-3523-4b4a-88ea-fd9b66a5fdf5" providerId="ADAL" clId="{FFF2D745-EF75-4621-88A6-73F773CDCCA9}" dt="2025-10-08T09:53:29.379" v="17" actId="255"/>
          <ac:graphicFrameMkLst>
            <pc:docMk/>
            <pc:sldMk cId="0" sldId="261"/>
            <ac:graphicFrameMk id="5" creationId="{0576216F-1674-0D42-2E75-9D45501B448E}"/>
          </ac:graphicFrameMkLst>
        </pc:graphicFrameChg>
      </pc:sldChg>
      <pc:sldChg chg="modSp mod ord">
        <pc:chgData name="Sabeena Bibi (2220252)" userId="3e41f95d-3523-4b4a-88ea-fd9b66a5fdf5" providerId="ADAL" clId="{FFF2D745-EF75-4621-88A6-73F773CDCCA9}" dt="2025-10-08T10:22:18.848" v="161" actId="1036"/>
        <pc:sldMkLst>
          <pc:docMk/>
          <pc:sldMk cId="0" sldId="262"/>
        </pc:sldMkLst>
        <pc:spChg chg="mod">
          <ac:chgData name="Sabeena Bibi (2220252)" userId="3e41f95d-3523-4b4a-88ea-fd9b66a5fdf5" providerId="ADAL" clId="{FFF2D745-EF75-4621-88A6-73F773CDCCA9}" dt="2025-10-08T10:20:04.971" v="160" actId="20577"/>
          <ac:spMkLst>
            <pc:docMk/>
            <pc:sldMk cId="0" sldId="262"/>
            <ac:spMk id="2" creationId="{00000000-0000-0000-0000-000000000000}"/>
          </ac:spMkLst>
        </pc:spChg>
        <pc:graphicFrameChg chg="mod">
          <ac:chgData name="Sabeena Bibi (2220252)" userId="3e41f95d-3523-4b4a-88ea-fd9b66a5fdf5" providerId="ADAL" clId="{FFF2D745-EF75-4621-88A6-73F773CDCCA9}" dt="2025-10-08T10:22:18.848" v="161" actId="1036"/>
          <ac:graphicFrameMkLst>
            <pc:docMk/>
            <pc:sldMk cId="0" sldId="262"/>
            <ac:graphicFrameMk id="5" creationId="{55D9ADE2-D915-EA22-332F-C089642A296E}"/>
          </ac:graphicFrameMkLst>
        </pc:graphicFrameChg>
      </pc:sldChg>
      <pc:sldChg chg="addSp delSp modSp mod">
        <pc:chgData name="Sabeena Bibi (2220252)" userId="3e41f95d-3523-4b4a-88ea-fd9b66a5fdf5" providerId="ADAL" clId="{FFF2D745-EF75-4621-88A6-73F773CDCCA9}" dt="2025-10-10T22:20:09.769" v="5914" actId="113"/>
        <pc:sldMkLst>
          <pc:docMk/>
          <pc:sldMk cId="0" sldId="263"/>
        </pc:sldMkLst>
        <pc:spChg chg="mod">
          <ac:chgData name="Sabeena Bibi (2220252)" userId="3e41f95d-3523-4b4a-88ea-fd9b66a5fdf5" providerId="ADAL" clId="{FFF2D745-EF75-4621-88A6-73F773CDCCA9}" dt="2025-10-10T22:10:47.816" v="5710" actId="26606"/>
          <ac:spMkLst>
            <pc:docMk/>
            <pc:sldMk cId="0" sldId="263"/>
            <ac:spMk id="2" creationId="{00000000-0000-0000-0000-000000000000}"/>
          </ac:spMkLst>
        </pc:spChg>
        <pc:spChg chg="add del">
          <ac:chgData name="Sabeena Bibi (2220252)" userId="3e41f95d-3523-4b4a-88ea-fd9b66a5fdf5" providerId="ADAL" clId="{FFF2D745-EF75-4621-88A6-73F773CDCCA9}" dt="2025-10-10T22:10:47.816" v="5710" actId="26606"/>
          <ac:spMkLst>
            <pc:docMk/>
            <pc:sldMk cId="0" sldId="263"/>
            <ac:spMk id="17" creationId="{2E442304-DDBD-4F7B-8017-36BCC863FB40}"/>
          </ac:spMkLst>
        </pc:spChg>
        <pc:spChg chg="add del">
          <ac:chgData name="Sabeena Bibi (2220252)" userId="3e41f95d-3523-4b4a-88ea-fd9b66a5fdf5" providerId="ADAL" clId="{FFF2D745-EF75-4621-88A6-73F773CDCCA9}" dt="2025-10-10T22:10:47.816" v="5710" actId="26606"/>
          <ac:spMkLst>
            <pc:docMk/>
            <pc:sldMk cId="0" sldId="263"/>
            <ac:spMk id="18" creationId="{5E107275-3853-46FD-A241-DE4355A42675}"/>
          </ac:spMkLst>
        </pc:spChg>
        <pc:spChg chg="add del">
          <ac:chgData name="Sabeena Bibi (2220252)" userId="3e41f95d-3523-4b4a-88ea-fd9b66a5fdf5" providerId="ADAL" clId="{FFF2D745-EF75-4621-88A6-73F773CDCCA9}" dt="2025-10-10T22:10:27.967" v="5707" actId="26606"/>
          <ac:spMkLst>
            <pc:docMk/>
            <pc:sldMk cId="0" sldId="263"/>
            <ac:spMk id="24" creationId="{2659FDB4-FCBE-4A89-B46D-43D4FA54464D}"/>
          </ac:spMkLst>
        </pc:spChg>
        <pc:spChg chg="add del">
          <ac:chgData name="Sabeena Bibi (2220252)" userId="3e41f95d-3523-4b4a-88ea-fd9b66a5fdf5" providerId="ADAL" clId="{FFF2D745-EF75-4621-88A6-73F773CDCCA9}" dt="2025-10-10T22:10:47.770" v="5709" actId="26606"/>
          <ac:spMkLst>
            <pc:docMk/>
            <pc:sldMk cId="0" sldId="263"/>
            <ac:spMk id="31" creationId="{1D63C574-BFD2-41A1-A567-B0C3CC7FDD4F}"/>
          </ac:spMkLst>
        </pc:spChg>
        <pc:spChg chg="add del">
          <ac:chgData name="Sabeena Bibi (2220252)" userId="3e41f95d-3523-4b4a-88ea-fd9b66a5fdf5" providerId="ADAL" clId="{FFF2D745-EF75-4621-88A6-73F773CDCCA9}" dt="2025-10-10T22:10:47.770" v="5709" actId="26606"/>
          <ac:spMkLst>
            <pc:docMk/>
            <pc:sldMk cId="0" sldId="263"/>
            <ac:spMk id="40" creationId="{E2A46BAB-8C31-42B2-90E8-B26DD3E81D37}"/>
          </ac:spMkLst>
        </pc:spChg>
        <pc:spChg chg="add">
          <ac:chgData name="Sabeena Bibi (2220252)" userId="3e41f95d-3523-4b4a-88ea-fd9b66a5fdf5" providerId="ADAL" clId="{FFF2D745-EF75-4621-88A6-73F773CDCCA9}" dt="2025-10-10T22:10:47.816" v="5710" actId="26606"/>
          <ac:spMkLst>
            <pc:docMk/>
            <pc:sldMk cId="0" sldId="263"/>
            <ac:spMk id="42" creationId="{2659FDB4-FCBE-4A89-B46D-43D4FA54464D}"/>
          </ac:spMkLst>
        </pc:spChg>
        <pc:grpChg chg="add del">
          <ac:chgData name="Sabeena Bibi (2220252)" userId="3e41f95d-3523-4b4a-88ea-fd9b66a5fdf5" providerId="ADAL" clId="{FFF2D745-EF75-4621-88A6-73F773CDCCA9}" dt="2025-10-10T22:10:47.770" v="5709" actId="26606"/>
          <ac:grpSpMkLst>
            <pc:docMk/>
            <pc:sldMk cId="0" sldId="263"/>
            <ac:grpSpMk id="28" creationId="{B3F7A3C7-0737-4E57-B30E-8EEFE638B401}"/>
          </ac:grpSpMkLst>
        </pc:grpChg>
        <pc:grpChg chg="add del">
          <ac:chgData name="Sabeena Bibi (2220252)" userId="3e41f95d-3523-4b4a-88ea-fd9b66a5fdf5" providerId="ADAL" clId="{FFF2D745-EF75-4621-88A6-73F773CDCCA9}" dt="2025-10-10T22:10:47.770" v="5709" actId="26606"/>
          <ac:grpSpMkLst>
            <pc:docMk/>
            <pc:sldMk cId="0" sldId="263"/>
            <ac:grpSpMk id="32" creationId="{43F5E015-E085-4624-B431-B42414448684}"/>
          </ac:grpSpMkLst>
        </pc:grpChg>
        <pc:graphicFrameChg chg="mod modGraphic">
          <ac:chgData name="Sabeena Bibi (2220252)" userId="3e41f95d-3523-4b4a-88ea-fd9b66a5fdf5" providerId="ADAL" clId="{FFF2D745-EF75-4621-88A6-73F773CDCCA9}" dt="2025-10-10T22:20:09.769" v="5914" actId="113"/>
          <ac:graphicFrameMkLst>
            <pc:docMk/>
            <pc:sldMk cId="0" sldId="263"/>
            <ac:graphicFrameMk id="19" creationId="{14C49040-8107-B43A-1B0B-658E9A7A77DC}"/>
          </ac:graphicFrameMkLst>
        </pc:graphicFrameChg>
        <pc:cxnChg chg="add del">
          <ac:chgData name="Sabeena Bibi (2220252)" userId="3e41f95d-3523-4b4a-88ea-fd9b66a5fdf5" providerId="ADAL" clId="{FFF2D745-EF75-4621-88A6-73F773CDCCA9}" dt="2025-10-10T22:10:27.967" v="5707" actId="26606"/>
          <ac:cxnSpMkLst>
            <pc:docMk/>
            <pc:sldMk cId="0" sldId="263"/>
            <ac:cxnSpMk id="26" creationId="{C8F51B3F-8331-4E4A-AE96-D47B1006EEAD}"/>
          </ac:cxnSpMkLst>
        </pc:cxnChg>
        <pc:cxnChg chg="add">
          <ac:chgData name="Sabeena Bibi (2220252)" userId="3e41f95d-3523-4b4a-88ea-fd9b66a5fdf5" providerId="ADAL" clId="{FFF2D745-EF75-4621-88A6-73F773CDCCA9}" dt="2025-10-10T22:10:47.816" v="5710" actId="26606"/>
          <ac:cxnSpMkLst>
            <pc:docMk/>
            <pc:sldMk cId="0" sldId="263"/>
            <ac:cxnSpMk id="43" creationId="{C8F51B3F-8331-4E4A-AE96-D47B1006EEAD}"/>
          </ac:cxnSpMkLst>
        </pc:cxnChg>
      </pc:sldChg>
      <pc:sldChg chg="modSp">
        <pc:chgData name="Sabeena Bibi (2220252)" userId="3e41f95d-3523-4b4a-88ea-fd9b66a5fdf5" providerId="ADAL" clId="{FFF2D745-EF75-4621-88A6-73F773CDCCA9}" dt="2025-10-08T09:55:58.570" v="29" actId="255"/>
        <pc:sldMkLst>
          <pc:docMk/>
          <pc:sldMk cId="0" sldId="264"/>
        </pc:sldMkLst>
        <pc:graphicFrameChg chg="mod">
          <ac:chgData name="Sabeena Bibi (2220252)" userId="3e41f95d-3523-4b4a-88ea-fd9b66a5fdf5" providerId="ADAL" clId="{FFF2D745-EF75-4621-88A6-73F773CDCCA9}" dt="2025-10-08T09:55:58.570" v="29" actId="255"/>
          <ac:graphicFrameMkLst>
            <pc:docMk/>
            <pc:sldMk cId="0" sldId="264"/>
            <ac:graphicFrameMk id="15" creationId="{75E1535C-11B4-A779-B58B-BF8ED39CF203}"/>
          </ac:graphicFrameMkLst>
        </pc:graphicFrameChg>
      </pc:sldChg>
      <pc:sldChg chg="modSp del">
        <pc:chgData name="Sabeena Bibi (2220252)" userId="3e41f95d-3523-4b4a-88ea-fd9b66a5fdf5" providerId="ADAL" clId="{FFF2D745-EF75-4621-88A6-73F773CDCCA9}" dt="2025-10-08T10:28:55.627" v="414" actId="47"/>
        <pc:sldMkLst>
          <pc:docMk/>
          <pc:sldMk cId="0" sldId="265"/>
        </pc:sldMkLst>
      </pc:sldChg>
      <pc:sldChg chg="modSp">
        <pc:chgData name="Sabeena Bibi (2220252)" userId="3e41f95d-3523-4b4a-88ea-fd9b66a5fdf5" providerId="ADAL" clId="{FFF2D745-EF75-4621-88A6-73F773CDCCA9}" dt="2025-10-08T09:56:24.644" v="31" actId="255"/>
        <pc:sldMkLst>
          <pc:docMk/>
          <pc:sldMk cId="0" sldId="266"/>
        </pc:sldMkLst>
        <pc:graphicFrameChg chg="mod">
          <ac:chgData name="Sabeena Bibi (2220252)" userId="3e41f95d-3523-4b4a-88ea-fd9b66a5fdf5" providerId="ADAL" clId="{FFF2D745-EF75-4621-88A6-73F773CDCCA9}" dt="2025-10-08T09:56:24.644" v="31" actId="255"/>
          <ac:graphicFrameMkLst>
            <pc:docMk/>
            <pc:sldMk cId="0" sldId="266"/>
            <ac:graphicFrameMk id="5" creationId="{B3732B8A-539E-049C-E1CA-B70920BF5DF0}"/>
          </ac:graphicFrameMkLst>
        </pc:graphicFrameChg>
      </pc:sldChg>
      <pc:sldChg chg="modSp mod">
        <pc:chgData name="Sabeena Bibi (2220252)" userId="3e41f95d-3523-4b4a-88ea-fd9b66a5fdf5" providerId="ADAL" clId="{FFF2D745-EF75-4621-88A6-73F773CDCCA9}" dt="2025-10-10T20:56:40.384" v="5508" actId="20577"/>
        <pc:sldMkLst>
          <pc:docMk/>
          <pc:sldMk cId="0" sldId="267"/>
        </pc:sldMkLst>
        <pc:spChg chg="mod">
          <ac:chgData name="Sabeena Bibi (2220252)" userId="3e41f95d-3523-4b4a-88ea-fd9b66a5fdf5" providerId="ADAL" clId="{FFF2D745-EF75-4621-88A6-73F773CDCCA9}" dt="2025-10-10T20:56:40.384" v="5508" actId="20577"/>
          <ac:spMkLst>
            <pc:docMk/>
            <pc:sldMk cId="0" sldId="267"/>
            <ac:spMk id="3" creationId="{00000000-0000-0000-0000-000000000000}"/>
          </ac:spMkLst>
        </pc:spChg>
      </pc:sldChg>
      <pc:sldChg chg="addSp delSp modSp mod">
        <pc:chgData name="Sabeena Bibi (2220252)" userId="3e41f95d-3523-4b4a-88ea-fd9b66a5fdf5" providerId="ADAL" clId="{FFF2D745-EF75-4621-88A6-73F773CDCCA9}" dt="2025-10-10T22:16:52.792" v="5909" actId="26606"/>
        <pc:sldMkLst>
          <pc:docMk/>
          <pc:sldMk cId="0" sldId="268"/>
        </pc:sldMkLst>
        <pc:spChg chg="mod">
          <ac:chgData name="Sabeena Bibi (2220252)" userId="3e41f95d-3523-4b4a-88ea-fd9b66a5fdf5" providerId="ADAL" clId="{FFF2D745-EF75-4621-88A6-73F773CDCCA9}" dt="2025-10-10T22:16:52.792" v="5909" actId="26606"/>
          <ac:spMkLst>
            <pc:docMk/>
            <pc:sldMk cId="0" sldId="268"/>
            <ac:spMk id="2" creationId="{00000000-0000-0000-0000-000000000000}"/>
          </ac:spMkLst>
        </pc:spChg>
        <pc:spChg chg="del mod">
          <ac:chgData name="Sabeena Bibi (2220252)" userId="3e41f95d-3523-4b4a-88ea-fd9b66a5fdf5" providerId="ADAL" clId="{FFF2D745-EF75-4621-88A6-73F773CDCCA9}" dt="2025-10-10T22:16:16.910" v="5903" actId="26606"/>
          <ac:spMkLst>
            <pc:docMk/>
            <pc:sldMk cId="0" sldId="268"/>
            <ac:spMk id="3" creationId="{00000000-0000-0000-0000-000000000000}"/>
          </ac:spMkLst>
        </pc:spChg>
        <pc:spChg chg="del">
          <ac:chgData name="Sabeena Bibi (2220252)" userId="3e41f95d-3523-4b4a-88ea-fd9b66a5fdf5" providerId="ADAL" clId="{FFF2D745-EF75-4621-88A6-73F773CDCCA9}" dt="2025-10-10T22:16:16.910" v="5903" actId="26606"/>
          <ac:spMkLst>
            <pc:docMk/>
            <pc:sldMk cId="0" sldId="268"/>
            <ac:spMk id="8" creationId="{C05CBC3C-2E5A-4839-8B9B-2E5A6ADF0F58}"/>
          </ac:spMkLst>
        </pc:spChg>
        <pc:spChg chg="del">
          <ac:chgData name="Sabeena Bibi (2220252)" userId="3e41f95d-3523-4b4a-88ea-fd9b66a5fdf5" providerId="ADAL" clId="{FFF2D745-EF75-4621-88A6-73F773CDCCA9}" dt="2025-10-10T22:16:16.910" v="5903" actId="26606"/>
          <ac:spMkLst>
            <pc:docMk/>
            <pc:sldMk cId="0" sldId="268"/>
            <ac:spMk id="10" creationId="{827FF362-FC97-4BF5-949B-D4ADFA26E457}"/>
          </ac:spMkLst>
        </pc:spChg>
        <pc:spChg chg="add del">
          <ac:chgData name="Sabeena Bibi (2220252)" userId="3e41f95d-3523-4b4a-88ea-fd9b66a5fdf5" providerId="ADAL" clId="{FFF2D745-EF75-4621-88A6-73F773CDCCA9}" dt="2025-10-10T22:16:52.792" v="5909" actId="26606"/>
          <ac:spMkLst>
            <pc:docMk/>
            <pc:sldMk cId="0" sldId="268"/>
            <ac:spMk id="16" creationId="{2659FDB4-FCBE-4A89-B46D-43D4FA54464D}"/>
          </ac:spMkLst>
        </pc:spChg>
        <pc:spChg chg="add del">
          <ac:chgData name="Sabeena Bibi (2220252)" userId="3e41f95d-3523-4b4a-88ea-fd9b66a5fdf5" providerId="ADAL" clId="{FFF2D745-EF75-4621-88A6-73F773CDCCA9}" dt="2025-10-10T22:16:52.542" v="5908" actId="26606"/>
          <ac:spMkLst>
            <pc:docMk/>
            <pc:sldMk cId="0" sldId="268"/>
            <ac:spMk id="23" creationId="{2659FDB4-FCBE-4A89-B46D-43D4FA54464D}"/>
          </ac:spMkLst>
        </pc:spChg>
        <pc:spChg chg="add">
          <ac:chgData name="Sabeena Bibi (2220252)" userId="3e41f95d-3523-4b4a-88ea-fd9b66a5fdf5" providerId="ADAL" clId="{FFF2D745-EF75-4621-88A6-73F773CDCCA9}" dt="2025-10-10T22:16:52.792" v="5909" actId="26606"/>
          <ac:spMkLst>
            <pc:docMk/>
            <pc:sldMk cId="0" sldId="268"/>
            <ac:spMk id="27" creationId="{DCC231C8-C761-4B31-9B1C-C6D19248C6B3}"/>
          </ac:spMkLst>
        </pc:spChg>
        <pc:graphicFrameChg chg="add mod modGraphic">
          <ac:chgData name="Sabeena Bibi (2220252)" userId="3e41f95d-3523-4b4a-88ea-fd9b66a5fdf5" providerId="ADAL" clId="{FFF2D745-EF75-4621-88A6-73F773CDCCA9}" dt="2025-10-10T22:16:52.792" v="5909" actId="26606"/>
          <ac:graphicFrameMkLst>
            <pc:docMk/>
            <pc:sldMk cId="0" sldId="268"/>
            <ac:graphicFrameMk id="12" creationId="{63FF4CE1-9BE1-7D49-2007-6A89C1FBC452}"/>
          </ac:graphicFrameMkLst>
        </pc:graphicFrameChg>
        <pc:cxnChg chg="add del">
          <ac:chgData name="Sabeena Bibi (2220252)" userId="3e41f95d-3523-4b4a-88ea-fd9b66a5fdf5" providerId="ADAL" clId="{FFF2D745-EF75-4621-88A6-73F773CDCCA9}" dt="2025-10-10T22:16:52.792" v="5909" actId="26606"/>
          <ac:cxnSpMkLst>
            <pc:docMk/>
            <pc:sldMk cId="0" sldId="268"/>
            <ac:cxnSpMk id="18" creationId="{C8F51B3F-8331-4E4A-AE96-D47B1006EEAD}"/>
          </ac:cxnSpMkLst>
        </pc:cxnChg>
        <pc:cxnChg chg="add del">
          <ac:chgData name="Sabeena Bibi (2220252)" userId="3e41f95d-3523-4b4a-88ea-fd9b66a5fdf5" providerId="ADAL" clId="{FFF2D745-EF75-4621-88A6-73F773CDCCA9}" dt="2025-10-10T22:16:52.542" v="5908" actId="26606"/>
          <ac:cxnSpMkLst>
            <pc:docMk/>
            <pc:sldMk cId="0" sldId="268"/>
            <ac:cxnSpMk id="25" creationId="{C8F51B3F-8331-4E4A-AE96-D47B1006EEAD}"/>
          </ac:cxnSpMkLst>
        </pc:cxnChg>
      </pc:sldChg>
      <pc:sldChg chg="modSp mod">
        <pc:chgData name="Sabeena Bibi (2220252)" userId="3e41f95d-3523-4b4a-88ea-fd9b66a5fdf5" providerId="ADAL" clId="{FFF2D745-EF75-4621-88A6-73F773CDCCA9}" dt="2025-10-10T22:22:44.806" v="5931" actId="20577"/>
        <pc:sldMkLst>
          <pc:docMk/>
          <pc:sldMk cId="0" sldId="269"/>
        </pc:sldMkLst>
        <pc:spChg chg="mod">
          <ac:chgData name="Sabeena Bibi (2220252)" userId="3e41f95d-3523-4b4a-88ea-fd9b66a5fdf5" providerId="ADAL" clId="{FFF2D745-EF75-4621-88A6-73F773CDCCA9}" dt="2025-10-10T22:18:36.820" v="5913" actId="14100"/>
          <ac:spMkLst>
            <pc:docMk/>
            <pc:sldMk cId="0" sldId="269"/>
            <ac:spMk id="3" creationId="{00000000-0000-0000-0000-000000000000}"/>
          </ac:spMkLst>
        </pc:spChg>
        <pc:spChg chg="mod">
          <ac:chgData name="Sabeena Bibi (2220252)" userId="3e41f95d-3523-4b4a-88ea-fd9b66a5fdf5" providerId="ADAL" clId="{FFF2D745-EF75-4621-88A6-73F773CDCCA9}" dt="2025-10-10T22:22:44.806" v="5931" actId="20577"/>
          <ac:spMkLst>
            <pc:docMk/>
            <pc:sldMk cId="0" sldId="269"/>
            <ac:spMk id="4" creationId="{06DEEEC3-A016-A361-38E4-ECB9E7B2123B}"/>
          </ac:spMkLst>
        </pc:spChg>
      </pc:sldChg>
      <pc:sldChg chg="addSp delSp modSp new mod ord setBg modClrScheme addAnim delAnim delDesignElem chgLayout">
        <pc:chgData name="Sabeena Bibi (2220252)" userId="3e41f95d-3523-4b4a-88ea-fd9b66a5fdf5" providerId="ADAL" clId="{FFF2D745-EF75-4621-88A6-73F773CDCCA9}" dt="2025-10-10T21:36:39.875" v="5691" actId="14100"/>
        <pc:sldMkLst>
          <pc:docMk/>
          <pc:sldMk cId="2246240279" sldId="270"/>
        </pc:sldMkLst>
        <pc:spChg chg="add del mod">
          <ac:chgData name="Sabeena Bibi (2220252)" userId="3e41f95d-3523-4b4a-88ea-fd9b66a5fdf5" providerId="ADAL" clId="{FFF2D745-EF75-4621-88A6-73F773CDCCA9}" dt="2025-10-10T21:04:45.856" v="5509" actId="478"/>
          <ac:spMkLst>
            <pc:docMk/>
            <pc:sldMk cId="2246240279" sldId="270"/>
            <ac:spMk id="2" creationId="{8812D2B9-4B3C-44C5-2756-92D12DC0EC94}"/>
          </ac:spMkLst>
        </pc:spChg>
        <pc:spChg chg="add del">
          <ac:chgData name="Sabeena Bibi (2220252)" userId="3e41f95d-3523-4b4a-88ea-fd9b66a5fdf5" providerId="ADAL" clId="{FFF2D745-EF75-4621-88A6-73F773CDCCA9}" dt="2025-10-10T21:05:21.461" v="5518" actId="26606"/>
          <ac:spMkLst>
            <pc:docMk/>
            <pc:sldMk cId="2246240279" sldId="270"/>
            <ac:spMk id="4" creationId="{079279F7-C64E-4D72-A630-692BF7316379}"/>
          </ac:spMkLst>
        </pc:spChg>
        <pc:spChg chg="add mod ord">
          <ac:chgData name="Sabeena Bibi (2220252)" userId="3e41f95d-3523-4b4a-88ea-fd9b66a5fdf5" providerId="ADAL" clId="{FFF2D745-EF75-4621-88A6-73F773CDCCA9}" dt="2025-10-10T21:36:39.875" v="5691" actId="14100"/>
          <ac:spMkLst>
            <pc:docMk/>
            <pc:sldMk cId="2246240279" sldId="270"/>
            <ac:spMk id="8" creationId="{6DD45B96-61D1-1361-1EB6-2DF57E9BD74E}"/>
          </ac:spMkLst>
        </pc:spChg>
        <pc:spChg chg="add del mod ord">
          <ac:chgData name="Sabeena Bibi (2220252)" userId="3e41f95d-3523-4b4a-88ea-fd9b66a5fdf5" providerId="ADAL" clId="{FFF2D745-EF75-4621-88A6-73F773CDCCA9}" dt="2025-10-10T21:15:09.044" v="5597" actId="21"/>
          <ac:spMkLst>
            <pc:docMk/>
            <pc:sldMk cId="2246240279" sldId="270"/>
            <ac:spMk id="9" creationId="{AB8C3577-F72E-DD30-D7C0-B752FD47A24C}"/>
          </ac:spMkLst>
        </pc:spChg>
        <pc:spChg chg="add del">
          <ac:chgData name="Sabeena Bibi (2220252)" userId="3e41f95d-3523-4b4a-88ea-fd9b66a5fdf5" providerId="ADAL" clId="{FFF2D745-EF75-4621-88A6-73F773CDCCA9}" dt="2025-10-10T21:05:21.430" v="5517" actId="26606"/>
          <ac:spMkLst>
            <pc:docMk/>
            <pc:sldMk cId="2246240279" sldId="270"/>
            <ac:spMk id="10" creationId="{D9A7F3BF-8763-4074-AD77-92790AF314D1}"/>
          </ac:spMkLst>
        </pc:spChg>
        <pc:spChg chg="add del">
          <ac:chgData name="Sabeena Bibi (2220252)" userId="3e41f95d-3523-4b4a-88ea-fd9b66a5fdf5" providerId="ADAL" clId="{FFF2D745-EF75-4621-88A6-73F773CDCCA9}" dt="2025-10-10T21:05:13.322" v="5513" actId="26606"/>
          <ac:spMkLst>
            <pc:docMk/>
            <pc:sldMk cId="2246240279" sldId="270"/>
            <ac:spMk id="11" creationId="{E51BA4DF-2BD4-4EC2-B1DB-B27C8AC71864}"/>
          </ac:spMkLst>
        </pc:spChg>
        <pc:spChg chg="add del">
          <ac:chgData name="Sabeena Bibi (2220252)" userId="3e41f95d-3523-4b4a-88ea-fd9b66a5fdf5" providerId="ADAL" clId="{FFF2D745-EF75-4621-88A6-73F773CDCCA9}" dt="2025-10-10T21:12:44.170" v="5539" actId="26606"/>
          <ac:spMkLst>
            <pc:docMk/>
            <pc:sldMk cId="2246240279" sldId="270"/>
            <ac:spMk id="15" creationId="{47942995-B07F-4636-9A06-C6A104B260A8}"/>
          </ac:spMkLst>
        </pc:spChg>
        <pc:spChg chg="add del">
          <ac:chgData name="Sabeena Bibi (2220252)" userId="3e41f95d-3523-4b4a-88ea-fd9b66a5fdf5" providerId="ADAL" clId="{FFF2D745-EF75-4621-88A6-73F773CDCCA9}" dt="2025-10-10T21:10:22.267" v="5532" actId="26606"/>
          <ac:spMkLst>
            <pc:docMk/>
            <pc:sldMk cId="2246240279" sldId="270"/>
            <ac:spMk id="21" creationId="{2E442304-DDBD-4F7B-8017-36BCC863FB40}"/>
          </ac:spMkLst>
        </pc:spChg>
        <pc:spChg chg="add del">
          <ac:chgData name="Sabeena Bibi (2220252)" userId="3e41f95d-3523-4b4a-88ea-fd9b66a5fdf5" providerId="ADAL" clId="{FFF2D745-EF75-4621-88A6-73F773CDCCA9}" dt="2025-10-10T21:10:22.267" v="5532" actId="26606"/>
          <ac:spMkLst>
            <pc:docMk/>
            <pc:sldMk cId="2246240279" sldId="270"/>
            <ac:spMk id="22" creationId="{5E107275-3853-46FD-A241-DE4355A42675}"/>
          </ac:spMkLst>
        </pc:spChg>
        <pc:spChg chg="add del">
          <ac:chgData name="Sabeena Bibi (2220252)" userId="3e41f95d-3523-4b4a-88ea-fd9b66a5fdf5" providerId="ADAL" clId="{FFF2D745-EF75-4621-88A6-73F773CDCCA9}" dt="2025-10-10T21:12:44.170" v="5539" actId="26606"/>
          <ac:spMkLst>
            <pc:docMk/>
            <pc:sldMk cId="2246240279" sldId="270"/>
            <ac:spMk id="25" creationId="{B81933D1-5615-42C7-9C0B-4EB7105CCE2D}"/>
          </ac:spMkLst>
        </pc:spChg>
        <pc:spChg chg="add del">
          <ac:chgData name="Sabeena Bibi (2220252)" userId="3e41f95d-3523-4b4a-88ea-fd9b66a5fdf5" providerId="ADAL" clId="{FFF2D745-EF75-4621-88A6-73F773CDCCA9}" dt="2025-10-10T21:12:44.170" v="5539" actId="26606"/>
          <ac:spMkLst>
            <pc:docMk/>
            <pc:sldMk cId="2246240279" sldId="270"/>
            <ac:spMk id="26" creationId="{19C9EAEA-39D0-4B0E-A0EB-51E7B26740B1}"/>
          </ac:spMkLst>
        </pc:spChg>
        <pc:spChg chg="add del">
          <ac:chgData name="Sabeena Bibi (2220252)" userId="3e41f95d-3523-4b4a-88ea-fd9b66a5fdf5" providerId="ADAL" clId="{FFF2D745-EF75-4621-88A6-73F773CDCCA9}" dt="2025-10-10T21:10:22.252" v="5531" actId="26606"/>
          <ac:spMkLst>
            <pc:docMk/>
            <pc:sldMk cId="2246240279" sldId="270"/>
            <ac:spMk id="27" creationId="{DA2E7C1E-2B5A-4BBA-AE51-1CD8C19309D7}"/>
          </ac:spMkLst>
        </pc:spChg>
        <pc:spChg chg="add del">
          <ac:chgData name="Sabeena Bibi (2220252)" userId="3e41f95d-3523-4b4a-88ea-fd9b66a5fdf5" providerId="ADAL" clId="{FFF2D745-EF75-4621-88A6-73F773CDCCA9}" dt="2025-10-10T21:14:17.874" v="5593" actId="26606"/>
          <ac:spMkLst>
            <pc:docMk/>
            <pc:sldMk cId="2246240279" sldId="270"/>
            <ac:spMk id="28" creationId="{B5A8AFA4-5C32-4100-9C6D-839A47E15FA0}"/>
          </ac:spMkLst>
        </pc:spChg>
        <pc:spChg chg="add del">
          <ac:chgData name="Sabeena Bibi (2220252)" userId="3e41f95d-3523-4b4a-88ea-fd9b66a5fdf5" providerId="ADAL" clId="{FFF2D745-EF75-4621-88A6-73F773CDCCA9}" dt="2025-10-10T21:10:22.252" v="5531" actId="26606"/>
          <ac:spMkLst>
            <pc:docMk/>
            <pc:sldMk cId="2246240279" sldId="270"/>
            <ac:spMk id="29" creationId="{43DF76B1-5174-4FAF-9D19-FFEE98426836}"/>
          </ac:spMkLst>
        </pc:spChg>
        <pc:spChg chg="add del">
          <ac:chgData name="Sabeena Bibi (2220252)" userId="3e41f95d-3523-4b4a-88ea-fd9b66a5fdf5" providerId="ADAL" clId="{FFF2D745-EF75-4621-88A6-73F773CDCCA9}" dt="2025-10-10T21:12:08.749" v="5536" actId="26606"/>
          <ac:spMkLst>
            <pc:docMk/>
            <pc:sldMk cId="2246240279" sldId="270"/>
            <ac:spMk id="32" creationId="{86FF76B9-219D-4469-AF87-0236D29032F1}"/>
          </ac:spMkLst>
        </pc:spChg>
        <pc:spChg chg="add del">
          <ac:chgData name="Sabeena Bibi (2220252)" userId="3e41f95d-3523-4b4a-88ea-fd9b66a5fdf5" providerId="ADAL" clId="{FFF2D745-EF75-4621-88A6-73F773CDCCA9}" dt="2025-10-10T21:12:08.749" v="5536" actId="26606"/>
          <ac:spMkLst>
            <pc:docMk/>
            <pc:sldMk cId="2246240279" sldId="270"/>
            <ac:spMk id="33" creationId="{2E80C965-DB6D-4F81-9E9E-B027384D0BD6}"/>
          </ac:spMkLst>
        </pc:spChg>
        <pc:spChg chg="add del">
          <ac:chgData name="Sabeena Bibi (2220252)" userId="3e41f95d-3523-4b4a-88ea-fd9b66a5fdf5" providerId="ADAL" clId="{FFF2D745-EF75-4621-88A6-73F773CDCCA9}" dt="2025-10-10T21:12:08.749" v="5536" actId="26606"/>
          <ac:spMkLst>
            <pc:docMk/>
            <pc:sldMk cId="2246240279" sldId="270"/>
            <ac:spMk id="35" creationId="{633C5E46-DAC5-4661-9C87-22B08E2A512F}"/>
          </ac:spMkLst>
        </pc:spChg>
        <pc:spChg chg="add del">
          <ac:chgData name="Sabeena Bibi (2220252)" userId="3e41f95d-3523-4b4a-88ea-fd9b66a5fdf5" providerId="ADAL" clId="{FFF2D745-EF75-4621-88A6-73F773CDCCA9}" dt="2025-10-10T21:14:17.874" v="5593" actId="26606"/>
          <ac:spMkLst>
            <pc:docMk/>
            <pc:sldMk cId="2246240279" sldId="270"/>
            <ac:spMk id="36" creationId="{96B5F253-7949-47C2-9DBD-1570ECDA2296}"/>
          </ac:spMkLst>
        </pc:spChg>
        <pc:spChg chg="add del mod ord">
          <ac:chgData name="Sabeena Bibi (2220252)" userId="3e41f95d-3523-4b4a-88ea-fd9b66a5fdf5" providerId="ADAL" clId="{FFF2D745-EF75-4621-88A6-73F773CDCCA9}" dt="2025-10-10T21:24:26.872" v="5623" actId="700"/>
          <ac:spMkLst>
            <pc:docMk/>
            <pc:sldMk cId="2246240279" sldId="270"/>
            <ac:spMk id="37" creationId="{AF0F006C-3648-B67D-1007-1B947C6BC7CE}"/>
          </ac:spMkLst>
        </pc:spChg>
        <pc:spChg chg="add del mod ord">
          <ac:chgData name="Sabeena Bibi (2220252)" userId="3e41f95d-3523-4b4a-88ea-fd9b66a5fdf5" providerId="ADAL" clId="{FFF2D745-EF75-4621-88A6-73F773CDCCA9}" dt="2025-10-10T21:24:51.168" v="5626" actId="478"/>
          <ac:spMkLst>
            <pc:docMk/>
            <pc:sldMk cId="2246240279" sldId="270"/>
            <ac:spMk id="38" creationId="{2BAAB7F9-6E21-5797-244B-D55319C36653}"/>
          </ac:spMkLst>
        </pc:spChg>
        <pc:spChg chg="add del">
          <ac:chgData name="Sabeena Bibi (2220252)" userId="3e41f95d-3523-4b4a-88ea-fd9b66a5fdf5" providerId="ADAL" clId="{FFF2D745-EF75-4621-88A6-73F773CDCCA9}" dt="2025-10-10T21:12:08.718" v="5535" actId="26606"/>
          <ac:spMkLst>
            <pc:docMk/>
            <pc:sldMk cId="2246240279" sldId="270"/>
            <ac:spMk id="40" creationId="{86FF76B9-219D-4469-AF87-0236D29032F1}"/>
          </ac:spMkLst>
        </pc:spChg>
        <pc:spChg chg="add del">
          <ac:chgData name="Sabeena Bibi (2220252)" userId="3e41f95d-3523-4b4a-88ea-fd9b66a5fdf5" providerId="ADAL" clId="{FFF2D745-EF75-4621-88A6-73F773CDCCA9}" dt="2025-10-10T21:13:56.573" v="5578" actId="26606"/>
          <ac:spMkLst>
            <pc:docMk/>
            <pc:sldMk cId="2246240279" sldId="270"/>
            <ac:spMk id="41" creationId="{3C54F4CE-85F0-46ED-80DA-9518C9251AD1}"/>
          </ac:spMkLst>
        </pc:spChg>
        <pc:spChg chg="add del">
          <ac:chgData name="Sabeena Bibi (2220252)" userId="3e41f95d-3523-4b4a-88ea-fd9b66a5fdf5" providerId="ADAL" clId="{FFF2D745-EF75-4621-88A6-73F773CDCCA9}" dt="2025-10-10T21:13:56.573" v="5578" actId="26606"/>
          <ac:spMkLst>
            <pc:docMk/>
            <pc:sldMk cId="2246240279" sldId="270"/>
            <ac:spMk id="43" creationId="{DADD1FCA-8ACB-4958-81DD-4CDD6D3E1921}"/>
          </ac:spMkLst>
        </pc:spChg>
        <pc:spChg chg="add del">
          <ac:chgData name="Sabeena Bibi (2220252)" userId="3e41f95d-3523-4b4a-88ea-fd9b66a5fdf5" providerId="ADAL" clId="{FFF2D745-EF75-4621-88A6-73F773CDCCA9}" dt="2025-10-10T21:14:04.807" v="5581" actId="26606"/>
          <ac:spMkLst>
            <pc:docMk/>
            <pc:sldMk cId="2246240279" sldId="270"/>
            <ac:spMk id="45" creationId="{9B7AD9F6-8CE7-4299-8FC6-328F4DCD3FF9}"/>
          </ac:spMkLst>
        </pc:spChg>
        <pc:spChg chg="add del">
          <ac:chgData name="Sabeena Bibi (2220252)" userId="3e41f95d-3523-4b4a-88ea-fd9b66a5fdf5" providerId="ADAL" clId="{FFF2D745-EF75-4621-88A6-73F773CDCCA9}" dt="2025-10-10T21:12:08.718" v="5535" actId="26606"/>
          <ac:spMkLst>
            <pc:docMk/>
            <pc:sldMk cId="2246240279" sldId="270"/>
            <ac:spMk id="46" creationId="{2E80C965-DB6D-4F81-9E9E-B027384D0BD6}"/>
          </ac:spMkLst>
        </pc:spChg>
        <pc:spChg chg="add del">
          <ac:chgData name="Sabeena Bibi (2220252)" userId="3e41f95d-3523-4b4a-88ea-fd9b66a5fdf5" providerId="ADAL" clId="{FFF2D745-EF75-4621-88A6-73F773CDCCA9}" dt="2025-10-10T21:14:04.807" v="5581" actId="26606"/>
          <ac:spMkLst>
            <pc:docMk/>
            <pc:sldMk cId="2246240279" sldId="270"/>
            <ac:spMk id="47" creationId="{F49775AF-8896-43EE-92C6-83497D6DC56F}"/>
          </ac:spMkLst>
        </pc:spChg>
        <pc:spChg chg="add del">
          <ac:chgData name="Sabeena Bibi (2220252)" userId="3e41f95d-3523-4b4a-88ea-fd9b66a5fdf5" providerId="ADAL" clId="{FFF2D745-EF75-4621-88A6-73F773CDCCA9}" dt="2025-10-10T21:12:08.718" v="5535" actId="26606"/>
          <ac:spMkLst>
            <pc:docMk/>
            <pc:sldMk cId="2246240279" sldId="270"/>
            <ac:spMk id="48" creationId="{633C5E46-DAC5-4661-9C87-22B08E2A512F}"/>
          </ac:spMkLst>
        </pc:spChg>
        <pc:spChg chg="add del">
          <ac:chgData name="Sabeena Bibi (2220252)" userId="3e41f95d-3523-4b4a-88ea-fd9b66a5fdf5" providerId="ADAL" clId="{FFF2D745-EF75-4621-88A6-73F773CDCCA9}" dt="2025-10-10T21:14:05.995" v="5583" actId="26606"/>
          <ac:spMkLst>
            <pc:docMk/>
            <pc:sldMk cId="2246240279" sldId="270"/>
            <ac:spMk id="49" creationId="{3C54F4CE-85F0-46ED-80DA-9518C9251AD1}"/>
          </ac:spMkLst>
        </pc:spChg>
        <pc:spChg chg="add del">
          <ac:chgData name="Sabeena Bibi (2220252)" userId="3e41f95d-3523-4b4a-88ea-fd9b66a5fdf5" providerId="ADAL" clId="{FFF2D745-EF75-4621-88A6-73F773CDCCA9}" dt="2025-10-10T21:12:30.233" v="5537" actId="700"/>
          <ac:spMkLst>
            <pc:docMk/>
            <pc:sldMk cId="2246240279" sldId="270"/>
            <ac:spMk id="50" creationId="{57845966-6EFC-468A-9CC7-BAB4B95854E7}"/>
          </ac:spMkLst>
        </pc:spChg>
        <pc:spChg chg="add del">
          <ac:chgData name="Sabeena Bibi (2220252)" userId="3e41f95d-3523-4b4a-88ea-fd9b66a5fdf5" providerId="ADAL" clId="{FFF2D745-EF75-4621-88A6-73F773CDCCA9}" dt="2025-10-10T21:12:30.233" v="5537" actId="700"/>
          <ac:spMkLst>
            <pc:docMk/>
            <pc:sldMk cId="2246240279" sldId="270"/>
            <ac:spMk id="52" creationId="{ADAD1991-FFD1-4E94-ABAB-7560D33008E4}"/>
          </ac:spMkLst>
        </pc:spChg>
        <pc:spChg chg="add del">
          <ac:chgData name="Sabeena Bibi (2220252)" userId="3e41f95d-3523-4b4a-88ea-fd9b66a5fdf5" providerId="ADAL" clId="{FFF2D745-EF75-4621-88A6-73F773CDCCA9}" dt="2025-10-10T21:14:05.995" v="5583" actId="26606"/>
          <ac:spMkLst>
            <pc:docMk/>
            <pc:sldMk cId="2246240279" sldId="270"/>
            <ac:spMk id="53" creationId="{DADD1FCA-8ACB-4958-81DD-4CDD6D3E1921}"/>
          </ac:spMkLst>
        </pc:spChg>
        <pc:spChg chg="add del">
          <ac:chgData name="Sabeena Bibi (2220252)" userId="3e41f95d-3523-4b4a-88ea-fd9b66a5fdf5" providerId="ADAL" clId="{FFF2D745-EF75-4621-88A6-73F773CDCCA9}" dt="2025-10-10T21:14:10.672" v="5586" actId="26606"/>
          <ac:spMkLst>
            <pc:docMk/>
            <pc:sldMk cId="2246240279" sldId="270"/>
            <ac:spMk id="55" creationId="{B5A8AFA4-5C32-4100-9C6D-839A47E15FA0}"/>
          </ac:spMkLst>
        </pc:spChg>
        <pc:spChg chg="add del">
          <ac:chgData name="Sabeena Bibi (2220252)" userId="3e41f95d-3523-4b4a-88ea-fd9b66a5fdf5" providerId="ADAL" clId="{FFF2D745-EF75-4621-88A6-73F773CDCCA9}" dt="2025-10-10T21:14:10.672" v="5586" actId="26606"/>
          <ac:spMkLst>
            <pc:docMk/>
            <pc:sldMk cId="2246240279" sldId="270"/>
            <ac:spMk id="56" creationId="{96B5F253-7949-47C2-9DBD-1570ECDA2296}"/>
          </ac:spMkLst>
        </pc:spChg>
        <pc:spChg chg="add del">
          <ac:chgData name="Sabeena Bibi (2220252)" userId="3e41f95d-3523-4b4a-88ea-fd9b66a5fdf5" providerId="ADAL" clId="{FFF2D745-EF75-4621-88A6-73F773CDCCA9}" dt="2025-10-10T21:14:12.093" v="5588" actId="26606"/>
          <ac:spMkLst>
            <pc:docMk/>
            <pc:sldMk cId="2246240279" sldId="270"/>
            <ac:spMk id="58" creationId="{DCF72F19-1473-448C-AA14-0CB8AA374CF0}"/>
          </ac:spMkLst>
        </pc:spChg>
        <pc:spChg chg="add del">
          <ac:chgData name="Sabeena Bibi (2220252)" userId="3e41f95d-3523-4b4a-88ea-fd9b66a5fdf5" providerId="ADAL" clId="{FFF2D745-EF75-4621-88A6-73F773CDCCA9}" dt="2025-10-10T21:14:12.093" v="5588" actId="26606"/>
          <ac:spMkLst>
            <pc:docMk/>
            <pc:sldMk cId="2246240279" sldId="270"/>
            <ac:spMk id="61" creationId="{04357C93-F0CB-4A1C-8F77-4E9063789819}"/>
          </ac:spMkLst>
        </pc:spChg>
        <pc:spChg chg="add del">
          <ac:chgData name="Sabeena Bibi (2220252)" userId="3e41f95d-3523-4b4a-88ea-fd9b66a5fdf5" providerId="ADAL" clId="{FFF2D745-EF75-4621-88A6-73F773CDCCA9}" dt="2025-10-10T21:14:14" v="5590" actId="26606"/>
          <ac:spMkLst>
            <pc:docMk/>
            <pc:sldMk cId="2246240279" sldId="270"/>
            <ac:spMk id="63" creationId="{47942995-B07F-4636-9A06-C6A104B260A8}"/>
          </ac:spMkLst>
        </pc:spChg>
        <pc:spChg chg="add del">
          <ac:chgData name="Sabeena Bibi (2220252)" userId="3e41f95d-3523-4b4a-88ea-fd9b66a5fdf5" providerId="ADAL" clId="{FFF2D745-EF75-4621-88A6-73F773CDCCA9}" dt="2025-10-10T21:14:14" v="5590" actId="26606"/>
          <ac:spMkLst>
            <pc:docMk/>
            <pc:sldMk cId="2246240279" sldId="270"/>
            <ac:spMk id="67" creationId="{B81933D1-5615-42C7-9C0B-4EB7105CCE2D}"/>
          </ac:spMkLst>
        </pc:spChg>
        <pc:spChg chg="add del">
          <ac:chgData name="Sabeena Bibi (2220252)" userId="3e41f95d-3523-4b4a-88ea-fd9b66a5fdf5" providerId="ADAL" clId="{FFF2D745-EF75-4621-88A6-73F773CDCCA9}" dt="2025-10-10T21:14:14" v="5590" actId="26606"/>
          <ac:spMkLst>
            <pc:docMk/>
            <pc:sldMk cId="2246240279" sldId="270"/>
            <ac:spMk id="68" creationId="{19C9EAEA-39D0-4B0E-A0EB-51E7B26740B1}"/>
          </ac:spMkLst>
        </pc:spChg>
        <pc:spChg chg="add del">
          <ac:chgData name="Sabeena Bibi (2220252)" userId="3e41f95d-3523-4b4a-88ea-fd9b66a5fdf5" providerId="ADAL" clId="{FFF2D745-EF75-4621-88A6-73F773CDCCA9}" dt="2025-10-10T21:14:17.655" v="5592" actId="26606"/>
          <ac:spMkLst>
            <pc:docMk/>
            <pc:sldMk cId="2246240279" sldId="270"/>
            <ac:spMk id="70" creationId="{9B7AD9F6-8CE7-4299-8FC6-328F4DCD3FF9}"/>
          </ac:spMkLst>
        </pc:spChg>
        <pc:spChg chg="add del">
          <ac:chgData name="Sabeena Bibi (2220252)" userId="3e41f95d-3523-4b4a-88ea-fd9b66a5fdf5" providerId="ADAL" clId="{FFF2D745-EF75-4621-88A6-73F773CDCCA9}" dt="2025-10-10T21:14:17.655" v="5592" actId="26606"/>
          <ac:spMkLst>
            <pc:docMk/>
            <pc:sldMk cId="2246240279" sldId="270"/>
            <ac:spMk id="71" creationId="{3F9B0603-37C5-4312-AE4D-A3D015475403}"/>
          </ac:spMkLst>
        </pc:spChg>
        <pc:spChg chg="add del">
          <ac:chgData name="Sabeena Bibi (2220252)" userId="3e41f95d-3523-4b4a-88ea-fd9b66a5fdf5" providerId="ADAL" clId="{FFF2D745-EF75-4621-88A6-73F773CDCCA9}" dt="2025-10-10T21:21:32.082" v="5600" actId="700"/>
          <ac:spMkLst>
            <pc:docMk/>
            <pc:sldMk cId="2246240279" sldId="270"/>
            <ac:spMk id="73" creationId="{C7D023E4-8DE1-436E-9847-ED6A4B4B04FD}"/>
          </ac:spMkLst>
        </pc:spChg>
        <pc:spChg chg="add del">
          <ac:chgData name="Sabeena Bibi (2220252)" userId="3e41f95d-3523-4b4a-88ea-fd9b66a5fdf5" providerId="ADAL" clId="{FFF2D745-EF75-4621-88A6-73F773CDCCA9}" dt="2025-10-10T21:21:32.082" v="5600" actId="700"/>
          <ac:spMkLst>
            <pc:docMk/>
            <pc:sldMk cId="2246240279" sldId="270"/>
            <ac:spMk id="76" creationId="{145B2F28-3A18-4BC2-8E92-9AF66F147CBA}"/>
          </ac:spMkLst>
        </pc:spChg>
        <pc:spChg chg="add del mod ord">
          <ac:chgData name="Sabeena Bibi (2220252)" userId="3e41f95d-3523-4b4a-88ea-fd9b66a5fdf5" providerId="ADAL" clId="{FFF2D745-EF75-4621-88A6-73F773CDCCA9}" dt="2025-10-10T21:25:28.456" v="5637" actId="700"/>
          <ac:spMkLst>
            <pc:docMk/>
            <pc:sldMk cId="2246240279" sldId="270"/>
            <ac:spMk id="87" creationId="{762633D6-F151-D9AA-A924-5A6E6A23115C}"/>
          </ac:spMkLst>
        </pc:spChg>
        <pc:spChg chg="add del mod ord">
          <ac:chgData name="Sabeena Bibi (2220252)" userId="3e41f95d-3523-4b4a-88ea-fd9b66a5fdf5" providerId="ADAL" clId="{FFF2D745-EF75-4621-88A6-73F773CDCCA9}" dt="2025-10-10T21:25:56.387" v="5640" actId="700"/>
          <ac:spMkLst>
            <pc:docMk/>
            <pc:sldMk cId="2246240279" sldId="270"/>
            <ac:spMk id="88" creationId="{3FDB32BB-9FD6-F235-4603-AA10C0B88026}"/>
          </ac:spMkLst>
        </pc:spChg>
        <pc:spChg chg="add del mod ord">
          <ac:chgData name="Sabeena Bibi (2220252)" userId="3e41f95d-3523-4b4a-88ea-fd9b66a5fdf5" providerId="ADAL" clId="{FFF2D745-EF75-4621-88A6-73F773CDCCA9}" dt="2025-10-10T21:26:09.027" v="5641" actId="700"/>
          <ac:spMkLst>
            <pc:docMk/>
            <pc:sldMk cId="2246240279" sldId="270"/>
            <ac:spMk id="89" creationId="{D832079D-56A2-FF8E-7460-2508D0E965B7}"/>
          </ac:spMkLst>
        </pc:spChg>
        <pc:spChg chg="add del mod ord">
          <ac:chgData name="Sabeena Bibi (2220252)" userId="3e41f95d-3523-4b4a-88ea-fd9b66a5fdf5" providerId="ADAL" clId="{FFF2D745-EF75-4621-88A6-73F773CDCCA9}" dt="2025-10-10T21:26:09.027" v="5641" actId="700"/>
          <ac:spMkLst>
            <pc:docMk/>
            <pc:sldMk cId="2246240279" sldId="270"/>
            <ac:spMk id="90" creationId="{B4F278DC-88A9-3BE3-0F6F-3EF5A06C6964}"/>
          </ac:spMkLst>
        </pc:spChg>
        <pc:spChg chg="add del mod ord">
          <ac:chgData name="Sabeena Bibi (2220252)" userId="3e41f95d-3523-4b4a-88ea-fd9b66a5fdf5" providerId="ADAL" clId="{FFF2D745-EF75-4621-88A6-73F773CDCCA9}" dt="2025-10-10T21:26:35.981" v="5648" actId="21"/>
          <ac:spMkLst>
            <pc:docMk/>
            <pc:sldMk cId="2246240279" sldId="270"/>
            <ac:spMk id="91" creationId="{68D273D1-3F33-ADF9-B377-17EDBBF54056}"/>
          </ac:spMkLst>
        </pc:spChg>
        <pc:spChg chg="add del mod ord">
          <ac:chgData name="Sabeena Bibi (2220252)" userId="3e41f95d-3523-4b4a-88ea-fd9b66a5fdf5" providerId="ADAL" clId="{FFF2D745-EF75-4621-88A6-73F773CDCCA9}" dt="2025-10-10T21:29:20.246" v="5660" actId="700"/>
          <ac:spMkLst>
            <pc:docMk/>
            <pc:sldMk cId="2246240279" sldId="270"/>
            <ac:spMk id="96" creationId="{35D18987-0DC2-072E-20D2-1DA32BF3B4BD}"/>
          </ac:spMkLst>
        </pc:spChg>
        <pc:spChg chg="add del mod ord">
          <ac:chgData name="Sabeena Bibi (2220252)" userId="3e41f95d-3523-4b4a-88ea-fd9b66a5fdf5" providerId="ADAL" clId="{FFF2D745-EF75-4621-88A6-73F773CDCCA9}" dt="2025-10-10T21:33:44.283" v="5683" actId="21"/>
          <ac:spMkLst>
            <pc:docMk/>
            <pc:sldMk cId="2246240279" sldId="270"/>
            <ac:spMk id="97" creationId="{ED77D49E-6B4D-72DB-47B5-3B5AA3CD8F2D}"/>
          </ac:spMkLst>
        </pc:spChg>
        <pc:spChg chg="add del">
          <ac:chgData name="Sabeena Bibi (2220252)" userId="3e41f95d-3523-4b4a-88ea-fd9b66a5fdf5" providerId="ADAL" clId="{FFF2D745-EF75-4621-88A6-73F773CDCCA9}" dt="2025-10-10T21:29:12.020" v="5659" actId="700"/>
          <ac:spMkLst>
            <pc:docMk/>
            <pc:sldMk cId="2246240279" sldId="270"/>
            <ac:spMk id="98" creationId="{33E72FA3-BD00-444A-AD9B-E6C3D069CDE3}"/>
          </ac:spMkLst>
        </pc:spChg>
        <pc:grpChg chg="add del">
          <ac:chgData name="Sabeena Bibi (2220252)" userId="3e41f95d-3523-4b4a-88ea-fd9b66a5fdf5" providerId="ADAL" clId="{FFF2D745-EF75-4621-88A6-73F773CDCCA9}" dt="2025-10-10T21:05:21.430" v="5517" actId="26606"/>
          <ac:grpSpMkLst>
            <pc:docMk/>
            <pc:sldMk cId="2246240279" sldId="270"/>
            <ac:grpSpMk id="12" creationId="{7A9648D6-B41B-42D0-A817-AE2607B0B5B8}"/>
          </ac:grpSpMkLst>
        </pc:grpChg>
        <pc:grpChg chg="add del">
          <ac:chgData name="Sabeena Bibi (2220252)" userId="3e41f95d-3523-4b4a-88ea-fd9b66a5fdf5" providerId="ADAL" clId="{FFF2D745-EF75-4621-88A6-73F773CDCCA9}" dt="2025-10-10T21:12:44.170" v="5539" actId="26606"/>
          <ac:grpSpMkLst>
            <pc:docMk/>
            <pc:sldMk cId="2246240279" sldId="270"/>
            <ac:grpSpMk id="16" creationId="{032D8612-31EB-44CF-A1D0-14FD4C705424}"/>
          </ac:grpSpMkLst>
        </pc:grpChg>
        <pc:grpChg chg="add del">
          <ac:chgData name="Sabeena Bibi (2220252)" userId="3e41f95d-3523-4b4a-88ea-fd9b66a5fdf5" providerId="ADAL" clId="{FFF2D745-EF75-4621-88A6-73F773CDCCA9}" dt="2025-10-10T21:12:08.749" v="5536" actId="26606"/>
          <ac:grpSpMkLst>
            <pc:docMk/>
            <pc:sldMk cId="2246240279" sldId="270"/>
            <ac:grpSpMk id="34" creationId="{DB88BD78-87E1-424D-B479-C37D8E41B12E}"/>
          </ac:grpSpMkLst>
        </pc:grpChg>
        <pc:grpChg chg="add del">
          <ac:chgData name="Sabeena Bibi (2220252)" userId="3e41f95d-3523-4b4a-88ea-fd9b66a5fdf5" providerId="ADAL" clId="{FFF2D745-EF75-4621-88A6-73F773CDCCA9}" dt="2025-10-10T21:12:08.718" v="5535" actId="26606"/>
          <ac:grpSpMkLst>
            <pc:docMk/>
            <pc:sldMk cId="2246240279" sldId="270"/>
            <ac:grpSpMk id="42" creationId="{DB88BD78-87E1-424D-B479-C37D8E41B12E}"/>
          </ac:grpSpMkLst>
        </pc:grpChg>
        <pc:grpChg chg="add del">
          <ac:chgData name="Sabeena Bibi (2220252)" userId="3e41f95d-3523-4b4a-88ea-fd9b66a5fdf5" providerId="ADAL" clId="{FFF2D745-EF75-4621-88A6-73F773CDCCA9}" dt="2025-10-10T21:14:12.093" v="5588" actId="26606"/>
          <ac:grpSpMkLst>
            <pc:docMk/>
            <pc:sldMk cId="2246240279" sldId="270"/>
            <ac:grpSpMk id="59" creationId="{3AF6A671-C637-4547-85F4-51B6D1881399}"/>
          </ac:grpSpMkLst>
        </pc:grpChg>
        <pc:grpChg chg="add del">
          <ac:chgData name="Sabeena Bibi (2220252)" userId="3e41f95d-3523-4b4a-88ea-fd9b66a5fdf5" providerId="ADAL" clId="{FFF2D745-EF75-4621-88A6-73F773CDCCA9}" dt="2025-10-10T21:14:14" v="5590" actId="26606"/>
          <ac:grpSpMkLst>
            <pc:docMk/>
            <pc:sldMk cId="2246240279" sldId="270"/>
            <ac:grpSpMk id="64" creationId="{032D8612-31EB-44CF-A1D0-14FD4C705424}"/>
          </ac:grpSpMkLst>
        </pc:grpChg>
        <pc:grpChg chg="add del">
          <ac:chgData name="Sabeena Bibi (2220252)" userId="3e41f95d-3523-4b4a-88ea-fd9b66a5fdf5" providerId="ADAL" clId="{FFF2D745-EF75-4621-88A6-73F773CDCCA9}" dt="2025-10-10T21:21:32.082" v="5600" actId="700"/>
          <ac:grpSpMkLst>
            <pc:docMk/>
            <pc:sldMk cId="2246240279" sldId="270"/>
            <ac:grpSpMk id="74" creationId="{81CC5389-CB4A-43B7-9A0E-5447CE0BC294}"/>
          </ac:grpSpMkLst>
        </pc:grpChg>
        <pc:grpChg chg="add del">
          <ac:chgData name="Sabeena Bibi (2220252)" userId="3e41f95d-3523-4b4a-88ea-fd9b66a5fdf5" providerId="ADAL" clId="{FFF2D745-EF75-4621-88A6-73F773CDCCA9}" dt="2025-10-10T21:21:32.082" v="5600" actId="700"/>
          <ac:grpSpMkLst>
            <pc:docMk/>
            <pc:sldMk cId="2246240279" sldId="270"/>
            <ac:grpSpMk id="77" creationId="{FA65A26F-1F64-451C-BFA2-F92410951FA3}"/>
          </ac:grpSpMkLst>
        </pc:grpChg>
        <pc:graphicFrameChg chg="add del">
          <ac:chgData name="Sabeena Bibi (2220252)" userId="3e41f95d-3523-4b4a-88ea-fd9b66a5fdf5" providerId="ADAL" clId="{FFF2D745-EF75-4621-88A6-73F773CDCCA9}" dt="2025-10-10T21:05:13.322" v="5513" actId="26606"/>
          <ac:graphicFrameMkLst>
            <pc:docMk/>
            <pc:sldMk cId="2246240279" sldId="270"/>
            <ac:graphicFrameMk id="6" creationId="{9F5627BB-0C78-978E-7AED-D1E506C403AE}"/>
          </ac:graphicFrameMkLst>
        </pc:graphicFrameChg>
        <pc:graphicFrameChg chg="add del">
          <ac:chgData name="Sabeena Bibi (2220252)" userId="3e41f95d-3523-4b4a-88ea-fd9b66a5fdf5" providerId="ADAL" clId="{FFF2D745-EF75-4621-88A6-73F773CDCCA9}" dt="2025-10-10T21:05:16.681" v="5515" actId="26606"/>
          <ac:graphicFrameMkLst>
            <pc:docMk/>
            <pc:sldMk cId="2246240279" sldId="270"/>
            <ac:graphicFrameMk id="14" creationId="{FA675816-583F-11BF-64F4-AE805A242CB9}"/>
          </ac:graphicFrameMkLst>
        </pc:graphicFrameChg>
        <pc:graphicFrameChg chg="add del">
          <ac:chgData name="Sabeena Bibi (2220252)" userId="3e41f95d-3523-4b4a-88ea-fd9b66a5fdf5" providerId="ADAL" clId="{FFF2D745-EF75-4621-88A6-73F773CDCCA9}" dt="2025-10-10T21:05:21.430" v="5517" actId="26606"/>
          <ac:graphicFrameMkLst>
            <pc:docMk/>
            <pc:sldMk cId="2246240279" sldId="270"/>
            <ac:graphicFrameMk id="19" creationId="{C3F46B92-3DB5-4841-EC39-1EDE0F49F7E1}"/>
          </ac:graphicFrameMkLst>
        </pc:graphicFrameChg>
        <pc:graphicFrameChg chg="add del mod modGraphic">
          <ac:chgData name="Sabeena Bibi (2220252)" userId="3e41f95d-3523-4b4a-88ea-fd9b66a5fdf5" providerId="ADAL" clId="{FFF2D745-EF75-4621-88A6-73F773CDCCA9}" dt="2025-10-10T21:10:08.393" v="5528" actId="21"/>
          <ac:graphicFrameMkLst>
            <pc:docMk/>
            <pc:sldMk cId="2246240279" sldId="270"/>
            <ac:graphicFrameMk id="23" creationId="{F7F1A851-E59C-D1E0-878B-DC238A2F2F3E}"/>
          </ac:graphicFrameMkLst>
        </pc:graphicFrameChg>
        <pc:picChg chg="add del mod ord">
          <ac:chgData name="Sabeena Bibi (2220252)" userId="3e41f95d-3523-4b4a-88ea-fd9b66a5fdf5" providerId="ADAL" clId="{FFF2D745-EF75-4621-88A6-73F773CDCCA9}" dt="2025-10-10T21:33:47.063" v="5684" actId="21"/>
          <ac:picMkLst>
            <pc:docMk/>
            <pc:sldMk cId="2246240279" sldId="270"/>
            <ac:picMk id="5" creationId="{05124496-7428-21EA-A986-6C2A9EA6F833}"/>
          </ac:picMkLst>
        </pc:picChg>
        <pc:picChg chg="add del">
          <ac:chgData name="Sabeena Bibi (2220252)" userId="3e41f95d-3523-4b4a-88ea-fd9b66a5fdf5" providerId="ADAL" clId="{FFF2D745-EF75-4621-88A6-73F773CDCCA9}" dt="2025-10-10T21:05:13.322" v="5513" actId="26606"/>
          <ac:picMkLst>
            <pc:docMk/>
            <pc:sldMk cId="2246240279" sldId="270"/>
            <ac:picMk id="7" creationId="{589D6E40-BDAC-7733-BDD8-F4D9F6A747A2}"/>
          </ac:picMkLst>
        </pc:picChg>
        <pc:picChg chg="add del">
          <ac:chgData name="Sabeena Bibi (2220252)" userId="3e41f95d-3523-4b4a-88ea-fd9b66a5fdf5" providerId="ADAL" clId="{FFF2D745-EF75-4621-88A6-73F773CDCCA9}" dt="2025-10-10T21:05:16.681" v="5515" actId="26606"/>
          <ac:picMkLst>
            <pc:docMk/>
            <pc:sldMk cId="2246240279" sldId="270"/>
            <ac:picMk id="13" creationId="{2905E24F-C933-BFA2-F9C5-DE9E7783B386}"/>
          </ac:picMkLst>
        </pc:picChg>
        <pc:picChg chg="add mod">
          <ac:chgData name="Sabeena Bibi (2220252)" userId="3e41f95d-3523-4b4a-88ea-fd9b66a5fdf5" providerId="ADAL" clId="{FFF2D745-EF75-4621-88A6-73F773CDCCA9}" dt="2025-10-10T21:27:17.200" v="5653" actId="26606"/>
          <ac:picMkLst>
            <pc:docMk/>
            <pc:sldMk cId="2246240279" sldId="270"/>
            <ac:picMk id="39" creationId="{F0019E76-9185-72CB-931F-D01E110136A1}"/>
          </ac:picMkLst>
        </pc:picChg>
        <pc:picChg chg="add del">
          <ac:chgData name="Sabeena Bibi (2220252)" userId="3e41f95d-3523-4b4a-88ea-fd9b66a5fdf5" providerId="ADAL" clId="{FFF2D745-EF75-4621-88A6-73F773CDCCA9}" dt="2025-10-10T21:12:30.233" v="5537" actId="700"/>
          <ac:picMkLst>
            <pc:docMk/>
            <pc:sldMk cId="2246240279" sldId="270"/>
            <ac:picMk id="51" creationId="{75554383-98AF-4A47-BB65-705FAAA4BE6A}"/>
          </ac:picMkLst>
        </pc:picChg>
        <pc:picChg chg="add mod">
          <ac:chgData name="Sabeena Bibi (2220252)" userId="3e41f95d-3523-4b4a-88ea-fd9b66a5fdf5" providerId="ADAL" clId="{FFF2D745-EF75-4621-88A6-73F773CDCCA9}" dt="2025-10-10T21:30:01.088" v="5665" actId="1076"/>
          <ac:picMkLst>
            <pc:docMk/>
            <pc:sldMk cId="2246240279" sldId="270"/>
            <ac:picMk id="57" creationId="{1CAD1032-EE40-F0E3-6323-55519695EFE0}"/>
          </ac:picMkLst>
        </pc:picChg>
        <pc:picChg chg="add mod">
          <ac:chgData name="Sabeena Bibi (2220252)" userId="3e41f95d-3523-4b4a-88ea-fd9b66a5fdf5" providerId="ADAL" clId="{FFF2D745-EF75-4621-88A6-73F773CDCCA9}" dt="2025-10-10T21:27:17.200" v="5653" actId="26606"/>
          <ac:picMkLst>
            <pc:docMk/>
            <pc:sldMk cId="2246240279" sldId="270"/>
            <ac:picMk id="62" creationId="{96FD8C08-F791-2AB3-5E3B-5A10520077FC}"/>
          </ac:picMkLst>
        </pc:picChg>
        <pc:picChg chg="add del mod">
          <ac:chgData name="Sabeena Bibi (2220252)" userId="3e41f95d-3523-4b4a-88ea-fd9b66a5fdf5" providerId="ADAL" clId="{FFF2D745-EF75-4621-88A6-73F773CDCCA9}" dt="2025-10-10T21:26:29.872" v="5647" actId="478"/>
          <ac:picMkLst>
            <pc:docMk/>
            <pc:sldMk cId="2246240279" sldId="270"/>
            <ac:picMk id="69" creationId="{3B5733B0-8352-F5DE-335F-18AC159C5F4D}"/>
          </ac:picMkLst>
        </pc:picChg>
        <pc:picChg chg="add del mod ord">
          <ac:chgData name="Sabeena Bibi (2220252)" userId="3e41f95d-3523-4b4a-88ea-fd9b66a5fdf5" providerId="ADAL" clId="{FFF2D745-EF75-4621-88A6-73F773CDCCA9}" dt="2025-10-10T21:33:38.272" v="5682" actId="21"/>
          <ac:picMkLst>
            <pc:docMk/>
            <pc:sldMk cId="2246240279" sldId="270"/>
            <ac:picMk id="72" creationId="{E1EEDE39-D0BA-C411-F241-771F83A2F8B6}"/>
          </ac:picMkLst>
        </pc:picChg>
        <pc:picChg chg="add mod ord">
          <ac:chgData name="Sabeena Bibi (2220252)" userId="3e41f95d-3523-4b4a-88ea-fd9b66a5fdf5" providerId="ADAL" clId="{FFF2D745-EF75-4621-88A6-73F773CDCCA9}" dt="2025-10-10T21:30:03.198" v="5666" actId="1076"/>
          <ac:picMkLst>
            <pc:docMk/>
            <pc:sldMk cId="2246240279" sldId="270"/>
            <ac:picMk id="84" creationId="{BE52411A-5AAB-5FD2-2A92-075620538830}"/>
          </ac:picMkLst>
        </pc:picChg>
        <pc:picChg chg="add del mod">
          <ac:chgData name="Sabeena Bibi (2220252)" userId="3e41f95d-3523-4b4a-88ea-fd9b66a5fdf5" providerId="ADAL" clId="{FFF2D745-EF75-4621-88A6-73F773CDCCA9}" dt="2025-10-10T21:23:55.252" v="5619" actId="21"/>
          <ac:picMkLst>
            <pc:docMk/>
            <pc:sldMk cId="2246240279" sldId="270"/>
            <ac:picMk id="85" creationId="{585AB978-265E-3359-70F6-153608278836}"/>
          </ac:picMkLst>
        </pc:picChg>
        <pc:picChg chg="add del mod">
          <ac:chgData name="Sabeena Bibi (2220252)" userId="3e41f95d-3523-4b4a-88ea-fd9b66a5fdf5" providerId="ADAL" clId="{FFF2D745-EF75-4621-88A6-73F773CDCCA9}" dt="2025-10-10T21:27:02.935" v="5652" actId="21"/>
          <ac:picMkLst>
            <pc:docMk/>
            <pc:sldMk cId="2246240279" sldId="270"/>
            <ac:picMk id="94" creationId="{8794D3CB-C4DF-AEE3-21DB-E73F48682E63}"/>
          </ac:picMkLst>
        </pc:picChg>
        <pc:picChg chg="add del mod">
          <ac:chgData name="Sabeena Bibi (2220252)" userId="3e41f95d-3523-4b4a-88ea-fd9b66a5fdf5" providerId="ADAL" clId="{FFF2D745-EF75-4621-88A6-73F773CDCCA9}" dt="2025-10-10T21:33:51.135" v="5685" actId="21"/>
          <ac:picMkLst>
            <pc:docMk/>
            <pc:sldMk cId="2246240279" sldId="270"/>
            <ac:picMk id="95" creationId="{C08251BC-84D0-1928-E01A-5A9CF16B2C5A}"/>
          </ac:picMkLst>
        </pc:picChg>
        <pc:picChg chg="add mod">
          <ac:chgData name="Sabeena Bibi (2220252)" userId="3e41f95d-3523-4b4a-88ea-fd9b66a5fdf5" providerId="ADAL" clId="{FFF2D745-EF75-4621-88A6-73F773CDCCA9}" dt="2025-10-10T21:34:41.747" v="5688" actId="1076"/>
          <ac:picMkLst>
            <pc:docMk/>
            <pc:sldMk cId="2246240279" sldId="270"/>
            <ac:picMk id="99" creationId="{9D7251B5-A485-2522-5D22-16E244D44791}"/>
          </ac:picMkLst>
        </pc:picChg>
        <pc:cxnChg chg="add del">
          <ac:chgData name="Sabeena Bibi (2220252)" userId="3e41f95d-3523-4b4a-88ea-fd9b66a5fdf5" providerId="ADAL" clId="{FFF2D745-EF75-4621-88A6-73F773CDCCA9}" dt="2025-10-10T21:05:21.430" v="5517" actId="26606"/>
          <ac:cxnSpMkLst>
            <pc:docMk/>
            <pc:sldMk cId="2246240279" sldId="270"/>
            <ac:cxnSpMk id="17" creationId="{C49DA8F6-BCC1-4447-B54C-57856834B94B}"/>
          </ac:cxnSpMkLst>
        </pc:cxnChg>
        <pc:cxnChg chg="add del">
          <ac:chgData name="Sabeena Bibi (2220252)" userId="3e41f95d-3523-4b4a-88ea-fd9b66a5fdf5" providerId="ADAL" clId="{FFF2D745-EF75-4621-88A6-73F773CDCCA9}" dt="2025-10-10T21:27:17.200" v="5653" actId="26606"/>
          <ac:cxnSpMkLst>
            <pc:docMk/>
            <pc:sldMk cId="2246240279" sldId="270"/>
            <ac:cxnSpMk id="86" creationId="{DC034BB4-8B50-4484-85C4-0CE4699284D7}"/>
          </ac:cxnSpMkLst>
        </pc:cxnChg>
        <pc:cxnChg chg="add">
          <ac:chgData name="Sabeena Bibi (2220252)" userId="3e41f95d-3523-4b4a-88ea-fd9b66a5fdf5" providerId="ADAL" clId="{FFF2D745-EF75-4621-88A6-73F773CDCCA9}" dt="2025-10-10T21:26:43.824" v="5649" actId="26606"/>
          <ac:cxnSpMkLst>
            <pc:docMk/>
            <pc:sldMk cId="2246240279" sldId="270"/>
            <ac:cxnSpMk id="92" creationId="{81B200F7-B57A-4824-BB91-B6624450A5AC}"/>
          </ac:cxnSpMkLst>
        </pc:cxnChg>
        <pc:cxnChg chg="add del">
          <ac:chgData name="Sabeena Bibi (2220252)" userId="3e41f95d-3523-4b4a-88ea-fd9b66a5fdf5" providerId="ADAL" clId="{FFF2D745-EF75-4621-88A6-73F773CDCCA9}" dt="2025-10-10T21:27:17.200" v="5653" actId="26606"/>
          <ac:cxnSpMkLst>
            <pc:docMk/>
            <pc:sldMk cId="2246240279" sldId="270"/>
            <ac:cxnSpMk id="93" creationId="{FA92245C-961F-47D5-9691-272D28692D45}"/>
          </ac:cxnSpMkLst>
        </pc:cxnChg>
      </pc:sldChg>
      <pc:sldChg chg="addSp delSp modSp new mod setBg">
        <pc:chgData name="Sabeena Bibi (2220252)" userId="3e41f95d-3523-4b4a-88ea-fd9b66a5fdf5" providerId="ADAL" clId="{FFF2D745-EF75-4621-88A6-73F773CDCCA9}" dt="2025-10-10T20:10:55.809" v="1097" actId="962"/>
        <pc:sldMkLst>
          <pc:docMk/>
          <pc:sldMk cId="1319774462" sldId="271"/>
        </pc:sldMkLst>
        <pc:spChg chg="mod">
          <ac:chgData name="Sabeena Bibi (2220252)" userId="3e41f95d-3523-4b4a-88ea-fd9b66a5fdf5" providerId="ADAL" clId="{FFF2D745-EF75-4621-88A6-73F773CDCCA9}" dt="2025-10-10T20:10:31.406" v="1095" actId="26606"/>
          <ac:spMkLst>
            <pc:docMk/>
            <pc:sldMk cId="1319774462" sldId="271"/>
            <ac:spMk id="2" creationId="{4FA3C6C8-2E0B-803D-5EC3-ACAA86460415}"/>
          </ac:spMkLst>
        </pc:spChg>
        <pc:spChg chg="add del mod">
          <ac:chgData name="Sabeena Bibi (2220252)" userId="3e41f95d-3523-4b4a-88ea-fd9b66a5fdf5" providerId="ADAL" clId="{FFF2D745-EF75-4621-88A6-73F773CDCCA9}" dt="2025-10-10T20:04:43.483" v="932" actId="26606"/>
          <ac:spMkLst>
            <pc:docMk/>
            <pc:sldMk cId="1319774462" sldId="271"/>
            <ac:spMk id="3" creationId="{1A361015-D11D-7124-F591-7DBE0B289E26}"/>
          </ac:spMkLst>
        </pc:spChg>
        <pc:spChg chg="add del">
          <ac:chgData name="Sabeena Bibi (2220252)" userId="3e41f95d-3523-4b4a-88ea-fd9b66a5fdf5" providerId="ADAL" clId="{FFF2D745-EF75-4621-88A6-73F773CDCCA9}" dt="2025-10-10T20:10:31.406" v="1095" actId="26606"/>
          <ac:spMkLst>
            <pc:docMk/>
            <pc:sldMk cId="1319774462" sldId="271"/>
            <ac:spMk id="8" creationId="{907EF6B7-1338-4443-8C46-6A318D952DFD}"/>
          </ac:spMkLst>
        </pc:spChg>
        <pc:spChg chg="add del">
          <ac:chgData name="Sabeena Bibi (2220252)" userId="3e41f95d-3523-4b4a-88ea-fd9b66a5fdf5" providerId="ADAL" clId="{FFF2D745-EF75-4621-88A6-73F773CDCCA9}" dt="2025-10-10T20:04:43.468" v="931" actId="26606"/>
          <ac:spMkLst>
            <pc:docMk/>
            <pc:sldMk cId="1319774462" sldId="271"/>
            <ac:spMk id="9" creationId="{BACC6370-2D7E-4714-9D71-7542949D7D5D}"/>
          </ac:spMkLst>
        </pc:spChg>
        <pc:spChg chg="add del">
          <ac:chgData name="Sabeena Bibi (2220252)" userId="3e41f95d-3523-4b4a-88ea-fd9b66a5fdf5" providerId="ADAL" clId="{FFF2D745-EF75-4621-88A6-73F773CDCCA9}" dt="2025-10-10T20:10:31.406" v="1095" actId="26606"/>
          <ac:spMkLst>
            <pc:docMk/>
            <pc:sldMk cId="1319774462" sldId="271"/>
            <ac:spMk id="10" creationId="{DAAE4CDD-124C-4DCF-9584-B6033B545DD5}"/>
          </ac:spMkLst>
        </pc:spChg>
        <pc:spChg chg="add del">
          <ac:chgData name="Sabeena Bibi (2220252)" userId="3e41f95d-3523-4b4a-88ea-fd9b66a5fdf5" providerId="ADAL" clId="{FFF2D745-EF75-4621-88A6-73F773CDCCA9}" dt="2025-10-10T20:04:43.468" v="931" actId="26606"/>
          <ac:spMkLst>
            <pc:docMk/>
            <pc:sldMk cId="1319774462" sldId="271"/>
            <ac:spMk id="11" creationId="{256B2C21-A230-48C0-8DF1-C46611373C44}"/>
          </ac:spMkLst>
        </pc:spChg>
        <pc:spChg chg="add del">
          <ac:chgData name="Sabeena Bibi (2220252)" userId="3e41f95d-3523-4b4a-88ea-fd9b66a5fdf5" providerId="ADAL" clId="{FFF2D745-EF75-4621-88A6-73F773CDCCA9}" dt="2025-10-10T20:10:31.406" v="1095" actId="26606"/>
          <ac:spMkLst>
            <pc:docMk/>
            <pc:sldMk cId="1319774462" sldId="271"/>
            <ac:spMk id="12" creationId="{081E4A58-353D-44AE-B2FC-2A74E2E400F7}"/>
          </ac:spMkLst>
        </pc:spChg>
        <pc:spChg chg="add del">
          <ac:chgData name="Sabeena Bibi (2220252)" userId="3e41f95d-3523-4b4a-88ea-fd9b66a5fdf5" providerId="ADAL" clId="{FFF2D745-EF75-4621-88A6-73F773CDCCA9}" dt="2025-10-10T20:04:43.468" v="931" actId="26606"/>
          <ac:spMkLst>
            <pc:docMk/>
            <pc:sldMk cId="1319774462" sldId="271"/>
            <ac:spMk id="13" creationId="{3847E18C-932D-4C95-AABA-FEC7C9499AD7}"/>
          </ac:spMkLst>
        </pc:spChg>
        <pc:spChg chg="add del">
          <ac:chgData name="Sabeena Bibi (2220252)" userId="3e41f95d-3523-4b4a-88ea-fd9b66a5fdf5" providerId="ADAL" clId="{FFF2D745-EF75-4621-88A6-73F773CDCCA9}" dt="2025-10-10T20:04:43.468" v="931" actId="26606"/>
          <ac:spMkLst>
            <pc:docMk/>
            <pc:sldMk cId="1319774462" sldId="271"/>
            <ac:spMk id="15" creationId="{3150CB11-0C61-439E-910F-5787759E72A0}"/>
          </ac:spMkLst>
        </pc:spChg>
        <pc:spChg chg="add del">
          <ac:chgData name="Sabeena Bibi (2220252)" userId="3e41f95d-3523-4b4a-88ea-fd9b66a5fdf5" providerId="ADAL" clId="{FFF2D745-EF75-4621-88A6-73F773CDCCA9}" dt="2025-10-10T20:04:43.468" v="931" actId="26606"/>
          <ac:spMkLst>
            <pc:docMk/>
            <pc:sldMk cId="1319774462" sldId="271"/>
            <ac:spMk id="17" creationId="{43F8A58B-5155-44CE-A5FF-7647B47D0A7A}"/>
          </ac:spMkLst>
        </pc:spChg>
        <pc:spChg chg="add del">
          <ac:chgData name="Sabeena Bibi (2220252)" userId="3e41f95d-3523-4b4a-88ea-fd9b66a5fdf5" providerId="ADAL" clId="{FFF2D745-EF75-4621-88A6-73F773CDCCA9}" dt="2025-10-10T20:04:43.468" v="931" actId="26606"/>
          <ac:spMkLst>
            <pc:docMk/>
            <pc:sldMk cId="1319774462" sldId="271"/>
            <ac:spMk id="19" creationId="{443F2ACA-E6D6-4028-82DD-F03C262D5DE6}"/>
          </ac:spMkLst>
        </pc:spChg>
        <pc:spChg chg="add del mod">
          <ac:chgData name="Sabeena Bibi (2220252)" userId="3e41f95d-3523-4b4a-88ea-fd9b66a5fdf5" providerId="ADAL" clId="{FFF2D745-EF75-4621-88A6-73F773CDCCA9}" dt="2025-10-10T20:10:31.406" v="1095" actId="26606"/>
          <ac:spMkLst>
            <pc:docMk/>
            <pc:sldMk cId="1319774462" sldId="271"/>
            <ac:spMk id="21" creationId="{1A361015-D11D-7124-F591-7DBE0B289E26}"/>
          </ac:spMkLst>
        </pc:spChg>
        <pc:spChg chg="add">
          <ac:chgData name="Sabeena Bibi (2220252)" userId="3e41f95d-3523-4b4a-88ea-fd9b66a5fdf5" providerId="ADAL" clId="{FFF2D745-EF75-4621-88A6-73F773CDCCA9}" dt="2025-10-10T20:10:31.406" v="1095" actId="26606"/>
          <ac:spMkLst>
            <pc:docMk/>
            <pc:sldMk cId="1319774462" sldId="271"/>
            <ac:spMk id="28" creationId="{D93394DA-E684-47C2-9020-13225823F40A}"/>
          </ac:spMkLst>
        </pc:spChg>
        <pc:graphicFrameChg chg="add del">
          <ac:chgData name="Sabeena Bibi (2220252)" userId="3e41f95d-3523-4b4a-88ea-fd9b66a5fdf5" providerId="ADAL" clId="{FFF2D745-EF75-4621-88A6-73F773CDCCA9}" dt="2025-10-10T20:04:43.468" v="931" actId="26606"/>
          <ac:graphicFrameMkLst>
            <pc:docMk/>
            <pc:sldMk cId="1319774462" sldId="271"/>
            <ac:graphicFrameMk id="5" creationId="{701037EF-9958-D763-8548-FF2B0255C06D}"/>
          </ac:graphicFrameMkLst>
        </pc:graphicFrameChg>
        <pc:graphicFrameChg chg="add">
          <ac:chgData name="Sabeena Bibi (2220252)" userId="3e41f95d-3523-4b4a-88ea-fd9b66a5fdf5" providerId="ADAL" clId="{FFF2D745-EF75-4621-88A6-73F773CDCCA9}" dt="2025-10-10T20:10:31.406" v="1095" actId="26606"/>
          <ac:graphicFrameMkLst>
            <pc:docMk/>
            <pc:sldMk cId="1319774462" sldId="271"/>
            <ac:graphicFrameMk id="23" creationId="{FCC0C27F-0EAB-6AC9-75C9-E9D96AACF467}"/>
          </ac:graphicFrameMkLst>
        </pc:graphicFrameChg>
        <pc:picChg chg="add mod">
          <ac:chgData name="Sabeena Bibi (2220252)" userId="3e41f95d-3523-4b4a-88ea-fd9b66a5fdf5" providerId="ADAL" clId="{FFF2D745-EF75-4621-88A6-73F773CDCCA9}" dt="2025-10-10T20:10:55.809" v="1097" actId="962"/>
          <ac:picMkLst>
            <pc:docMk/>
            <pc:sldMk cId="1319774462" sldId="271"/>
            <ac:picMk id="24" creationId="{A233C754-7A08-20F6-9370-BDD1F4ED6E8D}"/>
          </ac:picMkLst>
        </pc:picChg>
      </pc:sldChg>
      <pc:sldChg chg="new del">
        <pc:chgData name="Sabeena Bibi (2220252)" userId="3e41f95d-3523-4b4a-88ea-fd9b66a5fdf5" providerId="ADAL" clId="{FFF2D745-EF75-4621-88A6-73F773CDCCA9}" dt="2025-10-08T12:55:00.242" v="922" actId="2696"/>
        <pc:sldMkLst>
          <pc:docMk/>
          <pc:sldMk cId="702573055" sldId="272"/>
        </pc:sldMkLst>
      </pc:sldChg>
      <pc:sldChg chg="modSp new mod ord">
        <pc:chgData name="Sabeena Bibi (2220252)" userId="3e41f95d-3523-4b4a-88ea-fd9b66a5fdf5" providerId="ADAL" clId="{FFF2D745-EF75-4621-88A6-73F773CDCCA9}" dt="2025-10-10T22:21:50.566" v="5929" actId="20577"/>
        <pc:sldMkLst>
          <pc:docMk/>
          <pc:sldMk cId="4291413075" sldId="272"/>
        </pc:sldMkLst>
        <pc:spChg chg="mod">
          <ac:chgData name="Sabeena Bibi (2220252)" userId="3e41f95d-3523-4b4a-88ea-fd9b66a5fdf5" providerId="ADAL" clId="{FFF2D745-EF75-4621-88A6-73F773CDCCA9}" dt="2025-10-10T20:43:54.727" v="5321" actId="20577"/>
          <ac:spMkLst>
            <pc:docMk/>
            <pc:sldMk cId="4291413075" sldId="272"/>
            <ac:spMk id="2" creationId="{72880D9F-EBCE-89D6-AE15-D80F6C1DA879}"/>
          </ac:spMkLst>
        </pc:spChg>
        <pc:spChg chg="mod">
          <ac:chgData name="Sabeena Bibi (2220252)" userId="3e41f95d-3523-4b4a-88ea-fd9b66a5fdf5" providerId="ADAL" clId="{FFF2D745-EF75-4621-88A6-73F773CDCCA9}" dt="2025-10-10T22:21:50.566" v="5929" actId="20577"/>
          <ac:spMkLst>
            <pc:docMk/>
            <pc:sldMk cId="4291413075" sldId="272"/>
            <ac:spMk id="3" creationId="{B9FCBEF5-D1A1-5509-83A9-00FCE6FCD32D}"/>
          </ac:spMkLst>
        </pc:spChg>
      </pc:sldChg>
    </pc:docChg>
  </pc:docChgLst>
  <pc:docChgLst>
    <pc:chgData name="soniax1982@gmail.com" userId="S::urn:spo:guest#soniax1982@gmail.com::" providerId="AD" clId="Web-{5EE1B83C-D028-4396-20AA-8603F18B8955}"/>
    <pc:docChg chg="delSld modSld">
      <pc:chgData name="soniax1982@gmail.com" userId="S::urn:spo:guest#soniax1982@gmail.com::" providerId="AD" clId="Web-{5EE1B83C-D028-4396-20AA-8603F18B8955}" dt="2025-10-10T22:23:53.602" v="71"/>
      <pc:docMkLst>
        <pc:docMk/>
      </pc:docMkLst>
      <pc:sldChg chg="modSp">
        <pc:chgData name="soniax1982@gmail.com" userId="S::urn:spo:guest#soniax1982@gmail.com::" providerId="AD" clId="Web-{5EE1B83C-D028-4396-20AA-8603F18B8955}" dt="2025-10-10T22:09:26.976" v="27" actId="20577"/>
        <pc:sldMkLst>
          <pc:docMk/>
          <pc:sldMk cId="0" sldId="263"/>
        </pc:sldMkLst>
        <pc:graphicFrameChg chg="modGraphic">
          <ac:chgData name="soniax1982@gmail.com" userId="S::urn:spo:guest#soniax1982@gmail.com::" providerId="AD" clId="Web-{5EE1B83C-D028-4396-20AA-8603F18B8955}" dt="2025-10-10T22:09:26.976" v="27" actId="20577"/>
          <ac:graphicFrameMkLst>
            <pc:docMk/>
            <pc:sldMk cId="0" sldId="263"/>
            <ac:graphicFrameMk id="19" creationId="{14C49040-8107-B43A-1B0B-658E9A7A77DC}"/>
          </ac:graphicFrameMkLst>
        </pc:graphicFrameChg>
      </pc:sldChg>
      <pc:sldChg chg="addSp delSp modSp">
        <pc:chgData name="soniax1982@gmail.com" userId="S::urn:spo:guest#soniax1982@gmail.com::" providerId="AD" clId="Web-{5EE1B83C-D028-4396-20AA-8603F18B8955}" dt="2025-10-10T22:00:41.116" v="14" actId="1076"/>
        <pc:sldMkLst>
          <pc:docMk/>
          <pc:sldMk cId="0" sldId="266"/>
        </pc:sldMkLst>
        <pc:spChg chg="mod">
          <ac:chgData name="soniax1982@gmail.com" userId="S::urn:spo:guest#soniax1982@gmail.com::" providerId="AD" clId="Web-{5EE1B83C-D028-4396-20AA-8603F18B8955}" dt="2025-10-10T21:59:18.877" v="8"/>
          <ac:spMkLst>
            <pc:docMk/>
            <pc:sldMk cId="0" sldId="266"/>
            <ac:spMk id="2" creationId="{00000000-0000-0000-0000-000000000000}"/>
          </ac:spMkLst>
        </pc:spChg>
        <pc:spChg chg="add del">
          <ac:chgData name="soniax1982@gmail.com" userId="S::urn:spo:guest#soniax1982@gmail.com::" providerId="AD" clId="Web-{5EE1B83C-D028-4396-20AA-8603F18B8955}" dt="2025-10-10T21:59:18.877" v="8"/>
          <ac:spMkLst>
            <pc:docMk/>
            <pc:sldMk cId="0" sldId="266"/>
            <ac:spMk id="9" creationId="{C05CBC3C-2E5A-4839-8B9B-2E5A6ADF0F58}"/>
          </ac:spMkLst>
        </pc:spChg>
        <pc:spChg chg="add del">
          <ac:chgData name="soniax1982@gmail.com" userId="S::urn:spo:guest#soniax1982@gmail.com::" providerId="AD" clId="Web-{5EE1B83C-D028-4396-20AA-8603F18B8955}" dt="2025-10-10T21:59:18.877" v="8"/>
          <ac:spMkLst>
            <pc:docMk/>
            <pc:sldMk cId="0" sldId="266"/>
            <ac:spMk id="11" creationId="{DB5B423A-57CC-4C58-AA26-8E2E862B03A0}"/>
          </ac:spMkLst>
        </pc:spChg>
        <pc:grpChg chg="add del">
          <ac:chgData name="soniax1982@gmail.com" userId="S::urn:spo:guest#soniax1982@gmail.com::" providerId="AD" clId="Web-{5EE1B83C-D028-4396-20AA-8603F18B8955}" dt="2025-10-10T21:59:18.861" v="7"/>
          <ac:grpSpMkLst>
            <pc:docMk/>
            <pc:sldMk cId="0" sldId="266"/>
            <ac:grpSpMk id="16" creationId="{6258F736-B256-8039-9DC6-F4E49A5C5AD5}"/>
          </ac:grpSpMkLst>
        </pc:grpChg>
        <pc:grpChg chg="add">
          <ac:chgData name="soniax1982@gmail.com" userId="S::urn:spo:guest#soniax1982@gmail.com::" providerId="AD" clId="Web-{5EE1B83C-D028-4396-20AA-8603F18B8955}" dt="2025-10-10T21:59:18.877" v="8"/>
          <ac:grpSpMkLst>
            <pc:docMk/>
            <pc:sldMk cId="0" sldId="266"/>
            <ac:grpSpMk id="20" creationId="{6258F736-B256-8039-9DC6-F4E49A5C5AD5}"/>
          </ac:grpSpMkLst>
        </pc:grpChg>
        <pc:graphicFrameChg chg="mod ord modGraphic">
          <ac:chgData name="soniax1982@gmail.com" userId="S::urn:spo:guest#soniax1982@gmail.com::" providerId="AD" clId="Web-{5EE1B83C-D028-4396-20AA-8603F18B8955}" dt="2025-10-10T21:59:18.877" v="8"/>
          <ac:graphicFrameMkLst>
            <pc:docMk/>
            <pc:sldMk cId="0" sldId="266"/>
            <ac:graphicFrameMk id="5" creationId="{B3732B8A-539E-049C-E1CA-B70920BF5DF0}"/>
          </ac:graphicFrameMkLst>
        </pc:graphicFrameChg>
        <pc:picChg chg="add mod">
          <ac:chgData name="soniax1982@gmail.com" userId="S::urn:spo:guest#soniax1982@gmail.com::" providerId="AD" clId="Web-{5EE1B83C-D028-4396-20AA-8603F18B8955}" dt="2025-10-10T21:59:18.877" v="8"/>
          <ac:picMkLst>
            <pc:docMk/>
            <pc:sldMk cId="0" sldId="266"/>
            <ac:picMk id="10" creationId="{1DAD5D06-AF3B-AF37-366C-91F27945447C}"/>
          </ac:picMkLst>
        </pc:picChg>
        <pc:picChg chg="add mod">
          <ac:chgData name="soniax1982@gmail.com" userId="S::urn:spo:guest#soniax1982@gmail.com::" providerId="AD" clId="Web-{5EE1B83C-D028-4396-20AA-8603F18B8955}" dt="2025-10-10T22:00:41.116" v="14" actId="1076"/>
          <ac:picMkLst>
            <pc:docMk/>
            <pc:sldMk cId="0" sldId="266"/>
            <ac:picMk id="22" creationId="{885A2AFC-569D-2B7C-B9B0-2EA30E27255D}"/>
          </ac:picMkLst>
        </pc:picChg>
      </pc:sldChg>
      <pc:sldChg chg="addSp modSp">
        <pc:chgData name="soniax1982@gmail.com" userId="S::urn:spo:guest#soniax1982@gmail.com::" providerId="AD" clId="Web-{5EE1B83C-D028-4396-20AA-8603F18B8955}" dt="2025-10-10T22:21:06.082" v="70" actId="20577"/>
        <pc:sldMkLst>
          <pc:docMk/>
          <pc:sldMk cId="0" sldId="269"/>
        </pc:sldMkLst>
        <pc:spChg chg="mod">
          <ac:chgData name="soniax1982@gmail.com" userId="S::urn:spo:guest#soniax1982@gmail.com::" providerId="AD" clId="Web-{5EE1B83C-D028-4396-20AA-8603F18B8955}" dt="2025-10-10T22:16:09.500" v="34" actId="14100"/>
          <ac:spMkLst>
            <pc:docMk/>
            <pc:sldMk cId="0" sldId="269"/>
            <ac:spMk id="3" creationId="{00000000-0000-0000-0000-000000000000}"/>
          </ac:spMkLst>
        </pc:spChg>
        <pc:spChg chg="add mod">
          <ac:chgData name="soniax1982@gmail.com" userId="S::urn:spo:guest#soniax1982@gmail.com::" providerId="AD" clId="Web-{5EE1B83C-D028-4396-20AA-8603F18B8955}" dt="2025-10-10T22:21:06.082" v="70" actId="20577"/>
          <ac:spMkLst>
            <pc:docMk/>
            <pc:sldMk cId="0" sldId="269"/>
            <ac:spMk id="4" creationId="{06DEEEC3-A016-A361-38E4-ECB9E7B2123B}"/>
          </ac:spMkLst>
        </pc:spChg>
      </pc:sldChg>
      <pc:sldChg chg="delSp modSp del">
        <pc:chgData name="soniax1982@gmail.com" userId="S::urn:spo:guest#soniax1982@gmail.com::" providerId="AD" clId="Web-{5EE1B83C-D028-4396-20AA-8603F18B8955}" dt="2025-10-10T22:23:53.602" v="71"/>
        <pc:sldMkLst>
          <pc:docMk/>
          <pc:sldMk cId="2246240279" sldId="270"/>
        </pc:sldMkLst>
        <pc:picChg chg="del mod">
          <ac:chgData name="soniax1982@gmail.com" userId="S::urn:spo:guest#soniax1982@gmail.com::" providerId="AD" clId="Web-{5EE1B83C-D028-4396-20AA-8603F18B8955}" dt="2025-10-10T21:57:29.822" v="3"/>
          <ac:picMkLst>
            <pc:docMk/>
            <pc:sldMk cId="2246240279" sldId="270"/>
            <ac:picMk id="99" creationId="{9D7251B5-A485-2522-5D22-16E244D44791}"/>
          </ac:picMkLst>
        </pc:picChg>
      </pc:sldChg>
      <pc:sldChg chg="addSp delSp modSp">
        <pc:chgData name="soniax1982@gmail.com" userId="S::urn:spo:guest#soniax1982@gmail.com::" providerId="AD" clId="Web-{5EE1B83C-D028-4396-20AA-8603F18B8955}" dt="2025-10-10T22:20:45.518" v="65" actId="20577"/>
        <pc:sldMkLst>
          <pc:docMk/>
          <pc:sldMk cId="4291413075" sldId="272"/>
        </pc:sldMkLst>
        <pc:spChg chg="del mod">
          <ac:chgData name="soniax1982@gmail.com" userId="S::urn:spo:guest#soniax1982@gmail.com::" providerId="AD" clId="Web-{5EE1B83C-D028-4396-20AA-8603F18B8955}" dt="2025-10-10T22:18:35.680" v="51"/>
          <ac:spMkLst>
            <pc:docMk/>
            <pc:sldMk cId="4291413075" sldId="272"/>
            <ac:spMk id="2" creationId="{72880D9F-EBCE-89D6-AE15-D80F6C1DA879}"/>
          </ac:spMkLst>
        </pc:spChg>
        <pc:spChg chg="mod">
          <ac:chgData name="soniax1982@gmail.com" userId="S::urn:spo:guest#soniax1982@gmail.com::" providerId="AD" clId="Web-{5EE1B83C-D028-4396-20AA-8603F18B8955}" dt="2025-10-10T22:20:45.518" v="65" actId="20577"/>
          <ac:spMkLst>
            <pc:docMk/>
            <pc:sldMk cId="4291413075" sldId="272"/>
            <ac:spMk id="3" creationId="{B9FCBEF5-D1A1-5509-83A9-00FCE6FCD32D}"/>
          </ac:spMkLst>
        </pc:spChg>
        <pc:spChg chg="add del mod">
          <ac:chgData name="soniax1982@gmail.com" userId="S::urn:spo:guest#soniax1982@gmail.com::" providerId="AD" clId="Web-{5EE1B83C-D028-4396-20AA-8603F18B8955}" dt="2025-10-10T22:19:14.385" v="53"/>
          <ac:spMkLst>
            <pc:docMk/>
            <pc:sldMk cId="4291413075" sldId="272"/>
            <ac:spMk id="5" creationId="{72DD7E46-6EC7-AFC3-F802-51FDD3551DD1}"/>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8.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8.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7A4EC2-9F27-4932-A1AA-B0845B6BA96B}" type="doc">
      <dgm:prSet loTypeId="urn:microsoft.com/office/officeart/2018/2/layout/IconLabelList" loCatId="icon" qsTypeId="urn:microsoft.com/office/officeart/2005/8/quickstyle/simple1" qsCatId="simple" csTypeId="urn:microsoft.com/office/officeart/2005/8/colors/colorful5" csCatId="colorful" phldr="1"/>
      <dgm:spPr/>
      <dgm:t>
        <a:bodyPr/>
        <a:lstStyle/>
        <a:p>
          <a:endParaRPr lang="en-US"/>
        </a:p>
      </dgm:t>
    </dgm:pt>
    <dgm:pt modelId="{E0045BF3-A519-4D17-A480-BEBF9F188F18}">
      <dgm:prSet custT="1"/>
      <dgm:spPr/>
      <dgm:t>
        <a:bodyPr/>
        <a:lstStyle/>
        <a:p>
          <a:pPr>
            <a:lnSpc>
              <a:spcPct val="100000"/>
            </a:lnSpc>
          </a:pPr>
          <a:r>
            <a:rPr lang="en-US" sz="1200"/>
            <a:t>Integration of Health, Wellbeing and Sustainable Development in Health and Social Care</a:t>
          </a:r>
        </a:p>
      </dgm:t>
    </dgm:pt>
    <dgm:pt modelId="{23994D7A-35B2-43FB-8364-1DE471C4F126}" type="parTrans" cxnId="{1B3A6828-61CF-483B-A7EF-AD8AAC6AC2DA}">
      <dgm:prSet/>
      <dgm:spPr/>
      <dgm:t>
        <a:bodyPr/>
        <a:lstStyle/>
        <a:p>
          <a:endParaRPr lang="en-US"/>
        </a:p>
      </dgm:t>
    </dgm:pt>
    <dgm:pt modelId="{AF987A0B-78C5-4745-AEEF-26C6D57D9FBD}" type="sibTrans" cxnId="{1B3A6828-61CF-483B-A7EF-AD8AAC6AC2DA}">
      <dgm:prSet/>
      <dgm:spPr/>
      <dgm:t>
        <a:bodyPr/>
        <a:lstStyle/>
        <a:p>
          <a:endParaRPr lang="en-US"/>
        </a:p>
      </dgm:t>
    </dgm:pt>
    <dgm:pt modelId="{75099FB6-F6D9-48C6-8803-C35B5E5B17B6}">
      <dgm:prSet/>
      <dgm:spPr/>
      <dgm:t>
        <a:bodyPr/>
        <a:lstStyle/>
        <a:p>
          <a:pPr>
            <a:lnSpc>
              <a:spcPct val="100000"/>
            </a:lnSpc>
          </a:pPr>
          <a:r>
            <a:rPr lang="en-US"/>
            <a:t>Student Name:  Sabeena Bibi</a:t>
          </a:r>
        </a:p>
      </dgm:t>
    </dgm:pt>
    <dgm:pt modelId="{45241409-EF5D-465C-B9B1-0849C02F865B}" type="parTrans" cxnId="{D27FA0A5-EBE9-487C-813C-FA3BA366F0E4}">
      <dgm:prSet/>
      <dgm:spPr/>
      <dgm:t>
        <a:bodyPr/>
        <a:lstStyle/>
        <a:p>
          <a:endParaRPr lang="en-US"/>
        </a:p>
      </dgm:t>
    </dgm:pt>
    <dgm:pt modelId="{08B10AA6-F7E9-41B3-BAAF-EA9968574001}" type="sibTrans" cxnId="{D27FA0A5-EBE9-487C-813C-FA3BA366F0E4}">
      <dgm:prSet/>
      <dgm:spPr/>
      <dgm:t>
        <a:bodyPr/>
        <a:lstStyle/>
        <a:p>
          <a:endParaRPr lang="en-US"/>
        </a:p>
      </dgm:t>
    </dgm:pt>
    <dgm:pt modelId="{F3684645-80C4-483E-AD95-206B7E870D1B}">
      <dgm:prSet/>
      <dgm:spPr/>
      <dgm:t>
        <a:bodyPr/>
        <a:lstStyle/>
        <a:p>
          <a:pPr>
            <a:lnSpc>
              <a:spcPct val="100000"/>
            </a:lnSpc>
          </a:pPr>
          <a:r>
            <a:rPr lang="en-US"/>
            <a:t>Student ID: 2220252</a:t>
          </a:r>
        </a:p>
      </dgm:t>
    </dgm:pt>
    <dgm:pt modelId="{B7CA5724-C92B-4EA3-9077-75E6816E9265}" type="parTrans" cxnId="{96B14C82-B34A-40DB-AB02-CF1D2BC99C27}">
      <dgm:prSet/>
      <dgm:spPr/>
      <dgm:t>
        <a:bodyPr/>
        <a:lstStyle/>
        <a:p>
          <a:endParaRPr lang="en-US"/>
        </a:p>
      </dgm:t>
    </dgm:pt>
    <dgm:pt modelId="{FD78B170-9DE3-404E-BD29-C3940851BAE0}" type="sibTrans" cxnId="{96B14C82-B34A-40DB-AB02-CF1D2BC99C27}">
      <dgm:prSet/>
      <dgm:spPr/>
      <dgm:t>
        <a:bodyPr/>
        <a:lstStyle/>
        <a:p>
          <a:endParaRPr lang="en-US"/>
        </a:p>
      </dgm:t>
    </dgm:pt>
    <dgm:pt modelId="{D66584D0-DD59-4A8D-9E47-28D73B7F12F0}">
      <dgm:prSet/>
      <dgm:spPr/>
      <dgm:t>
        <a:bodyPr/>
        <a:lstStyle/>
        <a:p>
          <a:pPr>
            <a:lnSpc>
              <a:spcPct val="100000"/>
            </a:lnSpc>
          </a:pPr>
          <a:r>
            <a:rPr lang="en-US"/>
            <a:t>Module: BMHP6030 – Health, Wellbeing and Sustainable Development</a:t>
          </a:r>
        </a:p>
      </dgm:t>
    </dgm:pt>
    <dgm:pt modelId="{D867B557-73C9-4574-A3C8-CDB49DD701A8}" type="parTrans" cxnId="{C6BF6E39-3FE1-42DA-9891-C68A073BEA8E}">
      <dgm:prSet/>
      <dgm:spPr/>
      <dgm:t>
        <a:bodyPr/>
        <a:lstStyle/>
        <a:p>
          <a:endParaRPr lang="en-US"/>
        </a:p>
      </dgm:t>
    </dgm:pt>
    <dgm:pt modelId="{58B24EA7-EF83-436E-ACE3-0211BFBCC1DE}" type="sibTrans" cxnId="{C6BF6E39-3FE1-42DA-9891-C68A073BEA8E}">
      <dgm:prSet/>
      <dgm:spPr/>
      <dgm:t>
        <a:bodyPr/>
        <a:lstStyle/>
        <a:p>
          <a:endParaRPr lang="en-US"/>
        </a:p>
      </dgm:t>
    </dgm:pt>
    <dgm:pt modelId="{CA88D484-A12B-4A3A-81D4-0DE6728E74BF}">
      <dgm:prSet/>
      <dgm:spPr/>
      <dgm:t>
        <a:bodyPr/>
        <a:lstStyle/>
        <a:p>
          <a:pPr>
            <a:lnSpc>
              <a:spcPct val="100000"/>
            </a:lnSpc>
          </a:pPr>
          <a:r>
            <a:rPr lang="en-US"/>
            <a:t>Lecturer</a:t>
          </a:r>
        </a:p>
        <a:p>
          <a:pPr>
            <a:lnSpc>
              <a:spcPct val="100000"/>
            </a:lnSpc>
          </a:pPr>
          <a:r>
            <a:rPr lang="en-US"/>
            <a:t>Parese Ahmed  </a:t>
          </a:r>
        </a:p>
      </dgm:t>
    </dgm:pt>
    <dgm:pt modelId="{AA757A35-2AD2-445B-8B64-5C4B6FADBBF2}" type="parTrans" cxnId="{D1570CC2-D8D7-4E61-9DBE-A26A2B5862E7}">
      <dgm:prSet/>
      <dgm:spPr/>
      <dgm:t>
        <a:bodyPr/>
        <a:lstStyle/>
        <a:p>
          <a:endParaRPr lang="en-US"/>
        </a:p>
      </dgm:t>
    </dgm:pt>
    <dgm:pt modelId="{EFBE7F2C-DCAF-442C-A0D1-319FDD30EFE1}" type="sibTrans" cxnId="{D1570CC2-D8D7-4E61-9DBE-A26A2B5862E7}">
      <dgm:prSet/>
      <dgm:spPr/>
      <dgm:t>
        <a:bodyPr/>
        <a:lstStyle/>
        <a:p>
          <a:endParaRPr lang="en-US"/>
        </a:p>
      </dgm:t>
    </dgm:pt>
    <dgm:pt modelId="{CD5C8E97-FDEC-4608-8086-779574E072CF}" type="pres">
      <dgm:prSet presAssocID="{187A4EC2-9F27-4932-A1AA-B0845B6BA96B}" presName="root" presStyleCnt="0">
        <dgm:presLayoutVars>
          <dgm:dir/>
          <dgm:resizeHandles val="exact"/>
        </dgm:presLayoutVars>
      </dgm:prSet>
      <dgm:spPr/>
    </dgm:pt>
    <dgm:pt modelId="{052FCAE1-DC9E-4E62-819E-62FECEE8F10F}" type="pres">
      <dgm:prSet presAssocID="{E0045BF3-A519-4D17-A480-BEBF9F188F18}" presName="compNode" presStyleCnt="0"/>
      <dgm:spPr/>
    </dgm:pt>
    <dgm:pt modelId="{DE3FB566-CB34-4936-B3CD-B12337D1BC67}" type="pres">
      <dgm:prSet presAssocID="{E0045BF3-A519-4D17-A480-BEBF9F188F1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EA3312B3-F22B-4C2F-98C2-68A12DE8837A}" type="pres">
      <dgm:prSet presAssocID="{E0045BF3-A519-4D17-A480-BEBF9F188F18}" presName="spaceRect" presStyleCnt="0"/>
      <dgm:spPr/>
    </dgm:pt>
    <dgm:pt modelId="{B345B85E-256E-4C4E-A5CF-8AE168EB5DF6}" type="pres">
      <dgm:prSet presAssocID="{E0045BF3-A519-4D17-A480-BEBF9F188F18}" presName="textRect" presStyleLbl="revTx" presStyleIdx="0" presStyleCnt="5">
        <dgm:presLayoutVars>
          <dgm:chMax val="1"/>
          <dgm:chPref val="1"/>
        </dgm:presLayoutVars>
      </dgm:prSet>
      <dgm:spPr/>
    </dgm:pt>
    <dgm:pt modelId="{62AC3573-1B74-4155-9748-79CD2D682662}" type="pres">
      <dgm:prSet presAssocID="{AF987A0B-78C5-4745-AEEF-26C6D57D9FBD}" presName="sibTrans" presStyleCnt="0"/>
      <dgm:spPr/>
    </dgm:pt>
    <dgm:pt modelId="{B6C7BB88-4834-44DD-A6E1-483926301A9C}" type="pres">
      <dgm:prSet presAssocID="{75099FB6-F6D9-48C6-8803-C35B5E5B17B6}" presName="compNode" presStyleCnt="0"/>
      <dgm:spPr/>
    </dgm:pt>
    <dgm:pt modelId="{515ABD02-9893-4896-B6C0-9704B896AAF6}" type="pres">
      <dgm:prSet presAssocID="{75099FB6-F6D9-48C6-8803-C35B5E5B17B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ploma Roll"/>
        </a:ext>
      </dgm:extLst>
    </dgm:pt>
    <dgm:pt modelId="{54DE1154-D425-4D7A-AE8A-F66707FB1B87}" type="pres">
      <dgm:prSet presAssocID="{75099FB6-F6D9-48C6-8803-C35B5E5B17B6}" presName="spaceRect" presStyleCnt="0"/>
      <dgm:spPr/>
    </dgm:pt>
    <dgm:pt modelId="{0B81F82F-D054-4FBF-8A7C-40853EB89705}" type="pres">
      <dgm:prSet presAssocID="{75099FB6-F6D9-48C6-8803-C35B5E5B17B6}" presName="textRect" presStyleLbl="revTx" presStyleIdx="1" presStyleCnt="5">
        <dgm:presLayoutVars>
          <dgm:chMax val="1"/>
          <dgm:chPref val="1"/>
        </dgm:presLayoutVars>
      </dgm:prSet>
      <dgm:spPr/>
    </dgm:pt>
    <dgm:pt modelId="{CEC30C90-9AB8-4414-B2EC-311CE7C6DC4D}" type="pres">
      <dgm:prSet presAssocID="{08B10AA6-F7E9-41B3-BAAF-EA9968574001}" presName="sibTrans" presStyleCnt="0"/>
      <dgm:spPr/>
    </dgm:pt>
    <dgm:pt modelId="{3A09FD2C-42AC-4F16-9F3C-6C0B8B8CC837}" type="pres">
      <dgm:prSet presAssocID="{F3684645-80C4-483E-AD95-206B7E870D1B}" presName="compNode" presStyleCnt="0"/>
      <dgm:spPr/>
    </dgm:pt>
    <dgm:pt modelId="{22CA690E-D459-4A26-9FAE-37230CFE9721}" type="pres">
      <dgm:prSet presAssocID="{F3684645-80C4-483E-AD95-206B7E870D1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mployee Badge"/>
        </a:ext>
      </dgm:extLst>
    </dgm:pt>
    <dgm:pt modelId="{D9ABA9DC-9C65-4BB4-9112-3FBD7E43C227}" type="pres">
      <dgm:prSet presAssocID="{F3684645-80C4-483E-AD95-206B7E870D1B}" presName="spaceRect" presStyleCnt="0"/>
      <dgm:spPr/>
    </dgm:pt>
    <dgm:pt modelId="{598A438A-0E1C-496D-8BF8-DAC37E27B2A7}" type="pres">
      <dgm:prSet presAssocID="{F3684645-80C4-483E-AD95-206B7E870D1B}" presName="textRect" presStyleLbl="revTx" presStyleIdx="2" presStyleCnt="5">
        <dgm:presLayoutVars>
          <dgm:chMax val="1"/>
          <dgm:chPref val="1"/>
        </dgm:presLayoutVars>
      </dgm:prSet>
      <dgm:spPr/>
    </dgm:pt>
    <dgm:pt modelId="{BB4D14F4-FB06-401F-A32E-A7CB0BAE657E}" type="pres">
      <dgm:prSet presAssocID="{FD78B170-9DE3-404E-BD29-C3940851BAE0}" presName="sibTrans" presStyleCnt="0"/>
      <dgm:spPr/>
    </dgm:pt>
    <dgm:pt modelId="{D49F5405-4902-4B9C-9EE4-346F3E3FBA1E}" type="pres">
      <dgm:prSet presAssocID="{D66584D0-DD59-4A8D-9E47-28D73B7F12F0}" presName="compNode" presStyleCnt="0"/>
      <dgm:spPr/>
    </dgm:pt>
    <dgm:pt modelId="{F92D26BF-2FEF-4D28-B851-2A983E0A6A1C}" type="pres">
      <dgm:prSet presAssocID="{D66584D0-DD59-4A8D-9E47-28D73B7F12F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Open Hand with Plant"/>
        </a:ext>
      </dgm:extLst>
    </dgm:pt>
    <dgm:pt modelId="{05C221C1-282E-483F-8CFB-851035286311}" type="pres">
      <dgm:prSet presAssocID="{D66584D0-DD59-4A8D-9E47-28D73B7F12F0}" presName="spaceRect" presStyleCnt="0"/>
      <dgm:spPr/>
    </dgm:pt>
    <dgm:pt modelId="{69AA2D82-06C4-40B5-B244-B9A02408AFC9}" type="pres">
      <dgm:prSet presAssocID="{D66584D0-DD59-4A8D-9E47-28D73B7F12F0}" presName="textRect" presStyleLbl="revTx" presStyleIdx="3" presStyleCnt="5">
        <dgm:presLayoutVars>
          <dgm:chMax val="1"/>
          <dgm:chPref val="1"/>
        </dgm:presLayoutVars>
      </dgm:prSet>
      <dgm:spPr/>
    </dgm:pt>
    <dgm:pt modelId="{E45D0AE2-28E1-4451-BDB9-53CB54B3855D}" type="pres">
      <dgm:prSet presAssocID="{58B24EA7-EF83-436E-ACE3-0211BFBCC1DE}" presName="sibTrans" presStyleCnt="0"/>
      <dgm:spPr/>
    </dgm:pt>
    <dgm:pt modelId="{980F4575-3073-4F7A-A2A4-0686B8C73719}" type="pres">
      <dgm:prSet presAssocID="{CA88D484-A12B-4A3A-81D4-0DE6728E74BF}" presName="compNode" presStyleCnt="0"/>
      <dgm:spPr/>
    </dgm:pt>
    <dgm:pt modelId="{852E9352-9A84-4DA9-8E4A-9C6927EEC0B3}" type="pres">
      <dgm:prSet presAssocID="{CA88D484-A12B-4A3A-81D4-0DE6728E74BF}" presName="iconRect" presStyleLbl="node1" presStyleIdx="4" presStyleCnt="5" custScaleX="97363" custScaleY="78302"/>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aily Calendar"/>
        </a:ext>
      </dgm:extLst>
    </dgm:pt>
    <dgm:pt modelId="{9CF6F237-66C9-42F2-9B88-8D22A05F4047}" type="pres">
      <dgm:prSet presAssocID="{CA88D484-A12B-4A3A-81D4-0DE6728E74BF}" presName="spaceRect" presStyleCnt="0"/>
      <dgm:spPr/>
    </dgm:pt>
    <dgm:pt modelId="{B6209EF4-B975-469C-B9E9-DC82754C84DB}" type="pres">
      <dgm:prSet presAssocID="{CA88D484-A12B-4A3A-81D4-0DE6728E74BF}" presName="textRect" presStyleLbl="revTx" presStyleIdx="4" presStyleCnt="5">
        <dgm:presLayoutVars>
          <dgm:chMax val="1"/>
          <dgm:chPref val="1"/>
        </dgm:presLayoutVars>
      </dgm:prSet>
      <dgm:spPr/>
    </dgm:pt>
  </dgm:ptLst>
  <dgm:cxnLst>
    <dgm:cxn modelId="{4950C40E-5F58-40FE-9EAD-C902FFDAAB1B}" type="presOf" srcId="{D66584D0-DD59-4A8D-9E47-28D73B7F12F0}" destId="{69AA2D82-06C4-40B5-B244-B9A02408AFC9}" srcOrd="0" destOrd="0" presId="urn:microsoft.com/office/officeart/2018/2/layout/IconLabelList"/>
    <dgm:cxn modelId="{1B3A6828-61CF-483B-A7EF-AD8AAC6AC2DA}" srcId="{187A4EC2-9F27-4932-A1AA-B0845B6BA96B}" destId="{E0045BF3-A519-4D17-A480-BEBF9F188F18}" srcOrd="0" destOrd="0" parTransId="{23994D7A-35B2-43FB-8364-1DE471C4F126}" sibTransId="{AF987A0B-78C5-4745-AEEF-26C6D57D9FBD}"/>
    <dgm:cxn modelId="{C6BF6E39-3FE1-42DA-9891-C68A073BEA8E}" srcId="{187A4EC2-9F27-4932-A1AA-B0845B6BA96B}" destId="{D66584D0-DD59-4A8D-9E47-28D73B7F12F0}" srcOrd="3" destOrd="0" parTransId="{D867B557-73C9-4574-A3C8-CDB49DD701A8}" sibTransId="{58B24EA7-EF83-436E-ACE3-0211BFBCC1DE}"/>
    <dgm:cxn modelId="{3623D64A-176D-45D9-A0D8-B20954DFCACE}" type="presOf" srcId="{75099FB6-F6D9-48C6-8803-C35B5E5B17B6}" destId="{0B81F82F-D054-4FBF-8A7C-40853EB89705}" srcOrd="0" destOrd="0" presId="urn:microsoft.com/office/officeart/2018/2/layout/IconLabelList"/>
    <dgm:cxn modelId="{2EF5BE4E-7283-4675-8794-249BCE20789D}" type="presOf" srcId="{187A4EC2-9F27-4932-A1AA-B0845B6BA96B}" destId="{CD5C8E97-FDEC-4608-8086-779574E072CF}" srcOrd="0" destOrd="0" presId="urn:microsoft.com/office/officeart/2018/2/layout/IconLabelList"/>
    <dgm:cxn modelId="{49B73D7F-5435-453E-81BE-0392169D02A5}" type="presOf" srcId="{E0045BF3-A519-4D17-A480-BEBF9F188F18}" destId="{B345B85E-256E-4C4E-A5CF-8AE168EB5DF6}" srcOrd="0" destOrd="0" presId="urn:microsoft.com/office/officeart/2018/2/layout/IconLabelList"/>
    <dgm:cxn modelId="{96B14C82-B34A-40DB-AB02-CF1D2BC99C27}" srcId="{187A4EC2-9F27-4932-A1AA-B0845B6BA96B}" destId="{F3684645-80C4-483E-AD95-206B7E870D1B}" srcOrd="2" destOrd="0" parTransId="{B7CA5724-C92B-4EA3-9077-75E6816E9265}" sibTransId="{FD78B170-9DE3-404E-BD29-C3940851BAE0}"/>
    <dgm:cxn modelId="{D27FA0A5-EBE9-487C-813C-FA3BA366F0E4}" srcId="{187A4EC2-9F27-4932-A1AA-B0845B6BA96B}" destId="{75099FB6-F6D9-48C6-8803-C35B5E5B17B6}" srcOrd="1" destOrd="0" parTransId="{45241409-EF5D-465C-B9B1-0849C02F865B}" sibTransId="{08B10AA6-F7E9-41B3-BAAF-EA9968574001}"/>
    <dgm:cxn modelId="{D1570CC2-D8D7-4E61-9DBE-A26A2B5862E7}" srcId="{187A4EC2-9F27-4932-A1AA-B0845B6BA96B}" destId="{CA88D484-A12B-4A3A-81D4-0DE6728E74BF}" srcOrd="4" destOrd="0" parTransId="{AA757A35-2AD2-445B-8B64-5C4B6FADBBF2}" sibTransId="{EFBE7F2C-DCAF-442C-A0D1-319FDD30EFE1}"/>
    <dgm:cxn modelId="{E615CAC8-E208-4F35-8899-3011DF8D26AC}" type="presOf" srcId="{CA88D484-A12B-4A3A-81D4-0DE6728E74BF}" destId="{B6209EF4-B975-469C-B9E9-DC82754C84DB}" srcOrd="0" destOrd="0" presId="urn:microsoft.com/office/officeart/2018/2/layout/IconLabelList"/>
    <dgm:cxn modelId="{3AAC38EA-2993-4A92-B21C-B86999531960}" type="presOf" srcId="{F3684645-80C4-483E-AD95-206B7E870D1B}" destId="{598A438A-0E1C-496D-8BF8-DAC37E27B2A7}" srcOrd="0" destOrd="0" presId="urn:microsoft.com/office/officeart/2018/2/layout/IconLabelList"/>
    <dgm:cxn modelId="{78F2C127-48CC-4BAD-91CD-8E1920FC91E8}" type="presParOf" srcId="{CD5C8E97-FDEC-4608-8086-779574E072CF}" destId="{052FCAE1-DC9E-4E62-819E-62FECEE8F10F}" srcOrd="0" destOrd="0" presId="urn:microsoft.com/office/officeart/2018/2/layout/IconLabelList"/>
    <dgm:cxn modelId="{FA00C542-9899-4290-B0D9-82647C9D3AF1}" type="presParOf" srcId="{052FCAE1-DC9E-4E62-819E-62FECEE8F10F}" destId="{DE3FB566-CB34-4936-B3CD-B12337D1BC67}" srcOrd="0" destOrd="0" presId="urn:microsoft.com/office/officeart/2018/2/layout/IconLabelList"/>
    <dgm:cxn modelId="{09358FED-CB0A-4988-AD6A-1BC8D6B23AA5}" type="presParOf" srcId="{052FCAE1-DC9E-4E62-819E-62FECEE8F10F}" destId="{EA3312B3-F22B-4C2F-98C2-68A12DE8837A}" srcOrd="1" destOrd="0" presId="urn:microsoft.com/office/officeart/2018/2/layout/IconLabelList"/>
    <dgm:cxn modelId="{959A2B9D-55C2-48E2-B887-5603E51D2C5F}" type="presParOf" srcId="{052FCAE1-DC9E-4E62-819E-62FECEE8F10F}" destId="{B345B85E-256E-4C4E-A5CF-8AE168EB5DF6}" srcOrd="2" destOrd="0" presId="urn:microsoft.com/office/officeart/2018/2/layout/IconLabelList"/>
    <dgm:cxn modelId="{5B9D7383-7C04-4B54-BD1C-0CAF0EBEC8FA}" type="presParOf" srcId="{CD5C8E97-FDEC-4608-8086-779574E072CF}" destId="{62AC3573-1B74-4155-9748-79CD2D682662}" srcOrd="1" destOrd="0" presId="urn:microsoft.com/office/officeart/2018/2/layout/IconLabelList"/>
    <dgm:cxn modelId="{058D6710-76B7-4A03-9046-5DB8D22B376B}" type="presParOf" srcId="{CD5C8E97-FDEC-4608-8086-779574E072CF}" destId="{B6C7BB88-4834-44DD-A6E1-483926301A9C}" srcOrd="2" destOrd="0" presId="urn:microsoft.com/office/officeart/2018/2/layout/IconLabelList"/>
    <dgm:cxn modelId="{E3EC4EF4-12B0-4C87-ACF3-3464419642A1}" type="presParOf" srcId="{B6C7BB88-4834-44DD-A6E1-483926301A9C}" destId="{515ABD02-9893-4896-B6C0-9704B896AAF6}" srcOrd="0" destOrd="0" presId="urn:microsoft.com/office/officeart/2018/2/layout/IconLabelList"/>
    <dgm:cxn modelId="{3332EB3B-E8AB-4081-A662-4E07DF348090}" type="presParOf" srcId="{B6C7BB88-4834-44DD-A6E1-483926301A9C}" destId="{54DE1154-D425-4D7A-AE8A-F66707FB1B87}" srcOrd="1" destOrd="0" presId="urn:microsoft.com/office/officeart/2018/2/layout/IconLabelList"/>
    <dgm:cxn modelId="{7A87D0CF-26C0-4E0E-B6C9-EBC0FD5605AD}" type="presParOf" srcId="{B6C7BB88-4834-44DD-A6E1-483926301A9C}" destId="{0B81F82F-D054-4FBF-8A7C-40853EB89705}" srcOrd="2" destOrd="0" presId="urn:microsoft.com/office/officeart/2018/2/layout/IconLabelList"/>
    <dgm:cxn modelId="{B35650EE-E16A-459C-B7BD-B3CC6E1A4D54}" type="presParOf" srcId="{CD5C8E97-FDEC-4608-8086-779574E072CF}" destId="{CEC30C90-9AB8-4414-B2EC-311CE7C6DC4D}" srcOrd="3" destOrd="0" presId="urn:microsoft.com/office/officeart/2018/2/layout/IconLabelList"/>
    <dgm:cxn modelId="{8FBDD232-312F-4B05-AF6F-C71E4670EB51}" type="presParOf" srcId="{CD5C8E97-FDEC-4608-8086-779574E072CF}" destId="{3A09FD2C-42AC-4F16-9F3C-6C0B8B8CC837}" srcOrd="4" destOrd="0" presId="urn:microsoft.com/office/officeart/2018/2/layout/IconLabelList"/>
    <dgm:cxn modelId="{E70E2598-7EEE-4C7F-8B8A-F045941CB096}" type="presParOf" srcId="{3A09FD2C-42AC-4F16-9F3C-6C0B8B8CC837}" destId="{22CA690E-D459-4A26-9FAE-37230CFE9721}" srcOrd="0" destOrd="0" presId="urn:microsoft.com/office/officeart/2018/2/layout/IconLabelList"/>
    <dgm:cxn modelId="{AEAF3069-82DC-4FEE-BAD2-5AA578D429CB}" type="presParOf" srcId="{3A09FD2C-42AC-4F16-9F3C-6C0B8B8CC837}" destId="{D9ABA9DC-9C65-4BB4-9112-3FBD7E43C227}" srcOrd="1" destOrd="0" presId="urn:microsoft.com/office/officeart/2018/2/layout/IconLabelList"/>
    <dgm:cxn modelId="{31DA007B-D71F-4CB8-AC49-98187B560841}" type="presParOf" srcId="{3A09FD2C-42AC-4F16-9F3C-6C0B8B8CC837}" destId="{598A438A-0E1C-496D-8BF8-DAC37E27B2A7}" srcOrd="2" destOrd="0" presId="urn:microsoft.com/office/officeart/2018/2/layout/IconLabelList"/>
    <dgm:cxn modelId="{2593A3A0-E153-411E-B9C1-6ADBBE78EC8C}" type="presParOf" srcId="{CD5C8E97-FDEC-4608-8086-779574E072CF}" destId="{BB4D14F4-FB06-401F-A32E-A7CB0BAE657E}" srcOrd="5" destOrd="0" presId="urn:microsoft.com/office/officeart/2018/2/layout/IconLabelList"/>
    <dgm:cxn modelId="{AD2DF094-BBD6-4692-A2C8-1A3AC6AA37E8}" type="presParOf" srcId="{CD5C8E97-FDEC-4608-8086-779574E072CF}" destId="{D49F5405-4902-4B9C-9EE4-346F3E3FBA1E}" srcOrd="6" destOrd="0" presId="urn:microsoft.com/office/officeart/2018/2/layout/IconLabelList"/>
    <dgm:cxn modelId="{8724C8FC-85EC-48DF-84FC-D78BCC7780B3}" type="presParOf" srcId="{D49F5405-4902-4B9C-9EE4-346F3E3FBA1E}" destId="{F92D26BF-2FEF-4D28-B851-2A983E0A6A1C}" srcOrd="0" destOrd="0" presId="urn:microsoft.com/office/officeart/2018/2/layout/IconLabelList"/>
    <dgm:cxn modelId="{FBCFDF3E-EAD9-4E50-A066-A6727BB24D62}" type="presParOf" srcId="{D49F5405-4902-4B9C-9EE4-346F3E3FBA1E}" destId="{05C221C1-282E-483F-8CFB-851035286311}" srcOrd="1" destOrd="0" presId="urn:microsoft.com/office/officeart/2018/2/layout/IconLabelList"/>
    <dgm:cxn modelId="{B802DD1C-4258-4471-A6C7-8E7372C37F27}" type="presParOf" srcId="{D49F5405-4902-4B9C-9EE4-346F3E3FBA1E}" destId="{69AA2D82-06C4-40B5-B244-B9A02408AFC9}" srcOrd="2" destOrd="0" presId="urn:microsoft.com/office/officeart/2018/2/layout/IconLabelList"/>
    <dgm:cxn modelId="{136DE68C-0BAF-4B8B-91D2-465A5A73F4CA}" type="presParOf" srcId="{CD5C8E97-FDEC-4608-8086-779574E072CF}" destId="{E45D0AE2-28E1-4451-BDB9-53CB54B3855D}" srcOrd="7" destOrd="0" presId="urn:microsoft.com/office/officeart/2018/2/layout/IconLabelList"/>
    <dgm:cxn modelId="{6F218F56-47CC-4C11-A7A7-A4D1F2645559}" type="presParOf" srcId="{CD5C8E97-FDEC-4608-8086-779574E072CF}" destId="{980F4575-3073-4F7A-A2A4-0686B8C73719}" srcOrd="8" destOrd="0" presId="urn:microsoft.com/office/officeart/2018/2/layout/IconLabelList"/>
    <dgm:cxn modelId="{4124148D-EBDB-450D-89DA-01303D51CBD4}" type="presParOf" srcId="{980F4575-3073-4F7A-A2A4-0686B8C73719}" destId="{852E9352-9A84-4DA9-8E4A-9C6927EEC0B3}" srcOrd="0" destOrd="0" presId="urn:microsoft.com/office/officeart/2018/2/layout/IconLabelList"/>
    <dgm:cxn modelId="{84EAEF47-8D4C-415D-866A-34CB7B1B8535}" type="presParOf" srcId="{980F4575-3073-4F7A-A2A4-0686B8C73719}" destId="{9CF6F237-66C9-42F2-9B88-8D22A05F4047}" srcOrd="1" destOrd="0" presId="urn:microsoft.com/office/officeart/2018/2/layout/IconLabelList"/>
    <dgm:cxn modelId="{52493CFF-A6D3-4FF4-A4FD-B51E5A9C328F}" type="presParOf" srcId="{980F4575-3073-4F7A-A2A4-0686B8C73719}" destId="{B6209EF4-B975-469C-B9E9-DC82754C84D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76FCD8-3F4B-4CAA-B03F-50A6BA06B386}"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79BD9B80-5D2D-498D-802D-0677E116B9EC}">
      <dgm:prSet custT="1"/>
      <dgm:spPr/>
      <dgm:t>
        <a:bodyPr/>
        <a:lstStyle/>
        <a:p>
          <a:r>
            <a:rPr lang="en-US" sz="1200"/>
            <a:t>The integration of these concepts supports equitable, effective, and sustainable service delivery (WHO, 2022).</a:t>
          </a:r>
        </a:p>
      </dgm:t>
    </dgm:pt>
    <dgm:pt modelId="{AEAEF16B-A0FD-4D45-8DD3-E8E4D4A8DC9E}" type="parTrans" cxnId="{397A9281-EA60-4600-A6F5-2F6A5ED66E98}">
      <dgm:prSet/>
      <dgm:spPr/>
      <dgm:t>
        <a:bodyPr/>
        <a:lstStyle/>
        <a:p>
          <a:endParaRPr lang="en-US"/>
        </a:p>
      </dgm:t>
    </dgm:pt>
    <dgm:pt modelId="{9D42D97A-2DA2-4D6E-9A18-00E9EE5FCC61}" type="sibTrans" cxnId="{397A9281-EA60-4600-A6F5-2F6A5ED66E98}">
      <dgm:prSet/>
      <dgm:spPr/>
      <dgm:t>
        <a:bodyPr/>
        <a:lstStyle/>
        <a:p>
          <a:endParaRPr lang="en-US"/>
        </a:p>
      </dgm:t>
    </dgm:pt>
    <dgm:pt modelId="{929B8F34-C0DE-4038-B2AC-E79E6B1D5865}">
      <dgm:prSet/>
      <dgm:spPr/>
      <dgm:t>
        <a:bodyPr/>
        <a:lstStyle/>
        <a:p>
          <a:pPr>
            <a:buNone/>
          </a:pPr>
          <a:r>
            <a:rPr lang="en-US"/>
            <a:t>In this presentation, I will be defining key concepts related to sustainable development. I will also be discussing the United Nations Sustainable Development Goals (SDGs) and how these goals are implemented in the UK, particularly in the context of health and social care (United Nations, 2015).</a:t>
          </a:r>
        </a:p>
      </dgm:t>
    </dgm:pt>
    <dgm:pt modelId="{EAFE3559-A051-4CD3-9E88-E01DD03E6C9A}" type="parTrans" cxnId="{24DB36C3-0EFB-4977-8B97-562B10F0F175}">
      <dgm:prSet/>
      <dgm:spPr/>
      <dgm:t>
        <a:bodyPr/>
        <a:lstStyle/>
        <a:p>
          <a:endParaRPr lang="en-GB"/>
        </a:p>
      </dgm:t>
    </dgm:pt>
    <dgm:pt modelId="{982ACD0D-846E-4EA4-9E7E-AC77DAF1C5E0}" type="sibTrans" cxnId="{24DB36C3-0EFB-4977-8B97-562B10F0F175}">
      <dgm:prSet/>
      <dgm:spPr/>
      <dgm:t>
        <a:bodyPr/>
        <a:lstStyle/>
        <a:p>
          <a:endParaRPr lang="en-GB"/>
        </a:p>
      </dgm:t>
    </dgm:pt>
    <dgm:pt modelId="{1230D87B-E76C-413B-849B-0AEE2650C944}" type="pres">
      <dgm:prSet presAssocID="{9E76FCD8-3F4B-4CAA-B03F-50A6BA06B386}" presName="Name0" presStyleCnt="0">
        <dgm:presLayoutVars>
          <dgm:dir/>
          <dgm:animLvl val="lvl"/>
          <dgm:resizeHandles val="exact"/>
        </dgm:presLayoutVars>
      </dgm:prSet>
      <dgm:spPr/>
    </dgm:pt>
    <dgm:pt modelId="{06F5BE14-20FE-496D-ABBF-FBC4D69CA8F6}" type="pres">
      <dgm:prSet presAssocID="{79BD9B80-5D2D-498D-802D-0677E116B9EC}" presName="boxAndChildren" presStyleCnt="0"/>
      <dgm:spPr/>
    </dgm:pt>
    <dgm:pt modelId="{66989B67-5A45-4BE6-8CF8-714337BC1FE4}" type="pres">
      <dgm:prSet presAssocID="{79BD9B80-5D2D-498D-802D-0677E116B9EC}" presName="parentTextBox" presStyleLbl="node1" presStyleIdx="0" presStyleCnt="2"/>
      <dgm:spPr/>
    </dgm:pt>
    <dgm:pt modelId="{E0DAEC5D-518D-4D56-A0F4-8C31D97CF87D}" type="pres">
      <dgm:prSet presAssocID="{982ACD0D-846E-4EA4-9E7E-AC77DAF1C5E0}" presName="sp" presStyleCnt="0"/>
      <dgm:spPr/>
    </dgm:pt>
    <dgm:pt modelId="{BCA1E235-00BF-4124-B2A6-7DA18A9891F6}" type="pres">
      <dgm:prSet presAssocID="{929B8F34-C0DE-4038-B2AC-E79E6B1D5865}" presName="arrowAndChildren" presStyleCnt="0"/>
      <dgm:spPr/>
    </dgm:pt>
    <dgm:pt modelId="{3B83D62B-E380-431A-A5E6-7FCE6DAB7996}" type="pres">
      <dgm:prSet presAssocID="{929B8F34-C0DE-4038-B2AC-E79E6B1D5865}" presName="parentTextArrow" presStyleLbl="node1" presStyleIdx="1" presStyleCnt="2"/>
      <dgm:spPr/>
    </dgm:pt>
  </dgm:ptLst>
  <dgm:cxnLst>
    <dgm:cxn modelId="{F68ABA16-6878-45FB-9707-E0AFE0865EDE}" type="presOf" srcId="{79BD9B80-5D2D-498D-802D-0677E116B9EC}" destId="{66989B67-5A45-4BE6-8CF8-714337BC1FE4}" srcOrd="0" destOrd="0" presId="urn:microsoft.com/office/officeart/2005/8/layout/process4"/>
    <dgm:cxn modelId="{835ED44B-F5BC-4ED3-A9B2-9E272559BFD3}" type="presOf" srcId="{929B8F34-C0DE-4038-B2AC-E79E6B1D5865}" destId="{3B83D62B-E380-431A-A5E6-7FCE6DAB7996}" srcOrd="0" destOrd="0" presId="urn:microsoft.com/office/officeart/2005/8/layout/process4"/>
    <dgm:cxn modelId="{4B6C0D70-033F-48CA-A37F-0B905F6BD471}" type="presOf" srcId="{9E76FCD8-3F4B-4CAA-B03F-50A6BA06B386}" destId="{1230D87B-E76C-413B-849B-0AEE2650C944}" srcOrd="0" destOrd="0" presId="urn:microsoft.com/office/officeart/2005/8/layout/process4"/>
    <dgm:cxn modelId="{397A9281-EA60-4600-A6F5-2F6A5ED66E98}" srcId="{9E76FCD8-3F4B-4CAA-B03F-50A6BA06B386}" destId="{79BD9B80-5D2D-498D-802D-0677E116B9EC}" srcOrd="1" destOrd="0" parTransId="{AEAEF16B-A0FD-4D45-8DD3-E8E4D4A8DC9E}" sibTransId="{9D42D97A-2DA2-4D6E-9A18-00E9EE5FCC61}"/>
    <dgm:cxn modelId="{24DB36C3-0EFB-4977-8B97-562B10F0F175}" srcId="{9E76FCD8-3F4B-4CAA-B03F-50A6BA06B386}" destId="{929B8F34-C0DE-4038-B2AC-E79E6B1D5865}" srcOrd="0" destOrd="0" parTransId="{EAFE3559-A051-4CD3-9E88-E01DD03E6C9A}" sibTransId="{982ACD0D-846E-4EA4-9E7E-AC77DAF1C5E0}"/>
    <dgm:cxn modelId="{9892DA33-1FFB-4C1F-B705-E0A2FD7FC2E1}" type="presParOf" srcId="{1230D87B-E76C-413B-849B-0AEE2650C944}" destId="{06F5BE14-20FE-496D-ABBF-FBC4D69CA8F6}" srcOrd="0" destOrd="0" presId="urn:microsoft.com/office/officeart/2005/8/layout/process4"/>
    <dgm:cxn modelId="{3DCD7203-3D41-496B-AAF2-C6F17CFBA611}" type="presParOf" srcId="{06F5BE14-20FE-496D-ABBF-FBC4D69CA8F6}" destId="{66989B67-5A45-4BE6-8CF8-714337BC1FE4}" srcOrd="0" destOrd="0" presId="urn:microsoft.com/office/officeart/2005/8/layout/process4"/>
    <dgm:cxn modelId="{BA68D206-2AAF-4566-AA18-73FFA120C25E}" type="presParOf" srcId="{1230D87B-E76C-413B-849B-0AEE2650C944}" destId="{E0DAEC5D-518D-4D56-A0F4-8C31D97CF87D}" srcOrd="1" destOrd="0" presId="urn:microsoft.com/office/officeart/2005/8/layout/process4"/>
    <dgm:cxn modelId="{EB69DAC8-1F4C-42E9-9543-12BB4E2AF7AA}" type="presParOf" srcId="{1230D87B-E76C-413B-849B-0AEE2650C944}" destId="{BCA1E235-00BF-4124-B2A6-7DA18A9891F6}" srcOrd="2" destOrd="0" presId="urn:microsoft.com/office/officeart/2005/8/layout/process4"/>
    <dgm:cxn modelId="{96F72053-DCCF-40A9-9292-F6ACDDEA785D}" type="presParOf" srcId="{BCA1E235-00BF-4124-B2A6-7DA18A9891F6}" destId="{3B83D62B-E380-431A-A5E6-7FCE6DAB799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10267B-5E5C-4E1C-9C07-B5FB02FA7C5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9DB364A-CE0E-4EF8-B20D-F38B8BD76C0D}">
      <dgm:prSet custT="1"/>
      <dgm:spPr/>
      <dgm:t>
        <a:bodyPr/>
        <a:lstStyle/>
        <a:p>
          <a:r>
            <a:rPr lang="en-US" sz="1200"/>
            <a:t>The World Health Organization (1948) defines health as 'a state of complete physical, mental, and social wellbeing.'</a:t>
          </a:r>
        </a:p>
      </dgm:t>
    </dgm:pt>
    <dgm:pt modelId="{620E18D8-2C12-4A9F-BFD7-EA8EA0E2FE53}" type="parTrans" cxnId="{54BFB14C-0997-4E21-A0CD-C5FE4D47D3CD}">
      <dgm:prSet/>
      <dgm:spPr/>
      <dgm:t>
        <a:bodyPr/>
        <a:lstStyle/>
        <a:p>
          <a:endParaRPr lang="en-US"/>
        </a:p>
      </dgm:t>
    </dgm:pt>
    <dgm:pt modelId="{17F4D117-5E35-473F-ADE8-229230F8DB5D}" type="sibTrans" cxnId="{54BFB14C-0997-4E21-A0CD-C5FE4D47D3CD}">
      <dgm:prSet/>
      <dgm:spPr/>
      <dgm:t>
        <a:bodyPr/>
        <a:lstStyle/>
        <a:p>
          <a:endParaRPr lang="en-US"/>
        </a:p>
      </dgm:t>
    </dgm:pt>
    <dgm:pt modelId="{C57B796F-2EEE-443D-B89D-9724144A7337}">
      <dgm:prSet custT="1"/>
      <dgm:spPr/>
      <dgm:t>
        <a:bodyPr/>
        <a:lstStyle/>
        <a:p>
          <a:r>
            <a:rPr lang="en-US" sz="1200"/>
            <a:t>Modern approaches </a:t>
          </a:r>
          <a:r>
            <a:rPr lang="en-US" sz="1200" err="1"/>
            <a:t>emphasise</a:t>
          </a:r>
          <a:r>
            <a:rPr lang="en-US" sz="1200"/>
            <a:t> determinants such as lifestyle, environment, and access to healthcare (Marmot, 2020).</a:t>
          </a:r>
        </a:p>
      </dgm:t>
    </dgm:pt>
    <dgm:pt modelId="{8E59538D-9F22-4CF5-AAF9-133495C01948}" type="parTrans" cxnId="{0FC2757C-F340-477B-B352-932E0A4EE664}">
      <dgm:prSet/>
      <dgm:spPr/>
      <dgm:t>
        <a:bodyPr/>
        <a:lstStyle/>
        <a:p>
          <a:endParaRPr lang="en-US"/>
        </a:p>
      </dgm:t>
    </dgm:pt>
    <dgm:pt modelId="{6EEF6317-EBE8-4199-97D5-43AD25F90524}" type="sibTrans" cxnId="{0FC2757C-F340-477B-B352-932E0A4EE664}">
      <dgm:prSet/>
      <dgm:spPr/>
      <dgm:t>
        <a:bodyPr/>
        <a:lstStyle/>
        <a:p>
          <a:endParaRPr lang="en-US"/>
        </a:p>
      </dgm:t>
    </dgm:pt>
    <dgm:pt modelId="{22B9FD10-7747-4AFA-9FFC-3B8A0CEC0764}" type="pres">
      <dgm:prSet presAssocID="{A710267B-5E5C-4E1C-9C07-B5FB02FA7C53}" presName="linear" presStyleCnt="0">
        <dgm:presLayoutVars>
          <dgm:animLvl val="lvl"/>
          <dgm:resizeHandles val="exact"/>
        </dgm:presLayoutVars>
      </dgm:prSet>
      <dgm:spPr/>
    </dgm:pt>
    <dgm:pt modelId="{C2081F13-0A95-44CC-8B15-26E8E5A420E4}" type="pres">
      <dgm:prSet presAssocID="{09DB364A-CE0E-4EF8-B20D-F38B8BD76C0D}" presName="parentText" presStyleLbl="node1" presStyleIdx="0" presStyleCnt="2" custLinFactY="402" custLinFactNeighborX="-5604" custLinFactNeighborY="100000">
        <dgm:presLayoutVars>
          <dgm:chMax val="0"/>
          <dgm:bulletEnabled val="1"/>
        </dgm:presLayoutVars>
      </dgm:prSet>
      <dgm:spPr/>
    </dgm:pt>
    <dgm:pt modelId="{6DE7623C-B52D-468C-BB25-9880B4AE202A}" type="pres">
      <dgm:prSet presAssocID="{17F4D117-5E35-473F-ADE8-229230F8DB5D}" presName="spacer" presStyleCnt="0"/>
      <dgm:spPr/>
    </dgm:pt>
    <dgm:pt modelId="{7BA30EF5-5991-4929-B269-D05502028310}" type="pres">
      <dgm:prSet presAssocID="{C57B796F-2EEE-443D-B89D-9724144A7337}" presName="parentText" presStyleLbl="node1" presStyleIdx="1" presStyleCnt="2">
        <dgm:presLayoutVars>
          <dgm:chMax val="0"/>
          <dgm:bulletEnabled val="1"/>
        </dgm:presLayoutVars>
      </dgm:prSet>
      <dgm:spPr/>
    </dgm:pt>
  </dgm:ptLst>
  <dgm:cxnLst>
    <dgm:cxn modelId="{F4EAD248-09C8-48C4-BF22-5C566000A871}" type="presOf" srcId="{09DB364A-CE0E-4EF8-B20D-F38B8BD76C0D}" destId="{C2081F13-0A95-44CC-8B15-26E8E5A420E4}" srcOrd="0" destOrd="0" presId="urn:microsoft.com/office/officeart/2005/8/layout/vList2"/>
    <dgm:cxn modelId="{54BFB14C-0997-4E21-A0CD-C5FE4D47D3CD}" srcId="{A710267B-5E5C-4E1C-9C07-B5FB02FA7C53}" destId="{09DB364A-CE0E-4EF8-B20D-F38B8BD76C0D}" srcOrd="0" destOrd="0" parTransId="{620E18D8-2C12-4A9F-BFD7-EA8EA0E2FE53}" sibTransId="{17F4D117-5E35-473F-ADE8-229230F8DB5D}"/>
    <dgm:cxn modelId="{3C745775-F892-422A-80A1-6802AE0786B8}" type="presOf" srcId="{A710267B-5E5C-4E1C-9C07-B5FB02FA7C53}" destId="{22B9FD10-7747-4AFA-9FFC-3B8A0CEC0764}" srcOrd="0" destOrd="0" presId="urn:microsoft.com/office/officeart/2005/8/layout/vList2"/>
    <dgm:cxn modelId="{0FC2757C-F340-477B-B352-932E0A4EE664}" srcId="{A710267B-5E5C-4E1C-9C07-B5FB02FA7C53}" destId="{C57B796F-2EEE-443D-B89D-9724144A7337}" srcOrd="1" destOrd="0" parTransId="{8E59538D-9F22-4CF5-AAF9-133495C01948}" sibTransId="{6EEF6317-EBE8-4199-97D5-43AD25F90524}"/>
    <dgm:cxn modelId="{D3D2D988-9C82-4CA7-8B3A-3A32B0987EE9}" type="presOf" srcId="{C57B796F-2EEE-443D-B89D-9724144A7337}" destId="{7BA30EF5-5991-4929-B269-D05502028310}" srcOrd="0" destOrd="0" presId="urn:microsoft.com/office/officeart/2005/8/layout/vList2"/>
    <dgm:cxn modelId="{8197258C-4ECE-4F43-8F47-278925A29D91}" type="presParOf" srcId="{22B9FD10-7747-4AFA-9FFC-3B8A0CEC0764}" destId="{C2081F13-0A95-44CC-8B15-26E8E5A420E4}" srcOrd="0" destOrd="0" presId="urn:microsoft.com/office/officeart/2005/8/layout/vList2"/>
    <dgm:cxn modelId="{C160267E-43AF-4148-8C16-BEED21364D9D}" type="presParOf" srcId="{22B9FD10-7747-4AFA-9FFC-3B8A0CEC0764}" destId="{6DE7623C-B52D-468C-BB25-9880B4AE202A}" srcOrd="1" destOrd="0" presId="urn:microsoft.com/office/officeart/2005/8/layout/vList2"/>
    <dgm:cxn modelId="{7D1EEED9-E026-42D0-82CB-423A6315F05D}" type="presParOf" srcId="{22B9FD10-7747-4AFA-9FFC-3B8A0CEC0764}" destId="{7BA30EF5-5991-4929-B269-D0550202831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891D84-78BA-4AD0-94AC-FC3CDBD7722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00777E7-8861-48E0-8022-35A61160E261}">
      <dgm:prSet custT="1"/>
      <dgm:spPr/>
      <dgm:t>
        <a:bodyPr/>
        <a:lstStyle/>
        <a:p>
          <a:r>
            <a:rPr lang="en-US" sz="1200"/>
            <a:t>Biopsychosocial Model (Engel, 1977): health results from biological, psychological, and social interactions.</a:t>
          </a:r>
        </a:p>
      </dgm:t>
    </dgm:pt>
    <dgm:pt modelId="{263AADD6-D0E4-4CED-8C73-289BFA3FB350}" type="parTrans" cxnId="{09F43462-1BC3-4F0B-8F28-CE19E00E7B03}">
      <dgm:prSet/>
      <dgm:spPr/>
      <dgm:t>
        <a:bodyPr/>
        <a:lstStyle/>
        <a:p>
          <a:endParaRPr lang="en-US"/>
        </a:p>
      </dgm:t>
    </dgm:pt>
    <dgm:pt modelId="{BA64896A-D413-48E2-AE97-91FE70E3CDC4}" type="sibTrans" cxnId="{09F43462-1BC3-4F0B-8F28-CE19E00E7B03}">
      <dgm:prSet/>
      <dgm:spPr/>
      <dgm:t>
        <a:bodyPr/>
        <a:lstStyle/>
        <a:p>
          <a:endParaRPr lang="en-US"/>
        </a:p>
      </dgm:t>
    </dgm:pt>
    <dgm:pt modelId="{FCFEFE9F-8F91-4BE0-9151-74A90D31D5AE}">
      <dgm:prSet custT="1"/>
      <dgm:spPr/>
      <dgm:t>
        <a:bodyPr/>
        <a:lstStyle/>
        <a:p>
          <a:r>
            <a:rPr lang="en-US" sz="1200"/>
            <a:t>Ecological Model (Bronfenbrenner, 1979): health influenced by multiple environmental levels.</a:t>
          </a:r>
        </a:p>
      </dgm:t>
    </dgm:pt>
    <dgm:pt modelId="{3DB72033-414B-4AEB-929E-FC4B05F99573}" type="parTrans" cxnId="{6E4766BB-EA73-489B-AB18-FA0D456A88A1}">
      <dgm:prSet/>
      <dgm:spPr/>
      <dgm:t>
        <a:bodyPr/>
        <a:lstStyle/>
        <a:p>
          <a:endParaRPr lang="en-US"/>
        </a:p>
      </dgm:t>
    </dgm:pt>
    <dgm:pt modelId="{3281D0D4-7C93-46C3-9579-538E6C2F354C}" type="sibTrans" cxnId="{6E4766BB-EA73-489B-AB18-FA0D456A88A1}">
      <dgm:prSet/>
      <dgm:spPr/>
      <dgm:t>
        <a:bodyPr/>
        <a:lstStyle/>
        <a:p>
          <a:endParaRPr lang="en-US"/>
        </a:p>
      </dgm:t>
    </dgm:pt>
    <dgm:pt modelId="{4F4C652D-3F26-4387-B8A4-C00C27CAD239}">
      <dgm:prSet custT="1"/>
      <dgm:spPr/>
      <dgm:t>
        <a:bodyPr/>
        <a:lstStyle/>
        <a:p>
          <a:r>
            <a:rPr lang="en-US" sz="1200"/>
            <a:t>Holistic Model: considers the whole person in care planning and delivery.</a:t>
          </a:r>
        </a:p>
      </dgm:t>
    </dgm:pt>
    <dgm:pt modelId="{3E13A159-A19B-4F13-A0DD-4D90ECBB942A}" type="parTrans" cxnId="{6E6A7699-C3D0-416F-B8E8-554D80FB47A6}">
      <dgm:prSet/>
      <dgm:spPr/>
      <dgm:t>
        <a:bodyPr/>
        <a:lstStyle/>
        <a:p>
          <a:endParaRPr lang="en-US"/>
        </a:p>
      </dgm:t>
    </dgm:pt>
    <dgm:pt modelId="{AA5F79A6-B367-4CE2-BCDE-8493F393DA48}" type="sibTrans" cxnId="{6E6A7699-C3D0-416F-B8E8-554D80FB47A6}">
      <dgm:prSet/>
      <dgm:spPr/>
      <dgm:t>
        <a:bodyPr/>
        <a:lstStyle/>
        <a:p>
          <a:endParaRPr lang="en-US"/>
        </a:p>
      </dgm:t>
    </dgm:pt>
    <dgm:pt modelId="{C9FD9862-2394-4E7D-9DFD-C54977AAFBEB}" type="pres">
      <dgm:prSet presAssocID="{74891D84-78BA-4AD0-94AC-FC3CDBD7722D}" presName="linear" presStyleCnt="0">
        <dgm:presLayoutVars>
          <dgm:animLvl val="lvl"/>
          <dgm:resizeHandles val="exact"/>
        </dgm:presLayoutVars>
      </dgm:prSet>
      <dgm:spPr/>
    </dgm:pt>
    <dgm:pt modelId="{F283D9DB-A051-4198-9CA3-51299C3B838E}" type="pres">
      <dgm:prSet presAssocID="{300777E7-8861-48E0-8022-35A61160E261}" presName="parentText" presStyleLbl="node1" presStyleIdx="0" presStyleCnt="3">
        <dgm:presLayoutVars>
          <dgm:chMax val="0"/>
          <dgm:bulletEnabled val="1"/>
        </dgm:presLayoutVars>
      </dgm:prSet>
      <dgm:spPr/>
    </dgm:pt>
    <dgm:pt modelId="{A7B7F797-92B1-49B4-9F75-A53336F7068B}" type="pres">
      <dgm:prSet presAssocID="{BA64896A-D413-48E2-AE97-91FE70E3CDC4}" presName="spacer" presStyleCnt="0"/>
      <dgm:spPr/>
    </dgm:pt>
    <dgm:pt modelId="{926DA24E-E852-41D0-AB6E-DCA03FFFFE43}" type="pres">
      <dgm:prSet presAssocID="{FCFEFE9F-8F91-4BE0-9151-74A90D31D5AE}" presName="parentText" presStyleLbl="node1" presStyleIdx="1" presStyleCnt="3">
        <dgm:presLayoutVars>
          <dgm:chMax val="0"/>
          <dgm:bulletEnabled val="1"/>
        </dgm:presLayoutVars>
      </dgm:prSet>
      <dgm:spPr/>
    </dgm:pt>
    <dgm:pt modelId="{B6C2D2B5-D9BF-4ED9-A41C-BEDCE5C32D3D}" type="pres">
      <dgm:prSet presAssocID="{3281D0D4-7C93-46C3-9579-538E6C2F354C}" presName="spacer" presStyleCnt="0"/>
      <dgm:spPr/>
    </dgm:pt>
    <dgm:pt modelId="{A91383CB-0977-43C4-8153-A51E74D655C6}" type="pres">
      <dgm:prSet presAssocID="{4F4C652D-3F26-4387-B8A4-C00C27CAD239}" presName="parentText" presStyleLbl="node1" presStyleIdx="2" presStyleCnt="3">
        <dgm:presLayoutVars>
          <dgm:chMax val="0"/>
          <dgm:bulletEnabled val="1"/>
        </dgm:presLayoutVars>
      </dgm:prSet>
      <dgm:spPr/>
    </dgm:pt>
  </dgm:ptLst>
  <dgm:cxnLst>
    <dgm:cxn modelId="{D0C54B14-9C78-45A8-AB67-A5D9FE4E3F81}" type="presOf" srcId="{74891D84-78BA-4AD0-94AC-FC3CDBD7722D}" destId="{C9FD9862-2394-4E7D-9DFD-C54977AAFBEB}" srcOrd="0" destOrd="0" presId="urn:microsoft.com/office/officeart/2005/8/layout/vList2"/>
    <dgm:cxn modelId="{09F43462-1BC3-4F0B-8F28-CE19E00E7B03}" srcId="{74891D84-78BA-4AD0-94AC-FC3CDBD7722D}" destId="{300777E7-8861-48E0-8022-35A61160E261}" srcOrd="0" destOrd="0" parTransId="{263AADD6-D0E4-4CED-8C73-289BFA3FB350}" sibTransId="{BA64896A-D413-48E2-AE97-91FE70E3CDC4}"/>
    <dgm:cxn modelId="{6E6A7699-C3D0-416F-B8E8-554D80FB47A6}" srcId="{74891D84-78BA-4AD0-94AC-FC3CDBD7722D}" destId="{4F4C652D-3F26-4387-B8A4-C00C27CAD239}" srcOrd="2" destOrd="0" parTransId="{3E13A159-A19B-4F13-A0DD-4D90ECBB942A}" sibTransId="{AA5F79A6-B367-4CE2-BCDE-8493F393DA48}"/>
    <dgm:cxn modelId="{6E4766BB-EA73-489B-AB18-FA0D456A88A1}" srcId="{74891D84-78BA-4AD0-94AC-FC3CDBD7722D}" destId="{FCFEFE9F-8F91-4BE0-9151-74A90D31D5AE}" srcOrd="1" destOrd="0" parTransId="{3DB72033-414B-4AEB-929E-FC4B05F99573}" sibTransId="{3281D0D4-7C93-46C3-9579-538E6C2F354C}"/>
    <dgm:cxn modelId="{D96F6FC1-4ABC-41A6-9B0C-95177A9DC298}" type="presOf" srcId="{FCFEFE9F-8F91-4BE0-9151-74A90D31D5AE}" destId="{926DA24E-E852-41D0-AB6E-DCA03FFFFE43}" srcOrd="0" destOrd="0" presId="urn:microsoft.com/office/officeart/2005/8/layout/vList2"/>
    <dgm:cxn modelId="{61FBB2C7-5A09-49A1-894D-546EE044E870}" type="presOf" srcId="{300777E7-8861-48E0-8022-35A61160E261}" destId="{F283D9DB-A051-4198-9CA3-51299C3B838E}" srcOrd="0" destOrd="0" presId="urn:microsoft.com/office/officeart/2005/8/layout/vList2"/>
    <dgm:cxn modelId="{13896EF7-96C2-4DDF-B031-1338E23D0FFC}" type="presOf" srcId="{4F4C652D-3F26-4387-B8A4-C00C27CAD239}" destId="{A91383CB-0977-43C4-8153-A51E74D655C6}" srcOrd="0" destOrd="0" presId="urn:microsoft.com/office/officeart/2005/8/layout/vList2"/>
    <dgm:cxn modelId="{EAFC429F-19FD-4B20-B4FE-EFF64A7E3F67}" type="presParOf" srcId="{C9FD9862-2394-4E7D-9DFD-C54977AAFBEB}" destId="{F283D9DB-A051-4198-9CA3-51299C3B838E}" srcOrd="0" destOrd="0" presId="urn:microsoft.com/office/officeart/2005/8/layout/vList2"/>
    <dgm:cxn modelId="{BE3ECF37-AA47-4313-AEF1-ABB3166FDD56}" type="presParOf" srcId="{C9FD9862-2394-4E7D-9DFD-C54977AAFBEB}" destId="{A7B7F797-92B1-49B4-9F75-A53336F7068B}" srcOrd="1" destOrd="0" presId="urn:microsoft.com/office/officeart/2005/8/layout/vList2"/>
    <dgm:cxn modelId="{8EA71D58-A080-4F70-9CD3-301A8E413DE9}" type="presParOf" srcId="{C9FD9862-2394-4E7D-9DFD-C54977AAFBEB}" destId="{926DA24E-E852-41D0-AB6E-DCA03FFFFE43}" srcOrd="2" destOrd="0" presId="urn:microsoft.com/office/officeart/2005/8/layout/vList2"/>
    <dgm:cxn modelId="{0F32CBDF-69BC-4389-86B4-50505B9C9FC7}" type="presParOf" srcId="{C9FD9862-2394-4E7D-9DFD-C54977AAFBEB}" destId="{B6C2D2B5-D9BF-4ED9-A41C-BEDCE5C32D3D}" srcOrd="3" destOrd="0" presId="urn:microsoft.com/office/officeart/2005/8/layout/vList2"/>
    <dgm:cxn modelId="{5DF59991-B42B-4907-9994-B81C056C6734}" type="presParOf" srcId="{C9FD9862-2394-4E7D-9DFD-C54977AAFBEB}" destId="{A91383CB-0977-43C4-8153-A51E74D655C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AD7311-E6C4-43CF-B7A2-F791C3CB1350}"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238C7F2-DF70-481D-9A49-28CB8E0660E7}">
      <dgm:prSet custT="1"/>
      <dgm:spPr/>
      <dgm:t>
        <a:bodyPr/>
        <a:lstStyle/>
        <a:p>
          <a:r>
            <a:rPr lang="en-US" sz="1200"/>
            <a:t>Wellbeing involves both subjective (happiness, life satisfaction) and objective (health, education, income) measures (Dodge et al., 2012).</a:t>
          </a:r>
        </a:p>
      </dgm:t>
    </dgm:pt>
    <dgm:pt modelId="{60747737-4FF1-4742-8CDF-5F33A99E00CB}" type="parTrans" cxnId="{62220A0F-B0EE-43D4-A15A-0B34D6B0F400}">
      <dgm:prSet/>
      <dgm:spPr/>
      <dgm:t>
        <a:bodyPr/>
        <a:lstStyle/>
        <a:p>
          <a:endParaRPr lang="en-US"/>
        </a:p>
      </dgm:t>
    </dgm:pt>
    <dgm:pt modelId="{36ED389B-0C2D-4CC5-9C80-A98F0BD9D0AB}" type="sibTrans" cxnId="{62220A0F-B0EE-43D4-A15A-0B34D6B0F400}">
      <dgm:prSet/>
      <dgm:spPr/>
      <dgm:t>
        <a:bodyPr/>
        <a:lstStyle/>
        <a:p>
          <a:endParaRPr lang="en-US"/>
        </a:p>
      </dgm:t>
    </dgm:pt>
    <dgm:pt modelId="{C8636D11-DAC6-4E43-BEC9-AF27FF0E32F6}">
      <dgm:prSet custT="1"/>
      <dgm:spPr/>
      <dgm:t>
        <a:bodyPr/>
        <a:lstStyle/>
        <a:p>
          <a:r>
            <a:rPr lang="en-US" sz="1200"/>
            <a:t>Holistic wellbeing considers mental, physical, social, and emotional domains.</a:t>
          </a:r>
        </a:p>
      </dgm:t>
    </dgm:pt>
    <dgm:pt modelId="{64E52226-5A1E-4C04-9921-948B58DEFAF7}" type="parTrans" cxnId="{D75C0816-798B-4624-8EE8-7C64BC701A14}">
      <dgm:prSet/>
      <dgm:spPr/>
      <dgm:t>
        <a:bodyPr/>
        <a:lstStyle/>
        <a:p>
          <a:endParaRPr lang="en-US"/>
        </a:p>
      </dgm:t>
    </dgm:pt>
    <dgm:pt modelId="{D63A6B5B-B67D-4949-B551-3E20D84065E3}" type="sibTrans" cxnId="{D75C0816-798B-4624-8EE8-7C64BC701A14}">
      <dgm:prSet/>
      <dgm:spPr/>
      <dgm:t>
        <a:bodyPr/>
        <a:lstStyle/>
        <a:p>
          <a:endParaRPr lang="en-US"/>
        </a:p>
      </dgm:t>
    </dgm:pt>
    <dgm:pt modelId="{FF5858A3-FECB-40D5-8C25-56E1BA4BB374}" type="pres">
      <dgm:prSet presAssocID="{93AD7311-E6C4-43CF-B7A2-F791C3CB1350}" presName="linear" presStyleCnt="0">
        <dgm:presLayoutVars>
          <dgm:animLvl val="lvl"/>
          <dgm:resizeHandles val="exact"/>
        </dgm:presLayoutVars>
      </dgm:prSet>
      <dgm:spPr/>
    </dgm:pt>
    <dgm:pt modelId="{35108DEC-4AE7-4776-B59C-DB822F556027}" type="pres">
      <dgm:prSet presAssocID="{8238C7F2-DF70-481D-9A49-28CB8E0660E7}" presName="parentText" presStyleLbl="node1" presStyleIdx="0" presStyleCnt="2">
        <dgm:presLayoutVars>
          <dgm:chMax val="0"/>
          <dgm:bulletEnabled val="1"/>
        </dgm:presLayoutVars>
      </dgm:prSet>
      <dgm:spPr/>
    </dgm:pt>
    <dgm:pt modelId="{402CCE35-FDE7-456D-B5CB-78DD18A22526}" type="pres">
      <dgm:prSet presAssocID="{36ED389B-0C2D-4CC5-9C80-A98F0BD9D0AB}" presName="spacer" presStyleCnt="0"/>
      <dgm:spPr/>
    </dgm:pt>
    <dgm:pt modelId="{D5405FD1-D223-44F9-A769-C24CD4F1F7B8}" type="pres">
      <dgm:prSet presAssocID="{C8636D11-DAC6-4E43-BEC9-AF27FF0E32F6}" presName="parentText" presStyleLbl="node1" presStyleIdx="1" presStyleCnt="2" custLinFactNeighborX="589" custLinFactNeighborY="-31627">
        <dgm:presLayoutVars>
          <dgm:chMax val="0"/>
          <dgm:bulletEnabled val="1"/>
        </dgm:presLayoutVars>
      </dgm:prSet>
      <dgm:spPr/>
    </dgm:pt>
  </dgm:ptLst>
  <dgm:cxnLst>
    <dgm:cxn modelId="{62220A0F-B0EE-43D4-A15A-0B34D6B0F400}" srcId="{93AD7311-E6C4-43CF-B7A2-F791C3CB1350}" destId="{8238C7F2-DF70-481D-9A49-28CB8E0660E7}" srcOrd="0" destOrd="0" parTransId="{60747737-4FF1-4742-8CDF-5F33A99E00CB}" sibTransId="{36ED389B-0C2D-4CC5-9C80-A98F0BD9D0AB}"/>
    <dgm:cxn modelId="{89ED8E10-EE72-475C-8534-DF5BC79D050A}" type="presOf" srcId="{93AD7311-E6C4-43CF-B7A2-F791C3CB1350}" destId="{FF5858A3-FECB-40D5-8C25-56E1BA4BB374}" srcOrd="0" destOrd="0" presId="urn:microsoft.com/office/officeart/2005/8/layout/vList2"/>
    <dgm:cxn modelId="{D75C0816-798B-4624-8EE8-7C64BC701A14}" srcId="{93AD7311-E6C4-43CF-B7A2-F791C3CB1350}" destId="{C8636D11-DAC6-4E43-BEC9-AF27FF0E32F6}" srcOrd="1" destOrd="0" parTransId="{64E52226-5A1E-4C04-9921-948B58DEFAF7}" sibTransId="{D63A6B5B-B67D-4949-B551-3E20D84065E3}"/>
    <dgm:cxn modelId="{9EDF04D2-98AF-4A24-AB0E-D3E183145C6F}" type="presOf" srcId="{8238C7F2-DF70-481D-9A49-28CB8E0660E7}" destId="{35108DEC-4AE7-4776-B59C-DB822F556027}" srcOrd="0" destOrd="0" presId="urn:microsoft.com/office/officeart/2005/8/layout/vList2"/>
    <dgm:cxn modelId="{0C08E9D2-C175-42A7-B20C-D6D04511B4BA}" type="presOf" srcId="{C8636D11-DAC6-4E43-BEC9-AF27FF0E32F6}" destId="{D5405FD1-D223-44F9-A769-C24CD4F1F7B8}" srcOrd="0" destOrd="0" presId="urn:microsoft.com/office/officeart/2005/8/layout/vList2"/>
    <dgm:cxn modelId="{A61501FC-4606-4EA5-A4A8-F704A790DD1C}" type="presParOf" srcId="{FF5858A3-FECB-40D5-8C25-56E1BA4BB374}" destId="{35108DEC-4AE7-4776-B59C-DB822F556027}" srcOrd="0" destOrd="0" presId="urn:microsoft.com/office/officeart/2005/8/layout/vList2"/>
    <dgm:cxn modelId="{E7219DC8-CB8B-4C79-945B-1313F7B38A37}" type="presParOf" srcId="{FF5858A3-FECB-40D5-8C25-56E1BA4BB374}" destId="{402CCE35-FDE7-456D-B5CB-78DD18A22526}" srcOrd="1" destOrd="0" presId="urn:microsoft.com/office/officeart/2005/8/layout/vList2"/>
    <dgm:cxn modelId="{00772A43-5DC4-4663-8317-526B34BE1D9E}" type="presParOf" srcId="{FF5858A3-FECB-40D5-8C25-56E1BA4BB374}" destId="{D5405FD1-D223-44F9-A769-C24CD4F1F7B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4D5874-1F3A-4978-B0F0-F00C5DE0AAEF}" type="doc">
      <dgm:prSet loTypeId="urn:microsoft.com/office/officeart/2005/8/layout/cycle5" loCatId="cycle" qsTypeId="urn:microsoft.com/office/officeart/2005/8/quickstyle/simple4" qsCatId="simple" csTypeId="urn:microsoft.com/office/officeart/2005/8/colors/colorful1" csCatId="colorful"/>
      <dgm:spPr/>
      <dgm:t>
        <a:bodyPr/>
        <a:lstStyle/>
        <a:p>
          <a:endParaRPr lang="en-US"/>
        </a:p>
      </dgm:t>
    </dgm:pt>
    <dgm:pt modelId="{C9D4BEB1-C3B5-4D7C-9D1E-4EF3D4907E5B}">
      <dgm:prSet/>
      <dgm:spPr/>
      <dgm:t>
        <a:bodyPr/>
        <a:lstStyle/>
        <a:p>
          <a:r>
            <a:rPr lang="en-US"/>
            <a:t>The integration of health and wellbeing within sustainable development is essential for building equitable, resilient, and</a:t>
          </a:r>
        </a:p>
      </dgm:t>
    </dgm:pt>
    <dgm:pt modelId="{3A74CA2D-54D9-4EC5-9AE1-9DE719DC836C}" type="parTrans" cxnId="{ED6ECC75-2B72-40C1-BBAE-9304034BD7FE}">
      <dgm:prSet/>
      <dgm:spPr/>
      <dgm:t>
        <a:bodyPr/>
        <a:lstStyle/>
        <a:p>
          <a:endParaRPr lang="en-US"/>
        </a:p>
      </dgm:t>
    </dgm:pt>
    <dgm:pt modelId="{964BF696-47AC-4ADE-BF34-60BAC6CC7325}" type="sibTrans" cxnId="{ED6ECC75-2B72-40C1-BBAE-9304034BD7FE}">
      <dgm:prSet/>
      <dgm:spPr/>
      <dgm:t>
        <a:bodyPr/>
        <a:lstStyle/>
        <a:p>
          <a:endParaRPr lang="en-US"/>
        </a:p>
      </dgm:t>
    </dgm:pt>
    <dgm:pt modelId="{F9FC0BB3-77F9-44B5-8EC6-6D9BDCF91449}">
      <dgm:prSet/>
      <dgm:spPr/>
      <dgm:t>
        <a:bodyPr/>
        <a:lstStyle/>
        <a:p>
          <a:r>
            <a:rPr lang="en-US"/>
            <a:t>Future ready health and social care systems. Sustainable Development Goal 3 — “Ensure healthy lives and promote</a:t>
          </a:r>
        </a:p>
      </dgm:t>
    </dgm:pt>
    <dgm:pt modelId="{8A9A1826-1C49-49DA-829A-F027AD9F464D}" type="parTrans" cxnId="{BD4B923F-F60C-4108-8A62-5835183A6F58}">
      <dgm:prSet/>
      <dgm:spPr/>
      <dgm:t>
        <a:bodyPr/>
        <a:lstStyle/>
        <a:p>
          <a:endParaRPr lang="en-US"/>
        </a:p>
      </dgm:t>
    </dgm:pt>
    <dgm:pt modelId="{9C678C2D-EE84-4226-A1B4-6898690B878B}" type="sibTrans" cxnId="{BD4B923F-F60C-4108-8A62-5835183A6F58}">
      <dgm:prSet/>
      <dgm:spPr/>
      <dgm:t>
        <a:bodyPr/>
        <a:lstStyle/>
        <a:p>
          <a:endParaRPr lang="en-US"/>
        </a:p>
      </dgm:t>
    </dgm:pt>
    <dgm:pt modelId="{0B549609-8098-4115-9343-A29D3AE0427B}">
      <dgm:prSet/>
      <dgm:spPr/>
      <dgm:t>
        <a:bodyPr/>
        <a:lstStyle/>
        <a:p>
          <a:r>
            <a:rPr lang="en-US"/>
            <a:t>well-being for all at all ages” — positions health as both an outcome and driver of sustainable growth (United Nations,</a:t>
          </a:r>
        </a:p>
      </dgm:t>
    </dgm:pt>
    <dgm:pt modelId="{262D2F57-352A-4DED-998F-2AA24DC44DEC}" type="parTrans" cxnId="{3CE617E8-D1D7-4A7C-A22E-D4CC6E6C3059}">
      <dgm:prSet/>
      <dgm:spPr/>
      <dgm:t>
        <a:bodyPr/>
        <a:lstStyle/>
        <a:p>
          <a:endParaRPr lang="en-US"/>
        </a:p>
      </dgm:t>
    </dgm:pt>
    <dgm:pt modelId="{7BBE67A8-7744-4FAA-822A-0D6B1CCB0F66}" type="sibTrans" cxnId="{3CE617E8-D1D7-4A7C-A22E-D4CC6E6C3059}">
      <dgm:prSet/>
      <dgm:spPr/>
      <dgm:t>
        <a:bodyPr/>
        <a:lstStyle/>
        <a:p>
          <a:endParaRPr lang="en-US"/>
        </a:p>
      </dgm:t>
    </dgm:pt>
    <dgm:pt modelId="{7EBEB25C-1B53-4D26-B702-EBF9BF0B3D31}">
      <dgm:prSet/>
      <dgm:spPr/>
      <dgm:t>
        <a:bodyPr/>
        <a:lstStyle/>
        <a:p>
          <a:r>
            <a:rPr lang="en-US"/>
            <a:t>2015). Health and social care sectors contribute to sustainability by promoting equitable access, resource efficiency, and</a:t>
          </a:r>
        </a:p>
      </dgm:t>
    </dgm:pt>
    <dgm:pt modelId="{B72E05B7-1AF7-4BF9-8F3E-B50E388B95E5}" type="parTrans" cxnId="{0AA9006D-4B93-484E-97A8-692B7075081E}">
      <dgm:prSet/>
      <dgm:spPr/>
      <dgm:t>
        <a:bodyPr/>
        <a:lstStyle/>
        <a:p>
          <a:endParaRPr lang="en-US"/>
        </a:p>
      </dgm:t>
    </dgm:pt>
    <dgm:pt modelId="{DD6D8902-EF14-48E2-B868-26F04548B321}" type="sibTrans" cxnId="{0AA9006D-4B93-484E-97A8-692B7075081E}">
      <dgm:prSet/>
      <dgm:spPr/>
      <dgm:t>
        <a:bodyPr/>
        <a:lstStyle/>
        <a:p>
          <a:endParaRPr lang="en-US"/>
        </a:p>
      </dgm:t>
    </dgm:pt>
    <dgm:pt modelId="{719CA4F6-BF30-40F5-AF7B-A0959BF80B28}">
      <dgm:prSet/>
      <dgm:spPr/>
      <dgm:t>
        <a:bodyPr/>
        <a:lstStyle/>
        <a:p>
          <a:r>
            <a:rPr lang="en-US"/>
            <a:t>community empowerment (World Health Organization, 2020).</a:t>
          </a:r>
        </a:p>
      </dgm:t>
    </dgm:pt>
    <dgm:pt modelId="{9405169F-6EDB-48E8-B477-FB838CBFAA05}" type="parTrans" cxnId="{A8F7EF3C-01C8-457C-9FF1-D6254BB5BC92}">
      <dgm:prSet/>
      <dgm:spPr/>
      <dgm:t>
        <a:bodyPr/>
        <a:lstStyle/>
        <a:p>
          <a:endParaRPr lang="en-US"/>
        </a:p>
      </dgm:t>
    </dgm:pt>
    <dgm:pt modelId="{3A3F0395-A16A-451B-979E-A7FFE38FD0DD}" type="sibTrans" cxnId="{A8F7EF3C-01C8-457C-9FF1-D6254BB5BC92}">
      <dgm:prSet/>
      <dgm:spPr/>
      <dgm:t>
        <a:bodyPr/>
        <a:lstStyle/>
        <a:p>
          <a:endParaRPr lang="en-US"/>
        </a:p>
      </dgm:t>
    </dgm:pt>
    <dgm:pt modelId="{9A95CA53-C296-44EE-ABBB-132049FBC36D}">
      <dgm:prSet/>
      <dgm:spPr/>
      <dgm:t>
        <a:bodyPr/>
        <a:lstStyle/>
        <a:p>
          <a:r>
            <a:rPr lang="en-US"/>
            <a:t>Integrating sustainable principles fosters preventive healthcare, enhances interprofessional collaboration, and reduces</a:t>
          </a:r>
        </a:p>
      </dgm:t>
    </dgm:pt>
    <dgm:pt modelId="{5A97208E-F921-41BA-9C53-FC805700D2ED}" type="parTrans" cxnId="{F297055E-DD02-46D7-B0CB-F6FE02214291}">
      <dgm:prSet/>
      <dgm:spPr/>
      <dgm:t>
        <a:bodyPr/>
        <a:lstStyle/>
        <a:p>
          <a:endParaRPr lang="en-US"/>
        </a:p>
      </dgm:t>
    </dgm:pt>
    <dgm:pt modelId="{68825A77-9657-44D5-B9FA-E63E53149A50}" type="sibTrans" cxnId="{F297055E-DD02-46D7-B0CB-F6FE02214291}">
      <dgm:prSet/>
      <dgm:spPr/>
      <dgm:t>
        <a:bodyPr/>
        <a:lstStyle/>
        <a:p>
          <a:endParaRPr lang="en-US"/>
        </a:p>
      </dgm:t>
    </dgm:pt>
    <dgm:pt modelId="{F2A3AAB1-FE80-489A-90E0-E645FF0DEFE4}">
      <dgm:prSet/>
      <dgm:spPr/>
      <dgm:t>
        <a:bodyPr/>
        <a:lstStyle/>
        <a:p>
          <a:r>
            <a:rPr lang="en-US"/>
            <a:t>health inequalities (Marmot, 2020). Initiatives such as the NHS’s commitment to achieving net zero carbon emissions by</a:t>
          </a:r>
        </a:p>
      </dgm:t>
    </dgm:pt>
    <dgm:pt modelId="{A8A78876-5B33-4BE9-A630-D677A0E5DC28}" type="parTrans" cxnId="{3A8CF48B-B0D3-40FB-9968-72320EC3A95C}">
      <dgm:prSet/>
      <dgm:spPr/>
      <dgm:t>
        <a:bodyPr/>
        <a:lstStyle/>
        <a:p>
          <a:endParaRPr lang="en-US"/>
        </a:p>
      </dgm:t>
    </dgm:pt>
    <dgm:pt modelId="{5ADF279B-23F9-4679-8AA9-7A04DE8A7851}" type="sibTrans" cxnId="{3A8CF48B-B0D3-40FB-9968-72320EC3A95C}">
      <dgm:prSet/>
      <dgm:spPr/>
      <dgm:t>
        <a:bodyPr/>
        <a:lstStyle/>
        <a:p>
          <a:endParaRPr lang="en-US"/>
        </a:p>
      </dgm:t>
    </dgm:pt>
    <dgm:pt modelId="{E7143904-CD30-4847-BBFE-CB0A81583A02}">
      <dgm:prSet/>
      <dgm:spPr/>
      <dgm:t>
        <a:bodyPr/>
        <a:lstStyle/>
        <a:p>
          <a:r>
            <a:rPr lang="en-US"/>
            <a:t>2040 exemplify the integration of environmental and social responsibility within healthcare delivery (NHS England, 2022).</a:t>
          </a:r>
        </a:p>
      </dgm:t>
    </dgm:pt>
    <dgm:pt modelId="{7A060824-8BD7-4B03-BD5B-C513F4A954B1}" type="parTrans" cxnId="{4EB9A1CD-E0FF-46AF-A1B1-B85850FB331C}">
      <dgm:prSet/>
      <dgm:spPr/>
      <dgm:t>
        <a:bodyPr/>
        <a:lstStyle/>
        <a:p>
          <a:endParaRPr lang="en-US"/>
        </a:p>
      </dgm:t>
    </dgm:pt>
    <dgm:pt modelId="{69621A39-5C6D-41E0-9FE8-05CE41D68AEF}" type="sibTrans" cxnId="{4EB9A1CD-E0FF-46AF-A1B1-B85850FB331C}">
      <dgm:prSet/>
      <dgm:spPr/>
      <dgm:t>
        <a:bodyPr/>
        <a:lstStyle/>
        <a:p>
          <a:endParaRPr lang="en-US"/>
        </a:p>
      </dgm:t>
    </dgm:pt>
    <dgm:pt modelId="{63B167F5-9A4E-44DE-A7CD-918301F2D1AF}">
      <dgm:prSet/>
      <dgm:spPr/>
      <dgm:t>
        <a:bodyPr/>
        <a:lstStyle/>
        <a:p>
          <a:r>
            <a:rPr lang="en-US"/>
            <a:t>Achieving sustainable health and wellbeing requires coordinated policy, innovation, and public engagement (Department of</a:t>
          </a:r>
        </a:p>
      </dgm:t>
    </dgm:pt>
    <dgm:pt modelId="{43A7AC3B-C267-47B6-A55F-B02513451331}" type="parTrans" cxnId="{75464B58-6918-4C77-B9C2-30177FA12AF9}">
      <dgm:prSet/>
      <dgm:spPr/>
      <dgm:t>
        <a:bodyPr/>
        <a:lstStyle/>
        <a:p>
          <a:endParaRPr lang="en-US"/>
        </a:p>
      </dgm:t>
    </dgm:pt>
    <dgm:pt modelId="{0B449098-55EA-4C5F-BE06-6D2F0DE8E741}" type="sibTrans" cxnId="{75464B58-6918-4C77-B9C2-30177FA12AF9}">
      <dgm:prSet/>
      <dgm:spPr/>
      <dgm:t>
        <a:bodyPr/>
        <a:lstStyle/>
        <a:p>
          <a:endParaRPr lang="en-US"/>
        </a:p>
      </dgm:t>
    </dgm:pt>
    <dgm:pt modelId="{70D6B776-5E47-4181-9127-27A6E5D6BD70}">
      <dgm:prSet/>
      <dgm:spPr/>
      <dgm:t>
        <a:bodyPr/>
        <a:lstStyle/>
        <a:p>
          <a:r>
            <a:rPr lang="en-US"/>
            <a:t>Health and Social Care, 2021; Public Health England, 2019).</a:t>
          </a:r>
        </a:p>
      </dgm:t>
    </dgm:pt>
    <dgm:pt modelId="{208AEBDD-31A6-4AC7-B4E1-D7D93F946E8E}" type="parTrans" cxnId="{6CDFC1D3-019A-43A9-8EF3-E6931DD1E6B6}">
      <dgm:prSet/>
      <dgm:spPr/>
      <dgm:t>
        <a:bodyPr/>
        <a:lstStyle/>
        <a:p>
          <a:endParaRPr lang="en-US"/>
        </a:p>
      </dgm:t>
    </dgm:pt>
    <dgm:pt modelId="{7A1BDEBB-4E20-47DE-963F-F77A5F24CA11}" type="sibTrans" cxnId="{6CDFC1D3-019A-43A9-8EF3-E6931DD1E6B6}">
      <dgm:prSet/>
      <dgm:spPr/>
      <dgm:t>
        <a:bodyPr/>
        <a:lstStyle/>
        <a:p>
          <a:endParaRPr lang="en-US"/>
        </a:p>
      </dgm:t>
    </dgm:pt>
    <dgm:pt modelId="{34CB97D7-D4A2-4732-BCDF-AC552B202855}" type="pres">
      <dgm:prSet presAssocID="{524D5874-1F3A-4978-B0F0-F00C5DE0AAEF}" presName="cycle" presStyleCnt="0">
        <dgm:presLayoutVars>
          <dgm:dir/>
          <dgm:resizeHandles val="exact"/>
        </dgm:presLayoutVars>
      </dgm:prSet>
      <dgm:spPr/>
    </dgm:pt>
    <dgm:pt modelId="{19744ABF-061D-422A-B014-8F219F4CCC44}" type="pres">
      <dgm:prSet presAssocID="{C9D4BEB1-C3B5-4D7C-9D1E-4EF3D4907E5B}" presName="node" presStyleLbl="node1" presStyleIdx="0" presStyleCnt="10">
        <dgm:presLayoutVars>
          <dgm:bulletEnabled val="1"/>
        </dgm:presLayoutVars>
      </dgm:prSet>
      <dgm:spPr/>
    </dgm:pt>
    <dgm:pt modelId="{C7824204-94EB-45A2-BFD6-1F18EC7E9E8D}" type="pres">
      <dgm:prSet presAssocID="{C9D4BEB1-C3B5-4D7C-9D1E-4EF3D4907E5B}" presName="spNode" presStyleCnt="0"/>
      <dgm:spPr/>
    </dgm:pt>
    <dgm:pt modelId="{C108EFCC-B643-4C58-AAC8-88363FC5EAA9}" type="pres">
      <dgm:prSet presAssocID="{964BF696-47AC-4ADE-BF34-60BAC6CC7325}" presName="sibTrans" presStyleLbl="sibTrans1D1" presStyleIdx="0" presStyleCnt="10"/>
      <dgm:spPr/>
    </dgm:pt>
    <dgm:pt modelId="{73801A5A-3F40-4914-A391-D8769C70C7C5}" type="pres">
      <dgm:prSet presAssocID="{F9FC0BB3-77F9-44B5-8EC6-6D9BDCF91449}" presName="node" presStyleLbl="node1" presStyleIdx="1" presStyleCnt="10">
        <dgm:presLayoutVars>
          <dgm:bulletEnabled val="1"/>
        </dgm:presLayoutVars>
      </dgm:prSet>
      <dgm:spPr/>
    </dgm:pt>
    <dgm:pt modelId="{82482E2D-B6CA-4E20-AFC8-33E7D2B790AF}" type="pres">
      <dgm:prSet presAssocID="{F9FC0BB3-77F9-44B5-8EC6-6D9BDCF91449}" presName="spNode" presStyleCnt="0"/>
      <dgm:spPr/>
    </dgm:pt>
    <dgm:pt modelId="{E1B441AA-1E04-4C05-B66F-11C51499E3B7}" type="pres">
      <dgm:prSet presAssocID="{9C678C2D-EE84-4226-A1B4-6898690B878B}" presName="sibTrans" presStyleLbl="sibTrans1D1" presStyleIdx="1" presStyleCnt="10"/>
      <dgm:spPr/>
    </dgm:pt>
    <dgm:pt modelId="{418BF5EF-FBD8-4112-AB87-8431EE4ED55A}" type="pres">
      <dgm:prSet presAssocID="{0B549609-8098-4115-9343-A29D3AE0427B}" presName="node" presStyleLbl="node1" presStyleIdx="2" presStyleCnt="10">
        <dgm:presLayoutVars>
          <dgm:bulletEnabled val="1"/>
        </dgm:presLayoutVars>
      </dgm:prSet>
      <dgm:spPr/>
    </dgm:pt>
    <dgm:pt modelId="{107817B3-4D25-4AF9-9F7C-1A2A6E2DEABA}" type="pres">
      <dgm:prSet presAssocID="{0B549609-8098-4115-9343-A29D3AE0427B}" presName="spNode" presStyleCnt="0"/>
      <dgm:spPr/>
    </dgm:pt>
    <dgm:pt modelId="{90839C9C-FF50-45D9-A3FE-535EDBDDB072}" type="pres">
      <dgm:prSet presAssocID="{7BBE67A8-7744-4FAA-822A-0D6B1CCB0F66}" presName="sibTrans" presStyleLbl="sibTrans1D1" presStyleIdx="2" presStyleCnt="10"/>
      <dgm:spPr/>
    </dgm:pt>
    <dgm:pt modelId="{D2D63F23-624A-40AB-8C9C-C79C56EC8D9D}" type="pres">
      <dgm:prSet presAssocID="{7EBEB25C-1B53-4D26-B702-EBF9BF0B3D31}" presName="node" presStyleLbl="node1" presStyleIdx="3" presStyleCnt="10">
        <dgm:presLayoutVars>
          <dgm:bulletEnabled val="1"/>
        </dgm:presLayoutVars>
      </dgm:prSet>
      <dgm:spPr/>
    </dgm:pt>
    <dgm:pt modelId="{B0C3247A-BDB5-4A17-95C9-63F31B53F979}" type="pres">
      <dgm:prSet presAssocID="{7EBEB25C-1B53-4D26-B702-EBF9BF0B3D31}" presName="spNode" presStyleCnt="0"/>
      <dgm:spPr/>
    </dgm:pt>
    <dgm:pt modelId="{C0FFC9C5-5951-4097-A9B1-E49C10CF2F38}" type="pres">
      <dgm:prSet presAssocID="{DD6D8902-EF14-48E2-B868-26F04548B321}" presName="sibTrans" presStyleLbl="sibTrans1D1" presStyleIdx="3" presStyleCnt="10"/>
      <dgm:spPr/>
    </dgm:pt>
    <dgm:pt modelId="{550DDF45-AE1E-436B-8ED5-7BD6DF491186}" type="pres">
      <dgm:prSet presAssocID="{719CA4F6-BF30-40F5-AF7B-A0959BF80B28}" presName="node" presStyleLbl="node1" presStyleIdx="4" presStyleCnt="10">
        <dgm:presLayoutVars>
          <dgm:bulletEnabled val="1"/>
        </dgm:presLayoutVars>
      </dgm:prSet>
      <dgm:spPr/>
    </dgm:pt>
    <dgm:pt modelId="{1D15A10B-6C31-4DBA-A2B8-8E942395632E}" type="pres">
      <dgm:prSet presAssocID="{719CA4F6-BF30-40F5-AF7B-A0959BF80B28}" presName="spNode" presStyleCnt="0"/>
      <dgm:spPr/>
    </dgm:pt>
    <dgm:pt modelId="{48BA06EE-A092-4C36-A7C6-FEDD65FA4A33}" type="pres">
      <dgm:prSet presAssocID="{3A3F0395-A16A-451B-979E-A7FFE38FD0DD}" presName="sibTrans" presStyleLbl="sibTrans1D1" presStyleIdx="4" presStyleCnt="10"/>
      <dgm:spPr/>
    </dgm:pt>
    <dgm:pt modelId="{069ACFDA-34DD-44CA-BF14-32D7E4D02D45}" type="pres">
      <dgm:prSet presAssocID="{9A95CA53-C296-44EE-ABBB-132049FBC36D}" presName="node" presStyleLbl="node1" presStyleIdx="5" presStyleCnt="10">
        <dgm:presLayoutVars>
          <dgm:bulletEnabled val="1"/>
        </dgm:presLayoutVars>
      </dgm:prSet>
      <dgm:spPr/>
    </dgm:pt>
    <dgm:pt modelId="{ACA38314-946C-4DA8-9ACF-3151BA3B5FE4}" type="pres">
      <dgm:prSet presAssocID="{9A95CA53-C296-44EE-ABBB-132049FBC36D}" presName="spNode" presStyleCnt="0"/>
      <dgm:spPr/>
    </dgm:pt>
    <dgm:pt modelId="{6D0A7CBF-2814-4965-9287-0E79C6A0DC97}" type="pres">
      <dgm:prSet presAssocID="{68825A77-9657-44D5-B9FA-E63E53149A50}" presName="sibTrans" presStyleLbl="sibTrans1D1" presStyleIdx="5" presStyleCnt="10"/>
      <dgm:spPr/>
    </dgm:pt>
    <dgm:pt modelId="{52B84251-F113-4E62-A7D6-5A0F8535C89D}" type="pres">
      <dgm:prSet presAssocID="{F2A3AAB1-FE80-489A-90E0-E645FF0DEFE4}" presName="node" presStyleLbl="node1" presStyleIdx="6" presStyleCnt="10">
        <dgm:presLayoutVars>
          <dgm:bulletEnabled val="1"/>
        </dgm:presLayoutVars>
      </dgm:prSet>
      <dgm:spPr/>
    </dgm:pt>
    <dgm:pt modelId="{B14DA906-C6AA-437A-86C2-57FB3A9478FF}" type="pres">
      <dgm:prSet presAssocID="{F2A3AAB1-FE80-489A-90E0-E645FF0DEFE4}" presName="spNode" presStyleCnt="0"/>
      <dgm:spPr/>
    </dgm:pt>
    <dgm:pt modelId="{38F79929-976E-419A-B546-3063CC69DEB3}" type="pres">
      <dgm:prSet presAssocID="{5ADF279B-23F9-4679-8AA9-7A04DE8A7851}" presName="sibTrans" presStyleLbl="sibTrans1D1" presStyleIdx="6" presStyleCnt="10"/>
      <dgm:spPr/>
    </dgm:pt>
    <dgm:pt modelId="{2242C917-1576-4EB3-BB7A-AD6D6F95309D}" type="pres">
      <dgm:prSet presAssocID="{E7143904-CD30-4847-BBFE-CB0A81583A02}" presName="node" presStyleLbl="node1" presStyleIdx="7" presStyleCnt="10">
        <dgm:presLayoutVars>
          <dgm:bulletEnabled val="1"/>
        </dgm:presLayoutVars>
      </dgm:prSet>
      <dgm:spPr/>
    </dgm:pt>
    <dgm:pt modelId="{CECDD3D7-16CD-41BC-8E86-B77E5B74F771}" type="pres">
      <dgm:prSet presAssocID="{E7143904-CD30-4847-BBFE-CB0A81583A02}" presName="spNode" presStyleCnt="0"/>
      <dgm:spPr/>
    </dgm:pt>
    <dgm:pt modelId="{E643574F-DF5B-436E-B46C-8D0942A58F1F}" type="pres">
      <dgm:prSet presAssocID="{69621A39-5C6D-41E0-9FE8-05CE41D68AEF}" presName="sibTrans" presStyleLbl="sibTrans1D1" presStyleIdx="7" presStyleCnt="10"/>
      <dgm:spPr/>
    </dgm:pt>
    <dgm:pt modelId="{49F729F3-E0C8-4327-8EA7-1FCAF8823427}" type="pres">
      <dgm:prSet presAssocID="{63B167F5-9A4E-44DE-A7CD-918301F2D1AF}" presName="node" presStyleLbl="node1" presStyleIdx="8" presStyleCnt="10">
        <dgm:presLayoutVars>
          <dgm:bulletEnabled val="1"/>
        </dgm:presLayoutVars>
      </dgm:prSet>
      <dgm:spPr/>
    </dgm:pt>
    <dgm:pt modelId="{7E7B1F85-3D86-4094-95A0-4DDB6EB84B16}" type="pres">
      <dgm:prSet presAssocID="{63B167F5-9A4E-44DE-A7CD-918301F2D1AF}" presName="spNode" presStyleCnt="0"/>
      <dgm:spPr/>
    </dgm:pt>
    <dgm:pt modelId="{883F20E1-7993-4935-8DBF-CDD3A1622358}" type="pres">
      <dgm:prSet presAssocID="{0B449098-55EA-4C5F-BE06-6D2F0DE8E741}" presName="sibTrans" presStyleLbl="sibTrans1D1" presStyleIdx="8" presStyleCnt="10"/>
      <dgm:spPr/>
    </dgm:pt>
    <dgm:pt modelId="{6795223F-430E-4245-86E7-3DAA621F65C5}" type="pres">
      <dgm:prSet presAssocID="{70D6B776-5E47-4181-9127-27A6E5D6BD70}" presName="node" presStyleLbl="node1" presStyleIdx="9" presStyleCnt="10">
        <dgm:presLayoutVars>
          <dgm:bulletEnabled val="1"/>
        </dgm:presLayoutVars>
      </dgm:prSet>
      <dgm:spPr/>
    </dgm:pt>
    <dgm:pt modelId="{29338EB4-E375-4204-9538-D1BE2533BA58}" type="pres">
      <dgm:prSet presAssocID="{70D6B776-5E47-4181-9127-27A6E5D6BD70}" presName="spNode" presStyleCnt="0"/>
      <dgm:spPr/>
    </dgm:pt>
    <dgm:pt modelId="{083E4713-00E6-4C95-A9B1-F09572457BAB}" type="pres">
      <dgm:prSet presAssocID="{7A1BDEBB-4E20-47DE-963F-F77A5F24CA11}" presName="sibTrans" presStyleLbl="sibTrans1D1" presStyleIdx="9" presStyleCnt="10"/>
      <dgm:spPr/>
    </dgm:pt>
  </dgm:ptLst>
  <dgm:cxnLst>
    <dgm:cxn modelId="{A9009904-155A-4864-8550-DF24C8CA02A9}" type="presOf" srcId="{5ADF279B-23F9-4679-8AA9-7A04DE8A7851}" destId="{38F79929-976E-419A-B546-3063CC69DEB3}" srcOrd="0" destOrd="0" presId="urn:microsoft.com/office/officeart/2005/8/layout/cycle5"/>
    <dgm:cxn modelId="{6EC1E20C-BB01-4359-A78B-6C27BAFA2833}" type="presOf" srcId="{0B549609-8098-4115-9343-A29D3AE0427B}" destId="{418BF5EF-FBD8-4112-AB87-8431EE4ED55A}" srcOrd="0" destOrd="0" presId="urn:microsoft.com/office/officeart/2005/8/layout/cycle5"/>
    <dgm:cxn modelId="{90FA560D-EAFA-43EB-A7AD-C56C2F0C4236}" type="presOf" srcId="{7EBEB25C-1B53-4D26-B702-EBF9BF0B3D31}" destId="{D2D63F23-624A-40AB-8C9C-C79C56EC8D9D}" srcOrd="0" destOrd="0" presId="urn:microsoft.com/office/officeart/2005/8/layout/cycle5"/>
    <dgm:cxn modelId="{F8FA3521-02A9-4BFA-B1C0-3912AEBCE09A}" type="presOf" srcId="{C9D4BEB1-C3B5-4D7C-9D1E-4EF3D4907E5B}" destId="{19744ABF-061D-422A-B014-8F219F4CCC44}" srcOrd="0" destOrd="0" presId="urn:microsoft.com/office/officeart/2005/8/layout/cycle5"/>
    <dgm:cxn modelId="{EB35F538-B0F8-42B1-BA84-3424EFF35AB0}" type="presOf" srcId="{69621A39-5C6D-41E0-9FE8-05CE41D68AEF}" destId="{E643574F-DF5B-436E-B46C-8D0942A58F1F}" srcOrd="0" destOrd="0" presId="urn:microsoft.com/office/officeart/2005/8/layout/cycle5"/>
    <dgm:cxn modelId="{110C073C-9E69-4B80-8D41-5A6B3C96B958}" type="presOf" srcId="{7A1BDEBB-4E20-47DE-963F-F77A5F24CA11}" destId="{083E4713-00E6-4C95-A9B1-F09572457BAB}" srcOrd="0" destOrd="0" presId="urn:microsoft.com/office/officeart/2005/8/layout/cycle5"/>
    <dgm:cxn modelId="{A8F7EF3C-01C8-457C-9FF1-D6254BB5BC92}" srcId="{524D5874-1F3A-4978-B0F0-F00C5DE0AAEF}" destId="{719CA4F6-BF30-40F5-AF7B-A0959BF80B28}" srcOrd="4" destOrd="0" parTransId="{9405169F-6EDB-48E8-B477-FB838CBFAA05}" sibTransId="{3A3F0395-A16A-451B-979E-A7FFE38FD0DD}"/>
    <dgm:cxn modelId="{BD4B923F-F60C-4108-8A62-5835183A6F58}" srcId="{524D5874-1F3A-4978-B0F0-F00C5DE0AAEF}" destId="{F9FC0BB3-77F9-44B5-8EC6-6D9BDCF91449}" srcOrd="1" destOrd="0" parTransId="{8A9A1826-1C49-49DA-829A-F027AD9F464D}" sibTransId="{9C678C2D-EE84-4226-A1B4-6898690B878B}"/>
    <dgm:cxn modelId="{97C0D35D-1509-43DE-AFCA-86FB736A31B2}" type="presOf" srcId="{F9FC0BB3-77F9-44B5-8EC6-6D9BDCF91449}" destId="{73801A5A-3F40-4914-A391-D8769C70C7C5}" srcOrd="0" destOrd="0" presId="urn:microsoft.com/office/officeart/2005/8/layout/cycle5"/>
    <dgm:cxn modelId="{F297055E-DD02-46D7-B0CB-F6FE02214291}" srcId="{524D5874-1F3A-4978-B0F0-F00C5DE0AAEF}" destId="{9A95CA53-C296-44EE-ABBB-132049FBC36D}" srcOrd="5" destOrd="0" parTransId="{5A97208E-F921-41BA-9C53-FC805700D2ED}" sibTransId="{68825A77-9657-44D5-B9FA-E63E53149A50}"/>
    <dgm:cxn modelId="{50834B63-2374-4DF1-8C85-12DA553D946E}" type="presOf" srcId="{7BBE67A8-7744-4FAA-822A-0D6B1CCB0F66}" destId="{90839C9C-FF50-45D9-A3FE-535EDBDDB072}" srcOrd="0" destOrd="0" presId="urn:microsoft.com/office/officeart/2005/8/layout/cycle5"/>
    <dgm:cxn modelId="{0AA9006D-4B93-484E-97A8-692B7075081E}" srcId="{524D5874-1F3A-4978-B0F0-F00C5DE0AAEF}" destId="{7EBEB25C-1B53-4D26-B702-EBF9BF0B3D31}" srcOrd="3" destOrd="0" parTransId="{B72E05B7-1AF7-4BF9-8F3E-B50E388B95E5}" sibTransId="{DD6D8902-EF14-48E2-B868-26F04548B321}"/>
    <dgm:cxn modelId="{94BA3D6E-5ACC-4B29-998D-894297D5BD17}" type="presOf" srcId="{F2A3AAB1-FE80-489A-90E0-E645FF0DEFE4}" destId="{52B84251-F113-4E62-A7D6-5A0F8535C89D}" srcOrd="0" destOrd="0" presId="urn:microsoft.com/office/officeart/2005/8/layout/cycle5"/>
    <dgm:cxn modelId="{626C8D74-58F1-4C27-A449-C7276346742B}" type="presOf" srcId="{0B449098-55EA-4C5F-BE06-6D2F0DE8E741}" destId="{883F20E1-7993-4935-8DBF-CDD3A1622358}" srcOrd="0" destOrd="0" presId="urn:microsoft.com/office/officeart/2005/8/layout/cycle5"/>
    <dgm:cxn modelId="{ED6ECC75-2B72-40C1-BBAE-9304034BD7FE}" srcId="{524D5874-1F3A-4978-B0F0-F00C5DE0AAEF}" destId="{C9D4BEB1-C3B5-4D7C-9D1E-4EF3D4907E5B}" srcOrd="0" destOrd="0" parTransId="{3A74CA2D-54D9-4EC5-9AE1-9DE719DC836C}" sibTransId="{964BF696-47AC-4ADE-BF34-60BAC6CC7325}"/>
    <dgm:cxn modelId="{75464B58-6918-4C77-B9C2-30177FA12AF9}" srcId="{524D5874-1F3A-4978-B0F0-F00C5DE0AAEF}" destId="{63B167F5-9A4E-44DE-A7CD-918301F2D1AF}" srcOrd="8" destOrd="0" parTransId="{43A7AC3B-C267-47B6-A55F-B02513451331}" sibTransId="{0B449098-55EA-4C5F-BE06-6D2F0DE8E741}"/>
    <dgm:cxn modelId="{0D9F3C89-1D48-48B7-A644-0B8E518C7314}" type="presOf" srcId="{9C678C2D-EE84-4226-A1B4-6898690B878B}" destId="{E1B441AA-1E04-4C05-B66F-11C51499E3B7}" srcOrd="0" destOrd="0" presId="urn:microsoft.com/office/officeart/2005/8/layout/cycle5"/>
    <dgm:cxn modelId="{3A8CF48B-B0D3-40FB-9968-72320EC3A95C}" srcId="{524D5874-1F3A-4978-B0F0-F00C5DE0AAEF}" destId="{F2A3AAB1-FE80-489A-90E0-E645FF0DEFE4}" srcOrd="6" destOrd="0" parTransId="{A8A78876-5B33-4BE9-A630-D677A0E5DC28}" sibTransId="{5ADF279B-23F9-4679-8AA9-7A04DE8A7851}"/>
    <dgm:cxn modelId="{BA49CA8E-0F4C-48A2-BB0C-65DBB239D15B}" type="presOf" srcId="{9A95CA53-C296-44EE-ABBB-132049FBC36D}" destId="{069ACFDA-34DD-44CA-BF14-32D7E4D02D45}" srcOrd="0" destOrd="0" presId="urn:microsoft.com/office/officeart/2005/8/layout/cycle5"/>
    <dgm:cxn modelId="{455D479D-05F8-4188-9A4D-1709D28E58FE}" type="presOf" srcId="{E7143904-CD30-4847-BBFE-CB0A81583A02}" destId="{2242C917-1576-4EB3-BB7A-AD6D6F95309D}" srcOrd="0" destOrd="0" presId="urn:microsoft.com/office/officeart/2005/8/layout/cycle5"/>
    <dgm:cxn modelId="{62F95EC4-0F8B-45BC-B217-9B9D2A651184}" type="presOf" srcId="{DD6D8902-EF14-48E2-B868-26F04548B321}" destId="{C0FFC9C5-5951-4097-A9B1-E49C10CF2F38}" srcOrd="0" destOrd="0" presId="urn:microsoft.com/office/officeart/2005/8/layout/cycle5"/>
    <dgm:cxn modelId="{4EB9A1CD-E0FF-46AF-A1B1-B85850FB331C}" srcId="{524D5874-1F3A-4978-B0F0-F00C5DE0AAEF}" destId="{E7143904-CD30-4847-BBFE-CB0A81583A02}" srcOrd="7" destOrd="0" parTransId="{7A060824-8BD7-4B03-BD5B-C513F4A954B1}" sibTransId="{69621A39-5C6D-41E0-9FE8-05CE41D68AEF}"/>
    <dgm:cxn modelId="{C0C71ACE-52E5-42F3-80AD-F5F67A029C25}" type="presOf" srcId="{3A3F0395-A16A-451B-979E-A7FFE38FD0DD}" destId="{48BA06EE-A092-4C36-A7C6-FEDD65FA4A33}" srcOrd="0" destOrd="0" presId="urn:microsoft.com/office/officeart/2005/8/layout/cycle5"/>
    <dgm:cxn modelId="{4DF257D2-C85E-42CA-816D-5C7D8C1FD519}" type="presOf" srcId="{68825A77-9657-44D5-B9FA-E63E53149A50}" destId="{6D0A7CBF-2814-4965-9287-0E79C6A0DC97}" srcOrd="0" destOrd="0" presId="urn:microsoft.com/office/officeart/2005/8/layout/cycle5"/>
    <dgm:cxn modelId="{6CDFC1D3-019A-43A9-8EF3-E6931DD1E6B6}" srcId="{524D5874-1F3A-4978-B0F0-F00C5DE0AAEF}" destId="{70D6B776-5E47-4181-9127-27A6E5D6BD70}" srcOrd="9" destOrd="0" parTransId="{208AEBDD-31A6-4AC7-B4E1-D7D93F946E8E}" sibTransId="{7A1BDEBB-4E20-47DE-963F-F77A5F24CA11}"/>
    <dgm:cxn modelId="{9C1E77D4-A14B-4A6B-8FA8-D018C0C38BAD}" type="presOf" srcId="{63B167F5-9A4E-44DE-A7CD-918301F2D1AF}" destId="{49F729F3-E0C8-4327-8EA7-1FCAF8823427}" srcOrd="0" destOrd="0" presId="urn:microsoft.com/office/officeart/2005/8/layout/cycle5"/>
    <dgm:cxn modelId="{AB7A14E3-2EB5-4791-BA58-13E8B86FA343}" type="presOf" srcId="{719CA4F6-BF30-40F5-AF7B-A0959BF80B28}" destId="{550DDF45-AE1E-436B-8ED5-7BD6DF491186}" srcOrd="0" destOrd="0" presId="urn:microsoft.com/office/officeart/2005/8/layout/cycle5"/>
    <dgm:cxn modelId="{3CE617E8-D1D7-4A7C-A22E-D4CC6E6C3059}" srcId="{524D5874-1F3A-4978-B0F0-F00C5DE0AAEF}" destId="{0B549609-8098-4115-9343-A29D3AE0427B}" srcOrd="2" destOrd="0" parTransId="{262D2F57-352A-4DED-998F-2AA24DC44DEC}" sibTransId="{7BBE67A8-7744-4FAA-822A-0D6B1CCB0F66}"/>
    <dgm:cxn modelId="{CBA690E8-F997-4731-868B-9FD592DDE7E7}" type="presOf" srcId="{964BF696-47AC-4ADE-BF34-60BAC6CC7325}" destId="{C108EFCC-B643-4C58-AAC8-88363FC5EAA9}" srcOrd="0" destOrd="0" presId="urn:microsoft.com/office/officeart/2005/8/layout/cycle5"/>
    <dgm:cxn modelId="{84DBB5F6-F2B9-4F59-9A1A-47CB6A34C084}" type="presOf" srcId="{524D5874-1F3A-4978-B0F0-F00C5DE0AAEF}" destId="{34CB97D7-D4A2-4732-BCDF-AC552B202855}" srcOrd="0" destOrd="0" presId="urn:microsoft.com/office/officeart/2005/8/layout/cycle5"/>
    <dgm:cxn modelId="{9534AFF9-92FA-4E5D-9499-1BD2F69BC612}" type="presOf" srcId="{70D6B776-5E47-4181-9127-27A6E5D6BD70}" destId="{6795223F-430E-4245-86E7-3DAA621F65C5}" srcOrd="0" destOrd="0" presId="urn:microsoft.com/office/officeart/2005/8/layout/cycle5"/>
    <dgm:cxn modelId="{0076BFF2-1BAC-42FC-AF8C-284791359444}" type="presParOf" srcId="{34CB97D7-D4A2-4732-BCDF-AC552B202855}" destId="{19744ABF-061D-422A-B014-8F219F4CCC44}" srcOrd="0" destOrd="0" presId="urn:microsoft.com/office/officeart/2005/8/layout/cycle5"/>
    <dgm:cxn modelId="{B92B14A7-9774-4575-AE76-B99D9D9C1C77}" type="presParOf" srcId="{34CB97D7-D4A2-4732-BCDF-AC552B202855}" destId="{C7824204-94EB-45A2-BFD6-1F18EC7E9E8D}" srcOrd="1" destOrd="0" presId="urn:microsoft.com/office/officeart/2005/8/layout/cycle5"/>
    <dgm:cxn modelId="{D5F02099-7948-4912-9ACC-F21164B78A45}" type="presParOf" srcId="{34CB97D7-D4A2-4732-BCDF-AC552B202855}" destId="{C108EFCC-B643-4C58-AAC8-88363FC5EAA9}" srcOrd="2" destOrd="0" presId="urn:microsoft.com/office/officeart/2005/8/layout/cycle5"/>
    <dgm:cxn modelId="{F4347712-0D6F-4811-B5C6-EF16C4754C6B}" type="presParOf" srcId="{34CB97D7-D4A2-4732-BCDF-AC552B202855}" destId="{73801A5A-3F40-4914-A391-D8769C70C7C5}" srcOrd="3" destOrd="0" presId="urn:microsoft.com/office/officeart/2005/8/layout/cycle5"/>
    <dgm:cxn modelId="{D548083A-F363-4DAC-8D31-B68573ABD9F0}" type="presParOf" srcId="{34CB97D7-D4A2-4732-BCDF-AC552B202855}" destId="{82482E2D-B6CA-4E20-AFC8-33E7D2B790AF}" srcOrd="4" destOrd="0" presId="urn:microsoft.com/office/officeart/2005/8/layout/cycle5"/>
    <dgm:cxn modelId="{6DB0A422-50D9-4D2E-B86C-4F720064D0EC}" type="presParOf" srcId="{34CB97D7-D4A2-4732-BCDF-AC552B202855}" destId="{E1B441AA-1E04-4C05-B66F-11C51499E3B7}" srcOrd="5" destOrd="0" presId="urn:microsoft.com/office/officeart/2005/8/layout/cycle5"/>
    <dgm:cxn modelId="{6FACC55E-B527-40E6-B14C-1B7E9CE8EE59}" type="presParOf" srcId="{34CB97D7-D4A2-4732-BCDF-AC552B202855}" destId="{418BF5EF-FBD8-4112-AB87-8431EE4ED55A}" srcOrd="6" destOrd="0" presId="urn:microsoft.com/office/officeart/2005/8/layout/cycle5"/>
    <dgm:cxn modelId="{0D016BCA-7E38-4453-ABC9-996AEEE9107D}" type="presParOf" srcId="{34CB97D7-D4A2-4732-BCDF-AC552B202855}" destId="{107817B3-4D25-4AF9-9F7C-1A2A6E2DEABA}" srcOrd="7" destOrd="0" presId="urn:microsoft.com/office/officeart/2005/8/layout/cycle5"/>
    <dgm:cxn modelId="{B850F48F-3F5B-4393-95BC-D9E59D4EBB7F}" type="presParOf" srcId="{34CB97D7-D4A2-4732-BCDF-AC552B202855}" destId="{90839C9C-FF50-45D9-A3FE-535EDBDDB072}" srcOrd="8" destOrd="0" presId="urn:microsoft.com/office/officeart/2005/8/layout/cycle5"/>
    <dgm:cxn modelId="{4A077E19-CB47-4490-9DA2-87FBC369F05A}" type="presParOf" srcId="{34CB97D7-D4A2-4732-BCDF-AC552B202855}" destId="{D2D63F23-624A-40AB-8C9C-C79C56EC8D9D}" srcOrd="9" destOrd="0" presId="urn:microsoft.com/office/officeart/2005/8/layout/cycle5"/>
    <dgm:cxn modelId="{21B0AAE7-A3D5-46B5-A7AA-026BFBCB9911}" type="presParOf" srcId="{34CB97D7-D4A2-4732-BCDF-AC552B202855}" destId="{B0C3247A-BDB5-4A17-95C9-63F31B53F979}" srcOrd="10" destOrd="0" presId="urn:microsoft.com/office/officeart/2005/8/layout/cycle5"/>
    <dgm:cxn modelId="{0038DE20-D8FA-4469-BA1E-E97674BEC8C7}" type="presParOf" srcId="{34CB97D7-D4A2-4732-BCDF-AC552B202855}" destId="{C0FFC9C5-5951-4097-A9B1-E49C10CF2F38}" srcOrd="11" destOrd="0" presId="urn:microsoft.com/office/officeart/2005/8/layout/cycle5"/>
    <dgm:cxn modelId="{B9DA7533-B9D9-4717-AF78-7B7A70E91A1F}" type="presParOf" srcId="{34CB97D7-D4A2-4732-BCDF-AC552B202855}" destId="{550DDF45-AE1E-436B-8ED5-7BD6DF491186}" srcOrd="12" destOrd="0" presId="urn:microsoft.com/office/officeart/2005/8/layout/cycle5"/>
    <dgm:cxn modelId="{346B1FE9-5BD5-4522-B855-45D360F29969}" type="presParOf" srcId="{34CB97D7-D4A2-4732-BCDF-AC552B202855}" destId="{1D15A10B-6C31-4DBA-A2B8-8E942395632E}" srcOrd="13" destOrd="0" presId="urn:microsoft.com/office/officeart/2005/8/layout/cycle5"/>
    <dgm:cxn modelId="{015B8FF8-AC4B-4566-B664-E154AE30F246}" type="presParOf" srcId="{34CB97D7-D4A2-4732-BCDF-AC552B202855}" destId="{48BA06EE-A092-4C36-A7C6-FEDD65FA4A33}" srcOrd="14" destOrd="0" presId="urn:microsoft.com/office/officeart/2005/8/layout/cycle5"/>
    <dgm:cxn modelId="{C37C925B-0A37-4FE4-A65D-AAFEBF7C3CBF}" type="presParOf" srcId="{34CB97D7-D4A2-4732-BCDF-AC552B202855}" destId="{069ACFDA-34DD-44CA-BF14-32D7E4D02D45}" srcOrd="15" destOrd="0" presId="urn:microsoft.com/office/officeart/2005/8/layout/cycle5"/>
    <dgm:cxn modelId="{7F21229A-5248-4A7E-92BB-0677246501C9}" type="presParOf" srcId="{34CB97D7-D4A2-4732-BCDF-AC552B202855}" destId="{ACA38314-946C-4DA8-9ACF-3151BA3B5FE4}" srcOrd="16" destOrd="0" presId="urn:microsoft.com/office/officeart/2005/8/layout/cycle5"/>
    <dgm:cxn modelId="{82A7986A-F502-4127-A071-629A1A040793}" type="presParOf" srcId="{34CB97D7-D4A2-4732-BCDF-AC552B202855}" destId="{6D0A7CBF-2814-4965-9287-0E79C6A0DC97}" srcOrd="17" destOrd="0" presId="urn:microsoft.com/office/officeart/2005/8/layout/cycle5"/>
    <dgm:cxn modelId="{02AA4DAA-0C34-4DE0-A0CE-F3D1D0BCB0D6}" type="presParOf" srcId="{34CB97D7-D4A2-4732-BCDF-AC552B202855}" destId="{52B84251-F113-4E62-A7D6-5A0F8535C89D}" srcOrd="18" destOrd="0" presId="urn:microsoft.com/office/officeart/2005/8/layout/cycle5"/>
    <dgm:cxn modelId="{6DA43ECA-F3F1-4E73-AD68-AD55E5A5437E}" type="presParOf" srcId="{34CB97D7-D4A2-4732-BCDF-AC552B202855}" destId="{B14DA906-C6AA-437A-86C2-57FB3A9478FF}" srcOrd="19" destOrd="0" presId="urn:microsoft.com/office/officeart/2005/8/layout/cycle5"/>
    <dgm:cxn modelId="{F0A8230D-1832-4105-93EA-84A378021E03}" type="presParOf" srcId="{34CB97D7-D4A2-4732-BCDF-AC552B202855}" destId="{38F79929-976E-419A-B546-3063CC69DEB3}" srcOrd="20" destOrd="0" presId="urn:microsoft.com/office/officeart/2005/8/layout/cycle5"/>
    <dgm:cxn modelId="{654BAFFF-B3E5-4563-A173-F28A93C8D2ED}" type="presParOf" srcId="{34CB97D7-D4A2-4732-BCDF-AC552B202855}" destId="{2242C917-1576-4EB3-BB7A-AD6D6F95309D}" srcOrd="21" destOrd="0" presId="urn:microsoft.com/office/officeart/2005/8/layout/cycle5"/>
    <dgm:cxn modelId="{404DCA24-E21E-48F3-B58F-8D428F1E3E98}" type="presParOf" srcId="{34CB97D7-D4A2-4732-BCDF-AC552B202855}" destId="{CECDD3D7-16CD-41BC-8E86-B77E5B74F771}" srcOrd="22" destOrd="0" presId="urn:microsoft.com/office/officeart/2005/8/layout/cycle5"/>
    <dgm:cxn modelId="{05567C69-A59D-4A11-9AA2-E28C8D165DCA}" type="presParOf" srcId="{34CB97D7-D4A2-4732-BCDF-AC552B202855}" destId="{E643574F-DF5B-436E-B46C-8D0942A58F1F}" srcOrd="23" destOrd="0" presId="urn:microsoft.com/office/officeart/2005/8/layout/cycle5"/>
    <dgm:cxn modelId="{72A23AA2-A014-46B7-82A1-E01C19FFD6CF}" type="presParOf" srcId="{34CB97D7-D4A2-4732-BCDF-AC552B202855}" destId="{49F729F3-E0C8-4327-8EA7-1FCAF8823427}" srcOrd="24" destOrd="0" presId="urn:microsoft.com/office/officeart/2005/8/layout/cycle5"/>
    <dgm:cxn modelId="{12C52CFF-E4C9-4389-AC80-825F8AB9B2B7}" type="presParOf" srcId="{34CB97D7-D4A2-4732-BCDF-AC552B202855}" destId="{7E7B1F85-3D86-4094-95A0-4DDB6EB84B16}" srcOrd="25" destOrd="0" presId="urn:microsoft.com/office/officeart/2005/8/layout/cycle5"/>
    <dgm:cxn modelId="{83B5354D-B2E1-43B2-B405-39DC6F074BA0}" type="presParOf" srcId="{34CB97D7-D4A2-4732-BCDF-AC552B202855}" destId="{883F20E1-7993-4935-8DBF-CDD3A1622358}" srcOrd="26" destOrd="0" presId="urn:microsoft.com/office/officeart/2005/8/layout/cycle5"/>
    <dgm:cxn modelId="{4C42A999-93D9-414B-B6ED-963823A5D5AB}" type="presParOf" srcId="{34CB97D7-D4A2-4732-BCDF-AC552B202855}" destId="{6795223F-430E-4245-86E7-3DAA621F65C5}" srcOrd="27" destOrd="0" presId="urn:microsoft.com/office/officeart/2005/8/layout/cycle5"/>
    <dgm:cxn modelId="{BA778AC3-1F0F-4AFE-B13E-B426DD8FBBC0}" type="presParOf" srcId="{34CB97D7-D4A2-4732-BCDF-AC552B202855}" destId="{29338EB4-E375-4204-9538-D1BE2533BA58}" srcOrd="28" destOrd="0" presId="urn:microsoft.com/office/officeart/2005/8/layout/cycle5"/>
    <dgm:cxn modelId="{E4941C16-ABAB-4DE4-B5B2-0DD6BD4C8EA4}" type="presParOf" srcId="{34CB97D7-D4A2-4732-BCDF-AC552B202855}" destId="{083E4713-00E6-4C95-A9B1-F09572457BAB}" srcOrd="29"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A24FA34-1009-4718-8F70-08E26C205C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A7DE22A-202F-4706-BBF3-472243FEDA6C}">
      <dgm:prSet custT="1"/>
      <dgm:spPr/>
      <dgm:t>
        <a:bodyPr/>
        <a:lstStyle/>
        <a:p>
          <a:r>
            <a:rPr lang="en-US" sz="1200"/>
            <a:t>Integration aligns with the NHS focus on prevention, wellbeing, and reducing inequalities.</a:t>
          </a:r>
        </a:p>
      </dgm:t>
    </dgm:pt>
    <dgm:pt modelId="{C5E025B8-FEB4-4619-B73B-B5A1C5BD608A}" type="parTrans" cxnId="{ED5006BD-08AC-4525-A7CC-970F2149AF70}">
      <dgm:prSet/>
      <dgm:spPr/>
      <dgm:t>
        <a:bodyPr/>
        <a:lstStyle/>
        <a:p>
          <a:endParaRPr lang="en-US"/>
        </a:p>
      </dgm:t>
    </dgm:pt>
    <dgm:pt modelId="{DD458321-6BB0-4746-9F1E-D1D3124F3802}" type="sibTrans" cxnId="{ED5006BD-08AC-4525-A7CC-970F2149AF70}">
      <dgm:prSet/>
      <dgm:spPr/>
      <dgm:t>
        <a:bodyPr/>
        <a:lstStyle/>
        <a:p>
          <a:endParaRPr lang="en-US"/>
        </a:p>
      </dgm:t>
    </dgm:pt>
    <dgm:pt modelId="{3CB95A14-934C-4440-86D2-F9B3A807817B}">
      <dgm:prSet custT="1"/>
      <dgm:spPr/>
      <dgm:t>
        <a:bodyPr/>
        <a:lstStyle/>
        <a:p>
          <a:r>
            <a:rPr lang="en-US" sz="1200"/>
            <a:t>Example: community-based initiatives promoting lifestyle change and prevention support SDG 3 and NHS Long Term Plan (NHS, 2019).</a:t>
          </a:r>
        </a:p>
      </dgm:t>
    </dgm:pt>
    <dgm:pt modelId="{8B4F29F2-A5AB-427E-8E0A-1021010F1D7F}" type="parTrans" cxnId="{25505299-4FBC-4C91-878C-7E066E3BE58D}">
      <dgm:prSet/>
      <dgm:spPr/>
      <dgm:t>
        <a:bodyPr/>
        <a:lstStyle/>
        <a:p>
          <a:endParaRPr lang="en-US"/>
        </a:p>
      </dgm:t>
    </dgm:pt>
    <dgm:pt modelId="{EC5348E6-02CF-41A1-A608-699021F3D9F2}" type="sibTrans" cxnId="{25505299-4FBC-4C91-878C-7E066E3BE58D}">
      <dgm:prSet/>
      <dgm:spPr/>
      <dgm:t>
        <a:bodyPr/>
        <a:lstStyle/>
        <a:p>
          <a:endParaRPr lang="en-US"/>
        </a:p>
      </dgm:t>
    </dgm:pt>
    <dgm:pt modelId="{9725D94C-73E3-4A1F-9275-9959CDA26BCB}" type="pres">
      <dgm:prSet presAssocID="{CA24FA34-1009-4718-8F70-08E26C205C52}" presName="linear" presStyleCnt="0">
        <dgm:presLayoutVars>
          <dgm:animLvl val="lvl"/>
          <dgm:resizeHandles val="exact"/>
        </dgm:presLayoutVars>
      </dgm:prSet>
      <dgm:spPr/>
    </dgm:pt>
    <dgm:pt modelId="{142BA53C-047E-42D8-9C1A-4819914A5B1E}" type="pres">
      <dgm:prSet presAssocID="{8A7DE22A-202F-4706-BBF3-472243FEDA6C}" presName="parentText" presStyleLbl="node1" presStyleIdx="0" presStyleCnt="2">
        <dgm:presLayoutVars>
          <dgm:chMax val="0"/>
          <dgm:bulletEnabled val="1"/>
        </dgm:presLayoutVars>
      </dgm:prSet>
      <dgm:spPr/>
    </dgm:pt>
    <dgm:pt modelId="{A16BE197-DDF1-4F87-B59D-243F0484F8D5}" type="pres">
      <dgm:prSet presAssocID="{DD458321-6BB0-4746-9F1E-D1D3124F3802}" presName="spacer" presStyleCnt="0"/>
      <dgm:spPr/>
    </dgm:pt>
    <dgm:pt modelId="{ECE1C3AC-D292-4BA9-B0A3-D99E88FB992B}" type="pres">
      <dgm:prSet presAssocID="{3CB95A14-934C-4440-86D2-F9B3A807817B}" presName="parentText" presStyleLbl="node1" presStyleIdx="1" presStyleCnt="2">
        <dgm:presLayoutVars>
          <dgm:chMax val="0"/>
          <dgm:bulletEnabled val="1"/>
        </dgm:presLayoutVars>
      </dgm:prSet>
      <dgm:spPr/>
    </dgm:pt>
  </dgm:ptLst>
  <dgm:cxnLst>
    <dgm:cxn modelId="{408FC02C-9DCB-4134-948D-E5BABEDF3965}" type="presOf" srcId="{CA24FA34-1009-4718-8F70-08E26C205C52}" destId="{9725D94C-73E3-4A1F-9275-9959CDA26BCB}" srcOrd="0" destOrd="0" presId="urn:microsoft.com/office/officeart/2005/8/layout/vList2"/>
    <dgm:cxn modelId="{25505299-4FBC-4C91-878C-7E066E3BE58D}" srcId="{CA24FA34-1009-4718-8F70-08E26C205C52}" destId="{3CB95A14-934C-4440-86D2-F9B3A807817B}" srcOrd="1" destOrd="0" parTransId="{8B4F29F2-A5AB-427E-8E0A-1021010F1D7F}" sibTransId="{EC5348E6-02CF-41A1-A608-699021F3D9F2}"/>
    <dgm:cxn modelId="{7ED782B3-0F02-4993-8229-95CD286C424B}" type="presOf" srcId="{3CB95A14-934C-4440-86D2-F9B3A807817B}" destId="{ECE1C3AC-D292-4BA9-B0A3-D99E88FB992B}" srcOrd="0" destOrd="0" presId="urn:microsoft.com/office/officeart/2005/8/layout/vList2"/>
    <dgm:cxn modelId="{ED5006BD-08AC-4525-A7CC-970F2149AF70}" srcId="{CA24FA34-1009-4718-8F70-08E26C205C52}" destId="{8A7DE22A-202F-4706-BBF3-472243FEDA6C}" srcOrd="0" destOrd="0" parTransId="{C5E025B8-FEB4-4619-B73B-B5A1C5BD608A}" sibTransId="{DD458321-6BB0-4746-9F1E-D1D3124F3802}"/>
    <dgm:cxn modelId="{931949C9-1BAC-4385-828A-D9F8B10D9CF1}" type="presOf" srcId="{8A7DE22A-202F-4706-BBF3-472243FEDA6C}" destId="{142BA53C-047E-42D8-9C1A-4819914A5B1E}" srcOrd="0" destOrd="0" presId="urn:microsoft.com/office/officeart/2005/8/layout/vList2"/>
    <dgm:cxn modelId="{5D0BC906-3ACB-4220-B8E9-1E7DA7EF2E19}" type="presParOf" srcId="{9725D94C-73E3-4A1F-9275-9959CDA26BCB}" destId="{142BA53C-047E-42D8-9C1A-4819914A5B1E}" srcOrd="0" destOrd="0" presId="urn:microsoft.com/office/officeart/2005/8/layout/vList2"/>
    <dgm:cxn modelId="{95AA0D5A-C4A7-4231-8EBD-4493D7A0C88C}" type="presParOf" srcId="{9725D94C-73E3-4A1F-9275-9959CDA26BCB}" destId="{A16BE197-DDF1-4F87-B59D-243F0484F8D5}" srcOrd="1" destOrd="0" presId="urn:microsoft.com/office/officeart/2005/8/layout/vList2"/>
    <dgm:cxn modelId="{4EBF4FC5-B9AF-4C6D-9703-4ABCC33CADAE}" type="presParOf" srcId="{9725D94C-73E3-4A1F-9275-9959CDA26BCB}" destId="{ECE1C3AC-D292-4BA9-B0A3-D99E88FB992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B489669-4500-4530-A48C-FC0B0EB2AC1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C127AEB-4351-4B9F-9C2D-967AC7CA41D1}">
      <dgm:prSet/>
      <dgm:spPr/>
      <dgm:t>
        <a:bodyPr/>
        <a:lstStyle/>
        <a:p>
          <a:pPr>
            <a:lnSpc>
              <a:spcPct val="100000"/>
            </a:lnSpc>
          </a:pPr>
          <a:r>
            <a:rPr lang="en-US" b="0">
              <a:latin typeface="+mn-lt"/>
              <a:ea typeface="+mn-ea"/>
              <a:cs typeface="Segoe UI"/>
            </a:rPr>
            <a:t>Influences</a:t>
          </a:r>
          <a:r>
            <a:rPr lang="en-US">
              <a:latin typeface="+mn-lt"/>
              <a:ea typeface="+mn-ea"/>
              <a:cs typeface="Segoe UI"/>
            </a:rPr>
            <a:t> – Media, ideology</a:t>
          </a:r>
          <a:endParaRPr lang="en-US">
            <a:latin typeface="+mn-lt"/>
            <a:ea typeface="+mn-ea"/>
            <a:cs typeface="+mn-cs"/>
          </a:endParaRPr>
        </a:p>
      </dgm:t>
    </dgm:pt>
    <dgm:pt modelId="{5F7743FF-0E01-4EC1-BD85-8C6B181B7461}" type="parTrans" cxnId="{ECEAB49D-329F-4B73-A378-5393A7BEF56D}">
      <dgm:prSet/>
      <dgm:spPr/>
      <dgm:t>
        <a:bodyPr/>
        <a:lstStyle/>
        <a:p>
          <a:endParaRPr lang="en-US"/>
        </a:p>
      </dgm:t>
    </dgm:pt>
    <dgm:pt modelId="{29C01B55-153F-4CD5-B1BF-4E4C512D0EC7}" type="sibTrans" cxnId="{ECEAB49D-329F-4B73-A378-5393A7BEF56D}">
      <dgm:prSet/>
      <dgm:spPr/>
      <dgm:t>
        <a:bodyPr/>
        <a:lstStyle/>
        <a:p>
          <a:pPr>
            <a:lnSpc>
              <a:spcPct val="100000"/>
            </a:lnSpc>
          </a:pPr>
          <a:endParaRPr lang="en-US"/>
        </a:p>
      </dgm:t>
    </dgm:pt>
    <dgm:pt modelId="{9E86A048-4627-4E98-B7C2-7FD3CE7BA004}">
      <dgm:prSet/>
      <dgm:spPr/>
      <dgm:t>
        <a:bodyPr/>
        <a:lstStyle/>
        <a:p>
          <a:pPr>
            <a:lnSpc>
              <a:spcPct val="100000"/>
            </a:lnSpc>
          </a:pPr>
          <a:r>
            <a:rPr lang="en-US">
              <a:ea typeface="+mn-ea"/>
              <a:cs typeface="+mn-cs"/>
            </a:rPr>
            <a:t>WHO Health in All Policies (2014)</a:t>
          </a:r>
        </a:p>
      </dgm:t>
    </dgm:pt>
    <dgm:pt modelId="{4D8FDE83-0846-44FB-9C02-63FCC76723A3}" type="parTrans" cxnId="{1849A171-A151-4879-8C34-F4650BD3CF33}">
      <dgm:prSet/>
      <dgm:spPr/>
      <dgm:t>
        <a:bodyPr/>
        <a:lstStyle/>
        <a:p>
          <a:endParaRPr lang="en-US"/>
        </a:p>
      </dgm:t>
    </dgm:pt>
    <dgm:pt modelId="{5F5232D8-CE17-4A5F-B7AB-AA34A11E493A}" type="sibTrans" cxnId="{1849A171-A151-4879-8C34-F4650BD3CF33}">
      <dgm:prSet/>
      <dgm:spPr/>
      <dgm:t>
        <a:bodyPr/>
        <a:lstStyle/>
        <a:p>
          <a:pPr>
            <a:lnSpc>
              <a:spcPct val="100000"/>
            </a:lnSpc>
          </a:pPr>
          <a:endParaRPr lang="en-US"/>
        </a:p>
      </dgm:t>
    </dgm:pt>
    <dgm:pt modelId="{D3BF73C1-B363-47CD-A159-BF32ED04C4BF}">
      <dgm:prSet/>
      <dgm:spPr/>
      <dgm:t>
        <a:bodyPr/>
        <a:lstStyle/>
        <a:p>
          <a:pPr>
            <a:lnSpc>
              <a:spcPct val="100000"/>
            </a:lnSpc>
          </a:pPr>
          <a:r>
            <a:rPr lang="en-US">
              <a:ea typeface="+mn-ea"/>
              <a:cs typeface="+mn-cs"/>
            </a:rPr>
            <a:t>NHS Long Term Plan (2019)</a:t>
          </a:r>
        </a:p>
      </dgm:t>
    </dgm:pt>
    <dgm:pt modelId="{11FB78E5-7E2A-44CD-8E01-C41096EEF342}" type="parTrans" cxnId="{E93BAEA4-16B3-4BB3-BA71-176C1FF993CE}">
      <dgm:prSet/>
      <dgm:spPr/>
      <dgm:t>
        <a:bodyPr/>
        <a:lstStyle/>
        <a:p>
          <a:endParaRPr lang="en-US"/>
        </a:p>
      </dgm:t>
    </dgm:pt>
    <dgm:pt modelId="{6941D023-1EF2-429F-AEDB-E1675005D4EA}" type="sibTrans" cxnId="{E93BAEA4-16B3-4BB3-BA71-176C1FF993CE}">
      <dgm:prSet/>
      <dgm:spPr/>
      <dgm:t>
        <a:bodyPr/>
        <a:lstStyle/>
        <a:p>
          <a:pPr>
            <a:lnSpc>
              <a:spcPct val="100000"/>
            </a:lnSpc>
          </a:pPr>
          <a:endParaRPr lang="en-US"/>
        </a:p>
      </dgm:t>
    </dgm:pt>
    <dgm:pt modelId="{CC8966BA-5F59-4F66-ABC7-063D358ABEF7}">
      <dgm:prSet/>
      <dgm:spPr/>
      <dgm:t>
        <a:bodyPr/>
        <a:lstStyle/>
        <a:p>
          <a:pPr>
            <a:lnSpc>
              <a:spcPct val="100000"/>
            </a:lnSpc>
          </a:pPr>
          <a:r>
            <a:rPr lang="en-US">
              <a:ea typeface="+mn-ea"/>
              <a:cs typeface="+mn-cs"/>
            </a:rPr>
            <a:t> </a:t>
          </a:r>
          <a:r>
            <a:rPr lang="en-US">
              <a:latin typeface="Calibri"/>
              <a:ea typeface="+mn-ea"/>
              <a:cs typeface="+mn-cs"/>
            </a:rPr>
            <a:t>Legislation </a:t>
          </a:r>
          <a:r>
            <a:rPr lang="en-US">
              <a:latin typeface="Calibri"/>
              <a:ea typeface="+mn-ea"/>
              <a:cs typeface="Segoe UI"/>
            </a:rPr>
            <a:t>– Health and Social Care Act 2012; Care Act 2014.</a:t>
          </a:r>
          <a:endParaRPr lang="en-US">
            <a:latin typeface="Calibri"/>
            <a:ea typeface="+mn-ea"/>
            <a:cs typeface="+mn-cs"/>
          </a:endParaRPr>
        </a:p>
      </dgm:t>
    </dgm:pt>
    <dgm:pt modelId="{91F6B8AB-D28A-4E26-A3D3-FA82BB9A068D}" type="parTrans" cxnId="{45E06841-1E01-4F2A-B40A-312E8EAB6F70}">
      <dgm:prSet/>
      <dgm:spPr/>
      <dgm:t>
        <a:bodyPr/>
        <a:lstStyle/>
        <a:p>
          <a:endParaRPr lang="en-US"/>
        </a:p>
      </dgm:t>
    </dgm:pt>
    <dgm:pt modelId="{5A3AA452-F2EF-4985-85B2-332B5CE0D90D}" type="sibTrans" cxnId="{45E06841-1E01-4F2A-B40A-312E8EAB6F70}">
      <dgm:prSet/>
      <dgm:spPr/>
      <dgm:t>
        <a:bodyPr/>
        <a:lstStyle/>
        <a:p>
          <a:pPr>
            <a:lnSpc>
              <a:spcPct val="100000"/>
            </a:lnSpc>
          </a:pPr>
          <a:endParaRPr lang="en-US"/>
        </a:p>
      </dgm:t>
    </dgm:pt>
    <dgm:pt modelId="{ACF68502-0CFF-4B1C-8CFD-133E0F6837D4}">
      <dgm:prSet/>
      <dgm:spPr/>
      <dgm:t>
        <a:bodyPr/>
        <a:lstStyle/>
        <a:p>
          <a:pPr>
            <a:lnSpc>
              <a:spcPct val="100000"/>
            </a:lnSpc>
          </a:pPr>
          <a:r>
            <a:rPr lang="en-US">
              <a:ea typeface="+mn-ea"/>
              <a:cs typeface="+mn-cs"/>
            </a:rPr>
            <a:t>These promote prevention, sustainability, and equity in healthcare delivery.</a:t>
          </a:r>
        </a:p>
      </dgm:t>
    </dgm:pt>
    <dgm:pt modelId="{F7EC9C6C-FA25-411F-9E58-1981C84CF1E2}" type="parTrans" cxnId="{603C79C2-EE9A-4685-80DC-3AD5C5C58E72}">
      <dgm:prSet/>
      <dgm:spPr/>
      <dgm:t>
        <a:bodyPr/>
        <a:lstStyle/>
        <a:p>
          <a:endParaRPr lang="en-US"/>
        </a:p>
      </dgm:t>
    </dgm:pt>
    <dgm:pt modelId="{42CC521C-C592-4D2D-8834-E04EA09E8192}" type="sibTrans" cxnId="{603C79C2-EE9A-4685-80DC-3AD5C5C58E72}">
      <dgm:prSet/>
      <dgm:spPr/>
      <dgm:t>
        <a:bodyPr/>
        <a:lstStyle/>
        <a:p>
          <a:endParaRPr lang="en-US"/>
        </a:p>
      </dgm:t>
    </dgm:pt>
    <dgm:pt modelId="{AAB8385A-D59B-4E2B-B795-19E981384285}" type="pres">
      <dgm:prSet presAssocID="{4B489669-4500-4530-A48C-FC0B0EB2AC1F}" presName="root" presStyleCnt="0">
        <dgm:presLayoutVars>
          <dgm:dir/>
          <dgm:resizeHandles val="exact"/>
        </dgm:presLayoutVars>
      </dgm:prSet>
      <dgm:spPr/>
    </dgm:pt>
    <dgm:pt modelId="{89FD2BAD-B41E-49C8-99F0-B25D5269E379}" type="pres">
      <dgm:prSet presAssocID="{7C127AEB-4351-4B9F-9C2D-967AC7CA41D1}" presName="compNode" presStyleCnt="0"/>
      <dgm:spPr/>
    </dgm:pt>
    <dgm:pt modelId="{CD5E075C-9486-4B99-983E-61B84B9970D6}" type="pres">
      <dgm:prSet presAssocID="{7C127AEB-4351-4B9F-9C2D-967AC7CA41D1}" presName="bgRect" presStyleLbl="bgShp" presStyleIdx="0" presStyleCnt="5"/>
      <dgm:spPr/>
    </dgm:pt>
    <dgm:pt modelId="{095C6782-3557-4C50-8C2F-9AD911A45480}" type="pres">
      <dgm:prSet presAssocID="{7C127AEB-4351-4B9F-9C2D-967AC7CA41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spaper"/>
        </a:ext>
      </dgm:extLst>
    </dgm:pt>
    <dgm:pt modelId="{BE318720-43BF-4F93-9211-6ABD78101B05}" type="pres">
      <dgm:prSet presAssocID="{7C127AEB-4351-4B9F-9C2D-967AC7CA41D1}" presName="spaceRect" presStyleCnt="0"/>
      <dgm:spPr/>
    </dgm:pt>
    <dgm:pt modelId="{C378619E-DCB6-4D5F-8781-876467D0E653}" type="pres">
      <dgm:prSet presAssocID="{7C127AEB-4351-4B9F-9C2D-967AC7CA41D1}" presName="parTx" presStyleLbl="revTx" presStyleIdx="0" presStyleCnt="5">
        <dgm:presLayoutVars>
          <dgm:chMax val="0"/>
          <dgm:chPref val="0"/>
        </dgm:presLayoutVars>
      </dgm:prSet>
      <dgm:spPr/>
    </dgm:pt>
    <dgm:pt modelId="{DF5A02B7-3375-4219-83C2-8A7BDD0F67F0}" type="pres">
      <dgm:prSet presAssocID="{29C01B55-153F-4CD5-B1BF-4E4C512D0EC7}" presName="sibTrans" presStyleCnt="0"/>
      <dgm:spPr/>
    </dgm:pt>
    <dgm:pt modelId="{2824E11D-A1F3-4C14-8CB2-C1DE21167FF7}" type="pres">
      <dgm:prSet presAssocID="{9E86A048-4627-4E98-B7C2-7FD3CE7BA004}" presName="compNode" presStyleCnt="0"/>
      <dgm:spPr/>
    </dgm:pt>
    <dgm:pt modelId="{EA6DAD87-2F9E-477D-AB4F-EA8E6444586F}" type="pres">
      <dgm:prSet presAssocID="{9E86A048-4627-4E98-B7C2-7FD3CE7BA004}" presName="bgRect" presStyleLbl="bgShp" presStyleIdx="1" presStyleCnt="5"/>
      <dgm:spPr/>
    </dgm:pt>
    <dgm:pt modelId="{F5B6D487-1258-4568-99C4-73E8219E8BC0}" type="pres">
      <dgm:prSet presAssocID="{9E86A048-4627-4E98-B7C2-7FD3CE7BA00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783BFF73-A182-4B98-B9D7-AEC4500CF17D}" type="pres">
      <dgm:prSet presAssocID="{9E86A048-4627-4E98-B7C2-7FD3CE7BA004}" presName="spaceRect" presStyleCnt="0"/>
      <dgm:spPr/>
    </dgm:pt>
    <dgm:pt modelId="{790D2BE5-ECC7-4DB3-A9F0-A32163FA894F}" type="pres">
      <dgm:prSet presAssocID="{9E86A048-4627-4E98-B7C2-7FD3CE7BA004}" presName="parTx" presStyleLbl="revTx" presStyleIdx="1" presStyleCnt="5">
        <dgm:presLayoutVars>
          <dgm:chMax val="0"/>
          <dgm:chPref val="0"/>
        </dgm:presLayoutVars>
      </dgm:prSet>
      <dgm:spPr/>
    </dgm:pt>
    <dgm:pt modelId="{3899A897-7336-4379-9CDB-5068F1BC0D11}" type="pres">
      <dgm:prSet presAssocID="{5F5232D8-CE17-4A5F-B7AB-AA34A11E493A}" presName="sibTrans" presStyleCnt="0"/>
      <dgm:spPr/>
    </dgm:pt>
    <dgm:pt modelId="{9EC279C6-15CF-4091-B3B6-2B5DDBBFA3CF}" type="pres">
      <dgm:prSet presAssocID="{D3BF73C1-B363-47CD-A159-BF32ED04C4BF}" presName="compNode" presStyleCnt="0"/>
      <dgm:spPr/>
    </dgm:pt>
    <dgm:pt modelId="{DEF7E1AC-D854-4C7D-895B-EEF5BDB930E7}" type="pres">
      <dgm:prSet presAssocID="{D3BF73C1-B363-47CD-A159-BF32ED04C4BF}" presName="bgRect" presStyleLbl="bgShp" presStyleIdx="2" presStyleCnt="5"/>
      <dgm:spPr/>
    </dgm:pt>
    <dgm:pt modelId="{13266817-27ED-4AED-A3B9-058CF560BDF9}" type="pres">
      <dgm:prSet presAssocID="{D3BF73C1-B363-47CD-A159-BF32ED04C4B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867DC936-A4FD-4D52-8BB5-666C2B56C579}" type="pres">
      <dgm:prSet presAssocID="{D3BF73C1-B363-47CD-A159-BF32ED04C4BF}" presName="spaceRect" presStyleCnt="0"/>
      <dgm:spPr/>
    </dgm:pt>
    <dgm:pt modelId="{3D583CE0-CFD1-4295-A021-2225D15FD2F7}" type="pres">
      <dgm:prSet presAssocID="{D3BF73C1-B363-47CD-A159-BF32ED04C4BF}" presName="parTx" presStyleLbl="revTx" presStyleIdx="2" presStyleCnt="5">
        <dgm:presLayoutVars>
          <dgm:chMax val="0"/>
          <dgm:chPref val="0"/>
        </dgm:presLayoutVars>
      </dgm:prSet>
      <dgm:spPr/>
    </dgm:pt>
    <dgm:pt modelId="{DBBB4905-02CA-42A8-9356-E4D65E343899}" type="pres">
      <dgm:prSet presAssocID="{6941D023-1EF2-429F-AEDB-E1675005D4EA}" presName="sibTrans" presStyleCnt="0"/>
      <dgm:spPr/>
    </dgm:pt>
    <dgm:pt modelId="{355ACE33-F053-4801-ABE1-8F440975A33E}" type="pres">
      <dgm:prSet presAssocID="{CC8966BA-5F59-4F66-ABC7-063D358ABEF7}" presName="compNode" presStyleCnt="0"/>
      <dgm:spPr/>
    </dgm:pt>
    <dgm:pt modelId="{6C2BE3CB-5B1D-4ECF-84C5-3C689F1734A4}" type="pres">
      <dgm:prSet presAssocID="{CC8966BA-5F59-4F66-ABC7-063D358ABEF7}" presName="bgRect" presStyleLbl="bgShp" presStyleIdx="3" presStyleCnt="5"/>
      <dgm:spPr/>
    </dgm:pt>
    <dgm:pt modelId="{0E0D47BB-99B6-4B92-8D63-0A5B12491A0D}" type="pres">
      <dgm:prSet presAssocID="{CC8966BA-5F59-4F66-ABC7-063D358ABEF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843DC48C-A081-43F7-A064-2DFB552D5AFE}" type="pres">
      <dgm:prSet presAssocID="{CC8966BA-5F59-4F66-ABC7-063D358ABEF7}" presName="spaceRect" presStyleCnt="0"/>
      <dgm:spPr/>
    </dgm:pt>
    <dgm:pt modelId="{949FCB0F-CC7C-46C9-8118-8A92E50BD6E7}" type="pres">
      <dgm:prSet presAssocID="{CC8966BA-5F59-4F66-ABC7-063D358ABEF7}" presName="parTx" presStyleLbl="revTx" presStyleIdx="3" presStyleCnt="5">
        <dgm:presLayoutVars>
          <dgm:chMax val="0"/>
          <dgm:chPref val="0"/>
        </dgm:presLayoutVars>
      </dgm:prSet>
      <dgm:spPr/>
    </dgm:pt>
    <dgm:pt modelId="{D3F07366-8AE0-450D-B948-F164AD02DBAE}" type="pres">
      <dgm:prSet presAssocID="{5A3AA452-F2EF-4985-85B2-332B5CE0D90D}" presName="sibTrans" presStyleCnt="0"/>
      <dgm:spPr/>
    </dgm:pt>
    <dgm:pt modelId="{6A999D3C-0E40-4515-BB3C-F8E2F8B1E2BD}" type="pres">
      <dgm:prSet presAssocID="{ACF68502-0CFF-4B1C-8CFD-133E0F6837D4}" presName="compNode" presStyleCnt="0"/>
      <dgm:spPr/>
    </dgm:pt>
    <dgm:pt modelId="{DDADBE37-E239-4C8D-9FF6-3FBC6D7FFA09}" type="pres">
      <dgm:prSet presAssocID="{ACF68502-0CFF-4B1C-8CFD-133E0F6837D4}" presName="bgRect" presStyleLbl="bgShp" presStyleIdx="4" presStyleCnt="5"/>
      <dgm:spPr/>
    </dgm:pt>
    <dgm:pt modelId="{510F0822-33C1-460A-B2A3-C5A260CFF37C}" type="pres">
      <dgm:prSet presAssocID="{ACF68502-0CFF-4B1C-8CFD-133E0F6837D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35B7B518-E422-43BA-8426-D6109FCA5F85}" type="pres">
      <dgm:prSet presAssocID="{ACF68502-0CFF-4B1C-8CFD-133E0F6837D4}" presName="spaceRect" presStyleCnt="0"/>
      <dgm:spPr/>
    </dgm:pt>
    <dgm:pt modelId="{087309C7-FCD4-451F-B5E3-434F3055CF89}" type="pres">
      <dgm:prSet presAssocID="{ACF68502-0CFF-4B1C-8CFD-133E0F6837D4}" presName="parTx" presStyleLbl="revTx" presStyleIdx="4" presStyleCnt="5">
        <dgm:presLayoutVars>
          <dgm:chMax val="0"/>
          <dgm:chPref val="0"/>
        </dgm:presLayoutVars>
      </dgm:prSet>
      <dgm:spPr/>
    </dgm:pt>
  </dgm:ptLst>
  <dgm:cxnLst>
    <dgm:cxn modelId="{EB849002-A4BD-4631-A96A-6EC58E173C74}" type="presOf" srcId="{7C127AEB-4351-4B9F-9C2D-967AC7CA41D1}" destId="{C378619E-DCB6-4D5F-8781-876467D0E653}" srcOrd="0" destOrd="0" presId="urn:microsoft.com/office/officeart/2018/2/layout/IconVerticalSolidList"/>
    <dgm:cxn modelId="{45E06841-1E01-4F2A-B40A-312E8EAB6F70}" srcId="{4B489669-4500-4530-A48C-FC0B0EB2AC1F}" destId="{CC8966BA-5F59-4F66-ABC7-063D358ABEF7}" srcOrd="3" destOrd="0" parTransId="{91F6B8AB-D28A-4E26-A3D3-FA82BB9A068D}" sibTransId="{5A3AA452-F2EF-4985-85B2-332B5CE0D90D}"/>
    <dgm:cxn modelId="{1849A171-A151-4879-8C34-F4650BD3CF33}" srcId="{4B489669-4500-4530-A48C-FC0B0EB2AC1F}" destId="{9E86A048-4627-4E98-B7C2-7FD3CE7BA004}" srcOrd="1" destOrd="0" parTransId="{4D8FDE83-0846-44FB-9C02-63FCC76723A3}" sibTransId="{5F5232D8-CE17-4A5F-B7AB-AA34A11E493A}"/>
    <dgm:cxn modelId="{1B01EE8D-5650-475B-8846-11EDD34EBE48}" type="presOf" srcId="{9E86A048-4627-4E98-B7C2-7FD3CE7BA004}" destId="{790D2BE5-ECC7-4DB3-A9F0-A32163FA894F}" srcOrd="0" destOrd="0" presId="urn:microsoft.com/office/officeart/2018/2/layout/IconVerticalSolidList"/>
    <dgm:cxn modelId="{ECEAB49D-329F-4B73-A378-5393A7BEF56D}" srcId="{4B489669-4500-4530-A48C-FC0B0EB2AC1F}" destId="{7C127AEB-4351-4B9F-9C2D-967AC7CA41D1}" srcOrd="0" destOrd="0" parTransId="{5F7743FF-0E01-4EC1-BD85-8C6B181B7461}" sibTransId="{29C01B55-153F-4CD5-B1BF-4E4C512D0EC7}"/>
    <dgm:cxn modelId="{E93BAEA4-16B3-4BB3-BA71-176C1FF993CE}" srcId="{4B489669-4500-4530-A48C-FC0B0EB2AC1F}" destId="{D3BF73C1-B363-47CD-A159-BF32ED04C4BF}" srcOrd="2" destOrd="0" parTransId="{11FB78E5-7E2A-44CD-8E01-C41096EEF342}" sibTransId="{6941D023-1EF2-429F-AEDB-E1675005D4EA}"/>
    <dgm:cxn modelId="{5ED491B4-CA01-4C24-BDB5-247207A7F66C}" type="presOf" srcId="{ACF68502-0CFF-4B1C-8CFD-133E0F6837D4}" destId="{087309C7-FCD4-451F-B5E3-434F3055CF89}" srcOrd="0" destOrd="0" presId="urn:microsoft.com/office/officeart/2018/2/layout/IconVerticalSolidList"/>
    <dgm:cxn modelId="{603C79C2-EE9A-4685-80DC-3AD5C5C58E72}" srcId="{4B489669-4500-4530-A48C-FC0B0EB2AC1F}" destId="{ACF68502-0CFF-4B1C-8CFD-133E0F6837D4}" srcOrd="4" destOrd="0" parTransId="{F7EC9C6C-FA25-411F-9E58-1981C84CF1E2}" sibTransId="{42CC521C-C592-4D2D-8834-E04EA09E8192}"/>
    <dgm:cxn modelId="{CD8BDCDE-0979-4842-9107-8E81CA79BF4E}" type="presOf" srcId="{4B489669-4500-4530-A48C-FC0B0EB2AC1F}" destId="{AAB8385A-D59B-4E2B-B795-19E981384285}" srcOrd="0" destOrd="0" presId="urn:microsoft.com/office/officeart/2018/2/layout/IconVerticalSolidList"/>
    <dgm:cxn modelId="{C93E2EF3-C7B1-41F5-8954-CA2517601717}" type="presOf" srcId="{D3BF73C1-B363-47CD-A159-BF32ED04C4BF}" destId="{3D583CE0-CFD1-4295-A021-2225D15FD2F7}" srcOrd="0" destOrd="0" presId="urn:microsoft.com/office/officeart/2018/2/layout/IconVerticalSolidList"/>
    <dgm:cxn modelId="{CE3A2AF5-2BCB-495D-BA05-72B6C95AD5AC}" type="presOf" srcId="{CC8966BA-5F59-4F66-ABC7-063D358ABEF7}" destId="{949FCB0F-CC7C-46C9-8118-8A92E50BD6E7}" srcOrd="0" destOrd="0" presId="urn:microsoft.com/office/officeart/2018/2/layout/IconVerticalSolidList"/>
    <dgm:cxn modelId="{5CBC88A3-383B-46B9-972F-BA3EC56FCC1E}" type="presParOf" srcId="{AAB8385A-D59B-4E2B-B795-19E981384285}" destId="{89FD2BAD-B41E-49C8-99F0-B25D5269E379}" srcOrd="0" destOrd="0" presId="urn:microsoft.com/office/officeart/2018/2/layout/IconVerticalSolidList"/>
    <dgm:cxn modelId="{8BAFA9DC-A0E4-4526-918D-74A99E96939C}" type="presParOf" srcId="{89FD2BAD-B41E-49C8-99F0-B25D5269E379}" destId="{CD5E075C-9486-4B99-983E-61B84B9970D6}" srcOrd="0" destOrd="0" presId="urn:microsoft.com/office/officeart/2018/2/layout/IconVerticalSolidList"/>
    <dgm:cxn modelId="{1A042FFA-4410-4FC2-B93A-92D0B9E3FBA1}" type="presParOf" srcId="{89FD2BAD-B41E-49C8-99F0-B25D5269E379}" destId="{095C6782-3557-4C50-8C2F-9AD911A45480}" srcOrd="1" destOrd="0" presId="urn:microsoft.com/office/officeart/2018/2/layout/IconVerticalSolidList"/>
    <dgm:cxn modelId="{36DEBB4E-1118-404A-96D0-DE059019BEF8}" type="presParOf" srcId="{89FD2BAD-B41E-49C8-99F0-B25D5269E379}" destId="{BE318720-43BF-4F93-9211-6ABD78101B05}" srcOrd="2" destOrd="0" presId="urn:microsoft.com/office/officeart/2018/2/layout/IconVerticalSolidList"/>
    <dgm:cxn modelId="{880009D6-47E7-4619-80B5-5C2752B1C0F8}" type="presParOf" srcId="{89FD2BAD-B41E-49C8-99F0-B25D5269E379}" destId="{C378619E-DCB6-4D5F-8781-876467D0E653}" srcOrd="3" destOrd="0" presId="urn:microsoft.com/office/officeart/2018/2/layout/IconVerticalSolidList"/>
    <dgm:cxn modelId="{FC48C9F6-50E0-4785-8510-E95E8E0151B5}" type="presParOf" srcId="{AAB8385A-D59B-4E2B-B795-19E981384285}" destId="{DF5A02B7-3375-4219-83C2-8A7BDD0F67F0}" srcOrd="1" destOrd="0" presId="urn:microsoft.com/office/officeart/2018/2/layout/IconVerticalSolidList"/>
    <dgm:cxn modelId="{B09D29AC-30EE-4A5C-9463-A3F86CF4E08B}" type="presParOf" srcId="{AAB8385A-D59B-4E2B-B795-19E981384285}" destId="{2824E11D-A1F3-4C14-8CB2-C1DE21167FF7}" srcOrd="2" destOrd="0" presId="urn:microsoft.com/office/officeart/2018/2/layout/IconVerticalSolidList"/>
    <dgm:cxn modelId="{AA4083B2-D36E-44CB-9722-767FD2C77A67}" type="presParOf" srcId="{2824E11D-A1F3-4C14-8CB2-C1DE21167FF7}" destId="{EA6DAD87-2F9E-477D-AB4F-EA8E6444586F}" srcOrd="0" destOrd="0" presId="urn:microsoft.com/office/officeart/2018/2/layout/IconVerticalSolidList"/>
    <dgm:cxn modelId="{DAFF355E-AA6B-4AA3-8836-EFBAEB0C3719}" type="presParOf" srcId="{2824E11D-A1F3-4C14-8CB2-C1DE21167FF7}" destId="{F5B6D487-1258-4568-99C4-73E8219E8BC0}" srcOrd="1" destOrd="0" presId="urn:microsoft.com/office/officeart/2018/2/layout/IconVerticalSolidList"/>
    <dgm:cxn modelId="{7E2603A3-8FF8-455A-BA2B-ED4C65849C7A}" type="presParOf" srcId="{2824E11D-A1F3-4C14-8CB2-C1DE21167FF7}" destId="{783BFF73-A182-4B98-B9D7-AEC4500CF17D}" srcOrd="2" destOrd="0" presId="urn:microsoft.com/office/officeart/2018/2/layout/IconVerticalSolidList"/>
    <dgm:cxn modelId="{87B9FBB6-E41E-41A6-A57C-A3DC66F44F74}" type="presParOf" srcId="{2824E11D-A1F3-4C14-8CB2-C1DE21167FF7}" destId="{790D2BE5-ECC7-4DB3-A9F0-A32163FA894F}" srcOrd="3" destOrd="0" presId="urn:microsoft.com/office/officeart/2018/2/layout/IconVerticalSolidList"/>
    <dgm:cxn modelId="{DEA6995C-BF7C-4246-ADAA-2D90C5B4FE9C}" type="presParOf" srcId="{AAB8385A-D59B-4E2B-B795-19E981384285}" destId="{3899A897-7336-4379-9CDB-5068F1BC0D11}" srcOrd="3" destOrd="0" presId="urn:microsoft.com/office/officeart/2018/2/layout/IconVerticalSolidList"/>
    <dgm:cxn modelId="{EF109BBF-7691-40EC-95E8-C9635947B955}" type="presParOf" srcId="{AAB8385A-D59B-4E2B-B795-19E981384285}" destId="{9EC279C6-15CF-4091-B3B6-2B5DDBBFA3CF}" srcOrd="4" destOrd="0" presId="urn:microsoft.com/office/officeart/2018/2/layout/IconVerticalSolidList"/>
    <dgm:cxn modelId="{AFFB6C79-CFAE-4ACA-8366-DA7254ED44E4}" type="presParOf" srcId="{9EC279C6-15CF-4091-B3B6-2B5DDBBFA3CF}" destId="{DEF7E1AC-D854-4C7D-895B-EEF5BDB930E7}" srcOrd="0" destOrd="0" presId="urn:microsoft.com/office/officeart/2018/2/layout/IconVerticalSolidList"/>
    <dgm:cxn modelId="{CAA33132-2AE6-45D0-8E23-4A3E448B8801}" type="presParOf" srcId="{9EC279C6-15CF-4091-B3B6-2B5DDBBFA3CF}" destId="{13266817-27ED-4AED-A3B9-058CF560BDF9}" srcOrd="1" destOrd="0" presId="urn:microsoft.com/office/officeart/2018/2/layout/IconVerticalSolidList"/>
    <dgm:cxn modelId="{44BB56DB-B936-4E6E-B98C-A7B342DC5178}" type="presParOf" srcId="{9EC279C6-15CF-4091-B3B6-2B5DDBBFA3CF}" destId="{867DC936-A4FD-4D52-8BB5-666C2B56C579}" srcOrd="2" destOrd="0" presId="urn:microsoft.com/office/officeart/2018/2/layout/IconVerticalSolidList"/>
    <dgm:cxn modelId="{D4A59694-BAFC-4F6A-836D-8BF50ECA30E9}" type="presParOf" srcId="{9EC279C6-15CF-4091-B3B6-2B5DDBBFA3CF}" destId="{3D583CE0-CFD1-4295-A021-2225D15FD2F7}" srcOrd="3" destOrd="0" presId="urn:microsoft.com/office/officeart/2018/2/layout/IconVerticalSolidList"/>
    <dgm:cxn modelId="{D788FAF7-BD86-4432-B352-C8056807AE77}" type="presParOf" srcId="{AAB8385A-D59B-4E2B-B795-19E981384285}" destId="{DBBB4905-02CA-42A8-9356-E4D65E343899}" srcOrd="5" destOrd="0" presId="urn:microsoft.com/office/officeart/2018/2/layout/IconVerticalSolidList"/>
    <dgm:cxn modelId="{6070A764-F8EF-4886-9D99-03557D375191}" type="presParOf" srcId="{AAB8385A-D59B-4E2B-B795-19E981384285}" destId="{355ACE33-F053-4801-ABE1-8F440975A33E}" srcOrd="6" destOrd="0" presId="urn:microsoft.com/office/officeart/2018/2/layout/IconVerticalSolidList"/>
    <dgm:cxn modelId="{4F6C3620-EF0C-4BF7-9E66-1AA9D82C3F2E}" type="presParOf" srcId="{355ACE33-F053-4801-ABE1-8F440975A33E}" destId="{6C2BE3CB-5B1D-4ECF-84C5-3C689F1734A4}" srcOrd="0" destOrd="0" presId="urn:microsoft.com/office/officeart/2018/2/layout/IconVerticalSolidList"/>
    <dgm:cxn modelId="{5AD836B6-B8ED-4ED7-986C-AAC22B09D42B}" type="presParOf" srcId="{355ACE33-F053-4801-ABE1-8F440975A33E}" destId="{0E0D47BB-99B6-4B92-8D63-0A5B12491A0D}" srcOrd="1" destOrd="0" presId="urn:microsoft.com/office/officeart/2018/2/layout/IconVerticalSolidList"/>
    <dgm:cxn modelId="{EBF9CAF3-4527-4DA7-90D7-8E738FC07727}" type="presParOf" srcId="{355ACE33-F053-4801-ABE1-8F440975A33E}" destId="{843DC48C-A081-43F7-A064-2DFB552D5AFE}" srcOrd="2" destOrd="0" presId="urn:microsoft.com/office/officeart/2018/2/layout/IconVerticalSolidList"/>
    <dgm:cxn modelId="{5E076564-0868-471C-8959-32D1B462D7F1}" type="presParOf" srcId="{355ACE33-F053-4801-ABE1-8F440975A33E}" destId="{949FCB0F-CC7C-46C9-8118-8A92E50BD6E7}" srcOrd="3" destOrd="0" presId="urn:microsoft.com/office/officeart/2018/2/layout/IconVerticalSolidList"/>
    <dgm:cxn modelId="{A4DD6DFB-2976-484B-AE1D-03602E78DAB1}" type="presParOf" srcId="{AAB8385A-D59B-4E2B-B795-19E981384285}" destId="{D3F07366-8AE0-450D-B948-F164AD02DBAE}" srcOrd="7" destOrd="0" presId="urn:microsoft.com/office/officeart/2018/2/layout/IconVerticalSolidList"/>
    <dgm:cxn modelId="{1CF7DF0A-6BCE-4498-AB16-C438DF23C115}" type="presParOf" srcId="{AAB8385A-D59B-4E2B-B795-19E981384285}" destId="{6A999D3C-0E40-4515-BB3C-F8E2F8B1E2BD}" srcOrd="8" destOrd="0" presId="urn:microsoft.com/office/officeart/2018/2/layout/IconVerticalSolidList"/>
    <dgm:cxn modelId="{B319208A-F32D-4FE7-AB6B-50C133E0EB56}" type="presParOf" srcId="{6A999D3C-0E40-4515-BB3C-F8E2F8B1E2BD}" destId="{DDADBE37-E239-4C8D-9FF6-3FBC6D7FFA09}" srcOrd="0" destOrd="0" presId="urn:microsoft.com/office/officeart/2018/2/layout/IconVerticalSolidList"/>
    <dgm:cxn modelId="{3F39A48D-0882-4240-9532-6696795C7B2B}" type="presParOf" srcId="{6A999D3C-0E40-4515-BB3C-F8E2F8B1E2BD}" destId="{510F0822-33C1-460A-B2A3-C5A260CFF37C}" srcOrd="1" destOrd="0" presId="urn:microsoft.com/office/officeart/2018/2/layout/IconVerticalSolidList"/>
    <dgm:cxn modelId="{6F48B7A8-A39C-4EF9-9118-253C69E07B40}" type="presParOf" srcId="{6A999D3C-0E40-4515-BB3C-F8E2F8B1E2BD}" destId="{35B7B518-E422-43BA-8426-D6109FCA5F85}" srcOrd="2" destOrd="0" presId="urn:microsoft.com/office/officeart/2018/2/layout/IconVerticalSolidList"/>
    <dgm:cxn modelId="{81D1C5FD-D65E-4B60-85A7-347EA1132F12}" type="presParOf" srcId="{6A999D3C-0E40-4515-BB3C-F8E2F8B1E2BD}" destId="{087309C7-FCD4-451F-B5E3-434F3055CF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8020B25-6B31-4DFB-8E9E-4A582C729F73}"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514D5B02-5CFC-4B41-A5B3-B7D24BCB2E02}">
      <dgm:prSet custT="1"/>
      <dgm:spPr/>
      <dgm:t>
        <a:bodyPr/>
        <a:lstStyle/>
        <a:p>
          <a:r>
            <a:rPr lang="en-US" sz="1200"/>
            <a:t>Aims: Prevent Type 2 diabetes through </a:t>
          </a:r>
          <a:r>
            <a:rPr lang="en-US" sz="1200" err="1"/>
            <a:t>behavioural</a:t>
          </a:r>
          <a:r>
            <a:rPr lang="en-US" sz="1200"/>
            <a:t> change interventions.</a:t>
          </a:r>
        </a:p>
      </dgm:t>
    </dgm:pt>
    <dgm:pt modelId="{4F41C476-D93B-4535-B79A-41F4E09860FE}" type="parTrans" cxnId="{F92D9772-9B5A-448A-A91A-FA052BB1C1E3}">
      <dgm:prSet/>
      <dgm:spPr/>
      <dgm:t>
        <a:bodyPr/>
        <a:lstStyle/>
        <a:p>
          <a:endParaRPr lang="en-US"/>
        </a:p>
      </dgm:t>
    </dgm:pt>
    <dgm:pt modelId="{DFBC8997-50C9-42CE-A1B1-26D2CD8EF94B}" type="sibTrans" cxnId="{F92D9772-9B5A-448A-A91A-FA052BB1C1E3}">
      <dgm:prSet/>
      <dgm:spPr/>
      <dgm:t>
        <a:bodyPr/>
        <a:lstStyle/>
        <a:p>
          <a:endParaRPr lang="en-US"/>
        </a:p>
      </dgm:t>
    </dgm:pt>
    <dgm:pt modelId="{D78F9806-2785-4A60-82CE-8C2BC74C6E96}">
      <dgm:prSet custT="1"/>
      <dgm:spPr/>
      <dgm:t>
        <a:bodyPr/>
        <a:lstStyle/>
        <a:p>
          <a:r>
            <a:rPr lang="en-US" sz="1200"/>
            <a:t>Based on health promotion and lifestyle management.</a:t>
          </a:r>
        </a:p>
      </dgm:t>
    </dgm:pt>
    <dgm:pt modelId="{6DBEFC67-639D-4328-BA22-8C6664572208}" type="parTrans" cxnId="{3DBCC43C-2FF1-460E-BBDD-82247B934F9E}">
      <dgm:prSet/>
      <dgm:spPr/>
      <dgm:t>
        <a:bodyPr/>
        <a:lstStyle/>
        <a:p>
          <a:endParaRPr lang="en-US"/>
        </a:p>
      </dgm:t>
    </dgm:pt>
    <dgm:pt modelId="{5802CCF4-AA04-425E-9765-8DC1E7DE7649}" type="sibTrans" cxnId="{3DBCC43C-2FF1-460E-BBDD-82247B934F9E}">
      <dgm:prSet/>
      <dgm:spPr/>
      <dgm:t>
        <a:bodyPr/>
        <a:lstStyle/>
        <a:p>
          <a:endParaRPr lang="en-US"/>
        </a:p>
      </dgm:t>
    </dgm:pt>
    <dgm:pt modelId="{46D2E284-3365-4294-94F5-9FC454ABDFBA}">
      <dgm:prSet custT="1"/>
      <dgm:spPr/>
      <dgm:t>
        <a:bodyPr/>
        <a:lstStyle/>
        <a:p>
          <a:r>
            <a:rPr lang="en-US" sz="1200"/>
            <a:t>Supports SDG 3 and the NHS Long Term Plan by reducing chronic disease burden (Public Health England, 2021).</a:t>
          </a:r>
        </a:p>
      </dgm:t>
    </dgm:pt>
    <dgm:pt modelId="{0A584505-56D5-49D7-922A-1755505A8F55}" type="parTrans" cxnId="{8471BE95-F144-44AC-A582-73FCA1B6EF75}">
      <dgm:prSet/>
      <dgm:spPr/>
      <dgm:t>
        <a:bodyPr/>
        <a:lstStyle/>
        <a:p>
          <a:endParaRPr lang="en-US"/>
        </a:p>
      </dgm:t>
    </dgm:pt>
    <dgm:pt modelId="{9FDF88BA-9952-4263-98E2-FE7455AACAB4}" type="sibTrans" cxnId="{8471BE95-F144-44AC-A582-73FCA1B6EF75}">
      <dgm:prSet/>
      <dgm:spPr/>
      <dgm:t>
        <a:bodyPr/>
        <a:lstStyle/>
        <a:p>
          <a:endParaRPr lang="en-US"/>
        </a:p>
      </dgm:t>
    </dgm:pt>
    <dgm:pt modelId="{130058B9-BD26-4554-8B00-DA9B7D6AC2D6}" type="pres">
      <dgm:prSet presAssocID="{C8020B25-6B31-4DFB-8E9E-4A582C729F73}" presName="Name0" presStyleCnt="0">
        <dgm:presLayoutVars>
          <dgm:dir/>
          <dgm:animLvl val="lvl"/>
          <dgm:resizeHandles val="exact"/>
        </dgm:presLayoutVars>
      </dgm:prSet>
      <dgm:spPr/>
    </dgm:pt>
    <dgm:pt modelId="{314CD97A-40B4-4849-8574-A50BA3941A50}" type="pres">
      <dgm:prSet presAssocID="{46D2E284-3365-4294-94F5-9FC454ABDFBA}" presName="boxAndChildren" presStyleCnt="0"/>
      <dgm:spPr/>
    </dgm:pt>
    <dgm:pt modelId="{DC9123B7-F56A-4EB7-BCE2-2EFBC7DAB486}" type="pres">
      <dgm:prSet presAssocID="{46D2E284-3365-4294-94F5-9FC454ABDFBA}" presName="parentTextBox" presStyleLbl="node1" presStyleIdx="0" presStyleCnt="3"/>
      <dgm:spPr/>
    </dgm:pt>
    <dgm:pt modelId="{C5216D33-8CD2-46A5-B004-5CEF28A6F233}" type="pres">
      <dgm:prSet presAssocID="{5802CCF4-AA04-425E-9765-8DC1E7DE7649}" presName="sp" presStyleCnt="0"/>
      <dgm:spPr/>
    </dgm:pt>
    <dgm:pt modelId="{CCB746F6-6DD1-4651-BB84-D230D5D6A31E}" type="pres">
      <dgm:prSet presAssocID="{D78F9806-2785-4A60-82CE-8C2BC74C6E96}" presName="arrowAndChildren" presStyleCnt="0"/>
      <dgm:spPr/>
    </dgm:pt>
    <dgm:pt modelId="{25FA2117-57BB-49A8-B206-98466370CEFB}" type="pres">
      <dgm:prSet presAssocID="{D78F9806-2785-4A60-82CE-8C2BC74C6E96}" presName="parentTextArrow" presStyleLbl="node1" presStyleIdx="1" presStyleCnt="3"/>
      <dgm:spPr/>
    </dgm:pt>
    <dgm:pt modelId="{8A7C852F-1207-4DCA-AD6C-EEA376489E60}" type="pres">
      <dgm:prSet presAssocID="{DFBC8997-50C9-42CE-A1B1-26D2CD8EF94B}" presName="sp" presStyleCnt="0"/>
      <dgm:spPr/>
    </dgm:pt>
    <dgm:pt modelId="{B847917C-48DE-457D-AEB8-40A6135A52FA}" type="pres">
      <dgm:prSet presAssocID="{514D5B02-5CFC-4B41-A5B3-B7D24BCB2E02}" presName="arrowAndChildren" presStyleCnt="0"/>
      <dgm:spPr/>
    </dgm:pt>
    <dgm:pt modelId="{0E31EF52-B467-484A-B936-785BB6AF65AC}" type="pres">
      <dgm:prSet presAssocID="{514D5B02-5CFC-4B41-A5B3-B7D24BCB2E02}" presName="parentTextArrow" presStyleLbl="node1" presStyleIdx="2" presStyleCnt="3"/>
      <dgm:spPr/>
    </dgm:pt>
  </dgm:ptLst>
  <dgm:cxnLst>
    <dgm:cxn modelId="{3DBCC43C-2FF1-460E-BBDD-82247B934F9E}" srcId="{C8020B25-6B31-4DFB-8E9E-4A582C729F73}" destId="{D78F9806-2785-4A60-82CE-8C2BC74C6E96}" srcOrd="1" destOrd="0" parTransId="{6DBEFC67-639D-4328-BA22-8C6664572208}" sibTransId="{5802CCF4-AA04-425E-9765-8DC1E7DE7649}"/>
    <dgm:cxn modelId="{64EE3F3E-9179-401B-866B-AE67AC5A3F3E}" type="presOf" srcId="{C8020B25-6B31-4DFB-8E9E-4A582C729F73}" destId="{130058B9-BD26-4554-8B00-DA9B7D6AC2D6}" srcOrd="0" destOrd="0" presId="urn:microsoft.com/office/officeart/2005/8/layout/process4"/>
    <dgm:cxn modelId="{F92D9772-9B5A-448A-A91A-FA052BB1C1E3}" srcId="{C8020B25-6B31-4DFB-8E9E-4A582C729F73}" destId="{514D5B02-5CFC-4B41-A5B3-B7D24BCB2E02}" srcOrd="0" destOrd="0" parTransId="{4F41C476-D93B-4535-B79A-41F4E09860FE}" sibTransId="{DFBC8997-50C9-42CE-A1B1-26D2CD8EF94B}"/>
    <dgm:cxn modelId="{8471BE95-F144-44AC-A582-73FCA1B6EF75}" srcId="{C8020B25-6B31-4DFB-8E9E-4A582C729F73}" destId="{46D2E284-3365-4294-94F5-9FC454ABDFBA}" srcOrd="2" destOrd="0" parTransId="{0A584505-56D5-49D7-922A-1755505A8F55}" sibTransId="{9FDF88BA-9952-4263-98E2-FE7455AACAB4}"/>
    <dgm:cxn modelId="{46E3DFDA-5A1D-47F1-BF4A-6A34235E13C8}" type="presOf" srcId="{514D5B02-5CFC-4B41-A5B3-B7D24BCB2E02}" destId="{0E31EF52-B467-484A-B936-785BB6AF65AC}" srcOrd="0" destOrd="0" presId="urn:microsoft.com/office/officeart/2005/8/layout/process4"/>
    <dgm:cxn modelId="{E8C02DE3-D225-4F7F-B931-3A7EB3440C3B}" type="presOf" srcId="{D78F9806-2785-4A60-82CE-8C2BC74C6E96}" destId="{25FA2117-57BB-49A8-B206-98466370CEFB}" srcOrd="0" destOrd="0" presId="urn:microsoft.com/office/officeart/2005/8/layout/process4"/>
    <dgm:cxn modelId="{65230EFA-0BEE-4193-886D-8523B8300F16}" type="presOf" srcId="{46D2E284-3365-4294-94F5-9FC454ABDFBA}" destId="{DC9123B7-F56A-4EB7-BCE2-2EFBC7DAB486}" srcOrd="0" destOrd="0" presId="urn:microsoft.com/office/officeart/2005/8/layout/process4"/>
    <dgm:cxn modelId="{C31CA685-8C34-42D0-A0CB-261DB76A4DE2}" type="presParOf" srcId="{130058B9-BD26-4554-8B00-DA9B7D6AC2D6}" destId="{314CD97A-40B4-4849-8574-A50BA3941A50}" srcOrd="0" destOrd="0" presId="urn:microsoft.com/office/officeart/2005/8/layout/process4"/>
    <dgm:cxn modelId="{0023A5E1-4351-4394-88CF-62323CC0F020}" type="presParOf" srcId="{314CD97A-40B4-4849-8574-A50BA3941A50}" destId="{DC9123B7-F56A-4EB7-BCE2-2EFBC7DAB486}" srcOrd="0" destOrd="0" presId="urn:microsoft.com/office/officeart/2005/8/layout/process4"/>
    <dgm:cxn modelId="{F262DD14-5444-4EE5-94E5-648A9C502B83}" type="presParOf" srcId="{130058B9-BD26-4554-8B00-DA9B7D6AC2D6}" destId="{C5216D33-8CD2-46A5-B004-5CEF28A6F233}" srcOrd="1" destOrd="0" presId="urn:microsoft.com/office/officeart/2005/8/layout/process4"/>
    <dgm:cxn modelId="{89C3A595-48B5-4761-B04B-7808865B8A21}" type="presParOf" srcId="{130058B9-BD26-4554-8B00-DA9B7D6AC2D6}" destId="{CCB746F6-6DD1-4651-BB84-D230D5D6A31E}" srcOrd="2" destOrd="0" presId="urn:microsoft.com/office/officeart/2005/8/layout/process4"/>
    <dgm:cxn modelId="{21AA052F-E4F6-43F6-A101-CAFBA0362F46}" type="presParOf" srcId="{CCB746F6-6DD1-4651-BB84-D230D5D6A31E}" destId="{25FA2117-57BB-49A8-B206-98466370CEFB}" srcOrd="0" destOrd="0" presId="urn:microsoft.com/office/officeart/2005/8/layout/process4"/>
    <dgm:cxn modelId="{2638A2FC-6FEA-4974-9D26-D43D243E5E18}" type="presParOf" srcId="{130058B9-BD26-4554-8B00-DA9B7D6AC2D6}" destId="{8A7C852F-1207-4DCA-AD6C-EEA376489E60}" srcOrd="3" destOrd="0" presId="urn:microsoft.com/office/officeart/2005/8/layout/process4"/>
    <dgm:cxn modelId="{B71032D1-9097-40D9-B2B0-4FC24BAACC4A}" type="presParOf" srcId="{130058B9-BD26-4554-8B00-DA9B7D6AC2D6}" destId="{B847917C-48DE-457D-AEB8-40A6135A52FA}" srcOrd="4" destOrd="0" presId="urn:microsoft.com/office/officeart/2005/8/layout/process4"/>
    <dgm:cxn modelId="{B15185FD-C37F-4473-8FDD-D68F377F441D}" type="presParOf" srcId="{B847917C-48DE-457D-AEB8-40A6135A52FA}" destId="{0E31EF52-B467-484A-B936-785BB6AF65A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285C80B-0444-4809-B827-931923A3262E}"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60136174-2473-42B5-B32A-CD65053CC73D}">
      <dgm:prSet/>
      <dgm:spPr/>
      <dgm:t>
        <a:bodyPr/>
        <a:lstStyle/>
        <a:p>
          <a:r>
            <a:rPr lang="en-US"/>
            <a:t>Challenges include socioeconomic inequalities, ethnic disparities, and digital exclusion (ONS, 2023).</a:t>
          </a:r>
        </a:p>
      </dgm:t>
    </dgm:pt>
    <dgm:pt modelId="{0D039F33-4067-45FA-9EC2-D1A9BF5AB56E}" type="parTrans" cxnId="{A093FABE-A216-460B-AABE-D985F10DEDAA}">
      <dgm:prSet/>
      <dgm:spPr/>
      <dgm:t>
        <a:bodyPr/>
        <a:lstStyle/>
        <a:p>
          <a:endParaRPr lang="en-US"/>
        </a:p>
      </dgm:t>
    </dgm:pt>
    <dgm:pt modelId="{FEF1B34B-E07A-43CC-A33D-04F7ED408513}" type="sibTrans" cxnId="{A093FABE-A216-460B-AABE-D985F10DEDAA}">
      <dgm:prSet/>
      <dgm:spPr/>
      <dgm:t>
        <a:bodyPr/>
        <a:lstStyle/>
        <a:p>
          <a:endParaRPr lang="en-US"/>
        </a:p>
      </dgm:t>
    </dgm:pt>
    <dgm:pt modelId="{135DE427-243A-42CC-952D-A7F45038C69F}">
      <dgm:prSet/>
      <dgm:spPr/>
      <dgm:t>
        <a:bodyPr/>
        <a:lstStyle/>
        <a:p>
          <a:r>
            <a:rPr lang="en-US"/>
            <a:t>Policies like Core20PLUS5 and digital inclusion initiatives address unequal access and outcomes (NHS England, 2023).</a:t>
          </a:r>
        </a:p>
      </dgm:t>
    </dgm:pt>
    <dgm:pt modelId="{A9CAC0CA-10C2-46CA-9AA4-5DF72F1A9993}" type="parTrans" cxnId="{ABBCE7AE-7E00-4A05-8327-380FF34DFFEA}">
      <dgm:prSet/>
      <dgm:spPr/>
      <dgm:t>
        <a:bodyPr/>
        <a:lstStyle/>
        <a:p>
          <a:endParaRPr lang="en-US"/>
        </a:p>
      </dgm:t>
    </dgm:pt>
    <dgm:pt modelId="{C002B4F6-965B-487B-908B-C189DB0E5A3A}" type="sibTrans" cxnId="{ABBCE7AE-7E00-4A05-8327-380FF34DFFEA}">
      <dgm:prSet/>
      <dgm:spPr/>
      <dgm:t>
        <a:bodyPr/>
        <a:lstStyle/>
        <a:p>
          <a:endParaRPr lang="en-US"/>
        </a:p>
      </dgm:t>
    </dgm:pt>
    <dgm:pt modelId="{81CE1008-2D97-4D55-9A02-3692D597B9A8}" type="pres">
      <dgm:prSet presAssocID="{4285C80B-0444-4809-B827-931923A3262E}" presName="diagram" presStyleCnt="0">
        <dgm:presLayoutVars>
          <dgm:dir/>
          <dgm:resizeHandles val="exact"/>
        </dgm:presLayoutVars>
      </dgm:prSet>
      <dgm:spPr/>
    </dgm:pt>
    <dgm:pt modelId="{3BD3093B-E5D5-40D2-98D5-CA3868E171DE}" type="pres">
      <dgm:prSet presAssocID="{60136174-2473-42B5-B32A-CD65053CC73D}" presName="node" presStyleLbl="node1" presStyleIdx="0" presStyleCnt="2">
        <dgm:presLayoutVars>
          <dgm:bulletEnabled val="1"/>
        </dgm:presLayoutVars>
      </dgm:prSet>
      <dgm:spPr/>
    </dgm:pt>
    <dgm:pt modelId="{B757B93F-AA85-415D-959A-738079118C2A}" type="pres">
      <dgm:prSet presAssocID="{FEF1B34B-E07A-43CC-A33D-04F7ED408513}" presName="sibTrans" presStyleCnt="0"/>
      <dgm:spPr/>
    </dgm:pt>
    <dgm:pt modelId="{C100D4BB-16FA-4CCC-A1C8-052353566E57}" type="pres">
      <dgm:prSet presAssocID="{135DE427-243A-42CC-952D-A7F45038C69F}" presName="node" presStyleLbl="node1" presStyleIdx="1" presStyleCnt="2">
        <dgm:presLayoutVars>
          <dgm:bulletEnabled val="1"/>
        </dgm:presLayoutVars>
      </dgm:prSet>
      <dgm:spPr/>
    </dgm:pt>
  </dgm:ptLst>
  <dgm:cxnLst>
    <dgm:cxn modelId="{E4071461-0AEF-468D-A6F1-0E797E6B65A1}" type="presOf" srcId="{4285C80B-0444-4809-B827-931923A3262E}" destId="{81CE1008-2D97-4D55-9A02-3692D597B9A8}" srcOrd="0" destOrd="0" presId="urn:microsoft.com/office/officeart/2005/8/layout/default"/>
    <dgm:cxn modelId="{9FDA8666-6FEC-4E28-9A57-089382E1AF14}" type="presOf" srcId="{135DE427-243A-42CC-952D-A7F45038C69F}" destId="{C100D4BB-16FA-4CCC-A1C8-052353566E57}" srcOrd="0" destOrd="0" presId="urn:microsoft.com/office/officeart/2005/8/layout/default"/>
    <dgm:cxn modelId="{ABBCE7AE-7E00-4A05-8327-380FF34DFFEA}" srcId="{4285C80B-0444-4809-B827-931923A3262E}" destId="{135DE427-243A-42CC-952D-A7F45038C69F}" srcOrd="1" destOrd="0" parTransId="{A9CAC0CA-10C2-46CA-9AA4-5DF72F1A9993}" sibTransId="{C002B4F6-965B-487B-908B-C189DB0E5A3A}"/>
    <dgm:cxn modelId="{36B0D7B7-2A72-4C7E-B419-922D922EEC13}" type="presOf" srcId="{60136174-2473-42B5-B32A-CD65053CC73D}" destId="{3BD3093B-E5D5-40D2-98D5-CA3868E171DE}" srcOrd="0" destOrd="0" presId="urn:microsoft.com/office/officeart/2005/8/layout/default"/>
    <dgm:cxn modelId="{A093FABE-A216-460B-AABE-D985F10DEDAA}" srcId="{4285C80B-0444-4809-B827-931923A3262E}" destId="{60136174-2473-42B5-B32A-CD65053CC73D}" srcOrd="0" destOrd="0" parTransId="{0D039F33-4067-45FA-9EC2-D1A9BF5AB56E}" sibTransId="{FEF1B34B-E07A-43CC-A33D-04F7ED408513}"/>
    <dgm:cxn modelId="{40F037F1-A942-4261-8B23-210C2C988008}" type="presParOf" srcId="{81CE1008-2D97-4D55-9A02-3692D597B9A8}" destId="{3BD3093B-E5D5-40D2-98D5-CA3868E171DE}" srcOrd="0" destOrd="0" presId="urn:microsoft.com/office/officeart/2005/8/layout/default"/>
    <dgm:cxn modelId="{03754235-C712-4756-96D1-D499510D6F34}" type="presParOf" srcId="{81CE1008-2D97-4D55-9A02-3692D597B9A8}" destId="{B757B93F-AA85-415D-959A-738079118C2A}" srcOrd="1" destOrd="0" presId="urn:microsoft.com/office/officeart/2005/8/layout/default"/>
    <dgm:cxn modelId="{A8BD1597-48CB-4CC9-B6D7-51CCBDE4800A}" type="presParOf" srcId="{81CE1008-2D97-4D55-9A02-3692D597B9A8}" destId="{C100D4BB-16FA-4CCC-A1C8-052353566E57}"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40AA00B-464F-4832-B628-6EABA0669379}"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95460E1-D409-47E9-9929-DBA832FFD54C}">
      <dgm:prSet/>
      <dgm:spPr/>
      <dgm:t>
        <a:bodyPr/>
        <a:lstStyle/>
        <a:p>
          <a:r>
            <a:rPr lang="en-US"/>
            <a:t>The integration of health, wellbeing, and sustainability is essential for developing resilient and equitable health and social care systems that meet present needs without compromising future generations (World Health Organization, 2023). Embedding sustainable development principles—such as prevention, inclusivity, and environmental responsibility—ensures that health and social care services remain efficient and socially just (United Nations, 2015).</a:t>
          </a:r>
        </a:p>
      </dgm:t>
    </dgm:pt>
    <dgm:pt modelId="{4CF2698A-B21E-4E3A-A8F5-ED1FF7823BE5}" type="parTrans" cxnId="{4896A573-5EBC-41E1-A77E-0B6E40EAEEE0}">
      <dgm:prSet/>
      <dgm:spPr/>
      <dgm:t>
        <a:bodyPr/>
        <a:lstStyle/>
        <a:p>
          <a:endParaRPr lang="en-US"/>
        </a:p>
      </dgm:t>
    </dgm:pt>
    <dgm:pt modelId="{6821B535-CA5E-4621-B4B1-933ED2DBEC02}" type="sibTrans" cxnId="{4896A573-5EBC-41E1-A77E-0B6E40EAEEE0}">
      <dgm:prSet/>
      <dgm:spPr/>
      <dgm:t>
        <a:bodyPr/>
        <a:lstStyle/>
        <a:p>
          <a:endParaRPr lang="en-US"/>
        </a:p>
      </dgm:t>
    </dgm:pt>
    <dgm:pt modelId="{98CDBFA3-DF1E-4B08-8710-5D9D99688AB8}">
      <dgm:prSet/>
      <dgm:spPr/>
      <dgm:t>
        <a:bodyPr/>
        <a:lstStyle/>
        <a:p>
          <a:r>
            <a:rPr lang="en-US"/>
            <a:t>Promoting interprofessional collaboration, digital innovation, and sustainable practices supports healthier communities and reduces inequalities (Marmot et al., 2020; NHS England, 2023). Achieving this vision requires political commitment, organisational transformation, and community engagement to align economic growth with public wellbeing (Public Health England, 2021; Office for National Statistics, 2023).</a:t>
          </a:r>
        </a:p>
      </dgm:t>
    </dgm:pt>
    <dgm:pt modelId="{56017C46-0CB5-436C-A1CC-2A6BA7F88993}" type="parTrans" cxnId="{5B0910D8-2A50-4734-9C46-976D3733DE20}">
      <dgm:prSet/>
      <dgm:spPr/>
      <dgm:t>
        <a:bodyPr/>
        <a:lstStyle/>
        <a:p>
          <a:endParaRPr lang="en-US"/>
        </a:p>
      </dgm:t>
    </dgm:pt>
    <dgm:pt modelId="{94D1AA81-FFDD-44AE-A96C-06CC686086BD}" type="sibTrans" cxnId="{5B0910D8-2A50-4734-9C46-976D3733DE20}">
      <dgm:prSet/>
      <dgm:spPr/>
      <dgm:t>
        <a:bodyPr/>
        <a:lstStyle/>
        <a:p>
          <a:endParaRPr lang="en-US"/>
        </a:p>
      </dgm:t>
    </dgm:pt>
    <dgm:pt modelId="{FEC5B2A5-6391-4E0B-825A-217F3000306E}">
      <dgm:prSet custT="1"/>
      <dgm:spPr/>
      <dgm:t>
        <a:bodyPr/>
        <a:lstStyle/>
        <a:p>
          <a:r>
            <a:rPr lang="en-US" sz="1300"/>
            <a:t>Ultimately, sustainable integration fosters a holistic approach to care one that </a:t>
          </a:r>
          <a:r>
            <a:rPr lang="en-US" sz="1200" err="1"/>
            <a:t>prioritises</a:t>
          </a:r>
          <a:r>
            <a:rPr lang="en-US" sz="1300"/>
            <a:t> people, planet, and prosperity equally, ensuring long-term health and social equity for all (NHS, 2019; WHO, 2022).</a:t>
          </a:r>
        </a:p>
      </dgm:t>
    </dgm:pt>
    <dgm:pt modelId="{A00CA987-9CA6-48F9-AB82-55592B4F5BA5}" type="parTrans" cxnId="{B928D12C-777F-47C1-A635-EABC36D7D4F6}">
      <dgm:prSet/>
      <dgm:spPr/>
      <dgm:t>
        <a:bodyPr/>
        <a:lstStyle/>
        <a:p>
          <a:endParaRPr lang="en-US"/>
        </a:p>
      </dgm:t>
    </dgm:pt>
    <dgm:pt modelId="{D91E4394-48E1-402C-8276-E3BF0B41CF5F}" type="sibTrans" cxnId="{B928D12C-777F-47C1-A635-EABC36D7D4F6}">
      <dgm:prSet/>
      <dgm:spPr/>
      <dgm:t>
        <a:bodyPr/>
        <a:lstStyle/>
        <a:p>
          <a:endParaRPr lang="en-US"/>
        </a:p>
      </dgm:t>
    </dgm:pt>
    <dgm:pt modelId="{B4607C99-E490-4AC3-83FF-B807471F510F}" type="pres">
      <dgm:prSet presAssocID="{D40AA00B-464F-4832-B628-6EABA0669379}" presName="linear" presStyleCnt="0">
        <dgm:presLayoutVars>
          <dgm:animLvl val="lvl"/>
          <dgm:resizeHandles val="exact"/>
        </dgm:presLayoutVars>
      </dgm:prSet>
      <dgm:spPr/>
    </dgm:pt>
    <dgm:pt modelId="{1D8097FF-9C84-4CBB-9D8C-1FB7A88CF5E1}" type="pres">
      <dgm:prSet presAssocID="{F95460E1-D409-47E9-9929-DBA832FFD54C}" presName="parentText" presStyleLbl="node1" presStyleIdx="0" presStyleCnt="3">
        <dgm:presLayoutVars>
          <dgm:chMax val="0"/>
          <dgm:bulletEnabled val="1"/>
        </dgm:presLayoutVars>
      </dgm:prSet>
      <dgm:spPr/>
    </dgm:pt>
    <dgm:pt modelId="{4D564750-2ED8-446D-ACE7-5503B69E0E33}" type="pres">
      <dgm:prSet presAssocID="{6821B535-CA5E-4621-B4B1-933ED2DBEC02}" presName="spacer" presStyleCnt="0"/>
      <dgm:spPr/>
    </dgm:pt>
    <dgm:pt modelId="{26234169-D6BF-43AA-B956-3C9180C0E280}" type="pres">
      <dgm:prSet presAssocID="{98CDBFA3-DF1E-4B08-8710-5D9D99688AB8}" presName="parentText" presStyleLbl="node1" presStyleIdx="1" presStyleCnt="3">
        <dgm:presLayoutVars>
          <dgm:chMax val="0"/>
          <dgm:bulletEnabled val="1"/>
        </dgm:presLayoutVars>
      </dgm:prSet>
      <dgm:spPr/>
    </dgm:pt>
    <dgm:pt modelId="{DCB762E8-E5CC-40AA-8B71-C9D731AF51EB}" type="pres">
      <dgm:prSet presAssocID="{94D1AA81-FFDD-44AE-A96C-06CC686086BD}" presName="spacer" presStyleCnt="0"/>
      <dgm:spPr/>
    </dgm:pt>
    <dgm:pt modelId="{0710DBF3-D817-4070-956D-9DAF5B97C7AE}" type="pres">
      <dgm:prSet presAssocID="{FEC5B2A5-6391-4E0B-825A-217F3000306E}" presName="parentText" presStyleLbl="node1" presStyleIdx="2" presStyleCnt="3">
        <dgm:presLayoutVars>
          <dgm:chMax val="0"/>
          <dgm:bulletEnabled val="1"/>
        </dgm:presLayoutVars>
      </dgm:prSet>
      <dgm:spPr/>
    </dgm:pt>
  </dgm:ptLst>
  <dgm:cxnLst>
    <dgm:cxn modelId="{8E5E9506-C8F3-4FED-B1FA-0E1326617852}" type="presOf" srcId="{D40AA00B-464F-4832-B628-6EABA0669379}" destId="{B4607C99-E490-4AC3-83FF-B807471F510F}" srcOrd="0" destOrd="0" presId="urn:microsoft.com/office/officeart/2005/8/layout/vList2"/>
    <dgm:cxn modelId="{B928D12C-777F-47C1-A635-EABC36D7D4F6}" srcId="{D40AA00B-464F-4832-B628-6EABA0669379}" destId="{FEC5B2A5-6391-4E0B-825A-217F3000306E}" srcOrd="2" destOrd="0" parTransId="{A00CA987-9CA6-48F9-AB82-55592B4F5BA5}" sibTransId="{D91E4394-48E1-402C-8276-E3BF0B41CF5F}"/>
    <dgm:cxn modelId="{0B55C434-D518-4BC6-A498-4033B3D6A9F1}" type="presOf" srcId="{F95460E1-D409-47E9-9929-DBA832FFD54C}" destId="{1D8097FF-9C84-4CBB-9D8C-1FB7A88CF5E1}" srcOrd="0" destOrd="0" presId="urn:microsoft.com/office/officeart/2005/8/layout/vList2"/>
    <dgm:cxn modelId="{7D8CA740-0EC7-4D13-A5B5-951E6C7A7126}" type="presOf" srcId="{98CDBFA3-DF1E-4B08-8710-5D9D99688AB8}" destId="{26234169-D6BF-43AA-B956-3C9180C0E280}" srcOrd="0" destOrd="0" presId="urn:microsoft.com/office/officeart/2005/8/layout/vList2"/>
    <dgm:cxn modelId="{77F88844-6E53-4D07-B7BB-7920DDDF8750}" type="presOf" srcId="{FEC5B2A5-6391-4E0B-825A-217F3000306E}" destId="{0710DBF3-D817-4070-956D-9DAF5B97C7AE}" srcOrd="0" destOrd="0" presId="urn:microsoft.com/office/officeart/2005/8/layout/vList2"/>
    <dgm:cxn modelId="{4896A573-5EBC-41E1-A77E-0B6E40EAEEE0}" srcId="{D40AA00B-464F-4832-B628-6EABA0669379}" destId="{F95460E1-D409-47E9-9929-DBA832FFD54C}" srcOrd="0" destOrd="0" parTransId="{4CF2698A-B21E-4E3A-A8F5-ED1FF7823BE5}" sibTransId="{6821B535-CA5E-4621-B4B1-933ED2DBEC02}"/>
    <dgm:cxn modelId="{5B0910D8-2A50-4734-9C46-976D3733DE20}" srcId="{D40AA00B-464F-4832-B628-6EABA0669379}" destId="{98CDBFA3-DF1E-4B08-8710-5D9D99688AB8}" srcOrd="1" destOrd="0" parTransId="{56017C46-0CB5-436C-A1CC-2A6BA7F88993}" sibTransId="{94D1AA81-FFDD-44AE-A96C-06CC686086BD}"/>
    <dgm:cxn modelId="{4DCB83E0-F369-4818-9CC6-2ABA09A19907}" type="presParOf" srcId="{B4607C99-E490-4AC3-83FF-B807471F510F}" destId="{1D8097FF-9C84-4CBB-9D8C-1FB7A88CF5E1}" srcOrd="0" destOrd="0" presId="urn:microsoft.com/office/officeart/2005/8/layout/vList2"/>
    <dgm:cxn modelId="{A1A04E6E-3A63-4175-8973-0107F8B1E193}" type="presParOf" srcId="{B4607C99-E490-4AC3-83FF-B807471F510F}" destId="{4D564750-2ED8-446D-ACE7-5503B69E0E33}" srcOrd="1" destOrd="0" presId="urn:microsoft.com/office/officeart/2005/8/layout/vList2"/>
    <dgm:cxn modelId="{C68C9B81-0BE8-41C6-819B-0BEFBFC89633}" type="presParOf" srcId="{B4607C99-E490-4AC3-83FF-B807471F510F}" destId="{26234169-D6BF-43AA-B956-3C9180C0E280}" srcOrd="2" destOrd="0" presId="urn:microsoft.com/office/officeart/2005/8/layout/vList2"/>
    <dgm:cxn modelId="{454ABC0F-E35D-4325-BD21-4A6B9E7DC864}" type="presParOf" srcId="{B4607C99-E490-4AC3-83FF-B807471F510F}" destId="{DCB762E8-E5CC-40AA-8B71-C9D731AF51EB}" srcOrd="3" destOrd="0" presId="urn:microsoft.com/office/officeart/2005/8/layout/vList2"/>
    <dgm:cxn modelId="{906A4D6C-4D14-4978-8F4B-8BF94FAD381E}" type="presParOf" srcId="{B4607C99-E490-4AC3-83FF-B807471F510F}" destId="{0710DBF3-D817-4070-956D-9DAF5B97C7A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FB566-CB34-4936-B3CD-B12337D1BC67}">
      <dsp:nvSpPr>
        <dsp:cNvPr id="0" name=""/>
        <dsp:cNvSpPr/>
      </dsp:nvSpPr>
      <dsp:spPr>
        <a:xfrm>
          <a:off x="548709" y="201193"/>
          <a:ext cx="643095" cy="643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45B85E-256E-4C4E-A5CF-8AE168EB5DF6}">
      <dsp:nvSpPr>
        <dsp:cNvPr id="0" name=""/>
        <dsp:cNvSpPr/>
      </dsp:nvSpPr>
      <dsp:spPr>
        <a:xfrm>
          <a:off x="155706" y="1066602"/>
          <a:ext cx="1429101" cy="607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Integration of Health, Wellbeing and Sustainable Development in Health and Social Care</a:t>
          </a:r>
        </a:p>
      </dsp:txBody>
      <dsp:txXfrm>
        <a:off x="155706" y="1066602"/>
        <a:ext cx="1429101" cy="607368"/>
      </dsp:txXfrm>
    </dsp:sp>
    <dsp:sp modelId="{515ABD02-9893-4896-B6C0-9704B896AAF6}">
      <dsp:nvSpPr>
        <dsp:cNvPr id="0" name=""/>
        <dsp:cNvSpPr/>
      </dsp:nvSpPr>
      <dsp:spPr>
        <a:xfrm>
          <a:off x="2227904" y="201193"/>
          <a:ext cx="643095" cy="643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81F82F-D054-4FBF-8A7C-40853EB89705}">
      <dsp:nvSpPr>
        <dsp:cNvPr id="0" name=""/>
        <dsp:cNvSpPr/>
      </dsp:nvSpPr>
      <dsp:spPr>
        <a:xfrm>
          <a:off x="1834901" y="1066602"/>
          <a:ext cx="1429101" cy="607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Student Name:  Sabeena Bibi</a:t>
          </a:r>
        </a:p>
      </dsp:txBody>
      <dsp:txXfrm>
        <a:off x="1834901" y="1066602"/>
        <a:ext cx="1429101" cy="607368"/>
      </dsp:txXfrm>
    </dsp:sp>
    <dsp:sp modelId="{22CA690E-D459-4A26-9FAE-37230CFE9721}">
      <dsp:nvSpPr>
        <dsp:cNvPr id="0" name=""/>
        <dsp:cNvSpPr/>
      </dsp:nvSpPr>
      <dsp:spPr>
        <a:xfrm>
          <a:off x="3907098" y="201193"/>
          <a:ext cx="643095" cy="6430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8A438A-0E1C-496D-8BF8-DAC37E27B2A7}">
      <dsp:nvSpPr>
        <dsp:cNvPr id="0" name=""/>
        <dsp:cNvSpPr/>
      </dsp:nvSpPr>
      <dsp:spPr>
        <a:xfrm>
          <a:off x="3514095" y="1066602"/>
          <a:ext cx="1429101" cy="607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Student ID: 2220252</a:t>
          </a:r>
        </a:p>
      </dsp:txBody>
      <dsp:txXfrm>
        <a:off x="3514095" y="1066602"/>
        <a:ext cx="1429101" cy="607368"/>
      </dsp:txXfrm>
    </dsp:sp>
    <dsp:sp modelId="{F92D26BF-2FEF-4D28-B851-2A983E0A6A1C}">
      <dsp:nvSpPr>
        <dsp:cNvPr id="0" name=""/>
        <dsp:cNvSpPr/>
      </dsp:nvSpPr>
      <dsp:spPr>
        <a:xfrm>
          <a:off x="1388306" y="2031246"/>
          <a:ext cx="643095" cy="6430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AA2D82-06C4-40B5-B244-B9A02408AFC9}">
      <dsp:nvSpPr>
        <dsp:cNvPr id="0" name=""/>
        <dsp:cNvSpPr/>
      </dsp:nvSpPr>
      <dsp:spPr>
        <a:xfrm>
          <a:off x="995304" y="2896654"/>
          <a:ext cx="1429101" cy="607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Module: BMHP6030 – Health, Wellbeing and Sustainable Development</a:t>
          </a:r>
        </a:p>
      </dsp:txBody>
      <dsp:txXfrm>
        <a:off x="995304" y="2896654"/>
        <a:ext cx="1429101" cy="607368"/>
      </dsp:txXfrm>
    </dsp:sp>
    <dsp:sp modelId="{852E9352-9A84-4DA9-8E4A-9C6927EEC0B3}">
      <dsp:nvSpPr>
        <dsp:cNvPr id="0" name=""/>
        <dsp:cNvSpPr/>
      </dsp:nvSpPr>
      <dsp:spPr>
        <a:xfrm>
          <a:off x="3075980" y="2066130"/>
          <a:ext cx="626137" cy="503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209EF4-B975-469C-B9E9-DC82754C84DB}">
      <dsp:nvSpPr>
        <dsp:cNvPr id="0" name=""/>
        <dsp:cNvSpPr/>
      </dsp:nvSpPr>
      <dsp:spPr>
        <a:xfrm>
          <a:off x="2674498" y="2861770"/>
          <a:ext cx="1429101" cy="607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Lecturer</a:t>
          </a:r>
        </a:p>
        <a:p>
          <a:pPr marL="0" lvl="0" indent="0" algn="ctr" defTabSz="488950">
            <a:lnSpc>
              <a:spcPct val="100000"/>
            </a:lnSpc>
            <a:spcBef>
              <a:spcPct val="0"/>
            </a:spcBef>
            <a:spcAft>
              <a:spcPct val="35000"/>
            </a:spcAft>
            <a:buNone/>
          </a:pPr>
          <a:r>
            <a:rPr lang="en-US" sz="1100" kern="1200"/>
            <a:t>Parese Ahmed  </a:t>
          </a:r>
        </a:p>
      </dsp:txBody>
      <dsp:txXfrm>
        <a:off x="2674498" y="2861770"/>
        <a:ext cx="1429101" cy="6073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989B67-5A45-4BE6-8CF8-714337BC1FE4}">
      <dsp:nvSpPr>
        <dsp:cNvPr id="0" name=""/>
        <dsp:cNvSpPr/>
      </dsp:nvSpPr>
      <dsp:spPr>
        <a:xfrm>
          <a:off x="0" y="3427105"/>
          <a:ext cx="4358346" cy="224855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kern="1200"/>
            <a:t>The integration of these concepts supports equitable, effective, and sustainable service delivery (WHO, 2022).</a:t>
          </a:r>
        </a:p>
      </dsp:txBody>
      <dsp:txXfrm>
        <a:off x="0" y="3427105"/>
        <a:ext cx="4358346" cy="2248552"/>
      </dsp:txXfrm>
    </dsp:sp>
    <dsp:sp modelId="{3B83D62B-E380-431A-A5E6-7FCE6DAB7996}">
      <dsp:nvSpPr>
        <dsp:cNvPr id="0" name=""/>
        <dsp:cNvSpPr/>
      </dsp:nvSpPr>
      <dsp:spPr>
        <a:xfrm rot="10800000">
          <a:off x="0" y="2560"/>
          <a:ext cx="4358346" cy="3458273"/>
        </a:xfrm>
        <a:prstGeom prst="upArrowCallou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a:t>In this presentation, I will be defining key concepts related to sustainable development. I will also be discussing the United Nations Sustainable Development Goals (SDGs) and how these goals are implemented in the UK, particularly in the context of health and social care (United Nations, 2015).</a:t>
          </a:r>
        </a:p>
      </dsp:txBody>
      <dsp:txXfrm rot="10800000">
        <a:off x="0" y="2560"/>
        <a:ext cx="4358346" cy="2247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81F13-0A95-44CC-8B15-26E8E5A420E4}">
      <dsp:nvSpPr>
        <dsp:cNvPr id="0" name=""/>
        <dsp:cNvSpPr/>
      </dsp:nvSpPr>
      <dsp:spPr>
        <a:xfrm>
          <a:off x="0" y="1720801"/>
          <a:ext cx="4358346" cy="12168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The World Health Organization (1948) defines health as 'a state of complete physical, mental, and social wellbeing.'</a:t>
          </a:r>
        </a:p>
      </dsp:txBody>
      <dsp:txXfrm>
        <a:off x="59399" y="1780200"/>
        <a:ext cx="4239548" cy="1098002"/>
      </dsp:txXfrm>
    </dsp:sp>
    <dsp:sp modelId="{7BA30EF5-5991-4929-B269-D05502028310}">
      <dsp:nvSpPr>
        <dsp:cNvPr id="0" name=""/>
        <dsp:cNvSpPr/>
      </dsp:nvSpPr>
      <dsp:spPr>
        <a:xfrm>
          <a:off x="0" y="2932709"/>
          <a:ext cx="4358346" cy="121680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Modern approaches </a:t>
          </a:r>
          <a:r>
            <a:rPr lang="en-US" sz="1200" kern="1200" err="1"/>
            <a:t>emphasise</a:t>
          </a:r>
          <a:r>
            <a:rPr lang="en-US" sz="1200" kern="1200"/>
            <a:t> determinants such as lifestyle, environment, and access to healthcare (Marmot, 2020).</a:t>
          </a:r>
        </a:p>
      </dsp:txBody>
      <dsp:txXfrm>
        <a:off x="59399" y="2992108"/>
        <a:ext cx="4239548" cy="1098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3D9DB-A051-4198-9CA3-51299C3B838E}">
      <dsp:nvSpPr>
        <dsp:cNvPr id="0" name=""/>
        <dsp:cNvSpPr/>
      </dsp:nvSpPr>
      <dsp:spPr>
        <a:xfrm>
          <a:off x="0" y="744515"/>
          <a:ext cx="4773168" cy="12168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Biopsychosocial Model (Engel, 1977): health results from biological, psychological, and social interactions.</a:t>
          </a:r>
        </a:p>
      </dsp:txBody>
      <dsp:txXfrm>
        <a:off x="59399" y="803914"/>
        <a:ext cx="4654370" cy="1098002"/>
      </dsp:txXfrm>
    </dsp:sp>
    <dsp:sp modelId="{926DA24E-E852-41D0-AB6E-DCA03FFFFE43}">
      <dsp:nvSpPr>
        <dsp:cNvPr id="0" name=""/>
        <dsp:cNvSpPr/>
      </dsp:nvSpPr>
      <dsp:spPr>
        <a:xfrm>
          <a:off x="0" y="2148516"/>
          <a:ext cx="4773168" cy="121680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Ecological Model (Bronfenbrenner, 1979): health influenced by multiple environmental levels.</a:t>
          </a:r>
        </a:p>
      </dsp:txBody>
      <dsp:txXfrm>
        <a:off x="59399" y="2207915"/>
        <a:ext cx="4654370" cy="1098002"/>
      </dsp:txXfrm>
    </dsp:sp>
    <dsp:sp modelId="{A91383CB-0977-43C4-8153-A51E74D655C6}">
      <dsp:nvSpPr>
        <dsp:cNvPr id="0" name=""/>
        <dsp:cNvSpPr/>
      </dsp:nvSpPr>
      <dsp:spPr>
        <a:xfrm>
          <a:off x="0" y="3552516"/>
          <a:ext cx="4773168" cy="121680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Holistic Model: considers the whole person in care planning and delivery.</a:t>
          </a:r>
        </a:p>
      </dsp:txBody>
      <dsp:txXfrm>
        <a:off x="59399" y="3611915"/>
        <a:ext cx="4654370" cy="10980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08DEC-4AE7-4776-B59C-DB822F556027}">
      <dsp:nvSpPr>
        <dsp:cNvPr id="0" name=""/>
        <dsp:cNvSpPr/>
      </dsp:nvSpPr>
      <dsp:spPr>
        <a:xfrm>
          <a:off x="0" y="1457670"/>
          <a:ext cx="5175384" cy="12168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Wellbeing involves both subjective (happiness, life satisfaction) and objective (health, education, income) measures (Dodge et al., 2012).</a:t>
          </a:r>
        </a:p>
      </dsp:txBody>
      <dsp:txXfrm>
        <a:off x="59399" y="1517069"/>
        <a:ext cx="5056586" cy="1098002"/>
      </dsp:txXfrm>
    </dsp:sp>
    <dsp:sp modelId="{D5405FD1-D223-44F9-A769-C24CD4F1F7B8}">
      <dsp:nvSpPr>
        <dsp:cNvPr id="0" name=""/>
        <dsp:cNvSpPr/>
      </dsp:nvSpPr>
      <dsp:spPr>
        <a:xfrm>
          <a:off x="0" y="2802464"/>
          <a:ext cx="5175384" cy="121680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Holistic wellbeing considers mental, physical, social, and emotional domains.</a:t>
          </a:r>
        </a:p>
      </dsp:txBody>
      <dsp:txXfrm>
        <a:off x="59399" y="2861863"/>
        <a:ext cx="5056586" cy="10980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744ABF-061D-422A-B014-8F219F4CCC44}">
      <dsp:nvSpPr>
        <dsp:cNvPr id="0" name=""/>
        <dsp:cNvSpPr/>
      </dsp:nvSpPr>
      <dsp:spPr>
        <a:xfrm>
          <a:off x="2163316" y="1943"/>
          <a:ext cx="709425" cy="461126"/>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The integration of health and wellbeing within sustainable development is essential for building equitable, resilient, and</a:t>
          </a:r>
        </a:p>
      </dsp:txBody>
      <dsp:txXfrm>
        <a:off x="2185826" y="24453"/>
        <a:ext cx="664405" cy="416106"/>
      </dsp:txXfrm>
    </dsp:sp>
    <dsp:sp modelId="{C108EFCC-B643-4C58-AAC8-88363FC5EAA9}">
      <dsp:nvSpPr>
        <dsp:cNvPr id="0" name=""/>
        <dsp:cNvSpPr/>
      </dsp:nvSpPr>
      <dsp:spPr>
        <a:xfrm>
          <a:off x="598802" y="232506"/>
          <a:ext cx="3838452" cy="3838452"/>
        </a:xfrm>
        <a:custGeom>
          <a:avLst/>
          <a:gdLst/>
          <a:ahLst/>
          <a:cxnLst/>
          <a:rect l="0" t="0" r="0" b="0"/>
          <a:pathLst>
            <a:path>
              <a:moveTo>
                <a:pt x="2359685" y="51226"/>
              </a:moveTo>
              <a:arcTo wR="1919226" hR="1919226" stAng="16996053" swAng="472753"/>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3801A5A-3F40-4914-A391-D8769C70C7C5}">
      <dsp:nvSpPr>
        <dsp:cNvPr id="0" name=""/>
        <dsp:cNvSpPr/>
      </dsp:nvSpPr>
      <dsp:spPr>
        <a:xfrm>
          <a:off x="3291409" y="368482"/>
          <a:ext cx="709425" cy="461126"/>
        </a:xfrm>
        <a:prstGeom prst="round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Future ready health and social care systems. Sustainable Development Goal 3 — “Ensure healthy lives and promote</a:t>
          </a:r>
        </a:p>
      </dsp:txBody>
      <dsp:txXfrm>
        <a:off x="3313919" y="390992"/>
        <a:ext cx="664405" cy="416106"/>
      </dsp:txXfrm>
    </dsp:sp>
    <dsp:sp modelId="{E1B441AA-1E04-4C05-B66F-11C51499E3B7}">
      <dsp:nvSpPr>
        <dsp:cNvPr id="0" name=""/>
        <dsp:cNvSpPr/>
      </dsp:nvSpPr>
      <dsp:spPr>
        <a:xfrm>
          <a:off x="598802" y="232506"/>
          <a:ext cx="3838452" cy="3838452"/>
        </a:xfrm>
        <a:custGeom>
          <a:avLst/>
          <a:gdLst/>
          <a:ahLst/>
          <a:cxnLst/>
          <a:rect l="0" t="0" r="0" b="0"/>
          <a:pathLst>
            <a:path>
              <a:moveTo>
                <a:pt x="3390917" y="687335"/>
              </a:moveTo>
              <a:arcTo wR="1919226" hR="1919226" stAng="19204123" swAng="654426"/>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18BF5EF-FBD8-4112-AB87-8431EE4ED55A}">
      <dsp:nvSpPr>
        <dsp:cNvPr id="0" name=""/>
        <dsp:cNvSpPr/>
      </dsp:nvSpPr>
      <dsp:spPr>
        <a:xfrm>
          <a:off x="3988609" y="1328095"/>
          <a:ext cx="709425" cy="461126"/>
        </a:xfrm>
        <a:prstGeom prst="roundRect">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well-being for all at all ages” — positions health as both an outcome and driver of sustainable growth (United Nations,</a:t>
          </a:r>
        </a:p>
      </dsp:txBody>
      <dsp:txXfrm>
        <a:off x="4011119" y="1350605"/>
        <a:ext cx="664405" cy="416106"/>
      </dsp:txXfrm>
    </dsp:sp>
    <dsp:sp modelId="{90839C9C-FF50-45D9-A3FE-535EDBDDB072}">
      <dsp:nvSpPr>
        <dsp:cNvPr id="0" name=""/>
        <dsp:cNvSpPr/>
      </dsp:nvSpPr>
      <dsp:spPr>
        <a:xfrm>
          <a:off x="598802" y="232506"/>
          <a:ext cx="3838452" cy="3838452"/>
        </a:xfrm>
        <a:custGeom>
          <a:avLst/>
          <a:gdLst/>
          <a:ahLst/>
          <a:cxnLst/>
          <a:rect l="0" t="0" r="0" b="0"/>
          <a:pathLst>
            <a:path>
              <a:moveTo>
                <a:pt x="3825891" y="1700008"/>
              </a:moveTo>
              <a:arcTo wR="1919226" hR="1919226" stAng="21206475" swAng="787050"/>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2D63F23-624A-40AB-8C9C-C79C56EC8D9D}">
      <dsp:nvSpPr>
        <dsp:cNvPr id="0" name=""/>
        <dsp:cNvSpPr/>
      </dsp:nvSpPr>
      <dsp:spPr>
        <a:xfrm>
          <a:off x="3988609" y="2514242"/>
          <a:ext cx="709425" cy="461126"/>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2015). Health and social care sectors contribute to sustainability by promoting equitable access, resource efficiency, and</a:t>
          </a:r>
        </a:p>
      </dsp:txBody>
      <dsp:txXfrm>
        <a:off x="4011119" y="2536752"/>
        <a:ext cx="664405" cy="416106"/>
      </dsp:txXfrm>
    </dsp:sp>
    <dsp:sp modelId="{C0FFC9C5-5951-4097-A9B1-E49C10CF2F38}">
      <dsp:nvSpPr>
        <dsp:cNvPr id="0" name=""/>
        <dsp:cNvSpPr/>
      </dsp:nvSpPr>
      <dsp:spPr>
        <a:xfrm>
          <a:off x="598802" y="232506"/>
          <a:ext cx="3838452" cy="3838452"/>
        </a:xfrm>
        <a:custGeom>
          <a:avLst/>
          <a:gdLst/>
          <a:ahLst/>
          <a:cxnLst/>
          <a:rect l="0" t="0" r="0" b="0"/>
          <a:pathLst>
            <a:path>
              <a:moveTo>
                <a:pt x="3597426" y="2850393"/>
              </a:moveTo>
              <a:arcTo wR="1919226" hR="1919226" stAng="1741451" swAng="654426"/>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50DDF45-AE1E-436B-8ED5-7BD6DF491186}">
      <dsp:nvSpPr>
        <dsp:cNvPr id="0" name=""/>
        <dsp:cNvSpPr/>
      </dsp:nvSpPr>
      <dsp:spPr>
        <a:xfrm>
          <a:off x="3291409" y="3473856"/>
          <a:ext cx="709425" cy="461126"/>
        </a:xfrm>
        <a:prstGeom prst="roundRect">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community empowerment (World Health Organization, 2020).</a:t>
          </a:r>
        </a:p>
      </dsp:txBody>
      <dsp:txXfrm>
        <a:off x="3313919" y="3496366"/>
        <a:ext cx="664405" cy="416106"/>
      </dsp:txXfrm>
    </dsp:sp>
    <dsp:sp modelId="{48BA06EE-A092-4C36-A7C6-FEDD65FA4A33}">
      <dsp:nvSpPr>
        <dsp:cNvPr id="0" name=""/>
        <dsp:cNvSpPr/>
      </dsp:nvSpPr>
      <dsp:spPr>
        <a:xfrm>
          <a:off x="598802" y="232506"/>
          <a:ext cx="3838452" cy="3838452"/>
        </a:xfrm>
        <a:custGeom>
          <a:avLst/>
          <a:gdLst/>
          <a:ahLst/>
          <a:cxnLst/>
          <a:rect l="0" t="0" r="0" b="0"/>
          <a:pathLst>
            <a:path>
              <a:moveTo>
                <a:pt x="2611603" y="3709210"/>
              </a:moveTo>
              <a:arcTo wR="1919226" hR="1919226" stAng="4131194" swAng="472753"/>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69ACFDA-34DD-44CA-BF14-32D7E4D02D45}">
      <dsp:nvSpPr>
        <dsp:cNvPr id="0" name=""/>
        <dsp:cNvSpPr/>
      </dsp:nvSpPr>
      <dsp:spPr>
        <a:xfrm>
          <a:off x="2163316" y="3840395"/>
          <a:ext cx="709425" cy="461126"/>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Integrating sustainable principles fosters preventive healthcare, enhances interprofessional collaboration, and reduces</a:t>
          </a:r>
        </a:p>
      </dsp:txBody>
      <dsp:txXfrm>
        <a:off x="2185826" y="3862905"/>
        <a:ext cx="664405" cy="416106"/>
      </dsp:txXfrm>
    </dsp:sp>
    <dsp:sp modelId="{6D0A7CBF-2814-4965-9287-0E79C6A0DC97}">
      <dsp:nvSpPr>
        <dsp:cNvPr id="0" name=""/>
        <dsp:cNvSpPr/>
      </dsp:nvSpPr>
      <dsp:spPr>
        <a:xfrm>
          <a:off x="598802" y="232506"/>
          <a:ext cx="3838452" cy="3838452"/>
        </a:xfrm>
        <a:custGeom>
          <a:avLst/>
          <a:gdLst/>
          <a:ahLst/>
          <a:cxnLst/>
          <a:rect l="0" t="0" r="0" b="0"/>
          <a:pathLst>
            <a:path>
              <a:moveTo>
                <a:pt x="1478766" y="3787226"/>
              </a:moveTo>
              <a:arcTo wR="1919226" hR="1919226" stAng="6196053" swAng="472753"/>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2B84251-F113-4E62-A7D6-5A0F8535C89D}">
      <dsp:nvSpPr>
        <dsp:cNvPr id="0" name=""/>
        <dsp:cNvSpPr/>
      </dsp:nvSpPr>
      <dsp:spPr>
        <a:xfrm>
          <a:off x="1035223" y="3473856"/>
          <a:ext cx="709425" cy="461126"/>
        </a:xfrm>
        <a:prstGeom prst="round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health inequalities (Marmot, 2020). Initiatives such as the NHS’s commitment to achieving net zero carbon emissions by</a:t>
          </a:r>
        </a:p>
      </dsp:txBody>
      <dsp:txXfrm>
        <a:off x="1057733" y="3496366"/>
        <a:ext cx="664405" cy="416106"/>
      </dsp:txXfrm>
    </dsp:sp>
    <dsp:sp modelId="{38F79929-976E-419A-B546-3063CC69DEB3}">
      <dsp:nvSpPr>
        <dsp:cNvPr id="0" name=""/>
        <dsp:cNvSpPr/>
      </dsp:nvSpPr>
      <dsp:spPr>
        <a:xfrm>
          <a:off x="598802" y="232506"/>
          <a:ext cx="3838452" cy="3838452"/>
        </a:xfrm>
        <a:custGeom>
          <a:avLst/>
          <a:gdLst/>
          <a:ahLst/>
          <a:cxnLst/>
          <a:rect l="0" t="0" r="0" b="0"/>
          <a:pathLst>
            <a:path>
              <a:moveTo>
                <a:pt x="447534" y="3151116"/>
              </a:moveTo>
              <a:arcTo wR="1919226" hR="1919226" stAng="8404123" swAng="654426"/>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242C917-1576-4EB3-BB7A-AD6D6F95309D}">
      <dsp:nvSpPr>
        <dsp:cNvPr id="0" name=""/>
        <dsp:cNvSpPr/>
      </dsp:nvSpPr>
      <dsp:spPr>
        <a:xfrm>
          <a:off x="338023" y="2514242"/>
          <a:ext cx="709425" cy="461126"/>
        </a:xfrm>
        <a:prstGeom prst="roundRect">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2040 exemplify the integration of environmental and social responsibility within healthcare delivery (NHS England, 2022).</a:t>
          </a:r>
        </a:p>
      </dsp:txBody>
      <dsp:txXfrm>
        <a:off x="360533" y="2536752"/>
        <a:ext cx="664405" cy="416106"/>
      </dsp:txXfrm>
    </dsp:sp>
    <dsp:sp modelId="{E643574F-DF5B-436E-B46C-8D0942A58F1F}">
      <dsp:nvSpPr>
        <dsp:cNvPr id="0" name=""/>
        <dsp:cNvSpPr/>
      </dsp:nvSpPr>
      <dsp:spPr>
        <a:xfrm>
          <a:off x="598802" y="232506"/>
          <a:ext cx="3838452" cy="3838452"/>
        </a:xfrm>
        <a:custGeom>
          <a:avLst/>
          <a:gdLst/>
          <a:ahLst/>
          <a:cxnLst/>
          <a:rect l="0" t="0" r="0" b="0"/>
          <a:pathLst>
            <a:path>
              <a:moveTo>
                <a:pt x="12560" y="2138443"/>
              </a:moveTo>
              <a:arcTo wR="1919226" hR="1919226" stAng="10406475" swAng="787050"/>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9F729F3-E0C8-4327-8EA7-1FCAF8823427}">
      <dsp:nvSpPr>
        <dsp:cNvPr id="0" name=""/>
        <dsp:cNvSpPr/>
      </dsp:nvSpPr>
      <dsp:spPr>
        <a:xfrm>
          <a:off x="338023" y="1328095"/>
          <a:ext cx="709425" cy="461126"/>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Achieving sustainable health and wellbeing requires coordinated policy, innovation, and public engagement (Department of</a:t>
          </a:r>
        </a:p>
      </dsp:txBody>
      <dsp:txXfrm>
        <a:off x="360533" y="1350605"/>
        <a:ext cx="664405" cy="416106"/>
      </dsp:txXfrm>
    </dsp:sp>
    <dsp:sp modelId="{883F20E1-7993-4935-8DBF-CDD3A1622358}">
      <dsp:nvSpPr>
        <dsp:cNvPr id="0" name=""/>
        <dsp:cNvSpPr/>
      </dsp:nvSpPr>
      <dsp:spPr>
        <a:xfrm>
          <a:off x="598802" y="232506"/>
          <a:ext cx="3838452" cy="3838452"/>
        </a:xfrm>
        <a:custGeom>
          <a:avLst/>
          <a:gdLst/>
          <a:ahLst/>
          <a:cxnLst/>
          <a:rect l="0" t="0" r="0" b="0"/>
          <a:pathLst>
            <a:path>
              <a:moveTo>
                <a:pt x="241025" y="988058"/>
              </a:moveTo>
              <a:arcTo wR="1919226" hR="1919226" stAng="12541451" swAng="654426"/>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795223F-430E-4245-86E7-3DAA621F65C5}">
      <dsp:nvSpPr>
        <dsp:cNvPr id="0" name=""/>
        <dsp:cNvSpPr/>
      </dsp:nvSpPr>
      <dsp:spPr>
        <a:xfrm>
          <a:off x="1035223" y="368482"/>
          <a:ext cx="709425" cy="461126"/>
        </a:xfrm>
        <a:prstGeom prst="roundRect">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Health and Social Care, 2021; Public Health England, 2019).</a:t>
          </a:r>
        </a:p>
      </dsp:txBody>
      <dsp:txXfrm>
        <a:off x="1057733" y="390992"/>
        <a:ext cx="664405" cy="416106"/>
      </dsp:txXfrm>
    </dsp:sp>
    <dsp:sp modelId="{083E4713-00E6-4C95-A9B1-F09572457BAB}">
      <dsp:nvSpPr>
        <dsp:cNvPr id="0" name=""/>
        <dsp:cNvSpPr/>
      </dsp:nvSpPr>
      <dsp:spPr>
        <a:xfrm>
          <a:off x="598802" y="232506"/>
          <a:ext cx="3838452" cy="3838452"/>
        </a:xfrm>
        <a:custGeom>
          <a:avLst/>
          <a:gdLst/>
          <a:ahLst/>
          <a:cxnLst/>
          <a:rect l="0" t="0" r="0" b="0"/>
          <a:pathLst>
            <a:path>
              <a:moveTo>
                <a:pt x="1226849" y="129241"/>
              </a:moveTo>
              <a:arcTo wR="1919226" hR="1919226" stAng="14931194" swAng="472753"/>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2BA53C-047E-42D8-9C1A-4819914A5B1E}">
      <dsp:nvSpPr>
        <dsp:cNvPr id="0" name=""/>
        <dsp:cNvSpPr/>
      </dsp:nvSpPr>
      <dsp:spPr>
        <a:xfrm>
          <a:off x="0" y="1457670"/>
          <a:ext cx="5175384" cy="12168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Integration aligns with the NHS focus on prevention, wellbeing, and reducing inequalities.</a:t>
          </a:r>
        </a:p>
      </dsp:txBody>
      <dsp:txXfrm>
        <a:off x="59399" y="1517069"/>
        <a:ext cx="5056586" cy="1098002"/>
      </dsp:txXfrm>
    </dsp:sp>
    <dsp:sp modelId="{ECE1C3AC-D292-4BA9-B0A3-D99E88FB992B}">
      <dsp:nvSpPr>
        <dsp:cNvPr id="0" name=""/>
        <dsp:cNvSpPr/>
      </dsp:nvSpPr>
      <dsp:spPr>
        <a:xfrm>
          <a:off x="0" y="2861670"/>
          <a:ext cx="5175384" cy="121680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Example: community-based initiatives promoting lifestyle change and prevention support SDG 3 and NHS Long Term Plan (NHS, 2019).</a:t>
          </a:r>
        </a:p>
      </dsp:txBody>
      <dsp:txXfrm>
        <a:off x="59399" y="2921069"/>
        <a:ext cx="5056586" cy="10980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E075C-9486-4B99-983E-61B84B9970D6}">
      <dsp:nvSpPr>
        <dsp:cNvPr id="0" name=""/>
        <dsp:cNvSpPr/>
      </dsp:nvSpPr>
      <dsp:spPr>
        <a:xfrm>
          <a:off x="0" y="4366"/>
          <a:ext cx="4683949"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C6782-3557-4C50-8C2F-9AD911A45480}">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78619E-DCB6-4D5F-8781-876467D0E653}">
      <dsp:nvSpPr>
        <dsp:cNvPr id="0" name=""/>
        <dsp:cNvSpPr/>
      </dsp:nvSpPr>
      <dsp:spPr>
        <a:xfrm>
          <a:off x="1074268" y="4366"/>
          <a:ext cx="3609680"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US" sz="1500" b="0" kern="1200">
              <a:latin typeface="+mn-lt"/>
              <a:ea typeface="+mn-ea"/>
              <a:cs typeface="Segoe UI"/>
            </a:rPr>
            <a:t>Influences</a:t>
          </a:r>
          <a:r>
            <a:rPr lang="en-US" sz="1500" kern="1200">
              <a:latin typeface="+mn-lt"/>
              <a:ea typeface="+mn-ea"/>
              <a:cs typeface="Segoe UI"/>
            </a:rPr>
            <a:t> – Media, ideology</a:t>
          </a:r>
          <a:endParaRPr lang="en-US" sz="1500" kern="1200">
            <a:latin typeface="+mn-lt"/>
            <a:ea typeface="+mn-ea"/>
            <a:cs typeface="+mn-cs"/>
          </a:endParaRPr>
        </a:p>
      </dsp:txBody>
      <dsp:txXfrm>
        <a:off x="1074268" y="4366"/>
        <a:ext cx="3609680" cy="930102"/>
      </dsp:txXfrm>
    </dsp:sp>
    <dsp:sp modelId="{EA6DAD87-2F9E-477D-AB4F-EA8E6444586F}">
      <dsp:nvSpPr>
        <dsp:cNvPr id="0" name=""/>
        <dsp:cNvSpPr/>
      </dsp:nvSpPr>
      <dsp:spPr>
        <a:xfrm>
          <a:off x="0" y="1166994"/>
          <a:ext cx="4683949"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6D487-1258-4568-99C4-73E8219E8BC0}">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0D2BE5-ECC7-4DB3-A9F0-A32163FA894F}">
      <dsp:nvSpPr>
        <dsp:cNvPr id="0" name=""/>
        <dsp:cNvSpPr/>
      </dsp:nvSpPr>
      <dsp:spPr>
        <a:xfrm>
          <a:off x="1074268" y="1166994"/>
          <a:ext cx="3609680"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US" sz="1500" kern="1200">
              <a:ea typeface="+mn-ea"/>
              <a:cs typeface="+mn-cs"/>
            </a:rPr>
            <a:t>WHO Health in All Policies (2014)</a:t>
          </a:r>
        </a:p>
      </dsp:txBody>
      <dsp:txXfrm>
        <a:off x="1074268" y="1166994"/>
        <a:ext cx="3609680" cy="930102"/>
      </dsp:txXfrm>
    </dsp:sp>
    <dsp:sp modelId="{DEF7E1AC-D854-4C7D-895B-EEF5BDB930E7}">
      <dsp:nvSpPr>
        <dsp:cNvPr id="0" name=""/>
        <dsp:cNvSpPr/>
      </dsp:nvSpPr>
      <dsp:spPr>
        <a:xfrm>
          <a:off x="0" y="2329622"/>
          <a:ext cx="4683949"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266817-27ED-4AED-A3B9-058CF560BDF9}">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583CE0-CFD1-4295-A021-2225D15FD2F7}">
      <dsp:nvSpPr>
        <dsp:cNvPr id="0" name=""/>
        <dsp:cNvSpPr/>
      </dsp:nvSpPr>
      <dsp:spPr>
        <a:xfrm>
          <a:off x="1074268" y="2329622"/>
          <a:ext cx="3609680"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US" sz="1500" kern="1200">
              <a:ea typeface="+mn-ea"/>
              <a:cs typeface="+mn-cs"/>
            </a:rPr>
            <a:t>NHS Long Term Plan (2019)</a:t>
          </a:r>
        </a:p>
      </dsp:txBody>
      <dsp:txXfrm>
        <a:off x="1074268" y="2329622"/>
        <a:ext cx="3609680" cy="930102"/>
      </dsp:txXfrm>
    </dsp:sp>
    <dsp:sp modelId="{6C2BE3CB-5B1D-4ECF-84C5-3C689F1734A4}">
      <dsp:nvSpPr>
        <dsp:cNvPr id="0" name=""/>
        <dsp:cNvSpPr/>
      </dsp:nvSpPr>
      <dsp:spPr>
        <a:xfrm>
          <a:off x="0" y="3492250"/>
          <a:ext cx="4683949"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0D47BB-99B6-4B92-8D63-0A5B12491A0D}">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9FCB0F-CC7C-46C9-8118-8A92E50BD6E7}">
      <dsp:nvSpPr>
        <dsp:cNvPr id="0" name=""/>
        <dsp:cNvSpPr/>
      </dsp:nvSpPr>
      <dsp:spPr>
        <a:xfrm>
          <a:off x="1074268" y="3492250"/>
          <a:ext cx="3609680"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US" sz="1500" kern="1200">
              <a:ea typeface="+mn-ea"/>
              <a:cs typeface="+mn-cs"/>
            </a:rPr>
            <a:t> </a:t>
          </a:r>
          <a:r>
            <a:rPr lang="en-US" sz="1500" kern="1200">
              <a:latin typeface="Calibri"/>
              <a:ea typeface="+mn-ea"/>
              <a:cs typeface="+mn-cs"/>
            </a:rPr>
            <a:t>Legislation </a:t>
          </a:r>
          <a:r>
            <a:rPr lang="en-US" sz="1500" kern="1200">
              <a:latin typeface="Calibri"/>
              <a:ea typeface="+mn-ea"/>
              <a:cs typeface="Segoe UI"/>
            </a:rPr>
            <a:t>– Health and Social Care Act 2012; Care Act 2014.</a:t>
          </a:r>
          <a:endParaRPr lang="en-US" sz="1500" kern="1200">
            <a:latin typeface="Calibri"/>
            <a:ea typeface="+mn-ea"/>
            <a:cs typeface="+mn-cs"/>
          </a:endParaRPr>
        </a:p>
      </dsp:txBody>
      <dsp:txXfrm>
        <a:off x="1074268" y="3492250"/>
        <a:ext cx="3609680" cy="930102"/>
      </dsp:txXfrm>
    </dsp:sp>
    <dsp:sp modelId="{DDADBE37-E239-4C8D-9FF6-3FBC6D7FFA09}">
      <dsp:nvSpPr>
        <dsp:cNvPr id="0" name=""/>
        <dsp:cNvSpPr/>
      </dsp:nvSpPr>
      <dsp:spPr>
        <a:xfrm>
          <a:off x="0" y="4654878"/>
          <a:ext cx="4683949"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0F0822-33C1-460A-B2A3-C5A260CFF37C}">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7309C7-FCD4-451F-B5E3-434F3055CF89}">
      <dsp:nvSpPr>
        <dsp:cNvPr id="0" name=""/>
        <dsp:cNvSpPr/>
      </dsp:nvSpPr>
      <dsp:spPr>
        <a:xfrm>
          <a:off x="1074268" y="4654878"/>
          <a:ext cx="3609680"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US" sz="1500" kern="1200">
              <a:ea typeface="+mn-ea"/>
              <a:cs typeface="+mn-cs"/>
            </a:rPr>
            <a:t>These promote prevention, sustainability, and equity in healthcare delivery.</a:t>
          </a:r>
        </a:p>
      </dsp:txBody>
      <dsp:txXfrm>
        <a:off x="1074268" y="4654878"/>
        <a:ext cx="3609680" cy="9301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123B7-F56A-4EB7-BCE2-2EFBC7DAB486}">
      <dsp:nvSpPr>
        <dsp:cNvPr id="0" name=""/>
        <dsp:cNvSpPr/>
      </dsp:nvSpPr>
      <dsp:spPr>
        <a:xfrm>
          <a:off x="0" y="4274295"/>
          <a:ext cx="4358346" cy="1402919"/>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kern="1200"/>
            <a:t>Supports SDG 3 and the NHS Long Term Plan by reducing chronic disease burden (Public Health England, 2021).</a:t>
          </a:r>
        </a:p>
      </dsp:txBody>
      <dsp:txXfrm>
        <a:off x="0" y="4274295"/>
        <a:ext cx="4358346" cy="1402919"/>
      </dsp:txXfrm>
    </dsp:sp>
    <dsp:sp modelId="{25FA2117-57BB-49A8-B206-98466370CEFB}">
      <dsp:nvSpPr>
        <dsp:cNvPr id="0" name=""/>
        <dsp:cNvSpPr/>
      </dsp:nvSpPr>
      <dsp:spPr>
        <a:xfrm rot="10800000">
          <a:off x="0" y="2137649"/>
          <a:ext cx="4358346" cy="2157689"/>
        </a:xfrm>
        <a:prstGeom prst="upArrowCallou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kern="1200"/>
            <a:t>Based on health promotion and lifestyle management.</a:t>
          </a:r>
        </a:p>
      </dsp:txBody>
      <dsp:txXfrm rot="10800000">
        <a:off x="0" y="2137649"/>
        <a:ext cx="4358346" cy="1402002"/>
      </dsp:txXfrm>
    </dsp:sp>
    <dsp:sp modelId="{0E31EF52-B467-484A-B936-785BB6AF65AC}">
      <dsp:nvSpPr>
        <dsp:cNvPr id="0" name=""/>
        <dsp:cNvSpPr/>
      </dsp:nvSpPr>
      <dsp:spPr>
        <a:xfrm rot="10800000">
          <a:off x="0" y="1003"/>
          <a:ext cx="4358346" cy="2157689"/>
        </a:xfrm>
        <a:prstGeom prst="upArrowCallou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kern="1200"/>
            <a:t>Aims: Prevent Type 2 diabetes through </a:t>
          </a:r>
          <a:r>
            <a:rPr lang="en-US" sz="1200" kern="1200" err="1"/>
            <a:t>behavioural</a:t>
          </a:r>
          <a:r>
            <a:rPr lang="en-US" sz="1200" kern="1200"/>
            <a:t> change interventions.</a:t>
          </a:r>
        </a:p>
      </dsp:txBody>
      <dsp:txXfrm rot="10800000">
        <a:off x="0" y="1003"/>
        <a:ext cx="4358346" cy="14020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D3093B-E5D5-40D2-98D5-CA3868E171DE}">
      <dsp:nvSpPr>
        <dsp:cNvPr id="0" name=""/>
        <dsp:cNvSpPr/>
      </dsp:nvSpPr>
      <dsp:spPr>
        <a:xfrm>
          <a:off x="0" y="39203"/>
          <a:ext cx="2591866" cy="1555119"/>
        </a:xfrm>
        <a:prstGeom prst="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Challenges include socioeconomic inequalities, ethnic disparities, and digital exclusion (ONS, 2023).</a:t>
          </a:r>
        </a:p>
      </dsp:txBody>
      <dsp:txXfrm>
        <a:off x="0" y="39203"/>
        <a:ext cx="2591866" cy="1555119"/>
      </dsp:txXfrm>
    </dsp:sp>
    <dsp:sp modelId="{C100D4BB-16FA-4CCC-A1C8-052353566E57}">
      <dsp:nvSpPr>
        <dsp:cNvPr id="0" name=""/>
        <dsp:cNvSpPr/>
      </dsp:nvSpPr>
      <dsp:spPr>
        <a:xfrm>
          <a:off x="0" y="1853509"/>
          <a:ext cx="2591866" cy="1555119"/>
        </a:xfrm>
        <a:prstGeom prst="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Policies like Core20PLUS5 and digital inclusion initiatives address unequal access and outcomes (NHS England, 2023).</a:t>
          </a:r>
        </a:p>
      </dsp:txBody>
      <dsp:txXfrm>
        <a:off x="0" y="1853509"/>
        <a:ext cx="2591866" cy="15551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8097FF-9C84-4CBB-9D8C-1FB7A88CF5E1}">
      <dsp:nvSpPr>
        <dsp:cNvPr id="0" name=""/>
        <dsp:cNvSpPr/>
      </dsp:nvSpPr>
      <dsp:spPr>
        <a:xfrm>
          <a:off x="0" y="113993"/>
          <a:ext cx="4697730" cy="17339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 integration of health, wellbeing, and sustainability is essential for developing resilient and equitable health and social care systems that meet present needs without compromising future generations (World Health Organization, 2023). Embedding sustainable development principles—such as prevention, inclusivity, and environmental responsibility—ensures that health and social care services remain efficient and socially just (United Nations, 2015).</a:t>
          </a:r>
        </a:p>
      </dsp:txBody>
      <dsp:txXfrm>
        <a:off x="84644" y="198637"/>
        <a:ext cx="4528442" cy="1564652"/>
      </dsp:txXfrm>
    </dsp:sp>
    <dsp:sp modelId="{26234169-D6BF-43AA-B956-3C9180C0E280}">
      <dsp:nvSpPr>
        <dsp:cNvPr id="0" name=""/>
        <dsp:cNvSpPr/>
      </dsp:nvSpPr>
      <dsp:spPr>
        <a:xfrm>
          <a:off x="0" y="1885373"/>
          <a:ext cx="4697730" cy="17339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Promoting interprofessional collaboration, digital innovation, and sustainable practices supports healthier communities and reduces inequalities (Marmot et al., 2020; NHS England, 2023). Achieving this vision requires political commitment, organisational transformation, and community engagement to align economic growth with public wellbeing (Public Health England, 2021; Office for National Statistics, 2023).</a:t>
          </a:r>
        </a:p>
      </dsp:txBody>
      <dsp:txXfrm>
        <a:off x="84644" y="1970017"/>
        <a:ext cx="4528442" cy="1564652"/>
      </dsp:txXfrm>
    </dsp:sp>
    <dsp:sp modelId="{0710DBF3-D817-4070-956D-9DAF5B97C7AE}">
      <dsp:nvSpPr>
        <dsp:cNvPr id="0" name=""/>
        <dsp:cNvSpPr/>
      </dsp:nvSpPr>
      <dsp:spPr>
        <a:xfrm>
          <a:off x="0" y="3656754"/>
          <a:ext cx="4697730" cy="173394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Ultimately, sustainable integration fosters a holistic approach to care one that </a:t>
          </a:r>
          <a:r>
            <a:rPr lang="en-US" sz="1200" kern="1200" err="1"/>
            <a:t>prioritises</a:t>
          </a:r>
          <a:r>
            <a:rPr lang="en-US" sz="1300" kern="1200"/>
            <a:t> people, planet, and prosperity equally, ensuring long-term health and social equity for all (NHS, 2019; WHO, 2022).</a:t>
          </a:r>
        </a:p>
      </dsp:txBody>
      <dsp:txXfrm>
        <a:off x="84644" y="3741398"/>
        <a:ext cx="4528442" cy="156465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2A7904-9601-4ABA-8987-7D56225BDC42}" type="datetimeFigureOut">
              <a:rPr lang="en-GB" smtClean="0"/>
              <a:t>10/10/2025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5C25E4-EDCE-4357-9CCC-16FBC60FA87B}" type="slidenum">
              <a:rPr lang="en-GB" smtClean="0"/>
              <a:t>‹#›</a:t>
            </a:fld>
            <a:endParaRPr lang="en-GB"/>
          </a:p>
        </p:txBody>
      </p:sp>
    </p:spTree>
    <p:extLst>
      <p:ext uri="{BB962C8B-B14F-4D97-AF65-F5344CB8AC3E}">
        <p14:creationId xmlns:p14="http://schemas.microsoft.com/office/powerpoint/2010/main" val="460234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5C25E4-EDCE-4357-9CCC-16FBC60FA87B}" type="slidenum">
              <a:rPr lang="en-GB" smtClean="0"/>
              <a:t>15</a:t>
            </a:fld>
            <a:endParaRPr lang="en-GB"/>
          </a:p>
        </p:txBody>
      </p:sp>
    </p:spTree>
    <p:extLst>
      <p:ext uri="{BB962C8B-B14F-4D97-AF65-F5344CB8AC3E}">
        <p14:creationId xmlns:p14="http://schemas.microsoft.com/office/powerpoint/2010/main" val="1267231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4.xml.rels><?xml version="1.0" encoding="UTF-8" standalone="yes"?>
<Relationships xmlns="http://schemas.openxmlformats.org/package/2006/relationships"><Relationship Id="rId2" Type="http://schemas.openxmlformats.org/officeDocument/2006/relationships/hyperlink" Target="https://www.internationaljournalofwellbeing.or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sdgs.un.org/goals" TargetMode="External"/><Relationship Id="rId3" Type="http://schemas.openxmlformats.org/officeDocument/2006/relationships/hyperlink" Target="https://www.gov.uk/government" TargetMode="External"/><Relationship Id="rId7" Type="http://schemas.openxmlformats.org/officeDocument/2006/relationships/hyperlink" Target="https://sdgs.un.org/2030agenda"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worldbank.org/en/topic/sustainabledevelopment" TargetMode="External"/><Relationship Id="rId5" Type="http://schemas.openxmlformats.org/officeDocument/2006/relationships/hyperlink" Target="https://www.undp.org/sustainable-development-goals#good-health" TargetMode="External"/><Relationship Id="rId4"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15299" y="548464"/>
            <a:ext cx="5098906" cy="1675623"/>
          </a:xfrm>
        </p:spPr>
        <p:txBody>
          <a:bodyPr anchor="b">
            <a:normAutofit/>
          </a:bodyPr>
          <a:lstStyle/>
          <a:p>
            <a:r>
              <a:rPr lang="en-GB" sz="3500"/>
              <a:t>BMHP6030 Assignment 1</a:t>
            </a:r>
          </a:p>
        </p:txBody>
      </p:sp>
      <p:pic>
        <p:nvPicPr>
          <p:cNvPr id="6" name="Picture 5">
            <a:extLst>
              <a:ext uri="{FF2B5EF4-FFF2-40B4-BE49-F238E27FC236}">
                <a16:creationId xmlns:a16="http://schemas.microsoft.com/office/drawing/2014/main" id="{89544F2B-7B4F-B8B9-83A8-5D4424A5834F}"/>
              </a:ext>
            </a:extLst>
          </p:cNvPr>
          <p:cNvPicPr>
            <a:picLocks noChangeAspect="1"/>
          </p:cNvPicPr>
          <p:nvPr/>
        </p:nvPicPr>
        <p:blipFill>
          <a:blip r:embed="rId2"/>
          <a:srcRect l="51136" r="15247"/>
          <a:stretch>
            <a:fillRect/>
          </a:stretch>
        </p:blipFill>
        <p:spPr>
          <a:xfrm>
            <a:off x="20" y="10"/>
            <a:ext cx="3147352" cy="6857990"/>
          </a:xfrm>
          <a:prstGeom prst="rect">
            <a:avLst/>
          </a:prstGeom>
          <a:effectLst/>
        </p:spPr>
      </p:pic>
      <p:graphicFrame>
        <p:nvGraphicFramePr>
          <p:cNvPr id="36" name="Content Placeholder 2">
            <a:extLst>
              <a:ext uri="{FF2B5EF4-FFF2-40B4-BE49-F238E27FC236}">
                <a16:creationId xmlns:a16="http://schemas.microsoft.com/office/drawing/2014/main" id="{946E1C7B-B7E9-5DAD-E03B-9B5ACC965D95}"/>
              </a:ext>
            </a:extLst>
          </p:cNvPr>
          <p:cNvGraphicFramePr>
            <a:graphicFrameLocks noGrp="1"/>
          </p:cNvGraphicFramePr>
          <p:nvPr>
            <p:ph idx="1"/>
            <p:extLst>
              <p:ext uri="{D42A27DB-BD31-4B8C-83A1-F6EECF244321}">
                <p14:modId xmlns:p14="http://schemas.microsoft.com/office/powerpoint/2010/main" val="2748144299"/>
              </p:ext>
            </p:extLst>
          </p:nvPr>
        </p:nvGraphicFramePr>
        <p:xfrm>
          <a:off x="3415300" y="2409830"/>
          <a:ext cx="5098904"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912768"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673770"/>
            <a:ext cx="2415246" cy="2027227"/>
          </a:xfrm>
        </p:spPr>
        <p:txBody>
          <a:bodyPr anchor="t">
            <a:normAutofit/>
          </a:bodyPr>
          <a:lstStyle/>
          <a:p>
            <a:r>
              <a:rPr lang="en-GB" sz="3300">
                <a:solidFill>
                  <a:srgbClr val="FFFFFF"/>
                </a:solidFill>
              </a:rPr>
              <a:t>Introduction</a:t>
            </a:r>
          </a:p>
        </p:txBody>
      </p:sp>
      <p:graphicFrame>
        <p:nvGraphicFramePr>
          <p:cNvPr id="5" name="Content Placeholder 2">
            <a:extLst>
              <a:ext uri="{FF2B5EF4-FFF2-40B4-BE49-F238E27FC236}">
                <a16:creationId xmlns:a16="http://schemas.microsoft.com/office/drawing/2014/main" id="{7C7DBD84-CF90-73B3-5E2A-FDEAD9605201}"/>
              </a:ext>
            </a:extLst>
          </p:cNvPr>
          <p:cNvGraphicFramePr>
            <a:graphicFrameLocks noGrp="1"/>
          </p:cNvGraphicFramePr>
          <p:nvPr>
            <p:ph idx="1"/>
            <p:extLst>
              <p:ext uri="{D42A27DB-BD31-4B8C-83A1-F6EECF244321}">
                <p14:modId xmlns:p14="http://schemas.microsoft.com/office/powerpoint/2010/main" val="2095695958"/>
              </p:ext>
            </p:extLst>
          </p:nvPr>
        </p:nvGraphicFramePr>
        <p:xfrm>
          <a:off x="4157004" y="541606"/>
          <a:ext cx="4358346"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501D9813-BBFF-985F-A12E-B637F82C3AC0}"/>
              </a:ext>
            </a:extLst>
          </p:cNvPr>
          <p:cNvSpPr/>
          <p:nvPr/>
        </p:nvSpPr>
        <p:spPr>
          <a:xfrm>
            <a:off x="496282" y="4134255"/>
            <a:ext cx="3416486" cy="2188723"/>
          </a:xfrm>
          <a:prstGeom prst="rect">
            <a:avLst/>
          </a:prstGeom>
          <a:solidFill>
            <a:schemeClr val="accent2">
              <a:lumMod val="75000"/>
            </a:schemeClr>
          </a:solidFill>
        </p:spPr>
        <p:style>
          <a:lnRef idx="1">
            <a:schemeClr val="accent1"/>
          </a:lnRef>
          <a:fillRef idx="3">
            <a:schemeClr val="accent1"/>
          </a:fillRef>
          <a:effectRef idx="2">
            <a:schemeClr val="accent1"/>
          </a:effectRef>
          <a:fontRef idx="minor">
            <a:schemeClr val="lt1"/>
          </a:fontRef>
        </p:style>
        <p:txBody>
          <a:bodyPr rtlCol="0" anchor="ctr"/>
          <a:lstStyle/>
          <a:p>
            <a:pPr lvl="0"/>
            <a:r>
              <a:rPr lang="en-US" sz="1200"/>
              <a:t>This presentation critically examines how health, wellbeing, and sustainable development (SD) are integrated in the UK health and social care sector.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912768"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673770"/>
            <a:ext cx="2415246" cy="2027227"/>
          </a:xfrm>
        </p:spPr>
        <p:txBody>
          <a:bodyPr anchor="t">
            <a:normAutofit/>
          </a:bodyPr>
          <a:lstStyle/>
          <a:p>
            <a:pPr>
              <a:lnSpc>
                <a:spcPct val="90000"/>
              </a:lnSpc>
            </a:pPr>
            <a:r>
              <a:rPr lang="en-GB" sz="4700">
                <a:solidFill>
                  <a:srgbClr val="FFFFFF"/>
                </a:solidFill>
              </a:rPr>
              <a:t>Concept of Health</a:t>
            </a:r>
          </a:p>
        </p:txBody>
      </p:sp>
      <p:graphicFrame>
        <p:nvGraphicFramePr>
          <p:cNvPr id="5" name="Content Placeholder 2">
            <a:extLst>
              <a:ext uri="{FF2B5EF4-FFF2-40B4-BE49-F238E27FC236}">
                <a16:creationId xmlns:a16="http://schemas.microsoft.com/office/drawing/2014/main" id="{D0EEE753-B38C-9CD8-28A2-614EDF101078}"/>
              </a:ext>
            </a:extLst>
          </p:cNvPr>
          <p:cNvGraphicFramePr>
            <a:graphicFrameLocks noGrp="1"/>
          </p:cNvGraphicFramePr>
          <p:nvPr>
            <p:ph idx="1"/>
            <p:extLst>
              <p:ext uri="{D42A27DB-BD31-4B8C-83A1-F6EECF244321}">
                <p14:modId xmlns:p14="http://schemas.microsoft.com/office/powerpoint/2010/main" val="2459410462"/>
              </p:ext>
            </p:extLst>
          </p:nvPr>
        </p:nvGraphicFramePr>
        <p:xfrm>
          <a:off x="4157004" y="541606"/>
          <a:ext cx="4358346"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AutoShape 2">
            <a:extLst>
              <a:ext uri="{FF2B5EF4-FFF2-40B4-BE49-F238E27FC236}">
                <a16:creationId xmlns:a16="http://schemas.microsoft.com/office/drawing/2014/main" id="{5FAFCA0D-D4F9-40E2-4D6F-F82F20CE0C4F}"/>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66344" y="1161288"/>
            <a:ext cx="2702052" cy="4526280"/>
          </a:xfrm>
        </p:spPr>
        <p:txBody>
          <a:bodyPr>
            <a:normAutofit/>
          </a:bodyPr>
          <a:lstStyle/>
          <a:p>
            <a:r>
              <a:rPr lang="en-GB" sz="3500"/>
              <a:t>Theoretical Models of Health</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5D9ADE2-D915-EA22-332F-C089642A296E}"/>
              </a:ext>
            </a:extLst>
          </p:cNvPr>
          <p:cNvGraphicFramePr>
            <a:graphicFrameLocks noGrp="1"/>
          </p:cNvGraphicFramePr>
          <p:nvPr>
            <p:ph idx="1"/>
            <p:extLst>
              <p:ext uri="{D42A27DB-BD31-4B8C-83A1-F6EECF244321}">
                <p14:modId xmlns:p14="http://schemas.microsoft.com/office/powerpoint/2010/main" val="895279645"/>
              </p:ext>
            </p:extLst>
          </p:nvPr>
        </p:nvGraphicFramePr>
        <p:xfrm>
          <a:off x="3977640" y="696111"/>
          <a:ext cx="4773168"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300"/>
              <a:t>Concept of Wellbeing</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9430ED5-4A1A-3BF3-FB82-D77672F906EE}"/>
              </a:ext>
            </a:extLst>
          </p:cNvPr>
          <p:cNvGraphicFramePr>
            <a:graphicFrameLocks noGrp="1"/>
          </p:cNvGraphicFramePr>
          <p:nvPr>
            <p:ph idx="1"/>
            <p:extLst>
              <p:ext uri="{D42A27DB-BD31-4B8C-83A1-F6EECF244321}">
                <p14:modId xmlns:p14="http://schemas.microsoft.com/office/powerpoint/2010/main" val="3605815825"/>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a:t>Sustainable Development</a:t>
            </a:r>
          </a:p>
        </p:txBody>
      </p:sp>
      <p:sp>
        <p:nvSpPr>
          <p:cNvPr id="3" name="Content Placeholder 2"/>
          <p:cNvSpPr>
            <a:spLocks noGrp="1"/>
          </p:cNvSpPr>
          <p:nvPr>
            <p:ph idx="1"/>
          </p:nvPr>
        </p:nvSpPr>
        <p:spPr>
          <a:xfrm>
            <a:off x="571351" y="2743200"/>
            <a:ext cx="3485179" cy="3613149"/>
          </a:xfrm>
        </p:spPr>
        <p:txBody>
          <a:bodyPr anchor="ctr">
            <a:normAutofit/>
          </a:bodyPr>
          <a:lstStyle/>
          <a:p>
            <a:r>
              <a:rPr lang="en-US" sz="1200"/>
              <a:t>The UN Sustainable Development Goal (SDG) 3 aims to 'ensure healthy lives and promote wellbeing for all at all ages' (UN, 2015).</a:t>
            </a:r>
          </a:p>
          <a:p>
            <a:endParaRPr lang="en-US" sz="1200"/>
          </a:p>
          <a:p>
            <a:r>
              <a:rPr lang="en-US" sz="1200"/>
              <a:t>Health and sustainability are interconnected—healthy populations support social and economic sustainability (WHO, 2023).</a:t>
            </a:r>
          </a:p>
        </p:txBody>
      </p:sp>
      <p:pic>
        <p:nvPicPr>
          <p:cNvPr id="8" name="Picture 7" descr="Small plant growing on soil">
            <a:extLst>
              <a:ext uri="{FF2B5EF4-FFF2-40B4-BE49-F238E27FC236}">
                <a16:creationId xmlns:a16="http://schemas.microsoft.com/office/drawing/2014/main" id="{7035BC7C-1654-26D3-D87C-A7507941D967}"/>
              </a:ext>
            </a:extLst>
          </p:cNvPr>
          <p:cNvPicPr>
            <a:picLocks noChangeAspect="1"/>
          </p:cNvPicPr>
          <p:nvPr/>
        </p:nvPicPr>
        <p:blipFill>
          <a:blip r:embed="rId2"/>
          <a:srcRect l="24643" r="30807" b="-2"/>
          <a:stretch>
            <a:fillRect/>
          </a:stretch>
        </p:blipFill>
        <p:spPr>
          <a:xfrm>
            <a:off x="4572000" y="1"/>
            <a:ext cx="4577118" cy="6858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A3C6C8-2E0B-803D-5EC3-ACAA86460415}"/>
              </a:ext>
            </a:extLst>
          </p:cNvPr>
          <p:cNvSpPr>
            <a:spLocks noGrp="1"/>
          </p:cNvSpPr>
          <p:nvPr>
            <p:ph type="title"/>
          </p:nvPr>
        </p:nvSpPr>
        <p:spPr>
          <a:xfrm>
            <a:off x="628650" y="365125"/>
            <a:ext cx="7886700" cy="1306443"/>
          </a:xfrm>
        </p:spPr>
        <p:txBody>
          <a:bodyPr>
            <a:normAutofit/>
          </a:bodyPr>
          <a:lstStyle/>
          <a:p>
            <a:r>
              <a:rPr lang="en-US" sz="3500"/>
              <a:t>Sustainable Development Goals</a:t>
            </a:r>
            <a:endParaRPr lang="en-GB" sz="3500"/>
          </a:p>
        </p:txBody>
      </p:sp>
      <p:pic>
        <p:nvPicPr>
          <p:cNvPr id="24" name="Picture 23" descr="A close-up of a molecule&#10;&#10;AI-generated content may be incorrect.">
            <a:extLst>
              <a:ext uri="{FF2B5EF4-FFF2-40B4-BE49-F238E27FC236}">
                <a16:creationId xmlns:a16="http://schemas.microsoft.com/office/drawing/2014/main" id="{A233C754-7A08-20F6-9370-BDD1F4ED6E8D}"/>
              </a:ext>
            </a:extLst>
          </p:cNvPr>
          <p:cNvPicPr>
            <a:picLocks noChangeAspect="1"/>
          </p:cNvPicPr>
          <p:nvPr/>
        </p:nvPicPr>
        <p:blipFill>
          <a:blip r:embed="rId2"/>
          <a:srcRect l="40873" r="24946"/>
          <a:stretch>
            <a:fillRect/>
          </a:stretch>
        </p:blipFill>
        <p:spPr>
          <a:xfrm>
            <a:off x="5991969" y="1904282"/>
            <a:ext cx="2567320" cy="4224808"/>
          </a:xfrm>
          <a:prstGeom prst="rect">
            <a:avLst/>
          </a:prstGeom>
        </p:spPr>
      </p:pic>
      <p:graphicFrame>
        <p:nvGraphicFramePr>
          <p:cNvPr id="23" name="Content Placeholder 2">
            <a:extLst>
              <a:ext uri="{FF2B5EF4-FFF2-40B4-BE49-F238E27FC236}">
                <a16:creationId xmlns:a16="http://schemas.microsoft.com/office/drawing/2014/main" id="{FCC0C27F-0EAB-6AC9-75C9-E9D96AACF467}"/>
              </a:ext>
            </a:extLst>
          </p:cNvPr>
          <p:cNvGraphicFramePr>
            <a:graphicFrameLocks noGrp="1"/>
          </p:cNvGraphicFramePr>
          <p:nvPr>
            <p:ph idx="1"/>
            <p:extLst>
              <p:ext uri="{D42A27DB-BD31-4B8C-83A1-F6EECF244321}">
                <p14:modId xmlns:p14="http://schemas.microsoft.com/office/powerpoint/2010/main" val="60574753"/>
              </p:ext>
            </p:extLst>
          </p:nvPr>
        </p:nvGraphicFramePr>
        <p:xfrm>
          <a:off x="628650" y="1825625"/>
          <a:ext cx="5036058"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9774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US" sz="4000"/>
              <a:t>Integration in Health and Social Care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76216F-1674-0D42-2E75-9D45501B448E}"/>
              </a:ext>
            </a:extLst>
          </p:cNvPr>
          <p:cNvGraphicFramePr>
            <a:graphicFrameLocks noGrp="1"/>
          </p:cNvGraphicFramePr>
          <p:nvPr>
            <p:ph idx="1"/>
            <p:extLst>
              <p:ext uri="{D42A27DB-BD31-4B8C-83A1-F6EECF244321}">
                <p14:modId xmlns:p14="http://schemas.microsoft.com/office/powerpoint/2010/main" val="3743352833"/>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359545" y="1070800"/>
            <a:ext cx="2954766" cy="5583126"/>
          </a:xfrm>
        </p:spPr>
        <p:txBody>
          <a:bodyPr>
            <a:normAutofit/>
          </a:bodyPr>
          <a:lstStyle/>
          <a:p>
            <a:pPr algn="r"/>
            <a:r>
              <a:rPr lang="en-GB"/>
              <a:t>Policy and Governance</a:t>
            </a:r>
          </a:p>
        </p:txBody>
      </p:sp>
      <p:cxnSp>
        <p:nvCxnSpPr>
          <p:cNvPr id="43" name="Straight Connector 4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14C49040-8107-B43A-1B0B-658E9A7A77DC}"/>
              </a:ext>
            </a:extLst>
          </p:cNvPr>
          <p:cNvGraphicFramePr>
            <a:graphicFrameLocks noGrp="1"/>
          </p:cNvGraphicFramePr>
          <p:nvPr>
            <p:ph idx="1"/>
            <p:extLst>
              <p:ext uri="{D42A27DB-BD31-4B8C-83A1-F6EECF244321}">
                <p14:modId xmlns:p14="http://schemas.microsoft.com/office/powerpoint/2010/main" val="3341446948"/>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912768"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673770"/>
            <a:ext cx="2415246" cy="2027227"/>
          </a:xfrm>
        </p:spPr>
        <p:txBody>
          <a:bodyPr anchor="t">
            <a:normAutofit/>
          </a:bodyPr>
          <a:lstStyle/>
          <a:p>
            <a:pPr>
              <a:lnSpc>
                <a:spcPct val="90000"/>
              </a:lnSpc>
            </a:pPr>
            <a:r>
              <a:rPr lang="en-GB" sz="2600">
                <a:solidFill>
                  <a:srgbClr val="FFFFFF"/>
                </a:solidFill>
              </a:rPr>
              <a:t>Case Study: NHS Diabetes Prevention Programme (DPP)</a:t>
            </a:r>
          </a:p>
        </p:txBody>
      </p:sp>
      <p:graphicFrame>
        <p:nvGraphicFramePr>
          <p:cNvPr id="15" name="Content Placeholder 2">
            <a:extLst>
              <a:ext uri="{FF2B5EF4-FFF2-40B4-BE49-F238E27FC236}">
                <a16:creationId xmlns:a16="http://schemas.microsoft.com/office/drawing/2014/main" id="{75E1535C-11B4-A779-B58B-BF8ED39CF203}"/>
              </a:ext>
            </a:extLst>
          </p:cNvPr>
          <p:cNvGraphicFramePr>
            <a:graphicFrameLocks noGrp="1"/>
          </p:cNvGraphicFramePr>
          <p:nvPr>
            <p:ph idx="1"/>
            <p:extLst>
              <p:ext uri="{D42A27DB-BD31-4B8C-83A1-F6EECF244321}">
                <p14:modId xmlns:p14="http://schemas.microsoft.com/office/powerpoint/2010/main" val="3313824428"/>
              </p:ext>
            </p:extLst>
          </p:nvPr>
        </p:nvGraphicFramePr>
        <p:xfrm>
          <a:off x="4157004" y="541606"/>
          <a:ext cx="4358346"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2591866" cy="1616203"/>
          </a:xfrm>
        </p:spPr>
        <p:txBody>
          <a:bodyPr anchor="b">
            <a:normAutofit/>
          </a:bodyPr>
          <a:lstStyle/>
          <a:p>
            <a:r>
              <a:rPr lang="en-GB" sz="2800"/>
              <a:t>Equity and Access</a:t>
            </a:r>
          </a:p>
        </p:txBody>
      </p:sp>
      <p:pic>
        <p:nvPicPr>
          <p:cNvPr id="10" name="Picture 9" descr="A diagram of people standing in a circle&#10;&#10;AI-generated content may be incorrect.">
            <a:extLst>
              <a:ext uri="{FF2B5EF4-FFF2-40B4-BE49-F238E27FC236}">
                <a16:creationId xmlns:a16="http://schemas.microsoft.com/office/drawing/2014/main" id="{1DAD5D06-AF3B-AF37-366C-91F27945447C}"/>
              </a:ext>
            </a:extLst>
          </p:cNvPr>
          <p:cNvPicPr>
            <a:picLocks noChangeAspect="1"/>
          </p:cNvPicPr>
          <p:nvPr/>
        </p:nvPicPr>
        <p:blipFill>
          <a:blip r:embed="rId2"/>
          <a:stretch>
            <a:fillRect/>
          </a:stretch>
        </p:blipFill>
        <p:spPr>
          <a:xfrm>
            <a:off x="3740754" y="1984072"/>
            <a:ext cx="4792009" cy="2899166"/>
          </a:xfrm>
          <a:prstGeom prst="rect">
            <a:avLst/>
          </a:prstGeom>
        </p:spPr>
      </p:pic>
      <p:grpSp>
        <p:nvGrpSpPr>
          <p:cNvPr id="20" name="Group 1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17" name="Rectangle 16">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B3732B8A-539E-049C-E1CA-B70920BF5DF0}"/>
              </a:ext>
            </a:extLst>
          </p:cNvPr>
          <p:cNvGraphicFramePr>
            <a:graphicFrameLocks noGrp="1"/>
          </p:cNvGraphicFramePr>
          <p:nvPr>
            <p:ph idx="1"/>
            <p:extLst>
              <p:ext uri="{D42A27DB-BD31-4B8C-83A1-F6EECF244321}">
                <p14:modId xmlns:p14="http://schemas.microsoft.com/office/powerpoint/2010/main" val="3681578690"/>
              </p:ext>
            </p:extLst>
          </p:nvPr>
        </p:nvGraphicFramePr>
        <p:xfrm>
          <a:off x="657519" y="2533476"/>
          <a:ext cx="2591866" cy="344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 name="Picture 21">
            <a:extLst>
              <a:ext uri="{FF2B5EF4-FFF2-40B4-BE49-F238E27FC236}">
                <a16:creationId xmlns:a16="http://schemas.microsoft.com/office/drawing/2014/main" id="{885A2AFC-569D-2B7C-B9B0-2EA30E27255D}"/>
              </a:ext>
            </a:extLst>
          </p:cNvPr>
          <p:cNvPicPr>
            <a:picLocks noChangeAspect="1"/>
          </p:cNvPicPr>
          <p:nvPr/>
        </p:nvPicPr>
        <p:blipFill>
          <a:blip r:embed="rId8"/>
          <a:stretch>
            <a:fillRect/>
          </a:stretch>
        </p:blipFill>
        <p:spPr>
          <a:xfrm>
            <a:off x="3433313" y="5002422"/>
            <a:ext cx="5670430" cy="51938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794604" y="-1108988"/>
            <a:ext cx="5384871"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630934" y="673770"/>
            <a:ext cx="2733367" cy="2414488"/>
          </a:xfrm>
        </p:spPr>
        <p:txBody>
          <a:bodyPr anchor="t">
            <a:normAutofit/>
          </a:bodyPr>
          <a:lstStyle/>
          <a:p>
            <a:r>
              <a:rPr lang="en-GB" sz="2600">
                <a:solidFill>
                  <a:srgbClr val="FFFFFF"/>
                </a:solidFill>
              </a:rPr>
              <a:t>Future Recommendations</a:t>
            </a:r>
          </a:p>
        </p:txBody>
      </p:sp>
      <p:sp>
        <p:nvSpPr>
          <p:cNvPr id="3" name="Content Placeholder 2"/>
          <p:cNvSpPr>
            <a:spLocks noGrp="1"/>
          </p:cNvSpPr>
          <p:nvPr>
            <p:ph idx="1"/>
          </p:nvPr>
        </p:nvSpPr>
        <p:spPr>
          <a:xfrm>
            <a:off x="4571999" y="882315"/>
            <a:ext cx="3941065" cy="5294647"/>
          </a:xfrm>
        </p:spPr>
        <p:txBody>
          <a:bodyPr>
            <a:normAutofit/>
          </a:bodyPr>
          <a:lstStyle/>
          <a:p>
            <a:pPr marL="0" indent="0">
              <a:buNone/>
            </a:pPr>
            <a:r>
              <a:rPr lang="en-US" sz="1200" b="1"/>
              <a:t>.</a:t>
            </a:r>
            <a:r>
              <a:rPr lang="en-US" sz="1200"/>
              <a:t> Strengthen integration of sustainable development (SD) principles across all health and social care pathways to enhance equity, efficiency, and environmental responsibility (World Health Organization, 2023).</a:t>
            </a:r>
          </a:p>
          <a:p>
            <a:pPr marL="0" indent="0">
              <a:buNone/>
            </a:pPr>
            <a:endParaRPr lang="en-US" sz="1200"/>
          </a:p>
          <a:p>
            <a:pPr marL="0" indent="0">
              <a:buNone/>
            </a:pPr>
            <a:r>
              <a:rPr lang="en-US" sz="1200"/>
              <a:t> </a:t>
            </a:r>
          </a:p>
          <a:p>
            <a:pPr marL="0" indent="0">
              <a:buNone/>
            </a:pPr>
            <a:endParaRPr lang="en-US" sz="1200"/>
          </a:p>
          <a:p>
            <a:pPr marL="0" indent="0">
              <a:buNone/>
            </a:pPr>
            <a:r>
              <a:rPr lang="en-US" sz="1200"/>
              <a:t>• Expand digital health literacy and ensure equitable access to technology-enabled care, especially for vulnerable groups (NHS England, 2023).</a:t>
            </a:r>
          </a:p>
          <a:p>
            <a:pPr marL="0" indent="0">
              <a:buNone/>
            </a:pPr>
            <a:endParaRPr lang="en-US" sz="1200"/>
          </a:p>
          <a:p>
            <a:pPr marL="0" indent="0">
              <a:buNone/>
            </a:pPr>
            <a:r>
              <a:rPr lang="en-US" sz="1200"/>
              <a:t> </a:t>
            </a:r>
          </a:p>
          <a:p>
            <a:pPr marL="0" indent="0">
              <a:buNone/>
            </a:pPr>
            <a:endParaRPr lang="en-US" sz="1200"/>
          </a:p>
          <a:p>
            <a:pPr marL="0" indent="0">
              <a:buNone/>
            </a:pPr>
            <a:r>
              <a:rPr lang="en-US" sz="1200"/>
              <a:t>• Promote community empowerment and cross-sector collaboration to address social determinants of health and reduce inequalities (Marmot et al., 2020; Office for National Statistics, 2023).</a:t>
            </a:r>
          </a:p>
          <a:p>
            <a:pPr marL="0" indent="0">
              <a:buNone/>
            </a:pPr>
            <a:endParaRPr lang="en-US" sz="1200"/>
          </a:p>
          <a:p>
            <a:pPr marL="0" indent="0">
              <a:buNone/>
            </a:pPr>
            <a:r>
              <a:rPr lang="en-US" sz="1200"/>
              <a:t> </a:t>
            </a:r>
          </a:p>
          <a:p>
            <a:pPr marL="0" indent="0">
              <a:buNone/>
            </a:pPr>
            <a:endParaRPr lang="en-US" sz="1200"/>
          </a:p>
          <a:p>
            <a:pPr marL="0" indent="0">
              <a:buNone/>
            </a:pPr>
            <a:r>
              <a:rPr lang="en-US" sz="1200"/>
              <a:t>• Implement green and sustainable practices in healthcare infrastructure to support the UK’s Net Zero commitments and improve population wellbeing (NHS, 2019; United Nations, 2015).</a:t>
            </a:r>
          </a:p>
          <a:p>
            <a:pPr marL="0" indent="0">
              <a:buNone/>
            </a:pPr>
            <a:endParaRPr lang="en-US" sz="1200"/>
          </a:p>
          <a:p>
            <a:pPr marL="0" indent="0">
              <a:buNone/>
            </a:pPr>
            <a:endParaRPr lang="en-US" sz="12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9"/>
            <a:ext cx="2530602" cy="5567891"/>
          </a:xfrm>
        </p:spPr>
        <p:txBody>
          <a:bodyPr>
            <a:normAutofit/>
          </a:bodyPr>
          <a:lstStyle/>
          <a:p>
            <a:r>
              <a:rPr lang="en-GB" sz="3800"/>
              <a:t>Conclusion</a:t>
            </a:r>
          </a:p>
        </p:txBody>
      </p:sp>
      <p:graphicFrame>
        <p:nvGraphicFramePr>
          <p:cNvPr id="12" name="Content Placeholder 2">
            <a:extLst>
              <a:ext uri="{FF2B5EF4-FFF2-40B4-BE49-F238E27FC236}">
                <a16:creationId xmlns:a16="http://schemas.microsoft.com/office/drawing/2014/main" id="{63FF4CE1-9BE1-7D49-2007-6A89C1FBC452}"/>
              </a:ext>
            </a:extLst>
          </p:cNvPr>
          <p:cNvGraphicFramePr>
            <a:graphicFrameLocks noGrp="1"/>
          </p:cNvGraphicFramePr>
          <p:nvPr>
            <p:ph idx="1"/>
            <p:extLst>
              <p:ext uri="{D42A27DB-BD31-4B8C-83A1-F6EECF244321}">
                <p14:modId xmlns:p14="http://schemas.microsoft.com/office/powerpoint/2010/main" val="1170763769"/>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591344"/>
            <a:ext cx="2400300" cy="5585619"/>
          </a:xfrm>
        </p:spPr>
        <p:txBody>
          <a:bodyPr>
            <a:normAutofit/>
          </a:bodyPr>
          <a:lstStyle/>
          <a:p>
            <a:r>
              <a:rPr lang="en-GB" sz="3700">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3293234" y="0"/>
            <a:ext cx="5669757" cy="6664507"/>
          </a:xfrm>
        </p:spPr>
        <p:txBody>
          <a:bodyPr anchor="ctr">
            <a:normAutofit/>
          </a:bodyPr>
          <a:lstStyle/>
          <a:p>
            <a:pPr marL="0" indent="0">
              <a:lnSpc>
                <a:spcPct val="90000"/>
              </a:lnSpc>
              <a:buNone/>
            </a:pPr>
            <a:endParaRPr lang="en-US" sz="1200"/>
          </a:p>
          <a:p>
            <a:pPr marL="0" indent="0">
              <a:lnSpc>
                <a:spcPct val="90000"/>
              </a:lnSpc>
              <a:buNone/>
            </a:pPr>
            <a:endParaRPr lang="en-US" sz="3000"/>
          </a:p>
          <a:p>
            <a:pPr marL="0" indent="0">
              <a:lnSpc>
                <a:spcPct val="90000"/>
              </a:lnSpc>
              <a:buNone/>
            </a:pPr>
            <a:endParaRPr lang="en-US" sz="4800">
              <a:ea typeface="Calibri"/>
              <a:cs typeface="Calibri"/>
            </a:endParaRPr>
          </a:p>
          <a:p>
            <a:pPr marL="0" indent="0">
              <a:lnSpc>
                <a:spcPct val="90000"/>
              </a:lnSpc>
              <a:buNone/>
            </a:pPr>
            <a:endParaRPr lang="en-US" sz="4800"/>
          </a:p>
          <a:p>
            <a:pPr marL="0" indent="0">
              <a:lnSpc>
                <a:spcPct val="90000"/>
              </a:lnSpc>
              <a:buNone/>
            </a:pPr>
            <a:r>
              <a:rPr lang="en-US" sz="4800"/>
              <a:t> </a:t>
            </a:r>
          </a:p>
          <a:p>
            <a:pPr marL="0" indent="0">
              <a:lnSpc>
                <a:spcPct val="90000"/>
              </a:lnSpc>
              <a:buNone/>
            </a:pPr>
            <a:endParaRPr lang="en-US" sz="48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a:p>
            <a:pPr marL="0" indent="0">
              <a:lnSpc>
                <a:spcPct val="90000"/>
              </a:lnSpc>
              <a:buNone/>
            </a:pPr>
            <a:endParaRPr lang="en-US" sz="1500"/>
          </a:p>
        </p:txBody>
      </p:sp>
      <p:sp>
        <p:nvSpPr>
          <p:cNvPr id="4" name="TextBox 3">
            <a:extLst>
              <a:ext uri="{FF2B5EF4-FFF2-40B4-BE49-F238E27FC236}">
                <a16:creationId xmlns:a16="http://schemas.microsoft.com/office/drawing/2014/main" id="{06DEEEC3-A016-A361-38E4-ECB9E7B2123B}"/>
              </a:ext>
            </a:extLst>
          </p:cNvPr>
          <p:cNvSpPr txBox="1"/>
          <p:nvPr/>
        </p:nvSpPr>
        <p:spPr>
          <a:xfrm>
            <a:off x="3293234" y="0"/>
            <a:ext cx="553528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Dodge, R. et al. (2012) ‘The challenge of defining wellbeing’, International Journal of Wellbeing, 2(3), pp.</a:t>
            </a:r>
            <a:r>
              <a:rPr lang="en-US" sz="1200">
                <a:cs typeface="Arial"/>
              </a:rPr>
              <a:t> </a:t>
            </a:r>
            <a:r>
              <a:rPr lang="en-US" sz="1200"/>
              <a:t>222–235. Available at: </a:t>
            </a:r>
            <a:r>
              <a:rPr lang="en-US" sz="1200">
                <a:hlinkClick r:id="rId2"/>
              </a:rPr>
              <a:t>https://www.internationaljournalofwellbeing.org</a:t>
            </a:r>
            <a:endParaRPr lang="en-US" sz="1200"/>
          </a:p>
          <a:p>
            <a:r>
              <a:rPr lang="en-US" sz="1200"/>
              <a:t> (Accessed 6 Oct. 2025).</a:t>
            </a:r>
            <a:r>
              <a:rPr lang="en-US" sz="1200">
                <a:cs typeface="Arial"/>
              </a:rPr>
              <a:t>​</a:t>
            </a:r>
            <a:endParaRPr lang="en-US" sz="1200">
              <a:ea typeface="Calibri"/>
              <a:cs typeface="Calibri"/>
            </a:endParaRPr>
          </a:p>
          <a:p>
            <a:endParaRPr lang="en-US" sz="1200">
              <a:cs typeface="Arial"/>
            </a:endParaRPr>
          </a:p>
          <a:p>
            <a:r>
              <a:rPr lang="en-US" sz="1200">
                <a:cs typeface="Arial"/>
              </a:rPr>
              <a:t>​</a:t>
            </a:r>
            <a:r>
              <a:rPr lang="en-US" sz="1200"/>
              <a:t>Marmot, M., Allen, J., Boyce, T., Goldblatt, P. &amp; Morrison, J. (2020) Health Equity in England: The Marmot Review 10 Years On. London: Institute of Health Equity. Available at: https://www.instituteofhealthequity.org/resources .</a:t>
            </a:r>
          </a:p>
          <a:p>
            <a:r>
              <a:rPr lang="en-US" sz="1200"/>
              <a:t> (Accessed 7 Oct. 2025).</a:t>
            </a:r>
            <a:r>
              <a:rPr lang="en-US" sz="1200">
                <a:cs typeface="Arial"/>
              </a:rPr>
              <a:t>​</a:t>
            </a:r>
            <a:endParaRPr lang="en-US"/>
          </a:p>
          <a:p>
            <a:endParaRPr lang="en-US" sz="1200">
              <a:cs typeface="Arial"/>
            </a:endParaRPr>
          </a:p>
          <a:p>
            <a:r>
              <a:rPr lang="en-US" sz="1200">
                <a:cs typeface="Arial"/>
              </a:rPr>
              <a:t>​</a:t>
            </a:r>
            <a:r>
              <a:rPr lang="en-US" sz="1200"/>
              <a:t>NHS (2019) The NHS Long Term Plan. London: NHS England. Available at: https://www.longtermplan.nhs.uk  (Accessed 8 Oct. 2025). </a:t>
            </a:r>
            <a:r>
              <a:rPr lang="en-US" sz="1200">
                <a:cs typeface="Arial"/>
              </a:rPr>
              <a:t>​</a:t>
            </a:r>
          </a:p>
          <a:p>
            <a:endParaRPr lang="en-US" sz="1200">
              <a:cs typeface="Arial"/>
            </a:endParaRPr>
          </a:p>
          <a:p>
            <a:r>
              <a:rPr lang="en-US" sz="1200">
                <a:cs typeface="Arial"/>
              </a:rPr>
              <a:t>​</a:t>
            </a:r>
            <a:r>
              <a:rPr lang="en-US" sz="1200"/>
              <a:t>NHS England (2023) Core20PLUS5 Approach to Reducing Health Inequalities. London: NHS England. Available at: https://www.england.nhs.uk/about/equality/equality-hub/national-healthcare-inequalities-improvement-programme/core20plus5/ . NHS England+1  </a:t>
            </a:r>
            <a:r>
              <a:rPr lang="en-US" sz="1200">
                <a:cs typeface="Arial"/>
              </a:rPr>
              <a:t>​</a:t>
            </a:r>
          </a:p>
          <a:p>
            <a:endParaRPr lang="en-US" sz="1200">
              <a:cs typeface="Arial"/>
            </a:endParaRPr>
          </a:p>
          <a:p>
            <a:r>
              <a:rPr lang="en-US" sz="1200">
                <a:cs typeface="Arial"/>
              </a:rPr>
              <a:t>​</a:t>
            </a:r>
            <a:r>
              <a:rPr lang="en-US" sz="1200"/>
              <a:t>Office for National Statistics (ONS) (2023) Health Inequalities in the UK. London: ONS. Available at: https://www.ons.gov.uk (Accessed 5 Oct 2025).</a:t>
            </a:r>
            <a:r>
              <a:rPr lang="en-US" sz="1200">
                <a:cs typeface="Arial"/>
              </a:rPr>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FCBEF5-D1A1-5509-83A9-00FCE6FCD32D}"/>
              </a:ext>
            </a:extLst>
          </p:cNvPr>
          <p:cNvSpPr>
            <a:spLocks noGrp="1"/>
          </p:cNvSpPr>
          <p:nvPr>
            <p:ph idx="1"/>
          </p:nvPr>
        </p:nvSpPr>
        <p:spPr>
          <a:xfrm>
            <a:off x="457200" y="162465"/>
            <a:ext cx="8229600" cy="5963698"/>
          </a:xfrm>
        </p:spPr>
        <p:txBody>
          <a:bodyPr vert="horz" lIns="91440" tIns="45720" rIns="91440" bIns="45720" rtlCol="0" anchor="t">
            <a:normAutofit/>
          </a:bodyPr>
          <a:lstStyle/>
          <a:p>
            <a:pPr>
              <a:buNone/>
            </a:pPr>
            <a:r>
              <a:rPr lang="en-US" sz="1200">
                <a:ea typeface="+mn-lt"/>
                <a:cs typeface="+mn-lt"/>
              </a:rPr>
              <a:t>Public Health England (2021) NHS Diabetes Prevention </a:t>
            </a:r>
            <a:r>
              <a:rPr lang="en-US" sz="1200" err="1">
                <a:ea typeface="+mn-lt"/>
                <a:cs typeface="+mn-lt"/>
              </a:rPr>
              <a:t>Programme</a:t>
            </a:r>
            <a:r>
              <a:rPr lang="en-US" sz="1200">
                <a:ea typeface="+mn-lt"/>
                <a:cs typeface="+mn-lt"/>
              </a:rPr>
              <a:t> Progress Report. London: Public Health </a:t>
            </a:r>
            <a:r>
              <a:rPr lang="en-US" sz="1200" err="1">
                <a:ea typeface="+mn-lt"/>
                <a:cs typeface="+mn-lt"/>
              </a:rPr>
              <a:t>England.Availableat:</a:t>
            </a:r>
            <a:r>
              <a:rPr lang="en-US" sz="1200" err="1">
                <a:ea typeface="+mn-lt"/>
                <a:cs typeface="+mn-lt"/>
                <a:hlinkClick r:id="rId3"/>
              </a:rPr>
              <a:t>https</a:t>
            </a:r>
            <a:r>
              <a:rPr lang="en-US" sz="1200">
                <a:ea typeface="+mn-lt"/>
                <a:cs typeface="+mn-lt"/>
                <a:hlinkClick r:id="rId3"/>
              </a:rPr>
              <a:t>://www.gov.uk/government</a:t>
            </a:r>
            <a:r>
              <a:rPr lang="en-US" sz="1200">
                <a:ea typeface="+mn-lt"/>
                <a:cs typeface="+mn-lt"/>
              </a:rPr>
              <a:t>.  (Accessed 6 Oct. 2025).  </a:t>
            </a:r>
            <a:r>
              <a:rPr lang="en-US" sz="1200">
                <a:latin typeface="Arial"/>
                <a:ea typeface="Calibri"/>
                <a:cs typeface="Arial"/>
              </a:rPr>
              <a:t> </a:t>
            </a:r>
            <a:endParaRPr lang="en-US"/>
          </a:p>
          <a:p>
            <a:pPr>
              <a:buNone/>
            </a:pPr>
            <a:r>
              <a:rPr lang="en-US" sz="1200">
                <a:ea typeface="+mn-lt"/>
                <a:cs typeface="+mn-lt"/>
              </a:rPr>
              <a:t> </a:t>
            </a:r>
          </a:p>
          <a:p>
            <a:pPr>
              <a:buNone/>
            </a:pPr>
            <a:r>
              <a:rPr lang="en-US" sz="1200">
                <a:ea typeface="+mn-lt"/>
                <a:cs typeface="+mn-lt"/>
              </a:rPr>
              <a:t> </a:t>
            </a:r>
            <a:r>
              <a:rPr lang="en-US" sz="1200">
                <a:latin typeface="Arial"/>
                <a:ea typeface="Calibri"/>
                <a:cs typeface="Arial"/>
              </a:rPr>
              <a:t> </a:t>
            </a:r>
            <a:r>
              <a:rPr lang="en-US" sz="1200">
                <a:ea typeface="+mn-lt"/>
                <a:cs typeface="+mn-lt"/>
              </a:rPr>
              <a:t>World Health Organization (2023) Sustainable Development Goals and Health. Geneva: WHO. Available at: </a:t>
            </a:r>
            <a:r>
              <a:rPr lang="en-US" sz="1200">
                <a:ea typeface="+mn-lt"/>
                <a:cs typeface="+mn-lt"/>
                <a:hlinkClick r:id="rId4"/>
              </a:rPr>
              <a:t>https://www.who.int</a:t>
            </a:r>
            <a:r>
              <a:rPr lang="en-US" sz="1200">
                <a:ea typeface="+mn-lt"/>
                <a:cs typeface="+mn-lt"/>
              </a:rPr>
              <a:t>  (Accessed 8 Oct. 2025).</a:t>
            </a:r>
            <a:r>
              <a:rPr lang="en-US" sz="1200">
                <a:latin typeface="Arial"/>
                <a:ea typeface="Calibri"/>
                <a:cs typeface="Arial"/>
              </a:rPr>
              <a:t> </a:t>
            </a:r>
            <a:endParaRPr lang="en-US"/>
          </a:p>
          <a:p>
            <a:pPr>
              <a:buNone/>
            </a:pPr>
            <a:endParaRPr lang="en-US" sz="1200">
              <a:ea typeface="+mn-lt"/>
              <a:cs typeface="+mn-lt"/>
            </a:endParaRPr>
          </a:p>
          <a:p>
            <a:pPr>
              <a:buNone/>
            </a:pPr>
            <a:r>
              <a:rPr lang="en-US" sz="1200">
                <a:ea typeface="+mn-lt"/>
                <a:cs typeface="+mn-lt"/>
              </a:rPr>
              <a:t>Available at: </a:t>
            </a:r>
            <a:r>
              <a:rPr lang="en-US" sz="1200">
                <a:ea typeface="+mn-lt"/>
                <a:cs typeface="+mn-lt"/>
                <a:hlinkClick r:id="rId5"/>
              </a:rPr>
              <a:t>https://www.undp.org/sustainable-development-goals#good-health</a:t>
            </a:r>
            <a:r>
              <a:rPr lang="en-US" sz="1200">
                <a:ea typeface="+mn-lt"/>
                <a:cs typeface="+mn-lt"/>
              </a:rPr>
              <a:t> .</a:t>
            </a:r>
            <a:r>
              <a:rPr lang="en-US" sz="1200">
                <a:latin typeface="Arial"/>
                <a:ea typeface="Calibri"/>
                <a:cs typeface="Arial"/>
              </a:rPr>
              <a:t> </a:t>
            </a:r>
            <a:endParaRPr lang="en-US"/>
          </a:p>
          <a:p>
            <a:pPr>
              <a:buNone/>
            </a:pPr>
            <a:endParaRPr lang="en-US" sz="1200">
              <a:ea typeface="+mn-lt"/>
              <a:cs typeface="+mn-lt"/>
            </a:endParaRPr>
          </a:p>
          <a:p>
            <a:pPr>
              <a:buNone/>
            </a:pPr>
            <a:r>
              <a:rPr lang="en-US" sz="1200">
                <a:ea typeface="+mn-lt"/>
                <a:cs typeface="+mn-lt"/>
              </a:rPr>
              <a:t>Available at: </a:t>
            </a:r>
            <a:r>
              <a:rPr lang="en-US" sz="1200">
                <a:ea typeface="+mn-lt"/>
                <a:cs typeface="+mn-lt"/>
                <a:hlinkClick r:id="rId6"/>
              </a:rPr>
              <a:t>https://www.worldbank.org/en/topic/sustainabledevelopment</a:t>
            </a:r>
            <a:r>
              <a:rPr lang="en-US" sz="1200">
                <a:ea typeface="+mn-lt"/>
                <a:cs typeface="+mn-lt"/>
              </a:rPr>
              <a:t> </a:t>
            </a:r>
            <a:r>
              <a:rPr lang="en-US" sz="1200">
                <a:latin typeface="Arial"/>
                <a:ea typeface="Calibri"/>
                <a:cs typeface="Arial"/>
              </a:rPr>
              <a:t> </a:t>
            </a:r>
            <a:endParaRPr lang="en-US"/>
          </a:p>
          <a:p>
            <a:pPr>
              <a:buNone/>
            </a:pPr>
            <a:endParaRPr lang="en-US" sz="1200">
              <a:ea typeface="+mn-lt"/>
              <a:cs typeface="+mn-lt"/>
            </a:endParaRPr>
          </a:p>
          <a:p>
            <a:pPr>
              <a:buNone/>
            </a:pPr>
            <a:r>
              <a:rPr lang="en-US" sz="1200">
                <a:ea typeface="+mn-lt"/>
                <a:cs typeface="+mn-lt"/>
              </a:rPr>
              <a:t>Bronfenbrenner, U. (1979) The Ecology of Human Development. Cambridge, MA: Harvard University Press.</a:t>
            </a:r>
            <a:r>
              <a:rPr lang="en-US" sz="1200">
                <a:latin typeface="Arial"/>
                <a:ea typeface="Calibri"/>
                <a:cs typeface="Arial"/>
              </a:rPr>
              <a:t> </a:t>
            </a:r>
            <a:endParaRPr lang="en-US"/>
          </a:p>
          <a:p>
            <a:pPr>
              <a:buNone/>
            </a:pPr>
            <a:endParaRPr lang="en-US" sz="1200">
              <a:ea typeface="+mn-lt"/>
              <a:cs typeface="+mn-lt"/>
            </a:endParaRPr>
          </a:p>
          <a:p>
            <a:pPr>
              <a:buNone/>
            </a:pPr>
            <a:r>
              <a:rPr lang="en-US" sz="1200">
                <a:ea typeface="+mn-lt"/>
                <a:cs typeface="+mn-lt"/>
              </a:rPr>
              <a:t>Dahlgren, G. and Whitehead, M. (2021) The Dahlgren-Whitehead Model of Health Determinants: 30 Years on and Still Chasing </a:t>
            </a:r>
          </a:p>
          <a:p>
            <a:pPr>
              <a:buNone/>
            </a:pPr>
            <a:endParaRPr lang="en-US" sz="1200">
              <a:ea typeface="+mn-lt"/>
              <a:cs typeface="+mn-lt"/>
            </a:endParaRPr>
          </a:p>
          <a:p>
            <a:pPr>
              <a:buNone/>
            </a:pPr>
            <a:r>
              <a:rPr lang="en-US" sz="1200">
                <a:ea typeface="+mn-lt"/>
                <a:cs typeface="+mn-lt"/>
              </a:rPr>
              <a:t>Rainbows. Public Health, 199(1), pp.20–24. Available at: </a:t>
            </a:r>
            <a:r>
              <a:rPr lang="en-US" sz="1200" err="1">
                <a:ea typeface="+mn-lt"/>
                <a:cs typeface="+mn-lt"/>
              </a:rPr>
              <a:t>doi:https</a:t>
            </a:r>
            <a:r>
              <a:rPr lang="en-US" sz="1200">
                <a:ea typeface="+mn-lt"/>
                <a:cs typeface="+mn-lt"/>
              </a:rPr>
              <a:t>://doi.org/10.1016/j.puhe.2021.08.009. </a:t>
            </a:r>
            <a:r>
              <a:rPr lang="en-US" sz="1200">
                <a:latin typeface="Arial"/>
                <a:ea typeface="Calibri"/>
                <a:cs typeface="Arial"/>
              </a:rPr>
              <a:t> </a:t>
            </a:r>
            <a:endParaRPr lang="en-US"/>
          </a:p>
          <a:p>
            <a:pPr>
              <a:buNone/>
            </a:pPr>
            <a:endParaRPr lang="en-US" sz="1200">
              <a:ea typeface="+mn-lt"/>
              <a:cs typeface="+mn-lt"/>
            </a:endParaRPr>
          </a:p>
          <a:p>
            <a:pPr>
              <a:buNone/>
            </a:pPr>
            <a:r>
              <a:rPr lang="en-US" sz="1200">
                <a:ea typeface="+mn-lt"/>
                <a:cs typeface="+mn-lt"/>
              </a:rPr>
              <a:t>Engel, G. (1977) ‘The need for a new medical model: a challenge for biomedicine’, Science, 196(4286), pp.</a:t>
            </a:r>
            <a:r>
              <a:rPr lang="en-US" sz="1200">
                <a:latin typeface="Arial"/>
                <a:ea typeface="Calibri"/>
                <a:cs typeface="Arial"/>
              </a:rPr>
              <a:t> </a:t>
            </a:r>
            <a:r>
              <a:rPr lang="en-US" sz="1200">
                <a:ea typeface="+mn-lt"/>
                <a:cs typeface="+mn-lt"/>
              </a:rPr>
              <a:t>129–136. </a:t>
            </a:r>
            <a:r>
              <a:rPr lang="en-US" sz="1200">
                <a:latin typeface="Arial"/>
                <a:ea typeface="Calibri"/>
                <a:cs typeface="Arial"/>
              </a:rPr>
              <a:t> </a:t>
            </a:r>
            <a:endParaRPr lang="en-US"/>
          </a:p>
          <a:p>
            <a:pPr marL="0" indent="0">
              <a:buNone/>
            </a:pPr>
            <a:endParaRPr lang="en-US" sz="1100">
              <a:latin typeface="Aptos"/>
              <a:ea typeface="Calibri"/>
              <a:cs typeface="Calibri"/>
            </a:endParaRPr>
          </a:p>
          <a:p>
            <a:pPr marL="0" indent="0">
              <a:buNone/>
            </a:pPr>
            <a:r>
              <a:rPr lang="en-US" sz="1100">
                <a:latin typeface="Aptos"/>
                <a:ea typeface="Calibri"/>
                <a:cs typeface="Calibri"/>
              </a:rPr>
              <a:t>United Nations (2015) Transforming our world: the 2030 agenda for sustainable development. [online] Available at: https://sdgs.un.org/2030agenda . (Accessed 8 Oct. 2025).  </a:t>
            </a:r>
          </a:p>
          <a:p>
            <a:pPr marL="0" indent="0">
              <a:buNone/>
            </a:pPr>
            <a:endParaRPr lang="en-US" sz="1100">
              <a:latin typeface="Aptos"/>
              <a:ea typeface="Calibri"/>
              <a:cs typeface="Calibri"/>
            </a:endParaRPr>
          </a:p>
          <a:p>
            <a:pPr>
              <a:buNone/>
            </a:pPr>
            <a:r>
              <a:rPr lang="en-US" sz="1100">
                <a:ea typeface="+mn-lt"/>
                <a:cs typeface="+mn-lt"/>
              </a:rPr>
              <a:t>United Nations (2015) Transforming Our World: The 2030 Agenda for Sustainable Development. New York: United Nations.</a:t>
            </a:r>
            <a:r>
              <a:rPr lang="en-US" sz="1100">
                <a:latin typeface="Arial"/>
                <a:ea typeface="Calibri"/>
                <a:cs typeface="Arial"/>
              </a:rPr>
              <a:t> </a:t>
            </a:r>
            <a:r>
              <a:rPr lang="en-US" sz="1100">
                <a:ea typeface="+mn-lt"/>
                <a:cs typeface="+mn-lt"/>
              </a:rPr>
              <a:t> Available at: </a:t>
            </a:r>
            <a:r>
              <a:rPr lang="en-US" sz="1100">
                <a:ea typeface="+mn-lt"/>
                <a:cs typeface="+mn-lt"/>
                <a:hlinkClick r:id="rId7"/>
              </a:rPr>
              <a:t>https://sdgs.un.org/2030agenda</a:t>
            </a:r>
            <a:r>
              <a:rPr lang="en-US" sz="1100">
                <a:ea typeface="+mn-lt"/>
                <a:cs typeface="+mn-lt"/>
              </a:rPr>
              <a:t> . </a:t>
            </a:r>
            <a:r>
              <a:rPr lang="en-US" sz="1100">
                <a:latin typeface="Arial"/>
                <a:ea typeface="Calibri"/>
                <a:cs typeface="Arial"/>
              </a:rPr>
              <a:t> </a:t>
            </a:r>
            <a:endParaRPr lang="en-US"/>
          </a:p>
          <a:p>
            <a:pPr>
              <a:buNone/>
            </a:pPr>
            <a:endParaRPr lang="en-US" sz="1100">
              <a:ea typeface="+mn-lt"/>
              <a:cs typeface="+mn-lt"/>
            </a:endParaRPr>
          </a:p>
          <a:p>
            <a:pPr>
              <a:buNone/>
            </a:pPr>
            <a:r>
              <a:rPr lang="en-US" sz="1100">
                <a:ea typeface="+mn-lt"/>
                <a:cs typeface="+mn-lt"/>
              </a:rPr>
              <a:t>United Nations (n.d.) Sustainable Development Goals (SDGs). United Nations Department of Economic and Social Affairs.</a:t>
            </a:r>
            <a:r>
              <a:rPr lang="en-US" sz="1100">
                <a:latin typeface="Arial"/>
                <a:ea typeface="Calibri"/>
                <a:cs typeface="Arial"/>
              </a:rPr>
              <a:t> </a:t>
            </a:r>
            <a:r>
              <a:rPr lang="en-US" sz="1100">
                <a:ea typeface="+mn-lt"/>
                <a:cs typeface="+mn-lt"/>
              </a:rPr>
              <a:t> Available at: </a:t>
            </a:r>
            <a:r>
              <a:rPr lang="en-US" sz="1100">
                <a:ea typeface="+mn-lt"/>
                <a:cs typeface="+mn-lt"/>
                <a:hlinkClick r:id="rId8"/>
              </a:rPr>
              <a:t>https://sdgs.un.org/goals</a:t>
            </a:r>
            <a:r>
              <a:rPr lang="en-US" sz="1100">
                <a:ea typeface="+mn-lt"/>
                <a:cs typeface="+mn-lt"/>
              </a:rPr>
              <a:t> .</a:t>
            </a:r>
            <a:r>
              <a:rPr lang="en-US" sz="1100">
                <a:latin typeface="Arial"/>
                <a:ea typeface="Calibri"/>
                <a:cs typeface="Arial"/>
              </a:rPr>
              <a:t> </a:t>
            </a:r>
            <a:endParaRPr lang="en-US"/>
          </a:p>
          <a:p>
            <a:pPr>
              <a:buNone/>
            </a:pPr>
            <a:r>
              <a:rPr lang="en-US" sz="1100">
                <a:ea typeface="+mn-lt"/>
                <a:cs typeface="+mn-lt"/>
              </a:rPr>
              <a:t>United Nations Development </a:t>
            </a:r>
            <a:r>
              <a:rPr lang="en-US" sz="1100" err="1">
                <a:ea typeface="+mn-lt"/>
                <a:cs typeface="+mn-lt"/>
              </a:rPr>
              <a:t>Programme</a:t>
            </a:r>
            <a:r>
              <a:rPr lang="en-US" sz="1100">
                <a:ea typeface="+mn-lt"/>
                <a:cs typeface="+mn-lt"/>
              </a:rPr>
              <a:t> (UNDP) (2023) Goal 3: Good Health and Well-being. New York: UNDP.</a:t>
            </a:r>
            <a:r>
              <a:rPr lang="en-US" sz="1100">
                <a:latin typeface="Arial"/>
                <a:ea typeface="Calibri"/>
                <a:cs typeface="Arial"/>
              </a:rPr>
              <a:t> </a:t>
            </a:r>
            <a:endParaRPr lang="en-US"/>
          </a:p>
          <a:p>
            <a:pPr>
              <a:buNone/>
            </a:pPr>
            <a:r>
              <a:rPr lang="en-US" sz="1100">
                <a:ea typeface="+mn-lt"/>
                <a:cs typeface="+mn-lt"/>
              </a:rPr>
              <a:t>World Bank (2023) Sustainable Development Goals Overview. Washington, D.C.: World Bank.</a:t>
            </a:r>
            <a:r>
              <a:rPr lang="en-US" sz="1100">
                <a:latin typeface="Arial"/>
                <a:ea typeface="Calibri"/>
                <a:cs typeface="Arial"/>
              </a:rPr>
              <a:t> </a:t>
            </a:r>
            <a:endParaRPr lang="en-US"/>
          </a:p>
          <a:p>
            <a:pPr marL="0" indent="0">
              <a:buNone/>
            </a:pPr>
            <a:endParaRPr lang="en-US" sz="1100">
              <a:latin typeface="Aptos"/>
              <a:ea typeface="Calibri"/>
              <a:cs typeface="Calibri"/>
            </a:endParaRPr>
          </a:p>
        </p:txBody>
      </p:sp>
    </p:spTree>
    <p:extLst>
      <p:ext uri="{BB962C8B-B14F-4D97-AF65-F5344CB8AC3E}">
        <p14:creationId xmlns:p14="http://schemas.microsoft.com/office/powerpoint/2010/main" val="42914130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BMHP6030 Assignment 1</vt:lpstr>
      <vt:lpstr>Introduction</vt:lpstr>
      <vt:lpstr>Concept of Health</vt:lpstr>
      <vt:lpstr>Theoretical Models of Health</vt:lpstr>
      <vt:lpstr>Concept of Wellbeing</vt:lpstr>
      <vt:lpstr>Sustainable Development</vt:lpstr>
      <vt:lpstr>Sustainable Development Goals</vt:lpstr>
      <vt:lpstr>Integration in Health and Social Care</vt:lpstr>
      <vt:lpstr>Policy and Governance</vt:lpstr>
      <vt:lpstr>Case Study: NHS Diabetes Prevention Programme (DPP)</vt:lpstr>
      <vt:lpstr>Equity and Access</vt:lpstr>
      <vt:lpstr>Future Recommendations</vt:lpstr>
      <vt:lpstr>Conclusion</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dc:creator>
  <cp:keywords/>
  <dc:description>generated using python-pptx</dc:description>
  <cp:revision>1</cp:revision>
  <dcterms:created xsi:type="dcterms:W3CDTF">2013-01-27T09:14:16Z</dcterms:created>
  <dcterms:modified xsi:type="dcterms:W3CDTF">2025-10-10T22:24:25Z</dcterms:modified>
  <cp:category/>
</cp:coreProperties>
</file>