
<file path=[Content_Types].xml><?xml version="1.0" encoding="utf-8"?>
<Types xmlns="http://schemas.openxmlformats.org/package/2006/content-types">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sldIdLst>
    <p:sldId id="256" r:id="rId2"/>
    <p:sldId id="486" r:id="rId3"/>
    <p:sldId id="487" r:id="rId4"/>
    <p:sldId id="495" r:id="rId5"/>
    <p:sldId id="497" r:id="rId6"/>
    <p:sldId id="498" r:id="rId7"/>
    <p:sldId id="500" r:id="rId8"/>
    <p:sldId id="501" r:id="rId9"/>
    <p:sldId id="504" r:id="rId10"/>
    <p:sldId id="505" r:id="rId11"/>
    <p:sldId id="506" r:id="rId12"/>
    <p:sldId id="510" r:id="rId13"/>
    <p:sldId id="511" r:id="rId14"/>
    <p:sldId id="507" r:id="rId15"/>
    <p:sldId id="508" r:id="rId16"/>
    <p:sldId id="509" r:id="rId17"/>
    <p:sldId id="512" r:id="rId18"/>
    <p:sldId id="502" r:id="rId19"/>
    <p:sldId id="503" r:id="rId20"/>
    <p:sldId id="513" r:id="rId21"/>
    <p:sldId id="515" r:id="rId22"/>
    <p:sldId id="516" r:id="rId23"/>
    <p:sldId id="517" r:id="rId24"/>
    <p:sldId id="519" r:id="rId25"/>
    <p:sldId id="518" r:id="rId26"/>
    <p:sldId id="522" r:id="rId27"/>
    <p:sldId id="523" r:id="rId28"/>
    <p:sldId id="417" r:id="rId29"/>
    <p:sldId id="419" r:id="rId30"/>
    <p:sldId id="524" r:id="rId31"/>
    <p:sldId id="525" r:id="rId32"/>
    <p:sldId id="418"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34" autoAdjust="0"/>
    <p:restoredTop sz="94660"/>
  </p:normalViewPr>
  <p:slideViewPr>
    <p:cSldViewPr snapToGrid="0">
      <p:cViewPr varScale="1">
        <p:scale>
          <a:sx n="69" d="100"/>
          <a:sy n="69" d="100"/>
        </p:scale>
        <p:origin x="792"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544A903C-E8B4-4127-A957-D40356440BE8}"/>
    <pc:docChg chg="custSel delSld modSld">
      <pc:chgData name="Ian" userId="ce25d74ca42bcead" providerId="LiveId" clId="{544A903C-E8B4-4127-A957-D40356440BE8}" dt="2023-08-22T20:08:34.054" v="143" actId="20577"/>
      <pc:docMkLst>
        <pc:docMk/>
      </pc:docMkLst>
      <pc:sldChg chg="modSp mod">
        <pc:chgData name="Ian" userId="ce25d74ca42bcead" providerId="LiveId" clId="{544A903C-E8B4-4127-A957-D40356440BE8}" dt="2023-08-22T20:03:55.540" v="117" actId="20577"/>
        <pc:sldMkLst>
          <pc:docMk/>
          <pc:sldMk cId="2014304791" sldId="256"/>
        </pc:sldMkLst>
        <pc:spChg chg="mod">
          <ac:chgData name="Ian" userId="ce25d74ca42bcead" providerId="LiveId" clId="{544A903C-E8B4-4127-A957-D40356440BE8}" dt="2023-08-22T20:03:45.324" v="91" actId="20577"/>
          <ac:spMkLst>
            <pc:docMk/>
            <pc:sldMk cId="2014304791" sldId="256"/>
            <ac:spMk id="2" creationId="{18CA9319-1953-4F2C-BA2F-74F5392512A4}"/>
          </ac:spMkLst>
        </pc:spChg>
        <pc:spChg chg="mod">
          <ac:chgData name="Ian" userId="ce25d74ca42bcead" providerId="LiveId" clId="{544A903C-E8B4-4127-A957-D40356440BE8}" dt="2023-08-22T20:03:55.540" v="117" actId="20577"/>
          <ac:spMkLst>
            <pc:docMk/>
            <pc:sldMk cId="2014304791" sldId="256"/>
            <ac:spMk id="3" creationId="{D9B4CAE0-B3A6-4A2F-957F-6BBC37C254DA}"/>
          </ac:spMkLst>
        </pc:spChg>
      </pc:sldChg>
      <pc:sldChg chg="modSp mod">
        <pc:chgData name="Ian" userId="ce25d74ca42bcead" providerId="LiveId" clId="{544A903C-E8B4-4127-A957-D40356440BE8}" dt="2023-08-22T20:04:23.297" v="136" actId="20577"/>
        <pc:sldMkLst>
          <pc:docMk/>
          <pc:sldMk cId="3445656052" sldId="486"/>
        </pc:sldMkLst>
        <pc:spChg chg="mod">
          <ac:chgData name="Ian" userId="ce25d74ca42bcead" providerId="LiveId" clId="{544A903C-E8B4-4127-A957-D40356440BE8}" dt="2023-08-22T20:04:23.297" v="136" actId="20577"/>
          <ac:spMkLst>
            <pc:docMk/>
            <pc:sldMk cId="3445656052" sldId="486"/>
            <ac:spMk id="3" creationId="{721A8DB8-C854-42B7-A842-EEA6777377BD}"/>
          </ac:spMkLst>
        </pc:spChg>
      </pc:sldChg>
      <pc:sldChg chg="modSp mod">
        <pc:chgData name="Ian" userId="ce25d74ca42bcead" providerId="LiveId" clId="{544A903C-E8B4-4127-A957-D40356440BE8}" dt="2023-08-22T20:05:44.682" v="137" actId="20577"/>
        <pc:sldMkLst>
          <pc:docMk/>
          <pc:sldMk cId="4182103843" sldId="508"/>
        </pc:sldMkLst>
        <pc:spChg chg="mod">
          <ac:chgData name="Ian" userId="ce25d74ca42bcead" providerId="LiveId" clId="{544A903C-E8B4-4127-A957-D40356440BE8}" dt="2023-08-22T20:05:44.682" v="137" actId="20577"/>
          <ac:spMkLst>
            <pc:docMk/>
            <pc:sldMk cId="4182103843" sldId="508"/>
            <ac:spMk id="3" creationId="{1893341B-A19A-471F-B4BA-E70D20BB6572}"/>
          </ac:spMkLst>
        </pc:spChg>
      </pc:sldChg>
      <pc:sldChg chg="del">
        <pc:chgData name="Ian" userId="ce25d74ca42bcead" providerId="LiveId" clId="{544A903C-E8B4-4127-A957-D40356440BE8}" dt="2023-08-22T20:07:28.276" v="138" actId="2696"/>
        <pc:sldMkLst>
          <pc:docMk/>
          <pc:sldMk cId="1551754920" sldId="520"/>
        </pc:sldMkLst>
      </pc:sldChg>
      <pc:sldChg chg="del">
        <pc:chgData name="Ian" userId="ce25d74ca42bcead" providerId="LiveId" clId="{544A903C-E8B4-4127-A957-D40356440BE8}" dt="2023-08-22T20:07:33.135" v="139" actId="2696"/>
        <pc:sldMkLst>
          <pc:docMk/>
          <pc:sldMk cId="1503453481" sldId="521"/>
        </pc:sldMkLst>
      </pc:sldChg>
      <pc:sldChg chg="modSp mod">
        <pc:chgData name="Ian" userId="ce25d74ca42bcead" providerId="LiveId" clId="{544A903C-E8B4-4127-A957-D40356440BE8}" dt="2023-08-22T20:08:34.054" v="143" actId="20577"/>
        <pc:sldMkLst>
          <pc:docMk/>
          <pc:sldMk cId="1649917007" sldId="522"/>
        </pc:sldMkLst>
        <pc:spChg chg="mod">
          <ac:chgData name="Ian" userId="ce25d74ca42bcead" providerId="LiveId" clId="{544A903C-E8B4-4127-A957-D40356440BE8}" dt="2023-08-22T20:08:34.054" v="143" actId="20577"/>
          <ac:spMkLst>
            <pc:docMk/>
            <pc:sldMk cId="1649917007" sldId="522"/>
            <ac:spMk id="3" creationId="{9F0AEEFC-52CE-4238-895B-B52FF4211FA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F8A1E3-BE1E-4161-9E2C-35EEAB44F31F}" type="doc">
      <dgm:prSet loTypeId="urn:microsoft.com/office/officeart/2005/8/layout/bProcess4" loCatId="process" qsTypeId="urn:microsoft.com/office/officeart/2005/8/quickstyle/3d1" qsCatId="3D" csTypeId="urn:microsoft.com/office/officeart/2005/8/colors/accent1_2" csCatId="accent1" phldr="1"/>
      <dgm:spPr/>
      <dgm:t>
        <a:bodyPr/>
        <a:lstStyle/>
        <a:p>
          <a:endParaRPr lang="en-GB"/>
        </a:p>
      </dgm:t>
    </dgm:pt>
    <dgm:pt modelId="{4F4EF662-CBAC-47C0-A278-A7E191233ADA}">
      <dgm:prSet phldrT="[Text]"/>
      <dgm:spPr/>
      <dgm:t>
        <a:bodyPr/>
        <a:lstStyle/>
        <a:p>
          <a:r>
            <a:rPr lang="en-GB" dirty="0"/>
            <a:t>Masculinity</a:t>
          </a:r>
        </a:p>
      </dgm:t>
    </dgm:pt>
    <dgm:pt modelId="{55C06BDC-AB2B-463E-8AF2-241FA2FC769B}" type="parTrans" cxnId="{5AD84348-B8CD-4376-AFD4-67E4796BA309}">
      <dgm:prSet/>
      <dgm:spPr/>
      <dgm:t>
        <a:bodyPr/>
        <a:lstStyle/>
        <a:p>
          <a:endParaRPr lang="en-GB"/>
        </a:p>
      </dgm:t>
    </dgm:pt>
    <dgm:pt modelId="{3C08A4AA-F729-4CCF-B053-860C52D09AA9}" type="sibTrans" cxnId="{5AD84348-B8CD-4376-AFD4-67E4796BA309}">
      <dgm:prSet/>
      <dgm:spPr/>
      <dgm:t>
        <a:bodyPr/>
        <a:lstStyle/>
        <a:p>
          <a:endParaRPr lang="en-GB"/>
        </a:p>
      </dgm:t>
    </dgm:pt>
    <dgm:pt modelId="{530C47F7-673A-4989-8976-8D52DA0C631E}">
      <dgm:prSet phldrT="[Text]"/>
      <dgm:spPr/>
      <dgm:t>
        <a:bodyPr/>
        <a:lstStyle/>
        <a:p>
          <a:r>
            <a:rPr lang="en-GB" dirty="0"/>
            <a:t>Rugged</a:t>
          </a:r>
        </a:p>
      </dgm:t>
    </dgm:pt>
    <dgm:pt modelId="{76526F31-E0E2-4C7D-8C16-F33BB88CD2BA}" type="parTrans" cxnId="{A7221BA5-47C5-4412-A435-C8956A4DD39E}">
      <dgm:prSet/>
      <dgm:spPr/>
      <dgm:t>
        <a:bodyPr/>
        <a:lstStyle/>
        <a:p>
          <a:endParaRPr lang="en-GB"/>
        </a:p>
      </dgm:t>
    </dgm:pt>
    <dgm:pt modelId="{03B59C05-81F6-4635-9EAD-664D2F26E9E0}" type="sibTrans" cxnId="{A7221BA5-47C5-4412-A435-C8956A4DD39E}">
      <dgm:prSet/>
      <dgm:spPr/>
      <dgm:t>
        <a:bodyPr/>
        <a:lstStyle/>
        <a:p>
          <a:endParaRPr lang="en-GB"/>
        </a:p>
      </dgm:t>
    </dgm:pt>
    <dgm:pt modelId="{C3D2EA71-9BB4-4CD9-B496-7BF38DB502F0}">
      <dgm:prSet phldrT="[Text]"/>
      <dgm:spPr/>
      <dgm:t>
        <a:bodyPr/>
        <a:lstStyle/>
        <a:p>
          <a:r>
            <a:rPr lang="en-GB" dirty="0"/>
            <a:t>Military Associations</a:t>
          </a:r>
        </a:p>
      </dgm:t>
    </dgm:pt>
    <dgm:pt modelId="{3104E737-3E0B-4CCD-9556-99D48F49F238}" type="parTrans" cxnId="{2DAF24C4-9C90-4A71-803D-29A3633690DD}">
      <dgm:prSet/>
      <dgm:spPr/>
      <dgm:t>
        <a:bodyPr/>
        <a:lstStyle/>
        <a:p>
          <a:endParaRPr lang="en-GB"/>
        </a:p>
      </dgm:t>
    </dgm:pt>
    <dgm:pt modelId="{499A89D2-C92C-47B0-B37E-EC86915483B9}" type="sibTrans" cxnId="{2DAF24C4-9C90-4A71-803D-29A3633690DD}">
      <dgm:prSet/>
      <dgm:spPr/>
      <dgm:t>
        <a:bodyPr/>
        <a:lstStyle/>
        <a:p>
          <a:endParaRPr lang="en-GB"/>
        </a:p>
      </dgm:t>
    </dgm:pt>
    <dgm:pt modelId="{C84F31DA-968D-4EE7-A0C5-C5FDC81B2AEB}">
      <dgm:prSet phldrT="[Text]"/>
      <dgm:spPr/>
      <dgm:t>
        <a:bodyPr/>
        <a:lstStyle/>
        <a:p>
          <a:r>
            <a:rPr lang="en-GB" dirty="0"/>
            <a:t>Brotherhood</a:t>
          </a:r>
        </a:p>
      </dgm:t>
    </dgm:pt>
    <dgm:pt modelId="{EEA7A5E2-F885-427B-BE32-BDEA3DB83029}" type="parTrans" cxnId="{B3225FEB-EF85-45A1-972D-39A6971C7670}">
      <dgm:prSet/>
      <dgm:spPr/>
      <dgm:t>
        <a:bodyPr/>
        <a:lstStyle/>
        <a:p>
          <a:endParaRPr lang="en-GB"/>
        </a:p>
      </dgm:t>
    </dgm:pt>
    <dgm:pt modelId="{EFC84870-52EC-4D36-B49E-BF6E5174DEBD}" type="sibTrans" cxnId="{B3225FEB-EF85-45A1-972D-39A6971C7670}">
      <dgm:prSet/>
      <dgm:spPr/>
      <dgm:t>
        <a:bodyPr/>
        <a:lstStyle/>
        <a:p>
          <a:endParaRPr lang="en-GB"/>
        </a:p>
      </dgm:t>
    </dgm:pt>
    <dgm:pt modelId="{045050C0-F3F8-4EC3-8887-0F17BBF9D2C7}">
      <dgm:prSet phldrT="[Text]"/>
      <dgm:spPr/>
      <dgm:t>
        <a:bodyPr/>
        <a:lstStyle/>
        <a:p>
          <a:r>
            <a:rPr lang="en-GB" dirty="0"/>
            <a:t>Discipline</a:t>
          </a:r>
        </a:p>
      </dgm:t>
    </dgm:pt>
    <dgm:pt modelId="{34CAF59B-569C-463D-99C9-1F95E74D89F4}" type="parTrans" cxnId="{04B8A68A-73D0-43E7-B1A1-B7908DF18470}">
      <dgm:prSet/>
      <dgm:spPr/>
      <dgm:t>
        <a:bodyPr/>
        <a:lstStyle/>
        <a:p>
          <a:endParaRPr lang="en-GB"/>
        </a:p>
      </dgm:t>
    </dgm:pt>
    <dgm:pt modelId="{FC441C77-BA4C-470C-897B-B4DB92FCCE7D}" type="sibTrans" cxnId="{04B8A68A-73D0-43E7-B1A1-B7908DF18470}">
      <dgm:prSet/>
      <dgm:spPr/>
      <dgm:t>
        <a:bodyPr/>
        <a:lstStyle/>
        <a:p>
          <a:endParaRPr lang="en-GB"/>
        </a:p>
      </dgm:t>
    </dgm:pt>
    <dgm:pt modelId="{DDA96549-7D37-47AA-A6DD-7CA830A26F91}">
      <dgm:prSet phldrT="[Text]"/>
      <dgm:spPr/>
      <dgm:t>
        <a:bodyPr/>
        <a:lstStyle/>
        <a:p>
          <a:r>
            <a:rPr lang="en-GB" dirty="0"/>
            <a:t>Danger</a:t>
          </a:r>
        </a:p>
      </dgm:t>
    </dgm:pt>
    <dgm:pt modelId="{2356318C-CD3D-48F9-862C-5ABB6354F4C8}" type="parTrans" cxnId="{16270988-857F-49D7-B9EF-A9832A66BD61}">
      <dgm:prSet/>
      <dgm:spPr/>
      <dgm:t>
        <a:bodyPr/>
        <a:lstStyle/>
        <a:p>
          <a:endParaRPr lang="en-GB"/>
        </a:p>
      </dgm:t>
    </dgm:pt>
    <dgm:pt modelId="{DB9A6436-1E6F-462D-A5A1-749904D53F86}" type="sibTrans" cxnId="{16270988-857F-49D7-B9EF-A9832A66BD61}">
      <dgm:prSet/>
      <dgm:spPr/>
      <dgm:t>
        <a:bodyPr/>
        <a:lstStyle/>
        <a:p>
          <a:endParaRPr lang="en-GB"/>
        </a:p>
      </dgm:t>
    </dgm:pt>
    <dgm:pt modelId="{E2372C21-EE6A-4C42-92D3-F53178233255}">
      <dgm:prSet phldrT="[Text]"/>
      <dgm:spPr/>
      <dgm:t>
        <a:bodyPr/>
        <a:lstStyle/>
        <a:p>
          <a:r>
            <a:rPr lang="en-GB" dirty="0"/>
            <a:t>Separation from the norm</a:t>
          </a:r>
        </a:p>
      </dgm:t>
    </dgm:pt>
    <dgm:pt modelId="{0B4B3E8E-82C7-4391-B84C-64385359D4C7}" type="parTrans" cxnId="{1F0ED5F3-E969-4586-9DEC-5AA61E127D1B}">
      <dgm:prSet/>
      <dgm:spPr/>
      <dgm:t>
        <a:bodyPr/>
        <a:lstStyle/>
        <a:p>
          <a:endParaRPr lang="en-GB"/>
        </a:p>
      </dgm:t>
    </dgm:pt>
    <dgm:pt modelId="{782C98E0-AC28-4B32-9E70-DADA4A8D676F}" type="sibTrans" cxnId="{1F0ED5F3-E969-4586-9DEC-5AA61E127D1B}">
      <dgm:prSet/>
      <dgm:spPr/>
      <dgm:t>
        <a:bodyPr/>
        <a:lstStyle/>
        <a:p>
          <a:endParaRPr lang="en-GB"/>
        </a:p>
      </dgm:t>
    </dgm:pt>
    <dgm:pt modelId="{5C39130A-1766-40C5-846D-A50FBBADC03C}">
      <dgm:prSet phldrT="[Text]"/>
      <dgm:spPr/>
      <dgm:t>
        <a:bodyPr/>
        <a:lstStyle/>
        <a:p>
          <a:r>
            <a:rPr lang="en-GB" dirty="0"/>
            <a:t>Overtly Sexual</a:t>
          </a:r>
        </a:p>
      </dgm:t>
    </dgm:pt>
    <dgm:pt modelId="{EFCAD108-61A1-43B3-BCA6-B55B2949C829}" type="parTrans" cxnId="{EA8F3060-B36E-435B-9D1C-7AC7A697E596}">
      <dgm:prSet/>
      <dgm:spPr/>
      <dgm:t>
        <a:bodyPr/>
        <a:lstStyle/>
        <a:p>
          <a:endParaRPr lang="en-GB"/>
        </a:p>
      </dgm:t>
    </dgm:pt>
    <dgm:pt modelId="{95AA7FA5-7A21-4416-82A4-49558266C8B6}" type="sibTrans" cxnId="{EA8F3060-B36E-435B-9D1C-7AC7A697E596}">
      <dgm:prSet/>
      <dgm:spPr/>
      <dgm:t>
        <a:bodyPr/>
        <a:lstStyle/>
        <a:p>
          <a:endParaRPr lang="en-GB"/>
        </a:p>
      </dgm:t>
    </dgm:pt>
    <dgm:pt modelId="{EF7CB76F-3DCC-4EB0-89DE-BD72A0CE91F1}">
      <dgm:prSet phldrT="[Text]"/>
      <dgm:spPr/>
      <dgm:t>
        <a:bodyPr/>
        <a:lstStyle/>
        <a:p>
          <a:r>
            <a:rPr lang="en-GB" dirty="0"/>
            <a:t>Tradition </a:t>
          </a:r>
        </a:p>
      </dgm:t>
    </dgm:pt>
    <dgm:pt modelId="{50DF8897-AF0F-456A-86C1-FB129D21DF9C}" type="parTrans" cxnId="{0D5B78E3-4F7A-47CA-8827-DB64513F6E14}">
      <dgm:prSet/>
      <dgm:spPr/>
      <dgm:t>
        <a:bodyPr/>
        <a:lstStyle/>
        <a:p>
          <a:endParaRPr lang="en-GB"/>
        </a:p>
      </dgm:t>
    </dgm:pt>
    <dgm:pt modelId="{980E1463-A1B0-4659-ADEF-C11AC43711ED}" type="sibTrans" cxnId="{0D5B78E3-4F7A-47CA-8827-DB64513F6E14}">
      <dgm:prSet/>
      <dgm:spPr/>
      <dgm:t>
        <a:bodyPr/>
        <a:lstStyle/>
        <a:p>
          <a:endParaRPr lang="en-GB"/>
        </a:p>
      </dgm:t>
    </dgm:pt>
    <dgm:pt modelId="{87F0312A-8872-4812-BC9D-82D354BB1168}" type="pres">
      <dgm:prSet presAssocID="{F3F8A1E3-BE1E-4161-9E2C-35EEAB44F31F}" presName="Name0" presStyleCnt="0">
        <dgm:presLayoutVars>
          <dgm:dir/>
          <dgm:resizeHandles/>
        </dgm:presLayoutVars>
      </dgm:prSet>
      <dgm:spPr/>
    </dgm:pt>
    <dgm:pt modelId="{CF473BA0-2684-4071-ABF9-0BC76300153C}" type="pres">
      <dgm:prSet presAssocID="{4F4EF662-CBAC-47C0-A278-A7E191233ADA}" presName="compNode" presStyleCnt="0"/>
      <dgm:spPr/>
    </dgm:pt>
    <dgm:pt modelId="{95905BAF-2574-474A-994B-35568BF455EC}" type="pres">
      <dgm:prSet presAssocID="{4F4EF662-CBAC-47C0-A278-A7E191233ADA}" presName="dummyConnPt" presStyleCnt="0"/>
      <dgm:spPr/>
    </dgm:pt>
    <dgm:pt modelId="{6ABDEF4A-DFF5-4F90-B8C6-90086B9E88D8}" type="pres">
      <dgm:prSet presAssocID="{4F4EF662-CBAC-47C0-A278-A7E191233ADA}" presName="node" presStyleLbl="node1" presStyleIdx="0" presStyleCnt="9">
        <dgm:presLayoutVars>
          <dgm:bulletEnabled val="1"/>
        </dgm:presLayoutVars>
      </dgm:prSet>
      <dgm:spPr/>
    </dgm:pt>
    <dgm:pt modelId="{9905E38D-68B2-4D7E-8627-0C8CBDEFCD20}" type="pres">
      <dgm:prSet presAssocID="{3C08A4AA-F729-4CCF-B053-860C52D09AA9}" presName="sibTrans" presStyleLbl="bgSibTrans2D1" presStyleIdx="0" presStyleCnt="8"/>
      <dgm:spPr/>
    </dgm:pt>
    <dgm:pt modelId="{5718DAC1-2B88-42B3-B5EE-A0211F494924}" type="pres">
      <dgm:prSet presAssocID="{C3D2EA71-9BB4-4CD9-B496-7BF38DB502F0}" presName="compNode" presStyleCnt="0"/>
      <dgm:spPr/>
    </dgm:pt>
    <dgm:pt modelId="{8ABB1386-1DF7-40FF-94E7-6E213B88E873}" type="pres">
      <dgm:prSet presAssocID="{C3D2EA71-9BB4-4CD9-B496-7BF38DB502F0}" presName="dummyConnPt" presStyleCnt="0"/>
      <dgm:spPr/>
    </dgm:pt>
    <dgm:pt modelId="{8FE7ECAF-B543-45A2-8AE5-82438664F2C7}" type="pres">
      <dgm:prSet presAssocID="{C3D2EA71-9BB4-4CD9-B496-7BF38DB502F0}" presName="node" presStyleLbl="node1" presStyleIdx="1" presStyleCnt="9">
        <dgm:presLayoutVars>
          <dgm:bulletEnabled val="1"/>
        </dgm:presLayoutVars>
      </dgm:prSet>
      <dgm:spPr/>
    </dgm:pt>
    <dgm:pt modelId="{A1D5C36C-4874-462B-8C43-B857485D180C}" type="pres">
      <dgm:prSet presAssocID="{499A89D2-C92C-47B0-B37E-EC86915483B9}" presName="sibTrans" presStyleLbl="bgSibTrans2D1" presStyleIdx="1" presStyleCnt="8"/>
      <dgm:spPr/>
    </dgm:pt>
    <dgm:pt modelId="{0AEE3B01-96DC-42C7-B56F-C9376D57D999}" type="pres">
      <dgm:prSet presAssocID="{C84F31DA-968D-4EE7-A0C5-C5FDC81B2AEB}" presName="compNode" presStyleCnt="0"/>
      <dgm:spPr/>
    </dgm:pt>
    <dgm:pt modelId="{A2E7C725-B329-4056-AFBA-684641B54564}" type="pres">
      <dgm:prSet presAssocID="{C84F31DA-968D-4EE7-A0C5-C5FDC81B2AEB}" presName="dummyConnPt" presStyleCnt="0"/>
      <dgm:spPr/>
    </dgm:pt>
    <dgm:pt modelId="{C2AA85E5-A498-46DE-8110-63EF8E79B8EC}" type="pres">
      <dgm:prSet presAssocID="{C84F31DA-968D-4EE7-A0C5-C5FDC81B2AEB}" presName="node" presStyleLbl="node1" presStyleIdx="2" presStyleCnt="9">
        <dgm:presLayoutVars>
          <dgm:bulletEnabled val="1"/>
        </dgm:presLayoutVars>
      </dgm:prSet>
      <dgm:spPr/>
    </dgm:pt>
    <dgm:pt modelId="{87C1E24B-640C-41FD-A971-993B7F73907B}" type="pres">
      <dgm:prSet presAssocID="{EFC84870-52EC-4D36-B49E-BF6E5174DEBD}" presName="sibTrans" presStyleLbl="bgSibTrans2D1" presStyleIdx="2" presStyleCnt="8"/>
      <dgm:spPr/>
    </dgm:pt>
    <dgm:pt modelId="{DE883E90-BF13-4436-A45F-480B18575D24}" type="pres">
      <dgm:prSet presAssocID="{045050C0-F3F8-4EC3-8887-0F17BBF9D2C7}" presName="compNode" presStyleCnt="0"/>
      <dgm:spPr/>
    </dgm:pt>
    <dgm:pt modelId="{0734293A-E5CA-4A0A-B408-66AE0E8F8DE5}" type="pres">
      <dgm:prSet presAssocID="{045050C0-F3F8-4EC3-8887-0F17BBF9D2C7}" presName="dummyConnPt" presStyleCnt="0"/>
      <dgm:spPr/>
    </dgm:pt>
    <dgm:pt modelId="{5FC1EB06-DED3-40B8-A5C9-2A0D684A7A8A}" type="pres">
      <dgm:prSet presAssocID="{045050C0-F3F8-4EC3-8887-0F17BBF9D2C7}" presName="node" presStyleLbl="node1" presStyleIdx="3" presStyleCnt="9">
        <dgm:presLayoutVars>
          <dgm:bulletEnabled val="1"/>
        </dgm:presLayoutVars>
      </dgm:prSet>
      <dgm:spPr/>
    </dgm:pt>
    <dgm:pt modelId="{0E4E4ED6-6B5D-4241-A6A8-2C2FCC08A38F}" type="pres">
      <dgm:prSet presAssocID="{FC441C77-BA4C-470C-897B-B4DB92FCCE7D}" presName="sibTrans" presStyleLbl="bgSibTrans2D1" presStyleIdx="3" presStyleCnt="8"/>
      <dgm:spPr/>
    </dgm:pt>
    <dgm:pt modelId="{311CAD0C-DA0F-4CC7-BB09-E79DBD53E74F}" type="pres">
      <dgm:prSet presAssocID="{530C47F7-673A-4989-8976-8D52DA0C631E}" presName="compNode" presStyleCnt="0"/>
      <dgm:spPr/>
    </dgm:pt>
    <dgm:pt modelId="{325F7B48-5D90-4441-8AFB-1BB9CD351582}" type="pres">
      <dgm:prSet presAssocID="{530C47F7-673A-4989-8976-8D52DA0C631E}" presName="dummyConnPt" presStyleCnt="0"/>
      <dgm:spPr/>
    </dgm:pt>
    <dgm:pt modelId="{2A20A235-8DA0-446F-B298-076A1544B089}" type="pres">
      <dgm:prSet presAssocID="{530C47F7-673A-4989-8976-8D52DA0C631E}" presName="node" presStyleLbl="node1" presStyleIdx="4" presStyleCnt="9">
        <dgm:presLayoutVars>
          <dgm:bulletEnabled val="1"/>
        </dgm:presLayoutVars>
      </dgm:prSet>
      <dgm:spPr/>
    </dgm:pt>
    <dgm:pt modelId="{C54687E1-FF3F-4AB4-9CD8-14F04E548D36}" type="pres">
      <dgm:prSet presAssocID="{03B59C05-81F6-4635-9EAD-664D2F26E9E0}" presName="sibTrans" presStyleLbl="bgSibTrans2D1" presStyleIdx="4" presStyleCnt="8"/>
      <dgm:spPr/>
    </dgm:pt>
    <dgm:pt modelId="{4B8616ED-9464-4CED-AD5C-77CB75A559BB}" type="pres">
      <dgm:prSet presAssocID="{DDA96549-7D37-47AA-A6DD-7CA830A26F91}" presName="compNode" presStyleCnt="0"/>
      <dgm:spPr/>
    </dgm:pt>
    <dgm:pt modelId="{5AFBF477-18A6-45EC-80FB-E1C846CABE78}" type="pres">
      <dgm:prSet presAssocID="{DDA96549-7D37-47AA-A6DD-7CA830A26F91}" presName="dummyConnPt" presStyleCnt="0"/>
      <dgm:spPr/>
    </dgm:pt>
    <dgm:pt modelId="{C211B439-A514-4664-BDAC-2875A9BEF3C8}" type="pres">
      <dgm:prSet presAssocID="{DDA96549-7D37-47AA-A6DD-7CA830A26F91}" presName="node" presStyleLbl="node1" presStyleIdx="5" presStyleCnt="9">
        <dgm:presLayoutVars>
          <dgm:bulletEnabled val="1"/>
        </dgm:presLayoutVars>
      </dgm:prSet>
      <dgm:spPr/>
    </dgm:pt>
    <dgm:pt modelId="{102AF497-C5DC-444F-B01E-E6F5F6ECF047}" type="pres">
      <dgm:prSet presAssocID="{DB9A6436-1E6F-462D-A5A1-749904D53F86}" presName="sibTrans" presStyleLbl="bgSibTrans2D1" presStyleIdx="5" presStyleCnt="8"/>
      <dgm:spPr/>
    </dgm:pt>
    <dgm:pt modelId="{E36EF285-1C26-4D39-95B2-208FAF49162E}" type="pres">
      <dgm:prSet presAssocID="{E2372C21-EE6A-4C42-92D3-F53178233255}" presName="compNode" presStyleCnt="0"/>
      <dgm:spPr/>
    </dgm:pt>
    <dgm:pt modelId="{CBC4700D-F1DD-4679-807E-1B7F086F11B7}" type="pres">
      <dgm:prSet presAssocID="{E2372C21-EE6A-4C42-92D3-F53178233255}" presName="dummyConnPt" presStyleCnt="0"/>
      <dgm:spPr/>
    </dgm:pt>
    <dgm:pt modelId="{FDC2F868-F6D0-4CFB-A6D8-D6F451C02829}" type="pres">
      <dgm:prSet presAssocID="{E2372C21-EE6A-4C42-92D3-F53178233255}" presName="node" presStyleLbl="node1" presStyleIdx="6" presStyleCnt="9">
        <dgm:presLayoutVars>
          <dgm:bulletEnabled val="1"/>
        </dgm:presLayoutVars>
      </dgm:prSet>
      <dgm:spPr/>
    </dgm:pt>
    <dgm:pt modelId="{2528AB37-935A-4FCE-AD94-A21490373428}" type="pres">
      <dgm:prSet presAssocID="{782C98E0-AC28-4B32-9E70-DADA4A8D676F}" presName="sibTrans" presStyleLbl="bgSibTrans2D1" presStyleIdx="6" presStyleCnt="8"/>
      <dgm:spPr/>
    </dgm:pt>
    <dgm:pt modelId="{FAC746B5-3A3F-4A51-9CEC-7496D8FFC987}" type="pres">
      <dgm:prSet presAssocID="{5C39130A-1766-40C5-846D-A50FBBADC03C}" presName="compNode" presStyleCnt="0"/>
      <dgm:spPr/>
    </dgm:pt>
    <dgm:pt modelId="{74B15158-A3B3-4030-A9EE-DDE7BF96A9D8}" type="pres">
      <dgm:prSet presAssocID="{5C39130A-1766-40C5-846D-A50FBBADC03C}" presName="dummyConnPt" presStyleCnt="0"/>
      <dgm:spPr/>
    </dgm:pt>
    <dgm:pt modelId="{5D56B77F-A1A1-4267-AD52-824EDDAA355A}" type="pres">
      <dgm:prSet presAssocID="{5C39130A-1766-40C5-846D-A50FBBADC03C}" presName="node" presStyleLbl="node1" presStyleIdx="7" presStyleCnt="9">
        <dgm:presLayoutVars>
          <dgm:bulletEnabled val="1"/>
        </dgm:presLayoutVars>
      </dgm:prSet>
      <dgm:spPr/>
    </dgm:pt>
    <dgm:pt modelId="{53315456-25F0-4954-B0CC-919474C033FB}" type="pres">
      <dgm:prSet presAssocID="{95AA7FA5-7A21-4416-82A4-49558266C8B6}" presName="sibTrans" presStyleLbl="bgSibTrans2D1" presStyleIdx="7" presStyleCnt="8"/>
      <dgm:spPr/>
    </dgm:pt>
    <dgm:pt modelId="{4C72B3D7-3370-4F1A-9BEF-1777073E78E1}" type="pres">
      <dgm:prSet presAssocID="{EF7CB76F-3DCC-4EB0-89DE-BD72A0CE91F1}" presName="compNode" presStyleCnt="0"/>
      <dgm:spPr/>
    </dgm:pt>
    <dgm:pt modelId="{83B57EA1-3D3D-4C40-B833-859C9CD94E1D}" type="pres">
      <dgm:prSet presAssocID="{EF7CB76F-3DCC-4EB0-89DE-BD72A0CE91F1}" presName="dummyConnPt" presStyleCnt="0"/>
      <dgm:spPr/>
    </dgm:pt>
    <dgm:pt modelId="{BC8CA93E-B322-4B33-A0A2-8AC26D05E64D}" type="pres">
      <dgm:prSet presAssocID="{EF7CB76F-3DCC-4EB0-89DE-BD72A0CE91F1}" presName="node" presStyleLbl="node1" presStyleIdx="8" presStyleCnt="9">
        <dgm:presLayoutVars>
          <dgm:bulletEnabled val="1"/>
        </dgm:presLayoutVars>
      </dgm:prSet>
      <dgm:spPr/>
    </dgm:pt>
  </dgm:ptLst>
  <dgm:cxnLst>
    <dgm:cxn modelId="{91413205-51A8-4B6E-8735-E256A78FEFED}" type="presOf" srcId="{782C98E0-AC28-4B32-9E70-DADA4A8D676F}" destId="{2528AB37-935A-4FCE-AD94-A21490373428}" srcOrd="0" destOrd="0" presId="urn:microsoft.com/office/officeart/2005/8/layout/bProcess4"/>
    <dgm:cxn modelId="{BE842413-FE0A-43C7-A322-F285FE195C41}" type="presOf" srcId="{E2372C21-EE6A-4C42-92D3-F53178233255}" destId="{FDC2F868-F6D0-4CFB-A6D8-D6F451C02829}" srcOrd="0" destOrd="0" presId="urn:microsoft.com/office/officeart/2005/8/layout/bProcess4"/>
    <dgm:cxn modelId="{34CC311C-D3FA-4259-BE86-BDBFE8055C9A}" type="presOf" srcId="{C3D2EA71-9BB4-4CD9-B496-7BF38DB502F0}" destId="{8FE7ECAF-B543-45A2-8AE5-82438664F2C7}" srcOrd="0" destOrd="0" presId="urn:microsoft.com/office/officeart/2005/8/layout/bProcess4"/>
    <dgm:cxn modelId="{13E9BA28-33D6-4BF1-9997-5886AC667ED8}" type="presOf" srcId="{4F4EF662-CBAC-47C0-A278-A7E191233ADA}" destId="{6ABDEF4A-DFF5-4F90-B8C6-90086B9E88D8}" srcOrd="0" destOrd="0" presId="urn:microsoft.com/office/officeart/2005/8/layout/bProcess4"/>
    <dgm:cxn modelId="{EA8F3060-B36E-435B-9D1C-7AC7A697E596}" srcId="{F3F8A1E3-BE1E-4161-9E2C-35EEAB44F31F}" destId="{5C39130A-1766-40C5-846D-A50FBBADC03C}" srcOrd="7" destOrd="0" parTransId="{EFCAD108-61A1-43B3-BCA6-B55B2949C829}" sibTransId="{95AA7FA5-7A21-4416-82A4-49558266C8B6}"/>
    <dgm:cxn modelId="{5AD84348-B8CD-4376-AFD4-67E4796BA309}" srcId="{F3F8A1E3-BE1E-4161-9E2C-35EEAB44F31F}" destId="{4F4EF662-CBAC-47C0-A278-A7E191233ADA}" srcOrd="0" destOrd="0" parTransId="{55C06BDC-AB2B-463E-8AF2-241FA2FC769B}" sibTransId="{3C08A4AA-F729-4CCF-B053-860C52D09AA9}"/>
    <dgm:cxn modelId="{75797D4F-96D3-494F-8FCF-3AF131B6B485}" type="presOf" srcId="{DDA96549-7D37-47AA-A6DD-7CA830A26F91}" destId="{C211B439-A514-4664-BDAC-2875A9BEF3C8}" srcOrd="0" destOrd="0" presId="urn:microsoft.com/office/officeart/2005/8/layout/bProcess4"/>
    <dgm:cxn modelId="{5D8F9F4F-60D5-4E0A-A96F-206B6C7EE759}" type="presOf" srcId="{FC441C77-BA4C-470C-897B-B4DB92FCCE7D}" destId="{0E4E4ED6-6B5D-4241-A6A8-2C2FCC08A38F}" srcOrd="0" destOrd="0" presId="urn:microsoft.com/office/officeart/2005/8/layout/bProcess4"/>
    <dgm:cxn modelId="{69C39253-1563-4B80-A821-11297B06D6CC}" type="presOf" srcId="{EFC84870-52EC-4D36-B49E-BF6E5174DEBD}" destId="{87C1E24B-640C-41FD-A971-993B7F73907B}" srcOrd="0" destOrd="0" presId="urn:microsoft.com/office/officeart/2005/8/layout/bProcess4"/>
    <dgm:cxn modelId="{E3F0EC7A-EDDE-42C8-924E-6D91C782F3F9}" type="presOf" srcId="{F3F8A1E3-BE1E-4161-9E2C-35EEAB44F31F}" destId="{87F0312A-8872-4812-BC9D-82D354BB1168}" srcOrd="0" destOrd="0" presId="urn:microsoft.com/office/officeart/2005/8/layout/bProcess4"/>
    <dgm:cxn modelId="{16270988-857F-49D7-B9EF-A9832A66BD61}" srcId="{F3F8A1E3-BE1E-4161-9E2C-35EEAB44F31F}" destId="{DDA96549-7D37-47AA-A6DD-7CA830A26F91}" srcOrd="5" destOrd="0" parTransId="{2356318C-CD3D-48F9-862C-5ABB6354F4C8}" sibTransId="{DB9A6436-1E6F-462D-A5A1-749904D53F86}"/>
    <dgm:cxn modelId="{04B8A68A-73D0-43E7-B1A1-B7908DF18470}" srcId="{F3F8A1E3-BE1E-4161-9E2C-35EEAB44F31F}" destId="{045050C0-F3F8-4EC3-8887-0F17BBF9D2C7}" srcOrd="3" destOrd="0" parTransId="{34CAF59B-569C-463D-99C9-1F95E74D89F4}" sibTransId="{FC441C77-BA4C-470C-897B-B4DB92FCCE7D}"/>
    <dgm:cxn modelId="{326E679B-C8D8-4CB6-9FBE-B7804543996A}" type="presOf" srcId="{95AA7FA5-7A21-4416-82A4-49558266C8B6}" destId="{53315456-25F0-4954-B0CC-919474C033FB}" srcOrd="0" destOrd="0" presId="urn:microsoft.com/office/officeart/2005/8/layout/bProcess4"/>
    <dgm:cxn modelId="{3205019E-CCC9-45FE-96A3-257F046C0951}" type="presOf" srcId="{5C39130A-1766-40C5-846D-A50FBBADC03C}" destId="{5D56B77F-A1A1-4267-AD52-824EDDAA355A}" srcOrd="0" destOrd="0" presId="urn:microsoft.com/office/officeart/2005/8/layout/bProcess4"/>
    <dgm:cxn modelId="{A7221BA5-47C5-4412-A435-C8956A4DD39E}" srcId="{F3F8A1E3-BE1E-4161-9E2C-35EEAB44F31F}" destId="{530C47F7-673A-4989-8976-8D52DA0C631E}" srcOrd="4" destOrd="0" parTransId="{76526F31-E0E2-4C7D-8C16-F33BB88CD2BA}" sibTransId="{03B59C05-81F6-4635-9EAD-664D2F26E9E0}"/>
    <dgm:cxn modelId="{85BB36AD-0EC3-4A70-8FF8-EC65D7747A9D}" type="presOf" srcId="{530C47F7-673A-4989-8976-8D52DA0C631E}" destId="{2A20A235-8DA0-446F-B298-076A1544B089}" srcOrd="0" destOrd="0" presId="urn:microsoft.com/office/officeart/2005/8/layout/bProcess4"/>
    <dgm:cxn modelId="{DB4085BD-292E-4050-8107-B7C6E82DE7BB}" type="presOf" srcId="{499A89D2-C92C-47B0-B37E-EC86915483B9}" destId="{A1D5C36C-4874-462B-8C43-B857485D180C}" srcOrd="0" destOrd="0" presId="urn:microsoft.com/office/officeart/2005/8/layout/bProcess4"/>
    <dgm:cxn modelId="{2DAF24C4-9C90-4A71-803D-29A3633690DD}" srcId="{F3F8A1E3-BE1E-4161-9E2C-35EEAB44F31F}" destId="{C3D2EA71-9BB4-4CD9-B496-7BF38DB502F0}" srcOrd="1" destOrd="0" parTransId="{3104E737-3E0B-4CCD-9556-99D48F49F238}" sibTransId="{499A89D2-C92C-47B0-B37E-EC86915483B9}"/>
    <dgm:cxn modelId="{8B7E25C9-E771-4AE2-AAA1-96F8E313C644}" type="presOf" srcId="{DB9A6436-1E6F-462D-A5A1-749904D53F86}" destId="{102AF497-C5DC-444F-B01E-E6F5F6ECF047}" srcOrd="0" destOrd="0" presId="urn:microsoft.com/office/officeart/2005/8/layout/bProcess4"/>
    <dgm:cxn modelId="{2063A8CF-8A91-4E4B-B592-B491E69A3042}" type="presOf" srcId="{C84F31DA-968D-4EE7-A0C5-C5FDC81B2AEB}" destId="{C2AA85E5-A498-46DE-8110-63EF8E79B8EC}" srcOrd="0" destOrd="0" presId="urn:microsoft.com/office/officeart/2005/8/layout/bProcess4"/>
    <dgm:cxn modelId="{5C84ADD3-8DE0-484B-9B97-155C3C151147}" type="presOf" srcId="{03B59C05-81F6-4635-9EAD-664D2F26E9E0}" destId="{C54687E1-FF3F-4AB4-9CD8-14F04E548D36}" srcOrd="0" destOrd="0" presId="urn:microsoft.com/office/officeart/2005/8/layout/bProcess4"/>
    <dgm:cxn modelId="{29E96DD4-1128-48F7-8A63-0F4FCD89E118}" type="presOf" srcId="{3C08A4AA-F729-4CCF-B053-860C52D09AA9}" destId="{9905E38D-68B2-4D7E-8627-0C8CBDEFCD20}" srcOrd="0" destOrd="0" presId="urn:microsoft.com/office/officeart/2005/8/layout/bProcess4"/>
    <dgm:cxn modelId="{3C6251D4-B28D-4C64-8B15-05FDCB534B48}" type="presOf" srcId="{045050C0-F3F8-4EC3-8887-0F17BBF9D2C7}" destId="{5FC1EB06-DED3-40B8-A5C9-2A0D684A7A8A}" srcOrd="0" destOrd="0" presId="urn:microsoft.com/office/officeart/2005/8/layout/bProcess4"/>
    <dgm:cxn modelId="{0D5B78E3-4F7A-47CA-8827-DB64513F6E14}" srcId="{F3F8A1E3-BE1E-4161-9E2C-35EEAB44F31F}" destId="{EF7CB76F-3DCC-4EB0-89DE-BD72A0CE91F1}" srcOrd="8" destOrd="0" parTransId="{50DF8897-AF0F-456A-86C1-FB129D21DF9C}" sibTransId="{980E1463-A1B0-4659-ADEF-C11AC43711ED}"/>
    <dgm:cxn modelId="{B3225FEB-EF85-45A1-972D-39A6971C7670}" srcId="{F3F8A1E3-BE1E-4161-9E2C-35EEAB44F31F}" destId="{C84F31DA-968D-4EE7-A0C5-C5FDC81B2AEB}" srcOrd="2" destOrd="0" parTransId="{EEA7A5E2-F885-427B-BE32-BDEA3DB83029}" sibTransId="{EFC84870-52EC-4D36-B49E-BF6E5174DEBD}"/>
    <dgm:cxn modelId="{1F0ED5F3-E969-4586-9DEC-5AA61E127D1B}" srcId="{F3F8A1E3-BE1E-4161-9E2C-35EEAB44F31F}" destId="{E2372C21-EE6A-4C42-92D3-F53178233255}" srcOrd="6" destOrd="0" parTransId="{0B4B3E8E-82C7-4391-B84C-64385359D4C7}" sibTransId="{782C98E0-AC28-4B32-9E70-DADA4A8D676F}"/>
    <dgm:cxn modelId="{7378E2F6-1870-4B2D-8B3E-9DC8E77E8537}" type="presOf" srcId="{EF7CB76F-3DCC-4EB0-89DE-BD72A0CE91F1}" destId="{BC8CA93E-B322-4B33-A0A2-8AC26D05E64D}" srcOrd="0" destOrd="0" presId="urn:microsoft.com/office/officeart/2005/8/layout/bProcess4"/>
    <dgm:cxn modelId="{7838FBBF-5E4D-4106-ACBC-700FC01F54A3}" type="presParOf" srcId="{87F0312A-8872-4812-BC9D-82D354BB1168}" destId="{CF473BA0-2684-4071-ABF9-0BC76300153C}" srcOrd="0" destOrd="0" presId="urn:microsoft.com/office/officeart/2005/8/layout/bProcess4"/>
    <dgm:cxn modelId="{779AAF21-EE0A-44D7-A946-4629352006FA}" type="presParOf" srcId="{CF473BA0-2684-4071-ABF9-0BC76300153C}" destId="{95905BAF-2574-474A-994B-35568BF455EC}" srcOrd="0" destOrd="0" presId="urn:microsoft.com/office/officeart/2005/8/layout/bProcess4"/>
    <dgm:cxn modelId="{A2B01D28-5ED2-4BA5-ADD0-6735604B5E13}" type="presParOf" srcId="{CF473BA0-2684-4071-ABF9-0BC76300153C}" destId="{6ABDEF4A-DFF5-4F90-B8C6-90086B9E88D8}" srcOrd="1" destOrd="0" presId="urn:microsoft.com/office/officeart/2005/8/layout/bProcess4"/>
    <dgm:cxn modelId="{399B793B-2F65-464F-A17E-4E733C08BDA4}" type="presParOf" srcId="{87F0312A-8872-4812-BC9D-82D354BB1168}" destId="{9905E38D-68B2-4D7E-8627-0C8CBDEFCD20}" srcOrd="1" destOrd="0" presId="urn:microsoft.com/office/officeart/2005/8/layout/bProcess4"/>
    <dgm:cxn modelId="{F2BEA985-2A83-49C6-9945-087D4AD677BF}" type="presParOf" srcId="{87F0312A-8872-4812-BC9D-82D354BB1168}" destId="{5718DAC1-2B88-42B3-B5EE-A0211F494924}" srcOrd="2" destOrd="0" presId="urn:microsoft.com/office/officeart/2005/8/layout/bProcess4"/>
    <dgm:cxn modelId="{EFBD2868-464A-4FFA-8076-E7A1A982D824}" type="presParOf" srcId="{5718DAC1-2B88-42B3-B5EE-A0211F494924}" destId="{8ABB1386-1DF7-40FF-94E7-6E213B88E873}" srcOrd="0" destOrd="0" presId="urn:microsoft.com/office/officeart/2005/8/layout/bProcess4"/>
    <dgm:cxn modelId="{5B54FB51-3790-4D65-9649-65ADBCAC7918}" type="presParOf" srcId="{5718DAC1-2B88-42B3-B5EE-A0211F494924}" destId="{8FE7ECAF-B543-45A2-8AE5-82438664F2C7}" srcOrd="1" destOrd="0" presId="urn:microsoft.com/office/officeart/2005/8/layout/bProcess4"/>
    <dgm:cxn modelId="{5DF50DE7-085A-44AD-8C4D-03116A7DD5CB}" type="presParOf" srcId="{87F0312A-8872-4812-BC9D-82D354BB1168}" destId="{A1D5C36C-4874-462B-8C43-B857485D180C}" srcOrd="3" destOrd="0" presId="urn:microsoft.com/office/officeart/2005/8/layout/bProcess4"/>
    <dgm:cxn modelId="{D17F78EA-3921-4248-9CDE-C6CE5F1138B8}" type="presParOf" srcId="{87F0312A-8872-4812-BC9D-82D354BB1168}" destId="{0AEE3B01-96DC-42C7-B56F-C9376D57D999}" srcOrd="4" destOrd="0" presId="urn:microsoft.com/office/officeart/2005/8/layout/bProcess4"/>
    <dgm:cxn modelId="{849F029F-3F40-4B4E-9A8B-FFC2C6A0BB9A}" type="presParOf" srcId="{0AEE3B01-96DC-42C7-B56F-C9376D57D999}" destId="{A2E7C725-B329-4056-AFBA-684641B54564}" srcOrd="0" destOrd="0" presId="urn:microsoft.com/office/officeart/2005/8/layout/bProcess4"/>
    <dgm:cxn modelId="{C33EF924-112C-4771-AFCE-220C524A387D}" type="presParOf" srcId="{0AEE3B01-96DC-42C7-B56F-C9376D57D999}" destId="{C2AA85E5-A498-46DE-8110-63EF8E79B8EC}" srcOrd="1" destOrd="0" presId="urn:microsoft.com/office/officeart/2005/8/layout/bProcess4"/>
    <dgm:cxn modelId="{47ECAD8F-418E-4D82-9082-86274E5769B5}" type="presParOf" srcId="{87F0312A-8872-4812-BC9D-82D354BB1168}" destId="{87C1E24B-640C-41FD-A971-993B7F73907B}" srcOrd="5" destOrd="0" presId="urn:microsoft.com/office/officeart/2005/8/layout/bProcess4"/>
    <dgm:cxn modelId="{E6E85AEA-1DB6-48F0-A1B4-5430FB0AD7A2}" type="presParOf" srcId="{87F0312A-8872-4812-BC9D-82D354BB1168}" destId="{DE883E90-BF13-4436-A45F-480B18575D24}" srcOrd="6" destOrd="0" presId="urn:microsoft.com/office/officeart/2005/8/layout/bProcess4"/>
    <dgm:cxn modelId="{C7BB59C5-7C92-485D-94A7-A5C3FCDA774D}" type="presParOf" srcId="{DE883E90-BF13-4436-A45F-480B18575D24}" destId="{0734293A-E5CA-4A0A-B408-66AE0E8F8DE5}" srcOrd="0" destOrd="0" presId="urn:microsoft.com/office/officeart/2005/8/layout/bProcess4"/>
    <dgm:cxn modelId="{113EBFA1-9065-4466-A9B8-471E41E4FF21}" type="presParOf" srcId="{DE883E90-BF13-4436-A45F-480B18575D24}" destId="{5FC1EB06-DED3-40B8-A5C9-2A0D684A7A8A}" srcOrd="1" destOrd="0" presId="urn:microsoft.com/office/officeart/2005/8/layout/bProcess4"/>
    <dgm:cxn modelId="{B5E463DF-9D02-46E8-AA8E-DF726F2AB5ED}" type="presParOf" srcId="{87F0312A-8872-4812-BC9D-82D354BB1168}" destId="{0E4E4ED6-6B5D-4241-A6A8-2C2FCC08A38F}" srcOrd="7" destOrd="0" presId="urn:microsoft.com/office/officeart/2005/8/layout/bProcess4"/>
    <dgm:cxn modelId="{B408008C-7F77-4B82-8EC1-9CEB0A65C14A}" type="presParOf" srcId="{87F0312A-8872-4812-BC9D-82D354BB1168}" destId="{311CAD0C-DA0F-4CC7-BB09-E79DBD53E74F}" srcOrd="8" destOrd="0" presId="urn:microsoft.com/office/officeart/2005/8/layout/bProcess4"/>
    <dgm:cxn modelId="{D360BAB2-66DC-41A0-827E-9B0D2F42A004}" type="presParOf" srcId="{311CAD0C-DA0F-4CC7-BB09-E79DBD53E74F}" destId="{325F7B48-5D90-4441-8AFB-1BB9CD351582}" srcOrd="0" destOrd="0" presId="urn:microsoft.com/office/officeart/2005/8/layout/bProcess4"/>
    <dgm:cxn modelId="{74425B21-6947-4357-A945-C90AB54FEF81}" type="presParOf" srcId="{311CAD0C-DA0F-4CC7-BB09-E79DBD53E74F}" destId="{2A20A235-8DA0-446F-B298-076A1544B089}" srcOrd="1" destOrd="0" presId="urn:microsoft.com/office/officeart/2005/8/layout/bProcess4"/>
    <dgm:cxn modelId="{0E779D71-00AA-44E5-81FE-C925D719BB5F}" type="presParOf" srcId="{87F0312A-8872-4812-BC9D-82D354BB1168}" destId="{C54687E1-FF3F-4AB4-9CD8-14F04E548D36}" srcOrd="9" destOrd="0" presId="urn:microsoft.com/office/officeart/2005/8/layout/bProcess4"/>
    <dgm:cxn modelId="{E1030DDB-3492-4FCE-A386-ED60AE945F82}" type="presParOf" srcId="{87F0312A-8872-4812-BC9D-82D354BB1168}" destId="{4B8616ED-9464-4CED-AD5C-77CB75A559BB}" srcOrd="10" destOrd="0" presId="urn:microsoft.com/office/officeart/2005/8/layout/bProcess4"/>
    <dgm:cxn modelId="{91DE585A-8D59-400A-8F97-AD442AA0E329}" type="presParOf" srcId="{4B8616ED-9464-4CED-AD5C-77CB75A559BB}" destId="{5AFBF477-18A6-45EC-80FB-E1C846CABE78}" srcOrd="0" destOrd="0" presId="urn:microsoft.com/office/officeart/2005/8/layout/bProcess4"/>
    <dgm:cxn modelId="{889308E1-34E2-45FA-9109-68A0727478DA}" type="presParOf" srcId="{4B8616ED-9464-4CED-AD5C-77CB75A559BB}" destId="{C211B439-A514-4664-BDAC-2875A9BEF3C8}" srcOrd="1" destOrd="0" presId="urn:microsoft.com/office/officeart/2005/8/layout/bProcess4"/>
    <dgm:cxn modelId="{18581FF5-3DE1-44E7-90D7-57C18D2B42AA}" type="presParOf" srcId="{87F0312A-8872-4812-BC9D-82D354BB1168}" destId="{102AF497-C5DC-444F-B01E-E6F5F6ECF047}" srcOrd="11" destOrd="0" presId="urn:microsoft.com/office/officeart/2005/8/layout/bProcess4"/>
    <dgm:cxn modelId="{05162F82-8CA0-4BCA-907A-16D3655D4B31}" type="presParOf" srcId="{87F0312A-8872-4812-BC9D-82D354BB1168}" destId="{E36EF285-1C26-4D39-95B2-208FAF49162E}" srcOrd="12" destOrd="0" presId="urn:microsoft.com/office/officeart/2005/8/layout/bProcess4"/>
    <dgm:cxn modelId="{12B960B5-ACA0-4CB7-88C5-E365FC4F4505}" type="presParOf" srcId="{E36EF285-1C26-4D39-95B2-208FAF49162E}" destId="{CBC4700D-F1DD-4679-807E-1B7F086F11B7}" srcOrd="0" destOrd="0" presId="urn:microsoft.com/office/officeart/2005/8/layout/bProcess4"/>
    <dgm:cxn modelId="{EE7E88B8-8399-4EAF-BFE2-7FB1CB68EB2B}" type="presParOf" srcId="{E36EF285-1C26-4D39-95B2-208FAF49162E}" destId="{FDC2F868-F6D0-4CFB-A6D8-D6F451C02829}" srcOrd="1" destOrd="0" presId="urn:microsoft.com/office/officeart/2005/8/layout/bProcess4"/>
    <dgm:cxn modelId="{A3266C79-4513-4661-97ED-4027FD655280}" type="presParOf" srcId="{87F0312A-8872-4812-BC9D-82D354BB1168}" destId="{2528AB37-935A-4FCE-AD94-A21490373428}" srcOrd="13" destOrd="0" presId="urn:microsoft.com/office/officeart/2005/8/layout/bProcess4"/>
    <dgm:cxn modelId="{58860DC6-3980-43CC-816C-53505579067A}" type="presParOf" srcId="{87F0312A-8872-4812-BC9D-82D354BB1168}" destId="{FAC746B5-3A3F-4A51-9CEC-7496D8FFC987}" srcOrd="14" destOrd="0" presId="urn:microsoft.com/office/officeart/2005/8/layout/bProcess4"/>
    <dgm:cxn modelId="{4F8BD767-A4E6-4902-9895-81CA79438E88}" type="presParOf" srcId="{FAC746B5-3A3F-4A51-9CEC-7496D8FFC987}" destId="{74B15158-A3B3-4030-A9EE-DDE7BF96A9D8}" srcOrd="0" destOrd="0" presId="urn:microsoft.com/office/officeart/2005/8/layout/bProcess4"/>
    <dgm:cxn modelId="{AA3D5344-D834-434C-BFCC-5FA7316A8A4E}" type="presParOf" srcId="{FAC746B5-3A3F-4A51-9CEC-7496D8FFC987}" destId="{5D56B77F-A1A1-4267-AD52-824EDDAA355A}" srcOrd="1" destOrd="0" presId="urn:microsoft.com/office/officeart/2005/8/layout/bProcess4"/>
    <dgm:cxn modelId="{D67BE4FB-2181-457B-9B99-C697DC8AFC90}" type="presParOf" srcId="{87F0312A-8872-4812-BC9D-82D354BB1168}" destId="{53315456-25F0-4954-B0CC-919474C033FB}" srcOrd="15" destOrd="0" presId="urn:microsoft.com/office/officeart/2005/8/layout/bProcess4"/>
    <dgm:cxn modelId="{C74C1A4B-DECC-48D4-938F-1908390D019C}" type="presParOf" srcId="{87F0312A-8872-4812-BC9D-82D354BB1168}" destId="{4C72B3D7-3370-4F1A-9BEF-1777073E78E1}" srcOrd="16" destOrd="0" presId="urn:microsoft.com/office/officeart/2005/8/layout/bProcess4"/>
    <dgm:cxn modelId="{B03A5B03-7552-4772-8CA1-524BE6640259}" type="presParOf" srcId="{4C72B3D7-3370-4F1A-9BEF-1777073E78E1}" destId="{83B57EA1-3D3D-4C40-B833-859C9CD94E1D}" srcOrd="0" destOrd="0" presId="urn:microsoft.com/office/officeart/2005/8/layout/bProcess4"/>
    <dgm:cxn modelId="{85D7FEF5-745C-4905-8A7C-0EAFB8CF56A5}" type="presParOf" srcId="{4C72B3D7-3370-4F1A-9BEF-1777073E78E1}" destId="{BC8CA93E-B322-4B33-A0A2-8AC26D05E64D}"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87DFF7-CE66-43B4-BA8C-965AA6DFB0D3}"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00C0CDD5-452F-48B2-A239-53EE8C05CF69}">
      <dgm:prSet phldrT="[Text]"/>
      <dgm:spPr/>
      <dgm:t>
        <a:bodyPr/>
        <a:lstStyle/>
        <a:p>
          <a:r>
            <a:rPr lang="en-GB" dirty="0"/>
            <a:t>Male Homosexuality</a:t>
          </a:r>
        </a:p>
      </dgm:t>
    </dgm:pt>
    <dgm:pt modelId="{5CDDC71C-71FE-429B-845D-474557155C6B}" type="parTrans" cxnId="{EC65FD16-1F96-4591-9AEA-ADC20E092B5B}">
      <dgm:prSet/>
      <dgm:spPr/>
      <dgm:t>
        <a:bodyPr/>
        <a:lstStyle/>
        <a:p>
          <a:endParaRPr lang="en-GB"/>
        </a:p>
      </dgm:t>
    </dgm:pt>
    <dgm:pt modelId="{B59C179B-271D-417B-B669-94556D4F147A}" type="sibTrans" cxnId="{EC65FD16-1F96-4591-9AEA-ADC20E092B5B}">
      <dgm:prSet/>
      <dgm:spPr/>
      <dgm:t>
        <a:bodyPr/>
        <a:lstStyle/>
        <a:p>
          <a:endParaRPr lang="en-GB"/>
        </a:p>
      </dgm:t>
    </dgm:pt>
    <dgm:pt modelId="{D7F9B529-D2E5-43FE-B7EA-BA0C4983B8E4}">
      <dgm:prSet phldrT="[Text]"/>
      <dgm:spPr/>
      <dgm:t>
        <a:bodyPr/>
        <a:lstStyle/>
        <a:p>
          <a:r>
            <a:rPr lang="en-GB" dirty="0"/>
            <a:t>Camp</a:t>
          </a:r>
        </a:p>
      </dgm:t>
    </dgm:pt>
    <dgm:pt modelId="{24DA3F8A-6B4A-4925-A0D5-A9726A5498AB}" type="parTrans" cxnId="{E0CF59CC-6810-41A2-B3FA-E9776CB6430F}">
      <dgm:prSet/>
      <dgm:spPr/>
      <dgm:t>
        <a:bodyPr/>
        <a:lstStyle/>
        <a:p>
          <a:endParaRPr lang="en-GB"/>
        </a:p>
      </dgm:t>
    </dgm:pt>
    <dgm:pt modelId="{C796DD6A-5A8C-4FB0-B8D2-A96A8C4C5EC7}" type="sibTrans" cxnId="{E0CF59CC-6810-41A2-B3FA-E9776CB6430F}">
      <dgm:prSet/>
      <dgm:spPr/>
      <dgm:t>
        <a:bodyPr/>
        <a:lstStyle/>
        <a:p>
          <a:endParaRPr lang="en-GB"/>
        </a:p>
      </dgm:t>
    </dgm:pt>
    <dgm:pt modelId="{9BD3AA39-436A-47BB-8126-C87F4C3C8D30}">
      <dgm:prSet phldrT="[Text]"/>
      <dgm:spPr/>
      <dgm:t>
        <a:bodyPr/>
        <a:lstStyle/>
        <a:p>
          <a:r>
            <a:rPr lang="en-GB" dirty="0"/>
            <a:t>De-Sexed - Passive</a:t>
          </a:r>
        </a:p>
      </dgm:t>
    </dgm:pt>
    <dgm:pt modelId="{495E58E5-EB8F-46FB-8D54-9DFEE464BB9F}" type="parTrans" cxnId="{AE7B6234-1AAF-428E-BB80-317F5A8BA0F6}">
      <dgm:prSet/>
      <dgm:spPr/>
      <dgm:t>
        <a:bodyPr/>
        <a:lstStyle/>
        <a:p>
          <a:endParaRPr lang="en-GB"/>
        </a:p>
      </dgm:t>
    </dgm:pt>
    <dgm:pt modelId="{97188F46-9CC9-4565-BD21-F1FC16211DCE}" type="sibTrans" cxnId="{AE7B6234-1AAF-428E-BB80-317F5A8BA0F6}">
      <dgm:prSet/>
      <dgm:spPr/>
      <dgm:t>
        <a:bodyPr/>
        <a:lstStyle/>
        <a:p>
          <a:endParaRPr lang="en-GB"/>
        </a:p>
      </dgm:t>
    </dgm:pt>
    <dgm:pt modelId="{DFB58927-B788-4367-971F-1256F920CD40}">
      <dgm:prSet phldrT="[Text]"/>
      <dgm:spPr/>
      <dgm:t>
        <a:bodyPr/>
        <a:lstStyle/>
        <a:p>
          <a:r>
            <a:rPr lang="en-GB"/>
            <a:t>Emotional</a:t>
          </a:r>
          <a:endParaRPr lang="en-GB" dirty="0"/>
        </a:p>
      </dgm:t>
    </dgm:pt>
    <dgm:pt modelId="{842D1827-D058-4145-A603-F3297F3B77FD}" type="parTrans" cxnId="{A0C0C8D9-935D-42CF-A60B-C2F9221E090C}">
      <dgm:prSet/>
      <dgm:spPr/>
      <dgm:t>
        <a:bodyPr/>
        <a:lstStyle/>
        <a:p>
          <a:endParaRPr lang="en-GB"/>
        </a:p>
      </dgm:t>
    </dgm:pt>
    <dgm:pt modelId="{DEBE6FB9-1FF5-4A7F-B239-3C99544D9A38}" type="sibTrans" cxnId="{A0C0C8D9-935D-42CF-A60B-C2F9221E090C}">
      <dgm:prSet/>
      <dgm:spPr/>
      <dgm:t>
        <a:bodyPr/>
        <a:lstStyle/>
        <a:p>
          <a:endParaRPr lang="en-GB"/>
        </a:p>
      </dgm:t>
    </dgm:pt>
    <dgm:pt modelId="{59405BF1-99D8-46F6-8023-FB0B926F4949}">
      <dgm:prSet phldrT="[Text]"/>
      <dgm:spPr/>
      <dgm:t>
        <a:bodyPr/>
        <a:lstStyle/>
        <a:p>
          <a:r>
            <a:rPr lang="en-GB" dirty="0"/>
            <a:t>Difference </a:t>
          </a:r>
        </a:p>
      </dgm:t>
    </dgm:pt>
    <dgm:pt modelId="{677FB295-CDE2-4AC7-8E0F-8B608A216DE9}" type="parTrans" cxnId="{8153803E-41B0-4C84-A362-EF11DEF0C6F8}">
      <dgm:prSet/>
      <dgm:spPr/>
      <dgm:t>
        <a:bodyPr/>
        <a:lstStyle/>
        <a:p>
          <a:endParaRPr lang="en-GB"/>
        </a:p>
      </dgm:t>
    </dgm:pt>
    <dgm:pt modelId="{B0CDB8A7-E320-4FE5-AE64-D9DB7DF5A71C}" type="sibTrans" cxnId="{8153803E-41B0-4C84-A362-EF11DEF0C6F8}">
      <dgm:prSet/>
      <dgm:spPr/>
      <dgm:t>
        <a:bodyPr/>
        <a:lstStyle/>
        <a:p>
          <a:endParaRPr lang="en-GB"/>
        </a:p>
      </dgm:t>
    </dgm:pt>
    <dgm:pt modelId="{B254D5FE-F5C5-4D53-99C2-D084F6E0AB31}">
      <dgm:prSet phldrT="[Text]"/>
      <dgm:spPr/>
      <dgm:t>
        <a:bodyPr/>
        <a:lstStyle/>
        <a:p>
          <a:r>
            <a:rPr lang="en-GB" dirty="0"/>
            <a:t>Feminine</a:t>
          </a:r>
        </a:p>
      </dgm:t>
    </dgm:pt>
    <dgm:pt modelId="{43BFABFD-E13A-4E2B-9F16-638DE962600A}" type="parTrans" cxnId="{9D3784E5-9BDC-4BE7-A46E-4E5786592BEB}">
      <dgm:prSet/>
      <dgm:spPr/>
      <dgm:t>
        <a:bodyPr/>
        <a:lstStyle/>
        <a:p>
          <a:endParaRPr lang="en-GB"/>
        </a:p>
      </dgm:t>
    </dgm:pt>
    <dgm:pt modelId="{6624C611-7570-458B-BA77-EBE3700B5354}" type="sibTrans" cxnId="{9D3784E5-9BDC-4BE7-A46E-4E5786592BEB}">
      <dgm:prSet/>
      <dgm:spPr/>
      <dgm:t>
        <a:bodyPr/>
        <a:lstStyle/>
        <a:p>
          <a:endParaRPr lang="en-GB"/>
        </a:p>
      </dgm:t>
    </dgm:pt>
    <dgm:pt modelId="{13A65DEF-F47C-48F3-AC8F-39C129D51E4C}">
      <dgm:prSet phldrT="[Text]"/>
      <dgm:spPr/>
      <dgm:t>
        <a:bodyPr/>
        <a:lstStyle/>
        <a:p>
          <a:r>
            <a:rPr lang="en-GB" dirty="0"/>
            <a:t>Leather Homosexuality</a:t>
          </a:r>
        </a:p>
      </dgm:t>
    </dgm:pt>
    <dgm:pt modelId="{B9507732-A64B-476E-BBB7-99DA60480AEC}" type="parTrans" cxnId="{D85F3FC9-E89E-4A38-AC7A-BA3EAF2E856E}">
      <dgm:prSet/>
      <dgm:spPr/>
      <dgm:t>
        <a:bodyPr/>
        <a:lstStyle/>
        <a:p>
          <a:endParaRPr lang="en-GB"/>
        </a:p>
      </dgm:t>
    </dgm:pt>
    <dgm:pt modelId="{20FF006E-9B76-453A-93FE-C4E568F1565E}" type="sibTrans" cxnId="{D85F3FC9-E89E-4A38-AC7A-BA3EAF2E856E}">
      <dgm:prSet/>
      <dgm:spPr/>
      <dgm:t>
        <a:bodyPr/>
        <a:lstStyle/>
        <a:p>
          <a:endParaRPr lang="en-GB"/>
        </a:p>
      </dgm:t>
    </dgm:pt>
    <dgm:pt modelId="{B0AA487B-FD14-4CC7-98A1-976B64E8EBFF}">
      <dgm:prSet phldrT="[Text]"/>
      <dgm:spPr/>
      <dgm:t>
        <a:bodyPr/>
        <a:lstStyle/>
        <a:p>
          <a:r>
            <a:rPr lang="en-GB" dirty="0"/>
            <a:t>Rugged</a:t>
          </a:r>
        </a:p>
      </dgm:t>
    </dgm:pt>
    <dgm:pt modelId="{909389CB-14A3-4FCE-A18B-DF022E9DEA1C}" type="parTrans" cxnId="{29EE7934-513E-4DE2-BD16-4ECE372C4FFF}">
      <dgm:prSet/>
      <dgm:spPr/>
      <dgm:t>
        <a:bodyPr/>
        <a:lstStyle/>
        <a:p>
          <a:endParaRPr lang="en-GB"/>
        </a:p>
      </dgm:t>
    </dgm:pt>
    <dgm:pt modelId="{34ACA853-80ED-4EF4-AD10-03252D578719}" type="sibTrans" cxnId="{29EE7934-513E-4DE2-BD16-4ECE372C4FFF}">
      <dgm:prSet/>
      <dgm:spPr/>
      <dgm:t>
        <a:bodyPr/>
        <a:lstStyle/>
        <a:p>
          <a:endParaRPr lang="en-GB"/>
        </a:p>
      </dgm:t>
    </dgm:pt>
    <dgm:pt modelId="{ACE343A8-F388-4D87-8579-BAFFC3E3EDDD}">
      <dgm:prSet phldrT="[Text]"/>
      <dgm:spPr/>
      <dgm:t>
        <a:bodyPr/>
        <a:lstStyle/>
        <a:p>
          <a:r>
            <a:rPr lang="en-GB" dirty="0"/>
            <a:t>Disciplined</a:t>
          </a:r>
        </a:p>
      </dgm:t>
    </dgm:pt>
    <dgm:pt modelId="{50C3DEB4-E9E0-4B3E-9CA9-AF446EDA16F2}" type="parTrans" cxnId="{95DC3A9C-02DF-4D1F-BFF3-7301208A03F1}">
      <dgm:prSet/>
      <dgm:spPr/>
      <dgm:t>
        <a:bodyPr/>
        <a:lstStyle/>
        <a:p>
          <a:endParaRPr lang="en-GB"/>
        </a:p>
      </dgm:t>
    </dgm:pt>
    <dgm:pt modelId="{4CAC418B-6CC9-4BDB-8F68-6A2DFC473F74}" type="sibTrans" cxnId="{95DC3A9C-02DF-4D1F-BFF3-7301208A03F1}">
      <dgm:prSet/>
      <dgm:spPr/>
      <dgm:t>
        <a:bodyPr/>
        <a:lstStyle/>
        <a:p>
          <a:endParaRPr lang="en-GB"/>
        </a:p>
      </dgm:t>
    </dgm:pt>
    <dgm:pt modelId="{CCEC1BDF-1B1D-4901-BE53-08C7DD60165E}">
      <dgm:prSet phldrT="[Text]"/>
      <dgm:spPr/>
      <dgm:t>
        <a:bodyPr/>
        <a:lstStyle/>
        <a:p>
          <a:r>
            <a:rPr lang="en-GB" dirty="0"/>
            <a:t>Overtly Sexual – Active</a:t>
          </a:r>
        </a:p>
      </dgm:t>
    </dgm:pt>
    <dgm:pt modelId="{EEECD5F4-1C14-4D3B-A11D-5FF2A16C6CC2}" type="parTrans" cxnId="{B210E3E4-3451-410B-9716-92E5EFF97A9F}">
      <dgm:prSet/>
      <dgm:spPr/>
      <dgm:t>
        <a:bodyPr/>
        <a:lstStyle/>
        <a:p>
          <a:endParaRPr lang="en-GB"/>
        </a:p>
      </dgm:t>
    </dgm:pt>
    <dgm:pt modelId="{4D713B07-31BB-44B5-BE4F-598C645CF8E0}" type="sibTrans" cxnId="{B210E3E4-3451-410B-9716-92E5EFF97A9F}">
      <dgm:prSet/>
      <dgm:spPr/>
      <dgm:t>
        <a:bodyPr/>
        <a:lstStyle/>
        <a:p>
          <a:endParaRPr lang="en-GB"/>
        </a:p>
      </dgm:t>
    </dgm:pt>
    <dgm:pt modelId="{99636522-C1C4-4FB2-9158-5318630B822E}">
      <dgm:prSet phldrT="[Text]"/>
      <dgm:spPr/>
      <dgm:t>
        <a:bodyPr/>
        <a:lstStyle/>
        <a:p>
          <a:r>
            <a:rPr lang="en-GB" dirty="0"/>
            <a:t>Brotherhood</a:t>
          </a:r>
        </a:p>
      </dgm:t>
    </dgm:pt>
    <dgm:pt modelId="{C75F02F1-ABEC-4E5C-8BD9-2F26604C2C7D}" type="parTrans" cxnId="{AA1B8521-0401-4DF2-ABA8-AEEB95E8E150}">
      <dgm:prSet/>
      <dgm:spPr/>
      <dgm:t>
        <a:bodyPr/>
        <a:lstStyle/>
        <a:p>
          <a:endParaRPr lang="en-GB"/>
        </a:p>
      </dgm:t>
    </dgm:pt>
    <dgm:pt modelId="{8498624B-0205-4DFA-987A-C6562D079162}" type="sibTrans" cxnId="{AA1B8521-0401-4DF2-ABA8-AEEB95E8E150}">
      <dgm:prSet/>
      <dgm:spPr/>
      <dgm:t>
        <a:bodyPr/>
        <a:lstStyle/>
        <a:p>
          <a:endParaRPr lang="en-GB"/>
        </a:p>
      </dgm:t>
    </dgm:pt>
    <dgm:pt modelId="{3AE1F7C4-693F-499D-8CD0-0EE9CA2CCC3D}">
      <dgm:prSet phldrT="[Text]"/>
      <dgm:spPr/>
      <dgm:t>
        <a:bodyPr/>
        <a:lstStyle/>
        <a:p>
          <a:r>
            <a:rPr lang="en-GB" dirty="0"/>
            <a:t>Masculine</a:t>
          </a:r>
        </a:p>
      </dgm:t>
    </dgm:pt>
    <dgm:pt modelId="{F6A78423-13E9-49DE-941A-9BE340A1A22E}" type="parTrans" cxnId="{39233058-4A6A-4FD0-9201-4A4ABE56CA20}">
      <dgm:prSet/>
      <dgm:spPr/>
      <dgm:t>
        <a:bodyPr/>
        <a:lstStyle/>
        <a:p>
          <a:endParaRPr lang="en-GB"/>
        </a:p>
      </dgm:t>
    </dgm:pt>
    <dgm:pt modelId="{A25445CB-86F0-4616-BC36-7D5A5186B2BD}" type="sibTrans" cxnId="{39233058-4A6A-4FD0-9201-4A4ABE56CA20}">
      <dgm:prSet/>
      <dgm:spPr/>
      <dgm:t>
        <a:bodyPr/>
        <a:lstStyle/>
        <a:p>
          <a:endParaRPr lang="en-GB"/>
        </a:p>
      </dgm:t>
    </dgm:pt>
    <dgm:pt modelId="{FF27C5E1-769F-48EC-9C9D-012FDA557EA0}" type="pres">
      <dgm:prSet presAssocID="{1B87DFF7-CE66-43B4-BA8C-965AA6DFB0D3}" presName="diagram" presStyleCnt="0">
        <dgm:presLayoutVars>
          <dgm:chPref val="1"/>
          <dgm:dir/>
          <dgm:animOne val="branch"/>
          <dgm:animLvl val="lvl"/>
          <dgm:resizeHandles/>
        </dgm:presLayoutVars>
      </dgm:prSet>
      <dgm:spPr/>
    </dgm:pt>
    <dgm:pt modelId="{09CD639D-6C95-49FD-B515-5FFCA836BE6B}" type="pres">
      <dgm:prSet presAssocID="{00C0CDD5-452F-48B2-A239-53EE8C05CF69}" presName="root" presStyleCnt="0"/>
      <dgm:spPr/>
    </dgm:pt>
    <dgm:pt modelId="{2E3F2E8A-A277-4014-85BC-FDBE13141F74}" type="pres">
      <dgm:prSet presAssocID="{00C0CDD5-452F-48B2-A239-53EE8C05CF69}" presName="rootComposite" presStyleCnt="0"/>
      <dgm:spPr/>
    </dgm:pt>
    <dgm:pt modelId="{34856D0E-6782-4411-AE59-BBDE3B94FB70}" type="pres">
      <dgm:prSet presAssocID="{00C0CDD5-452F-48B2-A239-53EE8C05CF69}" presName="rootText" presStyleLbl="node1" presStyleIdx="0" presStyleCnt="2" custLinFactNeighborX="1034" custLinFactNeighborY="-20"/>
      <dgm:spPr/>
    </dgm:pt>
    <dgm:pt modelId="{8C4AA6B4-525F-4FB7-9945-A7D568A4B272}" type="pres">
      <dgm:prSet presAssocID="{00C0CDD5-452F-48B2-A239-53EE8C05CF69}" presName="rootConnector" presStyleLbl="node1" presStyleIdx="0" presStyleCnt="2"/>
      <dgm:spPr/>
    </dgm:pt>
    <dgm:pt modelId="{F602E9C0-E298-49E1-A1B7-E778315221C3}" type="pres">
      <dgm:prSet presAssocID="{00C0CDD5-452F-48B2-A239-53EE8C05CF69}" presName="childShape" presStyleCnt="0"/>
      <dgm:spPr/>
    </dgm:pt>
    <dgm:pt modelId="{EC78A4B6-B547-4E53-87CA-BC54F10C1ABB}" type="pres">
      <dgm:prSet presAssocID="{24DA3F8A-6B4A-4925-A0D5-A9726A5498AB}" presName="Name13" presStyleLbl="parChTrans1D2" presStyleIdx="0" presStyleCnt="10"/>
      <dgm:spPr/>
    </dgm:pt>
    <dgm:pt modelId="{97AF462F-53BB-45A9-9393-478A3DDD91FD}" type="pres">
      <dgm:prSet presAssocID="{D7F9B529-D2E5-43FE-B7EA-BA0C4983B8E4}" presName="childText" presStyleLbl="bgAcc1" presStyleIdx="0" presStyleCnt="10">
        <dgm:presLayoutVars>
          <dgm:bulletEnabled val="1"/>
        </dgm:presLayoutVars>
      </dgm:prSet>
      <dgm:spPr/>
    </dgm:pt>
    <dgm:pt modelId="{1DFA6FED-3D9E-4BDC-B761-ECE784E8C396}" type="pres">
      <dgm:prSet presAssocID="{842D1827-D058-4145-A603-F3297F3B77FD}" presName="Name13" presStyleLbl="parChTrans1D2" presStyleIdx="1" presStyleCnt="10"/>
      <dgm:spPr/>
    </dgm:pt>
    <dgm:pt modelId="{41373E18-325C-4D0B-8B41-14ED36689DA8}" type="pres">
      <dgm:prSet presAssocID="{DFB58927-B788-4367-971F-1256F920CD40}" presName="childText" presStyleLbl="bgAcc1" presStyleIdx="1" presStyleCnt="10">
        <dgm:presLayoutVars>
          <dgm:bulletEnabled val="1"/>
        </dgm:presLayoutVars>
      </dgm:prSet>
      <dgm:spPr/>
    </dgm:pt>
    <dgm:pt modelId="{D51168A7-E4DE-4995-B61A-F1BFF29C814C}" type="pres">
      <dgm:prSet presAssocID="{495E58E5-EB8F-46FB-8D54-9DFEE464BB9F}" presName="Name13" presStyleLbl="parChTrans1D2" presStyleIdx="2" presStyleCnt="10"/>
      <dgm:spPr/>
    </dgm:pt>
    <dgm:pt modelId="{AE8CAC5B-A46B-41EE-AC51-0BED1368F329}" type="pres">
      <dgm:prSet presAssocID="{9BD3AA39-436A-47BB-8126-C87F4C3C8D30}" presName="childText" presStyleLbl="bgAcc1" presStyleIdx="2" presStyleCnt="10">
        <dgm:presLayoutVars>
          <dgm:bulletEnabled val="1"/>
        </dgm:presLayoutVars>
      </dgm:prSet>
      <dgm:spPr/>
    </dgm:pt>
    <dgm:pt modelId="{034CE52B-AAD1-4758-A9B2-2A4AF0B90627}" type="pres">
      <dgm:prSet presAssocID="{677FB295-CDE2-4AC7-8E0F-8B608A216DE9}" presName="Name13" presStyleLbl="parChTrans1D2" presStyleIdx="3" presStyleCnt="10"/>
      <dgm:spPr/>
    </dgm:pt>
    <dgm:pt modelId="{97E049AA-CD18-445B-84D1-85DF7A088441}" type="pres">
      <dgm:prSet presAssocID="{59405BF1-99D8-46F6-8023-FB0B926F4949}" presName="childText" presStyleLbl="bgAcc1" presStyleIdx="3" presStyleCnt="10">
        <dgm:presLayoutVars>
          <dgm:bulletEnabled val="1"/>
        </dgm:presLayoutVars>
      </dgm:prSet>
      <dgm:spPr/>
    </dgm:pt>
    <dgm:pt modelId="{D2954329-40FB-4531-A34C-EF9D9E542535}" type="pres">
      <dgm:prSet presAssocID="{43BFABFD-E13A-4E2B-9F16-638DE962600A}" presName="Name13" presStyleLbl="parChTrans1D2" presStyleIdx="4" presStyleCnt="10"/>
      <dgm:spPr/>
    </dgm:pt>
    <dgm:pt modelId="{B3226F46-3C23-42B6-9600-AFCA133CD7AE}" type="pres">
      <dgm:prSet presAssocID="{B254D5FE-F5C5-4D53-99C2-D084F6E0AB31}" presName="childText" presStyleLbl="bgAcc1" presStyleIdx="4" presStyleCnt="10">
        <dgm:presLayoutVars>
          <dgm:bulletEnabled val="1"/>
        </dgm:presLayoutVars>
      </dgm:prSet>
      <dgm:spPr/>
    </dgm:pt>
    <dgm:pt modelId="{7ED5A760-5908-4039-9233-60C118494A39}" type="pres">
      <dgm:prSet presAssocID="{13A65DEF-F47C-48F3-AC8F-39C129D51E4C}" presName="root" presStyleCnt="0"/>
      <dgm:spPr/>
    </dgm:pt>
    <dgm:pt modelId="{A087BD5E-B26E-4D96-A531-6DD38394CBDC}" type="pres">
      <dgm:prSet presAssocID="{13A65DEF-F47C-48F3-AC8F-39C129D51E4C}" presName="rootComposite" presStyleCnt="0"/>
      <dgm:spPr/>
    </dgm:pt>
    <dgm:pt modelId="{EC42CB11-EC5E-4B4E-9D5B-0E4404CF314D}" type="pres">
      <dgm:prSet presAssocID="{13A65DEF-F47C-48F3-AC8F-39C129D51E4C}" presName="rootText" presStyleLbl="node1" presStyleIdx="1" presStyleCnt="2"/>
      <dgm:spPr/>
    </dgm:pt>
    <dgm:pt modelId="{18AADFCA-167F-4654-BBEB-9D90E78ECE47}" type="pres">
      <dgm:prSet presAssocID="{13A65DEF-F47C-48F3-AC8F-39C129D51E4C}" presName="rootConnector" presStyleLbl="node1" presStyleIdx="1" presStyleCnt="2"/>
      <dgm:spPr/>
    </dgm:pt>
    <dgm:pt modelId="{C811BCC3-46A0-4426-98C9-AA7F020C315F}" type="pres">
      <dgm:prSet presAssocID="{13A65DEF-F47C-48F3-AC8F-39C129D51E4C}" presName="childShape" presStyleCnt="0"/>
      <dgm:spPr/>
    </dgm:pt>
    <dgm:pt modelId="{DA7360A9-B4AE-42EE-B198-7391C3B6FE94}" type="pres">
      <dgm:prSet presAssocID="{909389CB-14A3-4FCE-A18B-DF022E9DEA1C}" presName="Name13" presStyleLbl="parChTrans1D2" presStyleIdx="5" presStyleCnt="10"/>
      <dgm:spPr/>
    </dgm:pt>
    <dgm:pt modelId="{56A874A9-9C97-44DE-8623-1810BDDBACCD}" type="pres">
      <dgm:prSet presAssocID="{B0AA487B-FD14-4CC7-98A1-976B64E8EBFF}" presName="childText" presStyleLbl="bgAcc1" presStyleIdx="5" presStyleCnt="10">
        <dgm:presLayoutVars>
          <dgm:bulletEnabled val="1"/>
        </dgm:presLayoutVars>
      </dgm:prSet>
      <dgm:spPr/>
    </dgm:pt>
    <dgm:pt modelId="{CE4F5C43-9027-456C-8C3D-8E8A9D09D018}" type="pres">
      <dgm:prSet presAssocID="{50C3DEB4-E9E0-4B3E-9CA9-AF446EDA16F2}" presName="Name13" presStyleLbl="parChTrans1D2" presStyleIdx="6" presStyleCnt="10"/>
      <dgm:spPr/>
    </dgm:pt>
    <dgm:pt modelId="{A6D15A45-020A-41CD-B43F-4E8344390816}" type="pres">
      <dgm:prSet presAssocID="{ACE343A8-F388-4D87-8579-BAFFC3E3EDDD}" presName="childText" presStyleLbl="bgAcc1" presStyleIdx="6" presStyleCnt="10">
        <dgm:presLayoutVars>
          <dgm:bulletEnabled val="1"/>
        </dgm:presLayoutVars>
      </dgm:prSet>
      <dgm:spPr/>
    </dgm:pt>
    <dgm:pt modelId="{26F85419-ADA4-4DAE-B86F-C7B3993BE700}" type="pres">
      <dgm:prSet presAssocID="{EEECD5F4-1C14-4D3B-A11D-5FF2A16C6CC2}" presName="Name13" presStyleLbl="parChTrans1D2" presStyleIdx="7" presStyleCnt="10"/>
      <dgm:spPr/>
    </dgm:pt>
    <dgm:pt modelId="{6E038D8D-D262-4B68-9038-858BD3F54F2B}" type="pres">
      <dgm:prSet presAssocID="{CCEC1BDF-1B1D-4901-BE53-08C7DD60165E}" presName="childText" presStyleLbl="bgAcc1" presStyleIdx="7" presStyleCnt="10">
        <dgm:presLayoutVars>
          <dgm:bulletEnabled val="1"/>
        </dgm:presLayoutVars>
      </dgm:prSet>
      <dgm:spPr/>
    </dgm:pt>
    <dgm:pt modelId="{0276A66E-1B1D-40BC-8874-72772D126D04}" type="pres">
      <dgm:prSet presAssocID="{C75F02F1-ABEC-4E5C-8BD9-2F26604C2C7D}" presName="Name13" presStyleLbl="parChTrans1D2" presStyleIdx="8" presStyleCnt="10"/>
      <dgm:spPr/>
    </dgm:pt>
    <dgm:pt modelId="{96BCB1DF-8B9D-4241-AD1C-B8A8C3A2AF5C}" type="pres">
      <dgm:prSet presAssocID="{99636522-C1C4-4FB2-9158-5318630B822E}" presName="childText" presStyleLbl="bgAcc1" presStyleIdx="8" presStyleCnt="10">
        <dgm:presLayoutVars>
          <dgm:bulletEnabled val="1"/>
        </dgm:presLayoutVars>
      </dgm:prSet>
      <dgm:spPr/>
    </dgm:pt>
    <dgm:pt modelId="{1857C5EA-C6C9-4C7D-9E57-AA25954DA9DB}" type="pres">
      <dgm:prSet presAssocID="{F6A78423-13E9-49DE-941A-9BE340A1A22E}" presName="Name13" presStyleLbl="parChTrans1D2" presStyleIdx="9" presStyleCnt="10"/>
      <dgm:spPr/>
    </dgm:pt>
    <dgm:pt modelId="{315F5C19-0172-4100-A8F3-05CC4217E272}" type="pres">
      <dgm:prSet presAssocID="{3AE1F7C4-693F-499D-8CD0-0EE9CA2CCC3D}" presName="childText" presStyleLbl="bgAcc1" presStyleIdx="9" presStyleCnt="10">
        <dgm:presLayoutVars>
          <dgm:bulletEnabled val="1"/>
        </dgm:presLayoutVars>
      </dgm:prSet>
      <dgm:spPr/>
    </dgm:pt>
  </dgm:ptLst>
  <dgm:cxnLst>
    <dgm:cxn modelId="{ABDA4406-9F5F-40DD-8E62-890E8F1A6FCD}" type="presOf" srcId="{1B87DFF7-CE66-43B4-BA8C-965AA6DFB0D3}" destId="{FF27C5E1-769F-48EC-9C9D-012FDA557EA0}" srcOrd="0" destOrd="0" presId="urn:microsoft.com/office/officeart/2005/8/layout/hierarchy3"/>
    <dgm:cxn modelId="{A4902107-E64A-48EA-ABA1-CF456FE5F071}" type="presOf" srcId="{99636522-C1C4-4FB2-9158-5318630B822E}" destId="{96BCB1DF-8B9D-4241-AD1C-B8A8C3A2AF5C}" srcOrd="0" destOrd="0" presId="urn:microsoft.com/office/officeart/2005/8/layout/hierarchy3"/>
    <dgm:cxn modelId="{62DC3407-CE06-488E-866C-358E098080F8}" type="presOf" srcId="{00C0CDD5-452F-48B2-A239-53EE8C05CF69}" destId="{8C4AA6B4-525F-4FB7-9945-A7D568A4B272}" srcOrd="1" destOrd="0" presId="urn:microsoft.com/office/officeart/2005/8/layout/hierarchy3"/>
    <dgm:cxn modelId="{132D6615-FEE2-4D9F-BA97-728862E6B491}" type="presOf" srcId="{DFB58927-B788-4367-971F-1256F920CD40}" destId="{41373E18-325C-4D0B-8B41-14ED36689DA8}" srcOrd="0" destOrd="0" presId="urn:microsoft.com/office/officeart/2005/8/layout/hierarchy3"/>
    <dgm:cxn modelId="{EC65FD16-1F96-4591-9AEA-ADC20E092B5B}" srcId="{1B87DFF7-CE66-43B4-BA8C-965AA6DFB0D3}" destId="{00C0CDD5-452F-48B2-A239-53EE8C05CF69}" srcOrd="0" destOrd="0" parTransId="{5CDDC71C-71FE-429B-845D-474557155C6B}" sibTransId="{B59C179B-271D-417B-B669-94556D4F147A}"/>
    <dgm:cxn modelId="{B09FE21B-1EE7-4510-BEDA-AF5E24C29935}" type="presOf" srcId="{9BD3AA39-436A-47BB-8126-C87F4C3C8D30}" destId="{AE8CAC5B-A46B-41EE-AC51-0BED1368F329}" srcOrd="0" destOrd="0" presId="urn:microsoft.com/office/officeart/2005/8/layout/hierarchy3"/>
    <dgm:cxn modelId="{E848681F-8383-46A7-BCFF-BCBA019E3333}" type="presOf" srcId="{677FB295-CDE2-4AC7-8E0F-8B608A216DE9}" destId="{034CE52B-AAD1-4758-A9B2-2A4AF0B90627}" srcOrd="0" destOrd="0" presId="urn:microsoft.com/office/officeart/2005/8/layout/hierarchy3"/>
    <dgm:cxn modelId="{AA1B8521-0401-4DF2-ABA8-AEEB95E8E150}" srcId="{13A65DEF-F47C-48F3-AC8F-39C129D51E4C}" destId="{99636522-C1C4-4FB2-9158-5318630B822E}" srcOrd="3" destOrd="0" parTransId="{C75F02F1-ABEC-4E5C-8BD9-2F26604C2C7D}" sibTransId="{8498624B-0205-4DFA-987A-C6562D079162}"/>
    <dgm:cxn modelId="{50F61730-EF9C-48A5-B78F-6102987D2FC7}" type="presOf" srcId="{842D1827-D058-4145-A603-F3297F3B77FD}" destId="{1DFA6FED-3D9E-4BDC-B761-ECE784E8C396}" srcOrd="0" destOrd="0" presId="urn:microsoft.com/office/officeart/2005/8/layout/hierarchy3"/>
    <dgm:cxn modelId="{AE7B6234-1AAF-428E-BB80-317F5A8BA0F6}" srcId="{00C0CDD5-452F-48B2-A239-53EE8C05CF69}" destId="{9BD3AA39-436A-47BB-8126-C87F4C3C8D30}" srcOrd="2" destOrd="0" parTransId="{495E58E5-EB8F-46FB-8D54-9DFEE464BB9F}" sibTransId="{97188F46-9CC9-4565-BD21-F1FC16211DCE}"/>
    <dgm:cxn modelId="{29EE7934-513E-4DE2-BD16-4ECE372C4FFF}" srcId="{13A65DEF-F47C-48F3-AC8F-39C129D51E4C}" destId="{B0AA487B-FD14-4CC7-98A1-976B64E8EBFF}" srcOrd="0" destOrd="0" parTransId="{909389CB-14A3-4FCE-A18B-DF022E9DEA1C}" sibTransId="{34ACA853-80ED-4EF4-AD10-03252D578719}"/>
    <dgm:cxn modelId="{8153803E-41B0-4C84-A362-EF11DEF0C6F8}" srcId="{00C0CDD5-452F-48B2-A239-53EE8C05CF69}" destId="{59405BF1-99D8-46F6-8023-FB0B926F4949}" srcOrd="3" destOrd="0" parTransId="{677FB295-CDE2-4AC7-8E0F-8B608A216DE9}" sibTransId="{B0CDB8A7-E320-4FE5-AE64-D9DB7DF5A71C}"/>
    <dgm:cxn modelId="{CB9EF565-C2EB-4F51-AD42-C6731F5CF93A}" type="presOf" srcId="{C75F02F1-ABEC-4E5C-8BD9-2F26604C2C7D}" destId="{0276A66E-1B1D-40BC-8874-72772D126D04}" srcOrd="0" destOrd="0" presId="urn:microsoft.com/office/officeart/2005/8/layout/hierarchy3"/>
    <dgm:cxn modelId="{286AED49-D358-4A95-A0F8-48EF5D98497C}" type="presOf" srcId="{F6A78423-13E9-49DE-941A-9BE340A1A22E}" destId="{1857C5EA-C6C9-4C7D-9E57-AA25954DA9DB}" srcOrd="0" destOrd="0" presId="urn:microsoft.com/office/officeart/2005/8/layout/hierarchy3"/>
    <dgm:cxn modelId="{19628A4A-57C4-40B4-BE04-FD0213C31AEA}" type="presOf" srcId="{13A65DEF-F47C-48F3-AC8F-39C129D51E4C}" destId="{EC42CB11-EC5E-4B4E-9D5B-0E4404CF314D}" srcOrd="0" destOrd="0" presId="urn:microsoft.com/office/officeart/2005/8/layout/hierarchy3"/>
    <dgm:cxn modelId="{B254B66C-B57B-4616-BBD0-99EE784DC090}" type="presOf" srcId="{B0AA487B-FD14-4CC7-98A1-976B64E8EBFF}" destId="{56A874A9-9C97-44DE-8623-1810BDDBACCD}" srcOrd="0" destOrd="0" presId="urn:microsoft.com/office/officeart/2005/8/layout/hierarchy3"/>
    <dgm:cxn modelId="{C40F3E6E-00E6-450E-9E47-A52897EE5176}" type="presOf" srcId="{ACE343A8-F388-4D87-8579-BAFFC3E3EDDD}" destId="{A6D15A45-020A-41CD-B43F-4E8344390816}" srcOrd="0" destOrd="0" presId="urn:microsoft.com/office/officeart/2005/8/layout/hierarchy3"/>
    <dgm:cxn modelId="{AA875152-C446-48EA-9042-1DC41771F659}" type="presOf" srcId="{CCEC1BDF-1B1D-4901-BE53-08C7DD60165E}" destId="{6E038D8D-D262-4B68-9038-858BD3F54F2B}" srcOrd="0" destOrd="0" presId="urn:microsoft.com/office/officeart/2005/8/layout/hierarchy3"/>
    <dgm:cxn modelId="{43DA1A74-B48E-4360-95B2-BC62BFEE68D6}" type="presOf" srcId="{59405BF1-99D8-46F6-8023-FB0B926F4949}" destId="{97E049AA-CD18-445B-84D1-85DF7A088441}" srcOrd="0" destOrd="0" presId="urn:microsoft.com/office/officeart/2005/8/layout/hierarchy3"/>
    <dgm:cxn modelId="{E74A4957-8438-419F-B54E-14B1D33E8C6C}" type="presOf" srcId="{495E58E5-EB8F-46FB-8D54-9DFEE464BB9F}" destId="{D51168A7-E4DE-4995-B61A-F1BFF29C814C}" srcOrd="0" destOrd="0" presId="urn:microsoft.com/office/officeart/2005/8/layout/hierarchy3"/>
    <dgm:cxn modelId="{39233058-4A6A-4FD0-9201-4A4ABE56CA20}" srcId="{13A65DEF-F47C-48F3-AC8F-39C129D51E4C}" destId="{3AE1F7C4-693F-499D-8CD0-0EE9CA2CCC3D}" srcOrd="4" destOrd="0" parTransId="{F6A78423-13E9-49DE-941A-9BE340A1A22E}" sibTransId="{A25445CB-86F0-4616-BC36-7D5A5186B2BD}"/>
    <dgm:cxn modelId="{C8C42959-DAF4-4FD6-B78C-058B089E298E}" type="presOf" srcId="{D7F9B529-D2E5-43FE-B7EA-BA0C4983B8E4}" destId="{97AF462F-53BB-45A9-9393-478A3DDD91FD}" srcOrd="0" destOrd="0" presId="urn:microsoft.com/office/officeart/2005/8/layout/hierarchy3"/>
    <dgm:cxn modelId="{9A53EB82-9288-4A3F-B1B1-2830A8BBC9C8}" type="presOf" srcId="{EEECD5F4-1C14-4D3B-A11D-5FF2A16C6CC2}" destId="{26F85419-ADA4-4DAE-B86F-C7B3993BE700}" srcOrd="0" destOrd="0" presId="urn:microsoft.com/office/officeart/2005/8/layout/hierarchy3"/>
    <dgm:cxn modelId="{0A9D4F87-FE36-4ED0-A974-B8E05B570ECC}" type="presOf" srcId="{50C3DEB4-E9E0-4B3E-9CA9-AF446EDA16F2}" destId="{CE4F5C43-9027-456C-8C3D-8E8A9D09D018}" srcOrd="0" destOrd="0" presId="urn:microsoft.com/office/officeart/2005/8/layout/hierarchy3"/>
    <dgm:cxn modelId="{904BC394-0A86-4788-A347-0F712445EDA9}" type="presOf" srcId="{909389CB-14A3-4FCE-A18B-DF022E9DEA1C}" destId="{DA7360A9-B4AE-42EE-B198-7391C3B6FE94}" srcOrd="0" destOrd="0" presId="urn:microsoft.com/office/officeart/2005/8/layout/hierarchy3"/>
    <dgm:cxn modelId="{95DC3A9C-02DF-4D1F-BFF3-7301208A03F1}" srcId="{13A65DEF-F47C-48F3-AC8F-39C129D51E4C}" destId="{ACE343A8-F388-4D87-8579-BAFFC3E3EDDD}" srcOrd="1" destOrd="0" parTransId="{50C3DEB4-E9E0-4B3E-9CA9-AF446EDA16F2}" sibTransId="{4CAC418B-6CC9-4BDB-8F68-6A2DFC473F74}"/>
    <dgm:cxn modelId="{9EC566A1-1766-44BE-A7C6-68FB07ECC0B4}" type="presOf" srcId="{24DA3F8A-6B4A-4925-A0D5-A9726A5498AB}" destId="{EC78A4B6-B547-4E53-87CA-BC54F10C1ABB}" srcOrd="0" destOrd="0" presId="urn:microsoft.com/office/officeart/2005/8/layout/hierarchy3"/>
    <dgm:cxn modelId="{F8785BC1-4D0F-4527-901D-D8F6EEC48EE3}" type="presOf" srcId="{43BFABFD-E13A-4E2B-9F16-638DE962600A}" destId="{D2954329-40FB-4531-A34C-EF9D9E542535}" srcOrd="0" destOrd="0" presId="urn:microsoft.com/office/officeart/2005/8/layout/hierarchy3"/>
    <dgm:cxn modelId="{D85F3FC9-E89E-4A38-AC7A-BA3EAF2E856E}" srcId="{1B87DFF7-CE66-43B4-BA8C-965AA6DFB0D3}" destId="{13A65DEF-F47C-48F3-AC8F-39C129D51E4C}" srcOrd="1" destOrd="0" parTransId="{B9507732-A64B-476E-BBB7-99DA60480AEC}" sibTransId="{20FF006E-9B76-453A-93FE-C4E568F1565E}"/>
    <dgm:cxn modelId="{E0CF59CC-6810-41A2-B3FA-E9776CB6430F}" srcId="{00C0CDD5-452F-48B2-A239-53EE8C05CF69}" destId="{D7F9B529-D2E5-43FE-B7EA-BA0C4983B8E4}" srcOrd="0" destOrd="0" parTransId="{24DA3F8A-6B4A-4925-A0D5-A9726A5498AB}" sibTransId="{C796DD6A-5A8C-4FB0-B8D2-A96A8C4C5EC7}"/>
    <dgm:cxn modelId="{A0C0C8D9-935D-42CF-A60B-C2F9221E090C}" srcId="{00C0CDD5-452F-48B2-A239-53EE8C05CF69}" destId="{DFB58927-B788-4367-971F-1256F920CD40}" srcOrd="1" destOrd="0" parTransId="{842D1827-D058-4145-A603-F3297F3B77FD}" sibTransId="{DEBE6FB9-1FF5-4A7F-B239-3C99544D9A38}"/>
    <dgm:cxn modelId="{C0F999DB-A799-4B3B-A95E-79F7130344BE}" type="presOf" srcId="{13A65DEF-F47C-48F3-AC8F-39C129D51E4C}" destId="{18AADFCA-167F-4654-BBEB-9D90E78ECE47}" srcOrd="1" destOrd="0" presId="urn:microsoft.com/office/officeart/2005/8/layout/hierarchy3"/>
    <dgm:cxn modelId="{1C769DDB-0A4A-42C8-AB23-683C0FFE1F1E}" type="presOf" srcId="{B254D5FE-F5C5-4D53-99C2-D084F6E0AB31}" destId="{B3226F46-3C23-42B6-9600-AFCA133CD7AE}" srcOrd="0" destOrd="0" presId="urn:microsoft.com/office/officeart/2005/8/layout/hierarchy3"/>
    <dgm:cxn modelId="{B210E3E4-3451-410B-9716-92E5EFF97A9F}" srcId="{13A65DEF-F47C-48F3-AC8F-39C129D51E4C}" destId="{CCEC1BDF-1B1D-4901-BE53-08C7DD60165E}" srcOrd="2" destOrd="0" parTransId="{EEECD5F4-1C14-4D3B-A11D-5FF2A16C6CC2}" sibTransId="{4D713B07-31BB-44B5-BE4F-598C645CF8E0}"/>
    <dgm:cxn modelId="{9D3784E5-9BDC-4BE7-A46E-4E5786592BEB}" srcId="{00C0CDD5-452F-48B2-A239-53EE8C05CF69}" destId="{B254D5FE-F5C5-4D53-99C2-D084F6E0AB31}" srcOrd="4" destOrd="0" parTransId="{43BFABFD-E13A-4E2B-9F16-638DE962600A}" sibTransId="{6624C611-7570-458B-BA77-EBE3700B5354}"/>
    <dgm:cxn modelId="{CCEEADF0-AD5A-48D1-8A0F-EC8B87FF0ABE}" type="presOf" srcId="{00C0CDD5-452F-48B2-A239-53EE8C05CF69}" destId="{34856D0E-6782-4411-AE59-BBDE3B94FB70}" srcOrd="0" destOrd="0" presId="urn:microsoft.com/office/officeart/2005/8/layout/hierarchy3"/>
    <dgm:cxn modelId="{F62DDCFE-1563-4127-9F65-BDA6F65338E9}" type="presOf" srcId="{3AE1F7C4-693F-499D-8CD0-0EE9CA2CCC3D}" destId="{315F5C19-0172-4100-A8F3-05CC4217E272}" srcOrd="0" destOrd="0" presId="urn:microsoft.com/office/officeart/2005/8/layout/hierarchy3"/>
    <dgm:cxn modelId="{433F18CC-46FD-47CA-93B7-C915CEC810BC}" type="presParOf" srcId="{FF27C5E1-769F-48EC-9C9D-012FDA557EA0}" destId="{09CD639D-6C95-49FD-B515-5FFCA836BE6B}" srcOrd="0" destOrd="0" presId="urn:microsoft.com/office/officeart/2005/8/layout/hierarchy3"/>
    <dgm:cxn modelId="{B8B65D8C-0860-4BAB-A083-A64087102A0E}" type="presParOf" srcId="{09CD639D-6C95-49FD-B515-5FFCA836BE6B}" destId="{2E3F2E8A-A277-4014-85BC-FDBE13141F74}" srcOrd="0" destOrd="0" presId="urn:microsoft.com/office/officeart/2005/8/layout/hierarchy3"/>
    <dgm:cxn modelId="{C38060C2-D960-4A73-BC26-6886EB547AA5}" type="presParOf" srcId="{2E3F2E8A-A277-4014-85BC-FDBE13141F74}" destId="{34856D0E-6782-4411-AE59-BBDE3B94FB70}" srcOrd="0" destOrd="0" presId="urn:microsoft.com/office/officeart/2005/8/layout/hierarchy3"/>
    <dgm:cxn modelId="{6F8BA138-47F6-4665-8EFC-A82260FE9187}" type="presParOf" srcId="{2E3F2E8A-A277-4014-85BC-FDBE13141F74}" destId="{8C4AA6B4-525F-4FB7-9945-A7D568A4B272}" srcOrd="1" destOrd="0" presId="urn:microsoft.com/office/officeart/2005/8/layout/hierarchy3"/>
    <dgm:cxn modelId="{5A28EDC3-B290-466C-9752-FCD161FF72A3}" type="presParOf" srcId="{09CD639D-6C95-49FD-B515-5FFCA836BE6B}" destId="{F602E9C0-E298-49E1-A1B7-E778315221C3}" srcOrd="1" destOrd="0" presId="urn:microsoft.com/office/officeart/2005/8/layout/hierarchy3"/>
    <dgm:cxn modelId="{76955B83-427A-426E-B3DC-5508549AAB9C}" type="presParOf" srcId="{F602E9C0-E298-49E1-A1B7-E778315221C3}" destId="{EC78A4B6-B547-4E53-87CA-BC54F10C1ABB}" srcOrd="0" destOrd="0" presId="urn:microsoft.com/office/officeart/2005/8/layout/hierarchy3"/>
    <dgm:cxn modelId="{4EEC4709-F719-4881-B28B-1DF2B2A4C6A7}" type="presParOf" srcId="{F602E9C0-E298-49E1-A1B7-E778315221C3}" destId="{97AF462F-53BB-45A9-9393-478A3DDD91FD}" srcOrd="1" destOrd="0" presId="urn:microsoft.com/office/officeart/2005/8/layout/hierarchy3"/>
    <dgm:cxn modelId="{9E24DB90-8449-4CA0-A513-8E4B112F8573}" type="presParOf" srcId="{F602E9C0-E298-49E1-A1B7-E778315221C3}" destId="{1DFA6FED-3D9E-4BDC-B761-ECE784E8C396}" srcOrd="2" destOrd="0" presId="urn:microsoft.com/office/officeart/2005/8/layout/hierarchy3"/>
    <dgm:cxn modelId="{9B76B1FA-4CD6-47AB-A52E-836BFC0CD01D}" type="presParOf" srcId="{F602E9C0-E298-49E1-A1B7-E778315221C3}" destId="{41373E18-325C-4D0B-8B41-14ED36689DA8}" srcOrd="3" destOrd="0" presId="urn:microsoft.com/office/officeart/2005/8/layout/hierarchy3"/>
    <dgm:cxn modelId="{571F8D87-42F6-44FB-96B7-723F6B9F2FCB}" type="presParOf" srcId="{F602E9C0-E298-49E1-A1B7-E778315221C3}" destId="{D51168A7-E4DE-4995-B61A-F1BFF29C814C}" srcOrd="4" destOrd="0" presId="urn:microsoft.com/office/officeart/2005/8/layout/hierarchy3"/>
    <dgm:cxn modelId="{ED60FA72-1209-43E2-B675-A8CF0DF105A9}" type="presParOf" srcId="{F602E9C0-E298-49E1-A1B7-E778315221C3}" destId="{AE8CAC5B-A46B-41EE-AC51-0BED1368F329}" srcOrd="5" destOrd="0" presId="urn:microsoft.com/office/officeart/2005/8/layout/hierarchy3"/>
    <dgm:cxn modelId="{24A11240-2688-40A9-8060-52EADD9988F2}" type="presParOf" srcId="{F602E9C0-E298-49E1-A1B7-E778315221C3}" destId="{034CE52B-AAD1-4758-A9B2-2A4AF0B90627}" srcOrd="6" destOrd="0" presId="urn:microsoft.com/office/officeart/2005/8/layout/hierarchy3"/>
    <dgm:cxn modelId="{2B1C5F2A-FF9B-4266-98D0-1DA95E2BD20B}" type="presParOf" srcId="{F602E9C0-E298-49E1-A1B7-E778315221C3}" destId="{97E049AA-CD18-445B-84D1-85DF7A088441}" srcOrd="7" destOrd="0" presId="urn:microsoft.com/office/officeart/2005/8/layout/hierarchy3"/>
    <dgm:cxn modelId="{827610F2-41CB-4492-BEA9-32EC12B12583}" type="presParOf" srcId="{F602E9C0-E298-49E1-A1B7-E778315221C3}" destId="{D2954329-40FB-4531-A34C-EF9D9E542535}" srcOrd="8" destOrd="0" presId="urn:microsoft.com/office/officeart/2005/8/layout/hierarchy3"/>
    <dgm:cxn modelId="{62F9482C-AB54-4891-BF51-56E2AB74D2D9}" type="presParOf" srcId="{F602E9C0-E298-49E1-A1B7-E778315221C3}" destId="{B3226F46-3C23-42B6-9600-AFCA133CD7AE}" srcOrd="9" destOrd="0" presId="urn:microsoft.com/office/officeart/2005/8/layout/hierarchy3"/>
    <dgm:cxn modelId="{F8824FB8-9EFC-4978-85F0-6019A35A8F90}" type="presParOf" srcId="{FF27C5E1-769F-48EC-9C9D-012FDA557EA0}" destId="{7ED5A760-5908-4039-9233-60C118494A39}" srcOrd="1" destOrd="0" presId="urn:microsoft.com/office/officeart/2005/8/layout/hierarchy3"/>
    <dgm:cxn modelId="{9BEFC931-6754-4AC3-8BA0-6679D33BB845}" type="presParOf" srcId="{7ED5A760-5908-4039-9233-60C118494A39}" destId="{A087BD5E-B26E-4D96-A531-6DD38394CBDC}" srcOrd="0" destOrd="0" presId="urn:microsoft.com/office/officeart/2005/8/layout/hierarchy3"/>
    <dgm:cxn modelId="{CFEC9E8A-DF28-471F-9B32-B039C4EE4112}" type="presParOf" srcId="{A087BD5E-B26E-4D96-A531-6DD38394CBDC}" destId="{EC42CB11-EC5E-4B4E-9D5B-0E4404CF314D}" srcOrd="0" destOrd="0" presId="urn:microsoft.com/office/officeart/2005/8/layout/hierarchy3"/>
    <dgm:cxn modelId="{2F38B353-7496-41F4-BF7B-44D65B826A02}" type="presParOf" srcId="{A087BD5E-B26E-4D96-A531-6DD38394CBDC}" destId="{18AADFCA-167F-4654-BBEB-9D90E78ECE47}" srcOrd="1" destOrd="0" presId="urn:microsoft.com/office/officeart/2005/8/layout/hierarchy3"/>
    <dgm:cxn modelId="{3947B551-A1D7-4CF9-A162-73D189B2E049}" type="presParOf" srcId="{7ED5A760-5908-4039-9233-60C118494A39}" destId="{C811BCC3-46A0-4426-98C9-AA7F020C315F}" srcOrd="1" destOrd="0" presId="urn:microsoft.com/office/officeart/2005/8/layout/hierarchy3"/>
    <dgm:cxn modelId="{397A6ED4-CC8B-4245-BC13-D40A7BC3A912}" type="presParOf" srcId="{C811BCC3-46A0-4426-98C9-AA7F020C315F}" destId="{DA7360A9-B4AE-42EE-B198-7391C3B6FE94}" srcOrd="0" destOrd="0" presId="urn:microsoft.com/office/officeart/2005/8/layout/hierarchy3"/>
    <dgm:cxn modelId="{EF4B2E1D-2D71-44A1-9AFA-49642EA38B72}" type="presParOf" srcId="{C811BCC3-46A0-4426-98C9-AA7F020C315F}" destId="{56A874A9-9C97-44DE-8623-1810BDDBACCD}" srcOrd="1" destOrd="0" presId="urn:microsoft.com/office/officeart/2005/8/layout/hierarchy3"/>
    <dgm:cxn modelId="{43BE9F85-0C3E-470B-9CCF-9D05B5F0C8CC}" type="presParOf" srcId="{C811BCC3-46A0-4426-98C9-AA7F020C315F}" destId="{CE4F5C43-9027-456C-8C3D-8E8A9D09D018}" srcOrd="2" destOrd="0" presId="urn:microsoft.com/office/officeart/2005/8/layout/hierarchy3"/>
    <dgm:cxn modelId="{CF498853-3ABA-4319-AB26-277FA6CB3091}" type="presParOf" srcId="{C811BCC3-46A0-4426-98C9-AA7F020C315F}" destId="{A6D15A45-020A-41CD-B43F-4E8344390816}" srcOrd="3" destOrd="0" presId="urn:microsoft.com/office/officeart/2005/8/layout/hierarchy3"/>
    <dgm:cxn modelId="{BDE38736-EC47-4C7E-9012-62E733951F8B}" type="presParOf" srcId="{C811BCC3-46A0-4426-98C9-AA7F020C315F}" destId="{26F85419-ADA4-4DAE-B86F-C7B3993BE700}" srcOrd="4" destOrd="0" presId="urn:microsoft.com/office/officeart/2005/8/layout/hierarchy3"/>
    <dgm:cxn modelId="{39F47913-B3AD-4588-AF52-2773A290E734}" type="presParOf" srcId="{C811BCC3-46A0-4426-98C9-AA7F020C315F}" destId="{6E038D8D-D262-4B68-9038-858BD3F54F2B}" srcOrd="5" destOrd="0" presId="urn:microsoft.com/office/officeart/2005/8/layout/hierarchy3"/>
    <dgm:cxn modelId="{B17D4660-8CA4-4CEC-B543-2FA04CF5674E}" type="presParOf" srcId="{C811BCC3-46A0-4426-98C9-AA7F020C315F}" destId="{0276A66E-1B1D-40BC-8874-72772D126D04}" srcOrd="6" destOrd="0" presId="urn:microsoft.com/office/officeart/2005/8/layout/hierarchy3"/>
    <dgm:cxn modelId="{C5C26982-FA55-4EAF-9C12-425BDD640FE9}" type="presParOf" srcId="{C811BCC3-46A0-4426-98C9-AA7F020C315F}" destId="{96BCB1DF-8B9D-4241-AD1C-B8A8C3A2AF5C}" srcOrd="7" destOrd="0" presId="urn:microsoft.com/office/officeart/2005/8/layout/hierarchy3"/>
    <dgm:cxn modelId="{77406F2F-2DA2-4D52-B148-F13648C896EB}" type="presParOf" srcId="{C811BCC3-46A0-4426-98C9-AA7F020C315F}" destId="{1857C5EA-C6C9-4C7D-9E57-AA25954DA9DB}" srcOrd="8" destOrd="0" presId="urn:microsoft.com/office/officeart/2005/8/layout/hierarchy3"/>
    <dgm:cxn modelId="{D11BE193-2589-4260-95DE-C53EB59F80D3}" type="presParOf" srcId="{C811BCC3-46A0-4426-98C9-AA7F020C315F}" destId="{315F5C19-0172-4100-A8F3-05CC4217E272}" srcOrd="9"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87DFF7-CE66-43B4-BA8C-965AA6DFB0D3}"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00C0CDD5-452F-48B2-A239-53EE8C05CF69}">
      <dgm:prSet phldrT="[Text]"/>
      <dgm:spPr/>
      <dgm:t>
        <a:bodyPr/>
        <a:lstStyle/>
        <a:p>
          <a:r>
            <a:rPr lang="en-GB" dirty="0"/>
            <a:t>Male Homosexuality</a:t>
          </a:r>
        </a:p>
      </dgm:t>
    </dgm:pt>
    <dgm:pt modelId="{5CDDC71C-71FE-429B-845D-474557155C6B}" type="parTrans" cxnId="{EC65FD16-1F96-4591-9AEA-ADC20E092B5B}">
      <dgm:prSet/>
      <dgm:spPr/>
      <dgm:t>
        <a:bodyPr/>
        <a:lstStyle/>
        <a:p>
          <a:endParaRPr lang="en-GB"/>
        </a:p>
      </dgm:t>
    </dgm:pt>
    <dgm:pt modelId="{B59C179B-271D-417B-B669-94556D4F147A}" type="sibTrans" cxnId="{EC65FD16-1F96-4591-9AEA-ADC20E092B5B}">
      <dgm:prSet/>
      <dgm:spPr/>
      <dgm:t>
        <a:bodyPr/>
        <a:lstStyle/>
        <a:p>
          <a:endParaRPr lang="en-GB"/>
        </a:p>
      </dgm:t>
    </dgm:pt>
    <dgm:pt modelId="{D7F9B529-D2E5-43FE-B7EA-BA0C4983B8E4}">
      <dgm:prSet phldrT="[Text]"/>
      <dgm:spPr/>
      <dgm:t>
        <a:bodyPr/>
        <a:lstStyle/>
        <a:p>
          <a:r>
            <a:rPr lang="en-GB" dirty="0"/>
            <a:t>Camp</a:t>
          </a:r>
        </a:p>
      </dgm:t>
    </dgm:pt>
    <dgm:pt modelId="{24DA3F8A-6B4A-4925-A0D5-A9726A5498AB}" type="parTrans" cxnId="{E0CF59CC-6810-41A2-B3FA-E9776CB6430F}">
      <dgm:prSet/>
      <dgm:spPr/>
      <dgm:t>
        <a:bodyPr/>
        <a:lstStyle/>
        <a:p>
          <a:endParaRPr lang="en-GB"/>
        </a:p>
      </dgm:t>
    </dgm:pt>
    <dgm:pt modelId="{C796DD6A-5A8C-4FB0-B8D2-A96A8C4C5EC7}" type="sibTrans" cxnId="{E0CF59CC-6810-41A2-B3FA-E9776CB6430F}">
      <dgm:prSet/>
      <dgm:spPr/>
      <dgm:t>
        <a:bodyPr/>
        <a:lstStyle/>
        <a:p>
          <a:endParaRPr lang="en-GB"/>
        </a:p>
      </dgm:t>
    </dgm:pt>
    <dgm:pt modelId="{9BD3AA39-436A-47BB-8126-C87F4C3C8D30}">
      <dgm:prSet phldrT="[Text]"/>
      <dgm:spPr/>
      <dgm:t>
        <a:bodyPr/>
        <a:lstStyle/>
        <a:p>
          <a:r>
            <a:rPr lang="en-GB" dirty="0"/>
            <a:t>De-Sexed - Passive</a:t>
          </a:r>
        </a:p>
      </dgm:t>
    </dgm:pt>
    <dgm:pt modelId="{495E58E5-EB8F-46FB-8D54-9DFEE464BB9F}" type="parTrans" cxnId="{AE7B6234-1AAF-428E-BB80-317F5A8BA0F6}">
      <dgm:prSet/>
      <dgm:spPr/>
      <dgm:t>
        <a:bodyPr/>
        <a:lstStyle/>
        <a:p>
          <a:endParaRPr lang="en-GB"/>
        </a:p>
      </dgm:t>
    </dgm:pt>
    <dgm:pt modelId="{97188F46-9CC9-4565-BD21-F1FC16211DCE}" type="sibTrans" cxnId="{AE7B6234-1AAF-428E-BB80-317F5A8BA0F6}">
      <dgm:prSet/>
      <dgm:spPr/>
      <dgm:t>
        <a:bodyPr/>
        <a:lstStyle/>
        <a:p>
          <a:endParaRPr lang="en-GB"/>
        </a:p>
      </dgm:t>
    </dgm:pt>
    <dgm:pt modelId="{59405BF1-99D8-46F6-8023-FB0B926F4949}">
      <dgm:prSet phldrT="[Text]"/>
      <dgm:spPr/>
      <dgm:t>
        <a:bodyPr/>
        <a:lstStyle/>
        <a:p>
          <a:r>
            <a:rPr lang="en-GB" dirty="0"/>
            <a:t>Difference </a:t>
          </a:r>
        </a:p>
      </dgm:t>
    </dgm:pt>
    <dgm:pt modelId="{677FB295-CDE2-4AC7-8E0F-8B608A216DE9}" type="parTrans" cxnId="{8153803E-41B0-4C84-A362-EF11DEF0C6F8}">
      <dgm:prSet/>
      <dgm:spPr/>
      <dgm:t>
        <a:bodyPr/>
        <a:lstStyle/>
        <a:p>
          <a:endParaRPr lang="en-GB"/>
        </a:p>
      </dgm:t>
    </dgm:pt>
    <dgm:pt modelId="{B0CDB8A7-E320-4FE5-AE64-D9DB7DF5A71C}" type="sibTrans" cxnId="{8153803E-41B0-4C84-A362-EF11DEF0C6F8}">
      <dgm:prSet/>
      <dgm:spPr/>
      <dgm:t>
        <a:bodyPr/>
        <a:lstStyle/>
        <a:p>
          <a:endParaRPr lang="en-GB"/>
        </a:p>
      </dgm:t>
    </dgm:pt>
    <dgm:pt modelId="{B254D5FE-F5C5-4D53-99C2-D084F6E0AB31}">
      <dgm:prSet phldrT="[Text]"/>
      <dgm:spPr/>
      <dgm:t>
        <a:bodyPr/>
        <a:lstStyle/>
        <a:p>
          <a:r>
            <a:rPr lang="en-GB" dirty="0"/>
            <a:t>Feminine</a:t>
          </a:r>
        </a:p>
      </dgm:t>
    </dgm:pt>
    <dgm:pt modelId="{43BFABFD-E13A-4E2B-9F16-638DE962600A}" type="parTrans" cxnId="{9D3784E5-9BDC-4BE7-A46E-4E5786592BEB}">
      <dgm:prSet/>
      <dgm:spPr/>
      <dgm:t>
        <a:bodyPr/>
        <a:lstStyle/>
        <a:p>
          <a:endParaRPr lang="en-GB"/>
        </a:p>
      </dgm:t>
    </dgm:pt>
    <dgm:pt modelId="{6624C611-7570-458B-BA77-EBE3700B5354}" type="sibTrans" cxnId="{9D3784E5-9BDC-4BE7-A46E-4E5786592BEB}">
      <dgm:prSet/>
      <dgm:spPr/>
      <dgm:t>
        <a:bodyPr/>
        <a:lstStyle/>
        <a:p>
          <a:endParaRPr lang="en-GB"/>
        </a:p>
      </dgm:t>
    </dgm:pt>
    <dgm:pt modelId="{13A65DEF-F47C-48F3-AC8F-39C129D51E4C}">
      <dgm:prSet phldrT="[Text]"/>
      <dgm:spPr/>
      <dgm:t>
        <a:bodyPr/>
        <a:lstStyle/>
        <a:p>
          <a:r>
            <a:rPr lang="en-GB" dirty="0"/>
            <a:t>Bear Homosexuality</a:t>
          </a:r>
        </a:p>
      </dgm:t>
    </dgm:pt>
    <dgm:pt modelId="{B9507732-A64B-476E-BBB7-99DA60480AEC}" type="parTrans" cxnId="{D85F3FC9-E89E-4A38-AC7A-BA3EAF2E856E}">
      <dgm:prSet/>
      <dgm:spPr/>
      <dgm:t>
        <a:bodyPr/>
        <a:lstStyle/>
        <a:p>
          <a:endParaRPr lang="en-GB"/>
        </a:p>
      </dgm:t>
    </dgm:pt>
    <dgm:pt modelId="{20FF006E-9B76-453A-93FE-C4E568F1565E}" type="sibTrans" cxnId="{D85F3FC9-E89E-4A38-AC7A-BA3EAF2E856E}">
      <dgm:prSet/>
      <dgm:spPr/>
      <dgm:t>
        <a:bodyPr/>
        <a:lstStyle/>
        <a:p>
          <a:endParaRPr lang="en-GB"/>
        </a:p>
      </dgm:t>
    </dgm:pt>
    <dgm:pt modelId="{B0AA487B-FD14-4CC7-98A1-976B64E8EBFF}">
      <dgm:prSet phldrT="[Text]"/>
      <dgm:spPr/>
      <dgm:t>
        <a:bodyPr/>
        <a:lstStyle/>
        <a:p>
          <a:r>
            <a:rPr lang="en-GB" dirty="0"/>
            <a:t>Rugged</a:t>
          </a:r>
        </a:p>
      </dgm:t>
    </dgm:pt>
    <dgm:pt modelId="{909389CB-14A3-4FCE-A18B-DF022E9DEA1C}" type="parTrans" cxnId="{29EE7934-513E-4DE2-BD16-4ECE372C4FFF}">
      <dgm:prSet/>
      <dgm:spPr/>
      <dgm:t>
        <a:bodyPr/>
        <a:lstStyle/>
        <a:p>
          <a:endParaRPr lang="en-GB"/>
        </a:p>
      </dgm:t>
    </dgm:pt>
    <dgm:pt modelId="{34ACA853-80ED-4EF4-AD10-03252D578719}" type="sibTrans" cxnId="{29EE7934-513E-4DE2-BD16-4ECE372C4FFF}">
      <dgm:prSet/>
      <dgm:spPr/>
      <dgm:t>
        <a:bodyPr/>
        <a:lstStyle/>
        <a:p>
          <a:endParaRPr lang="en-GB"/>
        </a:p>
      </dgm:t>
    </dgm:pt>
    <dgm:pt modelId="{ACE343A8-F388-4D87-8579-BAFFC3E3EDDD}">
      <dgm:prSet phldrT="[Text]"/>
      <dgm:spPr/>
      <dgm:t>
        <a:bodyPr/>
        <a:lstStyle/>
        <a:p>
          <a:r>
            <a:rPr lang="en-GB" dirty="0"/>
            <a:t>Stoic</a:t>
          </a:r>
        </a:p>
      </dgm:t>
    </dgm:pt>
    <dgm:pt modelId="{50C3DEB4-E9E0-4B3E-9CA9-AF446EDA16F2}" type="parTrans" cxnId="{95DC3A9C-02DF-4D1F-BFF3-7301208A03F1}">
      <dgm:prSet/>
      <dgm:spPr/>
      <dgm:t>
        <a:bodyPr/>
        <a:lstStyle/>
        <a:p>
          <a:endParaRPr lang="en-GB"/>
        </a:p>
      </dgm:t>
    </dgm:pt>
    <dgm:pt modelId="{4CAC418B-6CC9-4BDB-8F68-6A2DFC473F74}" type="sibTrans" cxnId="{95DC3A9C-02DF-4D1F-BFF3-7301208A03F1}">
      <dgm:prSet/>
      <dgm:spPr/>
      <dgm:t>
        <a:bodyPr/>
        <a:lstStyle/>
        <a:p>
          <a:endParaRPr lang="en-GB"/>
        </a:p>
      </dgm:t>
    </dgm:pt>
    <dgm:pt modelId="{CCEC1BDF-1B1D-4901-BE53-08C7DD60165E}">
      <dgm:prSet phldrT="[Text]"/>
      <dgm:spPr/>
      <dgm:t>
        <a:bodyPr/>
        <a:lstStyle/>
        <a:p>
          <a:r>
            <a:rPr lang="en-GB" dirty="0"/>
            <a:t>Overtly Sexual – Active</a:t>
          </a:r>
        </a:p>
      </dgm:t>
    </dgm:pt>
    <dgm:pt modelId="{EEECD5F4-1C14-4D3B-A11D-5FF2A16C6CC2}" type="parTrans" cxnId="{B210E3E4-3451-410B-9716-92E5EFF97A9F}">
      <dgm:prSet/>
      <dgm:spPr/>
      <dgm:t>
        <a:bodyPr/>
        <a:lstStyle/>
        <a:p>
          <a:endParaRPr lang="en-GB"/>
        </a:p>
      </dgm:t>
    </dgm:pt>
    <dgm:pt modelId="{4D713B07-31BB-44B5-BE4F-598C645CF8E0}" type="sibTrans" cxnId="{B210E3E4-3451-410B-9716-92E5EFF97A9F}">
      <dgm:prSet/>
      <dgm:spPr/>
      <dgm:t>
        <a:bodyPr/>
        <a:lstStyle/>
        <a:p>
          <a:endParaRPr lang="en-GB"/>
        </a:p>
      </dgm:t>
    </dgm:pt>
    <dgm:pt modelId="{99636522-C1C4-4FB2-9158-5318630B822E}">
      <dgm:prSet phldrT="[Text]"/>
      <dgm:spPr/>
      <dgm:t>
        <a:bodyPr/>
        <a:lstStyle/>
        <a:p>
          <a:r>
            <a:rPr lang="en-GB" dirty="0"/>
            <a:t>Brotherhood</a:t>
          </a:r>
        </a:p>
      </dgm:t>
    </dgm:pt>
    <dgm:pt modelId="{C75F02F1-ABEC-4E5C-8BD9-2F26604C2C7D}" type="parTrans" cxnId="{AA1B8521-0401-4DF2-ABA8-AEEB95E8E150}">
      <dgm:prSet/>
      <dgm:spPr/>
      <dgm:t>
        <a:bodyPr/>
        <a:lstStyle/>
        <a:p>
          <a:endParaRPr lang="en-GB"/>
        </a:p>
      </dgm:t>
    </dgm:pt>
    <dgm:pt modelId="{8498624B-0205-4DFA-987A-C6562D079162}" type="sibTrans" cxnId="{AA1B8521-0401-4DF2-ABA8-AEEB95E8E150}">
      <dgm:prSet/>
      <dgm:spPr/>
      <dgm:t>
        <a:bodyPr/>
        <a:lstStyle/>
        <a:p>
          <a:endParaRPr lang="en-GB"/>
        </a:p>
      </dgm:t>
    </dgm:pt>
    <dgm:pt modelId="{3AE1F7C4-693F-499D-8CD0-0EE9CA2CCC3D}">
      <dgm:prSet phldrT="[Text]"/>
      <dgm:spPr/>
      <dgm:t>
        <a:bodyPr/>
        <a:lstStyle/>
        <a:p>
          <a:r>
            <a:rPr lang="en-GB" dirty="0"/>
            <a:t>Masculine</a:t>
          </a:r>
        </a:p>
      </dgm:t>
    </dgm:pt>
    <dgm:pt modelId="{F6A78423-13E9-49DE-941A-9BE340A1A22E}" type="parTrans" cxnId="{39233058-4A6A-4FD0-9201-4A4ABE56CA20}">
      <dgm:prSet/>
      <dgm:spPr/>
      <dgm:t>
        <a:bodyPr/>
        <a:lstStyle/>
        <a:p>
          <a:endParaRPr lang="en-GB"/>
        </a:p>
      </dgm:t>
    </dgm:pt>
    <dgm:pt modelId="{A25445CB-86F0-4616-BC36-7D5A5186B2BD}" type="sibTrans" cxnId="{39233058-4A6A-4FD0-9201-4A4ABE56CA20}">
      <dgm:prSet/>
      <dgm:spPr/>
      <dgm:t>
        <a:bodyPr/>
        <a:lstStyle/>
        <a:p>
          <a:endParaRPr lang="en-GB"/>
        </a:p>
      </dgm:t>
    </dgm:pt>
    <dgm:pt modelId="{DFB58927-B788-4367-971F-1256F920CD40}">
      <dgm:prSet phldrT="[Text]"/>
      <dgm:spPr/>
      <dgm:t>
        <a:bodyPr/>
        <a:lstStyle/>
        <a:p>
          <a:r>
            <a:rPr lang="en-GB" dirty="0"/>
            <a:t>Emotional</a:t>
          </a:r>
        </a:p>
      </dgm:t>
    </dgm:pt>
    <dgm:pt modelId="{DEBE6FB9-1FF5-4A7F-B239-3C99544D9A38}" type="sibTrans" cxnId="{A0C0C8D9-935D-42CF-A60B-C2F9221E090C}">
      <dgm:prSet/>
      <dgm:spPr/>
      <dgm:t>
        <a:bodyPr/>
        <a:lstStyle/>
        <a:p>
          <a:endParaRPr lang="en-GB"/>
        </a:p>
      </dgm:t>
    </dgm:pt>
    <dgm:pt modelId="{842D1827-D058-4145-A603-F3297F3B77FD}" type="parTrans" cxnId="{A0C0C8D9-935D-42CF-A60B-C2F9221E090C}">
      <dgm:prSet/>
      <dgm:spPr/>
      <dgm:t>
        <a:bodyPr/>
        <a:lstStyle/>
        <a:p>
          <a:endParaRPr lang="en-GB"/>
        </a:p>
      </dgm:t>
    </dgm:pt>
    <dgm:pt modelId="{FF27C5E1-769F-48EC-9C9D-012FDA557EA0}" type="pres">
      <dgm:prSet presAssocID="{1B87DFF7-CE66-43B4-BA8C-965AA6DFB0D3}" presName="diagram" presStyleCnt="0">
        <dgm:presLayoutVars>
          <dgm:chPref val="1"/>
          <dgm:dir/>
          <dgm:animOne val="branch"/>
          <dgm:animLvl val="lvl"/>
          <dgm:resizeHandles/>
        </dgm:presLayoutVars>
      </dgm:prSet>
      <dgm:spPr/>
    </dgm:pt>
    <dgm:pt modelId="{09CD639D-6C95-49FD-B515-5FFCA836BE6B}" type="pres">
      <dgm:prSet presAssocID="{00C0CDD5-452F-48B2-A239-53EE8C05CF69}" presName="root" presStyleCnt="0"/>
      <dgm:spPr/>
    </dgm:pt>
    <dgm:pt modelId="{2E3F2E8A-A277-4014-85BC-FDBE13141F74}" type="pres">
      <dgm:prSet presAssocID="{00C0CDD5-452F-48B2-A239-53EE8C05CF69}" presName="rootComposite" presStyleCnt="0"/>
      <dgm:spPr/>
    </dgm:pt>
    <dgm:pt modelId="{34856D0E-6782-4411-AE59-BBDE3B94FB70}" type="pres">
      <dgm:prSet presAssocID="{00C0CDD5-452F-48B2-A239-53EE8C05CF69}" presName="rootText" presStyleLbl="node1" presStyleIdx="0" presStyleCnt="2" custLinFactNeighborX="1034" custLinFactNeighborY="-20"/>
      <dgm:spPr/>
    </dgm:pt>
    <dgm:pt modelId="{8C4AA6B4-525F-4FB7-9945-A7D568A4B272}" type="pres">
      <dgm:prSet presAssocID="{00C0CDD5-452F-48B2-A239-53EE8C05CF69}" presName="rootConnector" presStyleLbl="node1" presStyleIdx="0" presStyleCnt="2"/>
      <dgm:spPr/>
    </dgm:pt>
    <dgm:pt modelId="{F602E9C0-E298-49E1-A1B7-E778315221C3}" type="pres">
      <dgm:prSet presAssocID="{00C0CDD5-452F-48B2-A239-53EE8C05CF69}" presName="childShape" presStyleCnt="0"/>
      <dgm:spPr/>
    </dgm:pt>
    <dgm:pt modelId="{EC78A4B6-B547-4E53-87CA-BC54F10C1ABB}" type="pres">
      <dgm:prSet presAssocID="{24DA3F8A-6B4A-4925-A0D5-A9726A5498AB}" presName="Name13" presStyleLbl="parChTrans1D2" presStyleIdx="0" presStyleCnt="10"/>
      <dgm:spPr/>
    </dgm:pt>
    <dgm:pt modelId="{97AF462F-53BB-45A9-9393-478A3DDD91FD}" type="pres">
      <dgm:prSet presAssocID="{D7F9B529-D2E5-43FE-B7EA-BA0C4983B8E4}" presName="childText" presStyleLbl="bgAcc1" presStyleIdx="0" presStyleCnt="10">
        <dgm:presLayoutVars>
          <dgm:bulletEnabled val="1"/>
        </dgm:presLayoutVars>
      </dgm:prSet>
      <dgm:spPr/>
    </dgm:pt>
    <dgm:pt modelId="{1DFA6FED-3D9E-4BDC-B761-ECE784E8C396}" type="pres">
      <dgm:prSet presAssocID="{842D1827-D058-4145-A603-F3297F3B77FD}" presName="Name13" presStyleLbl="parChTrans1D2" presStyleIdx="1" presStyleCnt="10"/>
      <dgm:spPr/>
    </dgm:pt>
    <dgm:pt modelId="{41373E18-325C-4D0B-8B41-14ED36689DA8}" type="pres">
      <dgm:prSet presAssocID="{DFB58927-B788-4367-971F-1256F920CD40}" presName="childText" presStyleLbl="bgAcc1" presStyleIdx="1" presStyleCnt="10">
        <dgm:presLayoutVars>
          <dgm:bulletEnabled val="1"/>
        </dgm:presLayoutVars>
      </dgm:prSet>
      <dgm:spPr/>
    </dgm:pt>
    <dgm:pt modelId="{D51168A7-E4DE-4995-B61A-F1BFF29C814C}" type="pres">
      <dgm:prSet presAssocID="{495E58E5-EB8F-46FB-8D54-9DFEE464BB9F}" presName="Name13" presStyleLbl="parChTrans1D2" presStyleIdx="2" presStyleCnt="10"/>
      <dgm:spPr/>
    </dgm:pt>
    <dgm:pt modelId="{AE8CAC5B-A46B-41EE-AC51-0BED1368F329}" type="pres">
      <dgm:prSet presAssocID="{9BD3AA39-436A-47BB-8126-C87F4C3C8D30}" presName="childText" presStyleLbl="bgAcc1" presStyleIdx="2" presStyleCnt="10">
        <dgm:presLayoutVars>
          <dgm:bulletEnabled val="1"/>
        </dgm:presLayoutVars>
      </dgm:prSet>
      <dgm:spPr/>
    </dgm:pt>
    <dgm:pt modelId="{034CE52B-AAD1-4758-A9B2-2A4AF0B90627}" type="pres">
      <dgm:prSet presAssocID="{677FB295-CDE2-4AC7-8E0F-8B608A216DE9}" presName="Name13" presStyleLbl="parChTrans1D2" presStyleIdx="3" presStyleCnt="10"/>
      <dgm:spPr/>
    </dgm:pt>
    <dgm:pt modelId="{97E049AA-CD18-445B-84D1-85DF7A088441}" type="pres">
      <dgm:prSet presAssocID="{59405BF1-99D8-46F6-8023-FB0B926F4949}" presName="childText" presStyleLbl="bgAcc1" presStyleIdx="3" presStyleCnt="10">
        <dgm:presLayoutVars>
          <dgm:bulletEnabled val="1"/>
        </dgm:presLayoutVars>
      </dgm:prSet>
      <dgm:spPr/>
    </dgm:pt>
    <dgm:pt modelId="{D2954329-40FB-4531-A34C-EF9D9E542535}" type="pres">
      <dgm:prSet presAssocID="{43BFABFD-E13A-4E2B-9F16-638DE962600A}" presName="Name13" presStyleLbl="parChTrans1D2" presStyleIdx="4" presStyleCnt="10"/>
      <dgm:spPr/>
    </dgm:pt>
    <dgm:pt modelId="{B3226F46-3C23-42B6-9600-AFCA133CD7AE}" type="pres">
      <dgm:prSet presAssocID="{B254D5FE-F5C5-4D53-99C2-D084F6E0AB31}" presName="childText" presStyleLbl="bgAcc1" presStyleIdx="4" presStyleCnt="10">
        <dgm:presLayoutVars>
          <dgm:bulletEnabled val="1"/>
        </dgm:presLayoutVars>
      </dgm:prSet>
      <dgm:spPr/>
    </dgm:pt>
    <dgm:pt modelId="{7ED5A760-5908-4039-9233-60C118494A39}" type="pres">
      <dgm:prSet presAssocID="{13A65DEF-F47C-48F3-AC8F-39C129D51E4C}" presName="root" presStyleCnt="0"/>
      <dgm:spPr/>
    </dgm:pt>
    <dgm:pt modelId="{A087BD5E-B26E-4D96-A531-6DD38394CBDC}" type="pres">
      <dgm:prSet presAssocID="{13A65DEF-F47C-48F3-AC8F-39C129D51E4C}" presName="rootComposite" presStyleCnt="0"/>
      <dgm:spPr/>
    </dgm:pt>
    <dgm:pt modelId="{EC42CB11-EC5E-4B4E-9D5B-0E4404CF314D}" type="pres">
      <dgm:prSet presAssocID="{13A65DEF-F47C-48F3-AC8F-39C129D51E4C}" presName="rootText" presStyleLbl="node1" presStyleIdx="1" presStyleCnt="2"/>
      <dgm:spPr/>
    </dgm:pt>
    <dgm:pt modelId="{18AADFCA-167F-4654-BBEB-9D90E78ECE47}" type="pres">
      <dgm:prSet presAssocID="{13A65DEF-F47C-48F3-AC8F-39C129D51E4C}" presName="rootConnector" presStyleLbl="node1" presStyleIdx="1" presStyleCnt="2"/>
      <dgm:spPr/>
    </dgm:pt>
    <dgm:pt modelId="{C811BCC3-46A0-4426-98C9-AA7F020C315F}" type="pres">
      <dgm:prSet presAssocID="{13A65DEF-F47C-48F3-AC8F-39C129D51E4C}" presName="childShape" presStyleCnt="0"/>
      <dgm:spPr/>
    </dgm:pt>
    <dgm:pt modelId="{DA7360A9-B4AE-42EE-B198-7391C3B6FE94}" type="pres">
      <dgm:prSet presAssocID="{909389CB-14A3-4FCE-A18B-DF022E9DEA1C}" presName="Name13" presStyleLbl="parChTrans1D2" presStyleIdx="5" presStyleCnt="10"/>
      <dgm:spPr/>
    </dgm:pt>
    <dgm:pt modelId="{56A874A9-9C97-44DE-8623-1810BDDBACCD}" type="pres">
      <dgm:prSet presAssocID="{B0AA487B-FD14-4CC7-98A1-976B64E8EBFF}" presName="childText" presStyleLbl="bgAcc1" presStyleIdx="5" presStyleCnt="10">
        <dgm:presLayoutVars>
          <dgm:bulletEnabled val="1"/>
        </dgm:presLayoutVars>
      </dgm:prSet>
      <dgm:spPr/>
    </dgm:pt>
    <dgm:pt modelId="{CE4F5C43-9027-456C-8C3D-8E8A9D09D018}" type="pres">
      <dgm:prSet presAssocID="{50C3DEB4-E9E0-4B3E-9CA9-AF446EDA16F2}" presName="Name13" presStyleLbl="parChTrans1D2" presStyleIdx="6" presStyleCnt="10"/>
      <dgm:spPr/>
    </dgm:pt>
    <dgm:pt modelId="{A6D15A45-020A-41CD-B43F-4E8344390816}" type="pres">
      <dgm:prSet presAssocID="{ACE343A8-F388-4D87-8579-BAFFC3E3EDDD}" presName="childText" presStyleLbl="bgAcc1" presStyleIdx="6" presStyleCnt="10">
        <dgm:presLayoutVars>
          <dgm:bulletEnabled val="1"/>
        </dgm:presLayoutVars>
      </dgm:prSet>
      <dgm:spPr/>
    </dgm:pt>
    <dgm:pt modelId="{26F85419-ADA4-4DAE-B86F-C7B3993BE700}" type="pres">
      <dgm:prSet presAssocID="{EEECD5F4-1C14-4D3B-A11D-5FF2A16C6CC2}" presName="Name13" presStyleLbl="parChTrans1D2" presStyleIdx="7" presStyleCnt="10"/>
      <dgm:spPr/>
    </dgm:pt>
    <dgm:pt modelId="{6E038D8D-D262-4B68-9038-858BD3F54F2B}" type="pres">
      <dgm:prSet presAssocID="{CCEC1BDF-1B1D-4901-BE53-08C7DD60165E}" presName="childText" presStyleLbl="bgAcc1" presStyleIdx="7" presStyleCnt="10">
        <dgm:presLayoutVars>
          <dgm:bulletEnabled val="1"/>
        </dgm:presLayoutVars>
      </dgm:prSet>
      <dgm:spPr/>
    </dgm:pt>
    <dgm:pt modelId="{0276A66E-1B1D-40BC-8874-72772D126D04}" type="pres">
      <dgm:prSet presAssocID="{C75F02F1-ABEC-4E5C-8BD9-2F26604C2C7D}" presName="Name13" presStyleLbl="parChTrans1D2" presStyleIdx="8" presStyleCnt="10"/>
      <dgm:spPr/>
    </dgm:pt>
    <dgm:pt modelId="{96BCB1DF-8B9D-4241-AD1C-B8A8C3A2AF5C}" type="pres">
      <dgm:prSet presAssocID="{99636522-C1C4-4FB2-9158-5318630B822E}" presName="childText" presStyleLbl="bgAcc1" presStyleIdx="8" presStyleCnt="10">
        <dgm:presLayoutVars>
          <dgm:bulletEnabled val="1"/>
        </dgm:presLayoutVars>
      </dgm:prSet>
      <dgm:spPr/>
    </dgm:pt>
    <dgm:pt modelId="{1857C5EA-C6C9-4C7D-9E57-AA25954DA9DB}" type="pres">
      <dgm:prSet presAssocID="{F6A78423-13E9-49DE-941A-9BE340A1A22E}" presName="Name13" presStyleLbl="parChTrans1D2" presStyleIdx="9" presStyleCnt="10"/>
      <dgm:spPr/>
    </dgm:pt>
    <dgm:pt modelId="{315F5C19-0172-4100-A8F3-05CC4217E272}" type="pres">
      <dgm:prSet presAssocID="{3AE1F7C4-693F-499D-8CD0-0EE9CA2CCC3D}" presName="childText" presStyleLbl="bgAcc1" presStyleIdx="9" presStyleCnt="10">
        <dgm:presLayoutVars>
          <dgm:bulletEnabled val="1"/>
        </dgm:presLayoutVars>
      </dgm:prSet>
      <dgm:spPr/>
    </dgm:pt>
  </dgm:ptLst>
  <dgm:cxnLst>
    <dgm:cxn modelId="{ABDA4406-9F5F-40DD-8E62-890E8F1A6FCD}" type="presOf" srcId="{1B87DFF7-CE66-43B4-BA8C-965AA6DFB0D3}" destId="{FF27C5E1-769F-48EC-9C9D-012FDA557EA0}" srcOrd="0" destOrd="0" presId="urn:microsoft.com/office/officeart/2005/8/layout/hierarchy3"/>
    <dgm:cxn modelId="{A4902107-E64A-48EA-ABA1-CF456FE5F071}" type="presOf" srcId="{99636522-C1C4-4FB2-9158-5318630B822E}" destId="{96BCB1DF-8B9D-4241-AD1C-B8A8C3A2AF5C}" srcOrd="0" destOrd="0" presId="urn:microsoft.com/office/officeart/2005/8/layout/hierarchy3"/>
    <dgm:cxn modelId="{62DC3407-CE06-488E-866C-358E098080F8}" type="presOf" srcId="{00C0CDD5-452F-48B2-A239-53EE8C05CF69}" destId="{8C4AA6B4-525F-4FB7-9945-A7D568A4B272}" srcOrd="1" destOrd="0" presId="urn:microsoft.com/office/officeart/2005/8/layout/hierarchy3"/>
    <dgm:cxn modelId="{132D6615-FEE2-4D9F-BA97-728862E6B491}" type="presOf" srcId="{DFB58927-B788-4367-971F-1256F920CD40}" destId="{41373E18-325C-4D0B-8B41-14ED36689DA8}" srcOrd="0" destOrd="0" presId="urn:microsoft.com/office/officeart/2005/8/layout/hierarchy3"/>
    <dgm:cxn modelId="{EC65FD16-1F96-4591-9AEA-ADC20E092B5B}" srcId="{1B87DFF7-CE66-43B4-BA8C-965AA6DFB0D3}" destId="{00C0CDD5-452F-48B2-A239-53EE8C05CF69}" srcOrd="0" destOrd="0" parTransId="{5CDDC71C-71FE-429B-845D-474557155C6B}" sibTransId="{B59C179B-271D-417B-B669-94556D4F147A}"/>
    <dgm:cxn modelId="{B09FE21B-1EE7-4510-BEDA-AF5E24C29935}" type="presOf" srcId="{9BD3AA39-436A-47BB-8126-C87F4C3C8D30}" destId="{AE8CAC5B-A46B-41EE-AC51-0BED1368F329}" srcOrd="0" destOrd="0" presId="urn:microsoft.com/office/officeart/2005/8/layout/hierarchy3"/>
    <dgm:cxn modelId="{E848681F-8383-46A7-BCFF-BCBA019E3333}" type="presOf" srcId="{677FB295-CDE2-4AC7-8E0F-8B608A216DE9}" destId="{034CE52B-AAD1-4758-A9B2-2A4AF0B90627}" srcOrd="0" destOrd="0" presId="urn:microsoft.com/office/officeart/2005/8/layout/hierarchy3"/>
    <dgm:cxn modelId="{AA1B8521-0401-4DF2-ABA8-AEEB95E8E150}" srcId="{13A65DEF-F47C-48F3-AC8F-39C129D51E4C}" destId="{99636522-C1C4-4FB2-9158-5318630B822E}" srcOrd="3" destOrd="0" parTransId="{C75F02F1-ABEC-4E5C-8BD9-2F26604C2C7D}" sibTransId="{8498624B-0205-4DFA-987A-C6562D079162}"/>
    <dgm:cxn modelId="{50F61730-EF9C-48A5-B78F-6102987D2FC7}" type="presOf" srcId="{842D1827-D058-4145-A603-F3297F3B77FD}" destId="{1DFA6FED-3D9E-4BDC-B761-ECE784E8C396}" srcOrd="0" destOrd="0" presId="urn:microsoft.com/office/officeart/2005/8/layout/hierarchy3"/>
    <dgm:cxn modelId="{AE7B6234-1AAF-428E-BB80-317F5A8BA0F6}" srcId="{00C0CDD5-452F-48B2-A239-53EE8C05CF69}" destId="{9BD3AA39-436A-47BB-8126-C87F4C3C8D30}" srcOrd="2" destOrd="0" parTransId="{495E58E5-EB8F-46FB-8D54-9DFEE464BB9F}" sibTransId="{97188F46-9CC9-4565-BD21-F1FC16211DCE}"/>
    <dgm:cxn modelId="{29EE7934-513E-4DE2-BD16-4ECE372C4FFF}" srcId="{13A65DEF-F47C-48F3-AC8F-39C129D51E4C}" destId="{B0AA487B-FD14-4CC7-98A1-976B64E8EBFF}" srcOrd="0" destOrd="0" parTransId="{909389CB-14A3-4FCE-A18B-DF022E9DEA1C}" sibTransId="{34ACA853-80ED-4EF4-AD10-03252D578719}"/>
    <dgm:cxn modelId="{8153803E-41B0-4C84-A362-EF11DEF0C6F8}" srcId="{00C0CDD5-452F-48B2-A239-53EE8C05CF69}" destId="{59405BF1-99D8-46F6-8023-FB0B926F4949}" srcOrd="3" destOrd="0" parTransId="{677FB295-CDE2-4AC7-8E0F-8B608A216DE9}" sibTransId="{B0CDB8A7-E320-4FE5-AE64-D9DB7DF5A71C}"/>
    <dgm:cxn modelId="{CB9EF565-C2EB-4F51-AD42-C6731F5CF93A}" type="presOf" srcId="{C75F02F1-ABEC-4E5C-8BD9-2F26604C2C7D}" destId="{0276A66E-1B1D-40BC-8874-72772D126D04}" srcOrd="0" destOrd="0" presId="urn:microsoft.com/office/officeart/2005/8/layout/hierarchy3"/>
    <dgm:cxn modelId="{286AED49-D358-4A95-A0F8-48EF5D98497C}" type="presOf" srcId="{F6A78423-13E9-49DE-941A-9BE340A1A22E}" destId="{1857C5EA-C6C9-4C7D-9E57-AA25954DA9DB}" srcOrd="0" destOrd="0" presId="urn:microsoft.com/office/officeart/2005/8/layout/hierarchy3"/>
    <dgm:cxn modelId="{19628A4A-57C4-40B4-BE04-FD0213C31AEA}" type="presOf" srcId="{13A65DEF-F47C-48F3-AC8F-39C129D51E4C}" destId="{EC42CB11-EC5E-4B4E-9D5B-0E4404CF314D}" srcOrd="0" destOrd="0" presId="urn:microsoft.com/office/officeart/2005/8/layout/hierarchy3"/>
    <dgm:cxn modelId="{B254B66C-B57B-4616-BBD0-99EE784DC090}" type="presOf" srcId="{B0AA487B-FD14-4CC7-98A1-976B64E8EBFF}" destId="{56A874A9-9C97-44DE-8623-1810BDDBACCD}" srcOrd="0" destOrd="0" presId="urn:microsoft.com/office/officeart/2005/8/layout/hierarchy3"/>
    <dgm:cxn modelId="{C40F3E6E-00E6-450E-9E47-A52897EE5176}" type="presOf" srcId="{ACE343A8-F388-4D87-8579-BAFFC3E3EDDD}" destId="{A6D15A45-020A-41CD-B43F-4E8344390816}" srcOrd="0" destOrd="0" presId="urn:microsoft.com/office/officeart/2005/8/layout/hierarchy3"/>
    <dgm:cxn modelId="{AA875152-C446-48EA-9042-1DC41771F659}" type="presOf" srcId="{CCEC1BDF-1B1D-4901-BE53-08C7DD60165E}" destId="{6E038D8D-D262-4B68-9038-858BD3F54F2B}" srcOrd="0" destOrd="0" presId="urn:microsoft.com/office/officeart/2005/8/layout/hierarchy3"/>
    <dgm:cxn modelId="{43DA1A74-B48E-4360-95B2-BC62BFEE68D6}" type="presOf" srcId="{59405BF1-99D8-46F6-8023-FB0B926F4949}" destId="{97E049AA-CD18-445B-84D1-85DF7A088441}" srcOrd="0" destOrd="0" presId="urn:microsoft.com/office/officeart/2005/8/layout/hierarchy3"/>
    <dgm:cxn modelId="{E74A4957-8438-419F-B54E-14B1D33E8C6C}" type="presOf" srcId="{495E58E5-EB8F-46FB-8D54-9DFEE464BB9F}" destId="{D51168A7-E4DE-4995-B61A-F1BFF29C814C}" srcOrd="0" destOrd="0" presId="urn:microsoft.com/office/officeart/2005/8/layout/hierarchy3"/>
    <dgm:cxn modelId="{39233058-4A6A-4FD0-9201-4A4ABE56CA20}" srcId="{13A65DEF-F47C-48F3-AC8F-39C129D51E4C}" destId="{3AE1F7C4-693F-499D-8CD0-0EE9CA2CCC3D}" srcOrd="4" destOrd="0" parTransId="{F6A78423-13E9-49DE-941A-9BE340A1A22E}" sibTransId="{A25445CB-86F0-4616-BC36-7D5A5186B2BD}"/>
    <dgm:cxn modelId="{C8C42959-DAF4-4FD6-B78C-058B089E298E}" type="presOf" srcId="{D7F9B529-D2E5-43FE-B7EA-BA0C4983B8E4}" destId="{97AF462F-53BB-45A9-9393-478A3DDD91FD}" srcOrd="0" destOrd="0" presId="urn:microsoft.com/office/officeart/2005/8/layout/hierarchy3"/>
    <dgm:cxn modelId="{9A53EB82-9288-4A3F-B1B1-2830A8BBC9C8}" type="presOf" srcId="{EEECD5F4-1C14-4D3B-A11D-5FF2A16C6CC2}" destId="{26F85419-ADA4-4DAE-B86F-C7B3993BE700}" srcOrd="0" destOrd="0" presId="urn:microsoft.com/office/officeart/2005/8/layout/hierarchy3"/>
    <dgm:cxn modelId="{0A9D4F87-FE36-4ED0-A974-B8E05B570ECC}" type="presOf" srcId="{50C3DEB4-E9E0-4B3E-9CA9-AF446EDA16F2}" destId="{CE4F5C43-9027-456C-8C3D-8E8A9D09D018}" srcOrd="0" destOrd="0" presId="urn:microsoft.com/office/officeart/2005/8/layout/hierarchy3"/>
    <dgm:cxn modelId="{904BC394-0A86-4788-A347-0F712445EDA9}" type="presOf" srcId="{909389CB-14A3-4FCE-A18B-DF022E9DEA1C}" destId="{DA7360A9-B4AE-42EE-B198-7391C3B6FE94}" srcOrd="0" destOrd="0" presId="urn:microsoft.com/office/officeart/2005/8/layout/hierarchy3"/>
    <dgm:cxn modelId="{95DC3A9C-02DF-4D1F-BFF3-7301208A03F1}" srcId="{13A65DEF-F47C-48F3-AC8F-39C129D51E4C}" destId="{ACE343A8-F388-4D87-8579-BAFFC3E3EDDD}" srcOrd="1" destOrd="0" parTransId="{50C3DEB4-E9E0-4B3E-9CA9-AF446EDA16F2}" sibTransId="{4CAC418B-6CC9-4BDB-8F68-6A2DFC473F74}"/>
    <dgm:cxn modelId="{9EC566A1-1766-44BE-A7C6-68FB07ECC0B4}" type="presOf" srcId="{24DA3F8A-6B4A-4925-A0D5-A9726A5498AB}" destId="{EC78A4B6-B547-4E53-87CA-BC54F10C1ABB}" srcOrd="0" destOrd="0" presId="urn:microsoft.com/office/officeart/2005/8/layout/hierarchy3"/>
    <dgm:cxn modelId="{F8785BC1-4D0F-4527-901D-D8F6EEC48EE3}" type="presOf" srcId="{43BFABFD-E13A-4E2B-9F16-638DE962600A}" destId="{D2954329-40FB-4531-A34C-EF9D9E542535}" srcOrd="0" destOrd="0" presId="urn:microsoft.com/office/officeart/2005/8/layout/hierarchy3"/>
    <dgm:cxn modelId="{D85F3FC9-E89E-4A38-AC7A-BA3EAF2E856E}" srcId="{1B87DFF7-CE66-43B4-BA8C-965AA6DFB0D3}" destId="{13A65DEF-F47C-48F3-AC8F-39C129D51E4C}" srcOrd="1" destOrd="0" parTransId="{B9507732-A64B-476E-BBB7-99DA60480AEC}" sibTransId="{20FF006E-9B76-453A-93FE-C4E568F1565E}"/>
    <dgm:cxn modelId="{E0CF59CC-6810-41A2-B3FA-E9776CB6430F}" srcId="{00C0CDD5-452F-48B2-A239-53EE8C05CF69}" destId="{D7F9B529-D2E5-43FE-B7EA-BA0C4983B8E4}" srcOrd="0" destOrd="0" parTransId="{24DA3F8A-6B4A-4925-A0D5-A9726A5498AB}" sibTransId="{C796DD6A-5A8C-4FB0-B8D2-A96A8C4C5EC7}"/>
    <dgm:cxn modelId="{A0C0C8D9-935D-42CF-A60B-C2F9221E090C}" srcId="{00C0CDD5-452F-48B2-A239-53EE8C05CF69}" destId="{DFB58927-B788-4367-971F-1256F920CD40}" srcOrd="1" destOrd="0" parTransId="{842D1827-D058-4145-A603-F3297F3B77FD}" sibTransId="{DEBE6FB9-1FF5-4A7F-B239-3C99544D9A38}"/>
    <dgm:cxn modelId="{C0F999DB-A799-4B3B-A95E-79F7130344BE}" type="presOf" srcId="{13A65DEF-F47C-48F3-AC8F-39C129D51E4C}" destId="{18AADFCA-167F-4654-BBEB-9D90E78ECE47}" srcOrd="1" destOrd="0" presId="urn:microsoft.com/office/officeart/2005/8/layout/hierarchy3"/>
    <dgm:cxn modelId="{1C769DDB-0A4A-42C8-AB23-683C0FFE1F1E}" type="presOf" srcId="{B254D5FE-F5C5-4D53-99C2-D084F6E0AB31}" destId="{B3226F46-3C23-42B6-9600-AFCA133CD7AE}" srcOrd="0" destOrd="0" presId="urn:microsoft.com/office/officeart/2005/8/layout/hierarchy3"/>
    <dgm:cxn modelId="{B210E3E4-3451-410B-9716-92E5EFF97A9F}" srcId="{13A65DEF-F47C-48F3-AC8F-39C129D51E4C}" destId="{CCEC1BDF-1B1D-4901-BE53-08C7DD60165E}" srcOrd="2" destOrd="0" parTransId="{EEECD5F4-1C14-4D3B-A11D-5FF2A16C6CC2}" sibTransId="{4D713B07-31BB-44B5-BE4F-598C645CF8E0}"/>
    <dgm:cxn modelId="{9D3784E5-9BDC-4BE7-A46E-4E5786592BEB}" srcId="{00C0CDD5-452F-48B2-A239-53EE8C05CF69}" destId="{B254D5FE-F5C5-4D53-99C2-D084F6E0AB31}" srcOrd="4" destOrd="0" parTransId="{43BFABFD-E13A-4E2B-9F16-638DE962600A}" sibTransId="{6624C611-7570-458B-BA77-EBE3700B5354}"/>
    <dgm:cxn modelId="{CCEEADF0-AD5A-48D1-8A0F-EC8B87FF0ABE}" type="presOf" srcId="{00C0CDD5-452F-48B2-A239-53EE8C05CF69}" destId="{34856D0E-6782-4411-AE59-BBDE3B94FB70}" srcOrd="0" destOrd="0" presId="urn:microsoft.com/office/officeart/2005/8/layout/hierarchy3"/>
    <dgm:cxn modelId="{F62DDCFE-1563-4127-9F65-BDA6F65338E9}" type="presOf" srcId="{3AE1F7C4-693F-499D-8CD0-0EE9CA2CCC3D}" destId="{315F5C19-0172-4100-A8F3-05CC4217E272}" srcOrd="0" destOrd="0" presId="urn:microsoft.com/office/officeart/2005/8/layout/hierarchy3"/>
    <dgm:cxn modelId="{433F18CC-46FD-47CA-93B7-C915CEC810BC}" type="presParOf" srcId="{FF27C5E1-769F-48EC-9C9D-012FDA557EA0}" destId="{09CD639D-6C95-49FD-B515-5FFCA836BE6B}" srcOrd="0" destOrd="0" presId="urn:microsoft.com/office/officeart/2005/8/layout/hierarchy3"/>
    <dgm:cxn modelId="{B8B65D8C-0860-4BAB-A083-A64087102A0E}" type="presParOf" srcId="{09CD639D-6C95-49FD-B515-5FFCA836BE6B}" destId="{2E3F2E8A-A277-4014-85BC-FDBE13141F74}" srcOrd="0" destOrd="0" presId="urn:microsoft.com/office/officeart/2005/8/layout/hierarchy3"/>
    <dgm:cxn modelId="{C38060C2-D960-4A73-BC26-6886EB547AA5}" type="presParOf" srcId="{2E3F2E8A-A277-4014-85BC-FDBE13141F74}" destId="{34856D0E-6782-4411-AE59-BBDE3B94FB70}" srcOrd="0" destOrd="0" presId="urn:microsoft.com/office/officeart/2005/8/layout/hierarchy3"/>
    <dgm:cxn modelId="{6F8BA138-47F6-4665-8EFC-A82260FE9187}" type="presParOf" srcId="{2E3F2E8A-A277-4014-85BC-FDBE13141F74}" destId="{8C4AA6B4-525F-4FB7-9945-A7D568A4B272}" srcOrd="1" destOrd="0" presId="urn:microsoft.com/office/officeart/2005/8/layout/hierarchy3"/>
    <dgm:cxn modelId="{5A28EDC3-B290-466C-9752-FCD161FF72A3}" type="presParOf" srcId="{09CD639D-6C95-49FD-B515-5FFCA836BE6B}" destId="{F602E9C0-E298-49E1-A1B7-E778315221C3}" srcOrd="1" destOrd="0" presId="urn:microsoft.com/office/officeart/2005/8/layout/hierarchy3"/>
    <dgm:cxn modelId="{76955B83-427A-426E-B3DC-5508549AAB9C}" type="presParOf" srcId="{F602E9C0-E298-49E1-A1B7-E778315221C3}" destId="{EC78A4B6-B547-4E53-87CA-BC54F10C1ABB}" srcOrd="0" destOrd="0" presId="urn:microsoft.com/office/officeart/2005/8/layout/hierarchy3"/>
    <dgm:cxn modelId="{4EEC4709-F719-4881-B28B-1DF2B2A4C6A7}" type="presParOf" srcId="{F602E9C0-E298-49E1-A1B7-E778315221C3}" destId="{97AF462F-53BB-45A9-9393-478A3DDD91FD}" srcOrd="1" destOrd="0" presId="urn:microsoft.com/office/officeart/2005/8/layout/hierarchy3"/>
    <dgm:cxn modelId="{9E24DB90-8449-4CA0-A513-8E4B112F8573}" type="presParOf" srcId="{F602E9C0-E298-49E1-A1B7-E778315221C3}" destId="{1DFA6FED-3D9E-4BDC-B761-ECE784E8C396}" srcOrd="2" destOrd="0" presId="urn:microsoft.com/office/officeart/2005/8/layout/hierarchy3"/>
    <dgm:cxn modelId="{9B76B1FA-4CD6-47AB-A52E-836BFC0CD01D}" type="presParOf" srcId="{F602E9C0-E298-49E1-A1B7-E778315221C3}" destId="{41373E18-325C-4D0B-8B41-14ED36689DA8}" srcOrd="3" destOrd="0" presId="urn:microsoft.com/office/officeart/2005/8/layout/hierarchy3"/>
    <dgm:cxn modelId="{571F8D87-42F6-44FB-96B7-723F6B9F2FCB}" type="presParOf" srcId="{F602E9C0-E298-49E1-A1B7-E778315221C3}" destId="{D51168A7-E4DE-4995-B61A-F1BFF29C814C}" srcOrd="4" destOrd="0" presId="urn:microsoft.com/office/officeart/2005/8/layout/hierarchy3"/>
    <dgm:cxn modelId="{ED60FA72-1209-43E2-B675-A8CF0DF105A9}" type="presParOf" srcId="{F602E9C0-E298-49E1-A1B7-E778315221C3}" destId="{AE8CAC5B-A46B-41EE-AC51-0BED1368F329}" srcOrd="5" destOrd="0" presId="urn:microsoft.com/office/officeart/2005/8/layout/hierarchy3"/>
    <dgm:cxn modelId="{24A11240-2688-40A9-8060-52EADD9988F2}" type="presParOf" srcId="{F602E9C0-E298-49E1-A1B7-E778315221C3}" destId="{034CE52B-AAD1-4758-A9B2-2A4AF0B90627}" srcOrd="6" destOrd="0" presId="urn:microsoft.com/office/officeart/2005/8/layout/hierarchy3"/>
    <dgm:cxn modelId="{2B1C5F2A-FF9B-4266-98D0-1DA95E2BD20B}" type="presParOf" srcId="{F602E9C0-E298-49E1-A1B7-E778315221C3}" destId="{97E049AA-CD18-445B-84D1-85DF7A088441}" srcOrd="7" destOrd="0" presId="urn:microsoft.com/office/officeart/2005/8/layout/hierarchy3"/>
    <dgm:cxn modelId="{827610F2-41CB-4492-BEA9-32EC12B12583}" type="presParOf" srcId="{F602E9C0-E298-49E1-A1B7-E778315221C3}" destId="{D2954329-40FB-4531-A34C-EF9D9E542535}" srcOrd="8" destOrd="0" presId="urn:microsoft.com/office/officeart/2005/8/layout/hierarchy3"/>
    <dgm:cxn modelId="{62F9482C-AB54-4891-BF51-56E2AB74D2D9}" type="presParOf" srcId="{F602E9C0-E298-49E1-A1B7-E778315221C3}" destId="{B3226F46-3C23-42B6-9600-AFCA133CD7AE}" srcOrd="9" destOrd="0" presId="urn:microsoft.com/office/officeart/2005/8/layout/hierarchy3"/>
    <dgm:cxn modelId="{F8824FB8-9EFC-4978-85F0-6019A35A8F90}" type="presParOf" srcId="{FF27C5E1-769F-48EC-9C9D-012FDA557EA0}" destId="{7ED5A760-5908-4039-9233-60C118494A39}" srcOrd="1" destOrd="0" presId="urn:microsoft.com/office/officeart/2005/8/layout/hierarchy3"/>
    <dgm:cxn modelId="{9BEFC931-6754-4AC3-8BA0-6679D33BB845}" type="presParOf" srcId="{7ED5A760-5908-4039-9233-60C118494A39}" destId="{A087BD5E-B26E-4D96-A531-6DD38394CBDC}" srcOrd="0" destOrd="0" presId="urn:microsoft.com/office/officeart/2005/8/layout/hierarchy3"/>
    <dgm:cxn modelId="{CFEC9E8A-DF28-471F-9B32-B039C4EE4112}" type="presParOf" srcId="{A087BD5E-B26E-4D96-A531-6DD38394CBDC}" destId="{EC42CB11-EC5E-4B4E-9D5B-0E4404CF314D}" srcOrd="0" destOrd="0" presId="urn:microsoft.com/office/officeart/2005/8/layout/hierarchy3"/>
    <dgm:cxn modelId="{2F38B353-7496-41F4-BF7B-44D65B826A02}" type="presParOf" srcId="{A087BD5E-B26E-4D96-A531-6DD38394CBDC}" destId="{18AADFCA-167F-4654-BBEB-9D90E78ECE47}" srcOrd="1" destOrd="0" presId="urn:microsoft.com/office/officeart/2005/8/layout/hierarchy3"/>
    <dgm:cxn modelId="{3947B551-A1D7-4CF9-A162-73D189B2E049}" type="presParOf" srcId="{7ED5A760-5908-4039-9233-60C118494A39}" destId="{C811BCC3-46A0-4426-98C9-AA7F020C315F}" srcOrd="1" destOrd="0" presId="urn:microsoft.com/office/officeart/2005/8/layout/hierarchy3"/>
    <dgm:cxn modelId="{397A6ED4-CC8B-4245-BC13-D40A7BC3A912}" type="presParOf" srcId="{C811BCC3-46A0-4426-98C9-AA7F020C315F}" destId="{DA7360A9-B4AE-42EE-B198-7391C3B6FE94}" srcOrd="0" destOrd="0" presId="urn:microsoft.com/office/officeart/2005/8/layout/hierarchy3"/>
    <dgm:cxn modelId="{EF4B2E1D-2D71-44A1-9AFA-49642EA38B72}" type="presParOf" srcId="{C811BCC3-46A0-4426-98C9-AA7F020C315F}" destId="{56A874A9-9C97-44DE-8623-1810BDDBACCD}" srcOrd="1" destOrd="0" presId="urn:microsoft.com/office/officeart/2005/8/layout/hierarchy3"/>
    <dgm:cxn modelId="{43BE9F85-0C3E-470B-9CCF-9D05B5F0C8CC}" type="presParOf" srcId="{C811BCC3-46A0-4426-98C9-AA7F020C315F}" destId="{CE4F5C43-9027-456C-8C3D-8E8A9D09D018}" srcOrd="2" destOrd="0" presId="urn:microsoft.com/office/officeart/2005/8/layout/hierarchy3"/>
    <dgm:cxn modelId="{CF498853-3ABA-4319-AB26-277FA6CB3091}" type="presParOf" srcId="{C811BCC3-46A0-4426-98C9-AA7F020C315F}" destId="{A6D15A45-020A-41CD-B43F-4E8344390816}" srcOrd="3" destOrd="0" presId="urn:microsoft.com/office/officeart/2005/8/layout/hierarchy3"/>
    <dgm:cxn modelId="{BDE38736-EC47-4C7E-9012-62E733951F8B}" type="presParOf" srcId="{C811BCC3-46A0-4426-98C9-AA7F020C315F}" destId="{26F85419-ADA4-4DAE-B86F-C7B3993BE700}" srcOrd="4" destOrd="0" presId="urn:microsoft.com/office/officeart/2005/8/layout/hierarchy3"/>
    <dgm:cxn modelId="{39F47913-B3AD-4588-AF52-2773A290E734}" type="presParOf" srcId="{C811BCC3-46A0-4426-98C9-AA7F020C315F}" destId="{6E038D8D-D262-4B68-9038-858BD3F54F2B}" srcOrd="5" destOrd="0" presId="urn:microsoft.com/office/officeart/2005/8/layout/hierarchy3"/>
    <dgm:cxn modelId="{B17D4660-8CA4-4CEC-B543-2FA04CF5674E}" type="presParOf" srcId="{C811BCC3-46A0-4426-98C9-AA7F020C315F}" destId="{0276A66E-1B1D-40BC-8874-72772D126D04}" srcOrd="6" destOrd="0" presId="urn:microsoft.com/office/officeart/2005/8/layout/hierarchy3"/>
    <dgm:cxn modelId="{C5C26982-FA55-4EAF-9C12-425BDD640FE9}" type="presParOf" srcId="{C811BCC3-46A0-4426-98C9-AA7F020C315F}" destId="{96BCB1DF-8B9D-4241-AD1C-B8A8C3A2AF5C}" srcOrd="7" destOrd="0" presId="urn:microsoft.com/office/officeart/2005/8/layout/hierarchy3"/>
    <dgm:cxn modelId="{77406F2F-2DA2-4D52-B148-F13648C896EB}" type="presParOf" srcId="{C811BCC3-46A0-4426-98C9-AA7F020C315F}" destId="{1857C5EA-C6C9-4C7D-9E57-AA25954DA9DB}" srcOrd="8" destOrd="0" presId="urn:microsoft.com/office/officeart/2005/8/layout/hierarchy3"/>
    <dgm:cxn modelId="{D11BE193-2589-4260-95DE-C53EB59F80D3}" type="presParOf" srcId="{C811BCC3-46A0-4426-98C9-AA7F020C315F}" destId="{315F5C19-0172-4100-A8F3-05CC4217E272}" srcOrd="9"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05E38D-68B2-4D7E-8627-0C8CBDEFCD20}">
      <dsp:nvSpPr>
        <dsp:cNvPr id="0" name=""/>
        <dsp:cNvSpPr/>
      </dsp:nvSpPr>
      <dsp:spPr>
        <a:xfrm rot="5400000">
          <a:off x="1027447" y="913726"/>
          <a:ext cx="1429232" cy="172359"/>
        </a:xfrm>
        <a:prstGeom prst="rect">
          <a:avLst/>
        </a:prstGeom>
        <a:gradFill rotWithShape="0">
          <a:gsLst>
            <a:gs pos="0">
              <a:schemeClr val="accent1">
                <a:tint val="60000"/>
                <a:hueOff val="0"/>
                <a:satOff val="0"/>
                <a:lumOff val="0"/>
                <a:alphaOff val="0"/>
                <a:tint val="100000"/>
                <a:shade val="85000"/>
                <a:satMod val="100000"/>
                <a:lumMod val="100000"/>
              </a:schemeClr>
            </a:gs>
            <a:gs pos="100000">
              <a:schemeClr val="accent1">
                <a:tint val="60000"/>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ABDEF4A-DFF5-4F90-B8C6-90086B9E88D8}">
      <dsp:nvSpPr>
        <dsp:cNvPr id="0" name=""/>
        <dsp:cNvSpPr/>
      </dsp:nvSpPr>
      <dsp:spPr>
        <a:xfrm>
          <a:off x="1355497" y="507"/>
          <a:ext cx="1915100" cy="1149060"/>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Masculinity</a:t>
          </a:r>
        </a:p>
      </dsp:txBody>
      <dsp:txXfrm>
        <a:off x="1389152" y="34162"/>
        <a:ext cx="1847790" cy="1081750"/>
      </dsp:txXfrm>
    </dsp:sp>
    <dsp:sp modelId="{A1D5C36C-4874-462B-8C43-B857485D180C}">
      <dsp:nvSpPr>
        <dsp:cNvPr id="0" name=""/>
        <dsp:cNvSpPr/>
      </dsp:nvSpPr>
      <dsp:spPr>
        <a:xfrm rot="5400000">
          <a:off x="1027447" y="2350051"/>
          <a:ext cx="1429232" cy="172359"/>
        </a:xfrm>
        <a:prstGeom prst="rect">
          <a:avLst/>
        </a:prstGeom>
        <a:gradFill rotWithShape="0">
          <a:gsLst>
            <a:gs pos="0">
              <a:schemeClr val="accent1">
                <a:tint val="60000"/>
                <a:hueOff val="0"/>
                <a:satOff val="0"/>
                <a:lumOff val="0"/>
                <a:alphaOff val="0"/>
                <a:tint val="100000"/>
                <a:shade val="85000"/>
                <a:satMod val="100000"/>
                <a:lumMod val="100000"/>
              </a:schemeClr>
            </a:gs>
            <a:gs pos="100000">
              <a:schemeClr val="accent1">
                <a:tint val="60000"/>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FE7ECAF-B543-45A2-8AE5-82438664F2C7}">
      <dsp:nvSpPr>
        <dsp:cNvPr id="0" name=""/>
        <dsp:cNvSpPr/>
      </dsp:nvSpPr>
      <dsp:spPr>
        <a:xfrm>
          <a:off x="1355497" y="1436832"/>
          <a:ext cx="1915100" cy="1149060"/>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Military Associations</a:t>
          </a:r>
        </a:p>
      </dsp:txBody>
      <dsp:txXfrm>
        <a:off x="1389152" y="1470487"/>
        <a:ext cx="1847790" cy="1081750"/>
      </dsp:txXfrm>
    </dsp:sp>
    <dsp:sp modelId="{87C1E24B-640C-41FD-A971-993B7F73907B}">
      <dsp:nvSpPr>
        <dsp:cNvPr id="0" name=""/>
        <dsp:cNvSpPr/>
      </dsp:nvSpPr>
      <dsp:spPr>
        <a:xfrm>
          <a:off x="1745610" y="3068214"/>
          <a:ext cx="2539990" cy="172359"/>
        </a:xfrm>
        <a:prstGeom prst="rect">
          <a:avLst/>
        </a:prstGeom>
        <a:gradFill rotWithShape="0">
          <a:gsLst>
            <a:gs pos="0">
              <a:schemeClr val="accent1">
                <a:tint val="60000"/>
                <a:hueOff val="0"/>
                <a:satOff val="0"/>
                <a:lumOff val="0"/>
                <a:alphaOff val="0"/>
                <a:tint val="100000"/>
                <a:shade val="85000"/>
                <a:satMod val="100000"/>
                <a:lumMod val="100000"/>
              </a:schemeClr>
            </a:gs>
            <a:gs pos="100000">
              <a:schemeClr val="accent1">
                <a:tint val="60000"/>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2AA85E5-A498-46DE-8110-63EF8E79B8EC}">
      <dsp:nvSpPr>
        <dsp:cNvPr id="0" name=""/>
        <dsp:cNvSpPr/>
      </dsp:nvSpPr>
      <dsp:spPr>
        <a:xfrm>
          <a:off x="1355497" y="2873157"/>
          <a:ext cx="1915100" cy="1149060"/>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Brotherhood</a:t>
          </a:r>
        </a:p>
      </dsp:txBody>
      <dsp:txXfrm>
        <a:off x="1389152" y="2906812"/>
        <a:ext cx="1847790" cy="1081750"/>
      </dsp:txXfrm>
    </dsp:sp>
    <dsp:sp modelId="{0E4E4ED6-6B5D-4241-A6A8-2C2FCC08A38F}">
      <dsp:nvSpPr>
        <dsp:cNvPr id="0" name=""/>
        <dsp:cNvSpPr/>
      </dsp:nvSpPr>
      <dsp:spPr>
        <a:xfrm rot="16200000">
          <a:off x="3574530" y="2350051"/>
          <a:ext cx="1429232" cy="172359"/>
        </a:xfrm>
        <a:prstGeom prst="rect">
          <a:avLst/>
        </a:prstGeom>
        <a:gradFill rotWithShape="0">
          <a:gsLst>
            <a:gs pos="0">
              <a:schemeClr val="accent1">
                <a:tint val="60000"/>
                <a:hueOff val="0"/>
                <a:satOff val="0"/>
                <a:lumOff val="0"/>
                <a:alphaOff val="0"/>
                <a:tint val="100000"/>
                <a:shade val="85000"/>
                <a:satMod val="100000"/>
                <a:lumMod val="100000"/>
              </a:schemeClr>
            </a:gs>
            <a:gs pos="100000">
              <a:schemeClr val="accent1">
                <a:tint val="60000"/>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FC1EB06-DED3-40B8-A5C9-2A0D684A7A8A}">
      <dsp:nvSpPr>
        <dsp:cNvPr id="0" name=""/>
        <dsp:cNvSpPr/>
      </dsp:nvSpPr>
      <dsp:spPr>
        <a:xfrm>
          <a:off x="3902580" y="2873157"/>
          <a:ext cx="1915100" cy="1149060"/>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Discipline</a:t>
          </a:r>
        </a:p>
      </dsp:txBody>
      <dsp:txXfrm>
        <a:off x="3936235" y="2906812"/>
        <a:ext cx="1847790" cy="1081750"/>
      </dsp:txXfrm>
    </dsp:sp>
    <dsp:sp modelId="{C54687E1-FF3F-4AB4-9CD8-14F04E548D36}">
      <dsp:nvSpPr>
        <dsp:cNvPr id="0" name=""/>
        <dsp:cNvSpPr/>
      </dsp:nvSpPr>
      <dsp:spPr>
        <a:xfrm rot="16200000">
          <a:off x="3574530" y="913726"/>
          <a:ext cx="1429232" cy="172359"/>
        </a:xfrm>
        <a:prstGeom prst="rect">
          <a:avLst/>
        </a:prstGeom>
        <a:gradFill rotWithShape="0">
          <a:gsLst>
            <a:gs pos="0">
              <a:schemeClr val="accent1">
                <a:tint val="60000"/>
                <a:hueOff val="0"/>
                <a:satOff val="0"/>
                <a:lumOff val="0"/>
                <a:alphaOff val="0"/>
                <a:tint val="100000"/>
                <a:shade val="85000"/>
                <a:satMod val="100000"/>
                <a:lumMod val="100000"/>
              </a:schemeClr>
            </a:gs>
            <a:gs pos="100000">
              <a:schemeClr val="accent1">
                <a:tint val="60000"/>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2A20A235-8DA0-446F-B298-076A1544B089}">
      <dsp:nvSpPr>
        <dsp:cNvPr id="0" name=""/>
        <dsp:cNvSpPr/>
      </dsp:nvSpPr>
      <dsp:spPr>
        <a:xfrm>
          <a:off x="3902580" y="1436832"/>
          <a:ext cx="1915100" cy="1149060"/>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Rugged</a:t>
          </a:r>
        </a:p>
      </dsp:txBody>
      <dsp:txXfrm>
        <a:off x="3936235" y="1470487"/>
        <a:ext cx="1847790" cy="1081750"/>
      </dsp:txXfrm>
    </dsp:sp>
    <dsp:sp modelId="{102AF497-C5DC-444F-B01E-E6F5F6ECF047}">
      <dsp:nvSpPr>
        <dsp:cNvPr id="0" name=""/>
        <dsp:cNvSpPr/>
      </dsp:nvSpPr>
      <dsp:spPr>
        <a:xfrm>
          <a:off x="4292693" y="195563"/>
          <a:ext cx="2539990" cy="172359"/>
        </a:xfrm>
        <a:prstGeom prst="rect">
          <a:avLst/>
        </a:prstGeom>
        <a:gradFill rotWithShape="0">
          <a:gsLst>
            <a:gs pos="0">
              <a:schemeClr val="accent1">
                <a:tint val="60000"/>
                <a:hueOff val="0"/>
                <a:satOff val="0"/>
                <a:lumOff val="0"/>
                <a:alphaOff val="0"/>
                <a:tint val="100000"/>
                <a:shade val="85000"/>
                <a:satMod val="100000"/>
                <a:lumMod val="100000"/>
              </a:schemeClr>
            </a:gs>
            <a:gs pos="100000">
              <a:schemeClr val="accent1">
                <a:tint val="60000"/>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211B439-A514-4664-BDAC-2875A9BEF3C8}">
      <dsp:nvSpPr>
        <dsp:cNvPr id="0" name=""/>
        <dsp:cNvSpPr/>
      </dsp:nvSpPr>
      <dsp:spPr>
        <a:xfrm>
          <a:off x="3902580" y="507"/>
          <a:ext cx="1915100" cy="1149060"/>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Danger</a:t>
          </a:r>
        </a:p>
      </dsp:txBody>
      <dsp:txXfrm>
        <a:off x="3936235" y="34162"/>
        <a:ext cx="1847790" cy="1081750"/>
      </dsp:txXfrm>
    </dsp:sp>
    <dsp:sp modelId="{2528AB37-935A-4FCE-AD94-A21490373428}">
      <dsp:nvSpPr>
        <dsp:cNvPr id="0" name=""/>
        <dsp:cNvSpPr/>
      </dsp:nvSpPr>
      <dsp:spPr>
        <a:xfrm rot="5400000">
          <a:off x="6121614" y="913726"/>
          <a:ext cx="1429232" cy="172359"/>
        </a:xfrm>
        <a:prstGeom prst="rect">
          <a:avLst/>
        </a:prstGeom>
        <a:gradFill rotWithShape="0">
          <a:gsLst>
            <a:gs pos="0">
              <a:schemeClr val="accent1">
                <a:tint val="60000"/>
                <a:hueOff val="0"/>
                <a:satOff val="0"/>
                <a:lumOff val="0"/>
                <a:alphaOff val="0"/>
                <a:tint val="100000"/>
                <a:shade val="85000"/>
                <a:satMod val="100000"/>
                <a:lumMod val="100000"/>
              </a:schemeClr>
            </a:gs>
            <a:gs pos="100000">
              <a:schemeClr val="accent1">
                <a:tint val="60000"/>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FDC2F868-F6D0-4CFB-A6D8-D6F451C02829}">
      <dsp:nvSpPr>
        <dsp:cNvPr id="0" name=""/>
        <dsp:cNvSpPr/>
      </dsp:nvSpPr>
      <dsp:spPr>
        <a:xfrm>
          <a:off x="6449664" y="507"/>
          <a:ext cx="1915100" cy="1149060"/>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Separation from the norm</a:t>
          </a:r>
        </a:p>
      </dsp:txBody>
      <dsp:txXfrm>
        <a:off x="6483319" y="34162"/>
        <a:ext cx="1847790" cy="1081750"/>
      </dsp:txXfrm>
    </dsp:sp>
    <dsp:sp modelId="{53315456-25F0-4954-B0CC-919474C033FB}">
      <dsp:nvSpPr>
        <dsp:cNvPr id="0" name=""/>
        <dsp:cNvSpPr/>
      </dsp:nvSpPr>
      <dsp:spPr>
        <a:xfrm rot="5400000">
          <a:off x="6121614" y="2350051"/>
          <a:ext cx="1429232" cy="172359"/>
        </a:xfrm>
        <a:prstGeom prst="rect">
          <a:avLst/>
        </a:prstGeom>
        <a:gradFill rotWithShape="0">
          <a:gsLst>
            <a:gs pos="0">
              <a:schemeClr val="accent1">
                <a:tint val="60000"/>
                <a:hueOff val="0"/>
                <a:satOff val="0"/>
                <a:lumOff val="0"/>
                <a:alphaOff val="0"/>
                <a:tint val="100000"/>
                <a:shade val="85000"/>
                <a:satMod val="100000"/>
                <a:lumMod val="100000"/>
              </a:schemeClr>
            </a:gs>
            <a:gs pos="100000">
              <a:schemeClr val="accent1">
                <a:tint val="60000"/>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D56B77F-A1A1-4267-AD52-824EDDAA355A}">
      <dsp:nvSpPr>
        <dsp:cNvPr id="0" name=""/>
        <dsp:cNvSpPr/>
      </dsp:nvSpPr>
      <dsp:spPr>
        <a:xfrm>
          <a:off x="6449664" y="1436832"/>
          <a:ext cx="1915100" cy="1149060"/>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Overtly Sexual</a:t>
          </a:r>
        </a:p>
      </dsp:txBody>
      <dsp:txXfrm>
        <a:off x="6483319" y="1470487"/>
        <a:ext cx="1847790" cy="1081750"/>
      </dsp:txXfrm>
    </dsp:sp>
    <dsp:sp modelId="{BC8CA93E-B322-4B33-A0A2-8AC26D05E64D}">
      <dsp:nvSpPr>
        <dsp:cNvPr id="0" name=""/>
        <dsp:cNvSpPr/>
      </dsp:nvSpPr>
      <dsp:spPr>
        <a:xfrm>
          <a:off x="6449664" y="2873157"/>
          <a:ext cx="1915100" cy="1149060"/>
        </a:xfrm>
        <a:prstGeom prst="roundRect">
          <a:avLst>
            <a:gd name="adj" fmla="val 10000"/>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Tradition </a:t>
          </a:r>
        </a:p>
      </dsp:txBody>
      <dsp:txXfrm>
        <a:off x="6483319" y="2906812"/>
        <a:ext cx="1847790" cy="1081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56D0E-6782-4411-AE59-BBDE3B94FB70}">
      <dsp:nvSpPr>
        <dsp:cNvPr id="0" name=""/>
        <dsp:cNvSpPr/>
      </dsp:nvSpPr>
      <dsp:spPr>
        <a:xfrm>
          <a:off x="1142679" y="3"/>
          <a:ext cx="1578810" cy="7894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Male Homosexuality</a:t>
          </a:r>
        </a:p>
      </dsp:txBody>
      <dsp:txXfrm>
        <a:off x="1165800" y="23124"/>
        <a:ext cx="1532568" cy="743163"/>
      </dsp:txXfrm>
    </dsp:sp>
    <dsp:sp modelId="{EC78A4B6-B547-4E53-87CA-BC54F10C1ABB}">
      <dsp:nvSpPr>
        <dsp:cNvPr id="0" name=""/>
        <dsp:cNvSpPr/>
      </dsp:nvSpPr>
      <dsp:spPr>
        <a:xfrm>
          <a:off x="1300560" y="789408"/>
          <a:ext cx="141556" cy="592211"/>
        </a:xfrm>
        <a:custGeom>
          <a:avLst/>
          <a:gdLst/>
          <a:ahLst/>
          <a:cxnLst/>
          <a:rect l="0" t="0" r="0" b="0"/>
          <a:pathLst>
            <a:path>
              <a:moveTo>
                <a:pt x="0" y="0"/>
              </a:moveTo>
              <a:lnTo>
                <a:pt x="0" y="592211"/>
              </a:lnTo>
              <a:lnTo>
                <a:pt x="141556" y="5922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AF462F-53BB-45A9-9393-478A3DDD91FD}">
      <dsp:nvSpPr>
        <dsp:cNvPr id="0" name=""/>
        <dsp:cNvSpPr/>
      </dsp:nvSpPr>
      <dsp:spPr>
        <a:xfrm>
          <a:off x="1442117" y="986917"/>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Camp</a:t>
          </a:r>
        </a:p>
      </dsp:txBody>
      <dsp:txXfrm>
        <a:off x="1465238" y="1010038"/>
        <a:ext cx="1216806" cy="743163"/>
      </dsp:txXfrm>
    </dsp:sp>
    <dsp:sp modelId="{1DFA6FED-3D9E-4BDC-B761-ECE784E8C396}">
      <dsp:nvSpPr>
        <dsp:cNvPr id="0" name=""/>
        <dsp:cNvSpPr/>
      </dsp:nvSpPr>
      <dsp:spPr>
        <a:xfrm>
          <a:off x="1300560" y="789408"/>
          <a:ext cx="141556" cy="1578968"/>
        </a:xfrm>
        <a:custGeom>
          <a:avLst/>
          <a:gdLst/>
          <a:ahLst/>
          <a:cxnLst/>
          <a:rect l="0" t="0" r="0" b="0"/>
          <a:pathLst>
            <a:path>
              <a:moveTo>
                <a:pt x="0" y="0"/>
              </a:moveTo>
              <a:lnTo>
                <a:pt x="0" y="1578968"/>
              </a:lnTo>
              <a:lnTo>
                <a:pt x="141556" y="157896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1373E18-325C-4D0B-8B41-14ED36689DA8}">
      <dsp:nvSpPr>
        <dsp:cNvPr id="0" name=""/>
        <dsp:cNvSpPr/>
      </dsp:nvSpPr>
      <dsp:spPr>
        <a:xfrm>
          <a:off x="1442117" y="1973673"/>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t>Emotional</a:t>
          </a:r>
          <a:endParaRPr lang="en-GB" sz="1800" kern="1200" dirty="0"/>
        </a:p>
      </dsp:txBody>
      <dsp:txXfrm>
        <a:off x="1465238" y="1996794"/>
        <a:ext cx="1216806" cy="743163"/>
      </dsp:txXfrm>
    </dsp:sp>
    <dsp:sp modelId="{D51168A7-E4DE-4995-B61A-F1BFF29C814C}">
      <dsp:nvSpPr>
        <dsp:cNvPr id="0" name=""/>
        <dsp:cNvSpPr/>
      </dsp:nvSpPr>
      <dsp:spPr>
        <a:xfrm>
          <a:off x="1300560" y="789408"/>
          <a:ext cx="141556" cy="2565724"/>
        </a:xfrm>
        <a:custGeom>
          <a:avLst/>
          <a:gdLst/>
          <a:ahLst/>
          <a:cxnLst/>
          <a:rect l="0" t="0" r="0" b="0"/>
          <a:pathLst>
            <a:path>
              <a:moveTo>
                <a:pt x="0" y="0"/>
              </a:moveTo>
              <a:lnTo>
                <a:pt x="0" y="2565724"/>
              </a:lnTo>
              <a:lnTo>
                <a:pt x="141556" y="256572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8CAC5B-A46B-41EE-AC51-0BED1368F329}">
      <dsp:nvSpPr>
        <dsp:cNvPr id="0" name=""/>
        <dsp:cNvSpPr/>
      </dsp:nvSpPr>
      <dsp:spPr>
        <a:xfrm>
          <a:off x="1442117" y="2960430"/>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De-Sexed - Passive</a:t>
          </a:r>
        </a:p>
      </dsp:txBody>
      <dsp:txXfrm>
        <a:off x="1465238" y="2983551"/>
        <a:ext cx="1216806" cy="743163"/>
      </dsp:txXfrm>
    </dsp:sp>
    <dsp:sp modelId="{034CE52B-AAD1-4758-A9B2-2A4AF0B90627}">
      <dsp:nvSpPr>
        <dsp:cNvPr id="0" name=""/>
        <dsp:cNvSpPr/>
      </dsp:nvSpPr>
      <dsp:spPr>
        <a:xfrm>
          <a:off x="1300560" y="789408"/>
          <a:ext cx="141556" cy="3552480"/>
        </a:xfrm>
        <a:custGeom>
          <a:avLst/>
          <a:gdLst/>
          <a:ahLst/>
          <a:cxnLst/>
          <a:rect l="0" t="0" r="0" b="0"/>
          <a:pathLst>
            <a:path>
              <a:moveTo>
                <a:pt x="0" y="0"/>
              </a:moveTo>
              <a:lnTo>
                <a:pt x="0" y="3552480"/>
              </a:lnTo>
              <a:lnTo>
                <a:pt x="141556" y="355248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E049AA-CD18-445B-84D1-85DF7A088441}">
      <dsp:nvSpPr>
        <dsp:cNvPr id="0" name=""/>
        <dsp:cNvSpPr/>
      </dsp:nvSpPr>
      <dsp:spPr>
        <a:xfrm>
          <a:off x="1442117" y="3947186"/>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Difference </a:t>
          </a:r>
        </a:p>
      </dsp:txBody>
      <dsp:txXfrm>
        <a:off x="1465238" y="3970307"/>
        <a:ext cx="1216806" cy="743163"/>
      </dsp:txXfrm>
    </dsp:sp>
    <dsp:sp modelId="{D2954329-40FB-4531-A34C-EF9D9E542535}">
      <dsp:nvSpPr>
        <dsp:cNvPr id="0" name=""/>
        <dsp:cNvSpPr/>
      </dsp:nvSpPr>
      <dsp:spPr>
        <a:xfrm>
          <a:off x="1300560" y="789408"/>
          <a:ext cx="141556" cy="4539237"/>
        </a:xfrm>
        <a:custGeom>
          <a:avLst/>
          <a:gdLst/>
          <a:ahLst/>
          <a:cxnLst/>
          <a:rect l="0" t="0" r="0" b="0"/>
          <a:pathLst>
            <a:path>
              <a:moveTo>
                <a:pt x="0" y="0"/>
              </a:moveTo>
              <a:lnTo>
                <a:pt x="0" y="4539237"/>
              </a:lnTo>
              <a:lnTo>
                <a:pt x="141556" y="453923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226F46-3C23-42B6-9600-AFCA133CD7AE}">
      <dsp:nvSpPr>
        <dsp:cNvPr id="0" name=""/>
        <dsp:cNvSpPr/>
      </dsp:nvSpPr>
      <dsp:spPr>
        <a:xfrm>
          <a:off x="1442117" y="4933942"/>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Feminine</a:t>
          </a:r>
        </a:p>
      </dsp:txBody>
      <dsp:txXfrm>
        <a:off x="1465238" y="4957063"/>
        <a:ext cx="1216806" cy="743163"/>
      </dsp:txXfrm>
    </dsp:sp>
    <dsp:sp modelId="{EC42CB11-EC5E-4B4E-9D5B-0E4404CF314D}">
      <dsp:nvSpPr>
        <dsp:cNvPr id="0" name=""/>
        <dsp:cNvSpPr/>
      </dsp:nvSpPr>
      <dsp:spPr>
        <a:xfrm>
          <a:off x="3099867" y="160"/>
          <a:ext cx="1578810" cy="7894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Leather Homosexuality</a:t>
          </a:r>
        </a:p>
      </dsp:txBody>
      <dsp:txXfrm>
        <a:off x="3122988" y="23281"/>
        <a:ext cx="1532568" cy="743163"/>
      </dsp:txXfrm>
    </dsp:sp>
    <dsp:sp modelId="{DA7360A9-B4AE-42EE-B198-7391C3B6FE94}">
      <dsp:nvSpPr>
        <dsp:cNvPr id="0" name=""/>
        <dsp:cNvSpPr/>
      </dsp:nvSpPr>
      <dsp:spPr>
        <a:xfrm>
          <a:off x="3257748" y="789566"/>
          <a:ext cx="157881" cy="592053"/>
        </a:xfrm>
        <a:custGeom>
          <a:avLst/>
          <a:gdLst/>
          <a:ahLst/>
          <a:cxnLst/>
          <a:rect l="0" t="0" r="0" b="0"/>
          <a:pathLst>
            <a:path>
              <a:moveTo>
                <a:pt x="0" y="0"/>
              </a:moveTo>
              <a:lnTo>
                <a:pt x="0" y="592053"/>
              </a:lnTo>
              <a:lnTo>
                <a:pt x="157881" y="59205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A874A9-9C97-44DE-8623-1810BDDBACCD}">
      <dsp:nvSpPr>
        <dsp:cNvPr id="0" name=""/>
        <dsp:cNvSpPr/>
      </dsp:nvSpPr>
      <dsp:spPr>
        <a:xfrm>
          <a:off x="3415629" y="986917"/>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Rugged</a:t>
          </a:r>
        </a:p>
      </dsp:txBody>
      <dsp:txXfrm>
        <a:off x="3438750" y="1010038"/>
        <a:ext cx="1216806" cy="743163"/>
      </dsp:txXfrm>
    </dsp:sp>
    <dsp:sp modelId="{CE4F5C43-9027-456C-8C3D-8E8A9D09D018}">
      <dsp:nvSpPr>
        <dsp:cNvPr id="0" name=""/>
        <dsp:cNvSpPr/>
      </dsp:nvSpPr>
      <dsp:spPr>
        <a:xfrm>
          <a:off x="3257748" y="789566"/>
          <a:ext cx="157881" cy="1578810"/>
        </a:xfrm>
        <a:custGeom>
          <a:avLst/>
          <a:gdLst/>
          <a:ahLst/>
          <a:cxnLst/>
          <a:rect l="0" t="0" r="0" b="0"/>
          <a:pathLst>
            <a:path>
              <a:moveTo>
                <a:pt x="0" y="0"/>
              </a:moveTo>
              <a:lnTo>
                <a:pt x="0" y="1578810"/>
              </a:lnTo>
              <a:lnTo>
                <a:pt x="157881" y="157881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D15A45-020A-41CD-B43F-4E8344390816}">
      <dsp:nvSpPr>
        <dsp:cNvPr id="0" name=""/>
        <dsp:cNvSpPr/>
      </dsp:nvSpPr>
      <dsp:spPr>
        <a:xfrm>
          <a:off x="3415629" y="1973673"/>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Disciplined</a:t>
          </a:r>
        </a:p>
      </dsp:txBody>
      <dsp:txXfrm>
        <a:off x="3438750" y="1996794"/>
        <a:ext cx="1216806" cy="743163"/>
      </dsp:txXfrm>
    </dsp:sp>
    <dsp:sp modelId="{26F85419-ADA4-4DAE-B86F-C7B3993BE700}">
      <dsp:nvSpPr>
        <dsp:cNvPr id="0" name=""/>
        <dsp:cNvSpPr/>
      </dsp:nvSpPr>
      <dsp:spPr>
        <a:xfrm>
          <a:off x="3257748" y="789566"/>
          <a:ext cx="157881" cy="2565566"/>
        </a:xfrm>
        <a:custGeom>
          <a:avLst/>
          <a:gdLst/>
          <a:ahLst/>
          <a:cxnLst/>
          <a:rect l="0" t="0" r="0" b="0"/>
          <a:pathLst>
            <a:path>
              <a:moveTo>
                <a:pt x="0" y="0"/>
              </a:moveTo>
              <a:lnTo>
                <a:pt x="0" y="2565566"/>
              </a:lnTo>
              <a:lnTo>
                <a:pt x="157881" y="256556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038D8D-D262-4B68-9038-858BD3F54F2B}">
      <dsp:nvSpPr>
        <dsp:cNvPr id="0" name=""/>
        <dsp:cNvSpPr/>
      </dsp:nvSpPr>
      <dsp:spPr>
        <a:xfrm>
          <a:off x="3415629" y="2960430"/>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Overtly Sexual – Active</a:t>
          </a:r>
        </a:p>
      </dsp:txBody>
      <dsp:txXfrm>
        <a:off x="3438750" y="2983551"/>
        <a:ext cx="1216806" cy="743163"/>
      </dsp:txXfrm>
    </dsp:sp>
    <dsp:sp modelId="{0276A66E-1B1D-40BC-8874-72772D126D04}">
      <dsp:nvSpPr>
        <dsp:cNvPr id="0" name=""/>
        <dsp:cNvSpPr/>
      </dsp:nvSpPr>
      <dsp:spPr>
        <a:xfrm>
          <a:off x="3257748" y="789566"/>
          <a:ext cx="157881" cy="3552323"/>
        </a:xfrm>
        <a:custGeom>
          <a:avLst/>
          <a:gdLst/>
          <a:ahLst/>
          <a:cxnLst/>
          <a:rect l="0" t="0" r="0" b="0"/>
          <a:pathLst>
            <a:path>
              <a:moveTo>
                <a:pt x="0" y="0"/>
              </a:moveTo>
              <a:lnTo>
                <a:pt x="0" y="3552323"/>
              </a:lnTo>
              <a:lnTo>
                <a:pt x="157881" y="355232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6BCB1DF-8B9D-4241-AD1C-B8A8C3A2AF5C}">
      <dsp:nvSpPr>
        <dsp:cNvPr id="0" name=""/>
        <dsp:cNvSpPr/>
      </dsp:nvSpPr>
      <dsp:spPr>
        <a:xfrm>
          <a:off x="3415629" y="3947186"/>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Brotherhood</a:t>
          </a:r>
        </a:p>
      </dsp:txBody>
      <dsp:txXfrm>
        <a:off x="3438750" y="3970307"/>
        <a:ext cx="1216806" cy="743163"/>
      </dsp:txXfrm>
    </dsp:sp>
    <dsp:sp modelId="{1857C5EA-C6C9-4C7D-9E57-AA25954DA9DB}">
      <dsp:nvSpPr>
        <dsp:cNvPr id="0" name=""/>
        <dsp:cNvSpPr/>
      </dsp:nvSpPr>
      <dsp:spPr>
        <a:xfrm>
          <a:off x="3257748" y="789566"/>
          <a:ext cx="157881" cy="4539079"/>
        </a:xfrm>
        <a:custGeom>
          <a:avLst/>
          <a:gdLst/>
          <a:ahLst/>
          <a:cxnLst/>
          <a:rect l="0" t="0" r="0" b="0"/>
          <a:pathLst>
            <a:path>
              <a:moveTo>
                <a:pt x="0" y="0"/>
              </a:moveTo>
              <a:lnTo>
                <a:pt x="0" y="4539079"/>
              </a:lnTo>
              <a:lnTo>
                <a:pt x="157881" y="453907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5F5C19-0172-4100-A8F3-05CC4217E272}">
      <dsp:nvSpPr>
        <dsp:cNvPr id="0" name=""/>
        <dsp:cNvSpPr/>
      </dsp:nvSpPr>
      <dsp:spPr>
        <a:xfrm>
          <a:off x="3415629" y="4933942"/>
          <a:ext cx="1263048" cy="78940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Masculine</a:t>
          </a:r>
        </a:p>
      </dsp:txBody>
      <dsp:txXfrm>
        <a:off x="3438750" y="4957063"/>
        <a:ext cx="1216806" cy="7431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56D0E-6782-4411-AE59-BBDE3B94FB70}">
      <dsp:nvSpPr>
        <dsp:cNvPr id="0" name=""/>
        <dsp:cNvSpPr/>
      </dsp:nvSpPr>
      <dsp:spPr>
        <a:xfrm>
          <a:off x="617608" y="269"/>
          <a:ext cx="1578663" cy="78933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Male Homosexuality</a:t>
          </a:r>
        </a:p>
      </dsp:txBody>
      <dsp:txXfrm>
        <a:off x="640727" y="23388"/>
        <a:ext cx="1532425" cy="743093"/>
      </dsp:txXfrm>
    </dsp:sp>
    <dsp:sp modelId="{EC78A4B6-B547-4E53-87CA-BC54F10C1ABB}">
      <dsp:nvSpPr>
        <dsp:cNvPr id="0" name=""/>
        <dsp:cNvSpPr/>
      </dsp:nvSpPr>
      <dsp:spPr>
        <a:xfrm>
          <a:off x="775474" y="789601"/>
          <a:ext cx="141542" cy="592156"/>
        </a:xfrm>
        <a:custGeom>
          <a:avLst/>
          <a:gdLst/>
          <a:ahLst/>
          <a:cxnLst/>
          <a:rect l="0" t="0" r="0" b="0"/>
          <a:pathLst>
            <a:path>
              <a:moveTo>
                <a:pt x="0" y="0"/>
              </a:moveTo>
              <a:lnTo>
                <a:pt x="0" y="592156"/>
              </a:lnTo>
              <a:lnTo>
                <a:pt x="141542" y="59215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AF462F-53BB-45A9-9393-478A3DDD91FD}">
      <dsp:nvSpPr>
        <dsp:cNvPr id="0" name=""/>
        <dsp:cNvSpPr/>
      </dsp:nvSpPr>
      <dsp:spPr>
        <a:xfrm>
          <a:off x="917017" y="987091"/>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Camp</a:t>
          </a:r>
        </a:p>
      </dsp:txBody>
      <dsp:txXfrm>
        <a:off x="940136" y="1010210"/>
        <a:ext cx="1216692" cy="743093"/>
      </dsp:txXfrm>
    </dsp:sp>
    <dsp:sp modelId="{1DFA6FED-3D9E-4BDC-B761-ECE784E8C396}">
      <dsp:nvSpPr>
        <dsp:cNvPr id="0" name=""/>
        <dsp:cNvSpPr/>
      </dsp:nvSpPr>
      <dsp:spPr>
        <a:xfrm>
          <a:off x="775474" y="789601"/>
          <a:ext cx="141542" cy="1578821"/>
        </a:xfrm>
        <a:custGeom>
          <a:avLst/>
          <a:gdLst/>
          <a:ahLst/>
          <a:cxnLst/>
          <a:rect l="0" t="0" r="0" b="0"/>
          <a:pathLst>
            <a:path>
              <a:moveTo>
                <a:pt x="0" y="0"/>
              </a:moveTo>
              <a:lnTo>
                <a:pt x="0" y="1578821"/>
              </a:lnTo>
              <a:lnTo>
                <a:pt x="141542" y="157882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1373E18-325C-4D0B-8B41-14ED36689DA8}">
      <dsp:nvSpPr>
        <dsp:cNvPr id="0" name=""/>
        <dsp:cNvSpPr/>
      </dsp:nvSpPr>
      <dsp:spPr>
        <a:xfrm>
          <a:off x="917017" y="1973756"/>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Emotional</a:t>
          </a:r>
        </a:p>
      </dsp:txBody>
      <dsp:txXfrm>
        <a:off x="940136" y="1996875"/>
        <a:ext cx="1216692" cy="743093"/>
      </dsp:txXfrm>
    </dsp:sp>
    <dsp:sp modelId="{D51168A7-E4DE-4995-B61A-F1BFF29C814C}">
      <dsp:nvSpPr>
        <dsp:cNvPr id="0" name=""/>
        <dsp:cNvSpPr/>
      </dsp:nvSpPr>
      <dsp:spPr>
        <a:xfrm>
          <a:off x="775474" y="789601"/>
          <a:ext cx="141542" cy="2565485"/>
        </a:xfrm>
        <a:custGeom>
          <a:avLst/>
          <a:gdLst/>
          <a:ahLst/>
          <a:cxnLst/>
          <a:rect l="0" t="0" r="0" b="0"/>
          <a:pathLst>
            <a:path>
              <a:moveTo>
                <a:pt x="0" y="0"/>
              </a:moveTo>
              <a:lnTo>
                <a:pt x="0" y="2565485"/>
              </a:lnTo>
              <a:lnTo>
                <a:pt x="141542" y="256548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8CAC5B-A46B-41EE-AC51-0BED1368F329}">
      <dsp:nvSpPr>
        <dsp:cNvPr id="0" name=""/>
        <dsp:cNvSpPr/>
      </dsp:nvSpPr>
      <dsp:spPr>
        <a:xfrm>
          <a:off x="917017" y="2960420"/>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De-Sexed - Passive</a:t>
          </a:r>
        </a:p>
      </dsp:txBody>
      <dsp:txXfrm>
        <a:off x="940136" y="2983539"/>
        <a:ext cx="1216692" cy="743093"/>
      </dsp:txXfrm>
    </dsp:sp>
    <dsp:sp modelId="{034CE52B-AAD1-4758-A9B2-2A4AF0B90627}">
      <dsp:nvSpPr>
        <dsp:cNvPr id="0" name=""/>
        <dsp:cNvSpPr/>
      </dsp:nvSpPr>
      <dsp:spPr>
        <a:xfrm>
          <a:off x="775474" y="789601"/>
          <a:ext cx="141542" cy="3552149"/>
        </a:xfrm>
        <a:custGeom>
          <a:avLst/>
          <a:gdLst/>
          <a:ahLst/>
          <a:cxnLst/>
          <a:rect l="0" t="0" r="0" b="0"/>
          <a:pathLst>
            <a:path>
              <a:moveTo>
                <a:pt x="0" y="0"/>
              </a:moveTo>
              <a:lnTo>
                <a:pt x="0" y="3552149"/>
              </a:lnTo>
              <a:lnTo>
                <a:pt x="141542" y="355214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E049AA-CD18-445B-84D1-85DF7A088441}">
      <dsp:nvSpPr>
        <dsp:cNvPr id="0" name=""/>
        <dsp:cNvSpPr/>
      </dsp:nvSpPr>
      <dsp:spPr>
        <a:xfrm>
          <a:off x="917017" y="3947085"/>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Difference </a:t>
          </a:r>
        </a:p>
      </dsp:txBody>
      <dsp:txXfrm>
        <a:off x="940136" y="3970204"/>
        <a:ext cx="1216692" cy="743093"/>
      </dsp:txXfrm>
    </dsp:sp>
    <dsp:sp modelId="{D2954329-40FB-4531-A34C-EF9D9E542535}">
      <dsp:nvSpPr>
        <dsp:cNvPr id="0" name=""/>
        <dsp:cNvSpPr/>
      </dsp:nvSpPr>
      <dsp:spPr>
        <a:xfrm>
          <a:off x="775474" y="789601"/>
          <a:ext cx="141542" cy="4538814"/>
        </a:xfrm>
        <a:custGeom>
          <a:avLst/>
          <a:gdLst/>
          <a:ahLst/>
          <a:cxnLst/>
          <a:rect l="0" t="0" r="0" b="0"/>
          <a:pathLst>
            <a:path>
              <a:moveTo>
                <a:pt x="0" y="0"/>
              </a:moveTo>
              <a:lnTo>
                <a:pt x="0" y="4538814"/>
              </a:lnTo>
              <a:lnTo>
                <a:pt x="141542" y="4538814"/>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226F46-3C23-42B6-9600-AFCA133CD7AE}">
      <dsp:nvSpPr>
        <dsp:cNvPr id="0" name=""/>
        <dsp:cNvSpPr/>
      </dsp:nvSpPr>
      <dsp:spPr>
        <a:xfrm>
          <a:off x="917017" y="4933749"/>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Feminine</a:t>
          </a:r>
        </a:p>
      </dsp:txBody>
      <dsp:txXfrm>
        <a:off x="940136" y="4956868"/>
        <a:ext cx="1216692" cy="743093"/>
      </dsp:txXfrm>
    </dsp:sp>
    <dsp:sp modelId="{EC42CB11-EC5E-4B4E-9D5B-0E4404CF314D}">
      <dsp:nvSpPr>
        <dsp:cNvPr id="0" name=""/>
        <dsp:cNvSpPr/>
      </dsp:nvSpPr>
      <dsp:spPr>
        <a:xfrm>
          <a:off x="2574613" y="427"/>
          <a:ext cx="1578663" cy="78933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Bear Homosexuality</a:t>
          </a:r>
        </a:p>
      </dsp:txBody>
      <dsp:txXfrm>
        <a:off x="2597732" y="23546"/>
        <a:ext cx="1532425" cy="743093"/>
      </dsp:txXfrm>
    </dsp:sp>
    <dsp:sp modelId="{DA7360A9-B4AE-42EE-B198-7391C3B6FE94}">
      <dsp:nvSpPr>
        <dsp:cNvPr id="0" name=""/>
        <dsp:cNvSpPr/>
      </dsp:nvSpPr>
      <dsp:spPr>
        <a:xfrm>
          <a:off x="2732480" y="789759"/>
          <a:ext cx="157866" cy="591998"/>
        </a:xfrm>
        <a:custGeom>
          <a:avLst/>
          <a:gdLst/>
          <a:ahLst/>
          <a:cxnLst/>
          <a:rect l="0" t="0" r="0" b="0"/>
          <a:pathLst>
            <a:path>
              <a:moveTo>
                <a:pt x="0" y="0"/>
              </a:moveTo>
              <a:lnTo>
                <a:pt x="0" y="591998"/>
              </a:lnTo>
              <a:lnTo>
                <a:pt x="157866" y="59199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A874A9-9C97-44DE-8623-1810BDDBACCD}">
      <dsp:nvSpPr>
        <dsp:cNvPr id="0" name=""/>
        <dsp:cNvSpPr/>
      </dsp:nvSpPr>
      <dsp:spPr>
        <a:xfrm>
          <a:off x="2890346" y="987091"/>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Rugged</a:t>
          </a:r>
        </a:p>
      </dsp:txBody>
      <dsp:txXfrm>
        <a:off x="2913465" y="1010210"/>
        <a:ext cx="1216692" cy="743093"/>
      </dsp:txXfrm>
    </dsp:sp>
    <dsp:sp modelId="{CE4F5C43-9027-456C-8C3D-8E8A9D09D018}">
      <dsp:nvSpPr>
        <dsp:cNvPr id="0" name=""/>
        <dsp:cNvSpPr/>
      </dsp:nvSpPr>
      <dsp:spPr>
        <a:xfrm>
          <a:off x="2732480" y="789759"/>
          <a:ext cx="157866" cy="1578663"/>
        </a:xfrm>
        <a:custGeom>
          <a:avLst/>
          <a:gdLst/>
          <a:ahLst/>
          <a:cxnLst/>
          <a:rect l="0" t="0" r="0" b="0"/>
          <a:pathLst>
            <a:path>
              <a:moveTo>
                <a:pt x="0" y="0"/>
              </a:moveTo>
              <a:lnTo>
                <a:pt x="0" y="1578663"/>
              </a:lnTo>
              <a:lnTo>
                <a:pt x="157866" y="157866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D15A45-020A-41CD-B43F-4E8344390816}">
      <dsp:nvSpPr>
        <dsp:cNvPr id="0" name=""/>
        <dsp:cNvSpPr/>
      </dsp:nvSpPr>
      <dsp:spPr>
        <a:xfrm>
          <a:off x="2890346" y="1973756"/>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Stoic</a:t>
          </a:r>
        </a:p>
      </dsp:txBody>
      <dsp:txXfrm>
        <a:off x="2913465" y="1996875"/>
        <a:ext cx="1216692" cy="743093"/>
      </dsp:txXfrm>
    </dsp:sp>
    <dsp:sp modelId="{26F85419-ADA4-4DAE-B86F-C7B3993BE700}">
      <dsp:nvSpPr>
        <dsp:cNvPr id="0" name=""/>
        <dsp:cNvSpPr/>
      </dsp:nvSpPr>
      <dsp:spPr>
        <a:xfrm>
          <a:off x="2732480" y="789759"/>
          <a:ext cx="157866" cy="2565327"/>
        </a:xfrm>
        <a:custGeom>
          <a:avLst/>
          <a:gdLst/>
          <a:ahLst/>
          <a:cxnLst/>
          <a:rect l="0" t="0" r="0" b="0"/>
          <a:pathLst>
            <a:path>
              <a:moveTo>
                <a:pt x="0" y="0"/>
              </a:moveTo>
              <a:lnTo>
                <a:pt x="0" y="2565327"/>
              </a:lnTo>
              <a:lnTo>
                <a:pt x="157866" y="256532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038D8D-D262-4B68-9038-858BD3F54F2B}">
      <dsp:nvSpPr>
        <dsp:cNvPr id="0" name=""/>
        <dsp:cNvSpPr/>
      </dsp:nvSpPr>
      <dsp:spPr>
        <a:xfrm>
          <a:off x="2890346" y="2960420"/>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Overtly Sexual – Active</a:t>
          </a:r>
        </a:p>
      </dsp:txBody>
      <dsp:txXfrm>
        <a:off x="2913465" y="2983539"/>
        <a:ext cx="1216692" cy="743093"/>
      </dsp:txXfrm>
    </dsp:sp>
    <dsp:sp modelId="{0276A66E-1B1D-40BC-8874-72772D126D04}">
      <dsp:nvSpPr>
        <dsp:cNvPr id="0" name=""/>
        <dsp:cNvSpPr/>
      </dsp:nvSpPr>
      <dsp:spPr>
        <a:xfrm>
          <a:off x="2732480" y="789759"/>
          <a:ext cx="157866" cy="3551992"/>
        </a:xfrm>
        <a:custGeom>
          <a:avLst/>
          <a:gdLst/>
          <a:ahLst/>
          <a:cxnLst/>
          <a:rect l="0" t="0" r="0" b="0"/>
          <a:pathLst>
            <a:path>
              <a:moveTo>
                <a:pt x="0" y="0"/>
              </a:moveTo>
              <a:lnTo>
                <a:pt x="0" y="3551992"/>
              </a:lnTo>
              <a:lnTo>
                <a:pt x="157866" y="355199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6BCB1DF-8B9D-4241-AD1C-B8A8C3A2AF5C}">
      <dsp:nvSpPr>
        <dsp:cNvPr id="0" name=""/>
        <dsp:cNvSpPr/>
      </dsp:nvSpPr>
      <dsp:spPr>
        <a:xfrm>
          <a:off x="2890346" y="3947085"/>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Brotherhood</a:t>
          </a:r>
        </a:p>
      </dsp:txBody>
      <dsp:txXfrm>
        <a:off x="2913465" y="3970204"/>
        <a:ext cx="1216692" cy="743093"/>
      </dsp:txXfrm>
    </dsp:sp>
    <dsp:sp modelId="{1857C5EA-C6C9-4C7D-9E57-AA25954DA9DB}">
      <dsp:nvSpPr>
        <dsp:cNvPr id="0" name=""/>
        <dsp:cNvSpPr/>
      </dsp:nvSpPr>
      <dsp:spPr>
        <a:xfrm>
          <a:off x="2732480" y="789759"/>
          <a:ext cx="157866" cy="4538656"/>
        </a:xfrm>
        <a:custGeom>
          <a:avLst/>
          <a:gdLst/>
          <a:ahLst/>
          <a:cxnLst/>
          <a:rect l="0" t="0" r="0" b="0"/>
          <a:pathLst>
            <a:path>
              <a:moveTo>
                <a:pt x="0" y="0"/>
              </a:moveTo>
              <a:lnTo>
                <a:pt x="0" y="4538656"/>
              </a:lnTo>
              <a:lnTo>
                <a:pt x="157866" y="453865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5F5C19-0172-4100-A8F3-05CC4217E272}">
      <dsp:nvSpPr>
        <dsp:cNvPr id="0" name=""/>
        <dsp:cNvSpPr/>
      </dsp:nvSpPr>
      <dsp:spPr>
        <a:xfrm>
          <a:off x="2890346" y="4933749"/>
          <a:ext cx="1262930" cy="7893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dirty="0"/>
            <a:t>Masculine</a:t>
          </a:r>
        </a:p>
      </dsp:txBody>
      <dsp:txXfrm>
        <a:off x="2913465" y="4956868"/>
        <a:ext cx="1216692" cy="74309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22/08/2023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2666529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28</a:t>
            </a:fld>
            <a:endParaRPr lang="en-GB"/>
          </a:p>
        </p:txBody>
      </p:sp>
    </p:spTree>
    <p:extLst>
      <p:ext uri="{BB962C8B-B14F-4D97-AF65-F5344CB8AC3E}">
        <p14:creationId xmlns:p14="http://schemas.microsoft.com/office/powerpoint/2010/main" val="216588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29</a:t>
            </a:fld>
            <a:endParaRPr lang="en-GB"/>
          </a:p>
        </p:txBody>
      </p:sp>
    </p:spTree>
    <p:extLst>
      <p:ext uri="{BB962C8B-B14F-4D97-AF65-F5344CB8AC3E}">
        <p14:creationId xmlns:p14="http://schemas.microsoft.com/office/powerpoint/2010/main" val="91872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32</a:t>
            </a:fld>
            <a:endParaRPr lang="en-GB"/>
          </a:p>
        </p:txBody>
      </p:sp>
    </p:spTree>
    <p:extLst>
      <p:ext uri="{BB962C8B-B14F-4D97-AF65-F5344CB8AC3E}">
        <p14:creationId xmlns:p14="http://schemas.microsoft.com/office/powerpoint/2010/main" val="2949984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8/22/2023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8/22/2023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8/22/2023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8/22/2023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8/22/2023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8/22/2023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8/22/2023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fif"/><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2" Type="http://schemas.openxmlformats.org/officeDocument/2006/relationships/image" Target="../media/image18.jfi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1093/oso/9780190686604.003.0007"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p:txBody>
          <a:bodyPr/>
          <a:lstStyle/>
          <a:p>
            <a:pPr algn="l"/>
            <a:r>
              <a:rPr lang="en-GB" dirty="0"/>
              <a:t>Hphp6901</a:t>
            </a:r>
            <a:br>
              <a:rPr lang="en-GB" dirty="0"/>
            </a:br>
            <a:r>
              <a:rPr lang="en-GB" dirty="0"/>
              <a:t>sex, sexuality &amp; gender</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p:txBody>
          <a:bodyPr/>
          <a:lstStyle/>
          <a:p>
            <a:r>
              <a:rPr lang="en-GB" dirty="0"/>
              <a:t>UNIT NINE</a:t>
            </a:r>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469B3-291C-49F0-B79E-C9B56D8CDB79}"/>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Hyper-Masculinity</a:t>
            </a:r>
          </a:p>
        </p:txBody>
      </p:sp>
      <p:cxnSp>
        <p:nvCxnSpPr>
          <p:cNvPr id="20" name="Straight Connector 19">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1A8DB8-C854-42B7-A842-EEA6777377BD}"/>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dirty="0">
                <a:solidFill>
                  <a:srgbClr val="FFFFFF"/>
                </a:solidFill>
              </a:rPr>
              <a:t>Previously, we looked at the way in which performances of hyper-femininity, undertaken either by men or women, serve to complicate and illuminate our understandings of gender.</a:t>
            </a:r>
          </a:p>
          <a:p>
            <a:endParaRPr lang="en-US" sz="1700" dirty="0">
              <a:solidFill>
                <a:srgbClr val="FFFFFF"/>
              </a:solidFill>
            </a:endParaRPr>
          </a:p>
          <a:p>
            <a:r>
              <a:rPr lang="en-US" sz="1700" dirty="0">
                <a:solidFill>
                  <a:srgbClr val="FFFFFF"/>
                </a:solidFill>
              </a:rPr>
              <a:t>Today, I want to approach the same issues through the prism of performances of hyper-masculinity – those performances which, deliberately or unwittingly, exaggerate and accentuate characteristics associated with masculinity and manliness. </a:t>
            </a:r>
          </a:p>
        </p:txBody>
      </p:sp>
      <p:pic>
        <p:nvPicPr>
          <p:cNvPr id="10" name="Content Placeholder 9" descr="A close up of a logo&#10;&#10;Description automatically generated">
            <a:extLst>
              <a:ext uri="{FF2B5EF4-FFF2-40B4-BE49-F238E27FC236}">
                <a16:creationId xmlns:a16="http://schemas.microsoft.com/office/drawing/2014/main" id="{EF16D1A3-DB03-4864-82FC-8141D097F3A8}"/>
              </a:ext>
            </a:extLst>
          </p:cNvPr>
          <p:cNvPicPr>
            <a:picLocks noGrp="1" noChangeAspect="1"/>
          </p:cNvPicPr>
          <p:nvPr>
            <p:ph sz="half" idx="2"/>
          </p:nvPr>
        </p:nvPicPr>
        <p:blipFill>
          <a:blip r:embed="rId2"/>
          <a:stretch>
            <a:fillRect/>
          </a:stretch>
        </p:blipFill>
        <p:spPr>
          <a:xfrm>
            <a:off x="6096000" y="701039"/>
            <a:ext cx="5455921" cy="5455921"/>
          </a:xfrm>
          <a:prstGeom prst="rect">
            <a:avLst/>
          </a:prstGeom>
        </p:spPr>
      </p:pic>
    </p:spTree>
    <p:extLst>
      <p:ext uri="{BB962C8B-B14F-4D97-AF65-F5344CB8AC3E}">
        <p14:creationId xmlns:p14="http://schemas.microsoft.com/office/powerpoint/2010/main" val="3445656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A5A3021-2B01-40A9-8D89-D26511C70FEB}"/>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a:t>Hyper-MAsculinity</a:t>
            </a:r>
          </a:p>
        </p:txBody>
      </p:sp>
      <p:sp>
        <p:nvSpPr>
          <p:cNvPr id="3" name="Content Placeholder 2">
            <a:extLst>
              <a:ext uri="{FF2B5EF4-FFF2-40B4-BE49-F238E27FC236}">
                <a16:creationId xmlns:a16="http://schemas.microsoft.com/office/drawing/2014/main" id="{0D27A3A9-5A18-419C-B2C3-CB3FF187CB4D}"/>
              </a:ext>
            </a:extLst>
          </p:cNvPr>
          <p:cNvSpPr>
            <a:spLocks noGrp="1"/>
          </p:cNvSpPr>
          <p:nvPr>
            <p:ph sz="half" idx="1"/>
          </p:nvPr>
        </p:nvSpPr>
        <p:spPr>
          <a:xfrm>
            <a:off x="1024128" y="2286000"/>
            <a:ext cx="4429615" cy="3931920"/>
          </a:xfrm>
        </p:spPr>
        <p:txBody>
          <a:bodyPr vert="horz" lIns="45720" tIns="45720" rIns="45720" bIns="45720" rtlCol="0">
            <a:normAutofit/>
          </a:bodyPr>
          <a:lstStyle/>
          <a:p>
            <a:r>
              <a:rPr lang="en-US" sz="2000"/>
              <a:t>One of the interesting differences we often see between hyper-femininity and hyper-masculinity is the extent to which their characteristics are related to the other gender.</a:t>
            </a:r>
            <a:br>
              <a:rPr lang="en-US" sz="2000"/>
            </a:br>
            <a:br>
              <a:rPr lang="en-US" sz="2000"/>
            </a:br>
            <a:r>
              <a:rPr lang="en-US" sz="2000"/>
              <a:t>Hyper-femininity tends to draw more strongly on feminine identified traits, while hyper-masculinity often draws on being a contrast to femininity. </a:t>
            </a:r>
            <a:br>
              <a:rPr lang="en-US" sz="2000"/>
            </a:br>
            <a:br>
              <a:rPr lang="en-US" sz="2000"/>
            </a:br>
            <a:r>
              <a:rPr lang="en-US" sz="2000"/>
              <a:t>One becomes extra-masc by being very un-femme.</a:t>
            </a:r>
          </a:p>
        </p:txBody>
      </p:sp>
      <p:pic>
        <p:nvPicPr>
          <p:cNvPr id="6" name="Content Placeholder 5" descr="A picture containing person, text, book, man&#10;&#10;Description automatically generated">
            <a:extLst>
              <a:ext uri="{FF2B5EF4-FFF2-40B4-BE49-F238E27FC236}">
                <a16:creationId xmlns:a16="http://schemas.microsoft.com/office/drawing/2014/main" id="{30FA0923-62AA-4DF0-AFEE-293D969A6423}"/>
              </a:ext>
            </a:extLst>
          </p:cNvPr>
          <p:cNvPicPr>
            <a:picLocks noGrp="1" noChangeAspect="1"/>
          </p:cNvPicPr>
          <p:nvPr>
            <p:ph sz="half" idx="2"/>
          </p:nvPr>
        </p:nvPicPr>
        <p:blipFill>
          <a:blip r:embed="rId2"/>
          <a:stretch>
            <a:fillRect/>
          </a:stretch>
        </p:blipFill>
        <p:spPr>
          <a:xfrm>
            <a:off x="6697409" y="640080"/>
            <a:ext cx="4253103" cy="5577840"/>
          </a:xfrm>
          <a:prstGeom prst="rect">
            <a:avLst/>
          </a:prstGeom>
        </p:spPr>
      </p:pic>
    </p:spTree>
    <p:extLst>
      <p:ext uri="{BB962C8B-B14F-4D97-AF65-F5344CB8AC3E}">
        <p14:creationId xmlns:p14="http://schemas.microsoft.com/office/powerpoint/2010/main" val="3745863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96CA5-3AC1-478B-A0F4-A723B01B6E7D}"/>
              </a:ext>
            </a:extLst>
          </p:cNvPr>
          <p:cNvSpPr>
            <a:spLocks noGrp="1"/>
          </p:cNvSpPr>
          <p:nvPr>
            <p:ph type="title"/>
          </p:nvPr>
        </p:nvSpPr>
        <p:spPr/>
        <p:txBody>
          <a:bodyPr/>
          <a:lstStyle/>
          <a:p>
            <a:r>
              <a:rPr lang="en-GB" dirty="0"/>
              <a:t>Hyper-Masculinity and Homosexuality	</a:t>
            </a:r>
          </a:p>
        </p:txBody>
      </p:sp>
      <p:sp>
        <p:nvSpPr>
          <p:cNvPr id="3" name="Content Placeholder 2">
            <a:extLst>
              <a:ext uri="{FF2B5EF4-FFF2-40B4-BE49-F238E27FC236}">
                <a16:creationId xmlns:a16="http://schemas.microsoft.com/office/drawing/2014/main" id="{36F140BB-E9AF-4D04-9C1E-AD9502B32BC1}"/>
              </a:ext>
            </a:extLst>
          </p:cNvPr>
          <p:cNvSpPr>
            <a:spLocks noGrp="1"/>
          </p:cNvSpPr>
          <p:nvPr>
            <p:ph sz="half" idx="1"/>
          </p:nvPr>
        </p:nvSpPr>
        <p:spPr/>
        <p:txBody>
          <a:bodyPr/>
          <a:lstStyle/>
          <a:p>
            <a:r>
              <a:rPr lang="en-GB" dirty="0"/>
              <a:t>One of the most interesting areas to get a handle on matters of hyper-masculinity is in its relationship with homosexuality.</a:t>
            </a:r>
            <a:br>
              <a:rPr lang="en-GB" dirty="0"/>
            </a:br>
            <a:br>
              <a:rPr lang="en-GB" dirty="0"/>
            </a:br>
            <a:br>
              <a:rPr lang="en-GB" dirty="0"/>
            </a:br>
            <a:r>
              <a:rPr lang="en-GB" dirty="0"/>
              <a:t>Given that homosexuality is often seen to be oppositional to masculinity, how and why is masculinity then deployed?</a:t>
            </a:r>
            <a:br>
              <a:rPr lang="en-GB" dirty="0"/>
            </a:br>
            <a:br>
              <a:rPr lang="en-GB" dirty="0"/>
            </a:br>
            <a:r>
              <a:rPr lang="en-GB" dirty="0"/>
              <a:t>With what aspects does homosexuality identify within contemporary forms of masculinity?</a:t>
            </a:r>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9BD4151A-C2FF-44C9-848D-9276145AEDA9}"/>
              </a:ext>
            </a:extLst>
          </p:cNvPr>
          <p:cNvSpPr>
            <a:spLocks noGrp="1"/>
          </p:cNvSpPr>
          <p:nvPr>
            <p:ph sz="half" idx="2"/>
          </p:nvPr>
        </p:nvSpPr>
        <p:spPr>
          <a:xfrm>
            <a:off x="5989320" y="1714500"/>
            <a:ext cx="5718266" cy="4594860"/>
          </a:xfrm>
        </p:spPr>
        <p:txBody>
          <a:bodyPr>
            <a:normAutofit/>
          </a:bodyPr>
          <a:lstStyle/>
          <a:p>
            <a:pPr>
              <a:lnSpc>
                <a:spcPct val="150000"/>
              </a:lnSpc>
            </a:pPr>
            <a:r>
              <a:rPr lang="en-GB" sz="2800" i="1" dirty="0"/>
              <a:t>Greek historian Plutarch recounts that Periander, the tyrant of Ambracia, asked his "boy", "Aren't you pregnant yet?" in the presence of other people, causing the boy to kill him in revenge for being treated as if effeminate or a woman (</a:t>
            </a:r>
            <a:r>
              <a:rPr lang="en-GB" sz="2800" i="1" dirty="0" err="1"/>
              <a:t>Amatorius</a:t>
            </a:r>
            <a:r>
              <a:rPr lang="en-GB" sz="2800" i="1" dirty="0"/>
              <a:t> 768F).</a:t>
            </a:r>
          </a:p>
        </p:txBody>
      </p:sp>
    </p:spTree>
    <p:extLst>
      <p:ext uri="{BB962C8B-B14F-4D97-AF65-F5344CB8AC3E}">
        <p14:creationId xmlns:p14="http://schemas.microsoft.com/office/powerpoint/2010/main" val="1004453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388BDA-22D9-4A7F-97AA-FBA69BC1322A}"/>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Hyper-Masculinity and Homosexuality	</a:t>
            </a:r>
          </a:p>
        </p:txBody>
      </p:sp>
      <p:pic>
        <p:nvPicPr>
          <p:cNvPr id="6" name="Content Placeholder 5" descr="A group of people around each other&#10;&#10;Description automatically generated">
            <a:extLst>
              <a:ext uri="{FF2B5EF4-FFF2-40B4-BE49-F238E27FC236}">
                <a16:creationId xmlns:a16="http://schemas.microsoft.com/office/drawing/2014/main" id="{401A033E-1C29-4D46-A830-7CC9020B989F}"/>
              </a:ext>
            </a:extLst>
          </p:cNvPr>
          <p:cNvPicPr>
            <a:picLocks noGrp="1" noChangeAspect="1"/>
          </p:cNvPicPr>
          <p:nvPr>
            <p:ph sz="half" idx="2"/>
          </p:nvPr>
        </p:nvPicPr>
        <p:blipFill rotWithShape="1">
          <a:blip r:embed="rId2"/>
          <a:srcRect l="2939"/>
          <a:stretch/>
        </p:blipFill>
        <p:spPr>
          <a:xfrm>
            <a:off x="327547" y="321733"/>
            <a:ext cx="5688020"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53F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EEA76A-9F58-455E-8BAC-123036BB7310}"/>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r>
              <a:rPr lang="en-US">
                <a:solidFill>
                  <a:srgbClr val="FFFFFF"/>
                </a:solidFill>
              </a:rPr>
              <a:t>There are a whole variety of ways in which the identity and performance of homosexuality are impacted by the notion of masculinity – either as an opposition, a reclamation, or as a queering. </a:t>
            </a:r>
            <a:br>
              <a:rPr lang="en-US">
                <a:solidFill>
                  <a:srgbClr val="FFFFFF"/>
                </a:solidFill>
              </a:rPr>
            </a:br>
            <a:br>
              <a:rPr lang="en-US">
                <a:solidFill>
                  <a:srgbClr val="FFFFFF"/>
                </a:solidFill>
              </a:rPr>
            </a:br>
            <a:r>
              <a:rPr lang="en-US">
                <a:solidFill>
                  <a:srgbClr val="FFFFFF"/>
                </a:solidFill>
              </a:rPr>
              <a:t>In this way, gay males often choose to play with masculinity, either amping up the divergence from gender norms, assimilating into established gender norms, or seeking to undercut the essential meaning of gender norms. </a:t>
            </a:r>
          </a:p>
        </p:txBody>
      </p:sp>
    </p:spTree>
    <p:extLst>
      <p:ext uri="{BB962C8B-B14F-4D97-AF65-F5344CB8AC3E}">
        <p14:creationId xmlns:p14="http://schemas.microsoft.com/office/powerpoint/2010/main" val="3477335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DFCFA3-9123-468E-AA67-ACCEADA746C2}"/>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Hyper-Masculinity and Homosexuality	</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10DFE2-5CAC-45B5-B50B-68DABABECF87}"/>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2000">
                <a:solidFill>
                  <a:srgbClr val="FFFFFF"/>
                </a:solidFill>
              </a:rPr>
              <a:t>We have already looked at one way in which gay males reject traditional notions of masculinity (drag culture etc), but I want to look at two other ways in which notions of masculinity are adopted / challenged within male homosexuality. </a:t>
            </a:r>
            <a:br>
              <a:rPr lang="en-US" sz="2000">
                <a:solidFill>
                  <a:srgbClr val="FFFFFF"/>
                </a:solidFill>
              </a:rPr>
            </a:br>
            <a:br>
              <a:rPr lang="en-US" sz="2000">
                <a:solidFill>
                  <a:srgbClr val="FFFFFF"/>
                </a:solidFill>
              </a:rPr>
            </a:br>
            <a:r>
              <a:rPr lang="en-US" sz="2000">
                <a:solidFill>
                  <a:srgbClr val="FFFFFF"/>
                </a:solidFill>
              </a:rPr>
              <a:t>These forms obviously have their counterparts in female homosexuality (eg leatherdykes, butch / femme etc) and within heterosexual cultures as well. </a:t>
            </a:r>
          </a:p>
        </p:txBody>
      </p:sp>
      <p:pic>
        <p:nvPicPr>
          <p:cNvPr id="6" name="Content Placeholder 5" descr="A person standing in front of a mirror posing for the camera&#10;&#10;Description automatically generated">
            <a:extLst>
              <a:ext uri="{FF2B5EF4-FFF2-40B4-BE49-F238E27FC236}">
                <a16:creationId xmlns:a16="http://schemas.microsoft.com/office/drawing/2014/main" id="{80393D96-9383-41AA-88B4-63A0978A9476}"/>
              </a:ext>
            </a:extLst>
          </p:cNvPr>
          <p:cNvPicPr>
            <a:picLocks noGrp="1" noChangeAspect="1"/>
          </p:cNvPicPr>
          <p:nvPr>
            <p:ph sz="half" idx="2"/>
          </p:nvPr>
        </p:nvPicPr>
        <p:blipFill>
          <a:blip r:embed="rId2"/>
          <a:stretch>
            <a:fillRect/>
          </a:stretch>
        </p:blipFill>
        <p:spPr>
          <a:xfrm>
            <a:off x="6096000" y="1262678"/>
            <a:ext cx="5455921" cy="4332643"/>
          </a:xfrm>
          <a:prstGeom prst="rect">
            <a:avLst/>
          </a:prstGeom>
        </p:spPr>
      </p:pic>
    </p:spTree>
    <p:extLst>
      <p:ext uri="{BB962C8B-B14F-4D97-AF65-F5344CB8AC3E}">
        <p14:creationId xmlns:p14="http://schemas.microsoft.com/office/powerpoint/2010/main" val="3385070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wearing a black dress&#10;&#10;Description automatically generated">
            <a:extLst>
              <a:ext uri="{FF2B5EF4-FFF2-40B4-BE49-F238E27FC236}">
                <a16:creationId xmlns:a16="http://schemas.microsoft.com/office/drawing/2014/main" id="{44ED5CE9-633B-45C7-A33B-D5B2D8D9D7D7}"/>
              </a:ext>
            </a:extLst>
          </p:cNvPr>
          <p:cNvPicPr>
            <a:picLocks noChangeAspect="1"/>
          </p:cNvPicPr>
          <p:nvPr/>
        </p:nvPicPr>
        <p:blipFill rotWithShape="1">
          <a:blip r:embed="rId2"/>
          <a:srcRect l="31296" r="9451"/>
          <a:stretch/>
        </p:blipFill>
        <p:spPr>
          <a:xfrm>
            <a:off x="8123770" y="10"/>
            <a:ext cx="4063593" cy="6857990"/>
          </a:xfrm>
          <a:prstGeom prst="rect">
            <a:avLst/>
          </a:prstGeom>
        </p:spPr>
      </p:pic>
      <p:pic>
        <p:nvPicPr>
          <p:cNvPr id="5" name="Picture 4" descr="A person wearing a black hat&#10;&#10;Description automatically generated">
            <a:extLst>
              <a:ext uri="{FF2B5EF4-FFF2-40B4-BE49-F238E27FC236}">
                <a16:creationId xmlns:a16="http://schemas.microsoft.com/office/drawing/2014/main" id="{5C29E46A-3869-4EEC-BD92-487B111A0CC8}"/>
              </a:ext>
            </a:extLst>
          </p:cNvPr>
          <p:cNvPicPr>
            <a:picLocks noChangeAspect="1"/>
          </p:cNvPicPr>
          <p:nvPr/>
        </p:nvPicPr>
        <p:blipFill rotWithShape="1">
          <a:blip r:embed="rId3"/>
          <a:srcRect l="861" r="25073"/>
          <a:stretch/>
        </p:blipFill>
        <p:spPr>
          <a:xfrm>
            <a:off x="4638" y="0"/>
            <a:ext cx="4063593" cy="6857990"/>
          </a:xfrm>
          <a:prstGeom prst="rect">
            <a:avLst/>
          </a:prstGeom>
        </p:spPr>
      </p:pic>
      <p:pic>
        <p:nvPicPr>
          <p:cNvPr id="7" name="Picture 6" descr="A person walking down a street&#10;&#10;Description automatically generated">
            <a:extLst>
              <a:ext uri="{FF2B5EF4-FFF2-40B4-BE49-F238E27FC236}">
                <a16:creationId xmlns:a16="http://schemas.microsoft.com/office/drawing/2014/main" id="{996E08FF-FDBD-4BC2-9BAA-6A44C00065CF}"/>
              </a:ext>
            </a:extLst>
          </p:cNvPr>
          <p:cNvPicPr>
            <a:picLocks noChangeAspect="1"/>
          </p:cNvPicPr>
          <p:nvPr/>
        </p:nvPicPr>
        <p:blipFill rotWithShape="1">
          <a:blip r:embed="rId4"/>
          <a:srcRect l="13591" r="12342"/>
          <a:stretch/>
        </p:blipFill>
        <p:spPr>
          <a:xfrm>
            <a:off x="4064204" y="10"/>
            <a:ext cx="4063593" cy="6857990"/>
          </a:xfrm>
          <a:prstGeom prst="rect">
            <a:avLst/>
          </a:prstGeom>
        </p:spPr>
      </p:pic>
    </p:spTree>
    <p:extLst>
      <p:ext uri="{BB962C8B-B14F-4D97-AF65-F5344CB8AC3E}">
        <p14:creationId xmlns:p14="http://schemas.microsoft.com/office/powerpoint/2010/main" val="339630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0C07A3-D511-4547-A878-6F28A94EF2A4}"/>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dirty="0" err="1">
                <a:solidFill>
                  <a:srgbClr val="FFFFFF"/>
                </a:solidFill>
              </a:rPr>
              <a:t>LeatherMen</a:t>
            </a:r>
            <a:endParaRPr lang="en-US" dirty="0">
              <a:solidFill>
                <a:srgbClr val="FFFFFF"/>
              </a:solidFill>
            </a:endParaRP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184004-1199-4641-A387-C317E0F095C3}"/>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dirty="0">
                <a:solidFill>
                  <a:srgbClr val="FFFFFF"/>
                </a:solidFill>
              </a:rPr>
              <a:t>Leathermen form a gay male subculture that eroticizes leather dress and symbols.</a:t>
            </a:r>
          </a:p>
          <a:p>
            <a:r>
              <a:rPr lang="en-US" sz="1700" dirty="0">
                <a:solidFill>
                  <a:srgbClr val="FFFFFF"/>
                </a:solidFill>
              </a:rPr>
              <a:t> </a:t>
            </a:r>
          </a:p>
          <a:p>
            <a:r>
              <a:rPr lang="en-US" sz="1700" dirty="0">
                <a:solidFill>
                  <a:srgbClr val="FFFFFF"/>
                </a:solidFill>
              </a:rPr>
              <a:t>The reason this is interesting for us, is the relationship of participants’ leather identity to their gender and sexual identities. </a:t>
            </a:r>
          </a:p>
          <a:p>
            <a:endParaRPr lang="en-US" sz="1700" dirty="0">
              <a:solidFill>
                <a:srgbClr val="FFFFFF"/>
              </a:solidFill>
            </a:endParaRPr>
          </a:p>
          <a:p>
            <a:r>
              <a:rPr lang="en-US" sz="1700" dirty="0">
                <a:solidFill>
                  <a:srgbClr val="FFFFFF"/>
                </a:solidFill>
              </a:rPr>
              <a:t>Leathermen develop a unique form of masculinity, integrating care and vulnerability with an aesthetic of heightened masculine appearance. </a:t>
            </a:r>
          </a:p>
        </p:txBody>
      </p:sp>
      <p:pic>
        <p:nvPicPr>
          <p:cNvPr id="6" name="Content Placeholder 5" descr="A person wearing a hat&#10;&#10;Description automatically generated">
            <a:extLst>
              <a:ext uri="{FF2B5EF4-FFF2-40B4-BE49-F238E27FC236}">
                <a16:creationId xmlns:a16="http://schemas.microsoft.com/office/drawing/2014/main" id="{5A556ADC-5C99-4071-9686-9C9493B86694}"/>
              </a:ext>
            </a:extLst>
          </p:cNvPr>
          <p:cNvPicPr>
            <a:picLocks noGrp="1" noChangeAspect="1"/>
          </p:cNvPicPr>
          <p:nvPr>
            <p:ph sz="half" idx="2"/>
          </p:nvPr>
        </p:nvPicPr>
        <p:blipFill>
          <a:blip r:embed="rId2"/>
          <a:stretch>
            <a:fillRect/>
          </a:stretch>
        </p:blipFill>
        <p:spPr>
          <a:xfrm>
            <a:off x="6096000" y="687331"/>
            <a:ext cx="5455921" cy="5483337"/>
          </a:xfrm>
          <a:prstGeom prst="rect">
            <a:avLst/>
          </a:prstGeom>
        </p:spPr>
      </p:pic>
    </p:spTree>
    <p:extLst>
      <p:ext uri="{BB962C8B-B14F-4D97-AF65-F5344CB8AC3E}">
        <p14:creationId xmlns:p14="http://schemas.microsoft.com/office/powerpoint/2010/main" val="2303691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21EFD-7DAC-4303-9D9C-5D589BB0D6B5}"/>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dirty="0" err="1">
                <a:solidFill>
                  <a:srgbClr val="FFFFFF"/>
                </a:solidFill>
              </a:rPr>
              <a:t>LeatherMen</a:t>
            </a:r>
            <a:endParaRPr lang="en-US" dirty="0">
              <a:solidFill>
                <a:srgbClr val="FFFFFF"/>
              </a:solidFill>
            </a:endParaRP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CFED71-B8B5-49E7-9714-7A912E42EC30}"/>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a:solidFill>
                  <a:srgbClr val="FFFFFF"/>
                </a:solidFill>
              </a:rPr>
              <a:t>Flexible interactional scripts allow for gendered signs to be enacted, designating a social status that is not recognized by the mainstream gay community. </a:t>
            </a:r>
          </a:p>
          <a:p>
            <a:endParaRPr lang="en-US">
              <a:solidFill>
                <a:srgbClr val="FFFFFF"/>
              </a:solidFill>
            </a:endParaRPr>
          </a:p>
          <a:p>
            <a:r>
              <a:rPr lang="en-US">
                <a:solidFill>
                  <a:srgbClr val="FFFFFF"/>
                </a:solidFill>
              </a:rPr>
              <a:t>Leather performance allows for individuals to play with their gender, whether male or female, in a heightened way. </a:t>
            </a:r>
          </a:p>
          <a:p>
            <a:endParaRPr lang="en-US">
              <a:solidFill>
                <a:srgbClr val="FFFFFF"/>
              </a:solidFill>
            </a:endParaRPr>
          </a:p>
        </p:txBody>
      </p:sp>
      <p:pic>
        <p:nvPicPr>
          <p:cNvPr id="6" name="Content Placeholder 5" descr="A person sitting on a motorcycle&#10;&#10;Description automatically generated">
            <a:extLst>
              <a:ext uri="{FF2B5EF4-FFF2-40B4-BE49-F238E27FC236}">
                <a16:creationId xmlns:a16="http://schemas.microsoft.com/office/drawing/2014/main" id="{86E0C732-EB18-4E6F-85D3-E775C9941E2E}"/>
              </a:ext>
            </a:extLst>
          </p:cNvPr>
          <p:cNvPicPr>
            <a:picLocks noGrp="1" noChangeAspect="1"/>
          </p:cNvPicPr>
          <p:nvPr>
            <p:ph sz="half" idx="2"/>
          </p:nvPr>
        </p:nvPicPr>
        <p:blipFill rotWithShape="1">
          <a:blip r:embed="rId2"/>
          <a:srcRect l="8788"/>
          <a:stretch/>
        </p:blipFill>
        <p:spPr>
          <a:xfrm>
            <a:off x="6096000" y="640080"/>
            <a:ext cx="5455921" cy="5577840"/>
          </a:xfrm>
          <a:prstGeom prst="rect">
            <a:avLst/>
          </a:prstGeom>
        </p:spPr>
      </p:pic>
    </p:spTree>
    <p:extLst>
      <p:ext uri="{BB962C8B-B14F-4D97-AF65-F5344CB8AC3E}">
        <p14:creationId xmlns:p14="http://schemas.microsoft.com/office/powerpoint/2010/main" val="3046056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82FFB-9A20-42C2-814B-925C1F4C204C}"/>
              </a:ext>
            </a:extLst>
          </p:cNvPr>
          <p:cNvSpPr>
            <a:spLocks noGrp="1"/>
          </p:cNvSpPr>
          <p:nvPr>
            <p:ph type="title"/>
          </p:nvPr>
        </p:nvSpPr>
        <p:spPr/>
        <p:txBody>
          <a:bodyPr/>
          <a:lstStyle/>
          <a:p>
            <a:pPr algn="l"/>
            <a:r>
              <a:rPr lang="en-GB" dirty="0"/>
              <a:t>Why leather?</a:t>
            </a:r>
          </a:p>
        </p:txBody>
      </p:sp>
      <p:pic>
        <p:nvPicPr>
          <p:cNvPr id="6" name="Picture Placeholder 5" descr="A group of people riding on the back of a motorcycle&#10;&#10;Description automatically generated">
            <a:extLst>
              <a:ext uri="{FF2B5EF4-FFF2-40B4-BE49-F238E27FC236}">
                <a16:creationId xmlns:a16="http://schemas.microsoft.com/office/drawing/2014/main" id="{9FE39A84-0748-4AA3-BA3C-4970B7FF515F}"/>
              </a:ext>
            </a:extLst>
          </p:cNvPr>
          <p:cNvPicPr>
            <a:picLocks noGrp="1" noChangeAspect="1"/>
          </p:cNvPicPr>
          <p:nvPr>
            <p:ph type="pic" idx="1"/>
          </p:nvPr>
        </p:nvPicPr>
        <p:blipFill rotWithShape="1">
          <a:blip r:embed="rId2"/>
          <a:srcRect l="-25" t="12295" r="25" b="31441"/>
          <a:stretch/>
        </p:blipFill>
        <p:spPr>
          <a:xfrm>
            <a:off x="0" y="-1"/>
            <a:ext cx="12188952" cy="4572000"/>
          </a:xfrm>
        </p:spPr>
      </p:pic>
      <p:sp>
        <p:nvSpPr>
          <p:cNvPr id="4" name="Text Placeholder 3">
            <a:extLst>
              <a:ext uri="{FF2B5EF4-FFF2-40B4-BE49-F238E27FC236}">
                <a16:creationId xmlns:a16="http://schemas.microsoft.com/office/drawing/2014/main" id="{619A86FF-0730-4B88-B62A-B1B23815DE0B}"/>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046417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702C1-4D71-4212-B9AC-E7E7A3E9B43E}"/>
              </a:ext>
            </a:extLst>
          </p:cNvPr>
          <p:cNvSpPr>
            <a:spLocks noGrp="1"/>
          </p:cNvSpPr>
          <p:nvPr>
            <p:ph type="title"/>
          </p:nvPr>
        </p:nvSpPr>
        <p:spPr/>
        <p:txBody>
          <a:bodyPr/>
          <a:lstStyle/>
          <a:p>
            <a:r>
              <a:rPr lang="en-GB" dirty="0"/>
              <a:t>Why Leather?</a:t>
            </a:r>
          </a:p>
        </p:txBody>
      </p:sp>
      <p:graphicFrame>
        <p:nvGraphicFramePr>
          <p:cNvPr id="4" name="Content Placeholder 3">
            <a:extLst>
              <a:ext uri="{FF2B5EF4-FFF2-40B4-BE49-F238E27FC236}">
                <a16:creationId xmlns:a16="http://schemas.microsoft.com/office/drawing/2014/main" id="{7AC9681D-4254-4765-9E0E-8CF99E99F65F}"/>
              </a:ext>
            </a:extLst>
          </p:cNvPr>
          <p:cNvGraphicFramePr>
            <a:graphicFrameLocks noGrp="1"/>
          </p:cNvGraphicFramePr>
          <p:nvPr>
            <p:ph idx="1"/>
            <p:extLst>
              <p:ext uri="{D42A27DB-BD31-4B8C-83A1-F6EECF244321}">
                <p14:modId xmlns:p14="http://schemas.microsoft.com/office/powerpoint/2010/main" val="3249411910"/>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34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6F0E5-324B-4DF5-8B84-A7DE43EA5AB3}"/>
              </a:ext>
            </a:extLst>
          </p:cNvPr>
          <p:cNvSpPr>
            <a:spLocks noGrp="1"/>
          </p:cNvSpPr>
          <p:nvPr>
            <p:ph type="title"/>
          </p:nvPr>
        </p:nvSpPr>
        <p:spPr/>
        <p:txBody>
          <a:bodyPr/>
          <a:lstStyle/>
          <a:p>
            <a:pPr algn="l"/>
            <a:r>
              <a:rPr lang="en-GB" dirty="0"/>
              <a:t>Why gay leather?</a:t>
            </a:r>
          </a:p>
        </p:txBody>
      </p:sp>
      <p:pic>
        <p:nvPicPr>
          <p:cNvPr id="6" name="Picture Placeholder 5" descr="A person standing in a room&#10;&#10;Description automatically generated">
            <a:extLst>
              <a:ext uri="{FF2B5EF4-FFF2-40B4-BE49-F238E27FC236}">
                <a16:creationId xmlns:a16="http://schemas.microsoft.com/office/drawing/2014/main" id="{2ABF1A9F-BAC9-4265-94EF-07CB065C652F}"/>
              </a:ext>
            </a:extLst>
          </p:cNvPr>
          <p:cNvPicPr>
            <a:picLocks noGrp="1" noChangeAspect="1"/>
          </p:cNvPicPr>
          <p:nvPr>
            <p:ph type="pic" idx="1"/>
          </p:nvPr>
        </p:nvPicPr>
        <p:blipFill>
          <a:blip r:embed="rId2"/>
          <a:srcRect t="16518" b="16518"/>
          <a:stretch>
            <a:fillRect/>
          </a:stretch>
        </p:blipFill>
        <p:spPr/>
      </p:pic>
      <p:sp>
        <p:nvSpPr>
          <p:cNvPr id="4" name="Text Placeholder 3">
            <a:extLst>
              <a:ext uri="{FF2B5EF4-FFF2-40B4-BE49-F238E27FC236}">
                <a16:creationId xmlns:a16="http://schemas.microsoft.com/office/drawing/2014/main" id="{2B9A0AE9-9B60-43D1-A6C4-698E7CFE38EA}"/>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525346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4D55C-F6B5-4184-BA4C-5D2B2E098745}"/>
              </a:ext>
            </a:extLst>
          </p:cNvPr>
          <p:cNvSpPr>
            <a:spLocks noGrp="1"/>
          </p:cNvSpPr>
          <p:nvPr>
            <p:ph type="title"/>
          </p:nvPr>
        </p:nvSpPr>
        <p:spPr/>
        <p:txBody>
          <a:bodyPr/>
          <a:lstStyle/>
          <a:p>
            <a:r>
              <a:rPr lang="en-GB" dirty="0"/>
              <a:t>Leathermen</a:t>
            </a:r>
          </a:p>
        </p:txBody>
      </p:sp>
      <p:sp>
        <p:nvSpPr>
          <p:cNvPr id="3" name="Content Placeholder 2">
            <a:extLst>
              <a:ext uri="{FF2B5EF4-FFF2-40B4-BE49-F238E27FC236}">
                <a16:creationId xmlns:a16="http://schemas.microsoft.com/office/drawing/2014/main" id="{A3803B9E-F327-46BF-AFEC-32C0C570225C}"/>
              </a:ext>
            </a:extLst>
          </p:cNvPr>
          <p:cNvSpPr>
            <a:spLocks noGrp="1"/>
          </p:cNvSpPr>
          <p:nvPr>
            <p:ph sz="half" idx="1"/>
          </p:nvPr>
        </p:nvSpPr>
        <p:spPr/>
        <p:txBody>
          <a:bodyPr>
            <a:normAutofit fontScale="85000" lnSpcReduction="20000"/>
          </a:bodyPr>
          <a:lstStyle/>
          <a:p>
            <a:r>
              <a:rPr lang="en-GB" dirty="0"/>
              <a:t>So why do we see a connection between male homosexuality and leather?</a:t>
            </a:r>
          </a:p>
          <a:p>
            <a:endParaRPr lang="en-GB" dirty="0"/>
          </a:p>
          <a:p>
            <a:r>
              <a:rPr lang="en-GB" dirty="0"/>
              <a:t>Think of the characteristics associated with leather above, and then think of the characteristics associated with male homosexuality in society – each is largely oppositional.</a:t>
            </a:r>
          </a:p>
          <a:p>
            <a:endParaRPr lang="en-GB" dirty="0"/>
          </a:p>
          <a:p>
            <a:r>
              <a:rPr lang="en-GB" dirty="0"/>
              <a:t>For example, the homosexual experience of being separate from the heterosexual norm, the feeling of dislocation from society and social expectations, can be seen to be addressed in Leather’s stressing of group brotherhood between Leathermen. </a:t>
            </a:r>
          </a:p>
          <a:p>
            <a:endParaRPr lang="en-GB" dirty="0"/>
          </a:p>
          <a:p>
            <a:endParaRPr lang="en-GB" dirty="0"/>
          </a:p>
        </p:txBody>
      </p:sp>
      <p:graphicFrame>
        <p:nvGraphicFramePr>
          <p:cNvPr id="5" name="Content Placeholder 4">
            <a:extLst>
              <a:ext uri="{FF2B5EF4-FFF2-40B4-BE49-F238E27FC236}">
                <a16:creationId xmlns:a16="http://schemas.microsoft.com/office/drawing/2014/main" id="{C0D2595C-8D31-48E3-93C3-1A960954F0C6}"/>
              </a:ext>
            </a:extLst>
          </p:cNvPr>
          <p:cNvGraphicFramePr>
            <a:graphicFrameLocks noGrp="1"/>
          </p:cNvGraphicFramePr>
          <p:nvPr>
            <p:ph sz="half" idx="2"/>
            <p:extLst>
              <p:ext uri="{D42A27DB-BD31-4B8C-83A1-F6EECF244321}">
                <p14:modId xmlns:p14="http://schemas.microsoft.com/office/powerpoint/2010/main" val="2418347071"/>
              </p:ext>
            </p:extLst>
          </p:nvPr>
        </p:nvGraphicFramePr>
        <p:xfrm>
          <a:off x="5989637" y="585216"/>
          <a:ext cx="5805033" cy="5723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6378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01D45-69AD-4AB5-AA44-9B8D2E4450F5}"/>
              </a:ext>
            </a:extLst>
          </p:cNvPr>
          <p:cNvSpPr>
            <a:spLocks noGrp="1"/>
          </p:cNvSpPr>
          <p:nvPr>
            <p:ph type="title"/>
          </p:nvPr>
        </p:nvSpPr>
        <p:spPr/>
        <p:txBody>
          <a:bodyPr/>
          <a:lstStyle/>
          <a:p>
            <a:pPr algn="l"/>
            <a:r>
              <a:rPr lang="en-GB" dirty="0"/>
              <a:t>How does Leather Connect with Gender?</a:t>
            </a:r>
          </a:p>
        </p:txBody>
      </p:sp>
      <p:pic>
        <p:nvPicPr>
          <p:cNvPr id="6" name="Picture Placeholder 5" descr="A group of people posing for a photo&#10;&#10;Description automatically generated">
            <a:extLst>
              <a:ext uri="{FF2B5EF4-FFF2-40B4-BE49-F238E27FC236}">
                <a16:creationId xmlns:a16="http://schemas.microsoft.com/office/drawing/2014/main" id="{21EC582D-11F2-4171-B8D3-C35180539DD8}"/>
              </a:ext>
            </a:extLst>
          </p:cNvPr>
          <p:cNvPicPr>
            <a:picLocks noGrp="1" noChangeAspect="1"/>
          </p:cNvPicPr>
          <p:nvPr>
            <p:ph type="pic" idx="1"/>
          </p:nvPr>
        </p:nvPicPr>
        <p:blipFill rotWithShape="1">
          <a:blip r:embed="rId2"/>
          <a:srcRect l="-25" r="25" b="49922"/>
          <a:stretch/>
        </p:blipFill>
        <p:spPr>
          <a:xfrm>
            <a:off x="0" y="-1"/>
            <a:ext cx="12188952" cy="4572000"/>
          </a:xfrm>
        </p:spPr>
      </p:pic>
      <p:sp>
        <p:nvSpPr>
          <p:cNvPr id="4" name="Text Placeholder 3">
            <a:extLst>
              <a:ext uri="{FF2B5EF4-FFF2-40B4-BE49-F238E27FC236}">
                <a16:creationId xmlns:a16="http://schemas.microsoft.com/office/drawing/2014/main" id="{BC2B98DD-A347-41A0-BF6C-DE072E855235}"/>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072638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E2EDD-E67B-423C-94D7-D3E66BBCC3F0}"/>
              </a:ext>
            </a:extLst>
          </p:cNvPr>
          <p:cNvSpPr>
            <a:spLocks noGrp="1"/>
          </p:cNvSpPr>
          <p:nvPr>
            <p:ph type="title"/>
          </p:nvPr>
        </p:nvSpPr>
        <p:spPr/>
        <p:txBody>
          <a:bodyPr/>
          <a:lstStyle/>
          <a:p>
            <a:r>
              <a:rPr lang="en-GB" dirty="0"/>
              <a:t>Leathermen	</a:t>
            </a:r>
          </a:p>
        </p:txBody>
      </p:sp>
      <p:sp>
        <p:nvSpPr>
          <p:cNvPr id="3" name="Content Placeholder 2">
            <a:extLst>
              <a:ext uri="{FF2B5EF4-FFF2-40B4-BE49-F238E27FC236}">
                <a16:creationId xmlns:a16="http://schemas.microsoft.com/office/drawing/2014/main" id="{1893341B-A19A-471F-B4BA-E70D20BB6572}"/>
              </a:ext>
            </a:extLst>
          </p:cNvPr>
          <p:cNvSpPr>
            <a:spLocks noGrp="1"/>
          </p:cNvSpPr>
          <p:nvPr>
            <p:ph sz="half" idx="1"/>
          </p:nvPr>
        </p:nvSpPr>
        <p:spPr/>
        <p:txBody>
          <a:bodyPr/>
          <a:lstStyle/>
          <a:p>
            <a:r>
              <a:rPr lang="en-GB" dirty="0"/>
              <a:t>So, what does this all this have to do with gender?</a:t>
            </a:r>
          </a:p>
          <a:p>
            <a:endParaRPr lang="en-GB" dirty="0"/>
          </a:p>
          <a:p>
            <a:r>
              <a:rPr lang="en-GB" dirty="0"/>
              <a:t>All of the characteristics mentioned before about leather itself, associate with the norms of masculinity – for example, brotherhood and discipline are traditionally associated with masculine activities. </a:t>
            </a:r>
          </a:p>
          <a:p>
            <a:endParaRPr lang="en-GB" dirty="0"/>
          </a:p>
        </p:txBody>
      </p:sp>
      <p:sp>
        <p:nvSpPr>
          <p:cNvPr id="4" name="Content Placeholder 3">
            <a:extLst>
              <a:ext uri="{FF2B5EF4-FFF2-40B4-BE49-F238E27FC236}">
                <a16:creationId xmlns:a16="http://schemas.microsoft.com/office/drawing/2014/main" id="{19E30E83-5496-4222-89C7-2185DB9D9E50}"/>
              </a:ext>
            </a:extLst>
          </p:cNvPr>
          <p:cNvSpPr>
            <a:spLocks noGrp="1"/>
          </p:cNvSpPr>
          <p:nvPr>
            <p:ph sz="half" idx="2"/>
          </p:nvPr>
        </p:nvSpPr>
        <p:spPr>
          <a:xfrm>
            <a:off x="5989320" y="778329"/>
            <a:ext cx="4754880" cy="5531031"/>
          </a:xfrm>
        </p:spPr>
        <p:txBody>
          <a:bodyPr/>
          <a:lstStyle/>
          <a:p>
            <a:r>
              <a:rPr lang="en-GB" sz="3200" i="1" dirty="0"/>
              <a:t>“Leather became metaphoric for claiming masculinity…</a:t>
            </a:r>
            <a:br>
              <a:rPr lang="en-GB" sz="3200" i="1" dirty="0"/>
            </a:br>
            <a:br>
              <a:rPr lang="en-GB" sz="3200" i="1" dirty="0"/>
            </a:br>
            <a:r>
              <a:rPr lang="en-GB" sz="3200" i="1" dirty="0"/>
              <a:t>These guys were baby boomers who’d been told that being gay meant being a sweater queen or being fluffy or effeminate.”</a:t>
            </a:r>
            <a:br>
              <a:rPr lang="en-GB" dirty="0"/>
            </a:br>
            <a:br>
              <a:rPr lang="en-GB" dirty="0"/>
            </a:br>
            <a:br>
              <a:rPr lang="en-GB" dirty="0"/>
            </a:br>
            <a:r>
              <a:rPr lang="en-GB" dirty="0"/>
              <a:t>Michael </a:t>
            </a:r>
            <a:r>
              <a:rPr lang="en-GB" dirty="0" err="1"/>
              <a:t>Bronski</a:t>
            </a:r>
            <a:r>
              <a:rPr lang="en-GB" dirty="0"/>
              <a:t>, “A Queer History of the United States”</a:t>
            </a:r>
          </a:p>
        </p:txBody>
      </p:sp>
    </p:spTree>
    <p:extLst>
      <p:ext uri="{BB962C8B-B14F-4D97-AF65-F5344CB8AC3E}">
        <p14:creationId xmlns:p14="http://schemas.microsoft.com/office/powerpoint/2010/main" val="4182103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D084E-2C91-4EB1-93DB-3C30AFFE9BD4}"/>
              </a:ext>
            </a:extLst>
          </p:cNvPr>
          <p:cNvSpPr>
            <a:spLocks noGrp="1"/>
          </p:cNvSpPr>
          <p:nvPr>
            <p:ph type="title"/>
          </p:nvPr>
        </p:nvSpPr>
        <p:spPr/>
        <p:txBody>
          <a:bodyPr/>
          <a:lstStyle/>
          <a:p>
            <a:r>
              <a:rPr lang="en-GB" dirty="0"/>
              <a:t>Leathermen</a:t>
            </a:r>
          </a:p>
        </p:txBody>
      </p:sp>
      <p:sp>
        <p:nvSpPr>
          <p:cNvPr id="3" name="Content Placeholder 2">
            <a:extLst>
              <a:ext uri="{FF2B5EF4-FFF2-40B4-BE49-F238E27FC236}">
                <a16:creationId xmlns:a16="http://schemas.microsoft.com/office/drawing/2014/main" id="{F4EDE153-0E58-4530-9D24-E6DD4993FEB6}"/>
              </a:ext>
            </a:extLst>
          </p:cNvPr>
          <p:cNvSpPr>
            <a:spLocks noGrp="1"/>
          </p:cNvSpPr>
          <p:nvPr>
            <p:ph sz="half" idx="1"/>
          </p:nvPr>
        </p:nvSpPr>
        <p:spPr/>
        <p:txBody>
          <a:bodyPr>
            <a:normAutofit fontScale="92500" lnSpcReduction="20000"/>
          </a:bodyPr>
          <a:lstStyle/>
          <a:p>
            <a:r>
              <a:rPr lang="en-GB" dirty="0"/>
              <a:t>In historic and contemporary society, male homosexuality is traditionally associated with femininity.</a:t>
            </a:r>
          </a:p>
          <a:p>
            <a:br>
              <a:rPr lang="en-GB" dirty="0"/>
            </a:br>
            <a:br>
              <a:rPr lang="en-GB" dirty="0"/>
            </a:br>
            <a:r>
              <a:rPr lang="en-GB" dirty="0"/>
              <a:t>By reclaiming characteristics traditionally associated with masculinity, Leather is an example of deliberately gendered performance. </a:t>
            </a:r>
          </a:p>
          <a:p>
            <a:endParaRPr lang="en-GB" dirty="0"/>
          </a:p>
          <a:p>
            <a:r>
              <a:rPr lang="en-GB" dirty="0"/>
              <a:t>It takes the associated characteristics of a certain gender and re-performs them in a different way. </a:t>
            </a:r>
          </a:p>
          <a:p>
            <a:endParaRPr lang="en-GB" dirty="0"/>
          </a:p>
          <a:p>
            <a:endParaRPr lang="en-GB" dirty="0"/>
          </a:p>
        </p:txBody>
      </p:sp>
      <p:sp>
        <p:nvSpPr>
          <p:cNvPr id="4" name="Content Placeholder 3">
            <a:extLst>
              <a:ext uri="{FF2B5EF4-FFF2-40B4-BE49-F238E27FC236}">
                <a16:creationId xmlns:a16="http://schemas.microsoft.com/office/drawing/2014/main" id="{B432BC0F-7AA5-48F1-8FFD-260A13F9BBA4}"/>
              </a:ext>
            </a:extLst>
          </p:cNvPr>
          <p:cNvSpPr>
            <a:spLocks noGrp="1"/>
          </p:cNvSpPr>
          <p:nvPr>
            <p:ph sz="half" idx="2"/>
          </p:nvPr>
        </p:nvSpPr>
        <p:spPr>
          <a:xfrm>
            <a:off x="5989320" y="778329"/>
            <a:ext cx="4754880" cy="5531031"/>
          </a:xfrm>
        </p:spPr>
        <p:txBody>
          <a:bodyPr>
            <a:normAutofit fontScale="92500" lnSpcReduction="20000"/>
          </a:bodyPr>
          <a:lstStyle/>
          <a:p>
            <a:r>
              <a:rPr lang="en-GB" sz="3200" i="1" dirty="0"/>
              <a:t>Greek historian Plutarch recounts that Periander, the tyrant of Ambracia, asked his "boy", </a:t>
            </a:r>
            <a:br>
              <a:rPr lang="en-GB" sz="3200" i="1" dirty="0"/>
            </a:br>
            <a:br>
              <a:rPr lang="en-GB" sz="3200" i="1" dirty="0"/>
            </a:br>
            <a:r>
              <a:rPr lang="en-GB" sz="3200" i="1" dirty="0"/>
              <a:t>“Aren't you pregnant yet?" </a:t>
            </a:r>
            <a:br>
              <a:rPr lang="en-GB" sz="3200" i="1" dirty="0"/>
            </a:br>
            <a:br>
              <a:rPr lang="en-GB" sz="3200" i="1" dirty="0"/>
            </a:br>
            <a:r>
              <a:rPr lang="en-GB" sz="3200" i="1" dirty="0"/>
              <a:t>in the presence of other people, causing the boy to kill him in revenge for being treated as if effeminate or a woman </a:t>
            </a:r>
            <a:br>
              <a:rPr lang="en-GB" sz="3200" dirty="0"/>
            </a:br>
            <a:endParaRPr lang="en-GB" sz="3200" dirty="0"/>
          </a:p>
          <a:p>
            <a:br>
              <a:rPr lang="en-GB" sz="3200" dirty="0"/>
            </a:br>
            <a:r>
              <a:rPr lang="en-GB" sz="3200" dirty="0"/>
              <a:t>(</a:t>
            </a:r>
            <a:r>
              <a:rPr lang="en-GB" sz="3200" i="1" dirty="0" err="1"/>
              <a:t>Amatorius</a:t>
            </a:r>
            <a:r>
              <a:rPr lang="en-GB" sz="3200" dirty="0"/>
              <a:t> 768F).</a:t>
            </a:r>
          </a:p>
        </p:txBody>
      </p:sp>
    </p:spTree>
    <p:extLst>
      <p:ext uri="{BB962C8B-B14F-4D97-AF65-F5344CB8AC3E}">
        <p14:creationId xmlns:p14="http://schemas.microsoft.com/office/powerpoint/2010/main" val="30096802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639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BCCC8-1FE9-426E-B331-3BA4A687A3E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Leathermen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36670C-226D-40F4-8BBE-526CA65BFB6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This re-performance works in multiple ways:</a:t>
            </a:r>
            <a:br>
              <a:rPr lang="en-US" dirty="0">
                <a:solidFill>
                  <a:srgbClr val="FFFFFF"/>
                </a:solidFill>
              </a:rPr>
            </a:br>
            <a:br>
              <a:rPr lang="en-US" dirty="0">
                <a:solidFill>
                  <a:srgbClr val="FFFFFF"/>
                </a:solidFill>
              </a:rPr>
            </a:br>
            <a:r>
              <a:rPr lang="en-US" sz="2400" i="1" dirty="0">
                <a:solidFill>
                  <a:srgbClr val="FFFFFF"/>
                </a:solidFill>
              </a:rPr>
              <a:t>It queers homosexuality, by associating it with overt masculinity</a:t>
            </a:r>
          </a:p>
          <a:p>
            <a:r>
              <a:rPr lang="en-US" sz="2400" i="1" dirty="0">
                <a:solidFill>
                  <a:srgbClr val="FFFFFF"/>
                </a:solidFill>
              </a:rPr>
              <a:t>It queers masculinity, by associating it with overt homosexuality</a:t>
            </a:r>
          </a:p>
          <a:p>
            <a:endParaRPr lang="en-US" dirty="0">
              <a:solidFill>
                <a:srgbClr val="FFFFFF"/>
              </a:solidFill>
            </a:endParaRPr>
          </a:p>
          <a:p>
            <a:r>
              <a:rPr lang="en-US" dirty="0">
                <a:solidFill>
                  <a:srgbClr val="FFFFFF"/>
                </a:solidFill>
              </a:rPr>
              <a:t>These days, leather is far more associated with gay men than straight men – a total gendered reversal of associations.</a:t>
            </a:r>
          </a:p>
        </p:txBody>
      </p:sp>
      <p:pic>
        <p:nvPicPr>
          <p:cNvPr id="6" name="Content Placeholder 5">
            <a:extLst>
              <a:ext uri="{FF2B5EF4-FFF2-40B4-BE49-F238E27FC236}">
                <a16:creationId xmlns:a16="http://schemas.microsoft.com/office/drawing/2014/main" id="{13BF1BAC-BD1A-4CFC-A7FE-AF3E68F24BAA}"/>
              </a:ext>
            </a:extLst>
          </p:cNvPr>
          <p:cNvPicPr>
            <a:picLocks noGrp="1" noChangeAspect="1"/>
          </p:cNvPicPr>
          <p:nvPr>
            <p:ph sz="half" idx="2"/>
          </p:nvPr>
        </p:nvPicPr>
        <p:blipFill>
          <a:blip r:embed="rId2"/>
          <a:srcRect l="2806" r="2806"/>
          <a:stretch/>
        </p:blipFill>
        <p:spPr>
          <a:xfrm>
            <a:off x="7552266" y="10"/>
            <a:ext cx="4639734" cy="6857990"/>
          </a:xfrm>
          <a:prstGeom prst="rect">
            <a:avLst/>
          </a:prstGeom>
        </p:spPr>
      </p:pic>
    </p:spTree>
    <p:extLst>
      <p:ext uri="{BB962C8B-B14F-4D97-AF65-F5344CB8AC3E}">
        <p14:creationId xmlns:p14="http://schemas.microsoft.com/office/powerpoint/2010/main" val="14943527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589412A-23EE-4D89-8538-DB15DEEFFC21}"/>
              </a:ext>
            </a:extLst>
          </p:cNvPr>
          <p:cNvPicPr>
            <a:picLocks noChangeAspect="1"/>
          </p:cNvPicPr>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1595468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B348231-03A5-4CD0-B4BA-9EC8DAD7C9DB}"/>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a:t>Bears (gay)</a:t>
            </a:r>
          </a:p>
        </p:txBody>
      </p:sp>
      <p:sp>
        <p:nvSpPr>
          <p:cNvPr id="3" name="Content Placeholder 2">
            <a:extLst>
              <a:ext uri="{FF2B5EF4-FFF2-40B4-BE49-F238E27FC236}">
                <a16:creationId xmlns:a16="http://schemas.microsoft.com/office/drawing/2014/main" id="{E57A2AE1-61DE-4867-A982-B687DAFDA036}"/>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The bear movement emerged in the gay male culture of the 1980s, but little research on this group has been conducted. </a:t>
            </a:r>
            <a:br>
              <a:rPr lang="en-US" sz="1600" dirty="0"/>
            </a:br>
            <a:br>
              <a:rPr lang="en-US" sz="1600" dirty="0"/>
            </a:br>
            <a:r>
              <a:rPr lang="en-US" sz="1600" dirty="0"/>
              <a:t>Men who identify as bears consciously adopt a masculine aesthetic that signifies values of self-acceptance and maturity. </a:t>
            </a:r>
            <a:br>
              <a:rPr lang="en-US" sz="1600" dirty="0"/>
            </a:br>
            <a:br>
              <a:rPr lang="en-US" sz="1600" dirty="0"/>
            </a:br>
            <a:endParaRPr lang="en-US" sz="1600" dirty="0"/>
          </a:p>
          <a:p>
            <a:r>
              <a:rPr lang="en-US" sz="1600" dirty="0"/>
              <a:t>This aesthetic largely focuses on larger bodies, body hair, a jovial demeanor, and masculine yet accessible personalities. </a:t>
            </a:r>
          </a:p>
        </p:txBody>
      </p:sp>
      <p:pic>
        <p:nvPicPr>
          <p:cNvPr id="6" name="Content Placeholder 5" descr="A picture containing text, book&#10;&#10;Description automatically generated">
            <a:extLst>
              <a:ext uri="{FF2B5EF4-FFF2-40B4-BE49-F238E27FC236}">
                <a16:creationId xmlns:a16="http://schemas.microsoft.com/office/drawing/2014/main" id="{D157870C-F82B-41C3-B3E2-8D0969F8BBEF}"/>
              </a:ext>
            </a:extLst>
          </p:cNvPr>
          <p:cNvPicPr>
            <a:picLocks noGrp="1" noChangeAspect="1"/>
          </p:cNvPicPr>
          <p:nvPr>
            <p:ph sz="half" idx="2"/>
          </p:nvPr>
        </p:nvPicPr>
        <p:blipFill>
          <a:blip r:embed="rId2"/>
          <a:stretch>
            <a:fillRect/>
          </a:stretch>
        </p:blipFill>
        <p:spPr>
          <a:xfrm>
            <a:off x="4642342" y="1710242"/>
            <a:ext cx="6909577" cy="4219709"/>
          </a:xfrm>
          <a:prstGeom prst="rect">
            <a:avLst/>
          </a:prstGeom>
        </p:spPr>
      </p:pic>
    </p:spTree>
    <p:extLst>
      <p:ext uri="{BB962C8B-B14F-4D97-AF65-F5344CB8AC3E}">
        <p14:creationId xmlns:p14="http://schemas.microsoft.com/office/powerpoint/2010/main" val="1883500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77B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D6F79-9469-492F-869E-D5A49BD50602}"/>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Bears (Gay)</a:t>
            </a:r>
          </a:p>
        </p:txBody>
      </p:sp>
      <p:pic>
        <p:nvPicPr>
          <p:cNvPr id="6" name="Content Placeholder 5" descr="A brown bear standing on top of a grass covered field&#10;&#10;Description automatically generated">
            <a:extLst>
              <a:ext uri="{FF2B5EF4-FFF2-40B4-BE49-F238E27FC236}">
                <a16:creationId xmlns:a16="http://schemas.microsoft.com/office/drawing/2014/main" id="{2671C2AC-37CA-416F-A338-84154D1EE47B}"/>
              </a:ext>
            </a:extLst>
          </p:cNvPr>
          <p:cNvPicPr>
            <a:picLocks noGrp="1" noChangeAspect="1"/>
          </p:cNvPicPr>
          <p:nvPr>
            <p:ph sz="half" idx="2"/>
          </p:nvPr>
        </p:nvPicPr>
        <p:blipFill rotWithShape="1">
          <a:blip r:embed="rId2"/>
          <a:srcRect t="2917" r="1" b="9577"/>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63CB7F-DF41-4C4B-B475-811F21D7018C}"/>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dirty="0">
                <a:solidFill>
                  <a:srgbClr val="FFFFFF"/>
                </a:solidFill>
              </a:rPr>
              <a:t>Many bears describe the acceptance of diverse body shapes and ages within the bear community as leading to positive self esteem and body image. </a:t>
            </a:r>
          </a:p>
          <a:p>
            <a:endParaRPr lang="en-US" sz="2000" dirty="0">
              <a:solidFill>
                <a:srgbClr val="FFFFFF"/>
              </a:solidFill>
            </a:endParaRPr>
          </a:p>
          <a:p>
            <a:r>
              <a:rPr lang="en-US" sz="2000" dirty="0">
                <a:solidFill>
                  <a:srgbClr val="FFFFFF"/>
                </a:solidFill>
              </a:rPr>
              <a:t>This is a critical reclamation of certain expectations around gender, sex, and sexuality – particularly the way that these operate within the male homosexual community, which has traditionally privileged youth, slimness, and hairlessness as markers of attractiveness. </a:t>
            </a:r>
          </a:p>
        </p:txBody>
      </p:sp>
    </p:spTree>
    <p:extLst>
      <p:ext uri="{BB962C8B-B14F-4D97-AF65-F5344CB8AC3E}">
        <p14:creationId xmlns:p14="http://schemas.microsoft.com/office/powerpoint/2010/main" val="3356298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5DBB8-8E4D-4A60-9E8C-34ECFF42C1DD}"/>
              </a:ext>
            </a:extLst>
          </p:cNvPr>
          <p:cNvSpPr>
            <a:spLocks noGrp="1"/>
          </p:cNvSpPr>
          <p:nvPr>
            <p:ph type="title"/>
          </p:nvPr>
        </p:nvSpPr>
        <p:spPr/>
        <p:txBody>
          <a:bodyPr/>
          <a:lstStyle/>
          <a:p>
            <a:r>
              <a:rPr lang="en-GB" dirty="0"/>
              <a:t>Bears (Gay)</a:t>
            </a:r>
          </a:p>
        </p:txBody>
      </p:sp>
      <p:sp>
        <p:nvSpPr>
          <p:cNvPr id="3" name="Content Placeholder 2">
            <a:extLst>
              <a:ext uri="{FF2B5EF4-FFF2-40B4-BE49-F238E27FC236}">
                <a16:creationId xmlns:a16="http://schemas.microsoft.com/office/drawing/2014/main" id="{92EE2E27-BC2D-496F-9367-A2FECC070A0A}"/>
              </a:ext>
            </a:extLst>
          </p:cNvPr>
          <p:cNvSpPr>
            <a:spLocks noGrp="1"/>
          </p:cNvSpPr>
          <p:nvPr>
            <p:ph sz="half" idx="1"/>
          </p:nvPr>
        </p:nvSpPr>
        <p:spPr/>
        <p:txBody>
          <a:bodyPr>
            <a:normAutofit lnSpcReduction="10000"/>
          </a:bodyPr>
          <a:lstStyle/>
          <a:p>
            <a:r>
              <a:rPr lang="en-GB" dirty="0"/>
              <a:t>In addition to this reclamation of physical characteristics, such as larger bodies and body hair, which interact with the broader gay community, Bear culture also engages in a similar reclamation of masculinity from heteronormative society that Leather does. </a:t>
            </a:r>
          </a:p>
          <a:p>
            <a:endParaRPr lang="en-GB" dirty="0"/>
          </a:p>
          <a:p>
            <a:r>
              <a:rPr lang="en-GB" dirty="0"/>
              <a:t>Bears adopt and promote certain forms of masculinity, which have traditionally not been associated with male homosexuality. </a:t>
            </a:r>
          </a:p>
        </p:txBody>
      </p:sp>
      <p:graphicFrame>
        <p:nvGraphicFramePr>
          <p:cNvPr id="5" name="Content Placeholder 4">
            <a:extLst>
              <a:ext uri="{FF2B5EF4-FFF2-40B4-BE49-F238E27FC236}">
                <a16:creationId xmlns:a16="http://schemas.microsoft.com/office/drawing/2014/main" id="{0C04CADF-2305-41F2-B96E-162599012885}"/>
              </a:ext>
            </a:extLst>
          </p:cNvPr>
          <p:cNvGraphicFramePr>
            <a:graphicFrameLocks noGrp="1"/>
          </p:cNvGraphicFramePr>
          <p:nvPr>
            <p:ph sz="half" idx="2"/>
            <p:extLst>
              <p:ext uri="{D42A27DB-BD31-4B8C-83A1-F6EECF244321}">
                <p14:modId xmlns:p14="http://schemas.microsoft.com/office/powerpoint/2010/main" val="2084621777"/>
              </p:ext>
            </p:extLst>
          </p:nvPr>
        </p:nvGraphicFramePr>
        <p:xfrm>
          <a:off x="5989638" y="585216"/>
          <a:ext cx="4754562" cy="5723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7118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9A0ABED-851B-4C7B-91B3-EFF4B5C0F57B}"/>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Bears (Gay)</a:t>
            </a:r>
          </a:p>
        </p:txBody>
      </p:sp>
      <p:sp>
        <p:nvSpPr>
          <p:cNvPr id="3" name="Content Placeholder 2">
            <a:extLst>
              <a:ext uri="{FF2B5EF4-FFF2-40B4-BE49-F238E27FC236}">
                <a16:creationId xmlns:a16="http://schemas.microsoft.com/office/drawing/2014/main" id="{F6343E2D-AE7F-4B7C-8E4D-F0E593643503}"/>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Bear culture is fascinating, because it is, in some ways, a minority culture within a minority culture – homosexual within a heterosexual culture, and then oppositional to the norms of that homosexual culture.</a:t>
            </a:r>
          </a:p>
          <a:p>
            <a:endParaRPr lang="en-US" dirty="0"/>
          </a:p>
          <a:p>
            <a:r>
              <a:rPr lang="en-US" dirty="0"/>
              <a:t>This showcases the ways in which our embodied experience relates not only to our relationship with wider society, but also those we count as friends and colleagues. </a:t>
            </a:r>
          </a:p>
        </p:txBody>
      </p:sp>
      <p:pic>
        <p:nvPicPr>
          <p:cNvPr id="6" name="Content Placeholder 5" descr="A close up of an animal&#10;&#10;Description automatically generated">
            <a:extLst>
              <a:ext uri="{FF2B5EF4-FFF2-40B4-BE49-F238E27FC236}">
                <a16:creationId xmlns:a16="http://schemas.microsoft.com/office/drawing/2014/main" id="{B3AA79FB-0D9D-436E-9ED7-157CC8BEBF2A}"/>
              </a:ext>
            </a:extLst>
          </p:cNvPr>
          <p:cNvPicPr>
            <a:picLocks noGrp="1" noChangeAspect="1"/>
          </p:cNvPicPr>
          <p:nvPr>
            <p:ph sz="half" idx="2"/>
          </p:nvPr>
        </p:nvPicPr>
        <p:blipFill rotWithShape="1">
          <a:blip r:embed="rId2"/>
          <a:srcRect r="5639" b="-1"/>
          <a:stretch/>
        </p:blipFill>
        <p:spPr>
          <a:xfrm>
            <a:off x="7552266" y="10"/>
            <a:ext cx="4639733" cy="6857990"/>
          </a:xfrm>
          <a:prstGeom prst="rect">
            <a:avLst/>
          </a:prstGeom>
        </p:spPr>
      </p:pic>
    </p:spTree>
    <p:extLst>
      <p:ext uri="{BB962C8B-B14F-4D97-AF65-F5344CB8AC3E}">
        <p14:creationId xmlns:p14="http://schemas.microsoft.com/office/powerpoint/2010/main" val="841251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A50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63E89-EA6F-479D-9F7F-AA7C2E321881}"/>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Bears and Leathermen </a:t>
            </a:r>
          </a:p>
        </p:txBody>
      </p:sp>
      <p:pic>
        <p:nvPicPr>
          <p:cNvPr id="6" name="Content Placeholder 5" descr="A picture containing baseball, person, bat, player&#10;&#10;Description automatically generated">
            <a:extLst>
              <a:ext uri="{FF2B5EF4-FFF2-40B4-BE49-F238E27FC236}">
                <a16:creationId xmlns:a16="http://schemas.microsoft.com/office/drawing/2014/main" id="{446C0A7B-4199-492C-A1D4-55FA41E45922}"/>
              </a:ext>
            </a:extLst>
          </p:cNvPr>
          <p:cNvPicPr>
            <a:picLocks noGrp="1" noChangeAspect="1"/>
          </p:cNvPicPr>
          <p:nvPr>
            <p:ph sz="half" idx="2"/>
          </p:nvPr>
        </p:nvPicPr>
        <p:blipFill rotWithShape="1">
          <a:blip r:embed="rId2"/>
          <a:srcRect l="74" r="10139" b="2"/>
          <a:stretch/>
        </p:blipFill>
        <p:spPr>
          <a:xfrm>
            <a:off x="327547" y="321733"/>
            <a:ext cx="7058306" cy="4107392"/>
          </a:xfrm>
          <a:prstGeom prst="rect">
            <a:avLst/>
          </a:prstGeom>
        </p:spPr>
      </p:pic>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F9922E-01F3-4DA1-8751-D42F019C4556}"/>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700" dirty="0">
                <a:solidFill>
                  <a:srgbClr val="FFFFFF"/>
                </a:solidFill>
              </a:rPr>
              <a:t>But aren’t both of these cultures just re-inscribing heterosexual masculine norms within homosexual culture?</a:t>
            </a:r>
          </a:p>
          <a:p>
            <a:endParaRPr lang="en-US" sz="1700" dirty="0">
              <a:solidFill>
                <a:srgbClr val="FFFFFF"/>
              </a:solidFill>
            </a:endParaRPr>
          </a:p>
          <a:p>
            <a:pPr marL="0" indent="0">
              <a:buNone/>
            </a:pPr>
            <a:r>
              <a:rPr lang="en-US" sz="1700" dirty="0">
                <a:solidFill>
                  <a:srgbClr val="FFFFFF"/>
                </a:solidFill>
              </a:rPr>
              <a:t>Doesn’t leather just </a:t>
            </a:r>
            <a:r>
              <a:rPr lang="en-US" sz="1700" dirty="0" err="1">
                <a:solidFill>
                  <a:srgbClr val="FFFFFF"/>
                </a:solidFill>
              </a:rPr>
              <a:t>valorise</a:t>
            </a:r>
            <a:r>
              <a:rPr lang="en-US" sz="1700" dirty="0">
                <a:solidFill>
                  <a:srgbClr val="FFFFFF"/>
                </a:solidFill>
              </a:rPr>
              <a:t> aspects of heterosexual masculinity?</a:t>
            </a:r>
          </a:p>
          <a:p>
            <a:pPr marL="0" indent="0">
              <a:buNone/>
            </a:pPr>
            <a:endParaRPr lang="en-US" sz="1700" dirty="0">
              <a:solidFill>
                <a:srgbClr val="FFFFFF"/>
              </a:solidFill>
            </a:endParaRPr>
          </a:p>
          <a:p>
            <a:pPr marL="0" indent="0">
              <a:buNone/>
            </a:pPr>
            <a:r>
              <a:rPr lang="en-US" sz="1700" dirty="0">
                <a:solidFill>
                  <a:srgbClr val="FFFFFF"/>
                </a:solidFill>
              </a:rPr>
              <a:t>Don’t bears just ape heterosexual men?</a:t>
            </a:r>
          </a:p>
          <a:p>
            <a:pPr marL="0" indent="0">
              <a:buNone/>
            </a:pPr>
            <a:endParaRPr lang="en-US" sz="1700" dirty="0">
              <a:solidFill>
                <a:srgbClr val="FFFFFF"/>
              </a:solidFill>
            </a:endParaRPr>
          </a:p>
          <a:p>
            <a:pPr marL="0" indent="0">
              <a:buNone/>
            </a:pPr>
            <a:endParaRPr lang="en-US" sz="1700" dirty="0">
              <a:solidFill>
                <a:srgbClr val="FFFFFF"/>
              </a:solidFill>
            </a:endParaRPr>
          </a:p>
        </p:txBody>
      </p:sp>
    </p:spTree>
    <p:extLst>
      <p:ext uri="{BB962C8B-B14F-4D97-AF65-F5344CB8AC3E}">
        <p14:creationId xmlns:p14="http://schemas.microsoft.com/office/powerpoint/2010/main" val="2968283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7D717-89A0-45BD-B856-B2046E60C7FF}"/>
              </a:ext>
            </a:extLst>
          </p:cNvPr>
          <p:cNvSpPr>
            <a:spLocks noGrp="1"/>
          </p:cNvSpPr>
          <p:nvPr>
            <p:ph type="title"/>
          </p:nvPr>
        </p:nvSpPr>
        <p:spPr>
          <a:xfrm>
            <a:off x="964788" y="804333"/>
            <a:ext cx="3391900" cy="5249334"/>
          </a:xfrm>
        </p:spPr>
        <p:txBody>
          <a:bodyPr>
            <a:normAutofit/>
          </a:bodyPr>
          <a:lstStyle/>
          <a:p>
            <a:pPr algn="r"/>
            <a:r>
              <a:rPr lang="en-GB" dirty="0"/>
              <a:t>General Questions </a:t>
            </a:r>
            <a:endParaRPr lang="en-GB"/>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9A0F1B-CEAB-46B5-A4E1-87782BED2A99}"/>
              </a:ext>
            </a:extLst>
          </p:cNvPr>
          <p:cNvSpPr>
            <a:spLocks noGrp="1"/>
          </p:cNvSpPr>
          <p:nvPr>
            <p:ph idx="1"/>
          </p:nvPr>
        </p:nvSpPr>
        <p:spPr>
          <a:xfrm>
            <a:off x="4999330" y="804333"/>
            <a:ext cx="6257721" cy="5249334"/>
          </a:xfrm>
        </p:spPr>
        <p:txBody>
          <a:bodyPr anchor="ctr">
            <a:normAutofit/>
          </a:bodyPr>
          <a:lstStyle/>
          <a:p>
            <a:r>
              <a:rPr lang="en-GB"/>
              <a:t>How can we challenge the toxic aspects of the gender roles that we have when:</a:t>
            </a:r>
            <a:br>
              <a:rPr lang="en-GB"/>
            </a:br>
            <a:br>
              <a:rPr lang="en-GB"/>
            </a:br>
            <a:r>
              <a:rPr lang="en-GB"/>
              <a:t>a) our whole social structure is built on the gender roles that we do have?</a:t>
            </a:r>
            <a:br>
              <a:rPr lang="en-GB"/>
            </a:br>
            <a:br>
              <a:rPr lang="en-GB"/>
            </a:br>
            <a:r>
              <a:rPr lang="en-GB"/>
              <a:t>b) our gender roles are largely built in an oppositional fashion? – things that are male are not-female, things that are female are not-male</a:t>
            </a:r>
          </a:p>
        </p:txBody>
      </p:sp>
    </p:spTree>
    <p:extLst>
      <p:ext uri="{BB962C8B-B14F-4D97-AF65-F5344CB8AC3E}">
        <p14:creationId xmlns:p14="http://schemas.microsoft.com/office/powerpoint/2010/main" val="524027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FFF9B-C349-4647-A836-F51E044C7C95}"/>
              </a:ext>
            </a:extLst>
          </p:cNvPr>
          <p:cNvSpPr>
            <a:spLocks noGrp="1"/>
          </p:cNvSpPr>
          <p:nvPr>
            <p:ph type="title"/>
          </p:nvPr>
        </p:nvSpPr>
        <p:spPr>
          <a:xfrm>
            <a:off x="964788" y="804333"/>
            <a:ext cx="3391900" cy="5249334"/>
          </a:xfrm>
        </p:spPr>
        <p:txBody>
          <a:bodyPr>
            <a:normAutofit/>
          </a:bodyPr>
          <a:lstStyle/>
          <a:p>
            <a:pPr algn="r"/>
            <a:r>
              <a:rPr lang="en-GB" dirty="0"/>
              <a:t>General Questions</a:t>
            </a:r>
            <a:endParaRPr lang="en-GB"/>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ADB5A5-5E4B-4A7A-ABC8-5CD78D09243D}"/>
              </a:ext>
            </a:extLst>
          </p:cNvPr>
          <p:cNvSpPr>
            <a:spLocks noGrp="1"/>
          </p:cNvSpPr>
          <p:nvPr>
            <p:ph idx="1"/>
          </p:nvPr>
        </p:nvSpPr>
        <p:spPr>
          <a:xfrm>
            <a:off x="4999330" y="804333"/>
            <a:ext cx="6257721" cy="5249334"/>
          </a:xfrm>
        </p:spPr>
        <p:txBody>
          <a:bodyPr anchor="ctr">
            <a:normAutofit/>
          </a:bodyPr>
          <a:lstStyle/>
          <a:p>
            <a:r>
              <a:rPr lang="en-US"/>
              <a:t>How can we challenge associations of homosexuality with femininity without:</a:t>
            </a:r>
            <a:br>
              <a:rPr lang="en-US"/>
            </a:br>
            <a:br>
              <a:rPr lang="en-US"/>
            </a:br>
            <a:r>
              <a:rPr lang="en-US"/>
              <a:t>a) denigrating feminine behavior?</a:t>
            </a:r>
            <a:br>
              <a:rPr lang="en-US"/>
            </a:br>
            <a:br>
              <a:rPr lang="en-US"/>
            </a:br>
            <a:r>
              <a:rPr lang="en-US"/>
              <a:t>b) adopting aspects of toxic masculinity?</a:t>
            </a:r>
          </a:p>
          <a:p>
            <a:endParaRPr lang="en-GB" dirty="0"/>
          </a:p>
        </p:txBody>
      </p:sp>
    </p:spTree>
    <p:extLst>
      <p:ext uri="{BB962C8B-B14F-4D97-AF65-F5344CB8AC3E}">
        <p14:creationId xmlns:p14="http://schemas.microsoft.com/office/powerpoint/2010/main" val="23896019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109E0-B2C3-4ADD-9872-5F0B16432ED6}"/>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Queering Expectations	</a:t>
            </a:r>
          </a:p>
        </p:txBody>
      </p:sp>
      <p:pic>
        <p:nvPicPr>
          <p:cNvPr id="6" name="Content Placeholder 5" descr="A person wearing a costume&#10;&#10;Description automatically generated">
            <a:extLst>
              <a:ext uri="{FF2B5EF4-FFF2-40B4-BE49-F238E27FC236}">
                <a16:creationId xmlns:a16="http://schemas.microsoft.com/office/drawing/2014/main" id="{31E30810-34EF-48E5-8337-B6903773CC7F}"/>
              </a:ext>
            </a:extLst>
          </p:cNvPr>
          <p:cNvPicPr>
            <a:picLocks noGrp="1" noChangeAspect="1"/>
          </p:cNvPicPr>
          <p:nvPr>
            <p:ph sz="half" idx="2"/>
          </p:nvPr>
        </p:nvPicPr>
        <p:blipFill rotWithShape="1">
          <a:blip r:embed="rId2"/>
          <a:srcRect l="2353" r="15602" b="-1"/>
          <a:stretch/>
        </p:blipFill>
        <p:spPr>
          <a:xfrm>
            <a:off x="327547" y="321733"/>
            <a:ext cx="5688020"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6446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0AEEFC-52CE-4238-895B-B52FF4211FA0}"/>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dirty="0">
                <a:solidFill>
                  <a:srgbClr val="FFFFFF"/>
                </a:solidFill>
              </a:rPr>
              <a:t>What we often see in queer expressions of gender / sex / sexuality is a deliberate playing with the norms and conventions of these binaries in order to subvert the established order. </a:t>
            </a:r>
          </a:p>
        </p:txBody>
      </p:sp>
    </p:spTree>
    <p:extLst>
      <p:ext uri="{BB962C8B-B14F-4D97-AF65-F5344CB8AC3E}">
        <p14:creationId xmlns:p14="http://schemas.microsoft.com/office/powerpoint/2010/main" val="1649917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8119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A4A42-2B6D-441A-88BF-0B1D32AC6F9F}"/>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Queering Expectations</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EA1FD6-0977-46AF-96B5-E3FC906162C0}"/>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2000">
                <a:solidFill>
                  <a:srgbClr val="FFFFFF"/>
                </a:solidFill>
              </a:rPr>
              <a:t>For queer theory, this process of continuous subversion of expectation – the juxtaposition of musical theatre with leather masculinity – is the only way in which the established norms can be challenged.</a:t>
            </a:r>
          </a:p>
          <a:p>
            <a:endParaRPr lang="en-US" sz="2000">
              <a:solidFill>
                <a:srgbClr val="FFFFFF"/>
              </a:solidFill>
            </a:endParaRPr>
          </a:p>
          <a:p>
            <a:r>
              <a:rPr lang="en-US" sz="2000">
                <a:solidFill>
                  <a:srgbClr val="FFFFFF"/>
                </a:solidFill>
              </a:rPr>
              <a:t>It is only through continuous not-quite-fitting performance that the naturalness of the normative can be undercut. </a:t>
            </a:r>
          </a:p>
        </p:txBody>
      </p:sp>
      <p:pic>
        <p:nvPicPr>
          <p:cNvPr id="6" name="Content Placeholder 5" descr="A picture containing text, colorful, girl, graffiti&#10;&#10;Description automatically generated">
            <a:extLst>
              <a:ext uri="{FF2B5EF4-FFF2-40B4-BE49-F238E27FC236}">
                <a16:creationId xmlns:a16="http://schemas.microsoft.com/office/drawing/2014/main" id="{C02ABA47-F185-4075-A8DE-A8ED9A64F1B7}"/>
              </a:ext>
            </a:extLst>
          </p:cNvPr>
          <p:cNvPicPr>
            <a:picLocks noGrp="1" noChangeAspect="1"/>
          </p:cNvPicPr>
          <p:nvPr>
            <p:ph sz="half" idx="2"/>
          </p:nvPr>
        </p:nvPicPr>
        <p:blipFill rotWithShape="1">
          <a:blip r:embed="rId2"/>
          <a:srcRect l="917" r="1271" b="3"/>
          <a:stretch/>
        </p:blipFill>
        <p:spPr>
          <a:xfrm>
            <a:off x="6096000" y="640080"/>
            <a:ext cx="5455921" cy="5577840"/>
          </a:xfrm>
          <a:prstGeom prst="rect">
            <a:avLst/>
          </a:prstGeom>
        </p:spPr>
      </p:pic>
    </p:spTree>
    <p:extLst>
      <p:ext uri="{BB962C8B-B14F-4D97-AF65-F5344CB8AC3E}">
        <p14:creationId xmlns:p14="http://schemas.microsoft.com/office/powerpoint/2010/main" val="10750078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78CB8-1F61-4439-82E9-4800D764F44B}"/>
              </a:ext>
            </a:extLst>
          </p:cNvPr>
          <p:cNvSpPr>
            <a:spLocks noGrp="1"/>
          </p:cNvSpPr>
          <p:nvPr>
            <p:ph type="title"/>
          </p:nvPr>
        </p:nvSpPr>
        <p:spPr/>
        <p:txBody>
          <a:bodyPr/>
          <a:lstStyle/>
          <a:p>
            <a:pPr algn="l"/>
            <a:r>
              <a:rPr lang="en-GB" dirty="0"/>
              <a:t>Round up</a:t>
            </a:r>
          </a:p>
        </p:txBody>
      </p:sp>
      <p:sp>
        <p:nvSpPr>
          <p:cNvPr id="3" name="Text Placeholder 2">
            <a:extLst>
              <a:ext uri="{FF2B5EF4-FFF2-40B4-BE49-F238E27FC236}">
                <a16:creationId xmlns:a16="http://schemas.microsoft.com/office/drawing/2014/main" id="{DA32CE64-6F8E-4C4C-BADD-50EA0DB605C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62006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985EF-A3CA-466C-9335-C84DDA3C10E0}"/>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Round Up</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510D29-955E-4539-AB28-C37B57F95A23}"/>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500">
                <a:solidFill>
                  <a:srgbClr val="FFFFFF"/>
                </a:solidFill>
              </a:rPr>
              <a:t>Today we have looked at two ways in which hyper-masculinity, the adoption and accentuation of masculine traits, has been deployed in the gay male community.</a:t>
            </a:r>
          </a:p>
          <a:p>
            <a:endParaRPr lang="en-US" sz="1500">
              <a:solidFill>
                <a:srgbClr val="FFFFFF"/>
              </a:solidFill>
            </a:endParaRPr>
          </a:p>
          <a:p>
            <a:r>
              <a:rPr lang="en-US" sz="1500">
                <a:solidFill>
                  <a:srgbClr val="FFFFFF"/>
                </a:solidFill>
              </a:rPr>
              <a:t>Both ways take on heightened masculinity as a process of reclamation, but also as a process of subversion. </a:t>
            </a:r>
          </a:p>
          <a:p>
            <a:endParaRPr lang="en-US" sz="1500">
              <a:solidFill>
                <a:srgbClr val="FFFFFF"/>
              </a:solidFill>
            </a:endParaRPr>
          </a:p>
          <a:p>
            <a:r>
              <a:rPr lang="en-US" sz="1500">
                <a:solidFill>
                  <a:srgbClr val="FFFFFF"/>
                </a:solidFill>
              </a:rPr>
              <a:t>Our bodily performances, while largely structured by the society around us, have the potential to undercut social assumptions about our gender, sex, and sexuality. </a:t>
            </a:r>
          </a:p>
        </p:txBody>
      </p:sp>
      <p:pic>
        <p:nvPicPr>
          <p:cNvPr id="6" name="Content Placeholder 5">
            <a:extLst>
              <a:ext uri="{FF2B5EF4-FFF2-40B4-BE49-F238E27FC236}">
                <a16:creationId xmlns:a16="http://schemas.microsoft.com/office/drawing/2014/main" id="{A47F4811-2740-4639-9F56-312C5755B367}"/>
              </a:ext>
            </a:extLst>
          </p:cNvPr>
          <p:cNvPicPr>
            <a:picLocks noGrp="1" noChangeAspect="1"/>
          </p:cNvPicPr>
          <p:nvPr>
            <p:ph sz="half" idx="2"/>
          </p:nvPr>
        </p:nvPicPr>
        <p:blipFill>
          <a:blip r:embed="rId3"/>
          <a:stretch>
            <a:fillRect/>
          </a:stretch>
        </p:blipFill>
        <p:spPr>
          <a:xfrm>
            <a:off x="6096000" y="980656"/>
            <a:ext cx="5455921" cy="4896688"/>
          </a:xfrm>
          <a:prstGeom prst="rect">
            <a:avLst/>
          </a:prstGeom>
        </p:spPr>
      </p:pic>
    </p:spTree>
    <p:extLst>
      <p:ext uri="{BB962C8B-B14F-4D97-AF65-F5344CB8AC3E}">
        <p14:creationId xmlns:p14="http://schemas.microsoft.com/office/powerpoint/2010/main" val="4278320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49084-4595-488A-8C7D-E0E1729F312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Round Up	</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26BB82-72DF-43E3-AC2D-BDD55F8A15B4}"/>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Obviously, masculinity is not only related to sexuality in this way.</a:t>
            </a:r>
          </a:p>
          <a:p>
            <a:r>
              <a:rPr lang="en-US">
                <a:solidFill>
                  <a:srgbClr val="FFFFFF"/>
                </a:solidFill>
              </a:rPr>
              <a:t>There have often been problematic associations between black masculinity and violence, or between Asian masculinity and femininity.</a:t>
            </a:r>
          </a:p>
          <a:p>
            <a:r>
              <a:rPr lang="en-US">
                <a:solidFill>
                  <a:srgbClr val="FFFFFF"/>
                </a:solidFill>
              </a:rPr>
              <a:t>In addition, we see troubling implications of sex binaries in recent controversy over trans-women, where the masculinity of trans-women is seen as a risk in a way that femininity of trans-men is not. </a:t>
            </a:r>
          </a:p>
        </p:txBody>
      </p:sp>
      <p:pic>
        <p:nvPicPr>
          <p:cNvPr id="6" name="Content Placeholder 5">
            <a:extLst>
              <a:ext uri="{FF2B5EF4-FFF2-40B4-BE49-F238E27FC236}">
                <a16:creationId xmlns:a16="http://schemas.microsoft.com/office/drawing/2014/main" id="{8EFE1F81-FD1A-4239-87AD-8D1B3A9242B1}"/>
              </a:ext>
            </a:extLst>
          </p:cNvPr>
          <p:cNvPicPr>
            <a:picLocks noGrp="1" noChangeAspect="1"/>
          </p:cNvPicPr>
          <p:nvPr>
            <p:ph sz="half" idx="2"/>
          </p:nvPr>
        </p:nvPicPr>
        <p:blipFill rotWithShape="1">
          <a:blip r:embed="rId2"/>
          <a:srcRect t="1706" r="2" b="2"/>
          <a:stretch/>
        </p:blipFill>
        <p:spPr>
          <a:xfrm>
            <a:off x="7552266" y="10"/>
            <a:ext cx="4639734" cy="6857990"/>
          </a:xfrm>
          <a:prstGeom prst="rect">
            <a:avLst/>
          </a:prstGeom>
        </p:spPr>
      </p:pic>
    </p:spTree>
    <p:extLst>
      <p:ext uri="{BB962C8B-B14F-4D97-AF65-F5344CB8AC3E}">
        <p14:creationId xmlns:p14="http://schemas.microsoft.com/office/powerpoint/2010/main" val="2302203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B0558E-4AF7-405D-B791-19D31E4EA0F3}"/>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a:t>Round Up </a:t>
            </a:r>
          </a:p>
        </p:txBody>
      </p:sp>
      <p:sp>
        <p:nvSpPr>
          <p:cNvPr id="3" name="Content Placeholder 2">
            <a:extLst>
              <a:ext uri="{FF2B5EF4-FFF2-40B4-BE49-F238E27FC236}">
                <a16:creationId xmlns:a16="http://schemas.microsoft.com/office/drawing/2014/main" id="{6C0C1CF3-10F9-4F51-A964-EA616597B1D5}"/>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An example of this is the de-valuing of fat, femme, and Asian males within the gay community.</a:t>
            </a:r>
          </a:p>
          <a:p>
            <a:endParaRPr lang="en-US" sz="1600" dirty="0"/>
          </a:p>
          <a:p>
            <a:r>
              <a:rPr lang="en-US" sz="1600" dirty="0"/>
              <a:t>Watch the video opposite and reflect on the intersectional prejudice operating here. </a:t>
            </a:r>
          </a:p>
        </p:txBody>
      </p:sp>
      <p:pic>
        <p:nvPicPr>
          <p:cNvPr id="5" name="RuPaul’s Drag Race (Season 8 Ep. 7) _ Kim Chi Reads Shady Gays on Hookup Apps _ Logo">
            <a:hlinkClick r:id="" action="ppaction://media"/>
            <a:extLst>
              <a:ext uri="{FF2B5EF4-FFF2-40B4-BE49-F238E27FC236}">
                <a16:creationId xmlns:a16="http://schemas.microsoft.com/office/drawing/2014/main" id="{4DDC070F-A36C-480D-82B8-8936FC794D11}"/>
              </a:ext>
            </a:extLst>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4642342" y="1485682"/>
            <a:ext cx="6909577" cy="3886636"/>
          </a:xfrm>
          <a:prstGeom prst="rect">
            <a:avLst/>
          </a:prstGeom>
        </p:spPr>
      </p:pic>
    </p:spTree>
    <p:extLst>
      <p:ext uri="{BB962C8B-B14F-4D97-AF65-F5344CB8AC3E}">
        <p14:creationId xmlns:p14="http://schemas.microsoft.com/office/powerpoint/2010/main" val="320197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3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E455-F756-4265-B6DC-F5C89120111A}"/>
              </a:ext>
            </a:extLst>
          </p:cNvPr>
          <p:cNvSpPr>
            <a:spLocks noGrp="1"/>
          </p:cNvSpPr>
          <p:nvPr>
            <p:ph type="title"/>
          </p:nvPr>
        </p:nvSpPr>
        <p:spPr/>
        <p:txBody>
          <a:bodyPr/>
          <a:lstStyle/>
          <a:p>
            <a:r>
              <a:rPr lang="en-GB" dirty="0"/>
              <a:t>reading</a:t>
            </a:r>
          </a:p>
        </p:txBody>
      </p:sp>
      <p:sp>
        <p:nvSpPr>
          <p:cNvPr id="6" name="Content Placeholder 5">
            <a:extLst>
              <a:ext uri="{FF2B5EF4-FFF2-40B4-BE49-F238E27FC236}">
                <a16:creationId xmlns:a16="http://schemas.microsoft.com/office/drawing/2014/main" id="{C687D5B9-EE89-4514-902F-61B213D66BB7}"/>
              </a:ext>
            </a:extLst>
          </p:cNvPr>
          <p:cNvSpPr>
            <a:spLocks noGrp="1"/>
          </p:cNvSpPr>
          <p:nvPr>
            <p:ph idx="1"/>
          </p:nvPr>
        </p:nvSpPr>
        <p:spPr/>
        <p:txBody>
          <a:bodyPr/>
          <a:lstStyle/>
          <a:p>
            <a:r>
              <a:rPr lang="en-GB" dirty="0" err="1"/>
              <a:t>Halkitis</a:t>
            </a:r>
            <a:r>
              <a:rPr lang="en-GB" dirty="0"/>
              <a:t>. (2019). (Hyper) Masculinity. In </a:t>
            </a:r>
            <a:r>
              <a:rPr lang="en-GB" i="1" dirty="0"/>
              <a:t>Out in Time</a:t>
            </a:r>
            <a:r>
              <a:rPr lang="en-GB" dirty="0"/>
              <a:t>. Oxford University Press. </a:t>
            </a:r>
            <a:r>
              <a:rPr lang="en-GB" dirty="0">
                <a:hlinkClick r:id="rId3"/>
              </a:rPr>
              <a:t>https://doi.org/10.1093/oso/9780190686604.003.0007</a:t>
            </a:r>
            <a:endParaRPr lang="en-GB" dirty="0"/>
          </a:p>
          <a:p>
            <a:endParaRPr lang="en-GB"/>
          </a:p>
          <a:p>
            <a:endParaRPr lang="en-GB" dirty="0"/>
          </a:p>
        </p:txBody>
      </p:sp>
    </p:spTree>
    <p:extLst>
      <p:ext uri="{BB962C8B-B14F-4D97-AF65-F5344CB8AC3E}">
        <p14:creationId xmlns:p14="http://schemas.microsoft.com/office/powerpoint/2010/main" val="42241976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1631</Words>
  <Application>Microsoft Office PowerPoint</Application>
  <PresentationFormat>Widescreen</PresentationFormat>
  <Paragraphs>137</Paragraphs>
  <Slides>32</Slides>
  <Notes>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Calibri</vt:lpstr>
      <vt:lpstr>Tw Cen MT</vt:lpstr>
      <vt:lpstr>Tw Cen MT Condensed</vt:lpstr>
      <vt:lpstr>Wingdings 3</vt:lpstr>
      <vt:lpstr>Integral</vt:lpstr>
      <vt:lpstr>Hphp6901 sex, sexuality &amp; gender</vt:lpstr>
      <vt:lpstr>Hyper-Masculinity</vt:lpstr>
      <vt:lpstr>Hyper-MAsculinity</vt:lpstr>
      <vt:lpstr>Hyper-Masculinity and Homosexuality </vt:lpstr>
      <vt:lpstr>Hyper-Masculinity and Homosexuality </vt:lpstr>
      <vt:lpstr>Hyper-Masculinity and Homosexuality </vt:lpstr>
      <vt:lpstr>PowerPoint Presentation</vt:lpstr>
      <vt:lpstr>LeatherMen</vt:lpstr>
      <vt:lpstr>LeatherMen</vt:lpstr>
      <vt:lpstr>Why leather?</vt:lpstr>
      <vt:lpstr>Why Leather?</vt:lpstr>
      <vt:lpstr>Why gay leather?</vt:lpstr>
      <vt:lpstr>Leathermen</vt:lpstr>
      <vt:lpstr>How does Leather Connect with Gender?</vt:lpstr>
      <vt:lpstr>Leathermen </vt:lpstr>
      <vt:lpstr>Leathermen</vt:lpstr>
      <vt:lpstr>Leathermen </vt:lpstr>
      <vt:lpstr>PowerPoint Presentation</vt:lpstr>
      <vt:lpstr>Bears (gay)</vt:lpstr>
      <vt:lpstr>Bears (Gay)</vt:lpstr>
      <vt:lpstr>Bears (Gay)</vt:lpstr>
      <vt:lpstr>Bears (Gay)</vt:lpstr>
      <vt:lpstr>Bears and Leathermen </vt:lpstr>
      <vt:lpstr>General Questions </vt:lpstr>
      <vt:lpstr>General Questions</vt:lpstr>
      <vt:lpstr>Queering Expectations </vt:lpstr>
      <vt:lpstr>Queering Expectations</vt:lpstr>
      <vt:lpstr>Round up</vt:lpstr>
      <vt:lpstr>Round Up</vt:lpstr>
      <vt:lpstr>Round Up </vt:lpstr>
      <vt:lpstr>Round Up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John Smith</dc:creator>
  <cp:lastModifiedBy>Ian</cp:lastModifiedBy>
  <cp:revision>4</cp:revision>
  <dcterms:created xsi:type="dcterms:W3CDTF">2020-03-20T17:35:01Z</dcterms:created>
  <dcterms:modified xsi:type="dcterms:W3CDTF">2023-08-22T20:08:36Z</dcterms:modified>
</cp:coreProperties>
</file>