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19FFA89-300C-0CC7-3F00-420C5184A68F}" name="Paulina Leon" initials="PL" userId="S::PLeon1@networkrail.co.uk::6214adff-5dd7-44ba-91e9-0b3ffa2ea35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244A8B-C1A8-4B75-92E7-5D76038C494B}" v="47" dt="2025-11-19T15:21:13.140"/>
    <p1510:client id="{ECBE7789-F3C1-43FC-9440-1C25D1B1272B}" v="7" dt="2025-11-19T21:18:02.0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8/10/relationships/authors" Target="author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705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618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43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311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772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306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714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905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194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480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30455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018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752795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575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7321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539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C5C33-0827-4503-8C44-87FB9B035FBA}" type="datetimeFigureOut">
              <a:rPr lang="en-GB" smtClean="0"/>
              <a:t>19/11/2025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DCDB0C0-8698-4623-AF8D-6DB315A9FE4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01F009-893C-56D1-0B37-F1C245DCA779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5865813" y="190500"/>
            <a:ext cx="48895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OFFICIAL</a:t>
            </a:r>
          </a:p>
        </p:txBody>
      </p:sp>
    </p:spTree>
    <p:extLst>
      <p:ext uri="{BB962C8B-B14F-4D97-AF65-F5344CB8AC3E}">
        <p14:creationId xmlns:p14="http://schemas.microsoft.com/office/powerpoint/2010/main" val="2294357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pulse.microsoft.com/en/work-productivity-en/na/fa2-reasons-why-you-should-start-using-microsoft-teams-today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54891-106C-AC84-DC3A-1DC283E415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34" y="854529"/>
            <a:ext cx="5923644" cy="892991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6000" dirty="0"/>
              <a:t>How to create a new Teams meeting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57C28F-3E00-EEB7-AAB0-6244E90093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6750" y="3162134"/>
            <a:ext cx="2591519" cy="1996605"/>
          </a:xfrm>
        </p:spPr>
        <p:txBody>
          <a:bodyPr anchor="ctr">
            <a:normAutofit/>
          </a:bodyPr>
          <a:lstStyle/>
          <a:p>
            <a:pPr algn="l"/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2D1CFCBE-7215-7A68-E004-7EA66B3913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551" y="3162134"/>
            <a:ext cx="3323449" cy="1869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81E9570C-D6AB-1803-5E35-C6999D514C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440" y="3078797"/>
            <a:ext cx="4138035" cy="236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937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193C156E-C6FE-AB47-6FD3-BA40560073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796" y="2816815"/>
            <a:ext cx="2638264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D7576C6-A04A-881C-C000-3ACC388101B9}"/>
              </a:ext>
            </a:extLst>
          </p:cNvPr>
          <p:cNvSpPr/>
          <p:nvPr/>
        </p:nvSpPr>
        <p:spPr>
          <a:xfrm>
            <a:off x="685800" y="254000"/>
            <a:ext cx="3007360" cy="1320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Step:1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Open Microsoft Teams: Launch the Teams application on your computer or phone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117AD1A-72BC-255B-5B50-85C6F5CAD5BE}"/>
              </a:ext>
            </a:extLst>
          </p:cNvPr>
          <p:cNvSpPr/>
          <p:nvPr/>
        </p:nvSpPr>
        <p:spPr>
          <a:xfrm>
            <a:off x="367506" y="3195321"/>
            <a:ext cx="3114041" cy="1320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Step:2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Access the calendar: Click on the calendar icon in the left  sidebar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FD4FBCA-B7C6-A3C1-CA8C-FC2A23D5E00E}"/>
              </a:ext>
            </a:extLst>
          </p:cNvPr>
          <p:cNvSpPr/>
          <p:nvPr/>
        </p:nvSpPr>
        <p:spPr>
          <a:xfrm>
            <a:off x="3996372" y="5161282"/>
            <a:ext cx="2885440" cy="15087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Step:3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Schedule a New Meeting: Click on the New Meeting button at the top of the right corner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4BE27B5-C09D-0D54-EC52-03390072C6D9}"/>
              </a:ext>
            </a:extLst>
          </p:cNvPr>
          <p:cNvSpPr/>
          <p:nvPr/>
        </p:nvSpPr>
        <p:spPr>
          <a:xfrm>
            <a:off x="7347269" y="3050534"/>
            <a:ext cx="3098800" cy="150876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Step:4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Enter the Meeting details: Fill in the meeting title, date, time, and meeting attendees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3354FBD-30C8-7C71-D0C3-27EEE5C8AF57}"/>
              </a:ext>
            </a:extLst>
          </p:cNvPr>
          <p:cNvCxnSpPr>
            <a:cxnSpLocks/>
          </p:cNvCxnSpPr>
          <p:nvPr/>
        </p:nvCxnSpPr>
        <p:spPr>
          <a:xfrm>
            <a:off x="6090921" y="3855721"/>
            <a:ext cx="1142999" cy="0"/>
          </a:xfrm>
          <a:prstGeom prst="straightConnector1">
            <a:avLst/>
          </a:prstGeom>
          <a:ln>
            <a:solidFill>
              <a:schemeClr val="accent5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1412EC2-0272-6A0F-9647-5DEBA9D3781E}"/>
              </a:ext>
            </a:extLst>
          </p:cNvPr>
          <p:cNvCxnSpPr>
            <a:cxnSpLocks/>
          </p:cNvCxnSpPr>
          <p:nvPr/>
        </p:nvCxnSpPr>
        <p:spPr>
          <a:xfrm flipH="1">
            <a:off x="3731260" y="3855721"/>
            <a:ext cx="1134746" cy="0"/>
          </a:xfrm>
          <a:prstGeom prst="straightConnector1">
            <a:avLst/>
          </a:prstGeom>
          <a:ln>
            <a:solidFill>
              <a:schemeClr val="accent5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A99AA48C-5EF2-8E81-6006-2DFCDD2774A1}"/>
              </a:ext>
            </a:extLst>
          </p:cNvPr>
          <p:cNvCxnSpPr>
            <a:cxnSpLocks/>
          </p:cNvCxnSpPr>
          <p:nvPr/>
        </p:nvCxnSpPr>
        <p:spPr>
          <a:xfrm flipV="1">
            <a:off x="6090921" y="1671322"/>
            <a:ext cx="739139" cy="939798"/>
          </a:xfrm>
          <a:prstGeom prst="straightConnector1">
            <a:avLst/>
          </a:prstGeom>
          <a:ln>
            <a:solidFill>
              <a:schemeClr val="accent5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BAF8E2C1-7264-8BB4-FA51-199FE228D69A}"/>
              </a:ext>
            </a:extLst>
          </p:cNvPr>
          <p:cNvCxnSpPr>
            <a:cxnSpLocks/>
          </p:cNvCxnSpPr>
          <p:nvPr/>
        </p:nvCxnSpPr>
        <p:spPr>
          <a:xfrm flipH="1" flipV="1">
            <a:off x="3731260" y="1778000"/>
            <a:ext cx="832485" cy="833120"/>
          </a:xfrm>
          <a:prstGeom prst="straightConnector1">
            <a:avLst/>
          </a:prstGeom>
          <a:ln>
            <a:solidFill>
              <a:schemeClr val="accent5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7" name="Straight Arrow Connector 2066">
            <a:extLst>
              <a:ext uri="{FF2B5EF4-FFF2-40B4-BE49-F238E27FC236}">
                <a16:creationId xmlns:a16="http://schemas.microsoft.com/office/drawing/2014/main" id="{B67F1A9A-9138-7216-8047-11F520B47CAF}"/>
              </a:ext>
            </a:extLst>
          </p:cNvPr>
          <p:cNvCxnSpPr>
            <a:cxnSpLocks/>
          </p:cNvCxnSpPr>
          <p:nvPr/>
        </p:nvCxnSpPr>
        <p:spPr>
          <a:xfrm>
            <a:off x="5242560" y="4064000"/>
            <a:ext cx="0" cy="883920"/>
          </a:xfrm>
          <a:prstGeom prst="straightConnector1">
            <a:avLst/>
          </a:prstGeom>
          <a:ln>
            <a:solidFill>
              <a:schemeClr val="accent5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8" name="Rectangle: Rounded Corners 2077">
            <a:extLst>
              <a:ext uri="{FF2B5EF4-FFF2-40B4-BE49-F238E27FC236}">
                <a16:creationId xmlns:a16="http://schemas.microsoft.com/office/drawing/2014/main" id="{B0346865-94CF-3F1D-04FF-9A95D355058A}"/>
              </a:ext>
            </a:extLst>
          </p:cNvPr>
          <p:cNvSpPr/>
          <p:nvPr/>
        </p:nvSpPr>
        <p:spPr>
          <a:xfrm>
            <a:off x="7040880" y="162560"/>
            <a:ext cx="3098800" cy="1320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Step:5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Send the invitation: Click and send to distribute the meeting invitation to all participants</a:t>
            </a:r>
          </a:p>
        </p:txBody>
      </p:sp>
    </p:spTree>
    <p:extLst>
      <p:ext uri="{BB962C8B-B14F-4D97-AF65-F5344CB8AC3E}">
        <p14:creationId xmlns:p14="http://schemas.microsoft.com/office/powerpoint/2010/main" val="1060422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llout: Down Arrow 4">
            <a:extLst>
              <a:ext uri="{FF2B5EF4-FFF2-40B4-BE49-F238E27FC236}">
                <a16:creationId xmlns:a16="http://schemas.microsoft.com/office/drawing/2014/main" id="{6A84D53F-9825-44F7-A896-79FF4B537471}"/>
              </a:ext>
            </a:extLst>
          </p:cNvPr>
          <p:cNvSpPr/>
          <p:nvPr/>
        </p:nvSpPr>
        <p:spPr>
          <a:xfrm>
            <a:off x="497840" y="231152"/>
            <a:ext cx="7000240" cy="921513"/>
          </a:xfrm>
          <a:prstGeom prst="downArrowCallou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 reasons why you should start using Microsoft Teams today – Microsoft Pulse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8" name="Callout: Down Arrow 7">
            <a:extLst>
              <a:ext uri="{FF2B5EF4-FFF2-40B4-BE49-F238E27FC236}">
                <a16:creationId xmlns:a16="http://schemas.microsoft.com/office/drawing/2014/main" id="{E7766DCC-D09E-4B74-A90F-6E0017C9ACF9}"/>
              </a:ext>
            </a:extLst>
          </p:cNvPr>
          <p:cNvSpPr/>
          <p:nvPr/>
        </p:nvSpPr>
        <p:spPr>
          <a:xfrm>
            <a:off x="411480" y="2230131"/>
            <a:ext cx="7000240" cy="921513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/>
                </a:solidFill>
              </a:rPr>
              <a:t>Don’t need to swap apps when you need to collaborate on a documents</a:t>
            </a:r>
          </a:p>
        </p:txBody>
      </p:sp>
      <p:sp>
        <p:nvSpPr>
          <p:cNvPr id="9" name="Callout: Down Arrow 8">
            <a:extLst>
              <a:ext uri="{FF2B5EF4-FFF2-40B4-BE49-F238E27FC236}">
                <a16:creationId xmlns:a16="http://schemas.microsoft.com/office/drawing/2014/main" id="{C9C7DC05-2893-5129-1F9B-C0BA6FEC94CA}"/>
              </a:ext>
            </a:extLst>
          </p:cNvPr>
          <p:cNvSpPr/>
          <p:nvPr/>
        </p:nvSpPr>
        <p:spPr>
          <a:xfrm>
            <a:off x="411480" y="3272039"/>
            <a:ext cx="7000240" cy="992630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/>
                </a:solidFill>
              </a:rPr>
              <a:t>Stay connected anytime, anywhere, you can easily respond to a chat conversation</a:t>
            </a:r>
          </a:p>
        </p:txBody>
      </p:sp>
      <p:sp>
        <p:nvSpPr>
          <p:cNvPr id="10" name="Callout: Down Arrow 9">
            <a:extLst>
              <a:ext uri="{FF2B5EF4-FFF2-40B4-BE49-F238E27FC236}">
                <a16:creationId xmlns:a16="http://schemas.microsoft.com/office/drawing/2014/main" id="{43CD02B6-8E20-FA40-1462-2F88704655FD}"/>
              </a:ext>
            </a:extLst>
          </p:cNvPr>
          <p:cNvSpPr/>
          <p:nvPr/>
        </p:nvSpPr>
        <p:spPr>
          <a:xfrm>
            <a:off x="426720" y="4385063"/>
            <a:ext cx="7071360" cy="992630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/>
                </a:solidFill>
              </a:rPr>
              <a:t>Free app on your computer or phone</a:t>
            </a:r>
          </a:p>
        </p:txBody>
      </p:sp>
      <p:sp>
        <p:nvSpPr>
          <p:cNvPr id="11" name="Callout: Down Arrow 10">
            <a:extLst>
              <a:ext uri="{FF2B5EF4-FFF2-40B4-BE49-F238E27FC236}">
                <a16:creationId xmlns:a16="http://schemas.microsoft.com/office/drawing/2014/main" id="{78E59845-D9E5-3D21-0C06-29A284B77468}"/>
              </a:ext>
            </a:extLst>
          </p:cNvPr>
          <p:cNvSpPr/>
          <p:nvPr/>
        </p:nvSpPr>
        <p:spPr>
          <a:xfrm>
            <a:off x="340360" y="5618482"/>
            <a:ext cx="7071360" cy="992630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/>
                </a:solidFill>
              </a:rPr>
              <a:t>Many people can have access to the same meeting</a:t>
            </a: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5BCEBD79-DA89-9EB2-55C0-E18F81CD2E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720" y="2292088"/>
            <a:ext cx="2885439" cy="1849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llout: Down Arrow 4">
            <a:extLst>
              <a:ext uri="{FF2B5EF4-FFF2-40B4-BE49-F238E27FC236}">
                <a16:creationId xmlns:a16="http://schemas.microsoft.com/office/drawing/2014/main" id="{94CF68E1-777F-394D-459C-1490BD90C89F}"/>
              </a:ext>
            </a:extLst>
          </p:cNvPr>
          <p:cNvSpPr/>
          <p:nvPr/>
        </p:nvSpPr>
        <p:spPr>
          <a:xfrm>
            <a:off x="423672" y="1247654"/>
            <a:ext cx="7000240" cy="921513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5"/>
                </a:solidFill>
              </a:rPr>
              <a:t>Quick accesses with team meeting</a:t>
            </a:r>
          </a:p>
        </p:txBody>
      </p:sp>
    </p:spTree>
    <p:extLst>
      <p:ext uri="{BB962C8B-B14F-4D97-AF65-F5344CB8AC3E}">
        <p14:creationId xmlns:p14="http://schemas.microsoft.com/office/powerpoint/2010/main" val="243701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71D4E7C1-5747-5CEF-0E01-2A0930074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8108" y="1849120"/>
            <a:ext cx="3744855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D361AC18-ACD5-914E-0800-385670EAD8C9}"/>
              </a:ext>
            </a:extLst>
          </p:cNvPr>
          <p:cNvSpPr/>
          <p:nvPr/>
        </p:nvSpPr>
        <p:spPr>
          <a:xfrm>
            <a:off x="2540000" y="325120"/>
            <a:ext cx="5852160" cy="1033272"/>
          </a:xfrm>
          <a:prstGeom prst="horizontalScrol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Groups of people using Microsoft Teams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4364DC6A-408C-6E06-158B-EEF686982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656" y="1849120"/>
            <a:ext cx="2763344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0">
            <a:extLst>
              <a:ext uri="{FF2B5EF4-FFF2-40B4-BE49-F238E27FC236}">
                <a16:creationId xmlns:a16="http://schemas.microsoft.com/office/drawing/2014/main" id="{E663485C-CE87-D859-45B3-CEABC30BCB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728" y="1752600"/>
            <a:ext cx="4246704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887959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32</TotalTime>
  <Words>166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Trebuchet MS</vt:lpstr>
      <vt:lpstr>Wingdings 3</vt:lpstr>
      <vt:lpstr>Facet</vt:lpstr>
      <vt:lpstr>How to create a new Teams meeting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Paulina Leon</dc:creator>
  <cp:lastModifiedBy>Paulina Del Carmen Leon Monteros (2441581)</cp:lastModifiedBy>
  <cp:revision>2</cp:revision>
  <dcterms:created xsi:type="dcterms:W3CDTF">2025-11-18T16:24:34Z</dcterms:created>
  <dcterms:modified xsi:type="dcterms:W3CDTF">2025-11-19T21:18:45Z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8577031b-11bc-4db9-b655-7d79027ad570_Enabled">
    <vt:lpwstr>true</vt:lpwstr>
  </property>
  <property fmtid="{D5CDD505-2E9C-101B-9397-08002B2CF9AE}" pid="3" name="MSIP_Label_8577031b-11bc-4db9-b655-7d79027ad570_SetDate">
    <vt:lpwstr>2025-11-19T14:59:24Z</vt:lpwstr>
  </property>
  <property fmtid="{D5CDD505-2E9C-101B-9397-08002B2CF9AE}" pid="4" name="MSIP_Label_8577031b-11bc-4db9-b655-7d79027ad570_Method">
    <vt:lpwstr>Standard</vt:lpwstr>
  </property>
  <property fmtid="{D5CDD505-2E9C-101B-9397-08002B2CF9AE}" pid="5" name="MSIP_Label_8577031b-11bc-4db9-b655-7d79027ad570_Name">
    <vt:lpwstr>8577031b-11bc-4db9-b655-7d79027ad570</vt:lpwstr>
  </property>
  <property fmtid="{D5CDD505-2E9C-101B-9397-08002B2CF9AE}" pid="6" name="MSIP_Label_8577031b-11bc-4db9-b655-7d79027ad570_SiteId">
    <vt:lpwstr>c22cc3e1-5d7f-4f4d-be03-d5a158cc9409</vt:lpwstr>
  </property>
  <property fmtid="{D5CDD505-2E9C-101B-9397-08002B2CF9AE}" pid="7" name="MSIP_Label_8577031b-11bc-4db9-b655-7d79027ad570_ActionId">
    <vt:lpwstr>2ad633d0-b7d6-4a8f-899b-9a829fa28e7c</vt:lpwstr>
  </property>
  <property fmtid="{D5CDD505-2E9C-101B-9397-08002B2CF9AE}" pid="8" name="MSIP_Label_8577031b-11bc-4db9-b655-7d79027ad570_ContentBits">
    <vt:lpwstr>1</vt:lpwstr>
  </property>
  <property fmtid="{D5CDD505-2E9C-101B-9397-08002B2CF9AE}" pid="9" name="ClassificationContentMarkingHeaderLocations">
    <vt:lpwstr>Facet:9</vt:lpwstr>
  </property>
  <property fmtid="{D5CDD505-2E9C-101B-9397-08002B2CF9AE}" pid="10" name="ClassificationContentMarkingHeaderText">
    <vt:lpwstr>OFFICIAL</vt:lpwstr>
  </property>
</Properties>
</file>