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447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07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20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144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56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26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48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70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586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46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429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26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AHAN5007</a:t>
            </a:r>
            <a:br>
              <a:rPr lang="en-GB" dirty="0" smtClean="0"/>
            </a:br>
            <a:r>
              <a:rPr lang="en-GB" dirty="0" smtClean="0"/>
              <a:t>The Body, Culture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Medical and Social Models of Disability</a:t>
            </a:r>
          </a:p>
          <a:p>
            <a:r>
              <a:rPr lang="en-GB" dirty="0" smtClean="0"/>
              <a:t>6 March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736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disability?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conceptions of the ‘ideal body’ are based around the functions performed by the body.</a:t>
            </a:r>
          </a:p>
          <a:p>
            <a:r>
              <a:rPr lang="en-GB" dirty="0" smtClean="0"/>
              <a:t>What functions do you consider an ‘ideal’ or  ‘able’ body should be able to perform?</a:t>
            </a:r>
          </a:p>
          <a:p>
            <a:r>
              <a:rPr lang="en-GB" dirty="0" smtClean="0"/>
              <a:t>In other words, how do you define disability?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005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67544" y="692696"/>
            <a:ext cx="4038600" cy="5472608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 smtClean="0"/>
              <a:t>Hear a loud noise clearly?</a:t>
            </a:r>
          </a:p>
          <a:p>
            <a:r>
              <a:rPr lang="en-GB" sz="2400" dirty="0" smtClean="0"/>
              <a:t>Hear a normal speaking voice?</a:t>
            </a:r>
          </a:p>
          <a:p>
            <a:r>
              <a:rPr lang="en-GB" sz="2400" dirty="0" smtClean="0"/>
              <a:t>Hear a whisper clearly from across the room?</a:t>
            </a:r>
          </a:p>
          <a:p>
            <a:r>
              <a:rPr lang="en-GB" sz="2400" dirty="0" smtClean="0"/>
              <a:t>Understand and communicate with animals?</a:t>
            </a:r>
          </a:p>
          <a:p>
            <a:r>
              <a:rPr lang="en-GB" sz="2400" dirty="0" smtClean="0"/>
              <a:t>Understand and communicate with spirits?</a:t>
            </a:r>
          </a:p>
          <a:p>
            <a:r>
              <a:rPr lang="en-GB" sz="2400" dirty="0" smtClean="0"/>
              <a:t>See a car approaching in time to move away?</a:t>
            </a:r>
          </a:p>
          <a:p>
            <a:r>
              <a:rPr lang="en-GB" sz="2400" dirty="0" smtClean="0"/>
              <a:t>Judge by sight the distance of a flying bird?</a:t>
            </a:r>
          </a:p>
          <a:p>
            <a:r>
              <a:rPr lang="en-GB" sz="2400" dirty="0" smtClean="0"/>
              <a:t>Put together parts on an assembly line?</a:t>
            </a:r>
          </a:p>
          <a:p>
            <a:r>
              <a:rPr lang="en-GB" sz="2400" dirty="0" smtClean="0"/>
              <a:t>Hunt animals with a spear?</a:t>
            </a:r>
          </a:p>
          <a:p>
            <a:r>
              <a:rPr lang="en-GB" sz="2400" dirty="0" smtClean="0"/>
              <a:t>Hunt animals with a bow and arrow?</a:t>
            </a:r>
          </a:p>
          <a:p>
            <a:r>
              <a:rPr lang="en-GB" sz="2400" dirty="0" smtClean="0"/>
              <a:t>Hunt animals with a gun?</a:t>
            </a:r>
          </a:p>
          <a:p>
            <a:r>
              <a:rPr lang="en-GB" sz="2400" dirty="0" err="1" smtClean="0"/>
              <a:t>Plow</a:t>
            </a:r>
            <a:r>
              <a:rPr lang="en-GB" sz="2400" dirty="0" smtClean="0"/>
              <a:t> a field?</a:t>
            </a:r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433467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 smtClean="0"/>
              <a:t> Drive a car?</a:t>
            </a:r>
          </a:p>
          <a:p>
            <a:r>
              <a:rPr lang="en-GB" sz="2400" dirty="0" smtClean="0"/>
              <a:t>Read a recipe and cook basic food?</a:t>
            </a:r>
          </a:p>
          <a:p>
            <a:r>
              <a:rPr lang="en-GB" sz="2400" dirty="0" smtClean="0"/>
              <a:t>Speak in a way that others can easily understand?</a:t>
            </a:r>
            <a:endParaRPr lang="en-GB" sz="2400" dirty="0" smtClean="0"/>
          </a:p>
          <a:p>
            <a:r>
              <a:rPr lang="en-GB" sz="2400" dirty="0" smtClean="0"/>
              <a:t>Walk independently?</a:t>
            </a:r>
          </a:p>
          <a:p>
            <a:r>
              <a:rPr lang="en-GB" sz="2400" dirty="0" smtClean="0"/>
              <a:t>Walk more than 5 miles?</a:t>
            </a:r>
          </a:p>
          <a:p>
            <a:r>
              <a:rPr lang="en-GB" sz="2400" dirty="0" smtClean="0"/>
              <a:t>Run a marathon?</a:t>
            </a:r>
          </a:p>
          <a:p>
            <a:r>
              <a:rPr lang="en-GB" sz="2400" dirty="0" smtClean="0"/>
              <a:t>Lift a pencil and write with it?</a:t>
            </a:r>
          </a:p>
          <a:p>
            <a:r>
              <a:rPr lang="en-GB" sz="2400" dirty="0" smtClean="0"/>
              <a:t>Write using other technological aides?</a:t>
            </a:r>
          </a:p>
          <a:p>
            <a:r>
              <a:rPr lang="en-GB" sz="2400" dirty="0" smtClean="0"/>
              <a:t>Lift a small child?</a:t>
            </a:r>
          </a:p>
          <a:p>
            <a:r>
              <a:rPr lang="en-GB" sz="2400" dirty="0" smtClean="0"/>
              <a:t>Lift and move a piece of furniture?</a:t>
            </a:r>
          </a:p>
          <a:p>
            <a:r>
              <a:rPr lang="en-GB" sz="2400" dirty="0" smtClean="0"/>
              <a:t>Carry a heavy load for five miles?</a:t>
            </a:r>
          </a:p>
          <a:p>
            <a:r>
              <a:rPr lang="en-GB" sz="2400" dirty="0" smtClean="0"/>
              <a:t>Carry a heavy load all day?</a:t>
            </a:r>
          </a:p>
          <a:p>
            <a:r>
              <a:rPr lang="en-GB" sz="2400" dirty="0" smtClean="0"/>
              <a:t>Empathise with peers?</a:t>
            </a:r>
          </a:p>
          <a:p>
            <a:r>
              <a:rPr lang="en-GB" sz="2400" dirty="0" smtClean="0"/>
              <a:t>Empathise with animals?</a:t>
            </a:r>
          </a:p>
          <a:p>
            <a:r>
              <a:rPr lang="en-GB" sz="2400" dirty="0" smtClean="0"/>
              <a:t>Feel happy most of the time?</a:t>
            </a:r>
          </a:p>
          <a:p>
            <a:r>
              <a:rPr lang="en-GB" sz="2400" dirty="0" smtClean="0"/>
              <a:t>Manage heavy workloads under extreme pressure?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5843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Rise of Disability with Industrialisation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"Deafness, while working alone at agricultural tasks, that </a:t>
            </a:r>
            <a:r>
              <a:rPr lang="en-GB" b="1" i="1" dirty="0"/>
              <a:t>all</a:t>
            </a:r>
            <a:r>
              <a:rPr lang="en-GB" i="1" dirty="0"/>
              <a:t> children learned by observation…did not limit the capacity for employment too severely.  Blindness was less of a hazard in uncongested rural surroundings.  The environment of an industrial society was however different</a:t>
            </a:r>
            <a:r>
              <a:rPr lang="en-GB" i="1" dirty="0" smtClean="0"/>
              <a:t>.“ </a:t>
            </a:r>
            <a:r>
              <a:rPr lang="en-GB" dirty="0" smtClean="0"/>
              <a:t>(</a:t>
            </a:r>
            <a:r>
              <a:rPr lang="en-GB" dirty="0" err="1" smtClean="0"/>
              <a:t>Topliss</a:t>
            </a:r>
            <a:r>
              <a:rPr lang="en-GB" dirty="0" smtClean="0"/>
              <a:t>, 1979, cited </a:t>
            </a:r>
            <a:r>
              <a:rPr lang="en-GB" dirty="0"/>
              <a:t>in Oliver, 1990, p.27, emphasis added)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484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overthrowingilluminati.files.wordpress.com/2013/08/industrial_revolu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963"/>
            <a:ext cx="9753068" cy="683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252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smtClean="0"/>
              <a:t>Those unable to contribute to mechanised, standardised production were removed from mainstream society.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Asylum for the deaf and dumb, Camberwell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84017"/>
            <a:ext cx="7284061" cy="522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27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r>
              <a:rPr lang="en-GB" smtClean="0"/>
              <a:t>for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conditions of modern, Western, industrialised society make disability such a problem?</a:t>
            </a:r>
          </a:p>
          <a:p>
            <a:r>
              <a:rPr lang="en-GB" dirty="0" smtClean="0"/>
              <a:t>How might we conceive of disability in different ways, depending on different social conditions?</a:t>
            </a:r>
          </a:p>
          <a:p>
            <a:r>
              <a:rPr lang="en-GB" dirty="0" smtClean="0"/>
              <a:t>What is the relationship between society and the ideal body as expressed in our notions of disability?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601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381</Words>
  <Application>Microsoft Office PowerPoint</Application>
  <PresentationFormat>On-screen Show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AHAN5007 The Body, Culture and Society</vt:lpstr>
      <vt:lpstr>What is disability?</vt:lpstr>
      <vt:lpstr>PowerPoint Presentation</vt:lpstr>
      <vt:lpstr>Rise of Disability with Industrialisation</vt:lpstr>
      <vt:lpstr>PowerPoint Presentation</vt:lpstr>
      <vt:lpstr>Those unable to contribute to mechanised, standardised production were removed from mainstream society.</vt:lpstr>
      <vt:lpstr>Questions for discussion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AHAN5007 The Body, Culture and Society</dc:title>
  <dc:creator>Rachel Casiday</dc:creator>
  <cp:lastModifiedBy>Rachel Casiday</cp:lastModifiedBy>
  <cp:revision>4</cp:revision>
  <dcterms:created xsi:type="dcterms:W3CDTF">2014-03-06T14:30:33Z</dcterms:created>
  <dcterms:modified xsi:type="dcterms:W3CDTF">2014-03-06T15:13:07Z</dcterms:modified>
</cp:coreProperties>
</file>