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24041E-6E46-B2B1-AFDF-0C05D90B6DC0}" v="339" dt="2023-03-07T22:12:46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Benakova (2222092)" userId="S::2222092@student.uwtsd.ac.uk::d44fcfe6-c650-4ff6-8327-acee2e88466c" providerId="AD" clId="Web-{E424041E-6E46-B2B1-AFDF-0C05D90B6DC0}"/>
    <pc:docChg chg="addSld delSld modSld addMainMaster delMainMaster">
      <pc:chgData name="Natalia Benakova (2222092)" userId="S::2222092@student.uwtsd.ac.uk::d44fcfe6-c650-4ff6-8327-acee2e88466c" providerId="AD" clId="Web-{E424041E-6E46-B2B1-AFDF-0C05D90B6DC0}" dt="2023-03-07T22:12:46.120" v="330"/>
      <pc:docMkLst>
        <pc:docMk/>
      </pc:docMkLst>
      <pc:sldChg chg="modSp mod modClrScheme chgLayout">
        <pc:chgData name="Natalia Benakova (2222092)" userId="S::2222092@student.uwtsd.ac.uk::d44fcfe6-c650-4ff6-8327-acee2e88466c" providerId="AD" clId="Web-{E424041E-6E46-B2B1-AFDF-0C05D90B6DC0}" dt="2023-03-07T21:48:23.230" v="150" actId="20577"/>
        <pc:sldMkLst>
          <pc:docMk/>
          <pc:sldMk cId="109857222" sldId="256"/>
        </pc:sldMkLst>
        <pc:spChg chg="mod ord">
          <ac:chgData name="Natalia Benakova (2222092)" userId="S::2222092@student.uwtsd.ac.uk::d44fcfe6-c650-4ff6-8327-acee2e88466c" providerId="AD" clId="Web-{E424041E-6E46-B2B1-AFDF-0C05D90B6DC0}" dt="2023-03-07T21:40:56.715" v="45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talia Benakova (2222092)" userId="S::2222092@student.uwtsd.ac.uk::d44fcfe6-c650-4ff6-8327-acee2e88466c" providerId="AD" clId="Web-{E424041E-6E46-B2B1-AFDF-0C05D90B6DC0}" dt="2023-03-07T21:48:23.230" v="1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Natalia Benakova (2222092)" userId="S::2222092@student.uwtsd.ac.uk::d44fcfe6-c650-4ff6-8327-acee2e88466c" providerId="AD" clId="Web-{E424041E-6E46-B2B1-AFDF-0C05D90B6DC0}" dt="2023-03-07T21:57:56.461" v="238" actId="20577"/>
        <pc:sldMkLst>
          <pc:docMk/>
          <pc:sldMk cId="3650705284" sldId="257"/>
        </pc:sldMkLst>
        <pc:spChg chg="mod ord">
          <ac:chgData name="Natalia Benakova (2222092)" userId="S::2222092@student.uwtsd.ac.uk::d44fcfe6-c650-4ff6-8327-acee2e88466c" providerId="AD" clId="Web-{E424041E-6E46-B2B1-AFDF-0C05D90B6DC0}" dt="2023-03-07T21:49:32.435" v="160" actId="20577"/>
          <ac:spMkLst>
            <pc:docMk/>
            <pc:sldMk cId="3650705284" sldId="257"/>
            <ac:spMk id="2" creationId="{7ACBA7AD-1BD4-CFBD-A63C-8D1F3AF7705F}"/>
          </ac:spMkLst>
        </pc:spChg>
        <pc:spChg chg="mod ord">
          <ac:chgData name="Natalia Benakova (2222092)" userId="S::2222092@student.uwtsd.ac.uk::d44fcfe6-c650-4ff6-8327-acee2e88466c" providerId="AD" clId="Web-{E424041E-6E46-B2B1-AFDF-0C05D90B6DC0}" dt="2023-03-07T21:57:56.461" v="238" actId="20577"/>
          <ac:spMkLst>
            <pc:docMk/>
            <pc:sldMk cId="3650705284" sldId="257"/>
            <ac:spMk id="3" creationId="{05D39C48-15E9-D656-445A-DF6BF0E232DF}"/>
          </ac:spMkLst>
        </pc:spChg>
      </pc:sldChg>
      <pc:sldChg chg="modSp new mod modClrScheme chgLayout">
        <pc:chgData name="Natalia Benakova (2222092)" userId="S::2222092@student.uwtsd.ac.uk::d44fcfe6-c650-4ff6-8327-acee2e88466c" providerId="AD" clId="Web-{E424041E-6E46-B2B1-AFDF-0C05D90B6DC0}" dt="2023-03-07T22:02:14.732" v="280" actId="20577"/>
        <pc:sldMkLst>
          <pc:docMk/>
          <pc:sldMk cId="1661458820" sldId="258"/>
        </pc:sldMkLst>
        <pc:spChg chg="mod ord">
          <ac:chgData name="Natalia Benakova (2222092)" userId="S::2222092@student.uwtsd.ac.uk::d44fcfe6-c650-4ff6-8327-acee2e88466c" providerId="AD" clId="Web-{E424041E-6E46-B2B1-AFDF-0C05D90B6DC0}" dt="2023-03-07T21:59:20.712" v="259" actId="20577"/>
          <ac:spMkLst>
            <pc:docMk/>
            <pc:sldMk cId="1661458820" sldId="258"/>
            <ac:spMk id="2" creationId="{B12BBF5D-262E-B79C-F498-E07973D7C2FA}"/>
          </ac:spMkLst>
        </pc:spChg>
        <pc:spChg chg="mod ord">
          <ac:chgData name="Natalia Benakova (2222092)" userId="S::2222092@student.uwtsd.ac.uk::d44fcfe6-c650-4ff6-8327-acee2e88466c" providerId="AD" clId="Web-{E424041E-6E46-B2B1-AFDF-0C05D90B6DC0}" dt="2023-03-07T22:02:14.732" v="280" actId="20577"/>
          <ac:spMkLst>
            <pc:docMk/>
            <pc:sldMk cId="1661458820" sldId="258"/>
            <ac:spMk id="3" creationId="{F2266507-DD7F-C4A7-8265-49DA562A3619}"/>
          </ac:spMkLst>
        </pc:spChg>
      </pc:sldChg>
      <pc:sldChg chg="modSp new mod modClrScheme chgLayout">
        <pc:chgData name="Natalia Benakova (2222092)" userId="S::2222092@student.uwtsd.ac.uk::d44fcfe6-c650-4ff6-8327-acee2e88466c" providerId="AD" clId="Web-{E424041E-6E46-B2B1-AFDF-0C05D90B6DC0}" dt="2023-03-07T22:10:00.132" v="309" actId="20577"/>
        <pc:sldMkLst>
          <pc:docMk/>
          <pc:sldMk cId="1859522053" sldId="259"/>
        </pc:sldMkLst>
        <pc:spChg chg="mod ord">
          <ac:chgData name="Natalia Benakova (2222092)" userId="S::2222092@student.uwtsd.ac.uk::d44fcfe6-c650-4ff6-8327-acee2e88466c" providerId="AD" clId="Web-{E424041E-6E46-B2B1-AFDF-0C05D90B6DC0}" dt="2023-03-07T22:03:14.327" v="286" actId="20577"/>
          <ac:spMkLst>
            <pc:docMk/>
            <pc:sldMk cId="1859522053" sldId="259"/>
            <ac:spMk id="2" creationId="{4125F716-89C1-A756-BC9F-3EA8235F3D6B}"/>
          </ac:spMkLst>
        </pc:spChg>
        <pc:spChg chg="mod ord">
          <ac:chgData name="Natalia Benakova (2222092)" userId="S::2222092@student.uwtsd.ac.uk::d44fcfe6-c650-4ff6-8327-acee2e88466c" providerId="AD" clId="Web-{E424041E-6E46-B2B1-AFDF-0C05D90B6DC0}" dt="2023-03-07T22:10:00.132" v="309" actId="20577"/>
          <ac:spMkLst>
            <pc:docMk/>
            <pc:sldMk cId="1859522053" sldId="259"/>
            <ac:spMk id="3" creationId="{14E1F1A4-BB4D-5FC0-D484-C045257C0805}"/>
          </ac:spMkLst>
        </pc:spChg>
      </pc:sldChg>
      <pc:sldChg chg="modSp new">
        <pc:chgData name="Natalia Benakova (2222092)" userId="S::2222092@student.uwtsd.ac.uk::d44fcfe6-c650-4ff6-8327-acee2e88466c" providerId="AD" clId="Web-{E424041E-6E46-B2B1-AFDF-0C05D90B6DC0}" dt="2023-03-07T22:10:44.242" v="316" actId="20577"/>
        <pc:sldMkLst>
          <pc:docMk/>
          <pc:sldMk cId="2594077405" sldId="260"/>
        </pc:sldMkLst>
        <pc:spChg chg="mod">
          <ac:chgData name="Natalia Benakova (2222092)" userId="S::2222092@student.uwtsd.ac.uk::d44fcfe6-c650-4ff6-8327-acee2e88466c" providerId="AD" clId="Web-{E424041E-6E46-B2B1-AFDF-0C05D90B6DC0}" dt="2023-03-07T22:10:17.320" v="312" actId="20577"/>
          <ac:spMkLst>
            <pc:docMk/>
            <pc:sldMk cId="2594077405" sldId="260"/>
            <ac:spMk id="2" creationId="{AA2F2B24-2B3F-AB8D-D9C3-C3B0F5FDF30E}"/>
          </ac:spMkLst>
        </pc:spChg>
        <pc:spChg chg="mod">
          <ac:chgData name="Natalia Benakova (2222092)" userId="S::2222092@student.uwtsd.ac.uk::d44fcfe6-c650-4ff6-8327-acee2e88466c" providerId="AD" clId="Web-{E424041E-6E46-B2B1-AFDF-0C05D90B6DC0}" dt="2023-03-07T22:10:44.242" v="316" actId="20577"/>
          <ac:spMkLst>
            <pc:docMk/>
            <pc:sldMk cId="2594077405" sldId="260"/>
            <ac:spMk id="3" creationId="{86B80BA3-0355-4169-7E36-99FE364D9F8A}"/>
          </ac:spMkLst>
        </pc:spChg>
      </pc:sldChg>
      <pc:sldChg chg="modSp new del">
        <pc:chgData name="Natalia Benakova (2222092)" userId="S::2222092@student.uwtsd.ac.uk::d44fcfe6-c650-4ff6-8327-acee2e88466c" providerId="AD" clId="Web-{E424041E-6E46-B2B1-AFDF-0C05D90B6DC0}" dt="2023-03-07T22:12:46.120" v="330"/>
        <pc:sldMkLst>
          <pc:docMk/>
          <pc:sldMk cId="1864130797" sldId="261"/>
        </pc:sldMkLst>
        <pc:spChg chg="mod">
          <ac:chgData name="Natalia Benakova (2222092)" userId="S::2222092@student.uwtsd.ac.uk::d44fcfe6-c650-4ff6-8327-acee2e88466c" providerId="AD" clId="Web-{E424041E-6E46-B2B1-AFDF-0C05D90B6DC0}" dt="2023-03-07T22:12:42.698" v="329" actId="20577"/>
          <ac:spMkLst>
            <pc:docMk/>
            <pc:sldMk cId="1864130797" sldId="261"/>
            <ac:spMk id="2" creationId="{6C00D54E-BB44-0EC1-8CFF-7247E6A8E2E5}"/>
          </ac:spMkLst>
        </pc:spChg>
      </pc:sldChg>
      <pc:sldMasterChg chg="del delSldLayout">
        <pc:chgData name="Natalia Benakova (2222092)" userId="S::2222092@student.uwtsd.ac.uk::d44fcfe6-c650-4ff6-8327-acee2e88466c" providerId="AD" clId="Web-{E424041E-6E46-B2B1-AFDF-0C05D90B6DC0}" dt="2023-03-07T21:37:13.492" v="12"/>
        <pc:sldMasterMkLst>
          <pc:docMk/>
          <pc:sldMasterMk cId="2460954070" sldId="2147483660"/>
        </pc:sldMasterMkLst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talia Benakova (2222092)" userId="S::2222092@student.uwtsd.ac.uk::d44fcfe6-c650-4ff6-8327-acee2e88466c" providerId="AD" clId="Web-{E424041E-6E46-B2B1-AFDF-0C05D90B6DC0}" dt="2023-03-07T21:37:13.492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atalia Benakova (2222092)" userId="S::2222092@student.uwtsd.ac.uk::d44fcfe6-c650-4ff6-8327-acee2e88466c" providerId="AD" clId="Web-{E424041E-6E46-B2B1-AFDF-0C05D90B6DC0}" dt="2023-03-07T21:37:19.914" v="13"/>
        <pc:sldMasterMkLst>
          <pc:docMk/>
          <pc:sldMasterMk cId="3900231102" sldId="2147483672"/>
        </pc:sldMasterMkLst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3794467214" sldId="2147483673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2147329013" sldId="2147483674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1539125977" sldId="2147483675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1192934279" sldId="2147483676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709689636" sldId="2147483677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2746679875" sldId="2147483678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2024560014" sldId="2147483679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2100854919" sldId="2147483680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72720279" sldId="2147483681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91301039" sldId="2147483682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37:19.914" v="13"/>
          <pc:sldLayoutMkLst>
            <pc:docMk/>
            <pc:sldMasterMk cId="3900231102" sldId="2147483672"/>
            <pc:sldLayoutMk cId="1003054209" sldId="2147483683"/>
          </pc:sldLayoutMkLst>
        </pc:sldLayoutChg>
      </pc:sldMasterChg>
      <pc:sldMasterChg chg="add del addSldLayout delSldLayout modSldLayout">
        <pc:chgData name="Natalia Benakova (2222092)" userId="S::2222092@student.uwtsd.ac.uk::d44fcfe6-c650-4ff6-8327-acee2e88466c" providerId="AD" clId="Web-{E424041E-6E46-B2B1-AFDF-0C05D90B6DC0}" dt="2023-03-07T21:40:36.918" v="43"/>
        <pc:sldMasterMkLst>
          <pc:docMk/>
          <pc:sldMasterMk cId="2849188323" sldId="2147483684"/>
        </pc:sldMasterMkLst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677269730" sldId="2147483685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1968366307" sldId="2147483686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2670224641" sldId="2147483687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3137551461" sldId="2147483688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2197287642" sldId="2147483689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3385415649" sldId="2147483690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2274451934" sldId="2147483691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4261648625" sldId="2147483692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3598918637" sldId="2147483693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1084036558" sldId="2147483694"/>
          </pc:sldLayoutMkLst>
        </pc:sldLayoutChg>
        <pc:sldLayoutChg chg="add del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49188323" sldId="2147483684"/>
            <pc:sldLayoutMk cId="4210383437" sldId="2147483695"/>
          </pc:sldLayoutMkLst>
        </pc:sldLayoutChg>
      </pc:sldMasterChg>
      <pc:sldMasterChg chg="add addSldLayout modSldLayout">
        <pc:chgData name="Natalia Benakova (2222092)" userId="S::2222092@student.uwtsd.ac.uk::d44fcfe6-c650-4ff6-8327-acee2e88466c" providerId="AD" clId="Web-{E424041E-6E46-B2B1-AFDF-0C05D90B6DC0}" dt="2023-03-07T21:40:36.918" v="43"/>
        <pc:sldMasterMkLst>
          <pc:docMk/>
          <pc:sldMasterMk cId="2808807283" sldId="2147483696"/>
        </pc:sldMasterMkLst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510386506" sldId="2147483697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4187979917" sldId="2147483698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3032118590" sldId="2147483699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1547630327" sldId="2147483700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233522875" sldId="2147483701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2658619477" sldId="2147483702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897260876" sldId="2147483703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3787372112" sldId="2147483704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156019740" sldId="2147483705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1457451767" sldId="2147483706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3860836501" sldId="2147483707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2400544099" sldId="2147483708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4137680694" sldId="2147483709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1541115813" sldId="2147483710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3193693735" sldId="2147483711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2861090383" sldId="2147483712"/>
          </pc:sldLayoutMkLst>
        </pc:sldLayoutChg>
        <pc:sldLayoutChg chg="add mod replId">
          <pc:chgData name="Natalia Benakova (2222092)" userId="S::2222092@student.uwtsd.ac.uk::d44fcfe6-c650-4ff6-8327-acee2e88466c" providerId="AD" clId="Web-{E424041E-6E46-B2B1-AFDF-0C05D90B6DC0}" dt="2023-03-07T21:40:36.918" v="43"/>
          <pc:sldLayoutMkLst>
            <pc:docMk/>
            <pc:sldMasterMk cId="2808807283" sldId="2147483696"/>
            <pc:sldLayoutMk cId="1231306816" sldId="214748371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0386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979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118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630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22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61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260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7372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19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45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8365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0544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80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115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693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0903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1306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80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91906" y="-21961"/>
            <a:ext cx="4659541" cy="1600892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Crowne plaza introduction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6356" y="2822967"/>
            <a:ext cx="6610807" cy="2243387"/>
          </a:xfrm>
        </p:spPr>
        <p:txBody>
          <a:bodyPr/>
          <a:lstStyle/>
          <a:p>
            <a:r>
              <a:rPr lang="en-GB" dirty="0">
                <a:cs typeface="Arial"/>
              </a:rPr>
              <a:t>Holiday inn Crowne plaza was established in 1983 as the upscaled division of the holiday inn the first holiday inn </a:t>
            </a:r>
            <a:r>
              <a:rPr lang="en-GB" dirty="0" err="1">
                <a:cs typeface="Arial"/>
              </a:rPr>
              <a:t>crowne</a:t>
            </a:r>
            <a:r>
              <a:rPr lang="en-GB" dirty="0">
                <a:cs typeface="Arial"/>
              </a:rPr>
              <a:t> plaza the hotel opened that year Rockville and </a:t>
            </a:r>
            <a:r>
              <a:rPr lang="en-GB" dirty="0">
                <a:ea typeface="+mn-lt"/>
                <a:cs typeface="+mn-lt"/>
              </a:rPr>
              <a:t>Maryland</a:t>
            </a: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BA7AD-1BD4-CFBD-A63C-8D1F3AF77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39C48-15E9-D656-445A-DF6BF0E23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swot analysis they can focus on the areas where the organization needs </a:t>
            </a:r>
            <a:r>
              <a:rPr lang="en-GB" dirty="0">
                <a:ea typeface="+mn-lt"/>
                <a:cs typeface="+mn-lt"/>
              </a:rPr>
              <a:t>improve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Crowne plaza hotel it is essential to acquire information regarding its potential its competitors environment 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SWORT analysis in close vicinity of micro and macro analysis tools will serve the purpose.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705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BBF5D-262E-B79C-F498-E07973D7C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 </a:t>
            </a:r>
            <a:r>
              <a:rPr lang="en-GB" dirty="0">
                <a:ea typeface="+mj-lt"/>
                <a:cs typeface="+mj-lt"/>
              </a:rPr>
              <a:t>Strategy Tactics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66507-DD7F-C4A7-8265-49DA562A3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They manage a System Fund for the benefit of all hotels in the IHG® System with the objective of driving revenue.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There strategy is to ambition to deliver high-quality, industry-leading net rooms growth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they provide a comfortable travel environment that supports the well-being of all the guests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458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5F716-89C1-A756-BC9F-3EA8235F3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Action Control Conclusion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F1A4-BB4D-5FC0-D484-C045257C0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they introduce effective stories that customers easily can relate to and LinkedIn.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The success of the hospitality industry, relies massively on the quality of the service delivered and customer satisfaction. 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To maintain competitive advantage and keep organisation out from critical business situations, Crown Plaza needs efficacious marketing plans to evaluate and determine potential risks</a:t>
            </a:r>
          </a:p>
        </p:txBody>
      </p:sp>
    </p:spTree>
    <p:extLst>
      <p:ext uri="{BB962C8B-B14F-4D97-AF65-F5344CB8AC3E}">
        <p14:creationId xmlns:p14="http://schemas.microsoft.com/office/powerpoint/2010/main" val="1859522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F2B24-2B3F-AB8D-D9C3-C3B0F5FDF3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B80BA3-0355-4169-7E36-99FE364D9F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Chaturvedi, A. (2017). Bedi, P., Lakra, P., &amp; Gupta, E. (2014).</a:t>
            </a:r>
          </a:p>
          <a:p>
            <a:r>
              <a:rPr lang="en-GB" dirty="0">
                <a:ea typeface="+mn-lt"/>
                <a:cs typeface="+mn-lt"/>
              </a:rPr>
              <a:t>IHG. (2019) </a:t>
            </a:r>
          </a:p>
          <a:p>
            <a:r>
              <a:rPr lang="en-GB" dirty="0">
                <a:ea typeface="+mn-lt"/>
                <a:cs typeface="+mn-lt"/>
              </a:rPr>
              <a:t>Marriott International. (2018) development.ihg.com. Retrieved 2019-02-02.</a:t>
            </a:r>
          </a:p>
          <a:p>
            <a:r>
              <a:rPr lang="en-GB" dirty="0">
                <a:ea typeface="+mn-lt"/>
                <a:cs typeface="+mn-lt"/>
              </a:rPr>
              <a:t>Sharp, A. (2017). InterContinental Hotels Group PLC.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077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Organic</vt:lpstr>
      <vt:lpstr>Crowne plaza introduction </vt:lpstr>
      <vt:lpstr>Situation analysis </vt:lpstr>
      <vt:lpstr>Objective Strategy Tactics </vt:lpstr>
      <vt:lpstr>Action Control 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131</cp:revision>
  <dcterms:created xsi:type="dcterms:W3CDTF">2023-03-07T11:36:22Z</dcterms:created>
  <dcterms:modified xsi:type="dcterms:W3CDTF">2023-03-07T22:12:52Z</dcterms:modified>
</cp:coreProperties>
</file>