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ink/ink1.xml" ContentType="application/inkml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ink/ink2.xml" ContentType="application/inkml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42"/>
  </p:notesMasterIdLst>
  <p:sldIdLst>
    <p:sldId id="719" r:id="rId6"/>
    <p:sldId id="301" r:id="rId7"/>
    <p:sldId id="302" r:id="rId8"/>
    <p:sldId id="329" r:id="rId9"/>
    <p:sldId id="777" r:id="rId10"/>
    <p:sldId id="778" r:id="rId11"/>
    <p:sldId id="779" r:id="rId12"/>
    <p:sldId id="780" r:id="rId13"/>
    <p:sldId id="781" r:id="rId14"/>
    <p:sldId id="782" r:id="rId15"/>
    <p:sldId id="534" r:id="rId16"/>
    <p:sldId id="726" r:id="rId17"/>
    <p:sldId id="364" r:id="rId18"/>
    <p:sldId id="326" r:id="rId19"/>
    <p:sldId id="722" r:id="rId20"/>
    <p:sldId id="337" r:id="rId21"/>
    <p:sldId id="333" r:id="rId22"/>
    <p:sldId id="335" r:id="rId23"/>
    <p:sldId id="334" r:id="rId24"/>
    <p:sldId id="723" r:id="rId25"/>
    <p:sldId id="339" r:id="rId26"/>
    <p:sldId id="369" r:id="rId27"/>
    <p:sldId id="344" r:id="rId28"/>
    <p:sldId id="376" r:id="rId29"/>
    <p:sldId id="340" r:id="rId30"/>
    <p:sldId id="379" r:id="rId31"/>
    <p:sldId id="774" r:id="rId32"/>
    <p:sldId id="315" r:id="rId33"/>
    <p:sldId id="256" r:id="rId34"/>
    <p:sldId id="268" r:id="rId35"/>
    <p:sldId id="269" r:id="rId36"/>
    <p:sldId id="384" r:id="rId37"/>
    <p:sldId id="775" r:id="rId38"/>
    <p:sldId id="319" r:id="rId39"/>
    <p:sldId id="776" r:id="rId40"/>
    <p:sldId id="721" r:id="rId4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FBA53F-C656-4A94-A8A8-EACCCF838298}" v="3" dt="2025-12-05T12:14:39.831"/>
    <p1510:client id="{8B1BA163-E4E0-4326-AC31-18FE3E56160C}" v="553" dt="2025-12-05T12:10:44.53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notesMaster" Target="notesMasters/notesMaster1.xml"/><Relationship Id="rId47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slide" Target="slides/slide35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slide" Target="slides/slide3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93DF969B-C49E-41BE-AC2E-9A5FC7F0D4BF}"/>
    <pc:docChg chg="undo custSel addSld delSld modSld sldOrd">
      <pc:chgData name="Stalin Jacob Wilson Packia Dhas" userId="050d7d71-3621-4503-95e8-1c9a9d962492" providerId="ADAL" clId="{93DF969B-C49E-41BE-AC2E-9A5FC7F0D4BF}" dt="2025-12-05T12:14:35.974" v="2149" actId="6549"/>
      <pc:docMkLst>
        <pc:docMk/>
      </pc:docMkLst>
      <pc:sldChg chg="modNotesTx">
        <pc:chgData name="Stalin Jacob Wilson Packia Dhas" userId="050d7d71-3621-4503-95e8-1c9a9d962492" providerId="ADAL" clId="{93DF969B-C49E-41BE-AC2E-9A5FC7F0D4BF}" dt="2025-12-05T12:14:25.427" v="2147" actId="6549"/>
        <pc:sldMkLst>
          <pc:docMk/>
          <pc:sldMk cId="2177293695" sldId="256"/>
        </pc:sldMkLst>
      </pc:sldChg>
      <pc:sldChg chg="modSp mod">
        <pc:chgData name="Stalin Jacob Wilson Packia Dhas" userId="050d7d71-3621-4503-95e8-1c9a9d962492" providerId="ADAL" clId="{93DF969B-C49E-41BE-AC2E-9A5FC7F0D4BF}" dt="2025-12-05T10:26:42.411" v="1258" actId="6549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93DF969B-C49E-41BE-AC2E-9A5FC7F0D4BF}" dt="2025-12-05T10:26:42.411" v="1258" actId="6549"/>
          <ac:spMkLst>
            <pc:docMk/>
            <pc:sldMk cId="3657130640" sldId="301"/>
            <ac:spMk id="4" creationId="{7E2EBC05-CB4F-406D-2F45-D8D94E4ABFE4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2-05T12:03:09.355" v="1992" actId="5793"/>
        <pc:sldMkLst>
          <pc:docMk/>
          <pc:sldMk cId="0" sldId="315"/>
        </pc:sldMkLst>
      </pc:sldChg>
      <pc:sldChg chg="modNotesTx">
        <pc:chgData name="Stalin Jacob Wilson Packia Dhas" userId="050d7d71-3621-4503-95e8-1c9a9d962492" providerId="ADAL" clId="{93DF969B-C49E-41BE-AC2E-9A5FC7F0D4BF}" dt="2025-12-05T12:05:06.014" v="1993" actId="20577"/>
        <pc:sldMkLst>
          <pc:docMk/>
          <pc:sldMk cId="0" sldId="319"/>
        </pc:sldMkLst>
      </pc:sldChg>
      <pc:sldChg chg="modNotesTx">
        <pc:chgData name="Stalin Jacob Wilson Packia Dhas" userId="050d7d71-3621-4503-95e8-1c9a9d962492" providerId="ADAL" clId="{93DF969B-C49E-41BE-AC2E-9A5FC7F0D4BF}" dt="2025-12-05T12:12:59.407" v="2127" actId="6549"/>
        <pc:sldMkLst>
          <pc:docMk/>
          <pc:sldMk cId="2902113309" sldId="329"/>
        </pc:sldMkLst>
      </pc:sldChg>
      <pc:sldChg chg="modSp mod">
        <pc:chgData name="Stalin Jacob Wilson Packia Dhas" userId="050d7d71-3621-4503-95e8-1c9a9d962492" providerId="ADAL" clId="{93DF969B-C49E-41BE-AC2E-9A5FC7F0D4BF}" dt="2025-12-05T11:18:29.589" v="1437" actId="1076"/>
        <pc:sldMkLst>
          <pc:docMk/>
          <pc:sldMk cId="2947515871" sldId="334"/>
        </pc:sldMkLst>
        <pc:graphicFrameChg chg="mod">
          <ac:chgData name="Stalin Jacob Wilson Packia Dhas" userId="050d7d71-3621-4503-95e8-1c9a9d962492" providerId="ADAL" clId="{93DF969B-C49E-41BE-AC2E-9A5FC7F0D4BF}" dt="2025-12-05T11:18:29.589" v="1437" actId="1076"/>
          <ac:graphicFrameMkLst>
            <pc:docMk/>
            <pc:sldMk cId="2947515871" sldId="334"/>
            <ac:graphicFrameMk id="9" creationId="{CB2D9A85-9364-4815-B7B0-D7F22F3DEEE8}"/>
          </ac:graphicFrameMkLst>
        </pc:graphicFrameChg>
      </pc:sldChg>
      <pc:sldChg chg="modSp mod modNotesTx">
        <pc:chgData name="Stalin Jacob Wilson Packia Dhas" userId="050d7d71-3621-4503-95e8-1c9a9d962492" providerId="ADAL" clId="{93DF969B-C49E-41BE-AC2E-9A5FC7F0D4BF}" dt="2025-12-05T12:13:44.004" v="2141" actId="6549"/>
        <pc:sldMkLst>
          <pc:docMk/>
          <pc:sldMk cId="1968184807" sldId="337"/>
        </pc:sldMkLst>
        <pc:spChg chg="mod">
          <ac:chgData name="Stalin Jacob Wilson Packia Dhas" userId="050d7d71-3621-4503-95e8-1c9a9d962492" providerId="ADAL" clId="{93DF969B-C49E-41BE-AC2E-9A5FC7F0D4BF}" dt="2025-12-05T11:16:35.444" v="1433" actId="404"/>
          <ac:spMkLst>
            <pc:docMk/>
            <pc:sldMk cId="1968184807" sldId="337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93DF969B-C49E-41BE-AC2E-9A5FC7F0D4BF}" dt="2025-12-05T11:16:44.468" v="1435" actId="1076"/>
          <ac:picMkLst>
            <pc:docMk/>
            <pc:sldMk cId="1968184807" sldId="337"/>
            <ac:picMk id="6" creationId="{A48A4453-A2F3-B258-A49F-6A6BE9A21156}"/>
          </ac:picMkLst>
        </pc:picChg>
      </pc:sldChg>
      <pc:sldChg chg="modSp mod modAnim modNotesTx">
        <pc:chgData name="Stalin Jacob Wilson Packia Dhas" userId="050d7d71-3621-4503-95e8-1c9a9d962492" providerId="ADAL" clId="{93DF969B-C49E-41BE-AC2E-9A5FC7F0D4BF}" dt="2025-12-05T12:13:55.730" v="2142" actId="6549"/>
        <pc:sldMkLst>
          <pc:docMk/>
          <pc:sldMk cId="0" sldId="339"/>
        </pc:sldMkLst>
        <pc:spChg chg="mod">
          <ac:chgData name="Stalin Jacob Wilson Packia Dhas" userId="050d7d71-3621-4503-95e8-1c9a9d962492" providerId="ADAL" clId="{93DF969B-C49E-41BE-AC2E-9A5FC7F0D4BF}" dt="2025-12-05T11:36:10.664" v="1677" actId="20577"/>
          <ac:spMkLst>
            <pc:docMk/>
            <pc:sldMk cId="0" sldId="339"/>
            <ac:spMk id="191491" creationId="{A0D92413-997B-A2E8-0E86-4C1167713670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2-05T12:14:11.126" v="2144" actId="6549"/>
        <pc:sldMkLst>
          <pc:docMk/>
          <pc:sldMk cId="2204166483" sldId="340"/>
        </pc:sldMkLst>
      </pc:sldChg>
      <pc:sldChg chg="modNotesTx">
        <pc:chgData name="Stalin Jacob Wilson Packia Dhas" userId="050d7d71-3621-4503-95e8-1c9a9d962492" providerId="ADAL" clId="{93DF969B-C49E-41BE-AC2E-9A5FC7F0D4BF}" dt="2025-12-05T12:14:04.343" v="2143" actId="6549"/>
        <pc:sldMkLst>
          <pc:docMk/>
          <pc:sldMk cId="636668137" sldId="344"/>
        </pc:sldMkLst>
      </pc:sldChg>
      <pc:sldChg chg="modSp modNotesTx">
        <pc:chgData name="Stalin Jacob Wilson Packia Dhas" userId="050d7d71-3621-4503-95e8-1c9a9d962492" providerId="ADAL" clId="{93DF969B-C49E-41BE-AC2E-9A5FC7F0D4BF}" dt="2025-12-05T12:13:29.596" v="2138" actId="6549"/>
        <pc:sldMkLst>
          <pc:docMk/>
          <pc:sldMk cId="0" sldId="364"/>
        </pc:sldMkLst>
        <pc:spChg chg="mod">
          <ac:chgData name="Stalin Jacob Wilson Packia Dhas" userId="050d7d71-3621-4503-95e8-1c9a9d962492" providerId="ADAL" clId="{93DF969B-C49E-41BE-AC2E-9A5FC7F0D4BF}" dt="2025-12-05T11:14:30.369" v="1431" actId="113"/>
          <ac:spMkLst>
            <pc:docMk/>
            <pc:sldMk cId="0" sldId="364"/>
            <ac:spMk id="237571" creationId="{EF1172CB-2F3A-1000-CB99-59EE7E7E6E54}"/>
          </ac:spMkLst>
        </pc:spChg>
      </pc:sldChg>
      <pc:sldChg chg="modNotesTx">
        <pc:chgData name="Stalin Jacob Wilson Packia Dhas" userId="050d7d71-3621-4503-95e8-1c9a9d962492" providerId="ADAL" clId="{93DF969B-C49E-41BE-AC2E-9A5FC7F0D4BF}" dt="2025-12-05T11:46:19.113" v="1845" actId="6549"/>
        <pc:sldMkLst>
          <pc:docMk/>
          <pc:sldMk cId="0" sldId="369"/>
        </pc:sldMkLst>
      </pc:sldChg>
      <pc:sldChg chg="modNotesTx">
        <pc:chgData name="Stalin Jacob Wilson Packia Dhas" userId="050d7d71-3621-4503-95e8-1c9a9d962492" providerId="ADAL" clId="{93DF969B-C49E-41BE-AC2E-9A5FC7F0D4BF}" dt="2025-12-05T12:14:14.799" v="2145" actId="6549"/>
        <pc:sldMkLst>
          <pc:docMk/>
          <pc:sldMk cId="0" sldId="379"/>
        </pc:sldMkLst>
      </pc:sldChg>
      <pc:sldChg chg="modNotesTx">
        <pc:chgData name="Stalin Jacob Wilson Packia Dhas" userId="050d7d71-3621-4503-95e8-1c9a9d962492" providerId="ADAL" clId="{93DF969B-C49E-41BE-AC2E-9A5FC7F0D4BF}" dt="2025-12-05T12:14:31.723" v="2148" actId="6549"/>
        <pc:sldMkLst>
          <pc:docMk/>
          <pc:sldMk cId="0" sldId="384"/>
        </pc:sldMkLst>
      </pc:sldChg>
      <pc:sldChg chg="modSp mod">
        <pc:chgData name="Stalin Jacob Wilson Packia Dhas" userId="050d7d71-3621-4503-95e8-1c9a9d962492" providerId="ADAL" clId="{93DF969B-C49E-41BE-AC2E-9A5FC7F0D4BF}" dt="2025-12-05T10:26:37.371" v="1257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93DF969B-C49E-41BE-AC2E-9A5FC7F0D4BF}" dt="2025-12-05T10:26:37.371" v="1257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addSp delSp modSp mod modNotesTx">
        <pc:chgData name="Stalin Jacob Wilson Packia Dhas" userId="050d7d71-3621-4503-95e8-1c9a9d962492" providerId="ADAL" clId="{93DF969B-C49E-41BE-AC2E-9A5FC7F0D4BF}" dt="2025-12-05T12:13:36.014" v="2139" actId="6549"/>
        <pc:sldMkLst>
          <pc:docMk/>
          <pc:sldMk cId="1484832966" sldId="722"/>
        </pc:sldMkLst>
        <pc:spChg chg="mod">
          <ac:chgData name="Stalin Jacob Wilson Packia Dhas" userId="050d7d71-3621-4503-95e8-1c9a9d962492" providerId="ADAL" clId="{93DF969B-C49E-41BE-AC2E-9A5FC7F0D4BF}" dt="2025-12-05T11:45:15.701" v="1843"/>
          <ac:spMkLst>
            <pc:docMk/>
            <pc:sldMk cId="1484832966" sldId="722"/>
            <ac:spMk id="3" creationId="{00000000-0000-0000-0000-000000000000}"/>
          </ac:spMkLst>
        </pc:spChg>
        <pc:spChg chg="del mod">
          <ac:chgData name="Stalin Jacob Wilson Packia Dhas" userId="050d7d71-3621-4503-95e8-1c9a9d962492" providerId="ADAL" clId="{93DF969B-C49E-41BE-AC2E-9A5FC7F0D4BF}" dt="2025-12-05T11:39:33.704" v="1697" actId="478"/>
          <ac:spMkLst>
            <pc:docMk/>
            <pc:sldMk cId="1484832966" sldId="722"/>
            <ac:spMk id="5" creationId="{00000000-0000-0000-0000-000000000000}"/>
          </ac:spMkLst>
        </pc:spChg>
        <pc:spChg chg="add">
          <ac:chgData name="Stalin Jacob Wilson Packia Dhas" userId="050d7d71-3621-4503-95e8-1c9a9d962492" providerId="ADAL" clId="{93DF969B-C49E-41BE-AC2E-9A5FC7F0D4BF}" dt="2025-12-05T11:39:23.734" v="1695"/>
          <ac:spMkLst>
            <pc:docMk/>
            <pc:sldMk cId="1484832966" sldId="722"/>
            <ac:spMk id="6" creationId="{E5ADA7D9-E469-A27F-EFE0-D825AA34181A}"/>
          </ac:spMkLst>
        </pc:spChg>
        <pc:picChg chg="add">
          <ac:chgData name="Stalin Jacob Wilson Packia Dhas" userId="050d7d71-3621-4503-95e8-1c9a9d962492" providerId="ADAL" clId="{93DF969B-C49E-41BE-AC2E-9A5FC7F0D4BF}" dt="2025-12-05T11:39:23.734" v="1695"/>
          <ac:picMkLst>
            <pc:docMk/>
            <pc:sldMk cId="1484832966" sldId="722"/>
            <ac:picMk id="7170" creationId="{04F2EDCE-8835-85C2-C132-FB3840ACD2DF}"/>
          </ac:picMkLst>
        </pc:picChg>
        <pc:picChg chg="add">
          <ac:chgData name="Stalin Jacob Wilson Packia Dhas" userId="050d7d71-3621-4503-95e8-1c9a9d962492" providerId="ADAL" clId="{93DF969B-C49E-41BE-AC2E-9A5FC7F0D4BF}" dt="2025-12-05T11:39:23.734" v="1695"/>
          <ac:picMkLst>
            <pc:docMk/>
            <pc:sldMk cId="1484832966" sldId="722"/>
            <ac:picMk id="7171" creationId="{DB9EC238-635B-1DE5-8C80-E0460D1D757B}"/>
          </ac:picMkLst>
        </pc:picChg>
        <pc:picChg chg="add">
          <ac:chgData name="Stalin Jacob Wilson Packia Dhas" userId="050d7d71-3621-4503-95e8-1c9a9d962492" providerId="ADAL" clId="{93DF969B-C49E-41BE-AC2E-9A5FC7F0D4BF}" dt="2025-12-05T11:39:23.734" v="1695"/>
          <ac:picMkLst>
            <pc:docMk/>
            <pc:sldMk cId="1484832966" sldId="722"/>
            <ac:picMk id="7172" creationId="{8D8490B0-7B5F-F0C8-4F44-6ABADE7D2B97}"/>
          </ac:picMkLst>
        </pc:picChg>
        <pc:picChg chg="add">
          <ac:chgData name="Stalin Jacob Wilson Packia Dhas" userId="050d7d71-3621-4503-95e8-1c9a9d962492" providerId="ADAL" clId="{93DF969B-C49E-41BE-AC2E-9A5FC7F0D4BF}" dt="2025-12-05T11:39:23.734" v="1695"/>
          <ac:picMkLst>
            <pc:docMk/>
            <pc:sldMk cId="1484832966" sldId="722"/>
            <ac:picMk id="7173" creationId="{6758D461-F0CC-7384-C429-E2C0C70774DB}"/>
          </ac:picMkLst>
        </pc:picChg>
        <pc:picChg chg="add">
          <ac:chgData name="Stalin Jacob Wilson Packia Dhas" userId="050d7d71-3621-4503-95e8-1c9a9d962492" providerId="ADAL" clId="{93DF969B-C49E-41BE-AC2E-9A5FC7F0D4BF}" dt="2025-12-05T11:39:23.734" v="1695"/>
          <ac:picMkLst>
            <pc:docMk/>
            <pc:sldMk cId="1484832966" sldId="722"/>
            <ac:picMk id="7174" creationId="{ECCFF180-C948-0E93-5B62-7EEAAC5873E4}"/>
          </ac:picMkLst>
        </pc:picChg>
        <pc:picChg chg="add">
          <ac:chgData name="Stalin Jacob Wilson Packia Dhas" userId="050d7d71-3621-4503-95e8-1c9a9d962492" providerId="ADAL" clId="{93DF969B-C49E-41BE-AC2E-9A5FC7F0D4BF}" dt="2025-12-05T11:39:23.734" v="1695"/>
          <ac:picMkLst>
            <pc:docMk/>
            <pc:sldMk cId="1484832966" sldId="722"/>
            <ac:picMk id="7175" creationId="{0D53EA70-FB47-97D0-548A-8850AC847E7F}"/>
          </ac:picMkLst>
        </pc:picChg>
      </pc:sldChg>
      <pc:sldChg chg="modSp mod modAnim modNotesTx">
        <pc:chgData name="Stalin Jacob Wilson Packia Dhas" userId="050d7d71-3621-4503-95e8-1c9a9d962492" providerId="ADAL" clId="{93DF969B-C49E-41BE-AC2E-9A5FC7F0D4BF}" dt="2025-12-05T12:14:18.381" v="2146" actId="6549"/>
        <pc:sldMkLst>
          <pc:docMk/>
          <pc:sldMk cId="0" sldId="774"/>
        </pc:sldMkLst>
        <pc:spChg chg="mod">
          <ac:chgData name="Stalin Jacob Wilson Packia Dhas" userId="050d7d71-3621-4503-95e8-1c9a9d962492" providerId="ADAL" clId="{93DF969B-C49E-41BE-AC2E-9A5FC7F0D4BF}" dt="2025-12-05T12:02:17.881" v="1981" actId="27636"/>
          <ac:spMkLst>
            <pc:docMk/>
            <pc:sldMk cId="0" sldId="774"/>
            <ac:spMk id="196611" creationId="{74B5D008-26C6-9EF1-4870-222FE4D21A2B}"/>
          </ac:spMkLst>
        </pc:spChg>
      </pc:sldChg>
      <pc:sldChg chg="modSp mod modAnim modNotesTx">
        <pc:chgData name="Stalin Jacob Wilson Packia Dhas" userId="050d7d71-3621-4503-95e8-1c9a9d962492" providerId="ADAL" clId="{93DF969B-C49E-41BE-AC2E-9A5FC7F0D4BF}" dt="2025-12-05T12:14:35.974" v="2149" actId="6549"/>
        <pc:sldMkLst>
          <pc:docMk/>
          <pc:sldMk cId="0" sldId="775"/>
        </pc:sldMkLst>
        <pc:spChg chg="mod">
          <ac:chgData name="Stalin Jacob Wilson Packia Dhas" userId="050d7d71-3621-4503-95e8-1c9a9d962492" providerId="ADAL" clId="{93DF969B-C49E-41BE-AC2E-9A5FC7F0D4BF}" dt="2025-12-05T12:10:13.536" v="2117" actId="27636"/>
          <ac:spMkLst>
            <pc:docMk/>
            <pc:sldMk cId="0" sldId="775"/>
            <ac:spMk id="202755" creationId="{35ED161E-63BE-997C-8D8A-97FBCDD3650C}"/>
          </ac:spMkLst>
        </pc:spChg>
      </pc:sldChg>
      <pc:sldChg chg="modSp mod">
        <pc:chgData name="Stalin Jacob Wilson Packia Dhas" userId="050d7d71-3621-4503-95e8-1c9a9d962492" providerId="ADAL" clId="{93DF969B-C49E-41BE-AC2E-9A5FC7F0D4BF}" dt="2025-12-05T12:11:02.511" v="2126" actId="1076"/>
        <pc:sldMkLst>
          <pc:docMk/>
          <pc:sldMk cId="228276052" sldId="776"/>
        </pc:sldMkLst>
        <pc:spChg chg="mod">
          <ac:chgData name="Stalin Jacob Wilson Packia Dhas" userId="050d7d71-3621-4503-95e8-1c9a9d962492" providerId="ADAL" clId="{93DF969B-C49E-41BE-AC2E-9A5FC7F0D4BF}" dt="2025-12-05T12:05:29.260" v="2001" actId="20577"/>
          <ac:spMkLst>
            <pc:docMk/>
            <pc:sldMk cId="228276052" sldId="776"/>
            <ac:spMk id="7" creationId="{3428BFF7-EBDD-F7E2-D449-B8F1AFB0ED54}"/>
          </ac:spMkLst>
        </pc:spChg>
        <pc:spChg chg="mod">
          <ac:chgData name="Stalin Jacob Wilson Packia Dhas" userId="050d7d71-3621-4503-95e8-1c9a9d962492" providerId="ADAL" clId="{93DF969B-C49E-41BE-AC2E-9A5FC7F0D4BF}" dt="2025-12-05T12:11:02.511" v="2126" actId="1076"/>
          <ac:spMkLst>
            <pc:docMk/>
            <pc:sldMk cId="228276052" sldId="776"/>
            <ac:spMk id="36866" creationId="{638AC2CF-A87F-6BF4-1F81-DF306E57A1DA}"/>
          </ac:spMkLst>
        </pc:spChg>
      </pc:sldChg>
      <pc:sldChg chg="addSp delSp modSp add mod delAnim modAnim modNotesTx">
        <pc:chgData name="Stalin Jacob Wilson Packia Dhas" userId="050d7d71-3621-4503-95e8-1c9a9d962492" providerId="ADAL" clId="{93DF969B-C49E-41BE-AC2E-9A5FC7F0D4BF}" dt="2025-12-05T11:01:12.051" v="1412" actId="6549"/>
        <pc:sldMkLst>
          <pc:docMk/>
          <pc:sldMk cId="603487638" sldId="777"/>
        </pc:sldMkLst>
        <pc:spChg chg="mod">
          <ac:chgData name="Stalin Jacob Wilson Packia Dhas" userId="050d7d71-3621-4503-95e8-1c9a9d962492" providerId="ADAL" clId="{93DF969B-C49E-41BE-AC2E-9A5FC7F0D4BF}" dt="2025-12-05T10:41:09.447" v="1310" actId="20577"/>
          <ac:spMkLst>
            <pc:docMk/>
            <pc:sldMk cId="603487638" sldId="777"/>
            <ac:spMk id="2" creationId="{2723C0D9-9E6D-D49D-16B1-A0DCC6F95C0B}"/>
          </ac:spMkLst>
        </pc:spChg>
        <pc:spChg chg="del mod">
          <ac:chgData name="Stalin Jacob Wilson Packia Dhas" userId="050d7d71-3621-4503-95e8-1c9a9d962492" providerId="ADAL" clId="{93DF969B-C49E-41BE-AC2E-9A5FC7F0D4BF}" dt="2025-12-05T10:33:03.218" v="1262"/>
          <ac:spMkLst>
            <pc:docMk/>
            <pc:sldMk cId="603487638" sldId="777"/>
            <ac:spMk id="3" creationId="{2C4EB768-83A9-6656-F784-18AFAC9C6382}"/>
          </ac:spMkLst>
        </pc:spChg>
        <pc:picChg chg="del">
          <ac:chgData name="Stalin Jacob Wilson Packia Dhas" userId="050d7d71-3621-4503-95e8-1c9a9d962492" providerId="ADAL" clId="{93DF969B-C49E-41BE-AC2E-9A5FC7F0D4BF}" dt="2025-12-05T10:33:00.886" v="1261" actId="478"/>
          <ac:picMkLst>
            <pc:docMk/>
            <pc:sldMk cId="603487638" sldId="777"/>
            <ac:picMk id="7" creationId="{2BA2450E-674D-CC1A-9C19-6C2F6ED4CC26}"/>
          </ac:picMkLst>
        </pc:picChg>
        <pc:picChg chg="add mod">
          <ac:chgData name="Stalin Jacob Wilson Packia Dhas" userId="050d7d71-3621-4503-95e8-1c9a9d962492" providerId="ADAL" clId="{93DF969B-C49E-41BE-AC2E-9A5FC7F0D4BF}" dt="2025-12-05T10:33:09.159" v="1263" actId="1076"/>
          <ac:picMkLst>
            <pc:docMk/>
            <pc:sldMk cId="603487638" sldId="777"/>
            <ac:picMk id="1026" creationId="{9DAB096E-39C6-7D7F-0150-F97ACB8B65FF}"/>
          </ac:picMkLst>
        </pc:picChg>
      </pc:sldChg>
      <pc:sldChg chg="addSp delSp modSp add mod modNotesTx">
        <pc:chgData name="Stalin Jacob Wilson Packia Dhas" userId="050d7d71-3621-4503-95e8-1c9a9d962492" providerId="ADAL" clId="{93DF969B-C49E-41BE-AC2E-9A5FC7F0D4BF}" dt="2025-12-05T12:13:06.097" v="2128" actId="6549"/>
        <pc:sldMkLst>
          <pc:docMk/>
          <pc:sldMk cId="3271506586" sldId="778"/>
        </pc:sldMkLst>
        <pc:spChg chg="mod">
          <ac:chgData name="Stalin Jacob Wilson Packia Dhas" userId="050d7d71-3621-4503-95e8-1c9a9d962492" providerId="ADAL" clId="{93DF969B-C49E-41BE-AC2E-9A5FC7F0D4BF}" dt="2025-12-05T10:41:17.130" v="1311"/>
          <ac:spMkLst>
            <pc:docMk/>
            <pc:sldMk cId="3271506586" sldId="778"/>
            <ac:spMk id="2" creationId="{41B06B28-1164-E60C-912A-173B6DE621F2}"/>
          </ac:spMkLst>
        </pc:spChg>
        <pc:spChg chg="add mod">
          <ac:chgData name="Stalin Jacob Wilson Packia Dhas" userId="050d7d71-3621-4503-95e8-1c9a9d962492" providerId="ADAL" clId="{93DF969B-C49E-41BE-AC2E-9A5FC7F0D4BF}" dt="2025-12-05T10:33:16.323" v="1265" actId="478"/>
          <ac:spMkLst>
            <pc:docMk/>
            <pc:sldMk cId="3271506586" sldId="778"/>
            <ac:spMk id="3" creationId="{A609BFCF-B8F0-8F3F-3398-EB0F1DBD1AF8}"/>
          </ac:spMkLst>
        </pc:spChg>
        <pc:picChg chg="add mod">
          <ac:chgData name="Stalin Jacob Wilson Packia Dhas" userId="050d7d71-3621-4503-95e8-1c9a9d962492" providerId="ADAL" clId="{93DF969B-C49E-41BE-AC2E-9A5FC7F0D4BF}" dt="2025-12-05T10:37:11.613" v="1272" actId="1076"/>
          <ac:picMkLst>
            <pc:docMk/>
            <pc:sldMk cId="3271506586" sldId="778"/>
            <ac:picMk id="7" creationId="{157ED0E9-94B1-973D-3D3F-06EB15E26FFE}"/>
          </ac:picMkLst>
        </pc:picChg>
        <pc:picChg chg="del">
          <ac:chgData name="Stalin Jacob Wilson Packia Dhas" userId="050d7d71-3621-4503-95e8-1c9a9d962492" providerId="ADAL" clId="{93DF969B-C49E-41BE-AC2E-9A5FC7F0D4BF}" dt="2025-12-05T10:33:16.323" v="1265" actId="478"/>
          <ac:picMkLst>
            <pc:docMk/>
            <pc:sldMk cId="3271506586" sldId="778"/>
            <ac:picMk id="1026" creationId="{22C1C680-D00C-D39C-9F64-9277CCC654EA}"/>
          </ac:picMkLst>
        </pc:picChg>
        <pc:picChg chg="add del mod">
          <ac:chgData name="Stalin Jacob Wilson Packia Dhas" userId="050d7d71-3621-4503-95e8-1c9a9d962492" providerId="ADAL" clId="{93DF969B-C49E-41BE-AC2E-9A5FC7F0D4BF}" dt="2025-12-05T10:35:18.755" v="1269" actId="478"/>
          <ac:picMkLst>
            <pc:docMk/>
            <pc:sldMk cId="3271506586" sldId="778"/>
            <ac:picMk id="2050" creationId="{A5A34508-4EB5-4B1D-6193-B8472BA0E64C}"/>
          </ac:picMkLst>
        </pc:picChg>
      </pc:sldChg>
      <pc:sldChg chg="addSp delSp modSp add mod modNotesTx">
        <pc:chgData name="Stalin Jacob Wilson Packia Dhas" userId="050d7d71-3621-4503-95e8-1c9a9d962492" providerId="ADAL" clId="{93DF969B-C49E-41BE-AC2E-9A5FC7F0D4BF}" dt="2025-12-05T12:13:09.255" v="2129" actId="6549"/>
        <pc:sldMkLst>
          <pc:docMk/>
          <pc:sldMk cId="3481694210" sldId="779"/>
        </pc:sldMkLst>
        <pc:spChg chg="mod">
          <ac:chgData name="Stalin Jacob Wilson Packia Dhas" userId="050d7d71-3621-4503-95e8-1c9a9d962492" providerId="ADAL" clId="{93DF969B-C49E-41BE-AC2E-9A5FC7F0D4BF}" dt="2025-12-05T10:41:25.893" v="1314" actId="122"/>
          <ac:spMkLst>
            <pc:docMk/>
            <pc:sldMk cId="3481694210" sldId="779"/>
            <ac:spMk id="2" creationId="{51E8569F-D195-408F-09AB-C41C677231E6}"/>
          </ac:spMkLst>
        </pc:spChg>
        <pc:spChg chg="add">
          <ac:chgData name="Stalin Jacob Wilson Packia Dhas" userId="050d7d71-3621-4503-95e8-1c9a9d962492" providerId="ADAL" clId="{93DF969B-C49E-41BE-AC2E-9A5FC7F0D4BF}" dt="2025-12-05T10:37:46.091" v="1275"/>
          <ac:spMkLst>
            <pc:docMk/>
            <pc:sldMk cId="3481694210" sldId="779"/>
            <ac:spMk id="6" creationId="{C0D606A8-39AA-41E4-4A4B-7B140BB6FE9F}"/>
          </ac:spMkLst>
        </pc:spChg>
        <pc:spChg chg="add mod">
          <ac:chgData name="Stalin Jacob Wilson Packia Dhas" userId="050d7d71-3621-4503-95e8-1c9a9d962492" providerId="ADAL" clId="{93DF969B-C49E-41BE-AC2E-9A5FC7F0D4BF}" dt="2025-12-05T10:37:51.907" v="1279"/>
          <ac:spMkLst>
            <pc:docMk/>
            <pc:sldMk cId="3481694210" sldId="779"/>
            <ac:spMk id="8" creationId="{50C9BB35-B2AE-369D-ACA1-377298AC300B}"/>
          </ac:spMkLst>
        </pc:spChg>
        <pc:spChg chg="add mod">
          <ac:chgData name="Stalin Jacob Wilson Packia Dhas" userId="050d7d71-3621-4503-95e8-1c9a9d962492" providerId="ADAL" clId="{93DF969B-C49E-41BE-AC2E-9A5FC7F0D4BF}" dt="2025-12-05T10:37:51.537" v="1278"/>
          <ac:spMkLst>
            <pc:docMk/>
            <pc:sldMk cId="3481694210" sldId="779"/>
            <ac:spMk id="9" creationId="{43F14944-4516-3F01-003B-BBE175784D1C}"/>
          </ac:spMkLst>
        </pc:spChg>
        <pc:spChg chg="add mod">
          <ac:chgData name="Stalin Jacob Wilson Packia Dhas" userId="050d7d71-3621-4503-95e8-1c9a9d962492" providerId="ADAL" clId="{93DF969B-C49E-41BE-AC2E-9A5FC7F0D4BF}" dt="2025-12-05T10:38:02.984" v="1280"/>
          <ac:spMkLst>
            <pc:docMk/>
            <pc:sldMk cId="3481694210" sldId="779"/>
            <ac:spMk id="10" creationId="{579B6567-F877-8AAD-15AC-10C1799D2CE6}"/>
          </ac:spMkLst>
        </pc:spChg>
        <pc:picChg chg="del">
          <ac:chgData name="Stalin Jacob Wilson Packia Dhas" userId="050d7d71-3621-4503-95e8-1c9a9d962492" providerId="ADAL" clId="{93DF969B-C49E-41BE-AC2E-9A5FC7F0D4BF}" dt="2025-12-05T10:37:44.771" v="1274" actId="478"/>
          <ac:picMkLst>
            <pc:docMk/>
            <pc:sldMk cId="3481694210" sldId="779"/>
            <ac:picMk id="7" creationId="{D1581170-D68D-2739-2AB7-6E10B618C22C}"/>
          </ac:picMkLst>
        </pc:picChg>
        <pc:picChg chg="add mod">
          <ac:chgData name="Stalin Jacob Wilson Packia Dhas" userId="050d7d71-3621-4503-95e8-1c9a9d962492" providerId="ADAL" clId="{93DF969B-C49E-41BE-AC2E-9A5FC7F0D4BF}" dt="2025-12-05T10:39:53.076" v="1287" actId="1076"/>
          <ac:picMkLst>
            <pc:docMk/>
            <pc:sldMk cId="3481694210" sldId="779"/>
            <ac:picMk id="12" creationId="{9BB19AA7-DFFA-7E57-EA0A-2C3C72EFBF68}"/>
          </ac:picMkLst>
        </pc:picChg>
        <pc:picChg chg="add del mod">
          <ac:chgData name="Stalin Jacob Wilson Packia Dhas" userId="050d7d71-3621-4503-95e8-1c9a9d962492" providerId="ADAL" clId="{93DF969B-C49E-41BE-AC2E-9A5FC7F0D4BF}" dt="2025-12-05T10:39:45.740" v="1283" actId="478"/>
          <ac:picMkLst>
            <pc:docMk/>
            <pc:sldMk cId="3481694210" sldId="779"/>
            <ac:picMk id="3082" creationId="{CAD4EFE8-0160-27FE-6C23-BF047E0D4F2D}"/>
          </ac:picMkLst>
        </pc:picChg>
      </pc:sldChg>
      <pc:sldChg chg="addSp delSp modSp add mod modNotesTx">
        <pc:chgData name="Stalin Jacob Wilson Packia Dhas" userId="050d7d71-3621-4503-95e8-1c9a9d962492" providerId="ADAL" clId="{93DF969B-C49E-41BE-AC2E-9A5FC7F0D4BF}" dt="2025-12-05T12:13:12.700" v="2130" actId="6549"/>
        <pc:sldMkLst>
          <pc:docMk/>
          <pc:sldMk cId="1353557652" sldId="780"/>
        </pc:sldMkLst>
        <pc:spChg chg="mod">
          <ac:chgData name="Stalin Jacob Wilson Packia Dhas" userId="050d7d71-3621-4503-95e8-1c9a9d962492" providerId="ADAL" clId="{93DF969B-C49E-41BE-AC2E-9A5FC7F0D4BF}" dt="2025-12-05T10:41:31.684" v="1316" actId="122"/>
          <ac:spMkLst>
            <pc:docMk/>
            <pc:sldMk cId="1353557652" sldId="780"/>
            <ac:spMk id="2" creationId="{0E51EA42-3D71-3240-BF77-A78CD0E3BB29}"/>
          </ac:spMkLst>
        </pc:spChg>
        <pc:picChg chg="del">
          <ac:chgData name="Stalin Jacob Wilson Packia Dhas" userId="050d7d71-3621-4503-95e8-1c9a9d962492" providerId="ADAL" clId="{93DF969B-C49E-41BE-AC2E-9A5FC7F0D4BF}" dt="2025-12-05T10:41:37.656" v="1317" actId="478"/>
          <ac:picMkLst>
            <pc:docMk/>
            <pc:sldMk cId="1353557652" sldId="780"/>
            <ac:picMk id="12" creationId="{66F13DCF-8FCC-DAE7-E96F-D040C538AA72}"/>
          </ac:picMkLst>
        </pc:picChg>
        <pc:picChg chg="add mod">
          <ac:chgData name="Stalin Jacob Wilson Packia Dhas" userId="050d7d71-3621-4503-95e8-1c9a9d962492" providerId="ADAL" clId="{93DF969B-C49E-41BE-AC2E-9A5FC7F0D4BF}" dt="2025-12-05T10:42:37.535" v="1321" actId="1076"/>
          <ac:picMkLst>
            <pc:docMk/>
            <pc:sldMk cId="1353557652" sldId="780"/>
            <ac:picMk id="4098" creationId="{94EFFD99-C742-C96F-3B18-8F28603FA950}"/>
          </ac:picMkLst>
        </pc:picChg>
      </pc:sldChg>
      <pc:sldChg chg="addSp delSp modSp add modNotesTx">
        <pc:chgData name="Stalin Jacob Wilson Packia Dhas" userId="050d7d71-3621-4503-95e8-1c9a9d962492" providerId="ADAL" clId="{93DF969B-C49E-41BE-AC2E-9A5FC7F0D4BF}" dt="2025-12-05T12:13:17.847" v="2136" actId="6549"/>
        <pc:sldMkLst>
          <pc:docMk/>
          <pc:sldMk cId="2845823002" sldId="781"/>
        </pc:sldMkLst>
        <pc:picChg chg="del">
          <ac:chgData name="Stalin Jacob Wilson Packia Dhas" userId="050d7d71-3621-4503-95e8-1c9a9d962492" providerId="ADAL" clId="{93DF969B-C49E-41BE-AC2E-9A5FC7F0D4BF}" dt="2025-12-05T10:42:42.948" v="1323" actId="478"/>
          <ac:picMkLst>
            <pc:docMk/>
            <pc:sldMk cId="2845823002" sldId="781"/>
            <ac:picMk id="4098" creationId="{3793CC7E-6118-3D31-A2E7-8C5038BC74A4}"/>
          </ac:picMkLst>
        </pc:picChg>
        <pc:picChg chg="add mod">
          <ac:chgData name="Stalin Jacob Wilson Packia Dhas" userId="050d7d71-3621-4503-95e8-1c9a9d962492" providerId="ADAL" clId="{93DF969B-C49E-41BE-AC2E-9A5FC7F0D4BF}" dt="2025-12-05T10:49:03.810" v="1328" actId="1076"/>
          <ac:picMkLst>
            <pc:docMk/>
            <pc:sldMk cId="2845823002" sldId="781"/>
            <ac:picMk id="5122" creationId="{A6D7B2F0-583A-9FCF-8A8E-A05F178106CE}"/>
          </ac:picMkLst>
        </pc:picChg>
      </pc:sldChg>
      <pc:sldChg chg="addSp delSp modSp add modNotesTx">
        <pc:chgData name="Stalin Jacob Wilson Packia Dhas" userId="050d7d71-3621-4503-95e8-1c9a9d962492" providerId="ADAL" clId="{93DF969B-C49E-41BE-AC2E-9A5FC7F0D4BF}" dt="2025-12-05T12:13:22.174" v="2137" actId="6549"/>
        <pc:sldMkLst>
          <pc:docMk/>
          <pc:sldMk cId="3198987628" sldId="782"/>
        </pc:sldMkLst>
        <pc:picChg chg="del">
          <ac:chgData name="Stalin Jacob Wilson Packia Dhas" userId="050d7d71-3621-4503-95e8-1c9a9d962492" providerId="ADAL" clId="{93DF969B-C49E-41BE-AC2E-9A5FC7F0D4BF}" dt="2025-12-05T10:49:09.034" v="1330" actId="478"/>
          <ac:picMkLst>
            <pc:docMk/>
            <pc:sldMk cId="3198987628" sldId="782"/>
            <ac:picMk id="5122" creationId="{EF346260-3122-88B1-C965-F4B30F4317A5}"/>
          </ac:picMkLst>
        </pc:picChg>
        <pc:picChg chg="add mod">
          <ac:chgData name="Stalin Jacob Wilson Packia Dhas" userId="050d7d71-3621-4503-95e8-1c9a9d962492" providerId="ADAL" clId="{93DF969B-C49E-41BE-AC2E-9A5FC7F0D4BF}" dt="2025-12-05T10:50:21.172" v="1336" actId="1076"/>
          <ac:picMkLst>
            <pc:docMk/>
            <pc:sldMk cId="3198987628" sldId="782"/>
            <ac:picMk id="6146" creationId="{2548C8C8-F6BF-BFE5-5C44-EAFEF8360CAB}"/>
          </ac:picMkLst>
        </pc:picChg>
        <pc:picChg chg="add mod">
          <ac:chgData name="Stalin Jacob Wilson Packia Dhas" userId="050d7d71-3621-4503-95e8-1c9a9d962492" providerId="ADAL" clId="{93DF969B-C49E-41BE-AC2E-9A5FC7F0D4BF}" dt="2025-12-05T10:50:25.224" v="1338" actId="1076"/>
          <ac:picMkLst>
            <pc:docMk/>
            <pc:sldMk cId="3198987628" sldId="782"/>
            <ac:picMk id="6148" creationId="{58204ED4-AE6D-CA8B-E229-5422AE02A572}"/>
          </ac:picMkLst>
        </pc:picChg>
      </pc:sldChg>
      <pc:sldChg chg="addSp modSp add del mod">
        <pc:chgData name="Stalin Jacob Wilson Packia Dhas" userId="050d7d71-3621-4503-95e8-1c9a9d962492" providerId="ADAL" clId="{93DF969B-C49E-41BE-AC2E-9A5FC7F0D4BF}" dt="2025-12-05T12:13:39.861" v="2140" actId="47"/>
        <pc:sldMkLst>
          <pc:docMk/>
          <pc:sldMk cId="1157539364" sldId="783"/>
        </pc:sldMkLst>
        <pc:spChg chg="mod">
          <ac:chgData name="Stalin Jacob Wilson Packia Dhas" userId="050d7d71-3621-4503-95e8-1c9a9d962492" providerId="ADAL" clId="{93DF969B-C49E-41BE-AC2E-9A5FC7F0D4BF}" dt="2025-12-05T11:43:25.908" v="1807" actId="21"/>
          <ac:spMkLst>
            <pc:docMk/>
            <pc:sldMk cId="1157539364" sldId="783"/>
            <ac:spMk id="3" creationId="{9225349D-0CAB-B88B-46C3-DF0BBC3B5BDA}"/>
          </ac:spMkLst>
        </pc:spChg>
        <pc:spChg chg="add">
          <ac:chgData name="Stalin Jacob Wilson Packia Dhas" userId="050d7d71-3621-4503-95e8-1c9a9d962492" providerId="ADAL" clId="{93DF969B-C49E-41BE-AC2E-9A5FC7F0D4BF}" dt="2025-12-05T11:41:51.948" v="1775"/>
          <ac:spMkLst>
            <pc:docMk/>
            <pc:sldMk cId="1157539364" sldId="783"/>
            <ac:spMk id="5" creationId="{546CD43B-107A-C7C2-04A7-B67BBF048A84}"/>
          </ac:spMkLst>
        </pc:spChg>
        <pc:picChg chg="add">
          <ac:chgData name="Stalin Jacob Wilson Packia Dhas" userId="050d7d71-3621-4503-95e8-1c9a9d962492" providerId="ADAL" clId="{93DF969B-C49E-41BE-AC2E-9A5FC7F0D4BF}" dt="2025-12-05T11:41:51.948" v="1775"/>
          <ac:picMkLst>
            <pc:docMk/>
            <pc:sldMk cId="1157539364" sldId="783"/>
            <ac:picMk id="8194" creationId="{BDE7539A-BCE9-C2BD-6E78-0001B45FE892}"/>
          </ac:picMkLst>
        </pc:picChg>
      </pc:sldChg>
    </pc:docChg>
  </pc:docChgLst>
</pc:chgInfo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E2CAD47-743B-4A67-9E31-CDC80607BC48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C0B67BC-8786-46B4-A37A-68FA987A232E}">
      <dgm:prSet/>
      <dgm:spPr/>
      <dgm:t>
        <a:bodyPr/>
        <a:lstStyle/>
        <a:p>
          <a:r>
            <a:rPr lang="en-IN" dirty="0"/>
            <a:t>The flow of electric current </a:t>
          </a:r>
          <a:r>
            <a:rPr lang="en-IN" dirty="0">
              <a:solidFill>
                <a:srgbClr val="FFFF00"/>
              </a:solidFill>
            </a:rPr>
            <a:t>periodically reverses direction.</a:t>
          </a:r>
          <a:endParaRPr lang="en-US" dirty="0">
            <a:solidFill>
              <a:srgbClr val="FFFF00"/>
            </a:solidFill>
          </a:endParaRPr>
        </a:p>
      </dgm:t>
    </dgm:pt>
    <dgm:pt modelId="{620148A3-011F-4FDD-8709-3E4FCE1991EA}" type="parTrans" cxnId="{FE82F1C3-DC84-4317-AF36-5AE60EF8C4FA}">
      <dgm:prSet/>
      <dgm:spPr/>
      <dgm:t>
        <a:bodyPr/>
        <a:lstStyle/>
        <a:p>
          <a:endParaRPr lang="en-US"/>
        </a:p>
      </dgm:t>
    </dgm:pt>
    <dgm:pt modelId="{DA8E142A-4E2C-45CC-98B9-9CEDDF01A821}" type="sibTrans" cxnId="{FE82F1C3-DC84-4317-AF36-5AE60EF8C4FA}">
      <dgm:prSet/>
      <dgm:spPr/>
      <dgm:t>
        <a:bodyPr/>
        <a:lstStyle/>
        <a:p>
          <a:endParaRPr lang="en-US"/>
        </a:p>
      </dgm:t>
    </dgm:pt>
    <dgm:pt modelId="{CE37A719-BCE4-431C-A519-C3E074E57477}">
      <dgm:prSet/>
      <dgm:spPr/>
      <dgm:t>
        <a:bodyPr/>
        <a:lstStyle/>
        <a:p>
          <a:r>
            <a:rPr lang="en-IN" dirty="0"/>
            <a:t>An AC waveform can be </a:t>
          </a:r>
          <a:r>
            <a:rPr lang="en-IN" dirty="0">
              <a:solidFill>
                <a:srgbClr val="FFFF00"/>
              </a:solidFill>
            </a:rPr>
            <a:t>sinusoidal</a:t>
          </a:r>
          <a:r>
            <a:rPr lang="en-IN" dirty="0">
              <a:solidFill>
                <a:schemeClr val="bg1"/>
              </a:solidFill>
            </a:rPr>
            <a:t>, square, or sawtooth-shaped</a:t>
          </a:r>
          <a:r>
            <a:rPr lang="en-IN" dirty="0">
              <a:solidFill>
                <a:srgbClr val="FFFF00"/>
              </a:solidFill>
            </a:rPr>
            <a:t>. </a:t>
          </a:r>
          <a:r>
            <a:rPr lang="en-IN" dirty="0"/>
            <a:t>Some AC waveforms are irregular or complicated. </a:t>
          </a:r>
          <a:endParaRPr lang="en-US" dirty="0"/>
        </a:p>
      </dgm:t>
    </dgm:pt>
    <dgm:pt modelId="{0B092BF6-1D8E-4554-9332-1C39AC51AE65}" type="parTrans" cxnId="{19B1D97C-4355-4FB6-96EF-C970E83C605D}">
      <dgm:prSet/>
      <dgm:spPr/>
      <dgm:t>
        <a:bodyPr/>
        <a:lstStyle/>
        <a:p>
          <a:endParaRPr lang="en-US"/>
        </a:p>
      </dgm:t>
    </dgm:pt>
    <dgm:pt modelId="{C252A8AD-C121-42C6-9E14-86946A6CABE9}" type="sibTrans" cxnId="{19B1D97C-4355-4FB6-96EF-C970E83C605D}">
      <dgm:prSet/>
      <dgm:spPr/>
      <dgm:t>
        <a:bodyPr/>
        <a:lstStyle/>
        <a:p>
          <a:endParaRPr lang="en-US"/>
        </a:p>
      </dgm:t>
    </dgm:pt>
    <dgm:pt modelId="{ACDFFD5D-6701-4CB9-895C-9124B4F51014}">
      <dgm:prSet/>
      <dgm:spPr/>
      <dgm:t>
        <a:bodyPr/>
        <a:lstStyle/>
        <a:p>
          <a:r>
            <a:rPr lang="en-IN" dirty="0"/>
            <a:t>An example of sine-wave AC is common </a:t>
          </a:r>
          <a:r>
            <a:rPr lang="en-IN" dirty="0">
              <a:solidFill>
                <a:srgbClr val="FFFF00"/>
              </a:solidFill>
            </a:rPr>
            <a:t>household utility current.</a:t>
          </a:r>
          <a:endParaRPr lang="en-US" dirty="0">
            <a:solidFill>
              <a:srgbClr val="FFFF00"/>
            </a:solidFill>
          </a:endParaRPr>
        </a:p>
      </dgm:t>
    </dgm:pt>
    <dgm:pt modelId="{40445773-9D32-45C4-8D4D-74C962258DF7}" type="parTrans" cxnId="{F3D3CD2E-98EF-4E33-93A3-F43FB1276D31}">
      <dgm:prSet/>
      <dgm:spPr/>
      <dgm:t>
        <a:bodyPr/>
        <a:lstStyle/>
        <a:p>
          <a:endParaRPr lang="en-US"/>
        </a:p>
      </dgm:t>
    </dgm:pt>
    <dgm:pt modelId="{D60C7AEF-44C3-45AB-A37D-0E65F3A51784}" type="sibTrans" cxnId="{F3D3CD2E-98EF-4E33-93A3-F43FB1276D31}">
      <dgm:prSet/>
      <dgm:spPr/>
      <dgm:t>
        <a:bodyPr/>
        <a:lstStyle/>
        <a:p>
          <a:endParaRPr lang="en-US"/>
        </a:p>
      </dgm:t>
    </dgm:pt>
    <dgm:pt modelId="{B685968B-A793-4A54-B55B-5E71330AA883}" type="pres">
      <dgm:prSet presAssocID="{8E2CAD47-743B-4A67-9E31-CDC80607BC48}" presName="linear" presStyleCnt="0">
        <dgm:presLayoutVars>
          <dgm:animLvl val="lvl"/>
          <dgm:resizeHandles val="exact"/>
        </dgm:presLayoutVars>
      </dgm:prSet>
      <dgm:spPr/>
    </dgm:pt>
    <dgm:pt modelId="{895AB054-B5AA-404D-8B69-9E9854E5DBC0}" type="pres">
      <dgm:prSet presAssocID="{CC0B67BC-8786-46B4-A37A-68FA987A232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8157F3DA-4CDB-42B0-8004-856F4AA0E2F4}" type="pres">
      <dgm:prSet presAssocID="{DA8E142A-4E2C-45CC-98B9-9CEDDF01A821}" presName="spacer" presStyleCnt="0"/>
      <dgm:spPr/>
    </dgm:pt>
    <dgm:pt modelId="{3D3C1BFB-BED5-42B3-B51D-F3A8C84630A6}" type="pres">
      <dgm:prSet presAssocID="{CE37A719-BCE4-431C-A519-C3E074E57477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442D3BBF-0E8B-49F7-8541-7A44601B6B94}" type="pres">
      <dgm:prSet presAssocID="{C252A8AD-C121-42C6-9E14-86946A6CABE9}" presName="spacer" presStyleCnt="0"/>
      <dgm:spPr/>
    </dgm:pt>
    <dgm:pt modelId="{A6AF8994-856F-4E01-9370-6DED133540AD}" type="pres">
      <dgm:prSet presAssocID="{ACDFFD5D-6701-4CB9-895C-9124B4F51014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C40C05-CA76-4B8E-A656-43CB65D31B7D}" type="presOf" srcId="{8E2CAD47-743B-4A67-9E31-CDC80607BC48}" destId="{B685968B-A793-4A54-B55B-5E71330AA883}" srcOrd="0" destOrd="0" presId="urn:microsoft.com/office/officeart/2005/8/layout/vList2"/>
    <dgm:cxn modelId="{F3D3CD2E-98EF-4E33-93A3-F43FB1276D31}" srcId="{8E2CAD47-743B-4A67-9E31-CDC80607BC48}" destId="{ACDFFD5D-6701-4CB9-895C-9124B4F51014}" srcOrd="2" destOrd="0" parTransId="{40445773-9D32-45C4-8D4D-74C962258DF7}" sibTransId="{D60C7AEF-44C3-45AB-A37D-0E65F3A51784}"/>
    <dgm:cxn modelId="{C651915E-96F0-461A-8CF8-A92AFFA3336B}" type="presOf" srcId="{CE37A719-BCE4-431C-A519-C3E074E57477}" destId="{3D3C1BFB-BED5-42B3-B51D-F3A8C84630A6}" srcOrd="0" destOrd="0" presId="urn:microsoft.com/office/officeart/2005/8/layout/vList2"/>
    <dgm:cxn modelId="{CA2E2851-976C-4E32-BD62-7DF9A1CDA020}" type="presOf" srcId="{CC0B67BC-8786-46B4-A37A-68FA987A232E}" destId="{895AB054-B5AA-404D-8B69-9E9854E5DBC0}" srcOrd="0" destOrd="0" presId="urn:microsoft.com/office/officeart/2005/8/layout/vList2"/>
    <dgm:cxn modelId="{19B1D97C-4355-4FB6-96EF-C970E83C605D}" srcId="{8E2CAD47-743B-4A67-9E31-CDC80607BC48}" destId="{CE37A719-BCE4-431C-A519-C3E074E57477}" srcOrd="1" destOrd="0" parTransId="{0B092BF6-1D8E-4554-9332-1C39AC51AE65}" sibTransId="{C252A8AD-C121-42C6-9E14-86946A6CABE9}"/>
    <dgm:cxn modelId="{FE82F1C3-DC84-4317-AF36-5AE60EF8C4FA}" srcId="{8E2CAD47-743B-4A67-9E31-CDC80607BC48}" destId="{CC0B67BC-8786-46B4-A37A-68FA987A232E}" srcOrd="0" destOrd="0" parTransId="{620148A3-011F-4FDD-8709-3E4FCE1991EA}" sibTransId="{DA8E142A-4E2C-45CC-98B9-9CEDDF01A821}"/>
    <dgm:cxn modelId="{163A62CB-FFD5-40B4-A413-57E98BED46AE}" type="presOf" srcId="{ACDFFD5D-6701-4CB9-895C-9124B4F51014}" destId="{A6AF8994-856F-4E01-9370-6DED133540AD}" srcOrd="0" destOrd="0" presId="urn:microsoft.com/office/officeart/2005/8/layout/vList2"/>
    <dgm:cxn modelId="{672DDB6D-F673-4079-88B7-24E94B135D0D}" type="presParOf" srcId="{B685968B-A793-4A54-B55B-5E71330AA883}" destId="{895AB054-B5AA-404D-8B69-9E9854E5DBC0}" srcOrd="0" destOrd="0" presId="urn:microsoft.com/office/officeart/2005/8/layout/vList2"/>
    <dgm:cxn modelId="{ADFCEA4F-0BBC-45C9-99E7-C2395AE386CD}" type="presParOf" srcId="{B685968B-A793-4A54-B55B-5E71330AA883}" destId="{8157F3DA-4CDB-42B0-8004-856F4AA0E2F4}" srcOrd="1" destOrd="0" presId="urn:microsoft.com/office/officeart/2005/8/layout/vList2"/>
    <dgm:cxn modelId="{87FBD8F7-545B-4F86-99E0-3F80B3CF14FD}" type="presParOf" srcId="{B685968B-A793-4A54-B55B-5E71330AA883}" destId="{3D3C1BFB-BED5-42B3-B51D-F3A8C84630A6}" srcOrd="2" destOrd="0" presId="urn:microsoft.com/office/officeart/2005/8/layout/vList2"/>
    <dgm:cxn modelId="{371494EB-C8A4-467C-813A-684967E70A55}" type="presParOf" srcId="{B685968B-A793-4A54-B55B-5E71330AA883}" destId="{442D3BBF-0E8B-49F7-8541-7A44601B6B94}" srcOrd="3" destOrd="0" presId="urn:microsoft.com/office/officeart/2005/8/layout/vList2"/>
    <dgm:cxn modelId="{05DFDD98-59A9-452C-9C6D-2D4981BFEE8D}" type="presParOf" srcId="{B685968B-A793-4A54-B55B-5E71330AA883}" destId="{A6AF8994-856F-4E01-9370-6DED133540AD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13618B-CD10-4358-A1AD-2F63C1261872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EA2C346-455A-4B8F-98DE-967BC2F2809D}">
      <dgm:prSet/>
      <dgm:spPr/>
      <dgm:t>
        <a:bodyPr/>
        <a:lstStyle/>
        <a:p>
          <a:r>
            <a:rPr lang="en-IN" dirty="0"/>
            <a:t>DC is the </a:t>
          </a:r>
          <a:r>
            <a:rPr lang="en-IN" b="1" dirty="0"/>
            <a:t>unidirectional flow of electric charge </a:t>
          </a:r>
          <a:r>
            <a:rPr lang="en-IN" dirty="0"/>
            <a:t>carriers</a:t>
          </a:r>
          <a:endParaRPr lang="en-US" dirty="0"/>
        </a:p>
      </dgm:t>
    </dgm:pt>
    <dgm:pt modelId="{9104AB83-B9C8-4861-8B24-3519E21BC7F7}" type="parTrans" cxnId="{B2F44F0B-9BBB-491F-AB74-55515306C5B5}">
      <dgm:prSet/>
      <dgm:spPr/>
      <dgm:t>
        <a:bodyPr/>
        <a:lstStyle/>
        <a:p>
          <a:endParaRPr lang="en-US"/>
        </a:p>
      </dgm:t>
    </dgm:pt>
    <dgm:pt modelId="{C63527AB-E7C7-46BD-A5F8-8D3735201828}" type="sibTrans" cxnId="{B2F44F0B-9BBB-491F-AB74-55515306C5B5}">
      <dgm:prSet/>
      <dgm:spPr/>
      <dgm:t>
        <a:bodyPr/>
        <a:lstStyle/>
        <a:p>
          <a:endParaRPr lang="en-US"/>
        </a:p>
      </dgm:t>
    </dgm:pt>
    <dgm:pt modelId="{338875E3-BE34-4213-A642-DB10A1B1E663}">
      <dgm:prSet/>
      <dgm:spPr/>
      <dgm:t>
        <a:bodyPr/>
        <a:lstStyle/>
        <a:p>
          <a:r>
            <a:rPr lang="en-IN" dirty="0"/>
            <a:t>The </a:t>
          </a:r>
          <a:r>
            <a:rPr lang="en-IN" b="1" dirty="0"/>
            <a:t>intensity of the current can vary with time</a:t>
          </a:r>
          <a:r>
            <a:rPr lang="en-IN" dirty="0"/>
            <a:t>, but the general </a:t>
          </a:r>
          <a:r>
            <a:rPr lang="en-IN" b="1" dirty="0"/>
            <a:t>direction</a:t>
          </a:r>
          <a:r>
            <a:rPr lang="en-IN" dirty="0"/>
            <a:t> of movement always stays the same.</a:t>
          </a:r>
          <a:endParaRPr lang="en-US" dirty="0"/>
        </a:p>
      </dgm:t>
    </dgm:pt>
    <dgm:pt modelId="{16351AD2-5B3E-47EE-ADB1-C8ABAF7F57F5}" type="parTrans" cxnId="{9B606346-FDC1-4E0B-B6DE-A32B2D48A8CA}">
      <dgm:prSet/>
      <dgm:spPr/>
      <dgm:t>
        <a:bodyPr/>
        <a:lstStyle/>
        <a:p>
          <a:endParaRPr lang="en-US"/>
        </a:p>
      </dgm:t>
    </dgm:pt>
    <dgm:pt modelId="{AFF6CD2B-6408-46AA-97D8-B162EC8DB623}" type="sibTrans" cxnId="{9B606346-FDC1-4E0B-B6DE-A32B2D48A8CA}">
      <dgm:prSet/>
      <dgm:spPr/>
      <dgm:t>
        <a:bodyPr/>
        <a:lstStyle/>
        <a:p>
          <a:endParaRPr lang="en-US"/>
        </a:p>
      </dgm:t>
    </dgm:pt>
    <dgm:pt modelId="{5B0F5DEA-D21A-41E7-8036-D2B136756066}" type="pres">
      <dgm:prSet presAssocID="{8D13618B-CD10-4358-A1AD-2F63C1261872}" presName="vert0" presStyleCnt="0">
        <dgm:presLayoutVars>
          <dgm:dir/>
          <dgm:animOne val="branch"/>
          <dgm:animLvl val="lvl"/>
        </dgm:presLayoutVars>
      </dgm:prSet>
      <dgm:spPr/>
    </dgm:pt>
    <dgm:pt modelId="{484798B6-E618-43A0-A657-338E118C619D}" type="pres">
      <dgm:prSet presAssocID="{2EA2C346-455A-4B8F-98DE-967BC2F2809D}" presName="thickLine" presStyleLbl="alignNode1" presStyleIdx="0" presStyleCnt="2"/>
      <dgm:spPr/>
    </dgm:pt>
    <dgm:pt modelId="{B151EFE2-8D12-4EE7-B404-C3C790B81FC5}" type="pres">
      <dgm:prSet presAssocID="{2EA2C346-455A-4B8F-98DE-967BC2F2809D}" presName="horz1" presStyleCnt="0"/>
      <dgm:spPr/>
    </dgm:pt>
    <dgm:pt modelId="{807DB8B2-E0ED-47A4-85E5-1173BBF50A56}" type="pres">
      <dgm:prSet presAssocID="{2EA2C346-455A-4B8F-98DE-967BC2F2809D}" presName="tx1" presStyleLbl="revTx" presStyleIdx="0" presStyleCnt="2"/>
      <dgm:spPr/>
    </dgm:pt>
    <dgm:pt modelId="{706C9E4F-9E7D-4722-9257-5A26D163892A}" type="pres">
      <dgm:prSet presAssocID="{2EA2C346-455A-4B8F-98DE-967BC2F2809D}" presName="vert1" presStyleCnt="0"/>
      <dgm:spPr/>
    </dgm:pt>
    <dgm:pt modelId="{D24C239B-DCAB-47F7-97D2-B36D02F5586E}" type="pres">
      <dgm:prSet presAssocID="{338875E3-BE34-4213-A642-DB10A1B1E663}" presName="thickLine" presStyleLbl="alignNode1" presStyleIdx="1" presStyleCnt="2"/>
      <dgm:spPr/>
    </dgm:pt>
    <dgm:pt modelId="{9D1B7310-FF8F-44BE-89C9-955358825574}" type="pres">
      <dgm:prSet presAssocID="{338875E3-BE34-4213-A642-DB10A1B1E663}" presName="horz1" presStyleCnt="0"/>
      <dgm:spPr/>
    </dgm:pt>
    <dgm:pt modelId="{B6F5B8D9-5AA7-4DA6-B2A9-672A5DF032D7}" type="pres">
      <dgm:prSet presAssocID="{338875E3-BE34-4213-A642-DB10A1B1E663}" presName="tx1" presStyleLbl="revTx" presStyleIdx="1" presStyleCnt="2"/>
      <dgm:spPr/>
    </dgm:pt>
    <dgm:pt modelId="{8F6C33EA-CFEC-40D5-B8E7-5EB1189D0B72}" type="pres">
      <dgm:prSet presAssocID="{338875E3-BE34-4213-A642-DB10A1B1E663}" presName="vert1" presStyleCnt="0"/>
      <dgm:spPr/>
    </dgm:pt>
  </dgm:ptLst>
  <dgm:cxnLst>
    <dgm:cxn modelId="{B2F44F0B-9BBB-491F-AB74-55515306C5B5}" srcId="{8D13618B-CD10-4358-A1AD-2F63C1261872}" destId="{2EA2C346-455A-4B8F-98DE-967BC2F2809D}" srcOrd="0" destOrd="0" parTransId="{9104AB83-B9C8-4861-8B24-3519E21BC7F7}" sibTransId="{C63527AB-E7C7-46BD-A5F8-8D3735201828}"/>
    <dgm:cxn modelId="{9B606346-FDC1-4E0B-B6DE-A32B2D48A8CA}" srcId="{8D13618B-CD10-4358-A1AD-2F63C1261872}" destId="{338875E3-BE34-4213-A642-DB10A1B1E663}" srcOrd="1" destOrd="0" parTransId="{16351AD2-5B3E-47EE-ADB1-C8ABAF7F57F5}" sibTransId="{AFF6CD2B-6408-46AA-97D8-B162EC8DB623}"/>
    <dgm:cxn modelId="{64BC5097-B438-4823-BAE3-920A6140ED2C}" type="presOf" srcId="{338875E3-BE34-4213-A642-DB10A1B1E663}" destId="{B6F5B8D9-5AA7-4DA6-B2A9-672A5DF032D7}" srcOrd="0" destOrd="0" presId="urn:microsoft.com/office/officeart/2008/layout/LinedList"/>
    <dgm:cxn modelId="{F71E97A5-7845-4C25-9AF4-0367B1FADD93}" type="presOf" srcId="{8D13618B-CD10-4358-A1AD-2F63C1261872}" destId="{5B0F5DEA-D21A-41E7-8036-D2B136756066}" srcOrd="0" destOrd="0" presId="urn:microsoft.com/office/officeart/2008/layout/LinedList"/>
    <dgm:cxn modelId="{EFE4F4AA-FFB5-49E8-A73A-4490052A1DC1}" type="presOf" srcId="{2EA2C346-455A-4B8F-98DE-967BC2F2809D}" destId="{807DB8B2-E0ED-47A4-85E5-1173BBF50A56}" srcOrd="0" destOrd="0" presId="urn:microsoft.com/office/officeart/2008/layout/LinedList"/>
    <dgm:cxn modelId="{114C06A1-77D2-47F8-A091-D679D4A6AA17}" type="presParOf" srcId="{5B0F5DEA-D21A-41E7-8036-D2B136756066}" destId="{484798B6-E618-43A0-A657-338E118C619D}" srcOrd="0" destOrd="0" presId="urn:microsoft.com/office/officeart/2008/layout/LinedList"/>
    <dgm:cxn modelId="{5CD7E5AD-3D2B-457C-9BF2-A59DCE6AB241}" type="presParOf" srcId="{5B0F5DEA-D21A-41E7-8036-D2B136756066}" destId="{B151EFE2-8D12-4EE7-B404-C3C790B81FC5}" srcOrd="1" destOrd="0" presId="urn:microsoft.com/office/officeart/2008/layout/LinedList"/>
    <dgm:cxn modelId="{E5F7BEB0-DDB2-4C5E-8198-F997C98AFF59}" type="presParOf" srcId="{B151EFE2-8D12-4EE7-B404-C3C790B81FC5}" destId="{807DB8B2-E0ED-47A4-85E5-1173BBF50A56}" srcOrd="0" destOrd="0" presId="urn:microsoft.com/office/officeart/2008/layout/LinedList"/>
    <dgm:cxn modelId="{301CBB17-3CAC-41BA-88D2-3F4D1D6A4E16}" type="presParOf" srcId="{B151EFE2-8D12-4EE7-B404-C3C790B81FC5}" destId="{706C9E4F-9E7D-4722-9257-5A26D163892A}" srcOrd="1" destOrd="0" presId="urn:microsoft.com/office/officeart/2008/layout/LinedList"/>
    <dgm:cxn modelId="{615EC76A-0457-4218-9E2F-DC4388185CF6}" type="presParOf" srcId="{5B0F5DEA-D21A-41E7-8036-D2B136756066}" destId="{D24C239B-DCAB-47F7-97D2-B36D02F5586E}" srcOrd="2" destOrd="0" presId="urn:microsoft.com/office/officeart/2008/layout/LinedList"/>
    <dgm:cxn modelId="{AAB32EA4-E555-450D-A1E7-BD85513B0B79}" type="presParOf" srcId="{5B0F5DEA-D21A-41E7-8036-D2B136756066}" destId="{9D1B7310-FF8F-44BE-89C9-955358825574}" srcOrd="3" destOrd="0" presId="urn:microsoft.com/office/officeart/2008/layout/LinedList"/>
    <dgm:cxn modelId="{4970F4F9-DA30-49F5-8927-2BC6FFB7765F}" type="presParOf" srcId="{9D1B7310-FF8F-44BE-89C9-955358825574}" destId="{B6F5B8D9-5AA7-4DA6-B2A9-672A5DF032D7}" srcOrd="0" destOrd="0" presId="urn:microsoft.com/office/officeart/2008/layout/LinedList"/>
    <dgm:cxn modelId="{794228C6-B0D6-42C2-B3E0-6500565941F7}" type="presParOf" srcId="{9D1B7310-FF8F-44BE-89C9-955358825574}" destId="{8F6C33EA-CFEC-40D5-B8E7-5EB1189D0B72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C87F08C-849E-44BA-9B68-285B2BF7B4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C2587087-9840-435D-A3BA-BE39C9F158E3}">
      <dgm:prSet/>
      <dgm:spPr/>
      <dgm:t>
        <a:bodyPr/>
        <a:lstStyle/>
        <a:p>
          <a:r>
            <a:rPr lang="en-GB" dirty="0"/>
            <a:t>Current rating is the maximum continuous electric current a conductor, device or equipment can safely carry without damaging it. </a:t>
          </a:r>
          <a:endParaRPr lang="en-US" dirty="0"/>
        </a:p>
      </dgm:t>
    </dgm:pt>
    <dgm:pt modelId="{57D23423-61D7-4CD5-A165-7141B11E1977}" type="parTrans" cxnId="{E114BCFD-02C7-4167-AA6E-6609D06E5FB3}">
      <dgm:prSet/>
      <dgm:spPr/>
      <dgm:t>
        <a:bodyPr/>
        <a:lstStyle/>
        <a:p>
          <a:endParaRPr lang="en-US"/>
        </a:p>
      </dgm:t>
    </dgm:pt>
    <dgm:pt modelId="{85117BF9-DAB1-4D5D-9386-B9C91344AD02}" type="sibTrans" cxnId="{E114BCFD-02C7-4167-AA6E-6609D06E5FB3}">
      <dgm:prSet/>
      <dgm:spPr/>
      <dgm:t>
        <a:bodyPr/>
        <a:lstStyle/>
        <a:p>
          <a:endParaRPr lang="en-US"/>
        </a:p>
      </dgm:t>
    </dgm:pt>
    <dgm:pt modelId="{DCDE4F14-D7BC-424A-B18D-A615B5B00682}">
      <dgm:prSet/>
      <dgm:spPr/>
      <dgm:t>
        <a:bodyPr/>
        <a:lstStyle/>
        <a:p>
          <a:r>
            <a:rPr lang="en-US" dirty="0"/>
            <a:t>The Current rating of the </a:t>
          </a:r>
          <a:r>
            <a:rPr lang="en-US" b="1" dirty="0"/>
            <a:t>LG projector is 1.7A </a:t>
          </a:r>
          <a:r>
            <a:rPr lang="en-US" dirty="0"/>
            <a:t>Direct Current. If the </a:t>
          </a:r>
          <a:r>
            <a:rPr lang="en-US" b="1" dirty="0"/>
            <a:t>current increases above 1.7A</a:t>
          </a:r>
          <a:r>
            <a:rPr lang="en-US" dirty="0"/>
            <a:t>, this projector may be damaged. So, it must be supplied with the rated current.</a:t>
          </a:r>
        </a:p>
      </dgm:t>
    </dgm:pt>
    <dgm:pt modelId="{10277EF5-CB07-4BA7-A24A-2EBC8D514464}" type="parTrans" cxnId="{79E8376C-3A2A-4357-9693-ECFC2C1BF15D}">
      <dgm:prSet/>
      <dgm:spPr/>
      <dgm:t>
        <a:bodyPr/>
        <a:lstStyle/>
        <a:p>
          <a:endParaRPr lang="en-US"/>
        </a:p>
      </dgm:t>
    </dgm:pt>
    <dgm:pt modelId="{68CDC41B-8906-407C-98FE-21D813C6DB68}" type="sibTrans" cxnId="{79E8376C-3A2A-4357-9693-ECFC2C1BF15D}">
      <dgm:prSet/>
      <dgm:spPr/>
      <dgm:t>
        <a:bodyPr/>
        <a:lstStyle/>
        <a:p>
          <a:endParaRPr lang="en-US"/>
        </a:p>
      </dgm:t>
    </dgm:pt>
    <dgm:pt modelId="{0D43C1BB-2910-4FF4-B736-A6AA6ADE7D57}" type="pres">
      <dgm:prSet presAssocID="{8C87F08C-849E-44BA-9B68-285B2BF7B426}" presName="linear" presStyleCnt="0">
        <dgm:presLayoutVars>
          <dgm:animLvl val="lvl"/>
          <dgm:resizeHandles val="exact"/>
        </dgm:presLayoutVars>
      </dgm:prSet>
      <dgm:spPr/>
    </dgm:pt>
    <dgm:pt modelId="{86C50102-C20B-42FC-BD5B-8B0C33C46E3E}" type="pres">
      <dgm:prSet presAssocID="{C2587087-9840-435D-A3BA-BE39C9F158E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4A6EB48-709E-4AC5-9931-299E39F70064}" type="pres">
      <dgm:prSet presAssocID="{85117BF9-DAB1-4D5D-9386-B9C91344AD02}" presName="spacer" presStyleCnt="0"/>
      <dgm:spPr/>
    </dgm:pt>
    <dgm:pt modelId="{C5714683-2D26-4E87-98B2-9A95F3A9C6A4}" type="pres">
      <dgm:prSet presAssocID="{DCDE4F14-D7BC-424A-B18D-A615B5B00682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32B05803-CB2B-41A4-AA9F-A55868FEC65C}" type="presOf" srcId="{C2587087-9840-435D-A3BA-BE39C9F158E3}" destId="{86C50102-C20B-42FC-BD5B-8B0C33C46E3E}" srcOrd="0" destOrd="0" presId="urn:microsoft.com/office/officeart/2005/8/layout/vList2"/>
    <dgm:cxn modelId="{79E8376C-3A2A-4357-9693-ECFC2C1BF15D}" srcId="{8C87F08C-849E-44BA-9B68-285B2BF7B426}" destId="{DCDE4F14-D7BC-424A-B18D-A615B5B00682}" srcOrd="1" destOrd="0" parTransId="{10277EF5-CB07-4BA7-A24A-2EBC8D514464}" sibTransId="{68CDC41B-8906-407C-98FE-21D813C6DB68}"/>
    <dgm:cxn modelId="{E7778CA1-8C78-45CE-8CB3-BE07DEA3C460}" type="presOf" srcId="{DCDE4F14-D7BC-424A-B18D-A615B5B00682}" destId="{C5714683-2D26-4E87-98B2-9A95F3A9C6A4}" srcOrd="0" destOrd="0" presId="urn:microsoft.com/office/officeart/2005/8/layout/vList2"/>
    <dgm:cxn modelId="{0D8155B5-05A8-42D1-AF77-98ED066C0EF3}" type="presOf" srcId="{8C87F08C-849E-44BA-9B68-285B2BF7B426}" destId="{0D43C1BB-2910-4FF4-B736-A6AA6ADE7D57}" srcOrd="0" destOrd="0" presId="urn:microsoft.com/office/officeart/2005/8/layout/vList2"/>
    <dgm:cxn modelId="{E114BCFD-02C7-4167-AA6E-6609D06E5FB3}" srcId="{8C87F08C-849E-44BA-9B68-285B2BF7B426}" destId="{C2587087-9840-435D-A3BA-BE39C9F158E3}" srcOrd="0" destOrd="0" parTransId="{57D23423-61D7-4CD5-A165-7141B11E1977}" sibTransId="{85117BF9-DAB1-4D5D-9386-B9C91344AD02}"/>
    <dgm:cxn modelId="{A87AD5A5-8C98-47C7-B12B-EC274C380C1A}" type="presParOf" srcId="{0D43C1BB-2910-4FF4-B736-A6AA6ADE7D57}" destId="{86C50102-C20B-42FC-BD5B-8B0C33C46E3E}" srcOrd="0" destOrd="0" presId="urn:microsoft.com/office/officeart/2005/8/layout/vList2"/>
    <dgm:cxn modelId="{8C9D5B78-3A8B-4CE5-8646-9E16781B7958}" type="presParOf" srcId="{0D43C1BB-2910-4FF4-B736-A6AA6ADE7D57}" destId="{A4A6EB48-709E-4AC5-9931-299E39F70064}" srcOrd="1" destOrd="0" presId="urn:microsoft.com/office/officeart/2005/8/layout/vList2"/>
    <dgm:cxn modelId="{D7D02DB6-8296-419C-9ECB-3A6B03F5B375}" type="presParOf" srcId="{0D43C1BB-2910-4FF4-B736-A6AA6ADE7D57}" destId="{C5714683-2D26-4E87-98B2-9A95F3A9C6A4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87F08C-849E-44BA-9B68-285B2BF7B426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0D43C1BB-2910-4FF4-B736-A6AA6ADE7D57}" type="pres">
      <dgm:prSet presAssocID="{8C87F08C-849E-44BA-9B68-285B2BF7B426}" presName="linear" presStyleCnt="0">
        <dgm:presLayoutVars>
          <dgm:animLvl val="lvl"/>
          <dgm:resizeHandles val="exact"/>
        </dgm:presLayoutVars>
      </dgm:prSet>
      <dgm:spPr/>
    </dgm:pt>
  </dgm:ptLst>
  <dgm:cxnLst>
    <dgm:cxn modelId="{0D8155B5-05A8-42D1-AF77-98ED066C0EF3}" type="presOf" srcId="{8C87F08C-849E-44BA-9B68-285B2BF7B426}" destId="{0D43C1BB-2910-4FF4-B736-A6AA6ADE7D57}" srcOrd="0" destOrd="0" presId="urn:microsoft.com/office/officeart/2005/8/layout/vList2"/>
  </dgm:cxnLst>
  <dgm:bg>
    <a:blipFill>
      <a:blip xmlns:r="http://schemas.openxmlformats.org/officeDocument/2006/relationships" r:embed="rId1"/>
      <a:stretch>
        <a:fillRect/>
      </a:stretch>
    </a:blip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F02811-A446-4B38-BDA9-0B56D6D479E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516D352A-2560-44C9-A2E3-37A9E39B3206}">
      <dgm:prSet/>
      <dgm:spPr/>
      <dgm:t>
        <a:bodyPr/>
        <a:lstStyle/>
        <a:p>
          <a:r>
            <a:rPr lang="en-IN" dirty="0"/>
            <a:t>Electrical power is the rate at which </a:t>
          </a:r>
          <a:r>
            <a:rPr lang="en-IN" dirty="0">
              <a:solidFill>
                <a:schemeClr val="bg1"/>
              </a:solidFill>
            </a:rPr>
            <a:t>electrical energy is converted into another form of energy</a:t>
          </a:r>
          <a:r>
            <a:rPr lang="en-IN" dirty="0"/>
            <a:t>, such as motion, heat, lights or electromagnetic field.</a:t>
          </a:r>
          <a:endParaRPr lang="en-US" dirty="0"/>
        </a:p>
      </dgm:t>
    </dgm:pt>
    <dgm:pt modelId="{CB1E74FD-A4BE-457E-BBC2-EAE777C1C78D}" type="parTrans" cxnId="{D2AE3ACC-501E-44C3-8C93-32805169033F}">
      <dgm:prSet/>
      <dgm:spPr/>
      <dgm:t>
        <a:bodyPr/>
        <a:lstStyle/>
        <a:p>
          <a:endParaRPr lang="en-US"/>
        </a:p>
      </dgm:t>
    </dgm:pt>
    <dgm:pt modelId="{7B49FD94-F661-4F58-808D-843EA18FF8BF}" type="sibTrans" cxnId="{D2AE3ACC-501E-44C3-8C93-32805169033F}">
      <dgm:prSet/>
      <dgm:spPr/>
      <dgm:t>
        <a:bodyPr/>
        <a:lstStyle/>
        <a:p>
          <a:endParaRPr lang="en-US"/>
        </a:p>
      </dgm:t>
    </dgm:pt>
    <dgm:pt modelId="{A11CCD0D-557A-463F-B04B-6D2FB61248CF}">
      <dgm:prSet/>
      <dgm:spPr/>
      <dgm:t>
        <a:bodyPr/>
        <a:lstStyle/>
        <a:p>
          <a:r>
            <a:rPr lang="en-IN" dirty="0"/>
            <a:t>The Electrical Power is represented by </a:t>
          </a:r>
          <a:r>
            <a:rPr lang="en-IN" b="1" dirty="0"/>
            <a:t>P</a:t>
          </a:r>
          <a:r>
            <a:rPr lang="en-IN" dirty="0"/>
            <a:t>. </a:t>
          </a:r>
          <a:endParaRPr lang="en-US" dirty="0"/>
        </a:p>
      </dgm:t>
    </dgm:pt>
    <dgm:pt modelId="{8C386433-CCF7-468C-ABBB-B789FBC40282}" type="parTrans" cxnId="{02A073B1-B80C-4AF5-99F2-557A4AAFB616}">
      <dgm:prSet/>
      <dgm:spPr/>
      <dgm:t>
        <a:bodyPr/>
        <a:lstStyle/>
        <a:p>
          <a:endParaRPr lang="en-US"/>
        </a:p>
      </dgm:t>
    </dgm:pt>
    <dgm:pt modelId="{D69DD1E7-D71B-473B-846F-946B91FFDDB6}" type="sibTrans" cxnId="{02A073B1-B80C-4AF5-99F2-557A4AAFB616}">
      <dgm:prSet/>
      <dgm:spPr/>
      <dgm:t>
        <a:bodyPr/>
        <a:lstStyle/>
        <a:p>
          <a:endParaRPr lang="en-US"/>
        </a:p>
      </dgm:t>
    </dgm:pt>
    <dgm:pt modelId="{CFA5AD6A-D72F-423F-A9ED-10A0534608BF}">
      <dgm:prSet/>
      <dgm:spPr/>
      <dgm:t>
        <a:bodyPr/>
        <a:lstStyle/>
        <a:p>
          <a:r>
            <a:rPr lang="en-IN" dirty="0"/>
            <a:t>The unit of power is </a:t>
          </a:r>
          <a:r>
            <a:rPr lang="en-IN" b="1" dirty="0"/>
            <a:t>Watt(W).</a:t>
          </a:r>
        </a:p>
        <a:p>
          <a:r>
            <a:rPr lang="en-IN" b="1" dirty="0"/>
            <a:t>1 Watt = 1Volt ×1Ampere </a:t>
          </a:r>
          <a:endParaRPr lang="en-US" dirty="0"/>
        </a:p>
      </dgm:t>
    </dgm:pt>
    <dgm:pt modelId="{F771F53D-4A61-42EB-95F9-DE69540036FA}" type="parTrans" cxnId="{CCA67026-E4D7-4C54-A730-ED7F93BCCE83}">
      <dgm:prSet/>
      <dgm:spPr/>
      <dgm:t>
        <a:bodyPr/>
        <a:lstStyle/>
        <a:p>
          <a:endParaRPr lang="en-US"/>
        </a:p>
      </dgm:t>
    </dgm:pt>
    <dgm:pt modelId="{3355C415-4E77-4892-BDAE-0AA6296EE44F}" type="sibTrans" cxnId="{CCA67026-E4D7-4C54-A730-ED7F93BCCE83}">
      <dgm:prSet/>
      <dgm:spPr/>
      <dgm:t>
        <a:bodyPr/>
        <a:lstStyle/>
        <a:p>
          <a:endParaRPr lang="en-US"/>
        </a:p>
      </dgm:t>
    </dgm:pt>
    <dgm:pt modelId="{61F23D2F-C864-4181-A2A3-84D63AAA6F7F}" type="pres">
      <dgm:prSet presAssocID="{A1F02811-A446-4B38-BDA9-0B56D6D479E5}" presName="linear" presStyleCnt="0">
        <dgm:presLayoutVars>
          <dgm:animLvl val="lvl"/>
          <dgm:resizeHandles val="exact"/>
        </dgm:presLayoutVars>
      </dgm:prSet>
      <dgm:spPr/>
    </dgm:pt>
    <dgm:pt modelId="{212D6A70-8359-4707-821A-228B93A09930}" type="pres">
      <dgm:prSet presAssocID="{516D352A-2560-44C9-A2E3-37A9E39B320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04F477-42F3-484F-B536-D586004CC64D}" type="pres">
      <dgm:prSet presAssocID="{7B49FD94-F661-4F58-808D-843EA18FF8BF}" presName="spacer" presStyleCnt="0"/>
      <dgm:spPr/>
    </dgm:pt>
    <dgm:pt modelId="{910A0B35-1860-48FC-A3E1-EBC84A340BD4}" type="pres">
      <dgm:prSet presAssocID="{A11CCD0D-557A-463F-B04B-6D2FB61248C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EE33AAA-AC1B-427D-B805-75162A32163C}" type="pres">
      <dgm:prSet presAssocID="{D69DD1E7-D71B-473B-846F-946B91FFDDB6}" presName="spacer" presStyleCnt="0"/>
      <dgm:spPr/>
    </dgm:pt>
    <dgm:pt modelId="{5F0D4FBB-1036-4129-B029-F4814EAC6B13}" type="pres">
      <dgm:prSet presAssocID="{CFA5AD6A-D72F-423F-A9ED-10A0534608BF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CA67026-E4D7-4C54-A730-ED7F93BCCE83}" srcId="{A1F02811-A446-4B38-BDA9-0B56D6D479E5}" destId="{CFA5AD6A-D72F-423F-A9ED-10A0534608BF}" srcOrd="2" destOrd="0" parTransId="{F771F53D-4A61-42EB-95F9-DE69540036FA}" sibTransId="{3355C415-4E77-4892-BDAE-0AA6296EE44F}"/>
    <dgm:cxn modelId="{A442432F-F5F4-4552-B1BB-B31F960846E1}" type="presOf" srcId="{A1F02811-A446-4B38-BDA9-0B56D6D479E5}" destId="{61F23D2F-C864-4181-A2A3-84D63AAA6F7F}" srcOrd="0" destOrd="0" presId="urn:microsoft.com/office/officeart/2005/8/layout/vList2"/>
    <dgm:cxn modelId="{8DC15B63-42AE-4BAC-8642-EDF6C7B6202F}" type="presOf" srcId="{516D352A-2560-44C9-A2E3-37A9E39B3206}" destId="{212D6A70-8359-4707-821A-228B93A09930}" srcOrd="0" destOrd="0" presId="urn:microsoft.com/office/officeart/2005/8/layout/vList2"/>
    <dgm:cxn modelId="{5220A554-6E0F-4EFB-85AF-CF217F8BE0FF}" type="presOf" srcId="{CFA5AD6A-D72F-423F-A9ED-10A0534608BF}" destId="{5F0D4FBB-1036-4129-B029-F4814EAC6B13}" srcOrd="0" destOrd="0" presId="urn:microsoft.com/office/officeart/2005/8/layout/vList2"/>
    <dgm:cxn modelId="{076B1585-2223-447D-AECB-BF9DD38461B7}" type="presOf" srcId="{A11CCD0D-557A-463F-B04B-6D2FB61248CF}" destId="{910A0B35-1860-48FC-A3E1-EBC84A340BD4}" srcOrd="0" destOrd="0" presId="urn:microsoft.com/office/officeart/2005/8/layout/vList2"/>
    <dgm:cxn modelId="{02A073B1-B80C-4AF5-99F2-557A4AAFB616}" srcId="{A1F02811-A446-4B38-BDA9-0B56D6D479E5}" destId="{A11CCD0D-557A-463F-B04B-6D2FB61248CF}" srcOrd="1" destOrd="0" parTransId="{8C386433-CCF7-468C-ABBB-B789FBC40282}" sibTransId="{D69DD1E7-D71B-473B-846F-946B91FFDDB6}"/>
    <dgm:cxn modelId="{D2AE3ACC-501E-44C3-8C93-32805169033F}" srcId="{A1F02811-A446-4B38-BDA9-0B56D6D479E5}" destId="{516D352A-2560-44C9-A2E3-37A9E39B3206}" srcOrd="0" destOrd="0" parTransId="{CB1E74FD-A4BE-457E-BBC2-EAE777C1C78D}" sibTransId="{7B49FD94-F661-4F58-808D-843EA18FF8BF}"/>
    <dgm:cxn modelId="{36E89B02-6921-4E86-BDBC-C7F60AFBE530}" type="presParOf" srcId="{61F23D2F-C864-4181-A2A3-84D63AAA6F7F}" destId="{212D6A70-8359-4707-821A-228B93A09930}" srcOrd="0" destOrd="0" presId="urn:microsoft.com/office/officeart/2005/8/layout/vList2"/>
    <dgm:cxn modelId="{50EC582F-C32D-409B-84C5-96176EB2C5F7}" type="presParOf" srcId="{61F23D2F-C864-4181-A2A3-84D63AAA6F7F}" destId="{9D04F477-42F3-484F-B536-D586004CC64D}" srcOrd="1" destOrd="0" presId="urn:microsoft.com/office/officeart/2005/8/layout/vList2"/>
    <dgm:cxn modelId="{631B4BD6-5697-455A-AF5E-C9047B1E13EB}" type="presParOf" srcId="{61F23D2F-C864-4181-A2A3-84D63AAA6F7F}" destId="{910A0B35-1860-48FC-A3E1-EBC84A340BD4}" srcOrd="2" destOrd="0" presId="urn:microsoft.com/office/officeart/2005/8/layout/vList2"/>
    <dgm:cxn modelId="{C8B5F9CE-805D-48E9-B933-BD545E0EDB23}" type="presParOf" srcId="{61F23D2F-C864-4181-A2A3-84D63AAA6F7F}" destId="{AEE33AAA-AC1B-427D-B805-75162A32163C}" srcOrd="3" destOrd="0" presId="urn:microsoft.com/office/officeart/2005/8/layout/vList2"/>
    <dgm:cxn modelId="{32D00222-F623-4411-B738-020246BAE72B}" type="presParOf" srcId="{61F23D2F-C864-4181-A2A3-84D63AAA6F7F}" destId="{5F0D4FBB-1036-4129-B029-F4814EAC6B13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95AB054-B5AA-404D-8B69-9E9854E5DBC0}">
      <dsp:nvSpPr>
        <dsp:cNvPr id="0" name=""/>
        <dsp:cNvSpPr/>
      </dsp:nvSpPr>
      <dsp:spPr>
        <a:xfrm>
          <a:off x="0" y="44370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The flow of electric current </a:t>
          </a:r>
          <a:r>
            <a:rPr lang="en-IN" sz="2900" kern="1200" dirty="0">
              <a:solidFill>
                <a:srgbClr val="FFFF00"/>
              </a:solidFill>
            </a:rPr>
            <a:t>periodically reverses direction.</a:t>
          </a:r>
          <a:endParaRPr lang="en-US" sz="2900" kern="1200" dirty="0">
            <a:solidFill>
              <a:srgbClr val="FFFF00"/>
            </a:solidFill>
          </a:endParaRPr>
        </a:p>
      </dsp:txBody>
      <dsp:txXfrm>
        <a:off x="79193" y="123563"/>
        <a:ext cx="6333967" cy="1463892"/>
      </dsp:txXfrm>
    </dsp:sp>
    <dsp:sp modelId="{3D3C1BFB-BED5-42B3-B51D-F3A8C84630A6}">
      <dsp:nvSpPr>
        <dsp:cNvPr id="0" name=""/>
        <dsp:cNvSpPr/>
      </dsp:nvSpPr>
      <dsp:spPr>
        <a:xfrm>
          <a:off x="0" y="1750168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An AC waveform can be </a:t>
          </a:r>
          <a:r>
            <a:rPr lang="en-IN" sz="2900" kern="1200" dirty="0">
              <a:solidFill>
                <a:srgbClr val="FFFF00"/>
              </a:solidFill>
            </a:rPr>
            <a:t>sinusoidal</a:t>
          </a:r>
          <a:r>
            <a:rPr lang="en-IN" sz="2900" kern="1200" dirty="0">
              <a:solidFill>
                <a:schemeClr val="bg1"/>
              </a:solidFill>
            </a:rPr>
            <a:t>, square, or sawtooth-shaped</a:t>
          </a:r>
          <a:r>
            <a:rPr lang="en-IN" sz="2900" kern="1200" dirty="0">
              <a:solidFill>
                <a:srgbClr val="FFFF00"/>
              </a:solidFill>
            </a:rPr>
            <a:t>. </a:t>
          </a:r>
          <a:r>
            <a:rPr lang="en-IN" sz="2900" kern="1200" dirty="0"/>
            <a:t>Some AC waveforms are irregular or complicated. </a:t>
          </a:r>
          <a:endParaRPr lang="en-US" sz="2900" kern="1200" dirty="0"/>
        </a:p>
      </dsp:txBody>
      <dsp:txXfrm>
        <a:off x="79193" y="1829361"/>
        <a:ext cx="6333967" cy="1463892"/>
      </dsp:txXfrm>
    </dsp:sp>
    <dsp:sp modelId="{A6AF8994-856F-4E01-9370-6DED133540AD}">
      <dsp:nvSpPr>
        <dsp:cNvPr id="0" name=""/>
        <dsp:cNvSpPr/>
      </dsp:nvSpPr>
      <dsp:spPr>
        <a:xfrm>
          <a:off x="0" y="3455966"/>
          <a:ext cx="6492353" cy="1622278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2900" kern="1200" dirty="0"/>
            <a:t>An example of sine-wave AC is common </a:t>
          </a:r>
          <a:r>
            <a:rPr lang="en-IN" sz="2900" kern="1200" dirty="0">
              <a:solidFill>
                <a:srgbClr val="FFFF00"/>
              </a:solidFill>
            </a:rPr>
            <a:t>household utility current.</a:t>
          </a:r>
          <a:endParaRPr lang="en-US" sz="2900" kern="1200" dirty="0">
            <a:solidFill>
              <a:srgbClr val="FFFF00"/>
            </a:solidFill>
          </a:endParaRPr>
        </a:p>
      </dsp:txBody>
      <dsp:txXfrm>
        <a:off x="79193" y="3535159"/>
        <a:ext cx="6333967" cy="146389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84798B6-E618-43A0-A657-338E118C619D}">
      <dsp:nvSpPr>
        <dsp:cNvPr id="0" name=""/>
        <dsp:cNvSpPr/>
      </dsp:nvSpPr>
      <dsp:spPr>
        <a:xfrm>
          <a:off x="0" y="0"/>
          <a:ext cx="6147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7DB8B2-E0ED-47A4-85E5-1173BBF50A56}">
      <dsp:nvSpPr>
        <dsp:cNvPr id="0" name=""/>
        <dsp:cNvSpPr/>
      </dsp:nvSpPr>
      <dsp:spPr>
        <a:xfrm>
          <a:off x="0" y="0"/>
          <a:ext cx="6147379" cy="2189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 dirty="0"/>
            <a:t>DC is the </a:t>
          </a:r>
          <a:r>
            <a:rPr lang="en-IN" sz="3400" b="1" kern="1200" dirty="0"/>
            <a:t>unidirectional flow of electric charge </a:t>
          </a:r>
          <a:r>
            <a:rPr lang="en-IN" sz="3400" kern="1200" dirty="0"/>
            <a:t>carriers</a:t>
          </a:r>
          <a:endParaRPr lang="en-US" sz="3400" kern="1200" dirty="0"/>
        </a:p>
      </dsp:txBody>
      <dsp:txXfrm>
        <a:off x="0" y="0"/>
        <a:ext cx="6147379" cy="2189378"/>
      </dsp:txXfrm>
    </dsp:sp>
    <dsp:sp modelId="{D24C239B-DCAB-47F7-97D2-B36D02F5586E}">
      <dsp:nvSpPr>
        <dsp:cNvPr id="0" name=""/>
        <dsp:cNvSpPr/>
      </dsp:nvSpPr>
      <dsp:spPr>
        <a:xfrm>
          <a:off x="0" y="2189378"/>
          <a:ext cx="6147379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F5B8D9-5AA7-4DA6-B2A9-672A5DF032D7}">
      <dsp:nvSpPr>
        <dsp:cNvPr id="0" name=""/>
        <dsp:cNvSpPr/>
      </dsp:nvSpPr>
      <dsp:spPr>
        <a:xfrm>
          <a:off x="0" y="2189378"/>
          <a:ext cx="6147379" cy="21893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400" kern="1200" dirty="0"/>
            <a:t>The </a:t>
          </a:r>
          <a:r>
            <a:rPr lang="en-IN" sz="3400" b="1" kern="1200" dirty="0"/>
            <a:t>intensity of the current can vary with time</a:t>
          </a:r>
          <a:r>
            <a:rPr lang="en-IN" sz="3400" kern="1200" dirty="0"/>
            <a:t>, but the general </a:t>
          </a:r>
          <a:r>
            <a:rPr lang="en-IN" sz="3400" b="1" kern="1200" dirty="0"/>
            <a:t>direction</a:t>
          </a:r>
          <a:r>
            <a:rPr lang="en-IN" sz="3400" kern="1200" dirty="0"/>
            <a:t> of movement always stays the same.</a:t>
          </a:r>
          <a:endParaRPr lang="en-US" sz="3400" kern="1200" dirty="0"/>
        </a:p>
      </dsp:txBody>
      <dsp:txXfrm>
        <a:off x="0" y="2189378"/>
        <a:ext cx="6147379" cy="21893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C50102-C20B-42FC-BD5B-8B0C33C46E3E}">
      <dsp:nvSpPr>
        <dsp:cNvPr id="0" name=""/>
        <dsp:cNvSpPr/>
      </dsp:nvSpPr>
      <dsp:spPr>
        <a:xfrm>
          <a:off x="0" y="63370"/>
          <a:ext cx="6768549" cy="243550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Current rating is the maximum continuous electric current a conductor, device or equipment can safely carry without damaging it. </a:t>
          </a:r>
          <a:endParaRPr lang="en-US" sz="2800" kern="1200" dirty="0"/>
        </a:p>
      </dsp:txBody>
      <dsp:txXfrm>
        <a:off x="118891" y="182261"/>
        <a:ext cx="6530767" cy="2197719"/>
      </dsp:txXfrm>
    </dsp:sp>
    <dsp:sp modelId="{C5714683-2D26-4E87-98B2-9A95F3A9C6A4}">
      <dsp:nvSpPr>
        <dsp:cNvPr id="0" name=""/>
        <dsp:cNvSpPr/>
      </dsp:nvSpPr>
      <dsp:spPr>
        <a:xfrm>
          <a:off x="0" y="2579512"/>
          <a:ext cx="6768549" cy="2435501"/>
        </a:xfrm>
        <a:prstGeom prst="roundRect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The Current rating of the </a:t>
          </a:r>
          <a:r>
            <a:rPr lang="en-US" sz="2800" b="1" kern="1200" dirty="0"/>
            <a:t>LG projector is 1.7A </a:t>
          </a:r>
          <a:r>
            <a:rPr lang="en-US" sz="2800" kern="1200" dirty="0"/>
            <a:t>Direct Current. If the </a:t>
          </a:r>
          <a:r>
            <a:rPr lang="en-US" sz="2800" b="1" kern="1200" dirty="0"/>
            <a:t>current increases above 1.7A</a:t>
          </a:r>
          <a:r>
            <a:rPr lang="en-US" sz="2800" kern="1200" dirty="0"/>
            <a:t>, this projector may be damaged. So, it must be supplied with the rated current.</a:t>
          </a:r>
        </a:p>
      </dsp:txBody>
      <dsp:txXfrm>
        <a:off x="118891" y="2698403"/>
        <a:ext cx="6530767" cy="219771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2D6A70-8359-4707-821A-228B93A09930}">
      <dsp:nvSpPr>
        <dsp:cNvPr id="0" name=""/>
        <dsp:cNvSpPr/>
      </dsp:nvSpPr>
      <dsp:spPr>
        <a:xfrm>
          <a:off x="0" y="40158"/>
          <a:ext cx="9962734" cy="170469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Electrical power is the rate at which </a:t>
          </a:r>
          <a:r>
            <a:rPr lang="en-IN" sz="3100" kern="1200" dirty="0">
              <a:solidFill>
                <a:schemeClr val="bg1"/>
              </a:solidFill>
            </a:rPr>
            <a:t>electrical energy is converted into another form of energy</a:t>
          </a:r>
          <a:r>
            <a:rPr lang="en-IN" sz="3100" kern="1200" dirty="0"/>
            <a:t>, such as motion, heat, lights or electromagnetic field.</a:t>
          </a:r>
          <a:endParaRPr lang="en-US" sz="3100" kern="1200" dirty="0"/>
        </a:p>
      </dsp:txBody>
      <dsp:txXfrm>
        <a:off x="83216" y="123374"/>
        <a:ext cx="9796302" cy="1538258"/>
      </dsp:txXfrm>
    </dsp:sp>
    <dsp:sp modelId="{910A0B35-1860-48FC-A3E1-EBC84A340BD4}">
      <dsp:nvSpPr>
        <dsp:cNvPr id="0" name=""/>
        <dsp:cNvSpPr/>
      </dsp:nvSpPr>
      <dsp:spPr>
        <a:xfrm>
          <a:off x="0" y="1834128"/>
          <a:ext cx="9962734" cy="170469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The Electrical Power is represented by </a:t>
          </a:r>
          <a:r>
            <a:rPr lang="en-IN" sz="3100" b="1" kern="1200" dirty="0"/>
            <a:t>P</a:t>
          </a:r>
          <a:r>
            <a:rPr lang="en-IN" sz="3100" kern="1200" dirty="0"/>
            <a:t>. </a:t>
          </a:r>
          <a:endParaRPr lang="en-US" sz="3100" kern="1200" dirty="0"/>
        </a:p>
      </dsp:txBody>
      <dsp:txXfrm>
        <a:off x="83216" y="1917344"/>
        <a:ext cx="9796302" cy="1538258"/>
      </dsp:txXfrm>
    </dsp:sp>
    <dsp:sp modelId="{5F0D4FBB-1036-4129-B029-F4814EAC6B13}">
      <dsp:nvSpPr>
        <dsp:cNvPr id="0" name=""/>
        <dsp:cNvSpPr/>
      </dsp:nvSpPr>
      <dsp:spPr>
        <a:xfrm>
          <a:off x="0" y="3628099"/>
          <a:ext cx="9962734" cy="170469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kern="1200" dirty="0"/>
            <a:t>The unit of power is </a:t>
          </a:r>
          <a:r>
            <a:rPr lang="en-IN" sz="3100" b="1" kern="1200" dirty="0"/>
            <a:t>Watt(W).</a:t>
          </a:r>
        </a:p>
        <a:p>
          <a:pPr marL="0" lvl="0" indent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IN" sz="3100" b="1" kern="1200" dirty="0"/>
            <a:t>1 Watt = 1Volt ×1Ampere </a:t>
          </a:r>
          <a:endParaRPr lang="en-US" sz="3100" kern="1200" dirty="0"/>
        </a:p>
      </dsp:txBody>
      <dsp:txXfrm>
        <a:off x="83216" y="3711315"/>
        <a:ext cx="9796302" cy="153825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5T09:19:43.809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21563 11706 52 0,'-26'17'27'15,"7"9"-90"-15</inkml:trace>
  <inkml:trace contextRef="#ctx0" brushRef="#br0" timeOffset="8419.43">12165 13695 25 0,'7'-5'71'0,"6"1"-12"0,-6-1-8 16,5 5-12-16,-4 0-10 0,-2 0-9 16,-6 0-9-16,6 0-16 0,0 0-15 15,-6 0-8-15,0 0-5 0,0 0-3 0,0 0 1 16,0 0 7-16,0 0 8 0,0 0 6 15,0 0 1-15,0 0-3 0,0 0-5 0,0 0-9 16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8191" units="in"/>
          <inkml:channel name="T" type="integer" max="2.14748E9" units="dev"/>
        </inkml:traceFormat>
        <inkml:channelProperties>
          <inkml:channelProperty channel="X" name="resolution" value="6301.34619" units="1/cm"/>
          <inkml:channelProperty channel="Y" name="resolution" value="6301.34619" units="1/cm"/>
          <inkml:channelProperty channel="F" name="resolution" value="3999.51147" units="1/in"/>
          <inkml:channelProperty channel="T" name="resolution" value="1" units="1/dev"/>
        </inkml:channelProperties>
      </inkml:inkSource>
      <inkml:timestamp xml:id="ts0" timeString="2023-06-05T10:49:28.365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8251 16764 38 0,'0'9'33'15,"7"0"-11"-15,6-1-9 0,-6 0-14 0,5 1-24 16,2 0-33-16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05/12/2025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7492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A0D4883-6DC0-4D24-535C-14E854CCA8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957C04C-2CC4-70E2-3D5A-E7DA6E696EA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C1124C4-5195-0C43-F7C9-4D500A2767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FD480FD-D1B2-6CEB-657C-022D6A90F1A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2940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4EE667C-6405-7207-2D20-AA254B1A87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48EC555-231B-EE92-924F-3F919BD635A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2ECECC-4143-5D83-022B-E3C68D2D56D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4B919ED-07E5-5067-173F-8B079F6CC7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40641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794BB68-77AA-E19E-63CD-17E2AA4531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764142-2E8D-E7F3-8F11-9C31273A107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04E7071-8FD0-C517-1CF2-1CAC94AFC4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AC6B4A-434F-142C-F184-28C9BE3405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402437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4510F9-8A64-D90D-7706-28006D9EA2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4791146-C910-A5AB-8B57-E55BFF41DE3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54C5AA-FA42-00FC-63B8-6EA326B3EC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74E6C4-6FFB-7E64-B51A-2D8D3751CE9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097228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A61108-1F20-D9C5-742D-041EC17FAA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28238DF-0979-E7EB-AAA5-8F1C6E1F360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AA628A-DCD7-0986-CF9B-8B99D306517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7ABF0-0FFA-A998-678C-33CB9220BF7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58834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B92ACC-B2D0-9668-9311-2D27103B7E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E0496C-F399-B5E7-9A86-D2E804F9036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715E0E-ED1F-473B-E4A5-F2D82191A0E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5D1E639-340C-D74A-774D-40E7E58899D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78294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78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38A54EF0-59F2-4659-04C8-6519B050F99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E86675C8-3188-9E3E-394B-11004567D8F6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7172" name="Rectangle 6">
            <a:extLst>
              <a:ext uri="{FF2B5EF4-FFF2-40B4-BE49-F238E27FC236}">
                <a16:creationId xmlns:a16="http://schemas.microsoft.com/office/drawing/2014/main" id="{C037BA56-4026-A7D3-D16C-5D9000D101E8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7173" name="Rectangle 7">
            <a:extLst>
              <a:ext uri="{FF2B5EF4-FFF2-40B4-BE49-F238E27FC236}">
                <a16:creationId xmlns:a16="http://schemas.microsoft.com/office/drawing/2014/main" id="{B8BF22F3-072E-B650-8350-1875B268CD2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BB4FF17-32FC-45CE-8408-EB8BA7216E4B}" type="slidenum">
              <a:rPr lang="en-GB" altLang="en-US"/>
              <a:pPr/>
              <a:t>13</a:t>
            </a:fld>
            <a:endParaRPr lang="en-GB" altLang="en-US"/>
          </a:p>
        </p:txBody>
      </p:sp>
      <p:sp>
        <p:nvSpPr>
          <p:cNvPr id="7174" name="Rectangle 7">
            <a:extLst>
              <a:ext uri="{FF2B5EF4-FFF2-40B4-BE49-F238E27FC236}">
                <a16:creationId xmlns:a16="http://schemas.microsoft.com/office/drawing/2014/main" id="{1CE3E7CE-85AF-8C77-B5BA-63F3E3EC965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7A492FA-6105-4F40-B504-959DBAA9E5A9}" type="slidenum">
              <a:rPr lang="en-GB" altLang="en-US"/>
              <a:pPr algn="r" eaLnBrk="1" hangingPunct="1">
                <a:spcBef>
                  <a:spcPct val="0"/>
                </a:spcBef>
              </a:pPr>
              <a:t>13</a:t>
            </a:fld>
            <a:endParaRPr lang="en-GB" altLang="en-US"/>
          </a:p>
        </p:txBody>
      </p:sp>
      <p:sp>
        <p:nvSpPr>
          <p:cNvPr id="7175" name="Rectangle 2">
            <a:extLst>
              <a:ext uri="{FF2B5EF4-FFF2-40B4-BE49-F238E27FC236}">
                <a16:creationId xmlns:a16="http://schemas.microsoft.com/office/drawing/2014/main" id="{FC96E396-4898-FD53-C968-55A90C43D73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6" name="Rectangle 3">
            <a:extLst>
              <a:ext uri="{FF2B5EF4-FFF2-40B4-BE49-F238E27FC236}">
                <a16:creationId xmlns:a16="http://schemas.microsoft.com/office/drawing/2014/main" id="{FD6342DD-7C60-045B-66A6-5A76A995F8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35458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60424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EB324C39-D630-F9C8-469B-3E1BC384487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47220B4D-2938-8435-6A6E-1F422A5E242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15364" name="Rectangle 6">
            <a:extLst>
              <a:ext uri="{FF2B5EF4-FFF2-40B4-BE49-F238E27FC236}">
                <a16:creationId xmlns:a16="http://schemas.microsoft.com/office/drawing/2014/main" id="{E0BBEEFD-C5FC-20F9-A50D-CDD164AFB26E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15365" name="Rectangle 7">
            <a:extLst>
              <a:ext uri="{FF2B5EF4-FFF2-40B4-BE49-F238E27FC236}">
                <a16:creationId xmlns:a16="http://schemas.microsoft.com/office/drawing/2014/main" id="{FD247E26-20C6-68ED-27A7-937D48AE48B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BAF7CD4D-2558-4663-86BD-2121E5446FCE}" type="slidenum">
              <a:rPr lang="en-GB" altLang="en-US"/>
              <a:pPr/>
              <a:t>21</a:t>
            </a:fld>
            <a:endParaRPr lang="en-GB" altLang="en-US"/>
          </a:p>
        </p:txBody>
      </p:sp>
      <p:sp>
        <p:nvSpPr>
          <p:cNvPr id="15366" name="Rectangle 7">
            <a:extLst>
              <a:ext uri="{FF2B5EF4-FFF2-40B4-BE49-F238E27FC236}">
                <a16:creationId xmlns:a16="http://schemas.microsoft.com/office/drawing/2014/main" id="{5A5C400D-8153-4484-6196-5686F442143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E00C025-7668-4DFC-A71F-B1815776C954}" type="slidenum">
              <a:rPr lang="en-GB" altLang="en-US"/>
              <a:pPr algn="r" eaLnBrk="1" hangingPunct="1">
                <a:spcBef>
                  <a:spcPct val="0"/>
                </a:spcBef>
              </a:pPr>
              <a:t>21</a:t>
            </a:fld>
            <a:endParaRPr lang="en-GB" altLang="en-US"/>
          </a:p>
        </p:txBody>
      </p:sp>
      <p:sp>
        <p:nvSpPr>
          <p:cNvPr id="15367" name="Rectangle 2">
            <a:extLst>
              <a:ext uri="{FF2B5EF4-FFF2-40B4-BE49-F238E27FC236}">
                <a16:creationId xmlns:a16="http://schemas.microsoft.com/office/drawing/2014/main" id="{B8DACEED-DBC3-26AD-F576-0277D133B61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8" name="Rectangle 3">
            <a:extLst>
              <a:ext uri="{FF2B5EF4-FFF2-40B4-BE49-F238E27FC236}">
                <a16:creationId xmlns:a16="http://schemas.microsoft.com/office/drawing/2014/main" id="{BA5914D9-B8A3-9686-BF6B-E54152F75C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AutoNum type="arabicParenR"/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F978DC53-79DB-9073-A5B8-D09FE375BB31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90A59F94-08B4-EB9C-0515-67CE6A9E3E7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17412" name="Rectangle 6">
            <a:extLst>
              <a:ext uri="{FF2B5EF4-FFF2-40B4-BE49-F238E27FC236}">
                <a16:creationId xmlns:a16="http://schemas.microsoft.com/office/drawing/2014/main" id="{BA2B1B43-C05B-2FFF-706E-EB69DB8591DD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17413" name="Rectangle 7">
            <a:extLst>
              <a:ext uri="{FF2B5EF4-FFF2-40B4-BE49-F238E27FC236}">
                <a16:creationId xmlns:a16="http://schemas.microsoft.com/office/drawing/2014/main" id="{DFA48CEA-4C31-1F20-EE13-8C8E0283A54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48727B8-4E81-442C-A2B8-BBA973A1D13A}" type="slidenum">
              <a:rPr lang="en-GB" altLang="en-US"/>
              <a:pPr/>
              <a:t>22</a:t>
            </a:fld>
            <a:endParaRPr lang="en-GB" altLang="en-US"/>
          </a:p>
        </p:txBody>
      </p:sp>
      <p:sp>
        <p:nvSpPr>
          <p:cNvPr id="17414" name="Rectangle 7">
            <a:extLst>
              <a:ext uri="{FF2B5EF4-FFF2-40B4-BE49-F238E27FC236}">
                <a16:creationId xmlns:a16="http://schemas.microsoft.com/office/drawing/2014/main" id="{C690343B-2513-AC1E-5073-185C991BE7C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230A5480-07FD-4D01-83FA-10E7A68DDC0E}" type="slidenum">
              <a:rPr lang="en-GB" altLang="en-US"/>
              <a:pPr algn="r" eaLnBrk="1" hangingPunct="1">
                <a:spcBef>
                  <a:spcPct val="0"/>
                </a:spcBef>
              </a:pPr>
              <a:t>22</a:t>
            </a:fld>
            <a:endParaRPr lang="en-GB" altLang="en-US"/>
          </a:p>
        </p:txBody>
      </p:sp>
      <p:sp>
        <p:nvSpPr>
          <p:cNvPr id="17415" name="Rectangle 2">
            <a:extLst>
              <a:ext uri="{FF2B5EF4-FFF2-40B4-BE49-F238E27FC236}">
                <a16:creationId xmlns:a16="http://schemas.microsoft.com/office/drawing/2014/main" id="{AF7ED04F-95C8-0450-6C7B-F7F4AF5CA8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416" name="Rectangle 3">
                <a:extLst>
                  <a:ext uri="{FF2B5EF4-FFF2-40B4-BE49-F238E27FC236}">
                    <a16:creationId xmlns:a16="http://schemas.microsoft.com/office/drawing/2014/main" id="{83FDD195-EB17-4221-8877-CB80B0A05FD9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1200" b="0" i="1" smtClean="0">
                          <a:latin typeface="Cambria Math" panose="02040503050406030204" pitchFamily="18" charset="0"/>
                        </a:rPr>
                        <m:t>𝐼</m:t>
                      </m:r>
                    </m:oMath>
                  </m:oMathPara>
                </a14:m>
                <a:endParaRPr lang="en-US" altLang="en-US" dirty="0">
                  <a:latin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7416" name="Rectangle 3">
                <a:extLst>
                  <a:ext uri="{FF2B5EF4-FFF2-40B4-BE49-F238E27FC236}">
                    <a16:creationId xmlns:a16="http://schemas.microsoft.com/office/drawing/2014/main" id="{83FDD195-EB17-4221-8877-CB80B0A05FD9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altLang="en-US" sz="1200" b="0" i="0">
                    <a:latin typeface="Cambria Math" panose="02040503050406030204" pitchFamily="18" charset="0"/>
                  </a:rPr>
                  <a:t>𝐼</a:t>
                </a:r>
                <a:r>
                  <a:rPr lang="en-GB" altLang="en-US" sz="1200" i="0">
                    <a:latin typeface="Cambria Math" panose="02040503050406030204" pitchFamily="18" charset="0"/>
                  </a:rPr>
                  <a:t>=</a:t>
                </a:r>
                <a:r>
                  <a:rPr lang="en-GB" altLang="en-US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∆𝑄/∆𝑡</a:t>
                </a:r>
                <a:r>
                  <a:rPr lang="en-GB" altLang="en-US" sz="1200" b="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=</a:t>
                </a:r>
                <a:r>
                  <a:rPr lang="en-GB" altLang="en-US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𝑄/𝑡</a:t>
                </a:r>
                <a:r>
                  <a:rPr lang="en-GB" altLang="en-US" sz="1200" dirty="0">
                    <a:latin typeface="Times New Roman" panose="02020603050405020304" pitchFamily="18" charset="0"/>
                  </a:rPr>
                  <a:t> 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I=5A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Q=12C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 t-3ms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Q=9.6mC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I=4A</a:t>
                </a:r>
              </a:p>
            </p:txBody>
          </p:sp>
        </mc:Fallback>
      </mc:AlternateContent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04137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0B6B54C3-CD39-E80A-5915-FBD0C7229B50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72AB3C26-DF4E-BDDE-F8FB-23E00B7A5B6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23556" name="Rectangle 6">
            <a:extLst>
              <a:ext uri="{FF2B5EF4-FFF2-40B4-BE49-F238E27FC236}">
                <a16:creationId xmlns:a16="http://schemas.microsoft.com/office/drawing/2014/main" id="{42208A84-C6D7-23B7-3277-C21F38CB408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23557" name="Rectangle 7">
            <a:extLst>
              <a:ext uri="{FF2B5EF4-FFF2-40B4-BE49-F238E27FC236}">
                <a16:creationId xmlns:a16="http://schemas.microsoft.com/office/drawing/2014/main" id="{7A95BA42-C55D-E1A7-0128-B9B48A750B1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51692ED-9110-43E5-8E35-4C1457ADD3F5}" type="slidenum">
              <a:rPr lang="en-GB" altLang="en-US"/>
              <a:pPr/>
              <a:t>24</a:t>
            </a:fld>
            <a:endParaRPr lang="en-GB" altLang="en-US"/>
          </a:p>
        </p:txBody>
      </p:sp>
      <p:sp>
        <p:nvSpPr>
          <p:cNvPr id="23558" name="Rectangle 7">
            <a:extLst>
              <a:ext uri="{FF2B5EF4-FFF2-40B4-BE49-F238E27FC236}">
                <a16:creationId xmlns:a16="http://schemas.microsoft.com/office/drawing/2014/main" id="{0DF82CC4-2FF9-2B44-1DE4-BA7627579F0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C379C48-32C5-4EE9-B7EB-2DD2A0066725}" type="slidenum">
              <a:rPr lang="en-GB" altLang="en-US"/>
              <a:pPr algn="r" eaLnBrk="1" hangingPunct="1">
                <a:spcBef>
                  <a:spcPct val="0"/>
                </a:spcBef>
              </a:pPr>
              <a:t>24</a:t>
            </a:fld>
            <a:endParaRPr lang="en-GB" altLang="en-US"/>
          </a:p>
        </p:txBody>
      </p:sp>
      <p:sp>
        <p:nvSpPr>
          <p:cNvPr id="23559" name="Rectangle 2">
            <a:extLst>
              <a:ext uri="{FF2B5EF4-FFF2-40B4-BE49-F238E27FC236}">
                <a16:creationId xmlns:a16="http://schemas.microsoft.com/office/drawing/2014/main" id="{04237654-1773-EE6A-D9F5-A46BCFCD8C7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60" name="Rectangle 3">
            <a:extLst>
              <a:ext uri="{FF2B5EF4-FFF2-40B4-BE49-F238E27FC236}">
                <a16:creationId xmlns:a16="http://schemas.microsoft.com/office/drawing/2014/main" id="{04D056C8-38BE-8796-0332-B35556E090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774496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3017719C-B306-6E93-7B4D-81ECAC4E1D8E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4B69BDB2-32B5-11E3-2057-A47FF933996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25604" name="Rectangle 6">
            <a:extLst>
              <a:ext uri="{FF2B5EF4-FFF2-40B4-BE49-F238E27FC236}">
                <a16:creationId xmlns:a16="http://schemas.microsoft.com/office/drawing/2014/main" id="{BAE73489-9ECD-2B6D-2BA2-C6F03D807A75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25605" name="Rectangle 7">
            <a:extLst>
              <a:ext uri="{FF2B5EF4-FFF2-40B4-BE49-F238E27FC236}">
                <a16:creationId xmlns:a16="http://schemas.microsoft.com/office/drawing/2014/main" id="{2FA5BBCF-54E1-452F-B5E5-E64466AA1D1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2DC55A11-EF1A-4B41-8E79-9AB3F5194BE6}" type="slidenum">
              <a:rPr lang="en-GB" altLang="en-US"/>
              <a:pPr/>
              <a:t>26</a:t>
            </a:fld>
            <a:endParaRPr lang="en-GB" altLang="en-US"/>
          </a:p>
        </p:txBody>
      </p:sp>
      <p:sp>
        <p:nvSpPr>
          <p:cNvPr id="25606" name="Rectangle 7">
            <a:extLst>
              <a:ext uri="{FF2B5EF4-FFF2-40B4-BE49-F238E27FC236}">
                <a16:creationId xmlns:a16="http://schemas.microsoft.com/office/drawing/2014/main" id="{C04F9662-8BDE-4752-77D6-C30B3D23599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88C7BBBE-E9DA-4898-94D3-207A0CBFA961}" type="slidenum">
              <a:rPr lang="en-GB" altLang="en-US"/>
              <a:pPr algn="r" eaLnBrk="1" hangingPunct="1">
                <a:spcBef>
                  <a:spcPct val="0"/>
                </a:spcBef>
              </a:pPr>
              <a:t>26</a:t>
            </a:fld>
            <a:endParaRPr lang="en-GB" altLang="en-US"/>
          </a:p>
        </p:txBody>
      </p:sp>
      <p:sp>
        <p:nvSpPr>
          <p:cNvPr id="25607" name="Rectangle 2">
            <a:extLst>
              <a:ext uri="{FF2B5EF4-FFF2-40B4-BE49-F238E27FC236}">
                <a16:creationId xmlns:a16="http://schemas.microsoft.com/office/drawing/2014/main" id="{016138D8-0010-A6C3-DB92-EAFFE7FA88F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8" name="Rectangle 3">
            <a:extLst>
              <a:ext uri="{FF2B5EF4-FFF2-40B4-BE49-F238E27FC236}">
                <a16:creationId xmlns:a16="http://schemas.microsoft.com/office/drawing/2014/main" id="{D82687C2-C1D2-025D-1ACE-959BC56CEE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D2A86A0C-AFC4-6F62-1394-B85DE69F8C3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7EF62FC5-EF3C-19F9-A204-A5526873C0B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27652" name="Rectangle 6">
            <a:extLst>
              <a:ext uri="{FF2B5EF4-FFF2-40B4-BE49-F238E27FC236}">
                <a16:creationId xmlns:a16="http://schemas.microsoft.com/office/drawing/2014/main" id="{19919A84-4BD8-2F71-0345-2DF00CB0A294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27653" name="Rectangle 7">
            <a:extLst>
              <a:ext uri="{FF2B5EF4-FFF2-40B4-BE49-F238E27FC236}">
                <a16:creationId xmlns:a16="http://schemas.microsoft.com/office/drawing/2014/main" id="{52296D8A-7A8E-7492-63D7-40012EF0D5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2CC737D-1C68-4AFE-916A-C165345F91B7}" type="slidenum">
              <a:rPr lang="en-GB" altLang="en-US"/>
              <a:pPr/>
              <a:t>27</a:t>
            </a:fld>
            <a:endParaRPr lang="en-GB" altLang="en-US"/>
          </a:p>
        </p:txBody>
      </p:sp>
      <p:sp>
        <p:nvSpPr>
          <p:cNvPr id="27654" name="Rectangle 7">
            <a:extLst>
              <a:ext uri="{FF2B5EF4-FFF2-40B4-BE49-F238E27FC236}">
                <a16:creationId xmlns:a16="http://schemas.microsoft.com/office/drawing/2014/main" id="{ABD3C2AC-630F-A8BC-17B0-1D3E798BDF2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60B55A31-EC91-4C7F-ACC5-AFC2B6DD965C}" type="slidenum">
              <a:rPr lang="en-GB" altLang="en-US"/>
              <a:pPr algn="r" eaLnBrk="1" hangingPunct="1">
                <a:spcBef>
                  <a:spcPct val="0"/>
                </a:spcBef>
              </a:pPr>
              <a:t>27</a:t>
            </a:fld>
            <a:endParaRPr lang="en-GB" altLang="en-US"/>
          </a:p>
        </p:txBody>
      </p:sp>
      <p:sp>
        <p:nvSpPr>
          <p:cNvPr id="27655" name="Rectangle 2">
            <a:extLst>
              <a:ext uri="{FF2B5EF4-FFF2-40B4-BE49-F238E27FC236}">
                <a16:creationId xmlns:a16="http://schemas.microsoft.com/office/drawing/2014/main" id="{A2F3BA64-7D71-AFAF-0023-A9593C3BD3E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7656" name="Rectangle 3">
            <a:extLst>
              <a:ext uri="{FF2B5EF4-FFF2-40B4-BE49-F238E27FC236}">
                <a16:creationId xmlns:a16="http://schemas.microsoft.com/office/drawing/2014/main" id="{AC285E7B-8849-023B-B594-02A23BBE8A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B0E531C4-7720-5573-913B-D353367AEEF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C882605A-300B-33B1-7305-8CD0F633A498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29700" name="Rectangle 6">
            <a:extLst>
              <a:ext uri="{FF2B5EF4-FFF2-40B4-BE49-F238E27FC236}">
                <a16:creationId xmlns:a16="http://schemas.microsoft.com/office/drawing/2014/main" id="{19E0A0F7-4B2C-DE91-5FDA-A565563F3DA7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29701" name="Rectangle 7">
            <a:extLst>
              <a:ext uri="{FF2B5EF4-FFF2-40B4-BE49-F238E27FC236}">
                <a16:creationId xmlns:a16="http://schemas.microsoft.com/office/drawing/2014/main" id="{D87322E5-0E37-AA4B-1A85-1D112A2FBF6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FB08D501-5B20-47AB-9DC6-F6531252D81D}" type="slidenum">
              <a:rPr lang="en-GB" altLang="en-US"/>
              <a:pPr/>
              <a:t>28</a:t>
            </a:fld>
            <a:endParaRPr lang="en-GB" altLang="en-US"/>
          </a:p>
        </p:txBody>
      </p:sp>
      <p:sp>
        <p:nvSpPr>
          <p:cNvPr id="29702" name="Rectangle 7">
            <a:extLst>
              <a:ext uri="{FF2B5EF4-FFF2-40B4-BE49-F238E27FC236}">
                <a16:creationId xmlns:a16="http://schemas.microsoft.com/office/drawing/2014/main" id="{B3F948C6-FD2C-03AD-E326-A1839E74A8D8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C612225-6F0F-447C-BE3A-8C7CB69179E1}" type="slidenum">
              <a:rPr lang="en-GB" altLang="en-US"/>
              <a:pPr algn="r" eaLnBrk="1" hangingPunct="1">
                <a:spcBef>
                  <a:spcPct val="0"/>
                </a:spcBef>
              </a:pPr>
              <a:t>28</a:t>
            </a:fld>
            <a:endParaRPr lang="en-GB" altLang="en-US"/>
          </a:p>
        </p:txBody>
      </p:sp>
      <p:sp>
        <p:nvSpPr>
          <p:cNvPr id="29703" name="Rectangle 2">
            <a:extLst>
              <a:ext uri="{FF2B5EF4-FFF2-40B4-BE49-F238E27FC236}">
                <a16:creationId xmlns:a16="http://schemas.microsoft.com/office/drawing/2014/main" id="{230E1B2E-BBA8-3292-03DE-8AEAD8C5872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704" name="Rectangle 3">
                <a:extLst>
                  <a:ext uri="{FF2B5EF4-FFF2-40B4-BE49-F238E27FC236}">
                    <a16:creationId xmlns:a16="http://schemas.microsoft.com/office/drawing/2014/main" id="{F4640D2A-8CE7-261B-AE9A-D76B1444FE82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indent="0" eaLnBrk="1" hangingPunct="1">
                  <a:buNone/>
                </a:pPr>
                <a:endParaRPr lang="en-US" altLang="en-US" dirty="0">
                  <a:latin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9704" name="Rectangle 3">
                <a:extLst>
                  <a:ext uri="{FF2B5EF4-FFF2-40B4-BE49-F238E27FC236}">
                    <a16:creationId xmlns:a16="http://schemas.microsoft.com/office/drawing/2014/main" id="{F4640D2A-8CE7-261B-AE9A-D76B1444FE82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indent="0" eaLnBrk="1" hangingPunct="1">
                  <a:buNone/>
                </a:pPr>
                <a:r>
                  <a:rPr lang="en-GB" altLang="en-US" sz="1200" b="0" i="0">
                    <a:latin typeface="Cambria Math" panose="02040503050406030204" pitchFamily="18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𝑉=</a:t>
                </a:r>
                <a:r>
                  <a:rPr lang="en-GB" altLang="en-US" sz="1200" i="0">
                    <a:latin typeface="Cambria Math" panose="02040503050406030204" pitchFamily="18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𝜀</a:t>
                </a:r>
                <a:r>
                  <a:rPr lang="en-GB" altLang="en-US" sz="1200" b="0" i="0">
                    <a:latin typeface="Cambria Math" panose="02040503050406030204" pitchFamily="18" charset="0"/>
                    <a:ea typeface="Cambria Math" panose="02040503050406030204" pitchFamily="18" charset="0"/>
                    <a:cs typeface="Arial" panose="020B0604020202020204" pitchFamily="34" charset="0"/>
                  </a:rPr>
                  <a:t>=𝑊/𝑄</a:t>
                </a:r>
                <a:r>
                  <a:rPr lang="en-US" altLang="en-US" dirty="0">
                    <a:latin typeface="Arial" panose="020B0604020202020204" pitchFamily="34" charset="0"/>
                  </a:rPr>
                  <a:t> 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V=5V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W=500KJ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Q=200mC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V=50KV</a:t>
                </a:r>
              </a:p>
              <a:p>
                <a:pPr marL="228600" indent="-228600" eaLnBrk="1" hangingPunct="1">
                  <a:buAutoNum type="arabicParenR"/>
                </a:pPr>
                <a:r>
                  <a:rPr lang="en-US" altLang="en-US" dirty="0">
                    <a:latin typeface="Arial" panose="020B0604020202020204" pitchFamily="34" charset="0"/>
                  </a:rPr>
                  <a:t>W=30uJ</a:t>
                </a:r>
              </a:p>
            </p:txBody>
          </p:sp>
        </mc:Fallback>
      </mc:AlternateContent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67659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>
            <a:extLst>
              <a:ext uri="{FF2B5EF4-FFF2-40B4-BE49-F238E27FC236}">
                <a16:creationId xmlns:a16="http://schemas.microsoft.com/office/drawing/2014/main" id="{2881D962-5EEC-729C-862A-0823C263EB67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0B43D2FC-557A-9513-EB9D-BD2E9A9E1EE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31748" name="Rectangle 6">
            <a:extLst>
              <a:ext uri="{FF2B5EF4-FFF2-40B4-BE49-F238E27FC236}">
                <a16:creationId xmlns:a16="http://schemas.microsoft.com/office/drawing/2014/main" id="{A28E0ED0-2988-9212-A7BC-8A3D473E7616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31749" name="Rectangle 7">
            <a:extLst>
              <a:ext uri="{FF2B5EF4-FFF2-40B4-BE49-F238E27FC236}">
                <a16:creationId xmlns:a16="http://schemas.microsoft.com/office/drawing/2014/main" id="{17ACF4DC-E480-E590-F501-AC4A9C55AA5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CF5864F-62D8-4B0A-A8D0-768461B908F1}" type="slidenum">
              <a:rPr lang="en-GB" altLang="en-US"/>
              <a:pPr/>
              <a:t>32</a:t>
            </a:fld>
            <a:endParaRPr lang="en-GB" altLang="en-US"/>
          </a:p>
        </p:txBody>
      </p:sp>
      <p:sp>
        <p:nvSpPr>
          <p:cNvPr id="31750" name="Rectangle 7">
            <a:extLst>
              <a:ext uri="{FF2B5EF4-FFF2-40B4-BE49-F238E27FC236}">
                <a16:creationId xmlns:a16="http://schemas.microsoft.com/office/drawing/2014/main" id="{F507BFD3-E64A-9A68-9521-2C155F54854C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0C0CC755-E9CB-4FDA-B813-02B8BC3F1CE6}" type="slidenum">
              <a:rPr lang="en-GB" altLang="en-US"/>
              <a:pPr algn="r" eaLnBrk="1" hangingPunct="1">
                <a:spcBef>
                  <a:spcPct val="0"/>
                </a:spcBef>
              </a:pPr>
              <a:t>32</a:t>
            </a:fld>
            <a:endParaRPr lang="en-GB" altLang="en-US"/>
          </a:p>
        </p:txBody>
      </p:sp>
      <p:sp>
        <p:nvSpPr>
          <p:cNvPr id="31751" name="Rectangle 2">
            <a:extLst>
              <a:ext uri="{FF2B5EF4-FFF2-40B4-BE49-F238E27FC236}">
                <a16:creationId xmlns:a16="http://schemas.microsoft.com/office/drawing/2014/main" id="{A2C7C839-839E-C5BD-56C7-F45A2F3B104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52" name="Rectangle 3">
            <a:extLst>
              <a:ext uri="{FF2B5EF4-FFF2-40B4-BE49-F238E27FC236}">
                <a16:creationId xmlns:a16="http://schemas.microsoft.com/office/drawing/2014/main" id="{8F337BC1-F3B1-C1D7-A31C-0AE34DF4CB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EAC24AE1-6F69-696D-AAE0-742B19DCCE7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B95254B0-E945-689C-3AF7-E10FD68EC1EA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35844" name="Rectangle 6">
            <a:extLst>
              <a:ext uri="{FF2B5EF4-FFF2-40B4-BE49-F238E27FC236}">
                <a16:creationId xmlns:a16="http://schemas.microsoft.com/office/drawing/2014/main" id="{3C517DB3-E23B-4670-E741-DF54B68AD0F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35845" name="Rectangle 7">
            <a:extLst>
              <a:ext uri="{FF2B5EF4-FFF2-40B4-BE49-F238E27FC236}">
                <a16:creationId xmlns:a16="http://schemas.microsoft.com/office/drawing/2014/main" id="{811882C4-7555-0579-D45D-ADA7AD57AA9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D379128-17D0-4365-B59A-56C841CAB8E3}" type="slidenum">
              <a:rPr lang="en-GB" altLang="en-US"/>
              <a:pPr/>
              <a:t>33</a:t>
            </a:fld>
            <a:endParaRPr lang="en-GB" altLang="en-US"/>
          </a:p>
        </p:txBody>
      </p:sp>
      <p:sp>
        <p:nvSpPr>
          <p:cNvPr id="35846" name="Rectangle 7">
            <a:extLst>
              <a:ext uri="{FF2B5EF4-FFF2-40B4-BE49-F238E27FC236}">
                <a16:creationId xmlns:a16="http://schemas.microsoft.com/office/drawing/2014/main" id="{8876601E-2FED-8929-8B20-6A90D9368EB3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11A60288-82A7-4C84-B3D9-AF691EAB5179}" type="slidenum">
              <a:rPr lang="en-GB" altLang="en-US"/>
              <a:pPr algn="r" eaLnBrk="1" hangingPunct="1">
                <a:spcBef>
                  <a:spcPct val="0"/>
                </a:spcBef>
              </a:pPr>
              <a:t>33</a:t>
            </a:fld>
            <a:endParaRPr lang="en-GB" altLang="en-US"/>
          </a:p>
        </p:txBody>
      </p:sp>
      <p:sp>
        <p:nvSpPr>
          <p:cNvPr id="35847" name="Rectangle 2">
            <a:extLst>
              <a:ext uri="{FF2B5EF4-FFF2-40B4-BE49-F238E27FC236}">
                <a16:creationId xmlns:a16="http://schemas.microsoft.com/office/drawing/2014/main" id="{CF0DD541-4FC8-CCBC-026E-B4BAA305E8D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8" name="Rectangle 3">
            <a:extLst>
              <a:ext uri="{FF2B5EF4-FFF2-40B4-BE49-F238E27FC236}">
                <a16:creationId xmlns:a16="http://schemas.microsoft.com/office/drawing/2014/main" id="{FA146142-0AA3-431E-FD0B-A155B35BE2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228600" indent="-228600" eaLnBrk="1" hangingPunct="1">
              <a:buAutoNum type="arabicParenR"/>
            </a:pP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0BB3B2A7-59AD-07E6-3C75-9AA5AC84B614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581D9A4D-59D9-0865-FC90-524D8DF80CA5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37892" name="Rectangle 6">
            <a:extLst>
              <a:ext uri="{FF2B5EF4-FFF2-40B4-BE49-F238E27FC236}">
                <a16:creationId xmlns:a16="http://schemas.microsoft.com/office/drawing/2014/main" id="{E1A51B86-8CB5-E55D-00CF-E050A3E9390F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37893" name="Rectangle 7">
            <a:extLst>
              <a:ext uri="{FF2B5EF4-FFF2-40B4-BE49-F238E27FC236}">
                <a16:creationId xmlns:a16="http://schemas.microsoft.com/office/drawing/2014/main" id="{F35C224A-FCA1-EC73-FE27-193975653E8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9548810-44B4-4036-BC26-7D46B1F68125}" type="slidenum">
              <a:rPr lang="en-GB" altLang="en-US"/>
              <a:pPr/>
              <a:t>34</a:t>
            </a:fld>
            <a:endParaRPr lang="en-GB" altLang="en-US"/>
          </a:p>
        </p:txBody>
      </p:sp>
      <p:sp>
        <p:nvSpPr>
          <p:cNvPr id="37894" name="Rectangle 7">
            <a:extLst>
              <a:ext uri="{FF2B5EF4-FFF2-40B4-BE49-F238E27FC236}">
                <a16:creationId xmlns:a16="http://schemas.microsoft.com/office/drawing/2014/main" id="{BDEC0F8E-D135-8D27-6F40-2065E9DBBA7B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0C007FB-4415-40CC-B0E2-FEA1C448072D}" type="slidenum">
              <a:rPr lang="en-GB" altLang="en-US"/>
              <a:pPr algn="r" eaLnBrk="1" hangingPunct="1">
                <a:spcBef>
                  <a:spcPct val="0"/>
                </a:spcBef>
              </a:pPr>
              <a:t>34</a:t>
            </a:fld>
            <a:endParaRPr lang="en-GB" altLang="en-US"/>
          </a:p>
        </p:txBody>
      </p:sp>
      <p:sp>
        <p:nvSpPr>
          <p:cNvPr id="37895" name="Rectangle 2">
            <a:extLst>
              <a:ext uri="{FF2B5EF4-FFF2-40B4-BE49-F238E27FC236}">
                <a16:creationId xmlns:a16="http://schemas.microsoft.com/office/drawing/2014/main" id="{EF32F060-AD07-9534-1052-6818A88CAC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896" name="Rectangle 3">
                <a:extLst>
                  <a:ext uri="{FF2B5EF4-FFF2-40B4-BE49-F238E27FC236}">
                    <a16:creationId xmlns:a16="http://schemas.microsoft.com/office/drawing/2014/main" id="{A3466717-2991-1E43-F32D-DA4C230BA5B4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lang="en-US" altLang="en-US" dirty="0">
                  <a:latin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7896" name="Rectangle 3">
                <a:extLst>
                  <a:ext uri="{FF2B5EF4-FFF2-40B4-BE49-F238E27FC236}">
                    <a16:creationId xmlns:a16="http://schemas.microsoft.com/office/drawing/2014/main" id="{A3466717-2991-1E43-F32D-DA4C230BA5B4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noFill/>
              <a:ln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pPr marL="0" marR="0" lvl="0" indent="0" algn="l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en-GB" altLang="en-US" sz="1200" i="0">
                    <a:latin typeface="Cambria Math" panose="02040503050406030204" pitchFamily="18" charset="0"/>
                  </a:rPr>
                  <a:t>𝑃=𝑊/</a:t>
                </a:r>
                <a:r>
                  <a:rPr lang="en-GB" altLang="en-US" sz="1200" i="0">
                    <a:latin typeface="Cambria Math" panose="02040503050406030204" pitchFamily="18" charset="0"/>
                    <a:ea typeface="Cambria Math" panose="02040503050406030204" pitchFamily="18" charset="0"/>
                  </a:rPr>
                  <a:t>𝑡</a:t>
                </a:r>
                <a:r>
                  <a:rPr lang="en-GB" altLang="en-US" sz="1200" i="1" dirty="0"/>
                  <a:t> </a:t>
                </a:r>
                <a:endParaRPr lang="en-US" altLang="en-US" dirty="0">
                  <a:latin typeface="Arial" panose="020B0604020202020204" pitchFamily="34" charset="0"/>
                </a:endParaRPr>
              </a:p>
              <a:p>
                <a:pPr eaLnBrk="1" hangingPunct="1"/>
                <a:r>
                  <a:rPr lang="en-US" altLang="en-US" dirty="0">
                    <a:latin typeface="Arial" panose="020B0604020202020204" pitchFamily="34" charset="0"/>
                  </a:rPr>
                  <a:t>1) P=60W, t=12s, W=720J</a:t>
                </a:r>
              </a:p>
              <a:p>
                <a:pPr eaLnBrk="1" hangingPunct="1"/>
                <a:r>
                  <a:rPr lang="en-US" altLang="en-US" dirty="0">
                    <a:latin typeface="Arial" panose="020B0604020202020204" pitchFamily="34" charset="0"/>
                  </a:rPr>
                  <a:t>2) W=135J, V=9V, Q=15C</a:t>
                </a:r>
              </a:p>
              <a:p>
                <a:pPr eaLnBrk="1" hangingPunct="1"/>
                <a:r>
                  <a:rPr lang="en-US" altLang="en-US" dirty="0">
                    <a:latin typeface="Arial" panose="020B0604020202020204" pitchFamily="34" charset="0"/>
                  </a:rPr>
                  <a:t>3) Q=2000C, I=10A, 60W</a:t>
                </a:r>
              </a:p>
              <a:p>
                <a:pPr eaLnBrk="1" hangingPunct="1"/>
                <a:r>
                  <a:rPr lang="en-US" altLang="en-US" dirty="0">
                    <a:latin typeface="Arial" panose="020B0604020202020204" pitchFamily="34" charset="0"/>
                  </a:rPr>
                  <a:t>4) I=2A, W=1380000J, P=460W</a:t>
                </a:r>
              </a:p>
            </p:txBody>
          </p:sp>
        </mc:Fallback>
      </mc:AlternateContent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C337BA0-36E0-51A2-B0AB-085401E807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9445DAF1-9726-A40A-0E19-34564C986CCD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Circuit Components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F40FFE10-C8CB-8B7F-FECE-CA9881833FAB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Breithaupt pages 46 to 55</a:t>
            </a:r>
          </a:p>
        </p:txBody>
      </p:sp>
      <p:sp>
        <p:nvSpPr>
          <p:cNvPr id="37892" name="Rectangle 6">
            <a:extLst>
              <a:ext uri="{FF2B5EF4-FFF2-40B4-BE49-F238E27FC236}">
                <a16:creationId xmlns:a16="http://schemas.microsoft.com/office/drawing/2014/main" id="{1DD9DF4B-43C0-7C66-3FEA-1487196008CB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/>
              <a:t>October 6th, 2010</a:t>
            </a:r>
          </a:p>
        </p:txBody>
      </p:sp>
      <p:sp>
        <p:nvSpPr>
          <p:cNvPr id="37893" name="Rectangle 7">
            <a:extLst>
              <a:ext uri="{FF2B5EF4-FFF2-40B4-BE49-F238E27FC236}">
                <a16:creationId xmlns:a16="http://schemas.microsoft.com/office/drawing/2014/main" id="{2CC6B888-5AC7-72A3-3774-A275979C395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89548810-44B4-4036-BC26-7D46B1F68125}" type="slidenum">
              <a:rPr lang="en-GB" altLang="en-US"/>
              <a:pPr/>
              <a:t>35</a:t>
            </a:fld>
            <a:endParaRPr lang="en-GB" altLang="en-US"/>
          </a:p>
        </p:txBody>
      </p:sp>
      <p:sp>
        <p:nvSpPr>
          <p:cNvPr id="37894" name="Rectangle 7">
            <a:extLst>
              <a:ext uri="{FF2B5EF4-FFF2-40B4-BE49-F238E27FC236}">
                <a16:creationId xmlns:a16="http://schemas.microsoft.com/office/drawing/2014/main" id="{D6E5B738-5C33-C336-5E51-B0CE88D554FE}"/>
              </a:ext>
            </a:extLst>
          </p:cNvPr>
          <p:cNvSpPr txBox="1">
            <a:spLocks noGrp="1"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r" eaLnBrk="1" hangingPunct="1">
              <a:spcBef>
                <a:spcPct val="0"/>
              </a:spcBef>
            </a:pPr>
            <a:fld id="{40C007FB-4415-40CC-B0E2-FEA1C448072D}" type="slidenum">
              <a:rPr lang="en-GB" altLang="en-US"/>
              <a:pPr algn="r" eaLnBrk="1" hangingPunct="1">
                <a:spcBef>
                  <a:spcPct val="0"/>
                </a:spcBef>
              </a:pPr>
              <a:t>35</a:t>
            </a:fld>
            <a:endParaRPr lang="en-GB" altLang="en-US"/>
          </a:p>
        </p:txBody>
      </p:sp>
      <p:sp>
        <p:nvSpPr>
          <p:cNvPr id="37895" name="Rectangle 2">
            <a:extLst>
              <a:ext uri="{FF2B5EF4-FFF2-40B4-BE49-F238E27FC236}">
                <a16:creationId xmlns:a16="http://schemas.microsoft.com/office/drawing/2014/main" id="{B9389B8E-5172-8D84-6E6C-5017F2789B5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6" name="Rectangle 3">
            <a:extLst>
              <a:ext uri="{FF2B5EF4-FFF2-40B4-BE49-F238E27FC236}">
                <a16:creationId xmlns:a16="http://schemas.microsoft.com/office/drawing/2014/main" id="{D88DD7A0-AC17-5126-8D5F-D0CDEA18ECF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0931562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32E260-9741-43E7-AF31-2762192173DB}" type="datetime1">
              <a:rPr lang="en-GB" smtClean="0"/>
              <a:t>05/12/2025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09600" y="1600201"/>
            <a:ext cx="10972800" cy="4525963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9E38B5D-BC4A-C78D-A683-A8FFBD740FB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BC08A2-D8F1-43C3-A1DB-7AD618E2FE14}" type="datetime1">
              <a:rPr lang="en-GB" altLang="en-US" smtClean="0"/>
              <a:t>05/12/2025</a:t>
            </a:fld>
            <a:endParaRPr lang="en-GB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ECACB75-6A50-BA59-32D7-C04AF810671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altLang="en-US"/>
              <a:t>Lecture 1 / Electrical Principles </a:t>
            </a:r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79C15164-3F85-507B-3D09-C4FE69BD77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64158E-78A3-4D77-B95B-C15886D6C72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446394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5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16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1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3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customXml" Target="../ink/ink1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Relationship Id="rId9" Type="http://schemas.openxmlformats.org/officeDocument/2006/relationships/image" Target="../media/image34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0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5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3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Principles</a:t>
            </a:r>
          </a:p>
          <a:p>
            <a:r>
              <a:rPr lang="en-GB" sz="4800" dirty="0"/>
              <a:t>(ACMA4031)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– 1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695807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Electricity?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Differentiate Electrical and Electronics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Voltage / Potential Difference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Current</a:t>
            </a: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Types of Current</a:t>
            </a:r>
            <a:endParaRPr lang="en-US" sz="3200" b="1" dirty="0">
              <a:latin typeface="+mj-lt"/>
              <a:ea typeface="+mj-ea"/>
              <a:cs typeface="+mj-cs"/>
            </a:endParaRPr>
          </a:p>
          <a:p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Electric</a:t>
            </a:r>
            <a:r>
              <a:rPr lang="en-US" sz="3200" b="1" dirty="0">
                <a:latin typeface="+mj-lt"/>
                <a:ea typeface="+mj-ea"/>
                <a:cs typeface="+mj-cs"/>
              </a:rPr>
              <a:t> Power</a:t>
            </a:r>
          </a:p>
          <a:p>
            <a:pPr marL="0" indent="0">
              <a:buNone/>
            </a:pP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551071" cy="365125"/>
          </a:xfrm>
        </p:spPr>
        <p:txBody>
          <a:bodyPr/>
          <a:lstStyle/>
          <a:p>
            <a:r>
              <a:rPr lang="en-GB" dirty="0"/>
              <a:t>Lecture 1 / Electrical Principles </a:t>
            </a:r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GB" dirty="0"/>
              <a:t>Explain the basic principles of electricity, including voltage, electric current, types of current, and electric power.</a:t>
            </a:r>
          </a:p>
          <a:p>
            <a:r>
              <a:rPr lang="en-GB" dirty="0"/>
              <a:t>Differentiate between electrical and electronic systems, describing their key characteristics.</a:t>
            </a:r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989142" y="6461781"/>
            <a:ext cx="6504662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What is electricity?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03990" y="1806679"/>
            <a:ext cx="10972800" cy="3917032"/>
          </a:xfrm>
        </p:spPr>
        <p:txBody>
          <a:bodyPr>
            <a:normAutofit/>
          </a:bodyPr>
          <a:lstStyle/>
          <a:p>
            <a:r>
              <a:rPr lang="en-IN" sz="3600" dirty="0"/>
              <a:t>A type of energy that occurs due to the </a:t>
            </a:r>
            <a:r>
              <a:rPr lang="en-IN" sz="3600" b="1" dirty="0"/>
              <a:t>movement of charged particles such as electrons </a:t>
            </a:r>
            <a:r>
              <a:rPr lang="en-IN" sz="3600" dirty="0"/>
              <a:t>or</a:t>
            </a:r>
            <a:r>
              <a:rPr lang="en-IN" sz="3600" b="1" dirty="0"/>
              <a:t> protons. </a:t>
            </a:r>
            <a:endParaRPr lang="en-US" sz="3600" dirty="0"/>
          </a:p>
          <a:p>
            <a:r>
              <a:rPr lang="en-US" sz="3600" dirty="0"/>
              <a:t>We do not create electricity; we </a:t>
            </a:r>
            <a:r>
              <a:rPr lang="en-US" sz="3600" b="1" dirty="0"/>
              <a:t>convert one form of energy into electrical energy.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6FBAD19-DC09-0542-98CF-B88D81CBC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7D69379-2B77-8ACE-1B02-877DBFD250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53476" y="3677478"/>
            <a:ext cx="5219874" cy="2697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211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1FC5DB-10B0-7832-73FF-B50C7D8B30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3C0D9-9E6D-D49D-16B1-A0DCC6F95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77AF08F-10E8-565B-18CC-D60303BDDB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85FCA7-71D5-2076-1CDD-68D68C6A1D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pic>
        <p:nvPicPr>
          <p:cNvPr id="1026" name="Picture 2" descr="Hydropower 101">
            <a:extLst>
              <a:ext uri="{FF2B5EF4-FFF2-40B4-BE49-F238E27FC236}">
                <a16:creationId xmlns:a16="http://schemas.microsoft.com/office/drawing/2014/main" id="{9DAB096E-39C6-7D7F-0150-F97ACB8B65F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646" y="1800702"/>
            <a:ext cx="6962423" cy="3916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4876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D25664-2F27-0D5E-2245-15C1528C81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B06B28-1164-E60C-912A-173B6DE621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B16B9E-0394-AFD4-C593-66CA47F0B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945FC2D-9994-B5E7-73F4-51D41B8773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09BFCF-B8F0-8F3F-3398-EB0F1DBD1A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57ED0E9-94B1-973D-3D3F-06EB15E26F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5278" y="1340767"/>
            <a:ext cx="4257675" cy="526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15065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02764A-8ECF-A93E-76F8-1B18026033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E8569F-D195-408F-09AB-C41C677231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27626" y="66091"/>
            <a:ext cx="5631948" cy="944716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CCC522-2BF3-9215-5CD2-EC51045178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7D15F9-BA93-C335-511C-9A5A89C0CD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4E903-7E9B-F095-2425-59407FCA3F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AutoShape 2" descr="Thermal power station - Wikipedia">
            <a:extLst>
              <a:ext uri="{FF2B5EF4-FFF2-40B4-BE49-F238E27FC236}">
                <a16:creationId xmlns:a16="http://schemas.microsoft.com/office/drawing/2014/main" id="{C0D606A8-39AA-41E4-4A4B-7B140BB6FE9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8" descr="Thermal power station - Wikipedia">
            <a:extLst>
              <a:ext uri="{FF2B5EF4-FFF2-40B4-BE49-F238E27FC236}">
                <a16:creationId xmlns:a16="http://schemas.microsoft.com/office/drawing/2014/main" id="{579B6567-F877-8AAD-15AC-10C1799D2CE6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BB19AA7-DFFA-7E57-EA0A-2C3C72EFBF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83433" y="2097811"/>
            <a:ext cx="8320334" cy="2967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16942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DF45EA-8B16-1177-1205-2217C8249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51EA42-3D71-3240-BF77-A78CD0E3B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4A62C2A-7140-45D6-1450-3DCC2A0DF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84BF70-DB07-901C-A7FC-4AA00D0D12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1CEFBA-F932-B300-04A9-7B1C1FFA52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AutoShape 2" descr="Thermal power station - Wikipedia">
            <a:extLst>
              <a:ext uri="{FF2B5EF4-FFF2-40B4-BE49-F238E27FC236}">
                <a16:creationId xmlns:a16="http://schemas.microsoft.com/office/drawing/2014/main" id="{054CF4BA-C780-66D3-D8DF-8DF1CD46F94A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8" descr="Thermal power station - Wikipedia">
            <a:extLst>
              <a:ext uri="{FF2B5EF4-FFF2-40B4-BE49-F238E27FC236}">
                <a16:creationId xmlns:a16="http://schemas.microsoft.com/office/drawing/2014/main" id="{3216FD76-952F-F24C-14B4-FD573D01B86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098" name="Picture 2" descr="Nuclear Power Plant | Definition, Principles &amp; Components | nuclear-power .com">
            <a:extLst>
              <a:ext uri="{FF2B5EF4-FFF2-40B4-BE49-F238E27FC236}">
                <a16:creationId xmlns:a16="http://schemas.microsoft.com/office/drawing/2014/main" id="{94EFFD99-C742-C96F-3B18-8F28603FA95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4405" y="1237910"/>
            <a:ext cx="9600905" cy="5508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3557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E08FE0-5EB4-9125-8860-E43514F5486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DD1EC-83DE-7FCB-9BC8-95271B9F1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DC785A-63FE-65C8-00CC-128AEB53B4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959FDA-1615-F49F-DB45-9D3279DD0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A3D6F-3A9A-47FC-FA5C-CD015F95E9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AutoShape 2" descr="Thermal power station - Wikipedia">
            <a:extLst>
              <a:ext uri="{FF2B5EF4-FFF2-40B4-BE49-F238E27FC236}">
                <a16:creationId xmlns:a16="http://schemas.microsoft.com/office/drawing/2014/main" id="{DF21567D-4DC5-35A1-DC4D-79C8F28ABAB7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8" descr="Thermal power station - Wikipedia">
            <a:extLst>
              <a:ext uri="{FF2B5EF4-FFF2-40B4-BE49-F238E27FC236}">
                <a16:creationId xmlns:a16="http://schemas.microsoft.com/office/drawing/2014/main" id="{4490E0E1-9CE6-800E-1DD5-16FC15B6617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5122" name="Picture 2" descr="Morocco's Noor solar project takes shape - Utilities Middle East">
            <a:extLst>
              <a:ext uri="{FF2B5EF4-FFF2-40B4-BE49-F238E27FC236}">
                <a16:creationId xmlns:a16="http://schemas.microsoft.com/office/drawing/2014/main" id="{A6D7B2F0-583A-9FCF-8A8E-A05F17810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057" y="1340767"/>
            <a:ext cx="7107885" cy="473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58230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530550-0966-11AB-DEFD-1649AF4950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4F82F-A338-CAC1-19B9-188C0B0AE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8884" y="111270"/>
            <a:ext cx="5631948" cy="944716"/>
          </a:xfrm>
        </p:spPr>
        <p:txBody>
          <a:bodyPr>
            <a:normAutofit/>
          </a:bodyPr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Electricity Generation</a:t>
            </a:r>
            <a:endParaRPr lang="en-IN" dirty="0">
              <a:solidFill>
                <a:schemeClr val="bg1"/>
              </a:solidFill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BAFCE8F-59BA-49F2-B306-61A2C06DE2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306F7C-8BF9-6EA0-20D4-0F3E9A737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242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3725E8-2F10-6CB7-5319-1A11801BFE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AutoShape 2" descr="Thermal power station - Wikipedia">
            <a:extLst>
              <a:ext uri="{FF2B5EF4-FFF2-40B4-BE49-F238E27FC236}">
                <a16:creationId xmlns:a16="http://schemas.microsoft.com/office/drawing/2014/main" id="{B449B6BA-3451-AB74-2C89-447504EB90B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AutoShape 8" descr="Thermal power station - Wikipedia">
            <a:extLst>
              <a:ext uri="{FF2B5EF4-FFF2-40B4-BE49-F238E27FC236}">
                <a16:creationId xmlns:a16="http://schemas.microsoft.com/office/drawing/2014/main" id="{C056A101-937A-0549-387E-378A2A8C3F4C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6096000" y="34290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6146" name="Picture 2" descr="How Do Photovoltaic Cells Work?">
            <a:extLst>
              <a:ext uri="{FF2B5EF4-FFF2-40B4-BE49-F238E27FC236}">
                <a16:creationId xmlns:a16="http://schemas.microsoft.com/office/drawing/2014/main" id="{2548C8C8-F6BF-BFE5-5C44-EAFEF8360C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1147943"/>
            <a:ext cx="5868363" cy="563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lar photovoltaics outweigh costs ...">
            <a:extLst>
              <a:ext uri="{FF2B5EF4-FFF2-40B4-BE49-F238E27FC236}">
                <a16:creationId xmlns:a16="http://schemas.microsoft.com/office/drawing/2014/main" id="{58204ED4-AE6D-CA8B-E229-5422AE02A57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240" y="2492822"/>
            <a:ext cx="4155020" cy="2764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898762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54738" y="-95193"/>
            <a:ext cx="5145401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Atom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38037" y="1565834"/>
                <a:ext cx="7409730" cy="45604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sz="3200" b="1" dirty="0"/>
                  <a:t>Atom has three particles</a:t>
                </a:r>
              </a:p>
              <a:p>
                <a:r>
                  <a:rPr lang="en-IN" sz="3200" b="1" dirty="0"/>
                  <a:t>Neutron</a:t>
                </a:r>
                <a:r>
                  <a:rPr lang="en-IN" sz="3200" dirty="0"/>
                  <a:t> – No charge</a:t>
                </a:r>
              </a:p>
              <a:p>
                <a:r>
                  <a:rPr lang="en-IN" sz="3200" b="1" dirty="0"/>
                  <a:t>Electron</a:t>
                </a:r>
                <a:r>
                  <a:rPr lang="en-IN" sz="3200" dirty="0"/>
                  <a:t> – Negative charge</a:t>
                </a:r>
              </a:p>
              <a:p>
                <a:pPr marL="0" indent="0">
                  <a:buNone/>
                </a:pPr>
                <a:r>
                  <a:rPr lang="en-IN" sz="3200" dirty="0"/>
                  <a:t>  (-1.6×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sz="320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sz="32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sz="3200" b="0" i="1" smtClean="0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sz="3200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sz="3200" b="0" i="1" smtClean="0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sz="3200" dirty="0"/>
                  <a:t>)</a:t>
                </a:r>
              </a:p>
              <a:p>
                <a:r>
                  <a:rPr lang="en-IN" sz="3200" b="1" dirty="0"/>
                  <a:t>Proton </a:t>
                </a:r>
                <a:r>
                  <a:rPr lang="en-IN" sz="3200" dirty="0"/>
                  <a:t>– Positive charge (1.6×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sz="3200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sz="3200" i="1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sz="3200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sz="3200" i="1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sz="3200" dirty="0"/>
                  <a:t>)</a:t>
                </a:r>
              </a:p>
              <a:p>
                <a:pPr marL="0" indent="0">
                  <a:buNone/>
                </a:pPr>
                <a:r>
                  <a:rPr lang="en-IN" sz="3200" dirty="0"/>
                  <a:t>	</a:t>
                </a:r>
                <a:r>
                  <a:rPr lang="en-IN" sz="3200" b="1" dirty="0"/>
                  <a:t>Nucleus</a:t>
                </a:r>
                <a:r>
                  <a:rPr lang="en-IN" sz="3200" dirty="0"/>
                  <a:t> has </a:t>
                </a:r>
                <a:r>
                  <a:rPr lang="en-IN" sz="3200" b="1" dirty="0"/>
                  <a:t>proton and neutrons.</a:t>
                </a:r>
              </a:p>
              <a:p>
                <a:pPr marL="0" indent="0">
                  <a:buNone/>
                </a:pPr>
                <a:r>
                  <a:rPr lang="en-IN" sz="3200" dirty="0"/>
                  <a:t>	</a:t>
                </a:r>
                <a:r>
                  <a:rPr lang="en-IN" sz="3200" b="1" dirty="0"/>
                  <a:t>Electrons</a:t>
                </a:r>
                <a:r>
                  <a:rPr lang="en-IN" sz="3200" dirty="0"/>
                  <a:t> revolve round the </a:t>
                </a:r>
                <a:r>
                  <a:rPr lang="en-IN" sz="3200" b="1" dirty="0"/>
                  <a:t>nucleus.</a:t>
                </a:r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037" y="1565834"/>
                <a:ext cx="7409730" cy="4560483"/>
              </a:xfrm>
              <a:blipFill>
                <a:blip r:embed="rId3"/>
                <a:stretch>
                  <a:fillRect l="-2056" t="-2807" b="-13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1028" name="Picture 4" descr="Image result for at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3505" y="1921794"/>
            <a:ext cx="3297298" cy="1729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84188F-F11C-1414-F28A-9D260C6125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91617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8118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62531" y="96890"/>
            <a:ext cx="5184743" cy="968901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Electric Charge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3804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Charge (q)</a:t>
            </a:r>
          </a:p>
          <a:p>
            <a:pPr>
              <a:lnSpc>
                <a:spcPct val="90000"/>
              </a:lnSpc>
            </a:pPr>
            <a:r>
              <a:rPr lang="en-IN" sz="2902" b="1" dirty="0"/>
              <a:t>Electric charge</a:t>
            </a:r>
            <a:r>
              <a:rPr lang="en-IN" sz="2902" dirty="0"/>
              <a:t> is the physical property of matter that </a:t>
            </a:r>
            <a:r>
              <a:rPr lang="en-IN" sz="2902" b="1" dirty="0"/>
              <a:t>causes it to experience a force </a:t>
            </a:r>
            <a:r>
              <a:rPr lang="en-IN" sz="2902" dirty="0"/>
              <a:t>when placed in an </a:t>
            </a:r>
            <a:r>
              <a:rPr lang="en-IN" sz="2902" b="1" dirty="0"/>
              <a:t>electromagnetic field</a:t>
            </a:r>
            <a:r>
              <a:rPr lang="en-IN" sz="2902" dirty="0"/>
              <a:t>.</a:t>
            </a:r>
          </a:p>
          <a:p>
            <a:pPr>
              <a:lnSpc>
                <a:spcPct val="90000"/>
              </a:lnSpc>
            </a:pPr>
            <a:r>
              <a:rPr lang="en-US" sz="2902" dirty="0"/>
              <a:t>Two basic charges 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en-US" b="1" dirty="0"/>
              <a:t>Positive </a:t>
            </a:r>
          </a:p>
          <a:p>
            <a:pPr lvl="1">
              <a:lnSpc>
                <a:spcPct val="90000"/>
              </a:lnSpc>
              <a:buFontTx/>
              <a:buChar char="-"/>
            </a:pPr>
            <a:r>
              <a:rPr lang="en-US" b="1" dirty="0"/>
              <a:t>Negative</a:t>
            </a:r>
          </a:p>
          <a:p>
            <a:r>
              <a:rPr lang="en-IN" sz="2902" dirty="0"/>
              <a:t>The unit of electric charge is </a:t>
            </a:r>
            <a:r>
              <a:rPr lang="en-IN" sz="2902" b="1" dirty="0"/>
              <a:t>Coulomb (C)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EECE4AD-A4C8-336D-F383-250E6FE80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412334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8280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8307D850-74F3-AF49-C27F-BF0B14A25B3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0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Charge carriers</a:t>
            </a:r>
          </a:p>
        </p:txBody>
      </p:sp>
      <p:sp>
        <p:nvSpPr>
          <p:cNvPr id="237571" name="Rectangle 3">
            <a:extLst>
              <a:ext uri="{FF2B5EF4-FFF2-40B4-BE49-F238E27FC236}">
                <a16:creationId xmlns:a16="http://schemas.microsoft.com/office/drawing/2014/main" id="{EF1172CB-2F3A-1000-CB99-59EE7E7E6E5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701964" y="1268413"/>
            <a:ext cx="10889672" cy="5215514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endParaRPr lang="en-GB" altLang="en-US" dirty="0"/>
          </a:p>
          <a:p>
            <a:pPr eaLnBrk="1" hangingPunct="1">
              <a:lnSpc>
                <a:spcPct val="80000"/>
              </a:lnSpc>
            </a:pPr>
            <a:r>
              <a:rPr lang="en-GB" altLang="en-US" dirty="0"/>
              <a:t>In metals the charge carriers are </a:t>
            </a:r>
            <a:r>
              <a:rPr lang="en-GB" altLang="en-US" b="1" dirty="0"/>
              <a:t>negatively</a:t>
            </a:r>
            <a:r>
              <a:rPr lang="en-GB" altLang="en-US" dirty="0"/>
              <a:t> charged </a:t>
            </a:r>
            <a:r>
              <a:rPr lang="en-GB" altLang="en-US" b="1" dirty="0"/>
              <a:t>conduction electrons</a:t>
            </a:r>
            <a:r>
              <a:rPr lang="en-GB" altLang="en-US" dirty="0"/>
              <a:t>. </a:t>
            </a:r>
            <a:r>
              <a:rPr lang="en-GB" altLang="en-US" i="1" dirty="0"/>
              <a:t>They move about inside the metal, repeatedly colliding with each other and the fixed positive ions of the metal.</a:t>
            </a:r>
          </a:p>
          <a:p>
            <a:pPr>
              <a:lnSpc>
                <a:spcPct val="80000"/>
              </a:lnSpc>
            </a:pPr>
            <a:r>
              <a:rPr lang="en-GB" altLang="en-US" dirty="0"/>
              <a:t>In other conducting substances such as </a:t>
            </a:r>
            <a:r>
              <a:rPr lang="en-GB" altLang="en-US" b="1" dirty="0"/>
              <a:t>acids </a:t>
            </a:r>
            <a:r>
              <a:rPr lang="en-GB" altLang="en-US" dirty="0"/>
              <a:t>(</a:t>
            </a:r>
            <a:r>
              <a:rPr lang="en-GB" dirty="0"/>
              <a:t>battery acid)</a:t>
            </a:r>
            <a:r>
              <a:rPr lang="en-GB" altLang="en-US" b="1" dirty="0"/>
              <a:t>, low pressure gases </a:t>
            </a:r>
            <a:r>
              <a:rPr lang="en-GB" altLang="en-US" dirty="0"/>
              <a:t>(</a:t>
            </a:r>
            <a:r>
              <a:rPr lang="en-GB" dirty="0"/>
              <a:t>Neon signs, fluorescent lamps) </a:t>
            </a:r>
            <a:r>
              <a:rPr lang="en-GB" altLang="en-US" b="1" dirty="0"/>
              <a:t>and molten salt </a:t>
            </a:r>
            <a:r>
              <a:rPr lang="en-GB" altLang="en-US" i="1" dirty="0"/>
              <a:t>the charge carriers consist of </a:t>
            </a:r>
            <a:r>
              <a:rPr lang="en-GB" altLang="en-US" b="1" i="1" dirty="0"/>
              <a:t>both positive and negative ions.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511D9CF-23A1-231C-B32C-FB83316DBF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D6A1828-E77E-5E40-DB3F-2C93B1A980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5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68903" y="136317"/>
            <a:ext cx="6412911" cy="13255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>
                <a:solidFill>
                  <a:schemeClr val="bg1"/>
                </a:solidFill>
              </a:rPr>
              <a:t>Differentiate Electrical and Electronics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8570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6853212"/>
              </p:ext>
            </p:extLst>
          </p:nvPr>
        </p:nvGraphicFramePr>
        <p:xfrm>
          <a:off x="392595" y="1299883"/>
          <a:ext cx="11648661" cy="5436529"/>
        </p:xfrm>
        <a:graphic>
          <a:graphicData uri="http://schemas.openxmlformats.org/drawingml/2006/table">
            <a:tbl>
              <a:tblPr firstRow="1" bandRow="1">
                <a:tableStyleId>{74C1A8A3-306A-4EB7-A6B1-4F7E0EB9C5D6}</a:tableStyleId>
              </a:tblPr>
              <a:tblGrid>
                <a:gridCol w="66592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646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506278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32839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Sl. No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Electrical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Electronics</a:t>
                      </a:r>
                    </a:p>
                  </a:txBody>
                  <a:tcPr marL="82918" marR="82918" marT="41459" marB="41459"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02205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Electrical</a:t>
                      </a:r>
                      <a:r>
                        <a:rPr lang="en-IN" sz="2400" baseline="0" dirty="0"/>
                        <a:t> devices work with high voltage (110V or 220 V or 420V etc)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Electronics devices work with</a:t>
                      </a:r>
                      <a:r>
                        <a:rPr lang="en-IN" sz="2400" baseline="0" dirty="0"/>
                        <a:t> low voltage and current. (3V, 5V, 8V, 12V etc.)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32033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Most Electrical devices are designed to use electrical power rather than controlling it,  some exceptions exist, such as transformers and voltage regulators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/>
                        <a:t>Electronic</a:t>
                      </a:r>
                      <a:r>
                        <a:rPr lang="en-IN" sz="2400" baseline="0" dirty="0"/>
                        <a:t> devices control current and voltage.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2839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Often powered by AC </a:t>
                      </a:r>
                      <a:r>
                        <a:rPr lang="en-GB" sz="2400" dirty="0"/>
                        <a:t>(though some are DC).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GB" sz="2400" b="0" dirty="0"/>
                        <a:t>Often powered by DC (though many have AC inputs with internal rectification).</a:t>
                      </a:r>
                      <a:endParaRPr lang="en-IN" sz="2400" b="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59490">
                <a:tc>
                  <a:txBody>
                    <a:bodyPr/>
                    <a:lstStyle/>
                    <a:p>
                      <a:pPr algn="ctr"/>
                      <a:r>
                        <a:rPr lang="en-IN" sz="2400" dirty="0"/>
                        <a:t>4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 err="1"/>
                        <a:t>Eg</a:t>
                      </a:r>
                      <a:r>
                        <a:rPr lang="en-IN" sz="2400" dirty="0"/>
                        <a:t>:</a:t>
                      </a:r>
                      <a:r>
                        <a:rPr lang="en-IN" sz="2400" baseline="0" dirty="0"/>
                        <a:t> Fan, Iron, Mixer grinder,</a:t>
                      </a:r>
                      <a:r>
                        <a:rPr lang="en-IN" sz="2400" dirty="0"/>
                        <a:t> Air conditioner, Refrigerator</a:t>
                      </a:r>
                    </a:p>
                    <a:p>
                      <a:r>
                        <a:rPr lang="en-IN" sz="2400" dirty="0"/>
                        <a:t>Microwave oven, </a:t>
                      </a:r>
                      <a:r>
                        <a:rPr lang="en-IN" sz="2400" baseline="0" dirty="0"/>
                        <a:t>etc..,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2400" dirty="0" err="1"/>
                        <a:t>Eg</a:t>
                      </a:r>
                      <a:r>
                        <a:rPr lang="en-IN" sz="2400" dirty="0"/>
                        <a:t>: Mobile phone, laptop, </a:t>
                      </a:r>
                      <a:r>
                        <a:rPr lang="en-IN" sz="2400" dirty="0" err="1"/>
                        <a:t>etc</a:t>
                      </a:r>
                      <a:endParaRPr lang="en-IN" sz="24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B79BD3-1498-6928-B6F6-53A711037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658276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647272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6255" y="-89771"/>
            <a:ext cx="5945229" cy="1352233"/>
          </a:xfrm>
        </p:spPr>
        <p:txBody>
          <a:bodyPr>
            <a:normAutofit/>
          </a:bodyPr>
          <a:lstStyle/>
          <a:p>
            <a:r>
              <a:rPr lang="en-IN" sz="4353" dirty="0">
                <a:solidFill>
                  <a:schemeClr val="bg1">
                    <a:lumMod val="95000"/>
                  </a:schemeClr>
                </a:solidFill>
              </a:rPr>
              <a:t>What is Electric Current?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526474" y="1367027"/>
                <a:ext cx="11412808" cy="5264681"/>
              </a:xfrm>
            </p:spPr>
            <p:txBody>
              <a:bodyPr anchor="t">
                <a:normAutofit fontScale="85000" lnSpcReduction="20000"/>
              </a:bodyPr>
              <a:lstStyle/>
              <a:p>
                <a:r>
                  <a:rPr lang="en-GB" b="1" dirty="0"/>
                  <a:t>Electric current</a:t>
                </a:r>
                <a:r>
                  <a:rPr lang="en-GB" dirty="0"/>
                  <a:t> is defined as the rate of flow of electric charge with respect to time.</a:t>
                </a:r>
              </a:p>
              <a:p>
                <a:pPr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500" i="1">
                          <a:latin typeface="Cambria Math" panose="02040503050406030204" pitchFamily="18" charset="0"/>
                        </a:rPr>
                        <m:t>𝐼</m:t>
                      </m:r>
                      <m:r>
                        <a:rPr lang="en-GB" altLang="en-US" sz="35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5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∆</m:t>
                          </m:r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  <m:r>
                        <a:rPr lang="en-GB" altLang="en-US" sz="35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5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GB" altLang="en-US" sz="35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altLang="en-US" sz="3500" dirty="0">
                  <a:latin typeface="Times New Roman" panose="02020603050405020304" pitchFamily="18" charset="0"/>
                </a:endParaRPr>
              </a:p>
              <a:p>
                <a:pPr>
                  <a:buNone/>
                </a:pPr>
                <a:endParaRPr lang="en-GB" altLang="en-US" sz="2000" dirty="0"/>
              </a:p>
              <a:p>
                <a:pPr lvl="1">
                  <a:buNone/>
                </a:pPr>
                <a:r>
                  <a:rPr lang="en-GB" altLang="en-US" sz="2800" dirty="0"/>
                  <a:t>		where: </a:t>
                </a:r>
              </a:p>
              <a:p>
                <a:pPr lvl="1">
                  <a:buNone/>
                </a:pPr>
                <a:r>
                  <a:rPr lang="en-GB" altLang="en-US" sz="2800" i="1" dirty="0">
                    <a:latin typeface="Times New Roman" panose="02020603050405020304" pitchFamily="18" charset="0"/>
                  </a:rPr>
                  <a:t>		I</a:t>
                </a:r>
                <a:r>
                  <a:rPr lang="en-GB" altLang="en-US" sz="2800" dirty="0"/>
                  <a:t> = electric current in amperes</a:t>
                </a:r>
              </a:p>
              <a:p>
                <a:pPr lvl="1">
                  <a:buNone/>
                </a:pPr>
                <a:r>
                  <a:rPr lang="en-GB" altLang="en-US" sz="2800" dirty="0"/>
                  <a:t>		</a:t>
                </a:r>
                <a:r>
                  <a:rPr lang="en-GB" altLang="en-US" sz="2800" i="1" dirty="0"/>
                  <a:t>ΔQ</a:t>
                </a:r>
                <a:r>
                  <a:rPr lang="en-GB" altLang="en-US" sz="2800" dirty="0"/>
                  <a:t> = quantity of charge moving in coulombs</a:t>
                </a:r>
              </a:p>
              <a:p>
                <a:pPr lvl="1">
                  <a:buNone/>
                </a:pPr>
                <a:r>
                  <a:rPr lang="en-GB" altLang="en-US" sz="2800" dirty="0"/>
                  <a:t>		</a:t>
                </a:r>
                <a:r>
                  <a:rPr lang="en-GB" altLang="en-US" sz="2800" i="1" dirty="0" err="1"/>
                  <a:t>Δt</a:t>
                </a:r>
                <a:r>
                  <a:rPr lang="en-GB" altLang="en-US" sz="2800" dirty="0"/>
                  <a:t> = time in seconds for charge </a:t>
                </a:r>
                <a:r>
                  <a:rPr lang="en-GB" altLang="en-US" sz="2800" i="1" dirty="0"/>
                  <a:t>ΔQ</a:t>
                </a:r>
                <a:r>
                  <a:rPr lang="en-GB" altLang="en-US" sz="2800" dirty="0"/>
                  <a:t> to flow</a:t>
                </a:r>
                <a:endParaRPr lang="en-GB" dirty="0"/>
              </a:p>
              <a:p>
                <a:r>
                  <a:rPr lang="en-IN" dirty="0"/>
                  <a:t>The charge carriers are usually </a:t>
                </a:r>
                <a:r>
                  <a:rPr lang="en-IN" b="1" dirty="0"/>
                  <a:t>electrons</a:t>
                </a:r>
                <a:r>
                  <a:rPr lang="en-IN" dirty="0"/>
                  <a:t> (negative charge) or </a:t>
                </a:r>
                <a:r>
                  <a:rPr lang="en-IN" b="1" dirty="0"/>
                  <a:t>protons</a:t>
                </a:r>
                <a:r>
                  <a:rPr lang="en-IN" dirty="0"/>
                  <a:t> (Positive charge). </a:t>
                </a:r>
              </a:p>
              <a:p>
                <a:pPr marL="0" indent="0">
                  <a:buNone/>
                </a:pPr>
                <a:r>
                  <a:rPr lang="en-IN" dirty="0"/>
                  <a:t>Also,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 panose="02040503050406030204" pitchFamily="18" charset="0"/>
                        </a:rPr>
                        <m:t>𝑄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𝑛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×</m:t>
                      </m:r>
                      <m:r>
                        <a:rPr lang="en-GB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𝑒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r>
                  <a:rPr lang="en-GB" dirty="0"/>
                  <a:t>Where,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dirty="0"/>
                  <a:t>- number of charge carriers 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𝑒</m:t>
                    </m:r>
                  </m:oMath>
                </a14:m>
                <a:r>
                  <a:rPr lang="en-GB" dirty="0"/>
                  <a:t> - elementary charge (approximately </a:t>
                </a:r>
                <a14:m>
                  <m:oMath xmlns:m="http://schemas.openxmlformats.org/officeDocument/2006/math">
                    <m:r>
                      <a:rPr lang="en-GB" i="1">
                        <a:latin typeface="Cambria Math" panose="02040503050406030204" pitchFamily="18" charset="0"/>
                      </a:rPr>
                      <m:t>1.602 </m:t>
                    </m:r>
                    <m:r>
                      <a:rPr lang="en-GB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−19</m:t>
                        </m:r>
                      </m:sup>
                    </m:sSup>
                  </m:oMath>
                </a14:m>
                <a:r>
                  <a:rPr lang="en-GB" dirty="0"/>
                  <a:t>Coulombs)</a:t>
                </a:r>
              </a:p>
              <a:p>
                <a:endParaRPr lang="en-IN" dirty="0"/>
              </a:p>
              <a:p>
                <a:endParaRPr lang="en-IN" dirty="0"/>
              </a:p>
              <a:p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26474" y="1367027"/>
                <a:ext cx="11412808" cy="5264681"/>
              </a:xfrm>
              <a:blipFill>
                <a:blip r:embed="rId3"/>
                <a:stretch>
                  <a:fillRect l="-801" t="-26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DFB941-67AC-AB48-B5AD-FF221E2759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349018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48329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52292" y="136525"/>
            <a:ext cx="7455037" cy="839673"/>
          </a:xfrm>
        </p:spPr>
        <p:txBody>
          <a:bodyPr>
            <a:normAutofit/>
          </a:bodyPr>
          <a:lstStyle/>
          <a:p>
            <a:r>
              <a:rPr lang="en-IN" dirty="0">
                <a:solidFill>
                  <a:schemeClr val="bg1">
                    <a:lumMod val="95000"/>
                  </a:schemeClr>
                </a:solidFill>
              </a:rPr>
              <a:t>Direction of current flow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3157" y="1787470"/>
            <a:ext cx="5877384" cy="3785419"/>
          </a:xfrm>
        </p:spPr>
        <p:txBody>
          <a:bodyPr>
            <a:normAutofit/>
          </a:bodyPr>
          <a:lstStyle/>
          <a:p>
            <a:r>
              <a:rPr lang="en-US" dirty="0"/>
              <a:t>The direction of conventional current flow is opposite to that of the direction of flow of electrons.</a:t>
            </a:r>
          </a:p>
          <a:p>
            <a:endParaRPr lang="en-US" sz="1814" dirty="0"/>
          </a:p>
        </p:txBody>
      </p:sp>
      <p:pic>
        <p:nvPicPr>
          <p:cNvPr id="7" name="Picture 6" descr="A picture containing diagram&#10;&#10;Description automatically generated">
            <a:extLst>
              <a:ext uri="{FF2B5EF4-FFF2-40B4-BE49-F238E27FC236}">
                <a16:creationId xmlns:a16="http://schemas.microsoft.com/office/drawing/2014/main" id="{93249EDB-3444-45FC-B920-AB001C0B8E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4954" y="1280147"/>
            <a:ext cx="4785283" cy="3403850"/>
          </a:xfrm>
          <a:prstGeom prst="rect">
            <a:avLst/>
          </a:prstGeom>
          <a:effectLst/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>
                <a:solidFill>
                  <a:srgbClr val="303030"/>
                </a:solidFill>
              </a:rPr>
              <a:pPr>
                <a:spcAft>
                  <a:spcPts val="544"/>
                </a:spcAft>
              </a:pPr>
              <a:t>16</a:t>
            </a:fld>
            <a:endParaRPr lang="en-US">
              <a:solidFill>
                <a:srgbClr val="303030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7182A9-DFAD-5679-5804-A9F239B4F5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40757" y="6461781"/>
            <a:ext cx="719583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pic>
        <p:nvPicPr>
          <p:cNvPr id="6" name="Picture 4" descr="B048F1">
            <a:extLst>
              <a:ext uri="{FF2B5EF4-FFF2-40B4-BE49-F238E27FC236}">
                <a16:creationId xmlns:a16="http://schemas.microsoft.com/office/drawing/2014/main" id="{A48A4453-A2F3-B258-A49F-6A6BE9A211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7441" y="4025925"/>
            <a:ext cx="6767513" cy="220503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96818480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6307" y="-8007"/>
            <a:ext cx="6244107" cy="1025528"/>
          </a:xfrm>
        </p:spPr>
        <p:txBody>
          <a:bodyPr>
            <a:normAutofit/>
          </a:bodyPr>
          <a:lstStyle/>
          <a:p>
            <a:r>
              <a:rPr lang="en-IN" sz="5350" b="1" dirty="0">
                <a:solidFill>
                  <a:schemeClr val="bg1">
                    <a:lumMod val="95000"/>
                  </a:schemeClr>
                </a:solidFill>
              </a:rPr>
              <a:t>Types of Current</a:t>
            </a:r>
            <a:endParaRPr lang="en-IN" sz="535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17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B14866E-5AC0-B7DD-A0AE-6F14525239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503544" y="6461781"/>
            <a:ext cx="6533043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C921CA7-B29B-98BC-3EEC-E17DF7552D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97" y="1869957"/>
            <a:ext cx="10972800" cy="3917032"/>
          </a:xfrm>
        </p:spPr>
        <p:txBody>
          <a:bodyPr/>
          <a:lstStyle/>
          <a:p>
            <a:r>
              <a:rPr lang="en-IN" sz="3200" dirty="0"/>
              <a:t>AC current (Alternating current)</a:t>
            </a:r>
          </a:p>
          <a:p>
            <a:r>
              <a:rPr lang="en-IN" sz="3200" dirty="0"/>
              <a:t>DC current (Direct current)</a:t>
            </a:r>
            <a:endParaRPr lang="en-US" sz="3200" dirty="0"/>
          </a:p>
          <a:p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6348986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87310" y="0"/>
            <a:ext cx="5438688" cy="1199015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Alternating current</a:t>
            </a:r>
          </a:p>
        </p:txBody>
      </p:sp>
      <p:graphicFrame>
        <p:nvGraphicFramePr>
          <p:cNvPr id="8" name="Content Placeholder 2">
            <a:extLst>
              <a:ext uri="{FF2B5EF4-FFF2-40B4-BE49-F238E27FC236}">
                <a16:creationId xmlns:a16="http://schemas.microsoft.com/office/drawing/2014/main" id="{B829748B-9B55-47B6-B5BA-EF8D4B161B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06587225"/>
              </p:ext>
            </p:extLst>
          </p:nvPr>
        </p:nvGraphicFramePr>
        <p:xfrm>
          <a:off x="427884" y="1265188"/>
          <a:ext cx="6492353" cy="5122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  <p:pic>
        <p:nvPicPr>
          <p:cNvPr id="9" name="Picture 8" descr="Diagram&#10;&#10;Description automatically generated">
            <a:extLst>
              <a:ext uri="{FF2B5EF4-FFF2-40B4-BE49-F238E27FC236}">
                <a16:creationId xmlns:a16="http://schemas.microsoft.com/office/drawing/2014/main" id="{A7479E4A-6F7C-4E16-B060-E0110CD4785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01770" y="2530723"/>
            <a:ext cx="3740464" cy="2591546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9EDDEE3-46FD-47F6-D9E3-8F679BF268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674275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035480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77259" y="-49819"/>
            <a:ext cx="5196855" cy="1325563"/>
          </a:xfrm>
        </p:spPr>
        <p:txBody>
          <a:bodyPr>
            <a:normAutofit/>
          </a:bodyPr>
          <a:lstStyle/>
          <a:p>
            <a:r>
              <a:rPr lang="en-IN" b="1" dirty="0">
                <a:solidFill>
                  <a:schemeClr val="bg1">
                    <a:lumMod val="95000"/>
                  </a:schemeClr>
                </a:solidFill>
              </a:rPr>
              <a:t>Direct Current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CB2D9A85-9364-4815-B7B0-D7F22F3DEE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66426322"/>
              </p:ext>
            </p:extLst>
          </p:nvPr>
        </p:nvGraphicFramePr>
        <p:xfrm>
          <a:off x="968778" y="1605836"/>
          <a:ext cx="6147379" cy="43787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8" name="Picture 7" descr="A picture containing shape&#10;&#10;Description automatically generated">
            <a:extLst>
              <a:ext uri="{FF2B5EF4-FFF2-40B4-BE49-F238E27FC236}">
                <a16:creationId xmlns:a16="http://schemas.microsoft.com/office/drawing/2014/main" id="{8EF7DD5E-7055-4641-A3B5-CC8127682CF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91980" y="2383743"/>
            <a:ext cx="3757741" cy="2090514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47982F1-B667-692C-B1DB-7E29FB5B59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87651" y="6461781"/>
            <a:ext cx="6348936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75158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12848" y="389122"/>
            <a:ext cx="5671869" cy="470989"/>
          </a:xfrm>
        </p:spPr>
        <p:txBody>
          <a:bodyPr>
            <a:normAutofit fontScale="90000"/>
          </a:bodyPr>
          <a:lstStyle/>
          <a:p>
            <a:pPr algn="ctr"/>
            <a:r>
              <a:rPr lang="en-IN" sz="5350" b="1" dirty="0">
                <a:solidFill>
                  <a:schemeClr val="bg1"/>
                </a:solidFill>
              </a:rPr>
              <a:t>Current Rating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20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5A3CA09-A8C7-445E-B997-6A8EE6F5CF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47878148"/>
              </p:ext>
            </p:extLst>
          </p:nvPr>
        </p:nvGraphicFramePr>
        <p:xfrm>
          <a:off x="437321" y="1224628"/>
          <a:ext cx="6768549" cy="5078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4255B9-C711-6E0F-512E-B72B6D14E9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834937" y="6461781"/>
            <a:ext cx="6201650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pic>
        <p:nvPicPr>
          <p:cNvPr id="4" name="Picture 3" descr="Text, letter&#10;&#10;Description automatically generated">
            <a:extLst>
              <a:ext uri="{FF2B5EF4-FFF2-40B4-BE49-F238E27FC236}">
                <a16:creationId xmlns:a16="http://schemas.microsoft.com/office/drawing/2014/main" id="{9E6A9AE9-9D75-44D5-A4E3-37B1BDD31BC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51469" y="1527143"/>
            <a:ext cx="3834286" cy="4351337"/>
          </a:xfrm>
          <a:custGeom>
            <a:avLst/>
            <a:gdLst/>
            <a:ahLst/>
            <a:cxnLst/>
            <a:rect l="l" t="t" r="r" b="b"/>
            <a:pathLst>
              <a:path w="4114800" h="5712488">
                <a:moveTo>
                  <a:pt x="133155" y="0"/>
                </a:moveTo>
                <a:lnTo>
                  <a:pt x="3981645" y="0"/>
                </a:lnTo>
                <a:cubicBezTo>
                  <a:pt x="4055184" y="0"/>
                  <a:pt x="4114800" y="59616"/>
                  <a:pt x="4114800" y="133155"/>
                </a:cubicBezTo>
                <a:lnTo>
                  <a:pt x="4114800" y="5579333"/>
                </a:lnTo>
                <a:cubicBezTo>
                  <a:pt x="4114800" y="5652872"/>
                  <a:pt x="4055184" y="5712488"/>
                  <a:pt x="3981645" y="5712488"/>
                </a:cubicBezTo>
                <a:lnTo>
                  <a:pt x="133155" y="5712488"/>
                </a:lnTo>
                <a:cubicBezTo>
                  <a:pt x="59616" y="5712488"/>
                  <a:pt x="0" y="5652872"/>
                  <a:pt x="0" y="5579333"/>
                </a:cubicBezTo>
                <a:lnTo>
                  <a:pt x="0" y="133155"/>
                </a:lnTo>
                <a:cubicBezTo>
                  <a:pt x="0" y="59616"/>
                  <a:pt x="59616" y="0"/>
                  <a:pt x="133155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45095553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>
            <a:extLst>
              <a:ext uri="{FF2B5EF4-FFF2-40B4-BE49-F238E27FC236}">
                <a16:creationId xmlns:a16="http://schemas.microsoft.com/office/drawing/2014/main" id="{C5526CAD-69BF-07F9-9685-D353F91D3D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98515" y="15204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Questions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1491" name="Rectangle 3">
                <a:extLst>
                  <a:ext uri="{FF2B5EF4-FFF2-40B4-BE49-F238E27FC236}">
                    <a16:creationId xmlns:a16="http://schemas.microsoft.com/office/drawing/2014/main" id="{A0D92413-997B-A2E8-0E86-4C1167713670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609600" y="1600200"/>
                <a:ext cx="10972800" cy="4970867"/>
              </a:xfrm>
            </p:spPr>
            <p:txBody>
              <a:bodyPr>
                <a:normAutofit fontScale="85000" lnSpcReduction="10000"/>
              </a:bodyPr>
              <a:lstStyle/>
              <a:p>
                <a:pPr marL="457200" indent="-457200" eaLnBrk="1" hangingPunct="1">
                  <a:lnSpc>
                    <a:spcPct val="90000"/>
                  </a:lnSpc>
                  <a:buFontTx/>
                  <a:buAutoNum type="arabicPeriod"/>
                </a:pPr>
                <a:r>
                  <a:rPr lang="en-GB" altLang="en-US" sz="2400" i="1" dirty="0"/>
                  <a:t>Calculate the current flowing when a charge of 60C flows past a point over a period of 2 minutes.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sz="2400" i="1" dirty="0" err="1"/>
                  <a:t>Soln</a:t>
                </a:r>
                <a:r>
                  <a:rPr lang="en-GB" altLang="en-US" sz="2400" i="1" dirty="0"/>
                  <a:t>: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r>
                  <a:rPr lang="en-GB" altLang="en-US" sz="2400" dirty="0">
                    <a:latin typeface="Times New Roman" panose="020206030504050203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120</m:t>
                        </m:r>
                      </m:den>
                    </m:f>
                  </m:oMath>
                </a14:m>
                <a:r>
                  <a:rPr lang="en-GB" altLang="en-US" sz="2400" dirty="0">
                    <a:latin typeface="Times New Roman" panose="02020603050405020304" pitchFamily="18" charset="0"/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1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100" i="1">
                        <a:latin typeface="Cambria Math" panose="02040503050406030204" pitchFamily="18" charset="0"/>
                      </a:rPr>
                      <m:t>=0.5</m:t>
                    </m:r>
                  </m:oMath>
                </a14:m>
                <a:r>
                  <a:rPr lang="en-GB" altLang="en-US" sz="2100" dirty="0">
                    <a:latin typeface="Times New Roman" panose="02020603050405020304" pitchFamily="18" charset="0"/>
                    <a:ea typeface="Cambria Math" panose="02040503050406030204" pitchFamily="18" charset="0"/>
                  </a:rPr>
                  <a:t>A 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sz="2400" i="1" dirty="0"/>
                  <a:t>2. In metals charge is carried by electrons each having -1.6 x 10</a:t>
                </a:r>
                <a:r>
                  <a:rPr lang="en-GB" altLang="en-US" sz="2400" i="1" baseline="30000" dirty="0"/>
                  <a:t>-19</a:t>
                </a:r>
                <a:r>
                  <a:rPr lang="en-GB" altLang="en-US" sz="2400" i="1" dirty="0"/>
                  <a:t> coulomb of charge. Calculate how many electrons pass a point in an electric circuit when a current of 3A flows for 10 seconds.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sz="2400" i="1" dirty="0" err="1"/>
                  <a:t>Soln</a:t>
                </a:r>
                <a:r>
                  <a:rPr lang="en-GB" altLang="en-US" sz="2400" i="1" dirty="0"/>
                  <a:t>: 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𝑡</m:t>
                    </m:r>
                  </m:oMath>
                </a14:m>
                <a:r>
                  <a:rPr lang="en-GB" altLang="en-US" sz="2400" b="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=3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10=30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𝐶</m:t>
                    </m:r>
                  </m:oMath>
                </a14:m>
                <a:r>
                  <a:rPr lang="en-GB" altLang="en-US" sz="240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𝑄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×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𝑒</m:t>
                    </m:r>
                  </m:oMath>
                </a14:m>
                <a:r>
                  <a:rPr lang="en-GB" altLang="en-US" sz="2400" b="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𝑒</m:t>
                        </m:r>
                      </m:den>
                    </m:f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30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1.6</m:t>
                        </m:r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×</m:t>
                        </m:r>
                        <m:sSup>
                          <m:sSupPr>
                            <m:ctrlPr>
                              <a:rPr lang="en-GB" altLang="en-US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pPr>
                          <m:e>
                            <m:r>
                              <a:rPr lang="en-GB" altLang="en-US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10</m:t>
                            </m:r>
                          </m:e>
                          <m:sup>
                            <m:r>
                              <a:rPr lang="en-GB" altLang="en-US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−19</m:t>
                            </m:r>
                          </m:sup>
                        </m:sSup>
                      </m:den>
                    </m:f>
                  </m:oMath>
                </a14:m>
                <a:r>
                  <a:rPr lang="en-GB" altLang="en-US" sz="2400" i="1" dirty="0"/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𝑛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0" smtClean="0">
                        <a:latin typeface="Cambria Math" panose="02040503050406030204" pitchFamily="18" charset="0"/>
                      </a:rPr>
                      <m:t>1.875</m:t>
                    </m:r>
                    <m:r>
                      <a:rPr lang="en-GB" altLang="en-US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×</m:t>
                    </m:r>
                    <m:sSup>
                      <m:sSupPr>
                        <m:ctrlP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altLang="en-US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20</m:t>
                        </m:r>
                      </m:sup>
                    </m:sSup>
                  </m:oMath>
                </a14:m>
                <a:r>
                  <a:rPr lang="en-GB" altLang="en-US" sz="2400" dirty="0"/>
                  <a:t>electrons			</a:t>
                </a:r>
                <a:endParaRPr lang="en-GB" altLang="en-US" sz="2400" dirty="0">
                  <a:solidFill>
                    <a:srgbClr val="FF3300"/>
                  </a:solidFill>
                </a:endParaRPr>
              </a:p>
            </p:txBody>
          </p:sp>
        </mc:Choice>
        <mc:Fallback xmlns="">
          <p:sp>
            <p:nvSpPr>
              <p:cNvPr id="191491" name="Rectangle 3">
                <a:extLst>
                  <a:ext uri="{FF2B5EF4-FFF2-40B4-BE49-F238E27FC236}">
                    <a16:creationId xmlns:a16="http://schemas.microsoft.com/office/drawing/2014/main" id="{A0D92413-997B-A2E8-0E86-4C116771367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609600" y="1600200"/>
                <a:ext cx="10972800" cy="4970867"/>
              </a:xfrm>
              <a:blipFill>
                <a:blip r:embed="rId3"/>
                <a:stretch>
                  <a:fillRect l="-611" t="-1963" b="-184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8FD5E8B-5AE4-A7D1-4EDF-BEC9FCA680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ED47044-B473-21BB-0478-EC6207BB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49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>
            <a:extLst>
              <a:ext uri="{FF2B5EF4-FFF2-40B4-BE49-F238E27FC236}">
                <a16:creationId xmlns:a16="http://schemas.microsoft.com/office/drawing/2014/main" id="{53388D8B-DA22-EAAF-A1A9-11046F50BEE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136612"/>
            <a:ext cx="10972800" cy="1143000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Current, Charge and Time</a:t>
            </a:r>
          </a:p>
        </p:txBody>
      </p:sp>
      <p:graphicFrame>
        <p:nvGraphicFramePr>
          <p:cNvPr id="10280" name="Group 40">
            <a:extLst>
              <a:ext uri="{FF2B5EF4-FFF2-40B4-BE49-F238E27FC236}">
                <a16:creationId xmlns:a16="http://schemas.microsoft.com/office/drawing/2014/main" id="{58882343-00EA-2B09-06C7-E27D5F2999A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1067891"/>
              </p:ext>
            </p:extLst>
          </p:nvPr>
        </p:nvGraphicFramePr>
        <p:xfrm>
          <a:off x="3689927" y="1417638"/>
          <a:ext cx="8229600" cy="4735570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44817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electric current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charge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time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4925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I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250 C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50 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79411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600 mA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 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401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3A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 </a:t>
                      </a:r>
                      <a:r>
                        <a:rPr kumimoji="0" lang="en-GB" altLang="en-US" sz="2800" b="0" i="0" u="none" strike="noStrike" cap="none" normalizeH="0" baseline="0" dirty="0" err="1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mC</a:t>
                      </a:r>
                      <a:endParaRPr kumimoji="0" lang="en-GB" alt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3 x 10</a:t>
                      </a:r>
                      <a:r>
                        <a:rPr kumimoji="0" lang="en-GB" altLang="en-US" sz="28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6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2424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 </a:t>
                      </a:r>
                      <a:r>
                        <a:rPr kumimoji="0" lang="el-GR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μ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kumimoji="0" lang="el-GR" altLang="en-US" sz="2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9.6 x 10</a:t>
                      </a:r>
                      <a:r>
                        <a:rPr kumimoji="0" lang="en-GB" altLang="en-US" sz="2800" b="0" i="0" u="none" strike="noStrike" cap="none" normalizeH="0" baseline="3000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-3 </a:t>
                      </a: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20 minutes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5599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anose="020B0604020202020204" pitchFamily="34" charset="0"/>
                        </a:rPr>
                        <a:t>4.0 A</a:t>
                      </a:r>
                    </a:p>
                  </a:txBody>
                  <a:tcPr marT="45717" marB="45717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16 kC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4000 s</a:t>
                      </a:r>
                    </a:p>
                  </a:txBody>
                  <a:tcPr marT="45717" marB="45717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242721" name="Text Box 33">
            <a:extLst>
              <a:ext uri="{FF2B5EF4-FFF2-40B4-BE49-F238E27FC236}">
                <a16:creationId xmlns:a16="http://schemas.microsoft.com/office/drawing/2014/main" id="{A3A95F2B-FAA3-40E2-FB56-1BC2D697273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4751" y="1279612"/>
            <a:ext cx="2635250" cy="701675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4000" dirty="0"/>
              <a:t>Complete: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2921C6-3689-D109-6025-1E894DB392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Lecture 1 / Electrical Principles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D552DC6-C59A-3EEB-2B5D-92F96820D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4158E-78A3-4D77-B95B-C15886D6C72A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27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2721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/>
              <a:pPr>
                <a:spcAft>
                  <a:spcPts val="544"/>
                </a:spcAft>
              </a:pPr>
              <a:t>23</a:t>
            </a:fld>
            <a:endParaRPr lang="en-US"/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087FC5F-FB30-41CC-A93C-C65DCE0E78FF}"/>
              </a:ext>
            </a:extLst>
          </p:cNvPr>
          <p:cNvSpPr txBox="1">
            <a:spLocks/>
          </p:cNvSpPr>
          <p:nvPr/>
        </p:nvSpPr>
        <p:spPr>
          <a:xfrm>
            <a:off x="2889544" y="44252"/>
            <a:ext cx="6412911" cy="110821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IN" sz="4000" b="1" dirty="0">
                <a:solidFill>
                  <a:schemeClr val="bg1"/>
                </a:solidFill>
              </a:rPr>
              <a:t>Voltage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A13E937-C1CB-DDFC-DFE4-545FCDC459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00089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0E2FB6-F8D1-1BE5-ACC8-EED69B30D5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1272630" cy="4542182"/>
          </a:xfrm>
        </p:spPr>
        <p:txBody>
          <a:bodyPr>
            <a:normAutofit/>
          </a:bodyPr>
          <a:lstStyle/>
          <a:p>
            <a:r>
              <a:rPr lang="en-IN" sz="2800" dirty="0"/>
              <a:t>Voltage is also called as </a:t>
            </a:r>
            <a:r>
              <a:rPr lang="en-IN" sz="2800" b="1" i="1" dirty="0"/>
              <a:t>Potential difference.</a:t>
            </a:r>
          </a:p>
          <a:p>
            <a:r>
              <a:rPr lang="en-GB" altLang="en-US" dirty="0"/>
              <a:t>The potential difference across a device is equal to the </a:t>
            </a:r>
            <a:r>
              <a:rPr lang="en-GB" altLang="en-US" b="1" dirty="0"/>
              <a:t>work done (or energy transferred) per unit charge</a:t>
            </a:r>
            <a:r>
              <a:rPr lang="en-GB" altLang="en-US" dirty="0"/>
              <a:t> passing through the device.</a:t>
            </a:r>
          </a:p>
          <a:p>
            <a:r>
              <a:rPr lang="en-GB" sz="2800" dirty="0"/>
              <a:t>It is the </a:t>
            </a:r>
            <a:r>
              <a:rPr lang="en-GB" sz="2800" b="1" dirty="0"/>
              <a:t>driving force </a:t>
            </a:r>
            <a:r>
              <a:rPr lang="en-GB" sz="2800" dirty="0"/>
              <a:t>that is </a:t>
            </a:r>
            <a:r>
              <a:rPr lang="en-GB" sz="2800" b="1" dirty="0"/>
              <a:t>responsible for the flow of electric current.</a:t>
            </a:r>
          </a:p>
          <a:p>
            <a:r>
              <a:rPr lang="en-IN" dirty="0"/>
              <a:t>The </a:t>
            </a:r>
            <a:r>
              <a:rPr lang="en-IN" b="1" dirty="0"/>
              <a:t>higher the voltage</a:t>
            </a:r>
            <a:r>
              <a:rPr lang="en-IN" dirty="0"/>
              <a:t>, the </a:t>
            </a:r>
            <a:r>
              <a:rPr lang="en-IN" b="1" dirty="0"/>
              <a:t>greater the flow of electrical current.</a:t>
            </a:r>
            <a:endParaRPr lang="en-GB" b="1" dirty="0"/>
          </a:p>
          <a:p>
            <a:r>
              <a:rPr lang="en-IN" sz="2800" dirty="0"/>
              <a:t>Voltage is represented by </a:t>
            </a:r>
            <a:r>
              <a:rPr lang="en-IN" sz="2800" b="1" dirty="0"/>
              <a:t>(V)</a:t>
            </a:r>
          </a:p>
          <a:p>
            <a:r>
              <a:rPr lang="en-IN" sz="2800" dirty="0"/>
              <a:t>The unit of voltage is </a:t>
            </a:r>
            <a:r>
              <a:rPr lang="en-IN" sz="2800" b="1" dirty="0"/>
              <a:t>Volts</a:t>
            </a:r>
          </a:p>
          <a:p>
            <a:endParaRPr lang="en-US" sz="2800" dirty="0"/>
          </a:p>
          <a:p>
            <a:endParaRPr lang="en-US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66681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5BC18624-DFD1-3FA6-787C-92C46084213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86385" y="146308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Voltage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2931" name="Rectangle 3">
                <a:extLst>
                  <a:ext uri="{FF2B5EF4-FFF2-40B4-BE49-F238E27FC236}">
                    <a16:creationId xmlns:a16="http://schemas.microsoft.com/office/drawing/2014/main" id="{17EE73A5-9CE4-A134-B78B-411A34EAE842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486386" y="1341438"/>
                <a:ext cx="11594968" cy="5137150"/>
              </a:xfrm>
            </p:spPr>
            <p:txBody>
              <a:bodyPr>
                <a:normAutofit/>
              </a:bodyPr>
              <a:lstStyle/>
              <a:p>
                <a:pPr marL="0" indent="0">
                  <a:lnSpc>
                    <a:spcPct val="80000"/>
                  </a:lnSpc>
                  <a:buNone/>
                </a:pPr>
                <a:endParaRPr lang="en-GB" altLang="en-US" i="1" dirty="0">
                  <a:solidFill>
                    <a:srgbClr val="FF3300"/>
                  </a:solidFill>
                </a:endParaRPr>
              </a:p>
              <a:p>
                <a:pPr marL="0" indent="0" algn="ctr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𝑉</m:t>
                      </m:r>
                      <m:r>
                        <a:rPr lang="en-GB" altLang="en-US" b="0" i="1" smtClean="0">
                          <a:solidFill>
                            <a:schemeClr val="tx1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altLang="en-US" b="0" i="1" smtClean="0">
                              <a:solidFill>
                                <a:schemeClr val="tx1"/>
                              </a:solidFill>
                              <a:latin typeface="Cambria Math" panose="02040503050406030204" pitchFamily="18" charset="0"/>
                            </a:rPr>
                            <m:t>𝑄</m:t>
                          </m:r>
                        </m:den>
                      </m:f>
                    </m:oMath>
                  </m:oMathPara>
                </a14:m>
                <a:endParaRPr lang="en-GB" altLang="en-US" sz="3200" i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i="1" dirty="0">
                    <a:solidFill>
                      <a:schemeClr val="tx1"/>
                    </a:solidFill>
                  </a:rPr>
                  <a:t>where: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b="1" i="1" dirty="0">
                    <a:solidFill>
                      <a:schemeClr val="tx1"/>
                    </a:solidFill>
                  </a:rPr>
                  <a:t>V</a:t>
                </a:r>
                <a:r>
                  <a:rPr lang="en-GB" altLang="en-US" dirty="0">
                    <a:solidFill>
                      <a:schemeClr val="tx1"/>
                    </a:solidFill>
                  </a:rPr>
                  <a:t> = potential difference in </a:t>
                </a:r>
                <a:r>
                  <a:rPr lang="en-GB" altLang="en-US" b="1" dirty="0">
                    <a:solidFill>
                      <a:schemeClr val="tx1"/>
                    </a:solidFill>
                  </a:rPr>
                  <a:t>volts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b="1" i="1" dirty="0">
                    <a:solidFill>
                      <a:schemeClr val="tx1"/>
                    </a:solidFill>
                  </a:rPr>
                  <a:t>W</a:t>
                </a:r>
                <a:r>
                  <a:rPr lang="en-GB" altLang="en-US" dirty="0">
                    <a:solidFill>
                      <a:schemeClr val="tx1"/>
                    </a:solidFill>
                  </a:rPr>
                  <a:t> = the work done (or energy transferred) in </a:t>
                </a:r>
                <a:r>
                  <a:rPr lang="en-GB" altLang="en-US" b="1" dirty="0">
                    <a:solidFill>
                      <a:schemeClr val="tx1"/>
                    </a:solidFill>
                  </a:rPr>
                  <a:t>joules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b="1" i="1" dirty="0">
                    <a:solidFill>
                      <a:schemeClr val="tx1"/>
                    </a:solidFill>
                  </a:rPr>
                  <a:t>Q</a:t>
                </a:r>
                <a:r>
                  <a:rPr lang="en-GB" altLang="en-US" dirty="0">
                    <a:solidFill>
                      <a:schemeClr val="tx1"/>
                    </a:solidFill>
                  </a:rPr>
                  <a:t> = the charge moved in </a:t>
                </a:r>
                <a:r>
                  <a:rPr lang="en-GB" altLang="en-US" b="1" dirty="0">
                    <a:solidFill>
                      <a:schemeClr val="tx1"/>
                    </a:solidFill>
                  </a:rPr>
                  <a:t>coulomb</a:t>
                </a:r>
                <a:endParaRPr lang="en-GB" altLang="en-US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dirty="0">
                    <a:solidFill>
                      <a:schemeClr val="tx1"/>
                    </a:solidFill>
                  </a:rPr>
                  <a:t>		</a:t>
                </a:r>
                <a:endParaRPr lang="en-GB" altLang="en-US" i="1" dirty="0">
                  <a:solidFill>
                    <a:schemeClr val="tx1"/>
                  </a:solidFill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b="1" i="1" dirty="0">
                    <a:solidFill>
                      <a:schemeClr val="tx1"/>
                    </a:solidFill>
                  </a:rPr>
                  <a:t>1 volt is equivalent to 1 joule per coulomb</a:t>
                </a:r>
              </a:p>
            </p:txBody>
          </p:sp>
        </mc:Choice>
        <mc:Fallback xmlns="">
          <p:sp>
            <p:nvSpPr>
              <p:cNvPr id="252931" name="Rectangle 3">
                <a:extLst>
                  <a:ext uri="{FF2B5EF4-FFF2-40B4-BE49-F238E27FC236}">
                    <a16:creationId xmlns:a16="http://schemas.microsoft.com/office/drawing/2014/main" id="{17EE73A5-9CE4-A134-B78B-411A34EAE84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486386" y="1341438"/>
                <a:ext cx="11594968" cy="5137150"/>
              </a:xfrm>
              <a:blipFill>
                <a:blip r:embed="rId3"/>
                <a:stretch>
                  <a:fillRect l="-110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5D946A4-37F7-4E3B-2BC2-B80161CF0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E73A15E-A37B-E274-AD69-9F79D4675C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24</a:t>
            </a:fld>
            <a:endParaRPr lang="en-GB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74061" y="378998"/>
            <a:ext cx="5754460" cy="482787"/>
          </a:xfrm>
        </p:spPr>
        <p:txBody>
          <a:bodyPr>
            <a:normAutofit fontScale="90000"/>
          </a:bodyPr>
          <a:lstStyle/>
          <a:p>
            <a:r>
              <a:rPr lang="en-IN" sz="5350" b="1" dirty="0">
                <a:solidFill>
                  <a:schemeClr val="bg1">
                    <a:lumMod val="95000"/>
                  </a:schemeClr>
                </a:solidFill>
              </a:rPr>
              <a:t>Voltage Rating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095071" y="6356350"/>
            <a:ext cx="2180805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544"/>
              </a:spcAft>
            </a:pPr>
            <a:fld id="{A465DFF1-0632-DC41-8079-D9882AFED7B7}" type="slidenum">
              <a:rPr lang="en-US" smtClean="0"/>
              <a:pPr>
                <a:spcAft>
                  <a:spcPts val="544"/>
                </a:spcAft>
              </a:pPr>
              <a:t>25</a:t>
            </a:fld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15A3CA09-A8C7-445E-B997-6A8EE6F5CFE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7370617" y="1628177"/>
          <a:ext cx="4655128" cy="38859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BFF9A9-9CB0-E097-B7C2-9C15A77BCB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520852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60619DC4-3F4B-7749-E8D3-8D133DA3043A}"/>
                  </a:ext>
                </a:extLst>
              </p14:cNvPr>
              <p14:cNvContentPartPr/>
              <p14:nvPr/>
            </p14:nvContentPartPr>
            <p14:xfrm>
              <a:off x="4379400" y="4214160"/>
              <a:ext cx="3383640" cy="71640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60619DC4-3F4B-7749-E8D3-8D133DA3043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4370040" y="4204800"/>
                <a:ext cx="3402360" cy="735120"/>
              </a:xfrm>
              <a:prstGeom prst="rect">
                <a:avLst/>
              </a:prstGeom>
            </p:spPr>
          </p:pic>
        </mc:Fallback>
      </mc:AlternateContent>
      <p:sp>
        <p:nvSpPr>
          <p:cNvPr id="8" name="TextBox 7">
            <a:extLst>
              <a:ext uri="{FF2B5EF4-FFF2-40B4-BE49-F238E27FC236}">
                <a16:creationId xmlns:a16="http://schemas.microsoft.com/office/drawing/2014/main" id="{AED6A03B-9388-61C8-93B9-5C057A13EA3A}"/>
              </a:ext>
            </a:extLst>
          </p:cNvPr>
          <p:cNvSpPr txBox="1"/>
          <p:nvPr/>
        </p:nvSpPr>
        <p:spPr>
          <a:xfrm>
            <a:off x="626061" y="1628177"/>
            <a:ext cx="6520852" cy="46782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Voltage rating is defined as the </a:t>
            </a:r>
            <a:r>
              <a:rPr lang="en-US" sz="2800" b="1" dirty="0"/>
              <a:t>maximum voltage </a:t>
            </a:r>
            <a:r>
              <a:rPr lang="en-US" sz="2800" dirty="0"/>
              <a:t>an </a:t>
            </a:r>
            <a:r>
              <a:rPr lang="en-US" sz="2800" b="1" dirty="0"/>
              <a:t>electrical appliances </a:t>
            </a:r>
            <a:r>
              <a:rPr lang="en-US" sz="2800" dirty="0"/>
              <a:t>can </a:t>
            </a:r>
            <a:r>
              <a:rPr lang="en-GB" sz="2800" dirty="0"/>
              <a:t>safely operate at or withstand without risk of damage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Voltage rating of the </a:t>
            </a:r>
            <a:r>
              <a:rPr lang="en-US" sz="2800" b="1" dirty="0"/>
              <a:t>SHARP TV is 120V </a:t>
            </a:r>
            <a:r>
              <a:rPr lang="en-US" sz="2800" dirty="0"/>
              <a:t>Alternating Current.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If the Voltage is increased above </a:t>
            </a:r>
            <a:r>
              <a:rPr lang="en-US" sz="2800" b="1" dirty="0"/>
              <a:t>120V,</a:t>
            </a:r>
            <a:r>
              <a:rPr lang="en-US" sz="2800" dirty="0"/>
              <a:t> this TV may be damaged. So, it must be supplied with the rated voltage.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lvl="0" indent="-285750">
              <a:buFont typeface="Arial" panose="020B0604020202020204" pitchFamily="34" charset="0"/>
              <a:buChar char="•"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20416648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DE1B8222-BD6A-2F45-0ED0-339AB7A0CE5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597031" y="-18905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Electromotive force (emf)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9075" name="Rectangle 3">
                <a:extLst>
                  <a:ext uri="{FF2B5EF4-FFF2-40B4-BE49-F238E27FC236}">
                    <a16:creationId xmlns:a16="http://schemas.microsoft.com/office/drawing/2014/main" id="{67300116-3590-CFD9-E8CA-D99F74C14BE7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597030" y="1341438"/>
                <a:ext cx="10874533" cy="504031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altLang="en-US" dirty="0"/>
                  <a:t>The electromotive force (emf) of a power supply is equal to the energy supplied per unit charge by the power supply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20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𝜀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  <a:ea typeface="Cambria Math" panose="02040503050406030204" pitchFamily="18" charset="0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𝑊</m:t>
                          </m:r>
                        </m:num>
                        <m:den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  <a:cs typeface="Arial" panose="020B0604020202020204" pitchFamily="34" charset="0"/>
                            </a:rPr>
                            <m:t>𝑄</m:t>
                          </m:r>
                        </m:den>
                      </m:f>
                    </m:oMath>
                  </m:oMathPara>
                </a14:m>
                <a:endParaRPr lang="en-GB" altLang="en-US" sz="4000" i="1" dirty="0">
                  <a:cs typeface="Arial" panose="020B0604020202020204" pitchFamily="34" charset="0"/>
                </a:endParaRPr>
              </a:p>
              <a:p>
                <a:pPr marL="0" indent="0">
                  <a:buNone/>
                </a:pPr>
                <a:r>
                  <a:rPr lang="en-GB" altLang="en-US" i="1" dirty="0"/>
                  <a:t>where:</a:t>
                </a:r>
              </a:p>
              <a:p>
                <a:pPr marL="0" indent="0">
                  <a:buNone/>
                </a:pPr>
                <a:r>
                  <a:rPr lang="el-GR" altLang="en-US" b="1" i="1" dirty="0">
                    <a:cs typeface="Arial" panose="020B0604020202020204" pitchFamily="34" charset="0"/>
                  </a:rPr>
                  <a:t>ε</a:t>
                </a:r>
                <a:r>
                  <a:rPr lang="en-GB" altLang="en-US" dirty="0"/>
                  <a:t> = emf in </a:t>
                </a:r>
                <a:r>
                  <a:rPr lang="en-GB" altLang="en-US" b="1" dirty="0"/>
                  <a:t>volts</a:t>
                </a:r>
              </a:p>
              <a:p>
                <a:pPr marL="0" indent="0">
                  <a:buNone/>
                </a:pPr>
                <a:r>
                  <a:rPr lang="en-GB" altLang="en-US" b="1" i="1" dirty="0"/>
                  <a:t>W</a:t>
                </a:r>
                <a:r>
                  <a:rPr lang="en-GB" altLang="en-US" b="1" dirty="0"/>
                  <a:t> </a:t>
                </a:r>
                <a:r>
                  <a:rPr lang="en-GB" altLang="en-US" dirty="0"/>
                  <a:t>= the energy supplied in </a:t>
                </a:r>
                <a:r>
                  <a:rPr lang="en-GB" altLang="en-US" b="1" dirty="0"/>
                  <a:t>joules</a:t>
                </a:r>
              </a:p>
              <a:p>
                <a:pPr marL="0" indent="0">
                  <a:buNone/>
                </a:pPr>
                <a:r>
                  <a:rPr lang="en-GB" altLang="en-US" b="1" i="1" dirty="0"/>
                  <a:t>Q</a:t>
                </a:r>
                <a:r>
                  <a:rPr lang="en-GB" altLang="en-US" dirty="0"/>
                  <a:t> = the charge supplied in </a:t>
                </a:r>
                <a:r>
                  <a:rPr lang="en-GB" altLang="en-US" b="1" dirty="0"/>
                  <a:t>coulombs</a:t>
                </a:r>
              </a:p>
              <a:p>
                <a:pPr marL="0" indent="0">
                  <a:buNone/>
                </a:pPr>
                <a:r>
                  <a:rPr lang="en-GB" altLang="en-US" dirty="0"/>
                  <a:t>	</a:t>
                </a:r>
              </a:p>
            </p:txBody>
          </p:sp>
        </mc:Choice>
        <mc:Fallback xmlns="">
          <p:sp>
            <p:nvSpPr>
              <p:cNvPr id="259075" name="Rectangle 3">
                <a:extLst>
                  <a:ext uri="{FF2B5EF4-FFF2-40B4-BE49-F238E27FC236}">
                    <a16:creationId xmlns:a16="http://schemas.microsoft.com/office/drawing/2014/main" id="{67300116-3590-CFD9-E8CA-D99F74C14BE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597030" y="1341438"/>
                <a:ext cx="10874533" cy="5040312"/>
              </a:xfrm>
              <a:blipFill>
                <a:blip r:embed="rId3"/>
                <a:stretch>
                  <a:fillRect l="-1177" t="-193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10A246B-B428-979F-715E-3AC7D7D25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C73B888-D8E4-B9A6-53C8-304F9A269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0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>
            <a:extLst>
              <a:ext uri="{FF2B5EF4-FFF2-40B4-BE49-F238E27FC236}">
                <a16:creationId xmlns:a16="http://schemas.microsoft.com/office/drawing/2014/main" id="{99F80F5E-1B68-CC27-9E33-0CB35F3DF52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90890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Questions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6611" name="Rectangle 3">
                <a:extLst>
                  <a:ext uri="{FF2B5EF4-FFF2-40B4-BE49-F238E27FC236}">
                    <a16:creationId xmlns:a16="http://schemas.microsoft.com/office/drawing/2014/main" id="{74B5D008-26C6-9EF1-4870-222FE4D21A2B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609599" y="1600201"/>
                <a:ext cx="11351491" cy="4861580"/>
              </a:xfrm>
            </p:spPr>
            <p:txBody>
              <a:bodyPr>
                <a:normAutofit fontScale="77500" lnSpcReduction="20000"/>
              </a:bodyPr>
              <a:lstStyle/>
              <a:p>
                <a:pPr marL="514350" indent="-514350" eaLnBrk="1" hangingPunct="1">
                  <a:lnSpc>
                    <a:spcPct val="90000"/>
                  </a:lnSpc>
                  <a:buFontTx/>
                  <a:buAutoNum type="arabicPeriod"/>
                </a:pPr>
                <a:r>
                  <a:rPr lang="en-GB" altLang="en-US" i="1" dirty="0"/>
                  <a:t>Calculate the potential difference across the bulb if 2kJ of work is required to push a charge of 250C through the bulb.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i="1" dirty="0" err="1"/>
                  <a:t>Soln</a:t>
                </a:r>
                <a:r>
                  <a:rPr lang="en-GB" altLang="en-US" i="1" dirty="0"/>
                  <a:t>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altLang="en-US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𝑊</m:t>
                        </m:r>
                      </m:num>
                      <m:den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𝑄</m:t>
                        </m:r>
                      </m:den>
                    </m:f>
                  </m:oMath>
                </a14:m>
                <a:r>
                  <a:rPr lang="en-GB" altLang="en-US" sz="320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3200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altLang="en-US" sz="32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3200" b="0" i="1" smtClean="0">
                            <a:latin typeface="Cambria Math" panose="02040503050406030204" pitchFamily="18" charset="0"/>
                          </a:rPr>
                          <m:t>2000</m:t>
                        </m:r>
                      </m:num>
                      <m:den>
                        <m:r>
                          <a:rPr lang="en-GB" altLang="en-US" sz="3200" b="0" i="1" smtClean="0">
                            <a:latin typeface="Cambria Math" panose="02040503050406030204" pitchFamily="18" charset="0"/>
                          </a:rPr>
                          <m:t>250</m:t>
                        </m:r>
                      </m:den>
                    </m:f>
                  </m:oMath>
                </a14:m>
                <a:r>
                  <a:rPr lang="en-GB" altLang="en-US" sz="360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3200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altLang="en-US" sz="3200" i="1">
                        <a:latin typeface="Cambria Math" panose="02040503050406030204" pitchFamily="18" charset="0"/>
                      </a:rPr>
                      <m:t>=8</m:t>
                    </m:r>
                    <m:r>
                      <a:rPr lang="en-GB" altLang="en-US" sz="3200" b="0" i="1" smtClean="0">
                        <a:latin typeface="Cambria Math" panose="02040503050406030204" pitchFamily="18" charset="0"/>
                      </a:rPr>
                      <m:t>𝑉</m:t>
                    </m:r>
                  </m:oMath>
                </a14:m>
                <a:r>
                  <a:rPr lang="en-GB" altLang="en-US" sz="3200" i="1" dirty="0"/>
                  <a:t> 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i="1" dirty="0"/>
                  <a:t>2. Calculate the energy supplied by a power supply of emf 12V when it produces a charge of 300 </a:t>
                </a:r>
                <a:r>
                  <a:rPr lang="en-GB" altLang="en-US" i="1" dirty="0" err="1"/>
                  <a:t>mC</a:t>
                </a:r>
                <a:endParaRPr lang="en-GB" altLang="en-US" i="1" dirty="0"/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i="1" dirty="0" err="1"/>
                  <a:t>Soln</a:t>
                </a:r>
                <a:r>
                  <a:rPr lang="en-GB" altLang="en-US" i="1" dirty="0"/>
                  <a:t>: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𝜀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𝑊</m:t>
                        </m:r>
                      </m:num>
                      <m:den>
                        <m:r>
                          <a:rPr lang="en-GB" altLang="en-US" i="1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𝑄</m:t>
                        </m:r>
                      </m:den>
                    </m:f>
                  </m:oMath>
                </a14:m>
                <a:r>
                  <a:rPr lang="en-GB" altLang="en-US" i="1" dirty="0"/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𝑊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</m:t>
                    </m:r>
                    <m:r>
                      <a:rPr lang="en-GB" altLang="en-US" i="1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𝜀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 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𝑄</m:t>
                    </m:r>
                  </m:oMath>
                </a14:m>
                <a:r>
                  <a:rPr lang="en-GB" altLang="en-US" b="0" i="1" dirty="0"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𝑊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=12×300×</m:t>
                    </m:r>
                    <m:sSup>
                      <m:sSupPr>
                        <m:ctrlPr>
                          <a:rPr lang="en-GB" alt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</m:ctrlPr>
                      </m:sSupPr>
                      <m:e>
                        <m:r>
                          <a:rPr lang="en-GB" alt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10</m:t>
                        </m:r>
                      </m:e>
                      <m:sup>
                        <m:r>
                          <a:rPr lang="en-GB" altLang="en-US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  <a:cs typeface="Arial" panose="020B0604020202020204" pitchFamily="34" charset="0"/>
                          </a:rPr>
                          <m:t>−3</m:t>
                        </m:r>
                      </m:sup>
                    </m:sSup>
                  </m:oMath>
                </a14:m>
                <a:r>
                  <a:rPr lang="en-GB" altLang="en-US" b="0" i="1" dirty="0"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𝑊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=3.6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  <a:cs typeface="Arial" panose="020B0604020202020204" pitchFamily="34" charset="0"/>
                      </a:rPr>
                      <m:t>𝐽</m:t>
                    </m:r>
                  </m:oMath>
                </a14:m>
                <a:r>
                  <a:rPr lang="en-GB" altLang="en-US" b="0" i="1" dirty="0">
                    <a:ea typeface="Cambria Math" panose="02040503050406030204" pitchFamily="18" charset="0"/>
                    <a:cs typeface="Arial" panose="020B0604020202020204" pitchFamily="34" charset="0"/>
                  </a:rPr>
                  <a:t> </a:t>
                </a:r>
                <a:r>
                  <a:rPr lang="en-GB" altLang="en-US" dirty="0"/>
                  <a:t>	</a:t>
                </a:r>
                <a:endParaRPr lang="en-GB" altLang="en-US" b="1" dirty="0">
                  <a:solidFill>
                    <a:srgbClr val="FF3300"/>
                  </a:solidFill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96611" name="Rectangle 3">
                <a:extLst>
                  <a:ext uri="{FF2B5EF4-FFF2-40B4-BE49-F238E27FC236}">
                    <a16:creationId xmlns:a16="http://schemas.microsoft.com/office/drawing/2014/main" id="{74B5D008-26C6-9EF1-4870-222FE4D21A2B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609599" y="1600201"/>
                <a:ext cx="11351491" cy="4861580"/>
              </a:xfrm>
              <a:blipFill>
                <a:blip r:embed="rId3"/>
                <a:stretch>
                  <a:fillRect l="-698" t="-2760" r="-269" b="-7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54783F7-02B1-B85F-9FB4-9DD93441FE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B16EF73B-714D-F844-78ED-CC15DE7D39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61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12E7324-19FD-BD1B-BD32-7B2BCA072F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692150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Voltage, Work, charge</a:t>
            </a:r>
          </a:p>
        </p:txBody>
      </p:sp>
      <p:graphicFrame>
        <p:nvGraphicFramePr>
          <p:cNvPr id="150561" name="Group 33">
            <a:extLst>
              <a:ext uri="{FF2B5EF4-FFF2-40B4-BE49-F238E27FC236}">
                <a16:creationId xmlns:a16="http://schemas.microsoft.com/office/drawing/2014/main" id="{1A3485E2-3AC4-DCC7-6925-58746EBE503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27871417"/>
              </p:ext>
            </p:extLst>
          </p:nvPr>
        </p:nvGraphicFramePr>
        <p:xfrm>
          <a:off x="3729471" y="1345912"/>
          <a:ext cx="8229600" cy="4529138"/>
        </p:xfrm>
        <a:graphic>
          <a:graphicData uri="http://schemas.openxmlformats.org/drawingml/2006/table">
            <a:tbl>
              <a:tblPr/>
              <a:tblGrid>
                <a:gridCol w="2743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74320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588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voltage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work /energy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250 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 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755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10 kV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 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54063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600 mJ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8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7524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l-GR" sz="28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 GJ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40 kC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7556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 mV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l-GR" sz="22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600 </a:t>
                      </a:r>
                      <a:r>
                        <a:rPr kumimoji="0" lang="el-GR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μ</a:t>
                      </a: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  <p:sp>
        <p:nvSpPr>
          <p:cNvPr id="150562" name="Text Box 34">
            <a:extLst>
              <a:ext uri="{FF2B5EF4-FFF2-40B4-BE49-F238E27FC236}">
                <a16:creationId xmlns:a16="http://schemas.microsoft.com/office/drawing/2014/main" id="{66FFB63D-260C-F3E0-3092-81CB7C3B044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929" y="1582738"/>
            <a:ext cx="2540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3600"/>
              <a:t>Complete: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E2B69CBB-4527-B0B3-9434-831A4DD0E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Lecture 1 / Electrical Principles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67A84D4-45F1-F242-7F53-0B372BCB1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4158E-78A3-4D77-B95B-C15886D6C72A}" type="slidenum">
              <a:rPr lang="en-GB" altLang="en-US" smtClean="0"/>
              <a:pPr>
                <a:defRPr/>
              </a:pPr>
              <a:t>28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0562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5020" y="181948"/>
            <a:ext cx="7804555" cy="824135"/>
          </a:xfrm>
          <a:noFill/>
        </p:spPr>
        <p:txBody>
          <a:bodyPr anchor="ctr">
            <a:normAutofit/>
          </a:bodyPr>
          <a:lstStyle/>
          <a:p>
            <a:r>
              <a:rPr lang="en-US" sz="4800" b="1" dirty="0">
                <a:solidFill>
                  <a:schemeClr val="bg1">
                    <a:lumMod val="95000"/>
                  </a:schemeClr>
                </a:solidFill>
              </a:rPr>
              <a:t>What is Electric power?</a:t>
            </a:r>
          </a:p>
        </p:txBody>
      </p:sp>
      <p:graphicFrame>
        <p:nvGraphicFramePr>
          <p:cNvPr id="23" name="Content Placeholder 4">
            <a:extLst>
              <a:ext uri="{FF2B5EF4-FFF2-40B4-BE49-F238E27FC236}">
                <a16:creationId xmlns:a16="http://schemas.microsoft.com/office/drawing/2014/main" id="{67B73770-6FA1-41E3-A1F3-351472E261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3522421"/>
              </p:ext>
            </p:extLst>
          </p:nvPr>
        </p:nvGraphicFramePr>
        <p:xfrm>
          <a:off x="1114633" y="1303104"/>
          <a:ext cx="9962734" cy="5372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FEE5F89E-DAF7-D8C9-4165-10DB57702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AC96363-4F35-2873-3846-45BB8496E4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708726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77293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2254"/>
    </mc:Choice>
    <mc:Fallback xmlns="">
      <p:transition spd="slow" advTm="22254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FC63BE-1F3E-4F5B-A6DB-2D29C4FEAF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4153" y="46320"/>
            <a:ext cx="6087818" cy="1197864"/>
          </a:xfrm>
        </p:spPr>
        <p:txBody>
          <a:bodyPr>
            <a:normAutofit/>
          </a:bodyPr>
          <a:lstStyle/>
          <a:p>
            <a:pPr algn="ctr"/>
            <a:r>
              <a:rPr lang="en-US" b="1" dirty="0">
                <a:solidFill>
                  <a:schemeClr val="bg1"/>
                </a:solidFill>
              </a:rPr>
              <a:t>Power rating</a:t>
            </a:r>
          </a:p>
        </p:txBody>
      </p:sp>
      <p:pic>
        <p:nvPicPr>
          <p:cNvPr id="1026" name="Picture 2" descr="What does the wattage rating on a light bulb package mean? - Quora">
            <a:extLst>
              <a:ext uri="{FF2B5EF4-FFF2-40B4-BE49-F238E27FC236}">
                <a16:creationId xmlns:a16="http://schemas.microsoft.com/office/drawing/2014/main" id="{ACAE545B-D29E-420C-949D-414DBDDAB49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547"/>
          <a:stretch/>
        </p:blipFill>
        <p:spPr bwMode="auto">
          <a:xfrm>
            <a:off x="126256" y="1534819"/>
            <a:ext cx="6215794" cy="41715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9D04C7-EBF8-4262-9964-832D27A57F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5222" y="1244184"/>
            <a:ext cx="5521187" cy="4926962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Power rating refers to the </a:t>
            </a:r>
            <a:r>
              <a:rPr lang="en-GB" b="1" dirty="0"/>
              <a:t>maximum amount of power that a device or component can handle safely </a:t>
            </a:r>
            <a:r>
              <a:rPr lang="en-GB" dirty="0"/>
              <a:t>and operate effectively without being damaged.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In this Lamp, the </a:t>
            </a:r>
            <a:r>
              <a:rPr lang="en-US" b="1" dirty="0"/>
              <a:t>electrical energy is converted into light energy </a:t>
            </a:r>
            <a:r>
              <a:rPr lang="en-US" dirty="0"/>
              <a:t>at the rate of 60W.</a:t>
            </a:r>
          </a:p>
          <a:p>
            <a:endParaRPr lang="en-US" sz="20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1E8111-97D7-BC77-AE7D-65C7959BA9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48F31A-92DE-EEAB-2082-856E5F7CC5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520852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8524A77-3DA8-0C5E-3FCD-A4B60B66772D}"/>
                  </a:ext>
                </a:extLst>
              </p14:cNvPr>
              <p14:cNvContentPartPr/>
              <p14:nvPr/>
            </p14:nvContentPartPr>
            <p14:xfrm>
              <a:off x="2970360" y="6035040"/>
              <a:ext cx="19440" cy="190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8524A77-3DA8-0C5E-3FCD-A4B60B66772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961000" y="6025680"/>
                <a:ext cx="38160" cy="37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07523804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212A0F-997F-4605-B970-85C36F749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1979" y="0"/>
            <a:ext cx="5049356" cy="1146176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Electric Power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41AE50-FEA0-41AE-9EA9-47A6A6494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1761294"/>
            <a:ext cx="10815796" cy="441566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Power can be calculated by the formula</a:t>
            </a:r>
          </a:p>
          <a:p>
            <a:pPr marL="0" indent="0">
              <a:buNone/>
            </a:pPr>
            <a:r>
              <a:rPr lang="en-IN" sz="3200" dirty="0"/>
              <a:t>	</a:t>
            </a:r>
            <a:r>
              <a:rPr lang="en-IN" sz="3200" b="1" dirty="0"/>
              <a:t>P = VI</a:t>
            </a:r>
          </a:p>
          <a:p>
            <a:pPr marL="0" indent="0">
              <a:buNone/>
            </a:pPr>
            <a:r>
              <a:rPr lang="en-IN" sz="3200" dirty="0"/>
              <a:t>Where, </a:t>
            </a:r>
          </a:p>
          <a:p>
            <a:pPr marL="0" indent="0">
              <a:buNone/>
            </a:pPr>
            <a:r>
              <a:rPr lang="en-IN" sz="3200" dirty="0"/>
              <a:t>	P – Electrical Power</a:t>
            </a:r>
          </a:p>
          <a:p>
            <a:pPr marL="0" indent="0">
              <a:buNone/>
            </a:pPr>
            <a:r>
              <a:rPr lang="en-IN" sz="3200" dirty="0"/>
              <a:t>	V – Voltage in Volts</a:t>
            </a:r>
          </a:p>
          <a:p>
            <a:pPr marL="0" indent="0">
              <a:buNone/>
            </a:pPr>
            <a:r>
              <a:rPr lang="en-IN" sz="3200" dirty="0"/>
              <a:t>	I  – Current in Ampere</a:t>
            </a:r>
          </a:p>
          <a:p>
            <a:endParaRPr lang="en-US" sz="24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93602E-C49B-B2B8-0216-1166A5AEB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schemeClr val="bg1"/>
                </a:solidFill>
              </a:rPr>
              <a:t>31</a:t>
            </a:fld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23B6C5-92A9-63E4-D006-CE835A6811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668138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873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7359D14E-3813-9F0A-9A21-120049ACBA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772712" y="123971"/>
            <a:ext cx="11594969" cy="1325563"/>
          </a:xfrm>
        </p:spPr>
        <p:txBody>
          <a:bodyPr/>
          <a:lstStyle/>
          <a:p>
            <a:pPr algn="ctr" eaLnBrk="1" hangingPunct="1"/>
            <a:r>
              <a:rPr lang="en-GB" altLang="en-US" dirty="0">
                <a:solidFill>
                  <a:schemeClr val="bg1"/>
                </a:solidFill>
              </a:rPr>
              <a:t>Electric 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9315" name="Rectangle 3">
                <a:extLst>
                  <a:ext uri="{FF2B5EF4-FFF2-40B4-BE49-F238E27FC236}">
                    <a16:creationId xmlns:a16="http://schemas.microsoft.com/office/drawing/2014/main" id="{59FFB643-614F-D9F2-1104-9EE8C24FFD60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2063750" y="1412876"/>
                <a:ext cx="8280400" cy="4608513"/>
              </a:xfrm>
            </p:spPr>
            <p:txBody>
              <a:bodyPr>
                <a:normAutofit fontScale="85000" lnSpcReduction="10000"/>
              </a:bodyPr>
              <a:lstStyle/>
              <a:p>
                <a:pPr marL="0" indent="0">
                  <a:lnSpc>
                    <a:spcPct val="80000"/>
                  </a:lnSpc>
                  <a:buNone/>
                </a:pPr>
                <a:endParaRPr lang="en-GB" altLang="en-US" b="1" i="1" dirty="0">
                  <a:solidFill>
                    <a:srgbClr val="FF3300"/>
                  </a:solidFill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i="1" dirty="0"/>
                  <a:t>We know that, </a:t>
                </a:r>
                <a14:m>
                  <m:oMath xmlns:m="http://schemas.openxmlformats.org/officeDocument/2006/math">
                    <m:r>
                      <a:rPr lang="en-GB" altLang="en-US" i="1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GB" altLang="en-US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𝑊</m:t>
                        </m:r>
                      </m:num>
                      <m:den>
                        <m:r>
                          <a:rPr lang="en-GB" altLang="en-US" i="1">
                            <a:latin typeface="Cambria Math" panose="02040503050406030204" pitchFamily="18" charset="0"/>
                          </a:rPr>
                          <m:t>𝑄</m:t>
                        </m:r>
                      </m:den>
                    </m:f>
                  </m:oMath>
                </a14:m>
                <a:endParaRPr lang="en-GB" altLang="en-US" sz="3200" i="1" dirty="0"/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IN" sz="3200" b="1" dirty="0"/>
                  <a:t>P = VI,</a:t>
                </a:r>
              </a:p>
              <a:p>
                <a:pPr marL="0" indent="0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altLang="en-US" sz="3200" b="0" i="1" smtClean="0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𝑊𝐼</m:t>
                          </m:r>
                        </m:num>
                        <m:den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den>
                      </m:f>
                    </m:oMath>
                  </m:oMathPara>
                </a14:m>
                <a:endParaRPr lang="en-GB" altLang="en-US" sz="3200" i="1" dirty="0"/>
              </a:p>
              <a:p>
                <a:pPr marL="0" indent="0">
                  <a:lnSpc>
                    <a:spcPct val="80000"/>
                  </a:lnSpc>
                  <a:buNone/>
                </a:pPr>
                <a:r>
                  <a:rPr lang="en-GB" altLang="en-US" sz="3200" i="1" dirty="0"/>
                  <a:t>We know that, </a:t>
                </a:r>
                <a14:m>
                  <m:oMath xmlns:m="http://schemas.openxmlformats.org/officeDocument/2006/math">
                    <m:r>
                      <a:rPr lang="en-GB" altLang="en-US" sz="32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32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∆</m:t>
                        </m:r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  <m:r>
                      <a:rPr lang="en-GB" altLang="en-US" sz="32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32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𝑄</m:t>
                        </m:r>
                      </m:num>
                      <m:den>
                        <m:r>
                          <a:rPr lang="en-GB" altLang="en-US" sz="32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𝑡</m:t>
                        </m:r>
                      </m:den>
                    </m:f>
                  </m:oMath>
                </a14:m>
                <a:endParaRPr lang="en-GB" altLang="en-US" sz="3200" dirty="0">
                  <a:latin typeface="Times New Roman" panose="02020603050405020304" pitchFamily="18" charset="0"/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:endParaRPr lang="en-GB" altLang="en-US" sz="3200" dirty="0">
                  <a:latin typeface="Times New Roman" panose="02020603050405020304" pitchFamily="18" charset="0"/>
                </a:endParaRPr>
              </a:p>
              <a:p>
                <a:pPr marL="0" indent="0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200" i="1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altLang="en-US" sz="32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20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200" i="1">
                              <a:latin typeface="Cambria Math" panose="02040503050406030204" pitchFamily="18" charset="0"/>
                            </a:rPr>
                            <m:t>𝑊</m:t>
                          </m:r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𝑄</m:t>
                          </m:r>
                        </m:num>
                        <m:den>
                          <m:r>
                            <a:rPr lang="en-GB" altLang="en-US" sz="3200" i="1">
                              <a:latin typeface="Cambria Math" panose="02040503050406030204" pitchFamily="18" charset="0"/>
                            </a:rPr>
                            <m:t>𝑄</m:t>
                          </m:r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</a:rPr>
                            <m:t>.</m:t>
                          </m:r>
                          <m:r>
                            <a:rPr lang="en-GB" altLang="en-US" sz="3200" b="0" i="1" smtClean="0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altLang="en-US" sz="3200" i="1" dirty="0"/>
              </a:p>
              <a:p>
                <a:pPr marL="0" indent="0">
                  <a:lnSpc>
                    <a:spcPct val="80000"/>
                  </a:lnSpc>
                  <a:buNone/>
                </a:pPr>
                <a:endParaRPr lang="en-GB" altLang="en-US" sz="3200" i="1" dirty="0"/>
              </a:p>
              <a:p>
                <a:pPr marL="0" indent="0">
                  <a:lnSpc>
                    <a:spcPct val="8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altLang="en-US" sz="3200" i="1">
                          <a:latin typeface="Cambria Math" panose="02040503050406030204" pitchFamily="18" charset="0"/>
                        </a:rPr>
                        <m:t>𝑃</m:t>
                      </m:r>
                      <m:r>
                        <a:rPr lang="en-GB" altLang="en-US" sz="3200" i="1"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GB" altLang="en-US" sz="32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altLang="en-US" sz="3200" i="1">
                              <a:latin typeface="Cambria Math" panose="02040503050406030204" pitchFamily="18" charset="0"/>
                            </a:rPr>
                            <m:t>𝑊</m:t>
                          </m:r>
                        </m:num>
                        <m:den>
                          <m:r>
                            <a:rPr lang="en-GB" altLang="en-US" sz="3200" i="1"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𝑡</m:t>
                          </m:r>
                        </m:den>
                      </m:f>
                    </m:oMath>
                  </m:oMathPara>
                </a14:m>
                <a:endParaRPr lang="en-GB" altLang="en-US" sz="3200" i="1" dirty="0"/>
              </a:p>
            </p:txBody>
          </p:sp>
        </mc:Choice>
        <mc:Fallback xmlns="">
          <p:sp>
            <p:nvSpPr>
              <p:cNvPr id="269315" name="Rectangle 3">
                <a:extLst>
                  <a:ext uri="{FF2B5EF4-FFF2-40B4-BE49-F238E27FC236}">
                    <a16:creationId xmlns:a16="http://schemas.microsoft.com/office/drawing/2014/main" id="{59FFB643-614F-D9F2-1104-9EE8C24FFD6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2063750" y="1412876"/>
                <a:ext cx="8280400" cy="4608513"/>
              </a:xfrm>
              <a:blipFill>
                <a:blip r:embed="rId3"/>
                <a:stretch>
                  <a:fillRect l="-139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B818A7B-6C0C-5B7F-0F62-8335BADF42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BA13C3E-C76C-C031-B016-39E0183371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32</a:t>
            </a:fld>
            <a:endParaRPr lang="en-GB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EE4C63EF-1651-6DFB-A1E4-8A3870262A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9"/>
            <a:ext cx="8229600" cy="663575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Electrical Power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2755" name="Rectangle 3">
                <a:extLst>
                  <a:ext uri="{FF2B5EF4-FFF2-40B4-BE49-F238E27FC236}">
                    <a16:creationId xmlns:a16="http://schemas.microsoft.com/office/drawing/2014/main" id="{35ED161E-63BE-997C-8D8A-97FBCDD3650C}"/>
                  </a:ext>
                </a:extLst>
              </p:cNvPr>
              <p:cNvSpPr>
                <a:spLocks noGrp="1" noChangeArrowheads="1"/>
              </p:cNvSpPr>
              <p:nvPr>
                <p:ph type="body" idx="1"/>
              </p:nvPr>
            </p:nvSpPr>
            <p:spPr>
              <a:xfrm>
                <a:off x="948238" y="1382223"/>
                <a:ext cx="10483706" cy="4525963"/>
              </a:xfrm>
            </p:spPr>
            <p:txBody>
              <a:bodyPr>
                <a:normAutofit fontScale="92500" lnSpcReduction="10000"/>
              </a:bodyPr>
              <a:lstStyle/>
              <a:p>
                <a:pPr marL="457200" indent="-457200" eaLnBrk="1" hangingPunct="1">
                  <a:lnSpc>
                    <a:spcPct val="90000"/>
                  </a:lnSpc>
                  <a:buFontTx/>
                  <a:buAutoNum type="arabicPeriod"/>
                </a:pPr>
                <a:r>
                  <a:rPr lang="en-GB" altLang="en-US" sz="2400" i="1" dirty="0"/>
                  <a:t>Calculate the power produced by a bulb connected to a 230V power supply if a current of 50mA flows.</a:t>
                </a:r>
              </a:p>
              <a:p>
                <a:pPr marL="0" indent="0" eaLnBrk="1" hangingPunct="1">
                  <a:lnSpc>
                    <a:spcPct val="90000"/>
                  </a:lnSpc>
                  <a:buNone/>
                </a:pPr>
                <a:r>
                  <a:rPr lang="en-GB" altLang="en-US" sz="2400" i="1" dirty="0" err="1"/>
                  <a:t>Soln</a:t>
                </a:r>
                <a:r>
                  <a:rPr lang="en-GB" altLang="en-US" sz="2400" i="1" dirty="0"/>
                  <a:t>: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𝑉𝐼</m:t>
                    </m:r>
                  </m:oMath>
                </a14:m>
                <a:r>
                  <a:rPr lang="en-GB" altLang="en-US" sz="2400" i="1" dirty="0"/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=230×50×</m:t>
                    </m:r>
                    <m:sSup>
                      <m:sSupPr>
                        <m:ctrlP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GB" altLang="en-US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−3</m:t>
                        </m:r>
                      </m:sup>
                    </m:sSup>
                  </m:oMath>
                </a14:m>
                <a:r>
                  <a:rPr lang="en-GB" altLang="en-US" sz="2400" b="0" i="1" dirty="0">
                    <a:ea typeface="Cambria Math" panose="02040503050406030204" pitchFamily="18" charset="0"/>
                  </a:rPr>
                  <a:t> 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𝑃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=11.5 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𝑊</m:t>
                    </m:r>
                  </m:oMath>
                </a14:m>
                <a:r>
                  <a:rPr lang="en-GB" altLang="en-US" sz="2400" i="1" dirty="0"/>
                  <a:t> 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sz="2400" b="1" dirty="0">
                    <a:solidFill>
                      <a:schemeClr val="bg1"/>
                    </a:solidFill>
                  </a:rPr>
                  <a:t> </a:t>
                </a:r>
                <a:r>
                  <a:rPr lang="en-GB" altLang="en-US" sz="2400" i="1" dirty="0"/>
                  <a:t>2. Calculate the current drawn from a 12V battery by a 60W device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:r>
                  <a:rPr lang="en-GB" altLang="en-US" sz="2400" i="1" dirty="0" err="1"/>
                  <a:t>Soln</a:t>
                </a:r>
                <a:r>
                  <a:rPr lang="en-GB" altLang="en-US" sz="2400" i="1" dirty="0"/>
                  <a:t>:</a:t>
                </a:r>
              </a:p>
              <a:p>
                <a:pPr eaLnBrk="1" hangingPunct="1">
                  <a:lnSpc>
                    <a:spcPct val="90000"/>
                  </a:lnSpc>
                  <a:buFontTx/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𝑃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r>
                  <a:rPr lang="en-GB" altLang="en-US" sz="2400" i="1" dirty="0"/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sz="2400" i="1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i="1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altLang="en-US" sz="24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60</m:t>
                        </m:r>
                      </m:num>
                      <m:den>
                        <m:r>
                          <a:rPr lang="en-GB" altLang="en-US" sz="2400" b="0" i="1" smtClean="0">
                            <a:latin typeface="Cambria Math" panose="02040503050406030204" pitchFamily="18" charset="0"/>
                          </a:rPr>
                          <m:t>12</m:t>
                        </m:r>
                      </m:den>
                    </m:f>
                  </m:oMath>
                </a14:m>
                <a:r>
                  <a:rPr lang="en-GB" altLang="en-US" sz="2400" i="1" dirty="0"/>
                  <a:t> </a:t>
                </a:r>
              </a:p>
              <a:p>
                <a:pPr>
                  <a:buNone/>
                </a:pPr>
                <a14:m>
                  <m:oMath xmlns:m="http://schemas.openxmlformats.org/officeDocument/2006/math"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=5</m:t>
                    </m:r>
                    <m:r>
                      <a:rPr lang="en-GB" altLang="en-US" sz="2400" b="0" i="1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r>
                  <a:rPr lang="en-GB" altLang="en-US" sz="2400" dirty="0"/>
                  <a:t>				</a:t>
                </a:r>
                <a:endParaRPr lang="en-GB" altLang="en-US" sz="2400" b="1" dirty="0"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02755" name="Rectangle 3">
                <a:extLst>
                  <a:ext uri="{FF2B5EF4-FFF2-40B4-BE49-F238E27FC236}">
                    <a16:creationId xmlns:a16="http://schemas.microsoft.com/office/drawing/2014/main" id="{35ED161E-63BE-997C-8D8A-97FBCDD3650C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type="body" idx="1"/>
              </p:nvPr>
            </p:nvSpPr>
            <p:spPr>
              <a:xfrm>
                <a:off x="948238" y="1382223"/>
                <a:ext cx="10483706" cy="4525963"/>
              </a:xfrm>
              <a:blipFill>
                <a:blip r:embed="rId3"/>
                <a:stretch>
                  <a:fillRect l="-814" t="-2426" r="-5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D8DFF4A-B2A3-856D-87BD-DD67089E10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8C2857-C799-BA66-EB67-67B7BF794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75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2240B2E-A9B8-1785-4FC5-E669A66BBE4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81200" y="274638"/>
            <a:ext cx="8229600" cy="722312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Power </a:t>
            </a:r>
          </a:p>
        </p:txBody>
      </p:sp>
      <p:graphicFrame>
        <p:nvGraphicFramePr>
          <p:cNvPr id="158769" name="Group 49">
            <a:extLst>
              <a:ext uri="{FF2B5EF4-FFF2-40B4-BE49-F238E27FC236}">
                <a16:creationId xmlns:a16="http://schemas.microsoft.com/office/drawing/2014/main" id="{CEE9DC9A-24F4-AB45-A030-FA5345EDED6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9198504"/>
              </p:ext>
            </p:extLst>
          </p:nvPr>
        </p:nvGraphicFramePr>
        <p:xfrm>
          <a:off x="1672215" y="2442009"/>
          <a:ext cx="8362950" cy="3414710"/>
        </p:xfrm>
        <a:graphic>
          <a:graphicData uri="http://schemas.openxmlformats.org/drawingml/2006/table">
            <a:tbl>
              <a:tblPr/>
              <a:tblGrid>
                <a:gridCol w="1393825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39382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6842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charge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time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current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voltage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work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power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42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60 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 dirty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  <a:latin typeface="Arial" charset="0"/>
                        </a:rPr>
                        <a:t>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42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3A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27W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421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200s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12kJ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862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6kC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50 mins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2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230V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sz="2400" b="0" i="0" u="none" strike="noStrike" cap="none" normalizeH="0" baseline="0" dirty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58767" name="Text Box 47">
            <a:extLst>
              <a:ext uri="{FF2B5EF4-FFF2-40B4-BE49-F238E27FC236}">
                <a16:creationId xmlns:a16="http://schemas.microsoft.com/office/drawing/2014/main" id="{E58A5EAC-2BFF-751E-9254-F8E50E81306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93713" y="1539875"/>
            <a:ext cx="2540000" cy="641350"/>
          </a:xfrm>
          <a:prstGeom prst="rect">
            <a:avLst/>
          </a:prstGeom>
          <a:solidFill>
            <a:schemeClr val="bg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FontTx/>
              <a:buNone/>
            </a:pPr>
            <a:r>
              <a:rPr lang="en-GB" altLang="en-US" sz="3600" dirty="0"/>
              <a:t>Complete: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CEC7A2B-17B9-DC3C-6714-EAB888580A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/>
              <a:t>Lecture 1 / Electrical Principles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D69E82B-C7D8-C8CF-34F1-EEB96B74B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4158E-78A3-4D77-B95B-C15886D6C72A}" type="slidenum">
              <a:rPr lang="en-GB" altLang="en-US" smtClean="0"/>
              <a:pPr>
                <a:defRPr/>
              </a:pPr>
              <a:t>34</a:t>
            </a:fld>
            <a:endParaRPr lang="en-GB" alt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8767" grpId="0" animBg="1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7B8C03-B7A5-8AFB-175C-19E41EF897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638AC2CF-A87F-6BF4-1F81-DF306E57A1D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703727" y="255719"/>
            <a:ext cx="8229600" cy="722312"/>
          </a:xfrm>
        </p:spPr>
        <p:txBody>
          <a:bodyPr/>
          <a:lstStyle/>
          <a:p>
            <a:pPr algn="ctr" eaLnBrk="1" hangingPunct="1"/>
            <a:r>
              <a:rPr lang="en-GB" altLang="en-US" sz="4000" dirty="0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28BFF7-EBDD-F7E2-D449-B8F1AFB0ED54}"/>
              </a:ext>
            </a:extLst>
          </p:cNvPr>
          <p:cNvSpPr txBox="1"/>
          <p:nvPr/>
        </p:nvSpPr>
        <p:spPr>
          <a:xfrm>
            <a:off x="562830" y="1515093"/>
            <a:ext cx="11072122" cy="18466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effectLst/>
                <a:ea typeface="Calibri" panose="020F0502020204030204" pitchFamily="34" charset="0"/>
              </a:rPr>
              <a:t>[1] Bird, J. (2022) </a:t>
            </a:r>
            <a:r>
              <a:rPr lang="en-GB" sz="2400" i="1" dirty="0">
                <a:effectLst/>
                <a:ea typeface="Calibri" panose="020F0502020204030204" pitchFamily="34" charset="0"/>
              </a:rPr>
              <a:t>Electrical Circuit Theory and Technology, </a:t>
            </a:r>
            <a:r>
              <a:rPr lang="en-GB" sz="2400" dirty="0">
                <a:effectLst/>
                <a:ea typeface="Calibri" panose="020F0502020204030204" pitchFamily="34" charset="0"/>
              </a:rPr>
              <a:t>4</a:t>
            </a:r>
            <a:r>
              <a:rPr lang="en-GB" sz="2400" baseline="30000" dirty="0">
                <a:effectLst/>
                <a:ea typeface="Calibri" panose="020F0502020204030204" pitchFamily="34" charset="0"/>
              </a:rPr>
              <a:t>th</a:t>
            </a:r>
            <a:r>
              <a:rPr lang="en-GB" sz="2400" dirty="0">
                <a:effectLst/>
                <a:ea typeface="Calibri" panose="020F0502020204030204" pitchFamily="34" charset="0"/>
              </a:rPr>
              <a:t> Ed,  Oxford: </a:t>
            </a:r>
            <a:r>
              <a:rPr lang="en-GB" sz="2400" dirty="0" err="1">
                <a:effectLst/>
                <a:ea typeface="Calibri" panose="020F0502020204030204" pitchFamily="34" charset="0"/>
              </a:rPr>
              <a:t>Newnes</a:t>
            </a:r>
            <a:r>
              <a:rPr lang="en-GB" sz="2400" dirty="0">
                <a:effectLst/>
                <a:ea typeface="Calibri" panose="020F0502020204030204" pitchFamily="34" charset="0"/>
              </a:rPr>
              <a:t> (2022)</a:t>
            </a:r>
          </a:p>
          <a:p>
            <a:r>
              <a:rPr lang="en-GB" sz="2400" dirty="0">
                <a:ea typeface="Calibri" panose="020F0502020204030204" pitchFamily="34" charset="0"/>
              </a:rPr>
              <a:t>[2] </a:t>
            </a:r>
            <a:r>
              <a:rPr lang="en-GB" sz="2400" dirty="0">
                <a:solidFill>
                  <a:srgbClr val="000000"/>
                </a:solidFill>
              </a:rPr>
              <a:t>Floyd, T.L. (2012) DC/AC Fundamentals: A Systems Approach, New Jersey : Prentice Hall</a:t>
            </a:r>
          </a:p>
          <a:p>
            <a:endParaRPr lang="en-GB" dirty="0">
              <a:ea typeface="Calibri" panose="020F050202020403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1747B8F-3922-904F-06C9-09D654131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Lecture 1 / Electrical Principles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50C0FB6-0BC5-1278-4B92-E2501DFD4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C64158E-78A3-4D77-B95B-C15886D6C72A}" type="slidenum">
              <a:rPr lang="en-GB" altLang="en-US" smtClean="0"/>
              <a:pPr>
                <a:defRPr/>
              </a:pPr>
              <a:t>35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282760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000"/>
            <a:lum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19000"/>
                    </a14:imgEffect>
                    <a14:imgEffect>
                      <a14:brightnessContrast bright="-2000" contrast="4000"/>
                    </a14:imgEffect>
                  </a14:imgLayer>
                </a14:imgProps>
              </a:ext>
            </a:extLst>
          </a:blip>
          <a:srcRect/>
          <a:stretch>
            <a:fillRect l="36000" t="9000" r="-2000" b="-2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7" y="1280198"/>
            <a:ext cx="10601325" cy="54097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66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73568" y="6461781"/>
            <a:ext cx="6263019" cy="365125"/>
          </a:xfrm>
        </p:spPr>
        <p:txBody>
          <a:bodyPr/>
          <a:lstStyle/>
          <a:p>
            <a:r>
              <a:rPr lang="en-GB"/>
              <a:t>Lecture 1 / Electrical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1846</Words>
  <Application>Microsoft Office PowerPoint</Application>
  <PresentationFormat>Widescreen</PresentationFormat>
  <Paragraphs>381</Paragraphs>
  <Slides>36</Slides>
  <Notes>26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36</vt:i4>
      </vt:variant>
    </vt:vector>
  </HeadingPairs>
  <TitlesOfParts>
    <vt:vector size="43" baseType="lpstr">
      <vt:lpstr>Arial</vt:lpstr>
      <vt:lpstr>Calibri</vt:lpstr>
      <vt:lpstr>Calibri Light</vt:lpstr>
      <vt:lpstr>Cambria Math</vt:lpstr>
      <vt:lpstr>Times New Roman</vt:lpstr>
      <vt:lpstr>UWTSD 200_Title Page 2</vt:lpstr>
      <vt:lpstr>UWTSD 200_Text 4</vt:lpstr>
      <vt:lpstr>PowerPoint Presentation</vt:lpstr>
      <vt:lpstr>Content</vt:lpstr>
      <vt:lpstr>Learning Outcome</vt:lpstr>
      <vt:lpstr>What is electricity?</vt:lpstr>
      <vt:lpstr>Electricity Generation</vt:lpstr>
      <vt:lpstr>Electricity Generation</vt:lpstr>
      <vt:lpstr>Electricity Generation</vt:lpstr>
      <vt:lpstr>Electricity Generation</vt:lpstr>
      <vt:lpstr>Electricity Generation</vt:lpstr>
      <vt:lpstr>Electricity Generation</vt:lpstr>
      <vt:lpstr>Atom</vt:lpstr>
      <vt:lpstr>Electric Charge</vt:lpstr>
      <vt:lpstr>Charge carriers</vt:lpstr>
      <vt:lpstr>Differentiate Electrical and Electronics</vt:lpstr>
      <vt:lpstr>What is Electric Current?</vt:lpstr>
      <vt:lpstr>Direction of current flow</vt:lpstr>
      <vt:lpstr>Types of Current</vt:lpstr>
      <vt:lpstr>Alternating current</vt:lpstr>
      <vt:lpstr>Direct Current</vt:lpstr>
      <vt:lpstr>Current Rating</vt:lpstr>
      <vt:lpstr>Questions</vt:lpstr>
      <vt:lpstr>Current, Charge and Time</vt:lpstr>
      <vt:lpstr>PowerPoint Presentation</vt:lpstr>
      <vt:lpstr>Voltage</vt:lpstr>
      <vt:lpstr>Voltage Rating</vt:lpstr>
      <vt:lpstr>Electromotive force (emf)</vt:lpstr>
      <vt:lpstr>Questions</vt:lpstr>
      <vt:lpstr>Voltage, Work, charge</vt:lpstr>
      <vt:lpstr>What is Electric power?</vt:lpstr>
      <vt:lpstr>Power rating</vt:lpstr>
      <vt:lpstr>Electric Power</vt:lpstr>
      <vt:lpstr>Electric power</vt:lpstr>
      <vt:lpstr>Electrical Power</vt:lpstr>
      <vt:lpstr>Power </vt:lpstr>
      <vt:lpstr>References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111</cp:revision>
  <dcterms:created xsi:type="dcterms:W3CDTF">2021-03-09T15:35:42Z</dcterms:created>
  <dcterms:modified xsi:type="dcterms:W3CDTF">2025-12-05T12:14:42Z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