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43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077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77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93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815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648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27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98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10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39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931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41E70B-06BA-4A8D-B2BB-C107629F1964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9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online.co.uk/news/health/young-people-wales-drink-more-7942257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sjlg/publications/cyp/141007-wales-a-play-friendly-country-en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sjlg/publications/cyp/150629-compliance-report-youth-en.pd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sjlg/publications/cyp/150327-child-poverty-strategy-children-summary-v1-en.pdf" TargetMode="External"/><Relationship Id="rId2" Type="http://schemas.openxmlformats.org/officeDocument/2006/relationships/hyperlink" Target="http://gov.wales/docs/dsjlg/publications/150327-child-poverty-strategy-walesv2-e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docs/dsjlg/policy/131129child-poverty-strategy-progress-reportv2-en.pdf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wvys.org.uk/cwvys-manifesto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lga.gov.uk/publications-lifelong-learning-leisure-and-information/the-contribution-of-youth-work-to-the-programme-of-government-in-wale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sportwales.org.uk/media/1519734/importance_of_sport_on_health_agend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Policy for Children and Young People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849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of young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http://www.walesonline.co.uk/news/health/young-people-wales-drink-more-7942257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381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b="1" dirty="0"/>
              <a:t>Wales: A Play Friendly Country</a:t>
            </a:r>
            <a:r>
              <a:rPr lang="en-GB" dirty="0"/>
              <a:t>” is the Statutory Guidance that Local Authorities must follow to comply with the duty to assess for and secure sufficient play opportunities.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hlinkClick r:id="rId2"/>
              </a:rPr>
              <a:t>http://gov.wales/docs/dsjlg/publications/cyp/141007-wales-a-play-friendly-country-en.pdf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785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a say, Children’s Rights and how Wales is doing in delivering the Rights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http://gov.wales/docs/dsjlg/publications/cyp/150629-compliance-report-youth-en.pdf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874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 Poverty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Child Poverty Strategy </a:t>
            </a:r>
          </a:p>
          <a:p>
            <a:r>
              <a:rPr lang="en-GB" dirty="0" smtClean="0">
                <a:hlinkClick r:id="rId2"/>
              </a:rPr>
              <a:t>http://gov.wales/docs/dsjlg/publications/150327-child-poverty-strategy-walesv2-en.pdf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Young People’s version</a:t>
            </a:r>
          </a:p>
          <a:p>
            <a:r>
              <a:rPr lang="en-GB" dirty="0" smtClean="0">
                <a:hlinkClick r:id="rId3"/>
              </a:rPr>
              <a:t>http://gov.wales/docs/dsjlg/publications/cyp/150327-child-poverty-strategy-children-summary-v1-en.pdf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2013 Progress Report</a:t>
            </a:r>
          </a:p>
          <a:p>
            <a:r>
              <a:rPr lang="en-GB" dirty="0" smtClean="0">
                <a:hlinkClick r:id="rId4"/>
              </a:rPr>
              <a:t>http://gov.wales/docs/dsjlg/policy/131129child-poverty-strategy-progress-reportv2-en.pdf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803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Voluntary Sector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Council for Wales of Voluntary Youth Services (CWVYS)</a:t>
            </a:r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http://www.cwvys.org.uk/cwvys-manifesto/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635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Youth Work Contribution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http://www.wlga.gov.uk/publications-lifelong-learning-leisure-and-information/the-contribution-of-youth-work-to-the-programme-of-government-in-wales/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346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 and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http://sportwales.org.uk/media/1519734/importance_of_sport_on_health_agenda.jpg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652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116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Social Policy for Children and Young People</vt:lpstr>
      <vt:lpstr>Images of young people</vt:lpstr>
      <vt:lpstr>PowerPoint Presentation</vt:lpstr>
      <vt:lpstr>PowerPoint Presentation</vt:lpstr>
      <vt:lpstr>Child Poverty</vt:lpstr>
      <vt:lpstr>Voluntary Sector</vt:lpstr>
      <vt:lpstr>The Youth Work Contribution</vt:lpstr>
      <vt:lpstr>Sport and Health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Policy for Children and Young People Policy</dc:title>
  <dc:creator>Administrator</dc:creator>
  <cp:lastModifiedBy>Administrator</cp:lastModifiedBy>
  <cp:revision>4</cp:revision>
  <dcterms:created xsi:type="dcterms:W3CDTF">2015-10-15T08:20:37Z</dcterms:created>
  <dcterms:modified xsi:type="dcterms:W3CDTF">2015-10-15T08:44:13Z</dcterms:modified>
</cp:coreProperties>
</file>