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29"/>
  </p:notesMasterIdLst>
  <p:handoutMasterIdLst>
    <p:handoutMasterId r:id="rId30"/>
  </p:handoutMasterIdLst>
  <p:sldIdLst>
    <p:sldId id="285" r:id="rId5"/>
    <p:sldId id="256" r:id="rId6"/>
    <p:sldId id="289" r:id="rId7"/>
    <p:sldId id="263" r:id="rId8"/>
    <p:sldId id="268" r:id="rId9"/>
    <p:sldId id="269" r:id="rId10"/>
    <p:sldId id="290" r:id="rId11"/>
    <p:sldId id="270" r:id="rId12"/>
    <p:sldId id="271" r:id="rId13"/>
    <p:sldId id="272" r:id="rId14"/>
    <p:sldId id="273" r:id="rId15"/>
    <p:sldId id="278" r:id="rId16"/>
    <p:sldId id="287" r:id="rId17"/>
    <p:sldId id="291" r:id="rId18"/>
    <p:sldId id="277" r:id="rId19"/>
    <p:sldId id="292" r:id="rId20"/>
    <p:sldId id="279" r:id="rId21"/>
    <p:sldId id="293" r:id="rId22"/>
    <p:sldId id="280" r:id="rId23"/>
    <p:sldId id="288" r:id="rId24"/>
    <p:sldId id="286" r:id="rId25"/>
    <p:sldId id="294" r:id="rId26"/>
    <p:sldId id="296" r:id="rId27"/>
    <p:sldId id="295"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20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AF5CB540-BE4D-48FB-84EA-34EAFDDBB357}"/>
    <pc:docChg chg="undo custSel addSld delSld modSld sldOrd">
      <pc:chgData name="Paul Tinkler" userId="bcebf29c-73c2-433d-80d2-6bad896374bf" providerId="ADAL" clId="{AF5CB540-BE4D-48FB-84EA-34EAFDDBB357}" dt="2017-09-05T17:46:48.574" v="6299"/>
      <pc:docMkLst>
        <pc:docMk/>
      </pc:docMkLst>
      <pc:sldChg chg="modSp">
        <pc:chgData name="Paul Tinkler" userId="bcebf29c-73c2-433d-80d2-6bad896374bf" providerId="ADAL" clId="{AF5CB540-BE4D-48FB-84EA-34EAFDDBB357}" dt="2017-09-01T07:59:08.598" v="18" actId="20577"/>
        <pc:sldMkLst>
          <pc:docMk/>
          <pc:sldMk cId="3408955283" sldId="256"/>
        </pc:sldMkLst>
        <pc:spChg chg="mod">
          <ac:chgData name="Paul Tinkler" userId="bcebf29c-73c2-433d-80d2-6bad896374bf" providerId="ADAL" clId="{AF5CB540-BE4D-48FB-84EA-34EAFDDBB357}" dt="2017-09-01T07:58:41.486" v="1" actId="27636"/>
          <ac:spMkLst>
            <pc:docMk/>
            <pc:sldMk cId="3408955283" sldId="256"/>
            <ac:spMk id="2" creationId="{00000000-0000-0000-0000-000000000000}"/>
          </ac:spMkLst>
        </pc:spChg>
        <pc:spChg chg="mod">
          <ac:chgData name="Paul Tinkler" userId="bcebf29c-73c2-433d-80d2-6bad896374bf" providerId="ADAL" clId="{AF5CB540-BE4D-48FB-84EA-34EAFDDBB357}" dt="2017-09-01T07:59:08.598" v="18" actId="20577"/>
          <ac:spMkLst>
            <pc:docMk/>
            <pc:sldMk cId="3408955283" sldId="256"/>
            <ac:spMk id="3" creationId="{00000000-0000-0000-0000-000000000000}"/>
          </ac:spMkLst>
        </pc:spChg>
      </pc:sldChg>
      <pc:sldChg chg="modSp modNotesTx">
        <pc:chgData name="Paul Tinkler" userId="bcebf29c-73c2-433d-80d2-6bad896374bf" providerId="ADAL" clId="{AF5CB540-BE4D-48FB-84EA-34EAFDDBB357}" dt="2017-09-05T17:41:58.497" v="6175" actId="27636"/>
        <pc:sldMkLst>
          <pc:docMk/>
          <pc:sldMk cId="1947463288" sldId="257"/>
        </pc:sldMkLst>
        <pc:spChg chg="mod">
          <ac:chgData name="Paul Tinkler" userId="bcebf29c-73c2-433d-80d2-6bad896374bf" providerId="ADAL" clId="{AF5CB540-BE4D-48FB-84EA-34EAFDDBB357}" dt="2017-09-01T08:20:31.925" v="151" actId="20577"/>
          <ac:spMkLst>
            <pc:docMk/>
            <pc:sldMk cId="1947463288" sldId="257"/>
            <ac:spMk id="2" creationId="{00000000-0000-0000-0000-000000000000}"/>
          </ac:spMkLst>
        </pc:spChg>
        <pc:spChg chg="mod">
          <ac:chgData name="Paul Tinkler" userId="bcebf29c-73c2-433d-80d2-6bad896374bf" providerId="ADAL" clId="{AF5CB540-BE4D-48FB-84EA-34EAFDDBB357}" dt="2017-09-05T17:41:58.497" v="6175" actId="27636"/>
          <ac:spMkLst>
            <pc:docMk/>
            <pc:sldMk cId="1947463288" sldId="257"/>
            <ac:spMk id="3" creationId="{00000000-0000-0000-0000-000000000000}"/>
          </ac:spMkLst>
        </pc:spChg>
      </pc:sldChg>
      <pc:sldChg chg="modSp add">
        <pc:chgData name="Paul Tinkler" userId="bcebf29c-73c2-433d-80d2-6bad896374bf" providerId="ADAL" clId="{AF5CB540-BE4D-48FB-84EA-34EAFDDBB357}" dt="2017-09-01T09:06:43.320" v="1362" actId="114"/>
        <pc:sldMkLst>
          <pc:docMk/>
          <pc:sldMk cId="3707492290" sldId="258"/>
        </pc:sldMkLst>
        <pc:spChg chg="mod">
          <ac:chgData name="Paul Tinkler" userId="bcebf29c-73c2-433d-80d2-6bad896374bf" providerId="ADAL" clId="{AF5CB540-BE4D-48FB-84EA-34EAFDDBB357}" dt="2017-09-01T08:23:43.751" v="527" actId="20577"/>
          <ac:spMkLst>
            <pc:docMk/>
            <pc:sldMk cId="3707492290" sldId="258"/>
            <ac:spMk id="2" creationId="{1B50E9D4-46C1-4E5B-B0FF-A58EADCA3ACC}"/>
          </ac:spMkLst>
        </pc:spChg>
        <pc:spChg chg="mod">
          <ac:chgData name="Paul Tinkler" userId="bcebf29c-73c2-433d-80d2-6bad896374bf" providerId="ADAL" clId="{AF5CB540-BE4D-48FB-84EA-34EAFDDBB357}" dt="2017-09-01T09:06:43.320" v="1362" actId="114"/>
          <ac:spMkLst>
            <pc:docMk/>
            <pc:sldMk cId="3707492290" sldId="258"/>
            <ac:spMk id="3" creationId="{515F2D97-5E08-4A85-805E-A13B8107765E}"/>
          </ac:spMkLst>
        </pc:spChg>
      </pc:sldChg>
      <pc:sldChg chg="modSp add ord modNotesTx">
        <pc:chgData name="Paul Tinkler" userId="bcebf29c-73c2-433d-80d2-6bad896374bf" providerId="ADAL" clId="{AF5CB540-BE4D-48FB-84EA-34EAFDDBB357}" dt="2017-09-01T09:06:24.677" v="1361" actId="20577"/>
        <pc:sldMkLst>
          <pc:docMk/>
          <pc:sldMk cId="3034137707" sldId="259"/>
        </pc:sldMkLst>
        <pc:spChg chg="mod">
          <ac:chgData name="Paul Tinkler" userId="bcebf29c-73c2-433d-80d2-6bad896374bf" providerId="ADAL" clId="{AF5CB540-BE4D-48FB-84EA-34EAFDDBB357}" dt="2017-09-01T09:04:51.052" v="1142" actId="114"/>
          <ac:spMkLst>
            <pc:docMk/>
            <pc:sldMk cId="3034137707" sldId="259"/>
            <ac:spMk id="2" creationId="{94F6B1CD-29FA-47CF-A740-07142E148129}"/>
          </ac:spMkLst>
        </pc:spChg>
        <pc:spChg chg="mod">
          <ac:chgData name="Paul Tinkler" userId="bcebf29c-73c2-433d-80d2-6bad896374bf" providerId="ADAL" clId="{AF5CB540-BE4D-48FB-84EA-34EAFDDBB357}" dt="2017-09-01T09:04:28.867" v="1129" actId="20577"/>
          <ac:spMkLst>
            <pc:docMk/>
            <pc:sldMk cId="3034137707" sldId="259"/>
            <ac:spMk id="3" creationId="{20935532-0216-4945-9D87-22FB41FC3894}"/>
          </ac:spMkLst>
        </pc:spChg>
      </pc:sldChg>
      <pc:sldChg chg="modSp add modNotesTx">
        <pc:chgData name="Paul Tinkler" userId="bcebf29c-73c2-433d-80d2-6bad896374bf" providerId="ADAL" clId="{AF5CB540-BE4D-48FB-84EA-34EAFDDBB357}" dt="2017-09-01T10:09:32.787" v="1762" actId="20577"/>
        <pc:sldMkLst>
          <pc:docMk/>
          <pc:sldMk cId="2489760927" sldId="260"/>
        </pc:sldMkLst>
        <pc:spChg chg="mod">
          <ac:chgData name="Paul Tinkler" userId="bcebf29c-73c2-433d-80d2-6bad896374bf" providerId="ADAL" clId="{AF5CB540-BE4D-48FB-84EA-34EAFDDBB357}" dt="2017-09-01T10:06:14.374" v="1495" actId="313"/>
          <ac:spMkLst>
            <pc:docMk/>
            <pc:sldMk cId="2489760927" sldId="260"/>
            <ac:spMk id="2" creationId="{3CC72FF7-BA85-49F9-AFB5-3005EE0B32AF}"/>
          </ac:spMkLst>
        </pc:spChg>
        <pc:spChg chg="mod">
          <ac:chgData name="Paul Tinkler" userId="bcebf29c-73c2-433d-80d2-6bad896374bf" providerId="ADAL" clId="{AF5CB540-BE4D-48FB-84EA-34EAFDDBB357}" dt="2017-09-01T10:08:54.939" v="1658" actId="12"/>
          <ac:spMkLst>
            <pc:docMk/>
            <pc:sldMk cId="2489760927" sldId="260"/>
            <ac:spMk id="3" creationId="{D4268FA6-080D-403E-B03F-505BB773B814}"/>
          </ac:spMkLst>
        </pc:spChg>
      </pc:sldChg>
      <pc:sldChg chg="modSp add modNotesTx">
        <pc:chgData name="Paul Tinkler" userId="bcebf29c-73c2-433d-80d2-6bad896374bf" providerId="ADAL" clId="{AF5CB540-BE4D-48FB-84EA-34EAFDDBB357}" dt="2017-09-01T10:21:03.233" v="2495" actId="20577"/>
        <pc:sldMkLst>
          <pc:docMk/>
          <pc:sldMk cId="3391821775" sldId="261"/>
        </pc:sldMkLst>
        <pc:spChg chg="mod">
          <ac:chgData name="Paul Tinkler" userId="bcebf29c-73c2-433d-80d2-6bad896374bf" providerId="ADAL" clId="{AF5CB540-BE4D-48FB-84EA-34EAFDDBB357}" dt="2017-09-01T10:09:50.865" v="1770" actId="20577"/>
          <ac:spMkLst>
            <pc:docMk/>
            <pc:sldMk cId="3391821775" sldId="261"/>
            <ac:spMk id="2" creationId="{D0BF6255-BB36-42F6-AA7E-B1AC51D9B1F5}"/>
          </ac:spMkLst>
        </pc:spChg>
        <pc:spChg chg="mod">
          <ac:chgData name="Paul Tinkler" userId="bcebf29c-73c2-433d-80d2-6bad896374bf" providerId="ADAL" clId="{AF5CB540-BE4D-48FB-84EA-34EAFDDBB357}" dt="2017-09-01T10:19:48.825" v="2302" actId="113"/>
          <ac:spMkLst>
            <pc:docMk/>
            <pc:sldMk cId="3391821775" sldId="261"/>
            <ac:spMk id="3" creationId="{938A3654-737D-48BE-A32E-EDF0A2BF866F}"/>
          </ac:spMkLst>
        </pc:spChg>
      </pc:sldChg>
      <pc:sldChg chg="modSp add">
        <pc:chgData name="Paul Tinkler" userId="bcebf29c-73c2-433d-80d2-6bad896374bf" providerId="ADAL" clId="{AF5CB540-BE4D-48FB-84EA-34EAFDDBB357}" dt="2017-09-01T10:34:30.334" v="2816" actId="27636"/>
        <pc:sldMkLst>
          <pc:docMk/>
          <pc:sldMk cId="1310530133" sldId="262"/>
        </pc:sldMkLst>
        <pc:spChg chg="mod">
          <ac:chgData name="Paul Tinkler" userId="bcebf29c-73c2-433d-80d2-6bad896374bf" providerId="ADAL" clId="{AF5CB540-BE4D-48FB-84EA-34EAFDDBB357}" dt="2017-09-01T10:33:43.552" v="2813" actId="20577"/>
          <ac:spMkLst>
            <pc:docMk/>
            <pc:sldMk cId="1310530133" sldId="262"/>
            <ac:spMk id="2" creationId="{0B63207C-842D-44DA-BB53-6144E79E9F76}"/>
          </ac:spMkLst>
        </pc:spChg>
        <pc:spChg chg="mod">
          <ac:chgData name="Paul Tinkler" userId="bcebf29c-73c2-433d-80d2-6bad896374bf" providerId="ADAL" clId="{AF5CB540-BE4D-48FB-84EA-34EAFDDBB357}" dt="2017-09-01T10:34:30.334" v="2816" actId="27636"/>
          <ac:spMkLst>
            <pc:docMk/>
            <pc:sldMk cId="1310530133" sldId="262"/>
            <ac:spMk id="3" creationId="{8C361087-E2B2-4705-B784-7A3DA768EF94}"/>
          </ac:spMkLst>
        </pc:spChg>
      </pc:sldChg>
      <pc:sldChg chg="modSp add modNotesTx">
        <pc:chgData name="Paul Tinkler" userId="bcebf29c-73c2-433d-80d2-6bad896374bf" providerId="ADAL" clId="{AF5CB540-BE4D-48FB-84EA-34EAFDDBB357}" dt="2017-09-01T11:44:01.328" v="3324" actId="20577"/>
        <pc:sldMkLst>
          <pc:docMk/>
          <pc:sldMk cId="23672174" sldId="263"/>
        </pc:sldMkLst>
        <pc:spChg chg="mod">
          <ac:chgData name="Paul Tinkler" userId="bcebf29c-73c2-433d-80d2-6bad896374bf" providerId="ADAL" clId="{AF5CB540-BE4D-48FB-84EA-34EAFDDBB357}" dt="2017-09-01T11:38:24.878" v="2839" actId="20577"/>
          <ac:spMkLst>
            <pc:docMk/>
            <pc:sldMk cId="23672174" sldId="263"/>
            <ac:spMk id="2" creationId="{C6D5F2D5-2923-43E8-83EA-09BED69E608F}"/>
          </ac:spMkLst>
        </pc:spChg>
        <pc:spChg chg="mod">
          <ac:chgData name="Paul Tinkler" userId="bcebf29c-73c2-433d-80d2-6bad896374bf" providerId="ADAL" clId="{AF5CB540-BE4D-48FB-84EA-34EAFDDBB357}" dt="2017-09-01T11:42:27.776" v="3009" actId="20577"/>
          <ac:spMkLst>
            <pc:docMk/>
            <pc:sldMk cId="23672174" sldId="263"/>
            <ac:spMk id="3" creationId="{213B65A9-61C4-406E-8597-6F6278D39A18}"/>
          </ac:spMkLst>
        </pc:spChg>
      </pc:sldChg>
      <pc:sldChg chg="modSp add">
        <pc:chgData name="Paul Tinkler" userId="bcebf29c-73c2-433d-80d2-6bad896374bf" providerId="ADAL" clId="{AF5CB540-BE4D-48FB-84EA-34EAFDDBB357}" dt="2017-09-01T11:46:35.187" v="3382" actId="114"/>
        <pc:sldMkLst>
          <pc:docMk/>
          <pc:sldMk cId="4100903463" sldId="264"/>
        </pc:sldMkLst>
        <pc:spChg chg="mod">
          <ac:chgData name="Paul Tinkler" userId="bcebf29c-73c2-433d-80d2-6bad896374bf" providerId="ADAL" clId="{AF5CB540-BE4D-48FB-84EA-34EAFDDBB357}" dt="2017-09-01T11:44:41.328" v="3347" actId="20577"/>
          <ac:spMkLst>
            <pc:docMk/>
            <pc:sldMk cId="4100903463" sldId="264"/>
            <ac:spMk id="2" creationId="{EB26018A-D1DA-47FB-9620-2416B07475D3}"/>
          </ac:spMkLst>
        </pc:spChg>
        <pc:spChg chg="mod">
          <ac:chgData name="Paul Tinkler" userId="bcebf29c-73c2-433d-80d2-6bad896374bf" providerId="ADAL" clId="{AF5CB540-BE4D-48FB-84EA-34EAFDDBB357}" dt="2017-09-01T11:46:35.187" v="3382" actId="114"/>
          <ac:spMkLst>
            <pc:docMk/>
            <pc:sldMk cId="4100903463" sldId="264"/>
            <ac:spMk id="3" creationId="{5920F380-CF59-47B7-8A69-BCCC2F609A16}"/>
          </ac:spMkLst>
        </pc:spChg>
      </pc:sldChg>
      <pc:sldChg chg="modSp add">
        <pc:chgData name="Paul Tinkler" userId="bcebf29c-73c2-433d-80d2-6bad896374bf" providerId="ADAL" clId="{AF5CB540-BE4D-48FB-84EA-34EAFDDBB357}" dt="2017-09-01T11:49:00.958" v="3489" actId="20577"/>
        <pc:sldMkLst>
          <pc:docMk/>
          <pc:sldMk cId="2260564821" sldId="265"/>
        </pc:sldMkLst>
        <pc:spChg chg="mod">
          <ac:chgData name="Paul Tinkler" userId="bcebf29c-73c2-433d-80d2-6bad896374bf" providerId="ADAL" clId="{AF5CB540-BE4D-48FB-84EA-34EAFDDBB357}" dt="2017-09-01T11:47:22.483" v="3385" actId="20577"/>
          <ac:spMkLst>
            <pc:docMk/>
            <pc:sldMk cId="2260564821" sldId="265"/>
            <ac:spMk id="2" creationId="{413B3A71-A8B5-4A96-AE66-40B207877558}"/>
          </ac:spMkLst>
        </pc:spChg>
        <pc:spChg chg="mod">
          <ac:chgData name="Paul Tinkler" userId="bcebf29c-73c2-433d-80d2-6bad896374bf" providerId="ADAL" clId="{AF5CB540-BE4D-48FB-84EA-34EAFDDBB357}" dt="2017-09-01T11:49:00.958" v="3489" actId="20577"/>
          <ac:spMkLst>
            <pc:docMk/>
            <pc:sldMk cId="2260564821" sldId="265"/>
            <ac:spMk id="3" creationId="{C4010D38-1F64-4599-A00B-5E30CD11DCAC}"/>
          </ac:spMkLst>
        </pc:spChg>
      </pc:sldChg>
      <pc:sldChg chg="modSp add">
        <pc:chgData name="Paul Tinkler" userId="bcebf29c-73c2-433d-80d2-6bad896374bf" providerId="ADAL" clId="{AF5CB540-BE4D-48FB-84EA-34EAFDDBB357}" dt="2017-09-01T11:52:08.158" v="3675" actId="27636"/>
        <pc:sldMkLst>
          <pc:docMk/>
          <pc:sldMk cId="569599048" sldId="266"/>
        </pc:sldMkLst>
        <pc:spChg chg="mod">
          <ac:chgData name="Paul Tinkler" userId="bcebf29c-73c2-433d-80d2-6bad896374bf" providerId="ADAL" clId="{AF5CB540-BE4D-48FB-84EA-34EAFDDBB357}" dt="2017-09-01T11:49:29.231" v="3517" actId="20577"/>
          <ac:spMkLst>
            <pc:docMk/>
            <pc:sldMk cId="569599048" sldId="266"/>
            <ac:spMk id="2" creationId="{38137576-457D-4AE6-B6B2-F8AC9B609984}"/>
          </ac:spMkLst>
        </pc:spChg>
        <pc:spChg chg="mod">
          <ac:chgData name="Paul Tinkler" userId="bcebf29c-73c2-433d-80d2-6bad896374bf" providerId="ADAL" clId="{AF5CB540-BE4D-48FB-84EA-34EAFDDBB357}" dt="2017-09-01T11:52:08.158" v="3675" actId="27636"/>
          <ac:spMkLst>
            <pc:docMk/>
            <pc:sldMk cId="569599048" sldId="266"/>
            <ac:spMk id="3" creationId="{0DE356D2-BF63-4D6F-BFBD-04F256A5235A}"/>
          </ac:spMkLst>
        </pc:spChg>
      </pc:sldChg>
      <pc:sldChg chg="modSp add">
        <pc:chgData name="Paul Tinkler" userId="bcebf29c-73c2-433d-80d2-6bad896374bf" providerId="ADAL" clId="{AF5CB540-BE4D-48FB-84EA-34EAFDDBB357}" dt="2017-09-03T21:52:51.364" v="6141" actId="5793"/>
        <pc:sldMkLst>
          <pc:docMk/>
          <pc:sldMk cId="2354105765" sldId="267"/>
        </pc:sldMkLst>
        <pc:spChg chg="mod">
          <ac:chgData name="Paul Tinkler" userId="bcebf29c-73c2-433d-80d2-6bad896374bf" providerId="ADAL" clId="{AF5CB540-BE4D-48FB-84EA-34EAFDDBB357}" dt="2017-09-01T11:52:19.175" v="3676" actId="20577"/>
          <ac:spMkLst>
            <pc:docMk/>
            <pc:sldMk cId="2354105765" sldId="267"/>
            <ac:spMk id="2" creationId="{0B891907-59B9-4491-9B02-5CD142C9DBE4}"/>
          </ac:spMkLst>
        </pc:spChg>
        <pc:spChg chg="mod">
          <ac:chgData name="Paul Tinkler" userId="bcebf29c-73c2-433d-80d2-6bad896374bf" providerId="ADAL" clId="{AF5CB540-BE4D-48FB-84EA-34EAFDDBB357}" dt="2017-09-03T21:52:51.364" v="6141" actId="5793"/>
          <ac:spMkLst>
            <pc:docMk/>
            <pc:sldMk cId="2354105765" sldId="267"/>
            <ac:spMk id="3" creationId="{79DDC419-8655-4B55-989D-84174841F146}"/>
          </ac:spMkLst>
        </pc:spChg>
      </pc:sldChg>
      <pc:sldChg chg="modSp add">
        <pc:chgData name="Paul Tinkler" userId="bcebf29c-73c2-433d-80d2-6bad896374bf" providerId="ADAL" clId="{AF5CB540-BE4D-48FB-84EA-34EAFDDBB357}" dt="2017-09-01T17:43:48.351" v="4017" actId="20577"/>
        <pc:sldMkLst>
          <pc:docMk/>
          <pc:sldMk cId="8166462" sldId="268"/>
        </pc:sldMkLst>
        <pc:spChg chg="mod">
          <ac:chgData name="Paul Tinkler" userId="bcebf29c-73c2-433d-80d2-6bad896374bf" providerId="ADAL" clId="{AF5CB540-BE4D-48FB-84EA-34EAFDDBB357}" dt="2017-09-01T11:55:35.263" v="3804" actId="20577"/>
          <ac:spMkLst>
            <pc:docMk/>
            <pc:sldMk cId="8166462" sldId="268"/>
            <ac:spMk id="2" creationId="{44CFCEF3-7CCC-4865-8DD8-A568F64BC80F}"/>
          </ac:spMkLst>
        </pc:spChg>
        <pc:spChg chg="mod">
          <ac:chgData name="Paul Tinkler" userId="bcebf29c-73c2-433d-80d2-6bad896374bf" providerId="ADAL" clId="{AF5CB540-BE4D-48FB-84EA-34EAFDDBB357}" dt="2017-09-01T17:43:48.351" v="4017" actId="20577"/>
          <ac:spMkLst>
            <pc:docMk/>
            <pc:sldMk cId="8166462" sldId="268"/>
            <ac:spMk id="3" creationId="{39C2FD29-301A-43BB-B9F8-ECDCEFEE50ED}"/>
          </ac:spMkLst>
        </pc:spChg>
      </pc:sldChg>
      <pc:sldChg chg="addSp delSp modSp add">
        <pc:chgData name="Paul Tinkler" userId="bcebf29c-73c2-433d-80d2-6bad896374bf" providerId="ADAL" clId="{AF5CB540-BE4D-48FB-84EA-34EAFDDBB357}" dt="2017-09-01T17:45:39.368" v="4025" actId="1076"/>
        <pc:sldMkLst>
          <pc:docMk/>
          <pc:sldMk cId="1094854956" sldId="269"/>
        </pc:sldMkLst>
        <pc:spChg chg="mod">
          <ac:chgData name="Paul Tinkler" userId="bcebf29c-73c2-433d-80d2-6bad896374bf" providerId="ADAL" clId="{AF5CB540-BE4D-48FB-84EA-34EAFDDBB357}" dt="2017-09-01T17:44:37.956" v="4019" actId="113"/>
          <ac:spMkLst>
            <pc:docMk/>
            <pc:sldMk cId="1094854956" sldId="269"/>
            <ac:spMk id="2" creationId="{675ADB90-DE89-44C7-96BA-58C3F4922C10}"/>
          </ac:spMkLst>
        </pc:spChg>
        <pc:spChg chg="del">
          <ac:chgData name="Paul Tinkler" userId="bcebf29c-73c2-433d-80d2-6bad896374bf" providerId="ADAL" clId="{AF5CB540-BE4D-48FB-84EA-34EAFDDBB357}" dt="2017-09-01T17:45:05.556" v="4020" actId="1076"/>
          <ac:spMkLst>
            <pc:docMk/>
            <pc:sldMk cId="1094854956" sldId="269"/>
            <ac:spMk id="3" creationId="{42687B75-7852-404C-94B9-E3746FB85860}"/>
          </ac:spMkLst>
        </pc:spChg>
        <pc:spChg chg="add mod">
          <ac:chgData name="Paul Tinkler" userId="bcebf29c-73c2-433d-80d2-6bad896374bf" providerId="ADAL" clId="{AF5CB540-BE4D-48FB-84EA-34EAFDDBB357}" dt="2017-09-01T17:45:39.368" v="4025" actId="1076"/>
          <ac:spMkLst>
            <pc:docMk/>
            <pc:sldMk cId="1094854956" sldId="269"/>
            <ac:spMk id="5" creationId="{F46AFD6B-D03A-4E84-96B4-7F091AEE0437}"/>
          </ac:spMkLst>
        </pc:spChg>
        <pc:picChg chg="add mod">
          <ac:chgData name="Paul Tinkler" userId="bcebf29c-73c2-433d-80d2-6bad896374bf" providerId="ADAL" clId="{AF5CB540-BE4D-48FB-84EA-34EAFDDBB357}" dt="2017-09-01T17:45:20.879" v="4023" actId="1076"/>
          <ac:picMkLst>
            <pc:docMk/>
            <pc:sldMk cId="1094854956" sldId="269"/>
            <ac:picMk id="4" creationId="{FDE602E3-CCBE-4325-840E-06816FCE3A9F}"/>
          </ac:picMkLst>
        </pc:picChg>
      </pc:sldChg>
      <pc:sldChg chg="addSp modSp add">
        <pc:chgData name="Paul Tinkler" userId="bcebf29c-73c2-433d-80d2-6bad896374bf" providerId="ADAL" clId="{AF5CB540-BE4D-48FB-84EA-34EAFDDBB357}" dt="2017-09-01T17:46:37.679" v="4033" actId="1076"/>
        <pc:sldMkLst>
          <pc:docMk/>
          <pc:sldMk cId="1360401254" sldId="270"/>
        </pc:sldMkLst>
        <pc:spChg chg="mod">
          <ac:chgData name="Paul Tinkler" userId="bcebf29c-73c2-433d-80d2-6bad896374bf" providerId="ADAL" clId="{AF5CB540-BE4D-48FB-84EA-34EAFDDBB357}" dt="2017-09-01T17:46:03.338" v="4028" actId="2711"/>
          <ac:spMkLst>
            <pc:docMk/>
            <pc:sldMk cId="1360401254" sldId="270"/>
            <ac:spMk id="2" creationId="{DB9C74F1-A5EC-4039-9F42-DC618927D476}"/>
          </ac:spMkLst>
        </pc:spChg>
        <pc:spChg chg="mod">
          <ac:chgData name="Paul Tinkler" userId="bcebf29c-73c2-433d-80d2-6bad896374bf" providerId="ADAL" clId="{AF5CB540-BE4D-48FB-84EA-34EAFDDBB357}" dt="2017-09-01T17:46:21.317" v="4030" actId="12"/>
          <ac:spMkLst>
            <pc:docMk/>
            <pc:sldMk cId="1360401254" sldId="270"/>
            <ac:spMk id="3" creationId="{0FE860D5-EE80-4595-92F9-E15DB4B44005}"/>
          </ac:spMkLst>
        </pc:spChg>
        <pc:picChg chg="add mod">
          <ac:chgData name="Paul Tinkler" userId="bcebf29c-73c2-433d-80d2-6bad896374bf" providerId="ADAL" clId="{AF5CB540-BE4D-48FB-84EA-34EAFDDBB357}" dt="2017-09-01T17:46:37.679" v="4033" actId="1076"/>
          <ac:picMkLst>
            <pc:docMk/>
            <pc:sldMk cId="1360401254" sldId="270"/>
            <ac:picMk id="4" creationId="{DC3B5B76-8BDA-444B-ADF2-2CA402049420}"/>
          </ac:picMkLst>
        </pc:picChg>
      </pc:sldChg>
      <pc:sldChg chg="addSp delSp modSp add modAnim">
        <pc:chgData name="Paul Tinkler" userId="bcebf29c-73c2-433d-80d2-6bad896374bf" providerId="ADAL" clId="{AF5CB540-BE4D-48FB-84EA-34EAFDDBB357}" dt="2017-09-02T09:35:04.893" v="5001" actId="2711"/>
        <pc:sldMkLst>
          <pc:docMk/>
          <pc:sldMk cId="3848032270" sldId="271"/>
        </pc:sldMkLst>
        <pc:spChg chg="mod">
          <ac:chgData name="Paul Tinkler" userId="bcebf29c-73c2-433d-80d2-6bad896374bf" providerId="ADAL" clId="{AF5CB540-BE4D-48FB-84EA-34EAFDDBB357}" dt="2017-09-02T09:35:04.893" v="5001" actId="2711"/>
          <ac:spMkLst>
            <pc:docMk/>
            <pc:sldMk cId="3848032270" sldId="271"/>
            <ac:spMk id="2" creationId="{3E0A74FF-7DA5-4787-A39A-6DB83D138927}"/>
          </ac:spMkLst>
        </pc:spChg>
        <pc:spChg chg="del">
          <ac:chgData name="Paul Tinkler" userId="bcebf29c-73c2-433d-80d2-6bad896374bf" providerId="ADAL" clId="{AF5CB540-BE4D-48FB-84EA-34EAFDDBB357}" dt="2017-09-01T17:47:01.104" v="4034" actId="2711"/>
          <ac:spMkLst>
            <pc:docMk/>
            <pc:sldMk cId="3848032270" sldId="271"/>
            <ac:spMk id="3" creationId="{05422ECB-A302-4940-B81F-DE1A3FA9E4A6}"/>
          </ac:spMkLst>
        </pc:spChg>
        <pc:spChg chg="add mod">
          <ac:chgData name="Paul Tinkler" userId="bcebf29c-73c2-433d-80d2-6bad896374bf" providerId="ADAL" clId="{AF5CB540-BE4D-48FB-84EA-34EAFDDBB357}" dt="2017-09-01T17:48:07.280" v="4058" actId="2711"/>
          <ac:spMkLst>
            <pc:docMk/>
            <pc:sldMk cId="3848032270" sldId="271"/>
            <ac:spMk id="4" creationId="{60859CC3-6C09-42E0-85A9-347E841B2482}"/>
          </ac:spMkLst>
        </pc:spChg>
        <pc:picChg chg="add mod">
          <ac:chgData name="Paul Tinkler" userId="bcebf29c-73c2-433d-80d2-6bad896374bf" providerId="ADAL" clId="{AF5CB540-BE4D-48FB-84EA-34EAFDDBB357}" dt="2017-09-01T17:48:17.194" v="4060" actId="1076"/>
          <ac:picMkLst>
            <pc:docMk/>
            <pc:sldMk cId="3848032270" sldId="271"/>
            <ac:picMk id="5" creationId="{FD6FD798-BCD6-4EDA-8218-EF627B9B10D3}"/>
          </ac:picMkLst>
        </pc:picChg>
      </pc:sldChg>
      <pc:sldChg chg="addSp modSp add">
        <pc:chgData name="Paul Tinkler" userId="bcebf29c-73c2-433d-80d2-6bad896374bf" providerId="ADAL" clId="{AF5CB540-BE4D-48FB-84EA-34EAFDDBB357}" dt="2017-09-01T17:49:15.755" v="4071" actId="1076"/>
        <pc:sldMkLst>
          <pc:docMk/>
          <pc:sldMk cId="3461697651" sldId="272"/>
        </pc:sldMkLst>
        <pc:spChg chg="mod">
          <ac:chgData name="Paul Tinkler" userId="bcebf29c-73c2-433d-80d2-6bad896374bf" providerId="ADAL" clId="{AF5CB540-BE4D-48FB-84EA-34EAFDDBB357}" dt="2017-09-01T17:48:41.983" v="4065" actId="6549"/>
          <ac:spMkLst>
            <pc:docMk/>
            <pc:sldMk cId="3461697651" sldId="272"/>
            <ac:spMk id="2" creationId="{1F4E9DE1-2A20-47EC-BA73-838134605F40}"/>
          </ac:spMkLst>
        </pc:spChg>
        <pc:spChg chg="mod">
          <ac:chgData name="Paul Tinkler" userId="bcebf29c-73c2-433d-80d2-6bad896374bf" providerId="ADAL" clId="{AF5CB540-BE4D-48FB-84EA-34EAFDDBB357}" dt="2017-09-01T17:48:58.631" v="4069" actId="2711"/>
          <ac:spMkLst>
            <pc:docMk/>
            <pc:sldMk cId="3461697651" sldId="272"/>
            <ac:spMk id="3" creationId="{7A57AAF0-9543-4A63-8C38-731CCC4D9682}"/>
          </ac:spMkLst>
        </pc:spChg>
        <pc:picChg chg="add mod">
          <ac:chgData name="Paul Tinkler" userId="bcebf29c-73c2-433d-80d2-6bad896374bf" providerId="ADAL" clId="{AF5CB540-BE4D-48FB-84EA-34EAFDDBB357}" dt="2017-09-01T17:49:15.755" v="4071" actId="1076"/>
          <ac:picMkLst>
            <pc:docMk/>
            <pc:sldMk cId="3461697651" sldId="272"/>
            <ac:picMk id="4" creationId="{1CED3503-0639-4701-BCCF-752202AA60F0}"/>
          </ac:picMkLst>
        </pc:picChg>
      </pc:sldChg>
      <pc:sldChg chg="addSp modSp add">
        <pc:chgData name="Paul Tinkler" userId="bcebf29c-73c2-433d-80d2-6bad896374bf" providerId="ADAL" clId="{AF5CB540-BE4D-48FB-84EA-34EAFDDBB357}" dt="2017-09-01T17:50:28.210" v="4083" actId="1076"/>
        <pc:sldMkLst>
          <pc:docMk/>
          <pc:sldMk cId="3432218529" sldId="273"/>
        </pc:sldMkLst>
        <pc:spChg chg="mod">
          <ac:chgData name="Paul Tinkler" userId="bcebf29c-73c2-433d-80d2-6bad896374bf" providerId="ADAL" clId="{AF5CB540-BE4D-48FB-84EA-34EAFDDBB357}" dt="2017-09-01T17:49:39.812" v="4074" actId="2711"/>
          <ac:spMkLst>
            <pc:docMk/>
            <pc:sldMk cId="3432218529" sldId="273"/>
            <ac:spMk id="2" creationId="{A42C93BB-3814-4FFA-9E98-7856363695D3}"/>
          </ac:spMkLst>
        </pc:spChg>
        <pc:spChg chg="mod">
          <ac:chgData name="Paul Tinkler" userId="bcebf29c-73c2-433d-80d2-6bad896374bf" providerId="ADAL" clId="{AF5CB540-BE4D-48FB-84EA-34EAFDDBB357}" dt="2017-09-01T17:49:59.788" v="4081" actId="20577"/>
          <ac:spMkLst>
            <pc:docMk/>
            <pc:sldMk cId="3432218529" sldId="273"/>
            <ac:spMk id="3" creationId="{7A4CA90C-D020-4E3F-931C-F63594DD15E6}"/>
          </ac:spMkLst>
        </pc:spChg>
        <pc:picChg chg="add mod">
          <ac:chgData name="Paul Tinkler" userId="bcebf29c-73c2-433d-80d2-6bad896374bf" providerId="ADAL" clId="{AF5CB540-BE4D-48FB-84EA-34EAFDDBB357}" dt="2017-09-01T17:50:28.210" v="4083" actId="1076"/>
          <ac:picMkLst>
            <pc:docMk/>
            <pc:sldMk cId="3432218529" sldId="273"/>
            <ac:picMk id="4" creationId="{44C140AE-8103-41EA-9F24-027761677D05}"/>
          </ac:picMkLst>
        </pc:picChg>
      </pc:sldChg>
      <pc:sldChg chg="modSp add">
        <pc:chgData name="Paul Tinkler" userId="bcebf29c-73c2-433d-80d2-6bad896374bf" providerId="ADAL" clId="{AF5CB540-BE4D-48FB-84EA-34EAFDDBB357}" dt="2017-09-01T17:52:36.495" v="4364" actId="20577"/>
        <pc:sldMkLst>
          <pc:docMk/>
          <pc:sldMk cId="688312377" sldId="274"/>
        </pc:sldMkLst>
        <pc:spChg chg="mod">
          <ac:chgData name="Paul Tinkler" userId="bcebf29c-73c2-433d-80d2-6bad896374bf" providerId="ADAL" clId="{AF5CB540-BE4D-48FB-84EA-34EAFDDBB357}" dt="2017-09-01T17:50:50.575" v="4095" actId="20577"/>
          <ac:spMkLst>
            <pc:docMk/>
            <pc:sldMk cId="688312377" sldId="274"/>
            <ac:spMk id="2" creationId="{E0CBA1CE-D175-4B6F-B8B7-8AF7BDCBFAC6}"/>
          </ac:spMkLst>
        </pc:spChg>
        <pc:spChg chg="mod">
          <ac:chgData name="Paul Tinkler" userId="bcebf29c-73c2-433d-80d2-6bad896374bf" providerId="ADAL" clId="{AF5CB540-BE4D-48FB-84EA-34EAFDDBB357}" dt="2017-09-01T17:52:36.495" v="4364" actId="20577"/>
          <ac:spMkLst>
            <pc:docMk/>
            <pc:sldMk cId="688312377" sldId="274"/>
            <ac:spMk id="3" creationId="{D84F697E-E569-4C3F-9A1F-3D93A359F841}"/>
          </ac:spMkLst>
        </pc:spChg>
      </pc:sldChg>
      <pc:sldChg chg="modSp add ord">
        <pc:chgData name="Paul Tinkler" userId="bcebf29c-73c2-433d-80d2-6bad896374bf" providerId="ADAL" clId="{AF5CB540-BE4D-48FB-84EA-34EAFDDBB357}" dt="2017-09-02T09:59:14.958" v="6012" actId="114"/>
        <pc:sldMkLst>
          <pc:docMk/>
          <pc:sldMk cId="2474969987" sldId="275"/>
        </pc:sldMkLst>
        <pc:spChg chg="mod">
          <ac:chgData name="Paul Tinkler" userId="bcebf29c-73c2-433d-80d2-6bad896374bf" providerId="ADAL" clId="{AF5CB540-BE4D-48FB-84EA-34EAFDDBB357}" dt="2017-09-01T08:12:11.591" v="56" actId="20577"/>
          <ac:spMkLst>
            <pc:docMk/>
            <pc:sldMk cId="2474969987" sldId="275"/>
            <ac:spMk id="2" creationId="{C6D85B17-C354-45C3-9AAA-9D11CD6A3576}"/>
          </ac:spMkLst>
        </pc:spChg>
        <pc:spChg chg="mod">
          <ac:chgData name="Paul Tinkler" userId="bcebf29c-73c2-433d-80d2-6bad896374bf" providerId="ADAL" clId="{AF5CB540-BE4D-48FB-84EA-34EAFDDBB357}" dt="2017-09-02T09:59:14.958" v="6012" actId="114"/>
          <ac:spMkLst>
            <pc:docMk/>
            <pc:sldMk cId="2474969987" sldId="275"/>
            <ac:spMk id="3" creationId="{5FB25EBE-9507-4473-AA8D-07B1226B3D43}"/>
          </ac:spMkLst>
        </pc:spChg>
      </pc:sldChg>
      <pc:sldChg chg="modSp add">
        <pc:chgData name="Paul Tinkler" userId="bcebf29c-73c2-433d-80d2-6bad896374bf" providerId="ADAL" clId="{AF5CB540-BE4D-48FB-84EA-34EAFDDBB357}" dt="2017-09-01T10:34:03.424" v="2814" actId="20577"/>
        <pc:sldMkLst>
          <pc:docMk/>
          <pc:sldMk cId="889484479" sldId="276"/>
        </pc:sldMkLst>
        <pc:spChg chg="mod">
          <ac:chgData name="Paul Tinkler" userId="bcebf29c-73c2-433d-80d2-6bad896374bf" providerId="ADAL" clId="{AF5CB540-BE4D-48FB-84EA-34EAFDDBB357}" dt="2017-09-01T10:34:03.424" v="2814" actId="20577"/>
          <ac:spMkLst>
            <pc:docMk/>
            <pc:sldMk cId="889484479" sldId="276"/>
            <ac:spMk id="2" creationId="{9427A2F5-92DB-413B-AFA4-6F1666FF37B4}"/>
          </ac:spMkLst>
        </pc:spChg>
        <pc:spChg chg="mod">
          <ac:chgData name="Paul Tinkler" userId="bcebf29c-73c2-433d-80d2-6bad896374bf" providerId="ADAL" clId="{AF5CB540-BE4D-48FB-84EA-34EAFDDBB357}" dt="2017-09-01T10:33:21.891" v="2812" actId="27636"/>
          <ac:spMkLst>
            <pc:docMk/>
            <pc:sldMk cId="889484479" sldId="276"/>
            <ac:spMk id="3" creationId="{1393681C-2879-4B14-A212-626807DD7975}"/>
          </ac:spMkLst>
        </pc:spChg>
      </pc:sldChg>
      <pc:sldChg chg="addSp delSp modSp add">
        <pc:chgData name="Paul Tinkler" userId="bcebf29c-73c2-433d-80d2-6bad896374bf" providerId="ADAL" clId="{AF5CB540-BE4D-48FB-84EA-34EAFDDBB357}" dt="2017-09-02T09:35:42.321" v="5004" actId="1076"/>
        <pc:sldMkLst>
          <pc:docMk/>
          <pc:sldMk cId="2337485834" sldId="277"/>
        </pc:sldMkLst>
        <pc:spChg chg="mod">
          <ac:chgData name="Paul Tinkler" userId="bcebf29c-73c2-433d-80d2-6bad896374bf" providerId="ADAL" clId="{AF5CB540-BE4D-48FB-84EA-34EAFDDBB357}" dt="2017-09-01T17:53:05.929" v="4373" actId="113"/>
          <ac:spMkLst>
            <pc:docMk/>
            <pc:sldMk cId="2337485834" sldId="277"/>
            <ac:spMk id="2" creationId="{7B575D64-2FE1-4758-A0FF-F8F538540678}"/>
          </ac:spMkLst>
        </pc:spChg>
        <pc:spChg chg="del">
          <ac:chgData name="Paul Tinkler" userId="bcebf29c-73c2-433d-80d2-6bad896374bf" providerId="ADAL" clId="{AF5CB540-BE4D-48FB-84EA-34EAFDDBB357}" dt="2017-09-01T17:53:22.033" v="4374" actId="1076"/>
          <ac:spMkLst>
            <pc:docMk/>
            <pc:sldMk cId="2337485834" sldId="277"/>
            <ac:spMk id="3" creationId="{90374871-AC10-452D-A845-C529EF45F69C}"/>
          </ac:spMkLst>
        </pc:spChg>
        <pc:spChg chg="add mod">
          <ac:chgData name="Paul Tinkler" userId="bcebf29c-73c2-433d-80d2-6bad896374bf" providerId="ADAL" clId="{AF5CB540-BE4D-48FB-84EA-34EAFDDBB357}" dt="2017-09-02T09:35:42.321" v="5004" actId="1076"/>
          <ac:spMkLst>
            <pc:docMk/>
            <pc:sldMk cId="2337485834" sldId="277"/>
            <ac:spMk id="4" creationId="{845DDF99-D258-4B52-873C-A09BCBB38DF2}"/>
          </ac:spMkLst>
        </pc:spChg>
        <pc:spChg chg="add del mod">
          <ac:chgData name="Paul Tinkler" userId="bcebf29c-73c2-433d-80d2-6bad896374bf" providerId="ADAL" clId="{AF5CB540-BE4D-48FB-84EA-34EAFDDBB357}" dt="2017-09-01T17:53:54.149" v="4380" actId="1076"/>
          <ac:spMkLst>
            <pc:docMk/>
            <pc:sldMk cId="2337485834" sldId="277"/>
            <ac:spMk id="5" creationId="{2EEB3875-49C3-45C5-B2B5-184552B1C784}"/>
          </ac:spMkLst>
        </pc:spChg>
        <pc:spChg chg="add del mod">
          <ac:chgData name="Paul Tinkler" userId="bcebf29c-73c2-433d-80d2-6bad896374bf" providerId="ADAL" clId="{AF5CB540-BE4D-48FB-84EA-34EAFDDBB357}" dt="2017-09-01T17:54:59.343" v="4396" actId="478"/>
          <ac:spMkLst>
            <pc:docMk/>
            <pc:sldMk cId="2337485834" sldId="277"/>
            <ac:spMk id="6" creationId="{85EF39CC-C14D-4BD5-99FE-C381567E3346}"/>
          </ac:spMkLst>
        </pc:spChg>
        <pc:spChg chg="add del mod">
          <ac:chgData name="Paul Tinkler" userId="bcebf29c-73c2-433d-80d2-6bad896374bf" providerId="ADAL" clId="{AF5CB540-BE4D-48FB-84EA-34EAFDDBB357}" dt="2017-09-01T17:58:34.141" v="4437" actId="478"/>
          <ac:spMkLst>
            <pc:docMk/>
            <pc:sldMk cId="2337485834" sldId="277"/>
            <ac:spMk id="7" creationId="{7E070DAA-AAA1-4DD1-8AC4-5793CC2A5753}"/>
          </ac:spMkLst>
        </pc:spChg>
        <pc:spChg chg="add mod">
          <ac:chgData name="Paul Tinkler" userId="bcebf29c-73c2-433d-80d2-6bad896374bf" providerId="ADAL" clId="{AF5CB540-BE4D-48FB-84EA-34EAFDDBB357}" dt="2017-09-02T09:35:39.190" v="5003" actId="1076"/>
          <ac:spMkLst>
            <pc:docMk/>
            <pc:sldMk cId="2337485834" sldId="277"/>
            <ac:spMk id="8" creationId="{99195535-B923-4396-9C9B-C2560D7511FC}"/>
          </ac:spMkLst>
        </pc:spChg>
      </pc:sldChg>
      <pc:sldChg chg="addSp delSp modSp add ord modAnim">
        <pc:chgData name="Paul Tinkler" userId="bcebf29c-73c2-433d-80d2-6bad896374bf" providerId="ADAL" clId="{AF5CB540-BE4D-48FB-84EA-34EAFDDBB357}" dt="2017-09-02T09:36:11.833" v="5005" actId="1076"/>
        <pc:sldMkLst>
          <pc:docMk/>
          <pc:sldMk cId="1909723908" sldId="278"/>
        </pc:sldMkLst>
        <pc:spChg chg="mod">
          <ac:chgData name="Paul Tinkler" userId="bcebf29c-73c2-433d-80d2-6bad896374bf" providerId="ADAL" clId="{AF5CB540-BE4D-48FB-84EA-34EAFDDBB357}" dt="2017-09-01T18:00:57.611" v="4611" actId="20577"/>
          <ac:spMkLst>
            <pc:docMk/>
            <pc:sldMk cId="1909723908" sldId="278"/>
            <ac:spMk id="2" creationId="{6E650A40-0665-4F8C-BC46-6FFC25622FC3}"/>
          </ac:spMkLst>
        </pc:spChg>
        <pc:spChg chg="mod">
          <ac:chgData name="Paul Tinkler" userId="bcebf29c-73c2-433d-80d2-6bad896374bf" providerId="ADAL" clId="{AF5CB540-BE4D-48FB-84EA-34EAFDDBB357}" dt="2017-09-02T09:36:11.833" v="5005" actId="1076"/>
          <ac:spMkLst>
            <pc:docMk/>
            <pc:sldMk cId="1909723908" sldId="278"/>
            <ac:spMk id="3" creationId="{788DB4D5-F4D0-41F7-A89D-EB9F12900B91}"/>
          </ac:spMkLst>
        </pc:spChg>
        <pc:spChg chg="add mod">
          <ac:chgData name="Paul Tinkler" userId="bcebf29c-73c2-433d-80d2-6bad896374bf" providerId="ADAL" clId="{AF5CB540-BE4D-48FB-84EA-34EAFDDBB357}" dt="2017-09-01T18:03:44.670" v="4645" actId="27636"/>
          <ac:spMkLst>
            <pc:docMk/>
            <pc:sldMk cId="1909723908" sldId="278"/>
            <ac:spMk id="6" creationId="{0DDB1A08-E3A0-47DB-9261-F502AC785F53}"/>
          </ac:spMkLst>
        </pc:spChg>
        <pc:picChg chg="add mod">
          <ac:chgData name="Paul Tinkler" userId="bcebf29c-73c2-433d-80d2-6bad896374bf" providerId="ADAL" clId="{AF5CB540-BE4D-48FB-84EA-34EAFDDBB357}" dt="2017-09-01T18:03:37.235" v="4643" actId="1076"/>
          <ac:picMkLst>
            <pc:docMk/>
            <pc:sldMk cId="1909723908" sldId="278"/>
            <ac:picMk id="4" creationId="{9A6B7429-7964-4932-B459-BA54498A8C21}"/>
          </ac:picMkLst>
        </pc:picChg>
        <pc:picChg chg="add del">
          <ac:chgData name="Paul Tinkler" userId="bcebf29c-73c2-433d-80d2-6bad896374bf" providerId="ADAL" clId="{AF5CB540-BE4D-48FB-84EA-34EAFDDBB357}" dt="2017-09-01T18:01:59.223" v="4619" actId="1076"/>
          <ac:picMkLst>
            <pc:docMk/>
            <pc:sldMk cId="1909723908" sldId="278"/>
            <ac:picMk id="5" creationId="{B203C3A8-AA25-494B-AEE2-CF5668DC2E1A}"/>
          </ac:picMkLst>
        </pc:picChg>
      </pc:sldChg>
      <pc:sldChg chg="addSp delSp modSp add modAnim">
        <pc:chgData name="Paul Tinkler" userId="bcebf29c-73c2-433d-80d2-6bad896374bf" providerId="ADAL" clId="{AF5CB540-BE4D-48FB-84EA-34EAFDDBB357}" dt="2017-09-02T09:16:34.285" v="4688" actId="1076"/>
        <pc:sldMkLst>
          <pc:docMk/>
          <pc:sldMk cId="2804587224" sldId="279"/>
        </pc:sldMkLst>
        <pc:spChg chg="mod">
          <ac:chgData name="Paul Tinkler" userId="bcebf29c-73c2-433d-80d2-6bad896374bf" providerId="ADAL" clId="{AF5CB540-BE4D-48FB-84EA-34EAFDDBB357}" dt="2017-09-02T09:13:16.160" v="4650" actId="1076"/>
          <ac:spMkLst>
            <pc:docMk/>
            <pc:sldMk cId="2804587224" sldId="279"/>
            <ac:spMk id="2" creationId="{F708C6B1-FCF9-4CBA-8229-6BEBE357CFE2}"/>
          </ac:spMkLst>
        </pc:spChg>
        <pc:spChg chg="del">
          <ac:chgData name="Paul Tinkler" userId="bcebf29c-73c2-433d-80d2-6bad896374bf" providerId="ADAL" clId="{AF5CB540-BE4D-48FB-84EA-34EAFDDBB357}" dt="2017-09-02T09:13:27.849" v="4651" actId="478"/>
          <ac:spMkLst>
            <pc:docMk/>
            <pc:sldMk cId="2804587224" sldId="279"/>
            <ac:spMk id="3" creationId="{DD6D66D6-CF23-4BDD-B1D7-585B89FE3F4D}"/>
          </ac:spMkLst>
        </pc:spChg>
        <pc:spChg chg="add mod">
          <ac:chgData name="Paul Tinkler" userId="bcebf29c-73c2-433d-80d2-6bad896374bf" providerId="ADAL" clId="{AF5CB540-BE4D-48FB-84EA-34EAFDDBB357}" dt="2017-09-02T09:15:11.704" v="4670" actId="1076"/>
          <ac:spMkLst>
            <pc:docMk/>
            <pc:sldMk cId="2804587224" sldId="279"/>
            <ac:spMk id="4" creationId="{0C387171-E20B-4D89-BFE8-92522BE0B315}"/>
          </ac:spMkLst>
        </pc:spChg>
        <pc:spChg chg="add mod">
          <ac:chgData name="Paul Tinkler" userId="bcebf29c-73c2-433d-80d2-6bad896374bf" providerId="ADAL" clId="{AF5CB540-BE4D-48FB-84EA-34EAFDDBB357}" dt="2017-09-02T09:15:07.697" v="4669" actId="1076"/>
          <ac:spMkLst>
            <pc:docMk/>
            <pc:sldMk cId="2804587224" sldId="279"/>
            <ac:spMk id="5" creationId="{FF83BB2E-F9E8-4C8F-B5E4-A48D439B55C2}"/>
          </ac:spMkLst>
        </pc:spChg>
        <pc:spChg chg="add mod">
          <ac:chgData name="Paul Tinkler" userId="bcebf29c-73c2-433d-80d2-6bad896374bf" providerId="ADAL" clId="{AF5CB540-BE4D-48FB-84EA-34EAFDDBB357}" dt="2017-09-02T09:16:34.285" v="4688" actId="1076"/>
          <ac:spMkLst>
            <pc:docMk/>
            <pc:sldMk cId="2804587224" sldId="279"/>
            <ac:spMk id="6" creationId="{ED2E6DF3-2C25-43CF-9E65-FDFEE8C911E9}"/>
          </ac:spMkLst>
        </pc:spChg>
        <pc:spChg chg="add mod">
          <ac:chgData name="Paul Tinkler" userId="bcebf29c-73c2-433d-80d2-6bad896374bf" providerId="ADAL" clId="{AF5CB540-BE4D-48FB-84EA-34EAFDDBB357}" dt="2017-09-02T09:16:22.104" v="4687" actId="20577"/>
          <ac:spMkLst>
            <pc:docMk/>
            <pc:sldMk cId="2804587224" sldId="279"/>
            <ac:spMk id="7" creationId="{0C61671C-0DFE-4F30-A612-8993F179F994}"/>
          </ac:spMkLst>
        </pc:spChg>
      </pc:sldChg>
      <pc:sldChg chg="addSp delSp modSp add modAnim">
        <pc:chgData name="Paul Tinkler" userId="bcebf29c-73c2-433d-80d2-6bad896374bf" providerId="ADAL" clId="{AF5CB540-BE4D-48FB-84EA-34EAFDDBB357}" dt="2017-09-02T09:18:49.522" v="4711" actId="5793"/>
        <pc:sldMkLst>
          <pc:docMk/>
          <pc:sldMk cId="4276071751" sldId="280"/>
        </pc:sldMkLst>
        <pc:spChg chg="mod">
          <ac:chgData name="Paul Tinkler" userId="bcebf29c-73c2-433d-80d2-6bad896374bf" providerId="ADAL" clId="{AF5CB540-BE4D-48FB-84EA-34EAFDDBB357}" dt="2017-09-02T09:17:27.553" v="4692" actId="113"/>
          <ac:spMkLst>
            <pc:docMk/>
            <pc:sldMk cId="4276071751" sldId="280"/>
            <ac:spMk id="2" creationId="{9724E82A-A209-440D-A557-DEF7FCB9D559}"/>
          </ac:spMkLst>
        </pc:spChg>
        <pc:spChg chg="del">
          <ac:chgData name="Paul Tinkler" userId="bcebf29c-73c2-433d-80d2-6bad896374bf" providerId="ADAL" clId="{AF5CB540-BE4D-48FB-84EA-34EAFDDBB357}" dt="2017-09-02T09:17:42.227" v="4693" actId="478"/>
          <ac:spMkLst>
            <pc:docMk/>
            <pc:sldMk cId="4276071751" sldId="280"/>
            <ac:spMk id="3" creationId="{22103BB2-CCAB-4E9F-B825-3B8F7AA68134}"/>
          </ac:spMkLst>
        </pc:spChg>
        <pc:spChg chg="add mod">
          <ac:chgData name="Paul Tinkler" userId="bcebf29c-73c2-433d-80d2-6bad896374bf" providerId="ADAL" clId="{AF5CB540-BE4D-48FB-84EA-34EAFDDBB357}" dt="2017-09-02T09:18:49.522" v="4711" actId="5793"/>
          <ac:spMkLst>
            <pc:docMk/>
            <pc:sldMk cId="4276071751" sldId="280"/>
            <ac:spMk id="4" creationId="{827AA5D9-3ACB-4F2F-9D4E-D3F6CF8DB05C}"/>
          </ac:spMkLst>
        </pc:spChg>
      </pc:sldChg>
      <pc:sldChg chg="modSp add">
        <pc:chgData name="Paul Tinkler" userId="bcebf29c-73c2-433d-80d2-6bad896374bf" providerId="ADAL" clId="{AF5CB540-BE4D-48FB-84EA-34EAFDDBB357}" dt="2017-09-02T09:22:54.361" v="4714" actId="5793"/>
        <pc:sldMkLst>
          <pc:docMk/>
          <pc:sldMk cId="2486537225" sldId="281"/>
        </pc:sldMkLst>
        <pc:spChg chg="mod">
          <ac:chgData name="Paul Tinkler" userId="bcebf29c-73c2-433d-80d2-6bad896374bf" providerId="ADAL" clId="{AF5CB540-BE4D-48FB-84EA-34EAFDDBB357}" dt="2017-09-02T09:22:41.408" v="4712" actId="5793"/>
          <ac:spMkLst>
            <pc:docMk/>
            <pc:sldMk cId="2486537225" sldId="281"/>
            <ac:spMk id="2" creationId="{5FE5DAD2-9691-448A-AA85-E5EC88442498}"/>
          </ac:spMkLst>
        </pc:spChg>
        <pc:spChg chg="mod">
          <ac:chgData name="Paul Tinkler" userId="bcebf29c-73c2-433d-80d2-6bad896374bf" providerId="ADAL" clId="{AF5CB540-BE4D-48FB-84EA-34EAFDDBB357}" dt="2017-09-02T09:22:54.361" v="4714" actId="5793"/>
          <ac:spMkLst>
            <pc:docMk/>
            <pc:sldMk cId="2486537225" sldId="281"/>
            <ac:spMk id="3" creationId="{58C49485-A728-498F-8D23-DB1092D09EE5}"/>
          </ac:spMkLst>
        </pc:spChg>
      </pc:sldChg>
      <pc:sldChg chg="modSp add">
        <pc:chgData name="Paul Tinkler" userId="bcebf29c-73c2-433d-80d2-6bad896374bf" providerId="ADAL" clId="{AF5CB540-BE4D-48FB-84EA-34EAFDDBB357}" dt="2017-09-05T17:46:48.574" v="6299"/>
        <pc:sldMkLst>
          <pc:docMk/>
          <pc:sldMk cId="3034296039" sldId="282"/>
        </pc:sldMkLst>
        <pc:spChg chg="mod">
          <ac:chgData name="Paul Tinkler" userId="bcebf29c-73c2-433d-80d2-6bad896374bf" providerId="ADAL" clId="{AF5CB540-BE4D-48FB-84EA-34EAFDDBB357}" dt="2017-09-02T09:23:29.415" v="4715" actId="5793"/>
          <ac:spMkLst>
            <pc:docMk/>
            <pc:sldMk cId="3034296039" sldId="282"/>
            <ac:spMk id="2" creationId="{61954F0F-1B87-4BCA-89AC-EE60161CE732}"/>
          </ac:spMkLst>
        </pc:spChg>
        <pc:spChg chg="mod">
          <ac:chgData name="Paul Tinkler" userId="bcebf29c-73c2-433d-80d2-6bad896374bf" providerId="ADAL" clId="{AF5CB540-BE4D-48FB-84EA-34EAFDDBB357}" dt="2017-09-05T17:46:48.574" v="6299"/>
          <ac:spMkLst>
            <pc:docMk/>
            <pc:sldMk cId="3034296039" sldId="282"/>
            <ac:spMk id="3" creationId="{6F764939-0E68-47DB-8C71-A3EEB8A6E4E3}"/>
          </ac:spMkLst>
        </pc:spChg>
      </pc:sldChg>
      <pc:sldChg chg="add del">
        <pc:chgData name="Paul Tinkler" userId="bcebf29c-73c2-433d-80d2-6bad896374bf" providerId="ADAL" clId="{AF5CB540-BE4D-48FB-84EA-34EAFDDBB357}" dt="2017-09-02T09:34:34.549" v="4999" actId="2696"/>
        <pc:sldMkLst>
          <pc:docMk/>
          <pc:sldMk cId="9017888" sldId="283"/>
        </pc:sldMkLst>
      </pc:sldChg>
      <pc:sldChg chg="addSp delSp modSp add">
        <pc:chgData name="Paul Tinkler" userId="bcebf29c-73c2-433d-80d2-6bad896374bf" providerId="ADAL" clId="{AF5CB540-BE4D-48FB-84EA-34EAFDDBB357}" dt="2017-09-02T09:37:38.663" v="5032" actId="20577"/>
        <pc:sldMkLst>
          <pc:docMk/>
          <pc:sldMk cId="1215323005" sldId="283"/>
        </pc:sldMkLst>
        <pc:spChg chg="mod">
          <ac:chgData name="Paul Tinkler" userId="bcebf29c-73c2-433d-80d2-6bad896374bf" providerId="ADAL" clId="{AF5CB540-BE4D-48FB-84EA-34EAFDDBB357}" dt="2017-09-02T09:37:12.144" v="5007" actId="20577"/>
          <ac:spMkLst>
            <pc:docMk/>
            <pc:sldMk cId="1215323005" sldId="283"/>
            <ac:spMk id="2" creationId="{0DEACFC9-3ADB-4E5E-8948-3BC1A4A22584}"/>
          </ac:spMkLst>
        </pc:spChg>
        <pc:spChg chg="del">
          <ac:chgData name="Paul Tinkler" userId="bcebf29c-73c2-433d-80d2-6bad896374bf" providerId="ADAL" clId="{AF5CB540-BE4D-48FB-84EA-34EAFDDBB357}" dt="2017-09-02T09:37:23.664" v="5008" actId="478"/>
          <ac:spMkLst>
            <pc:docMk/>
            <pc:sldMk cId="1215323005" sldId="283"/>
            <ac:spMk id="3" creationId="{8D4454E0-773B-469F-B454-7FAF12B2C1DB}"/>
          </ac:spMkLst>
        </pc:spChg>
        <pc:spChg chg="add mod">
          <ac:chgData name="Paul Tinkler" userId="bcebf29c-73c2-433d-80d2-6bad896374bf" providerId="ADAL" clId="{AF5CB540-BE4D-48FB-84EA-34EAFDDBB357}" dt="2017-09-02T09:37:38.663" v="5032" actId="20577"/>
          <ac:spMkLst>
            <pc:docMk/>
            <pc:sldMk cId="1215323005" sldId="283"/>
            <ac:spMk id="4" creationId="{C848BBFD-AC26-4AE6-AA0C-925572E94136}"/>
          </ac:spMkLst>
        </pc:spChg>
      </pc:sldChg>
      <pc:sldChg chg="modSp add modNotesTx">
        <pc:chgData name="Paul Tinkler" userId="bcebf29c-73c2-433d-80d2-6bad896374bf" providerId="ADAL" clId="{AF5CB540-BE4D-48FB-84EA-34EAFDDBB357}" dt="2017-09-02T09:50:41.858" v="5932" actId="5793"/>
        <pc:sldMkLst>
          <pc:docMk/>
          <pc:sldMk cId="2397069861" sldId="284"/>
        </pc:sldMkLst>
        <pc:spChg chg="mod">
          <ac:chgData name="Paul Tinkler" userId="bcebf29c-73c2-433d-80d2-6bad896374bf" providerId="ADAL" clId="{AF5CB540-BE4D-48FB-84EA-34EAFDDBB357}" dt="2017-09-02T09:38:34.594" v="5043" actId="20577"/>
          <ac:spMkLst>
            <pc:docMk/>
            <pc:sldMk cId="2397069861" sldId="284"/>
            <ac:spMk id="2" creationId="{373C11F6-9B98-4758-B30E-240C870D33C2}"/>
          </ac:spMkLst>
        </pc:spChg>
        <pc:spChg chg="mod">
          <ac:chgData name="Paul Tinkler" userId="bcebf29c-73c2-433d-80d2-6bad896374bf" providerId="ADAL" clId="{AF5CB540-BE4D-48FB-84EA-34EAFDDBB357}" dt="2017-09-02T09:44:00.399" v="5463" actId="20577"/>
          <ac:spMkLst>
            <pc:docMk/>
            <pc:sldMk cId="2397069861" sldId="284"/>
            <ac:spMk id="3" creationId="{0AC6E494-2905-46F0-8D1E-C6C1C5CB9D1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D7B6F0-1FB0-4324-A67D-66311CB84353}" type="doc">
      <dgm:prSet loTypeId="urn:microsoft.com/office/officeart/2005/8/layout/vProcess5" loCatId="process" qsTypeId="urn:microsoft.com/office/officeart/2005/8/quickstyle/simple2" qsCatId="simple" csTypeId="urn:microsoft.com/office/officeart/2005/8/colors/colorful2" csCatId="colorful" phldr="1"/>
      <dgm:spPr/>
      <dgm:t>
        <a:bodyPr/>
        <a:lstStyle/>
        <a:p>
          <a:endParaRPr lang="en-US"/>
        </a:p>
      </dgm:t>
    </dgm:pt>
    <dgm:pt modelId="{AF193244-F100-478C-904F-8BDC2BA6E93E}">
      <dgm:prSet custT="1"/>
      <dgm:spPr/>
      <dgm:t>
        <a:bodyPr/>
        <a:lstStyle/>
        <a:p>
          <a:r>
            <a:rPr lang="en-GB" sz="1600" b="1" i="1" dirty="0">
              <a:solidFill>
                <a:schemeClr val="tx1"/>
              </a:solidFill>
              <a:latin typeface="Calibri" panose="020F0502020204030204" pitchFamily="34" charset="0"/>
              <a:cs typeface="Calibri" panose="020F0502020204030204" pitchFamily="34" charset="0"/>
            </a:rPr>
            <a:t>Self-awareness</a:t>
          </a:r>
          <a:r>
            <a:rPr lang="en-GB" sz="1600" b="1" dirty="0">
              <a:solidFill>
                <a:schemeClr val="tx1"/>
              </a:solidFill>
              <a:latin typeface="Calibri" panose="020F0502020204030204" pitchFamily="34" charset="0"/>
              <a:cs typeface="Calibri" panose="020F0502020204030204" pitchFamily="34" charset="0"/>
            </a:rPr>
            <a:t> is vitally important as the foundation for maximizing our leadership and management skills.  </a:t>
          </a:r>
          <a:endParaRPr lang="en-US" sz="1600" b="1" dirty="0">
            <a:solidFill>
              <a:schemeClr val="tx1"/>
            </a:solidFill>
            <a:latin typeface="Calibri" panose="020F0502020204030204" pitchFamily="34" charset="0"/>
            <a:cs typeface="Calibri" panose="020F0502020204030204" pitchFamily="34" charset="0"/>
          </a:endParaRPr>
        </a:p>
      </dgm:t>
    </dgm:pt>
    <dgm:pt modelId="{4A89F358-93CC-449B-B74D-FF012C2C5AB8}" type="parTrans" cxnId="{442D9A93-6AB8-48A4-9590-CEA670977548}">
      <dgm:prSet/>
      <dgm:spPr/>
      <dgm:t>
        <a:bodyPr/>
        <a:lstStyle/>
        <a:p>
          <a:endParaRPr lang="en-US" sz="1600" b="1">
            <a:solidFill>
              <a:schemeClr val="tx1"/>
            </a:solidFill>
          </a:endParaRPr>
        </a:p>
      </dgm:t>
    </dgm:pt>
    <dgm:pt modelId="{027DE25B-9E6F-4DDA-B74F-0CBCE107DE75}" type="sibTrans" cxnId="{442D9A93-6AB8-48A4-9590-CEA670977548}">
      <dgm:prSet custT="1"/>
      <dgm:spPr/>
      <dgm:t>
        <a:bodyPr/>
        <a:lstStyle/>
        <a:p>
          <a:endParaRPr lang="en-US" sz="1600" b="1">
            <a:solidFill>
              <a:schemeClr val="tx1"/>
            </a:solidFill>
          </a:endParaRPr>
        </a:p>
      </dgm:t>
    </dgm:pt>
    <dgm:pt modelId="{3EFA5054-4358-4ACC-B282-ABED79669419}">
      <dgm:prSet custT="1"/>
      <dgm:spPr/>
      <dgm:t>
        <a:bodyPr/>
        <a:lstStyle/>
        <a:p>
          <a:r>
            <a:rPr lang="en-GB" sz="1600" b="1" i="1" dirty="0">
              <a:solidFill>
                <a:schemeClr val="tx1"/>
              </a:solidFill>
            </a:rPr>
            <a:t>Self-awareness</a:t>
          </a:r>
          <a:r>
            <a:rPr lang="en-GB" sz="1600" b="1" dirty="0">
              <a:solidFill>
                <a:schemeClr val="tx1"/>
              </a:solidFill>
            </a:rPr>
            <a:t> can improve </a:t>
          </a:r>
          <a:r>
            <a:rPr lang="en-GB" sz="1600" b="1" dirty="0">
              <a:solidFill>
                <a:schemeClr val="tx1"/>
              </a:solidFill>
              <a:latin typeface="Calibri" panose="020F0502020204030204" pitchFamily="34" charset="0"/>
              <a:cs typeface="Calibri" panose="020F0502020204030204" pitchFamily="34" charset="0"/>
            </a:rPr>
            <a:t>our</a:t>
          </a:r>
          <a:r>
            <a:rPr lang="en-GB" sz="1600" b="1" dirty="0">
              <a:solidFill>
                <a:schemeClr val="tx1"/>
              </a:solidFill>
            </a:rPr>
            <a:t> judgement and help us identify opportunities for our professional development and personal growth, </a:t>
          </a:r>
          <a:r>
            <a:rPr lang="en-GB" sz="1600" b="1" i="1" dirty="0">
              <a:solidFill>
                <a:schemeClr val="tx1"/>
              </a:solidFill>
            </a:rPr>
            <a:t>and</a:t>
          </a:r>
          <a:r>
            <a:rPr lang="en-GB" sz="1600" b="1" dirty="0">
              <a:solidFill>
                <a:schemeClr val="tx1"/>
              </a:solidFill>
            </a:rPr>
            <a:t> the development and growth of others.</a:t>
          </a:r>
          <a:endParaRPr lang="en-US" sz="1600" b="1" dirty="0">
            <a:solidFill>
              <a:schemeClr val="tx1"/>
            </a:solidFill>
          </a:endParaRPr>
        </a:p>
      </dgm:t>
    </dgm:pt>
    <dgm:pt modelId="{0D13F604-7626-41C4-89D0-D1FA75773CDC}" type="parTrans" cxnId="{24A96298-BB12-40E2-A9F4-20020E92D606}">
      <dgm:prSet/>
      <dgm:spPr/>
      <dgm:t>
        <a:bodyPr/>
        <a:lstStyle/>
        <a:p>
          <a:endParaRPr lang="en-US" sz="1600" b="1">
            <a:solidFill>
              <a:schemeClr val="tx1"/>
            </a:solidFill>
          </a:endParaRPr>
        </a:p>
      </dgm:t>
    </dgm:pt>
    <dgm:pt modelId="{6FE39FF1-6D77-4060-AC2A-ECE72F35E670}" type="sibTrans" cxnId="{24A96298-BB12-40E2-A9F4-20020E92D606}">
      <dgm:prSet custT="1"/>
      <dgm:spPr/>
      <dgm:t>
        <a:bodyPr/>
        <a:lstStyle/>
        <a:p>
          <a:endParaRPr lang="en-US" sz="1600" b="1">
            <a:solidFill>
              <a:schemeClr val="tx1"/>
            </a:solidFill>
          </a:endParaRPr>
        </a:p>
      </dgm:t>
    </dgm:pt>
    <dgm:pt modelId="{4A52EFB0-3E04-4C22-A606-7CE5C0A86A71}">
      <dgm:prSet custT="1"/>
      <dgm:spPr/>
      <dgm:t>
        <a:bodyPr/>
        <a:lstStyle/>
        <a:p>
          <a:r>
            <a:rPr lang="en-GB" sz="1600" b="1" i="1">
              <a:solidFill>
                <a:schemeClr val="tx1"/>
              </a:solidFill>
              <a:latin typeface="Calibri" panose="020F0502020204030204" pitchFamily="34" charset="0"/>
              <a:cs typeface="Calibri" panose="020F0502020204030204" pitchFamily="34" charset="0"/>
            </a:rPr>
            <a:t>One of the best ways to increase self-awareness is to write down what you want to do and track your progress. </a:t>
          </a:r>
          <a:endParaRPr lang="en-US" sz="1600" b="1" i="1">
            <a:solidFill>
              <a:schemeClr val="tx1"/>
            </a:solidFill>
            <a:latin typeface="Calibri" panose="020F0502020204030204" pitchFamily="34" charset="0"/>
            <a:cs typeface="Calibri" panose="020F0502020204030204" pitchFamily="34" charset="0"/>
          </a:endParaRPr>
        </a:p>
      </dgm:t>
    </dgm:pt>
    <dgm:pt modelId="{CD09C3C3-8DC0-49A7-B935-5F9C9FF4DCA1}" type="sibTrans" cxnId="{2DD3E2E1-40DC-43AF-AC5F-98DC0F28DEA3}">
      <dgm:prSet/>
      <dgm:spPr/>
      <dgm:t>
        <a:bodyPr/>
        <a:lstStyle/>
        <a:p>
          <a:endParaRPr lang="en-US"/>
        </a:p>
      </dgm:t>
    </dgm:pt>
    <dgm:pt modelId="{2812EEFB-734D-4239-BCAC-FDFF762450DF}" type="parTrans" cxnId="{2DD3E2E1-40DC-43AF-AC5F-98DC0F28DEA3}">
      <dgm:prSet/>
      <dgm:spPr/>
      <dgm:t>
        <a:bodyPr/>
        <a:lstStyle/>
        <a:p>
          <a:endParaRPr lang="en-US"/>
        </a:p>
      </dgm:t>
    </dgm:pt>
    <dgm:pt modelId="{F08C6D84-0DF4-45DA-8792-6EC1F3C9DF10}" type="pres">
      <dgm:prSet presAssocID="{F0D7B6F0-1FB0-4324-A67D-66311CB84353}" presName="outerComposite" presStyleCnt="0">
        <dgm:presLayoutVars>
          <dgm:chMax val="5"/>
          <dgm:dir/>
          <dgm:resizeHandles val="exact"/>
        </dgm:presLayoutVars>
      </dgm:prSet>
      <dgm:spPr/>
      <dgm:t>
        <a:bodyPr/>
        <a:lstStyle/>
        <a:p>
          <a:endParaRPr lang="en-US"/>
        </a:p>
      </dgm:t>
    </dgm:pt>
    <dgm:pt modelId="{652D83AB-1C35-437A-BDF3-A8BA92166A77}" type="pres">
      <dgm:prSet presAssocID="{F0D7B6F0-1FB0-4324-A67D-66311CB84353}" presName="dummyMaxCanvas" presStyleCnt="0">
        <dgm:presLayoutVars/>
      </dgm:prSet>
      <dgm:spPr/>
      <dgm:t>
        <a:bodyPr/>
        <a:lstStyle/>
        <a:p>
          <a:endParaRPr lang="en-US"/>
        </a:p>
      </dgm:t>
    </dgm:pt>
    <dgm:pt modelId="{C10703C3-AC95-4234-8B80-719045FB1CC8}" type="pres">
      <dgm:prSet presAssocID="{F0D7B6F0-1FB0-4324-A67D-66311CB84353}" presName="ThreeNodes_1" presStyleLbl="node1" presStyleIdx="0" presStyleCnt="3" custScaleY="111465">
        <dgm:presLayoutVars>
          <dgm:bulletEnabled val="1"/>
        </dgm:presLayoutVars>
      </dgm:prSet>
      <dgm:spPr/>
      <dgm:t>
        <a:bodyPr/>
        <a:lstStyle/>
        <a:p>
          <a:endParaRPr lang="en-US"/>
        </a:p>
      </dgm:t>
    </dgm:pt>
    <dgm:pt modelId="{E992F853-33D3-46E0-90F0-3D1E6526A8B9}" type="pres">
      <dgm:prSet presAssocID="{F0D7B6F0-1FB0-4324-A67D-66311CB84353}" presName="ThreeNodes_2" presStyleLbl="node1" presStyleIdx="1" presStyleCnt="3" custScaleX="111400" custScaleY="113131" custLinFactNeighborX="1050">
        <dgm:presLayoutVars>
          <dgm:bulletEnabled val="1"/>
        </dgm:presLayoutVars>
      </dgm:prSet>
      <dgm:spPr/>
      <dgm:t>
        <a:bodyPr/>
        <a:lstStyle/>
        <a:p>
          <a:endParaRPr lang="en-US"/>
        </a:p>
      </dgm:t>
    </dgm:pt>
    <dgm:pt modelId="{CC2E99C9-3581-4B23-A1F3-5E51B9F07FAC}" type="pres">
      <dgm:prSet presAssocID="{F0D7B6F0-1FB0-4324-A67D-66311CB84353}" presName="ThreeNodes_3" presStyleLbl="node1" presStyleIdx="2" presStyleCnt="3" custScaleX="106592" custScaleY="112460">
        <dgm:presLayoutVars>
          <dgm:bulletEnabled val="1"/>
        </dgm:presLayoutVars>
      </dgm:prSet>
      <dgm:spPr/>
      <dgm:t>
        <a:bodyPr/>
        <a:lstStyle/>
        <a:p>
          <a:endParaRPr lang="en-US"/>
        </a:p>
      </dgm:t>
    </dgm:pt>
    <dgm:pt modelId="{5D751579-BAB8-4CF8-8DB8-A11D23169B76}" type="pres">
      <dgm:prSet presAssocID="{F0D7B6F0-1FB0-4324-A67D-66311CB84353}" presName="ThreeConn_1-2" presStyleLbl="fgAccFollowNode1" presStyleIdx="0" presStyleCnt="2">
        <dgm:presLayoutVars>
          <dgm:bulletEnabled val="1"/>
        </dgm:presLayoutVars>
      </dgm:prSet>
      <dgm:spPr/>
      <dgm:t>
        <a:bodyPr/>
        <a:lstStyle/>
        <a:p>
          <a:endParaRPr lang="en-US"/>
        </a:p>
      </dgm:t>
    </dgm:pt>
    <dgm:pt modelId="{993AEDAF-1BA3-4FBF-BA27-67F2A8C13029}" type="pres">
      <dgm:prSet presAssocID="{F0D7B6F0-1FB0-4324-A67D-66311CB84353}" presName="ThreeConn_2-3" presStyleLbl="fgAccFollowNode1" presStyleIdx="1" presStyleCnt="2">
        <dgm:presLayoutVars>
          <dgm:bulletEnabled val="1"/>
        </dgm:presLayoutVars>
      </dgm:prSet>
      <dgm:spPr/>
      <dgm:t>
        <a:bodyPr/>
        <a:lstStyle/>
        <a:p>
          <a:endParaRPr lang="en-US"/>
        </a:p>
      </dgm:t>
    </dgm:pt>
    <dgm:pt modelId="{BF12885A-385A-4AA0-A934-FCA0BB50E7AA}" type="pres">
      <dgm:prSet presAssocID="{F0D7B6F0-1FB0-4324-A67D-66311CB84353}" presName="ThreeNodes_1_text" presStyleLbl="node1" presStyleIdx="2" presStyleCnt="3">
        <dgm:presLayoutVars>
          <dgm:bulletEnabled val="1"/>
        </dgm:presLayoutVars>
      </dgm:prSet>
      <dgm:spPr/>
      <dgm:t>
        <a:bodyPr/>
        <a:lstStyle/>
        <a:p>
          <a:endParaRPr lang="en-US"/>
        </a:p>
      </dgm:t>
    </dgm:pt>
    <dgm:pt modelId="{C2831577-AAFE-4C7B-AF74-03AC96E6495A}" type="pres">
      <dgm:prSet presAssocID="{F0D7B6F0-1FB0-4324-A67D-66311CB84353}" presName="ThreeNodes_2_text" presStyleLbl="node1" presStyleIdx="2" presStyleCnt="3">
        <dgm:presLayoutVars>
          <dgm:bulletEnabled val="1"/>
        </dgm:presLayoutVars>
      </dgm:prSet>
      <dgm:spPr/>
      <dgm:t>
        <a:bodyPr/>
        <a:lstStyle/>
        <a:p>
          <a:endParaRPr lang="en-US"/>
        </a:p>
      </dgm:t>
    </dgm:pt>
    <dgm:pt modelId="{69A88380-C322-43A9-BA85-0898147571D7}" type="pres">
      <dgm:prSet presAssocID="{F0D7B6F0-1FB0-4324-A67D-66311CB84353}" presName="ThreeNodes_3_text" presStyleLbl="node1" presStyleIdx="2" presStyleCnt="3">
        <dgm:presLayoutVars>
          <dgm:bulletEnabled val="1"/>
        </dgm:presLayoutVars>
      </dgm:prSet>
      <dgm:spPr/>
      <dgm:t>
        <a:bodyPr/>
        <a:lstStyle/>
        <a:p>
          <a:endParaRPr lang="en-US"/>
        </a:p>
      </dgm:t>
    </dgm:pt>
  </dgm:ptLst>
  <dgm:cxnLst>
    <dgm:cxn modelId="{D9B5AE7F-4D26-4EAE-8421-BFE1178E9C06}" type="presOf" srcId="{AF193244-F100-478C-904F-8BDC2BA6E93E}" destId="{BF12885A-385A-4AA0-A934-FCA0BB50E7AA}" srcOrd="1" destOrd="0" presId="urn:microsoft.com/office/officeart/2005/8/layout/vProcess5"/>
    <dgm:cxn modelId="{442D9A93-6AB8-48A4-9590-CEA670977548}" srcId="{F0D7B6F0-1FB0-4324-A67D-66311CB84353}" destId="{AF193244-F100-478C-904F-8BDC2BA6E93E}" srcOrd="0" destOrd="0" parTransId="{4A89F358-93CC-449B-B74D-FF012C2C5AB8}" sibTransId="{027DE25B-9E6F-4DDA-B74F-0CBCE107DE75}"/>
    <dgm:cxn modelId="{DAEB4216-869B-4E40-9954-F01471AED335}" type="presOf" srcId="{4A52EFB0-3E04-4C22-A606-7CE5C0A86A71}" destId="{CC2E99C9-3581-4B23-A1F3-5E51B9F07FAC}" srcOrd="0" destOrd="0" presId="urn:microsoft.com/office/officeart/2005/8/layout/vProcess5"/>
    <dgm:cxn modelId="{6156B484-0EB3-4749-A0CB-77A6FC6F251D}" type="presOf" srcId="{4A52EFB0-3E04-4C22-A606-7CE5C0A86A71}" destId="{69A88380-C322-43A9-BA85-0898147571D7}" srcOrd="1" destOrd="0" presId="urn:microsoft.com/office/officeart/2005/8/layout/vProcess5"/>
    <dgm:cxn modelId="{39E6F900-436A-4B62-81FE-2F4E414AA8A3}" type="presOf" srcId="{3EFA5054-4358-4ACC-B282-ABED79669419}" destId="{C2831577-AAFE-4C7B-AF74-03AC96E6495A}" srcOrd="1" destOrd="0" presId="urn:microsoft.com/office/officeart/2005/8/layout/vProcess5"/>
    <dgm:cxn modelId="{2DD3E2E1-40DC-43AF-AC5F-98DC0F28DEA3}" srcId="{F0D7B6F0-1FB0-4324-A67D-66311CB84353}" destId="{4A52EFB0-3E04-4C22-A606-7CE5C0A86A71}" srcOrd="2" destOrd="0" parTransId="{2812EEFB-734D-4239-BCAC-FDFF762450DF}" sibTransId="{CD09C3C3-8DC0-49A7-B935-5F9C9FF4DCA1}"/>
    <dgm:cxn modelId="{DAF028D7-43F0-43FE-B766-B21218903EDD}" type="presOf" srcId="{AF193244-F100-478C-904F-8BDC2BA6E93E}" destId="{C10703C3-AC95-4234-8B80-719045FB1CC8}" srcOrd="0" destOrd="0" presId="urn:microsoft.com/office/officeart/2005/8/layout/vProcess5"/>
    <dgm:cxn modelId="{1A3033F1-5270-474A-A0BB-9F98CE498294}" type="presOf" srcId="{6FE39FF1-6D77-4060-AC2A-ECE72F35E670}" destId="{993AEDAF-1BA3-4FBF-BA27-67F2A8C13029}" srcOrd="0" destOrd="0" presId="urn:microsoft.com/office/officeart/2005/8/layout/vProcess5"/>
    <dgm:cxn modelId="{24A96298-BB12-40E2-A9F4-20020E92D606}" srcId="{F0D7B6F0-1FB0-4324-A67D-66311CB84353}" destId="{3EFA5054-4358-4ACC-B282-ABED79669419}" srcOrd="1" destOrd="0" parTransId="{0D13F604-7626-41C4-89D0-D1FA75773CDC}" sibTransId="{6FE39FF1-6D77-4060-AC2A-ECE72F35E670}"/>
    <dgm:cxn modelId="{F4DF859C-111D-434C-9B82-E23A39C7B1B0}" type="presOf" srcId="{F0D7B6F0-1FB0-4324-A67D-66311CB84353}" destId="{F08C6D84-0DF4-45DA-8792-6EC1F3C9DF10}" srcOrd="0" destOrd="0" presId="urn:microsoft.com/office/officeart/2005/8/layout/vProcess5"/>
    <dgm:cxn modelId="{C81F19FA-31E0-4B76-9272-F66D3D5E3BD7}" type="presOf" srcId="{3EFA5054-4358-4ACC-B282-ABED79669419}" destId="{E992F853-33D3-46E0-90F0-3D1E6526A8B9}" srcOrd="0" destOrd="0" presId="urn:microsoft.com/office/officeart/2005/8/layout/vProcess5"/>
    <dgm:cxn modelId="{1D688B08-01D1-4B9A-B95C-FDE00E0563FD}" type="presOf" srcId="{027DE25B-9E6F-4DDA-B74F-0CBCE107DE75}" destId="{5D751579-BAB8-4CF8-8DB8-A11D23169B76}" srcOrd="0" destOrd="0" presId="urn:microsoft.com/office/officeart/2005/8/layout/vProcess5"/>
    <dgm:cxn modelId="{17A248CE-E06C-440E-B77F-1361E25D29ED}" type="presParOf" srcId="{F08C6D84-0DF4-45DA-8792-6EC1F3C9DF10}" destId="{652D83AB-1C35-437A-BDF3-A8BA92166A77}" srcOrd="0" destOrd="0" presId="urn:microsoft.com/office/officeart/2005/8/layout/vProcess5"/>
    <dgm:cxn modelId="{0418EE52-D1CE-410A-85A5-63AC5A9EC98F}" type="presParOf" srcId="{F08C6D84-0DF4-45DA-8792-6EC1F3C9DF10}" destId="{C10703C3-AC95-4234-8B80-719045FB1CC8}" srcOrd="1" destOrd="0" presId="urn:microsoft.com/office/officeart/2005/8/layout/vProcess5"/>
    <dgm:cxn modelId="{EDA868E6-EBF7-4E2A-8458-C6AA81ED1438}" type="presParOf" srcId="{F08C6D84-0DF4-45DA-8792-6EC1F3C9DF10}" destId="{E992F853-33D3-46E0-90F0-3D1E6526A8B9}" srcOrd="2" destOrd="0" presId="urn:microsoft.com/office/officeart/2005/8/layout/vProcess5"/>
    <dgm:cxn modelId="{013A5A18-39DC-467B-912D-61976A653502}" type="presParOf" srcId="{F08C6D84-0DF4-45DA-8792-6EC1F3C9DF10}" destId="{CC2E99C9-3581-4B23-A1F3-5E51B9F07FAC}" srcOrd="3" destOrd="0" presId="urn:microsoft.com/office/officeart/2005/8/layout/vProcess5"/>
    <dgm:cxn modelId="{32B3850E-ED2E-4EB5-9DEA-B08B9F7BD718}" type="presParOf" srcId="{F08C6D84-0DF4-45DA-8792-6EC1F3C9DF10}" destId="{5D751579-BAB8-4CF8-8DB8-A11D23169B76}" srcOrd="4" destOrd="0" presId="urn:microsoft.com/office/officeart/2005/8/layout/vProcess5"/>
    <dgm:cxn modelId="{DA1A5E25-5FF0-4E7E-96C7-78663E7D1D16}" type="presParOf" srcId="{F08C6D84-0DF4-45DA-8792-6EC1F3C9DF10}" destId="{993AEDAF-1BA3-4FBF-BA27-67F2A8C13029}" srcOrd="5" destOrd="0" presId="urn:microsoft.com/office/officeart/2005/8/layout/vProcess5"/>
    <dgm:cxn modelId="{30ED5B9A-938F-4615-9B31-EE5F0E9310EC}" type="presParOf" srcId="{F08C6D84-0DF4-45DA-8792-6EC1F3C9DF10}" destId="{BF12885A-385A-4AA0-A934-FCA0BB50E7AA}" srcOrd="6" destOrd="0" presId="urn:microsoft.com/office/officeart/2005/8/layout/vProcess5"/>
    <dgm:cxn modelId="{47B30FDC-071C-4FE1-A091-33F8C1250157}" type="presParOf" srcId="{F08C6D84-0DF4-45DA-8792-6EC1F3C9DF10}" destId="{C2831577-AAFE-4C7B-AF74-03AC96E6495A}" srcOrd="7" destOrd="0" presId="urn:microsoft.com/office/officeart/2005/8/layout/vProcess5"/>
    <dgm:cxn modelId="{EF618107-B3ED-4AEA-9F76-73220115CA44}" type="presParOf" srcId="{F08C6D84-0DF4-45DA-8792-6EC1F3C9DF10}" destId="{69A88380-C322-43A9-BA85-0898147571D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01136C-E3DD-4F98-80DB-440B9F2ED066}" type="doc">
      <dgm:prSet loTypeId="urn:microsoft.com/office/officeart/2008/layout/RadialCluster" loCatId="cycle" qsTypeId="urn:microsoft.com/office/officeart/2005/8/quickstyle/simple1" qsCatId="simple" csTypeId="urn:microsoft.com/office/officeart/2005/8/colors/colorful1" csCatId="colorful" phldr="1"/>
      <dgm:spPr/>
      <dgm:t>
        <a:bodyPr/>
        <a:lstStyle/>
        <a:p>
          <a:endParaRPr lang="en-US"/>
        </a:p>
      </dgm:t>
    </dgm:pt>
    <dgm:pt modelId="{B802CABA-FED0-45B9-96A9-30350C950B88}">
      <dgm:prSet phldrT="[Text]"/>
      <dgm:spPr/>
      <dgm:t>
        <a:bodyPr/>
        <a:lstStyle/>
        <a:p>
          <a:r>
            <a:rPr lang="en-US" b="1" dirty="0" smtClean="0">
              <a:solidFill>
                <a:schemeClr val="tx1"/>
              </a:solidFill>
            </a:rPr>
            <a:t>Visual Strategies</a:t>
          </a:r>
          <a:endParaRPr lang="en-US" b="1" dirty="0">
            <a:solidFill>
              <a:schemeClr val="tx1"/>
            </a:solidFill>
          </a:endParaRPr>
        </a:p>
      </dgm:t>
    </dgm:pt>
    <dgm:pt modelId="{E263D482-035B-487E-81E6-0A799DB324EF}" type="parTrans" cxnId="{3035BB61-770B-4D51-AF65-B74FA4138952}">
      <dgm:prSet/>
      <dgm:spPr/>
      <dgm:t>
        <a:bodyPr/>
        <a:lstStyle/>
        <a:p>
          <a:endParaRPr lang="en-US" b="1">
            <a:solidFill>
              <a:schemeClr val="tx1"/>
            </a:solidFill>
          </a:endParaRPr>
        </a:p>
      </dgm:t>
    </dgm:pt>
    <dgm:pt modelId="{88625D2F-B551-4756-A266-3FDCCA0C208B}" type="sibTrans" cxnId="{3035BB61-770B-4D51-AF65-B74FA4138952}">
      <dgm:prSet/>
      <dgm:spPr/>
      <dgm:t>
        <a:bodyPr/>
        <a:lstStyle/>
        <a:p>
          <a:endParaRPr lang="en-US" b="1">
            <a:solidFill>
              <a:schemeClr val="tx1"/>
            </a:solidFill>
          </a:endParaRPr>
        </a:p>
      </dgm:t>
    </dgm:pt>
    <dgm:pt modelId="{6C92F743-49F6-4211-8401-5E7DC961E0F6}">
      <dgm:prSet phldrT="[Text]"/>
      <dgm:spPr/>
      <dgm:t>
        <a:bodyPr/>
        <a:lstStyle/>
        <a:p>
          <a:r>
            <a:rPr lang="en-US" b="1" dirty="0" smtClean="0">
              <a:solidFill>
                <a:schemeClr val="tx1"/>
              </a:solidFill>
            </a:rPr>
            <a:t>Text books with diagrams &amp; Pictures</a:t>
          </a:r>
          <a:endParaRPr lang="en-US" b="1" dirty="0">
            <a:solidFill>
              <a:schemeClr val="tx1"/>
            </a:solidFill>
          </a:endParaRPr>
        </a:p>
      </dgm:t>
    </dgm:pt>
    <dgm:pt modelId="{5A96301B-47F2-4817-9A2E-CDCEEE6267C8}" type="parTrans" cxnId="{3B043C83-31C8-4C75-9142-42BCE3CF13C7}">
      <dgm:prSet/>
      <dgm:spPr/>
      <dgm:t>
        <a:bodyPr/>
        <a:lstStyle/>
        <a:p>
          <a:endParaRPr lang="en-US" b="1">
            <a:solidFill>
              <a:schemeClr val="tx1"/>
            </a:solidFill>
          </a:endParaRPr>
        </a:p>
      </dgm:t>
    </dgm:pt>
    <dgm:pt modelId="{D6D53665-5204-4D1F-85DA-0FBCEDEC0E87}" type="sibTrans" cxnId="{3B043C83-31C8-4C75-9142-42BCE3CF13C7}">
      <dgm:prSet/>
      <dgm:spPr/>
      <dgm:t>
        <a:bodyPr/>
        <a:lstStyle/>
        <a:p>
          <a:endParaRPr lang="en-US" b="1">
            <a:solidFill>
              <a:schemeClr val="tx1"/>
            </a:solidFill>
          </a:endParaRPr>
        </a:p>
      </dgm:t>
    </dgm:pt>
    <dgm:pt modelId="{4A3963B5-5977-46B0-978B-1953BD8ED8F9}">
      <dgm:prSet phldrT="[Text]"/>
      <dgm:spPr/>
      <dgm:t>
        <a:bodyPr/>
        <a:lstStyle/>
        <a:p>
          <a:r>
            <a:rPr lang="en-US" b="1" dirty="0" smtClean="0">
              <a:solidFill>
                <a:schemeClr val="tx1"/>
              </a:solidFill>
            </a:rPr>
            <a:t>Flow charts</a:t>
          </a:r>
          <a:endParaRPr lang="en-US" b="1" dirty="0">
            <a:solidFill>
              <a:schemeClr val="tx1"/>
            </a:solidFill>
          </a:endParaRPr>
        </a:p>
      </dgm:t>
    </dgm:pt>
    <dgm:pt modelId="{CB692829-D609-4F4A-8A3A-A29BEE331F10}" type="parTrans" cxnId="{EC3EB0E7-D7D9-4563-A942-6CB08F0EB916}">
      <dgm:prSet/>
      <dgm:spPr/>
      <dgm:t>
        <a:bodyPr/>
        <a:lstStyle/>
        <a:p>
          <a:endParaRPr lang="en-US" b="1">
            <a:solidFill>
              <a:schemeClr val="tx1"/>
            </a:solidFill>
          </a:endParaRPr>
        </a:p>
      </dgm:t>
    </dgm:pt>
    <dgm:pt modelId="{6EB7F5BE-46EF-47F3-940F-41AB80AFC2A9}" type="sibTrans" cxnId="{EC3EB0E7-D7D9-4563-A942-6CB08F0EB916}">
      <dgm:prSet/>
      <dgm:spPr/>
      <dgm:t>
        <a:bodyPr/>
        <a:lstStyle/>
        <a:p>
          <a:endParaRPr lang="en-US" b="1">
            <a:solidFill>
              <a:schemeClr val="tx1"/>
            </a:solidFill>
          </a:endParaRPr>
        </a:p>
      </dgm:t>
    </dgm:pt>
    <dgm:pt modelId="{44B96CB8-8BC9-4C79-B19C-041C7E47B913}">
      <dgm:prSet phldrT="[Text]"/>
      <dgm:spPr/>
      <dgm:t>
        <a:bodyPr/>
        <a:lstStyle/>
        <a:p>
          <a:r>
            <a:rPr lang="en-US" b="1" dirty="0" smtClean="0">
              <a:solidFill>
                <a:schemeClr val="tx1"/>
              </a:solidFill>
            </a:rPr>
            <a:t>Posters</a:t>
          </a:r>
          <a:endParaRPr lang="en-US" b="1" dirty="0">
            <a:solidFill>
              <a:schemeClr val="tx1"/>
            </a:solidFill>
          </a:endParaRPr>
        </a:p>
      </dgm:t>
    </dgm:pt>
    <dgm:pt modelId="{0C690A8D-3DA3-41D0-9C0D-8344F5F2000A}" type="parTrans" cxnId="{1BCA9396-143C-4E62-B7F0-88565FC38192}">
      <dgm:prSet/>
      <dgm:spPr/>
      <dgm:t>
        <a:bodyPr/>
        <a:lstStyle/>
        <a:p>
          <a:endParaRPr lang="en-US" b="1">
            <a:solidFill>
              <a:schemeClr val="tx1"/>
            </a:solidFill>
          </a:endParaRPr>
        </a:p>
      </dgm:t>
    </dgm:pt>
    <dgm:pt modelId="{6C157AC3-4D98-4728-A8A7-8ACAAB2BFB44}" type="sibTrans" cxnId="{1BCA9396-143C-4E62-B7F0-88565FC38192}">
      <dgm:prSet/>
      <dgm:spPr/>
      <dgm:t>
        <a:bodyPr/>
        <a:lstStyle/>
        <a:p>
          <a:endParaRPr lang="en-US" b="1">
            <a:solidFill>
              <a:schemeClr val="tx1"/>
            </a:solidFill>
          </a:endParaRPr>
        </a:p>
      </dgm:t>
    </dgm:pt>
    <dgm:pt modelId="{ABFC7204-4F7C-4D49-99C5-D3EABE0DFF4F}">
      <dgm:prSet phldrT="[Text]"/>
      <dgm:spPr/>
      <dgm:t>
        <a:bodyPr/>
        <a:lstStyle/>
        <a:p>
          <a:r>
            <a:rPr lang="en-US" b="1" dirty="0" smtClean="0">
              <a:solidFill>
                <a:schemeClr val="tx1"/>
              </a:solidFill>
            </a:rPr>
            <a:t>Videos</a:t>
          </a:r>
          <a:endParaRPr lang="en-US" b="1" dirty="0">
            <a:solidFill>
              <a:schemeClr val="tx1"/>
            </a:solidFill>
          </a:endParaRPr>
        </a:p>
      </dgm:t>
    </dgm:pt>
    <dgm:pt modelId="{17751EFF-A896-4B19-8D58-797B0AE8B799}" type="parTrans" cxnId="{4673C397-57FE-4D42-A6C7-174012B0EF36}">
      <dgm:prSet/>
      <dgm:spPr/>
      <dgm:t>
        <a:bodyPr/>
        <a:lstStyle/>
        <a:p>
          <a:endParaRPr lang="en-US" b="1">
            <a:solidFill>
              <a:schemeClr val="tx1"/>
            </a:solidFill>
          </a:endParaRPr>
        </a:p>
      </dgm:t>
    </dgm:pt>
    <dgm:pt modelId="{FE46CE5C-D940-49D0-BF31-468BC8B38F25}" type="sibTrans" cxnId="{4673C397-57FE-4D42-A6C7-174012B0EF36}">
      <dgm:prSet/>
      <dgm:spPr/>
      <dgm:t>
        <a:bodyPr/>
        <a:lstStyle/>
        <a:p>
          <a:endParaRPr lang="en-US" b="1">
            <a:solidFill>
              <a:schemeClr val="tx1"/>
            </a:solidFill>
          </a:endParaRPr>
        </a:p>
      </dgm:t>
    </dgm:pt>
    <dgm:pt modelId="{19454EFF-13F7-48DB-9DE0-5AC08F28EEAE}">
      <dgm:prSet phldrT="[Text]"/>
      <dgm:spPr/>
      <dgm:t>
        <a:bodyPr/>
        <a:lstStyle/>
        <a:p>
          <a:r>
            <a:rPr lang="en-US" b="1" dirty="0" smtClean="0">
              <a:solidFill>
                <a:schemeClr val="tx1"/>
              </a:solidFill>
            </a:rPr>
            <a:t>Mind maps</a:t>
          </a:r>
          <a:endParaRPr lang="en-US" b="1" dirty="0">
            <a:solidFill>
              <a:schemeClr val="tx1"/>
            </a:solidFill>
          </a:endParaRPr>
        </a:p>
      </dgm:t>
    </dgm:pt>
    <dgm:pt modelId="{C7D9DF21-47AB-4163-9476-2C78E995858E}" type="parTrans" cxnId="{DB0E531D-2769-4886-BD43-F0D0897090A8}">
      <dgm:prSet/>
      <dgm:spPr/>
      <dgm:t>
        <a:bodyPr/>
        <a:lstStyle/>
        <a:p>
          <a:endParaRPr lang="en-US" b="1">
            <a:solidFill>
              <a:schemeClr val="tx1"/>
            </a:solidFill>
          </a:endParaRPr>
        </a:p>
      </dgm:t>
    </dgm:pt>
    <dgm:pt modelId="{45BD2E7D-D1EA-4B2A-93B2-4BB50E86BB45}" type="sibTrans" cxnId="{DB0E531D-2769-4886-BD43-F0D0897090A8}">
      <dgm:prSet/>
      <dgm:spPr/>
      <dgm:t>
        <a:bodyPr/>
        <a:lstStyle/>
        <a:p>
          <a:endParaRPr lang="en-US" b="1">
            <a:solidFill>
              <a:schemeClr val="tx1"/>
            </a:solidFill>
          </a:endParaRPr>
        </a:p>
      </dgm:t>
    </dgm:pt>
    <dgm:pt modelId="{B533DA8B-28C1-4B21-BFF1-259B928D790A}">
      <dgm:prSet phldrT="[Text]"/>
      <dgm:spPr>
        <a:solidFill>
          <a:schemeClr val="accent5">
            <a:lumMod val="40000"/>
            <a:lumOff val="60000"/>
          </a:schemeClr>
        </a:solidFill>
      </dgm:spPr>
      <dgm:t>
        <a:bodyPr/>
        <a:lstStyle/>
        <a:p>
          <a:r>
            <a:rPr lang="en-US" b="1" dirty="0" smtClean="0">
              <a:solidFill>
                <a:schemeClr val="tx1"/>
              </a:solidFill>
            </a:rPr>
            <a:t>Highlight &amp; underline</a:t>
          </a:r>
          <a:endParaRPr lang="en-US" b="1" dirty="0">
            <a:solidFill>
              <a:schemeClr val="tx1"/>
            </a:solidFill>
          </a:endParaRPr>
        </a:p>
      </dgm:t>
    </dgm:pt>
    <dgm:pt modelId="{08092CC9-E66F-425B-A966-0D311863B0C7}" type="parTrans" cxnId="{3FB6D6C8-ABFB-4B85-9A9E-E6D6A62C4D56}">
      <dgm:prSet/>
      <dgm:spPr/>
      <dgm:t>
        <a:bodyPr/>
        <a:lstStyle/>
        <a:p>
          <a:endParaRPr lang="en-US" b="1">
            <a:solidFill>
              <a:schemeClr val="tx1"/>
            </a:solidFill>
          </a:endParaRPr>
        </a:p>
      </dgm:t>
    </dgm:pt>
    <dgm:pt modelId="{ECEC2D32-B1E9-4626-A508-B4510D95E8C5}" type="sibTrans" cxnId="{3FB6D6C8-ABFB-4B85-9A9E-E6D6A62C4D56}">
      <dgm:prSet/>
      <dgm:spPr/>
      <dgm:t>
        <a:bodyPr/>
        <a:lstStyle/>
        <a:p>
          <a:endParaRPr lang="en-US" b="1">
            <a:solidFill>
              <a:schemeClr val="tx1"/>
            </a:solidFill>
          </a:endParaRPr>
        </a:p>
      </dgm:t>
    </dgm:pt>
    <dgm:pt modelId="{4276A2BE-6625-42EC-8E36-F77DB03E34FD}" type="pres">
      <dgm:prSet presAssocID="{0301136C-E3DD-4F98-80DB-440B9F2ED066}" presName="Name0" presStyleCnt="0">
        <dgm:presLayoutVars>
          <dgm:chMax val="1"/>
          <dgm:chPref val="1"/>
          <dgm:dir/>
          <dgm:animOne val="branch"/>
          <dgm:animLvl val="lvl"/>
        </dgm:presLayoutVars>
      </dgm:prSet>
      <dgm:spPr/>
    </dgm:pt>
    <dgm:pt modelId="{D20C8B77-34D5-468D-A0B3-941C9135B8CA}" type="pres">
      <dgm:prSet presAssocID="{B802CABA-FED0-45B9-96A9-30350C950B88}" presName="singleCycle" presStyleCnt="0"/>
      <dgm:spPr/>
    </dgm:pt>
    <dgm:pt modelId="{1EDB5F7A-8F3D-4539-9A5C-AE7FE4BDEA60}" type="pres">
      <dgm:prSet presAssocID="{B802CABA-FED0-45B9-96A9-30350C950B88}" presName="singleCenter" presStyleLbl="node1" presStyleIdx="0" presStyleCnt="7">
        <dgm:presLayoutVars>
          <dgm:chMax val="7"/>
          <dgm:chPref val="7"/>
        </dgm:presLayoutVars>
      </dgm:prSet>
      <dgm:spPr/>
    </dgm:pt>
    <dgm:pt modelId="{2C3703B7-8778-46FA-B16E-F90B56799357}" type="pres">
      <dgm:prSet presAssocID="{5A96301B-47F2-4817-9A2E-CDCEEE6267C8}" presName="Name56" presStyleLbl="parChTrans1D2" presStyleIdx="0" presStyleCnt="6"/>
      <dgm:spPr/>
    </dgm:pt>
    <dgm:pt modelId="{73F48491-054D-47F6-AC53-4950BB515A21}" type="pres">
      <dgm:prSet presAssocID="{6C92F743-49F6-4211-8401-5E7DC961E0F6}" presName="text0" presStyleLbl="node1" presStyleIdx="1" presStyleCnt="7">
        <dgm:presLayoutVars>
          <dgm:bulletEnabled val="1"/>
        </dgm:presLayoutVars>
      </dgm:prSet>
      <dgm:spPr/>
    </dgm:pt>
    <dgm:pt modelId="{59F09323-897C-4E0A-BCDC-CB62D98033E4}" type="pres">
      <dgm:prSet presAssocID="{CB692829-D609-4F4A-8A3A-A29BEE331F10}" presName="Name56" presStyleLbl="parChTrans1D2" presStyleIdx="1" presStyleCnt="6"/>
      <dgm:spPr/>
    </dgm:pt>
    <dgm:pt modelId="{FFCC89A8-2006-4B1D-BDA0-E057D51F132E}" type="pres">
      <dgm:prSet presAssocID="{4A3963B5-5977-46B0-978B-1953BD8ED8F9}" presName="text0" presStyleLbl="node1" presStyleIdx="2" presStyleCnt="7">
        <dgm:presLayoutVars>
          <dgm:bulletEnabled val="1"/>
        </dgm:presLayoutVars>
      </dgm:prSet>
      <dgm:spPr/>
    </dgm:pt>
    <dgm:pt modelId="{55F959D8-6F64-41C4-BD36-1480B73505F7}" type="pres">
      <dgm:prSet presAssocID="{0C690A8D-3DA3-41D0-9C0D-8344F5F2000A}" presName="Name56" presStyleLbl="parChTrans1D2" presStyleIdx="2" presStyleCnt="6"/>
      <dgm:spPr/>
    </dgm:pt>
    <dgm:pt modelId="{7818F2DC-0923-4057-9579-4F6DE27EF717}" type="pres">
      <dgm:prSet presAssocID="{44B96CB8-8BC9-4C79-B19C-041C7E47B913}" presName="text0" presStyleLbl="node1" presStyleIdx="3" presStyleCnt="7">
        <dgm:presLayoutVars>
          <dgm:bulletEnabled val="1"/>
        </dgm:presLayoutVars>
      </dgm:prSet>
      <dgm:spPr/>
    </dgm:pt>
    <dgm:pt modelId="{2EECF478-421F-4AC1-99C2-157C02B48FCD}" type="pres">
      <dgm:prSet presAssocID="{17751EFF-A896-4B19-8D58-797B0AE8B799}" presName="Name56" presStyleLbl="parChTrans1D2" presStyleIdx="3" presStyleCnt="6"/>
      <dgm:spPr/>
    </dgm:pt>
    <dgm:pt modelId="{08B822A0-5932-4E53-9142-9F20F4095D23}" type="pres">
      <dgm:prSet presAssocID="{ABFC7204-4F7C-4D49-99C5-D3EABE0DFF4F}" presName="text0" presStyleLbl="node1" presStyleIdx="4" presStyleCnt="7">
        <dgm:presLayoutVars>
          <dgm:bulletEnabled val="1"/>
        </dgm:presLayoutVars>
      </dgm:prSet>
      <dgm:spPr/>
    </dgm:pt>
    <dgm:pt modelId="{F60EFB88-4BD6-4C4E-A31A-B9B795921361}" type="pres">
      <dgm:prSet presAssocID="{C7D9DF21-47AB-4163-9476-2C78E995858E}" presName="Name56" presStyleLbl="parChTrans1D2" presStyleIdx="4" presStyleCnt="6"/>
      <dgm:spPr/>
    </dgm:pt>
    <dgm:pt modelId="{222CB686-A294-41DB-9E60-D8DB45FCA380}" type="pres">
      <dgm:prSet presAssocID="{19454EFF-13F7-48DB-9DE0-5AC08F28EEAE}" presName="text0" presStyleLbl="node1" presStyleIdx="5" presStyleCnt="7">
        <dgm:presLayoutVars>
          <dgm:bulletEnabled val="1"/>
        </dgm:presLayoutVars>
      </dgm:prSet>
      <dgm:spPr/>
    </dgm:pt>
    <dgm:pt modelId="{30E4E383-11CE-4FF7-AA4E-05B089A47F5A}" type="pres">
      <dgm:prSet presAssocID="{08092CC9-E66F-425B-A966-0D311863B0C7}" presName="Name56" presStyleLbl="parChTrans1D2" presStyleIdx="5" presStyleCnt="6"/>
      <dgm:spPr/>
    </dgm:pt>
    <dgm:pt modelId="{D3AF02AC-6316-4E6F-8690-375D9A4EE20C}" type="pres">
      <dgm:prSet presAssocID="{B533DA8B-28C1-4B21-BFF1-259B928D790A}" presName="text0" presStyleLbl="node1" presStyleIdx="6" presStyleCnt="7">
        <dgm:presLayoutVars>
          <dgm:bulletEnabled val="1"/>
        </dgm:presLayoutVars>
      </dgm:prSet>
      <dgm:spPr/>
      <dgm:t>
        <a:bodyPr/>
        <a:lstStyle/>
        <a:p>
          <a:endParaRPr lang="en-US"/>
        </a:p>
      </dgm:t>
    </dgm:pt>
  </dgm:ptLst>
  <dgm:cxnLst>
    <dgm:cxn modelId="{365C0498-217D-467C-BDBC-DB10500A86F3}" type="presOf" srcId="{B802CABA-FED0-45B9-96A9-30350C950B88}" destId="{1EDB5F7A-8F3D-4539-9A5C-AE7FE4BDEA60}" srcOrd="0" destOrd="0" presId="urn:microsoft.com/office/officeart/2008/layout/RadialCluster"/>
    <dgm:cxn modelId="{3FB6D6C8-ABFB-4B85-9A9E-E6D6A62C4D56}" srcId="{B802CABA-FED0-45B9-96A9-30350C950B88}" destId="{B533DA8B-28C1-4B21-BFF1-259B928D790A}" srcOrd="5" destOrd="0" parTransId="{08092CC9-E66F-425B-A966-0D311863B0C7}" sibTransId="{ECEC2D32-B1E9-4626-A508-B4510D95E8C5}"/>
    <dgm:cxn modelId="{FA4C9002-6225-4C0B-897F-63BB11DF8A74}" type="presOf" srcId="{4A3963B5-5977-46B0-978B-1953BD8ED8F9}" destId="{FFCC89A8-2006-4B1D-BDA0-E057D51F132E}" srcOrd="0" destOrd="0" presId="urn:microsoft.com/office/officeart/2008/layout/RadialCluster"/>
    <dgm:cxn modelId="{CB4EE98D-8115-4370-8B7A-F2CBB3056C22}" type="presOf" srcId="{0301136C-E3DD-4F98-80DB-440B9F2ED066}" destId="{4276A2BE-6625-42EC-8E36-F77DB03E34FD}" srcOrd="0" destOrd="0" presId="urn:microsoft.com/office/officeart/2008/layout/RadialCluster"/>
    <dgm:cxn modelId="{EC3EB0E7-D7D9-4563-A942-6CB08F0EB916}" srcId="{B802CABA-FED0-45B9-96A9-30350C950B88}" destId="{4A3963B5-5977-46B0-978B-1953BD8ED8F9}" srcOrd="1" destOrd="0" parTransId="{CB692829-D609-4F4A-8A3A-A29BEE331F10}" sibTransId="{6EB7F5BE-46EF-47F3-940F-41AB80AFC2A9}"/>
    <dgm:cxn modelId="{DC417F4C-EB57-4162-A91E-7B2A93260037}" type="presOf" srcId="{CB692829-D609-4F4A-8A3A-A29BEE331F10}" destId="{59F09323-897C-4E0A-BCDC-CB62D98033E4}" srcOrd="0" destOrd="0" presId="urn:microsoft.com/office/officeart/2008/layout/RadialCluster"/>
    <dgm:cxn modelId="{1BCA9396-143C-4E62-B7F0-88565FC38192}" srcId="{B802CABA-FED0-45B9-96A9-30350C950B88}" destId="{44B96CB8-8BC9-4C79-B19C-041C7E47B913}" srcOrd="2" destOrd="0" parTransId="{0C690A8D-3DA3-41D0-9C0D-8344F5F2000A}" sibTransId="{6C157AC3-4D98-4728-A8A7-8ACAAB2BFB44}"/>
    <dgm:cxn modelId="{A5DFA494-30D5-4A9F-8AE6-20F2F20E465B}" type="presOf" srcId="{6C92F743-49F6-4211-8401-5E7DC961E0F6}" destId="{73F48491-054D-47F6-AC53-4950BB515A21}" srcOrd="0" destOrd="0" presId="urn:microsoft.com/office/officeart/2008/layout/RadialCluster"/>
    <dgm:cxn modelId="{F4D46FAC-D32C-49A8-A950-9C5B5A836DEC}" type="presOf" srcId="{5A96301B-47F2-4817-9A2E-CDCEEE6267C8}" destId="{2C3703B7-8778-46FA-B16E-F90B56799357}" srcOrd="0" destOrd="0" presId="urn:microsoft.com/office/officeart/2008/layout/RadialCluster"/>
    <dgm:cxn modelId="{58E853AC-3A7A-45C8-9A20-D77227C5A49A}" type="presOf" srcId="{0C690A8D-3DA3-41D0-9C0D-8344F5F2000A}" destId="{55F959D8-6F64-41C4-BD36-1480B73505F7}" srcOrd="0" destOrd="0" presId="urn:microsoft.com/office/officeart/2008/layout/RadialCluster"/>
    <dgm:cxn modelId="{8B843483-326F-40C5-9BCE-45AA1A3A9E47}" type="presOf" srcId="{B533DA8B-28C1-4B21-BFF1-259B928D790A}" destId="{D3AF02AC-6316-4E6F-8690-375D9A4EE20C}" srcOrd="0" destOrd="0" presId="urn:microsoft.com/office/officeart/2008/layout/RadialCluster"/>
    <dgm:cxn modelId="{D7679483-EB95-4AD4-BBB7-DC44459F3E0D}" type="presOf" srcId="{17751EFF-A896-4B19-8D58-797B0AE8B799}" destId="{2EECF478-421F-4AC1-99C2-157C02B48FCD}" srcOrd="0" destOrd="0" presId="urn:microsoft.com/office/officeart/2008/layout/RadialCluster"/>
    <dgm:cxn modelId="{7CFEDB04-46F1-42B4-8D38-50BD7E8DF275}" type="presOf" srcId="{C7D9DF21-47AB-4163-9476-2C78E995858E}" destId="{F60EFB88-4BD6-4C4E-A31A-B9B795921361}" srcOrd="0" destOrd="0" presId="urn:microsoft.com/office/officeart/2008/layout/RadialCluster"/>
    <dgm:cxn modelId="{DF705220-3B93-4290-84C9-BE5044F2775B}" type="presOf" srcId="{08092CC9-E66F-425B-A966-0D311863B0C7}" destId="{30E4E383-11CE-4FF7-AA4E-05B089A47F5A}" srcOrd="0" destOrd="0" presId="urn:microsoft.com/office/officeart/2008/layout/RadialCluster"/>
    <dgm:cxn modelId="{DB0E531D-2769-4886-BD43-F0D0897090A8}" srcId="{B802CABA-FED0-45B9-96A9-30350C950B88}" destId="{19454EFF-13F7-48DB-9DE0-5AC08F28EEAE}" srcOrd="4" destOrd="0" parTransId="{C7D9DF21-47AB-4163-9476-2C78E995858E}" sibTransId="{45BD2E7D-D1EA-4B2A-93B2-4BB50E86BB45}"/>
    <dgm:cxn modelId="{4673C397-57FE-4D42-A6C7-174012B0EF36}" srcId="{B802CABA-FED0-45B9-96A9-30350C950B88}" destId="{ABFC7204-4F7C-4D49-99C5-D3EABE0DFF4F}" srcOrd="3" destOrd="0" parTransId="{17751EFF-A896-4B19-8D58-797B0AE8B799}" sibTransId="{FE46CE5C-D940-49D0-BF31-468BC8B38F25}"/>
    <dgm:cxn modelId="{79028CC7-9C5A-4FC5-B54D-A6D64F631DCD}" type="presOf" srcId="{ABFC7204-4F7C-4D49-99C5-D3EABE0DFF4F}" destId="{08B822A0-5932-4E53-9142-9F20F4095D23}" srcOrd="0" destOrd="0" presId="urn:microsoft.com/office/officeart/2008/layout/RadialCluster"/>
    <dgm:cxn modelId="{5B4C29E2-2C7F-4B13-8278-DE18C439DDDE}" type="presOf" srcId="{19454EFF-13F7-48DB-9DE0-5AC08F28EEAE}" destId="{222CB686-A294-41DB-9E60-D8DB45FCA380}" srcOrd="0" destOrd="0" presId="urn:microsoft.com/office/officeart/2008/layout/RadialCluster"/>
    <dgm:cxn modelId="{EFFE37E6-FC48-40EE-83E2-08CAC87855A4}" type="presOf" srcId="{44B96CB8-8BC9-4C79-B19C-041C7E47B913}" destId="{7818F2DC-0923-4057-9579-4F6DE27EF717}" srcOrd="0" destOrd="0" presId="urn:microsoft.com/office/officeart/2008/layout/RadialCluster"/>
    <dgm:cxn modelId="{3035BB61-770B-4D51-AF65-B74FA4138952}" srcId="{0301136C-E3DD-4F98-80DB-440B9F2ED066}" destId="{B802CABA-FED0-45B9-96A9-30350C950B88}" srcOrd="0" destOrd="0" parTransId="{E263D482-035B-487E-81E6-0A799DB324EF}" sibTransId="{88625D2F-B551-4756-A266-3FDCCA0C208B}"/>
    <dgm:cxn modelId="{3B043C83-31C8-4C75-9142-42BCE3CF13C7}" srcId="{B802CABA-FED0-45B9-96A9-30350C950B88}" destId="{6C92F743-49F6-4211-8401-5E7DC961E0F6}" srcOrd="0" destOrd="0" parTransId="{5A96301B-47F2-4817-9A2E-CDCEEE6267C8}" sibTransId="{D6D53665-5204-4D1F-85DA-0FBCEDEC0E87}"/>
    <dgm:cxn modelId="{CD0AEF4A-1C97-46C5-86D2-EEF255F2878C}" type="presParOf" srcId="{4276A2BE-6625-42EC-8E36-F77DB03E34FD}" destId="{D20C8B77-34D5-468D-A0B3-941C9135B8CA}" srcOrd="0" destOrd="0" presId="urn:microsoft.com/office/officeart/2008/layout/RadialCluster"/>
    <dgm:cxn modelId="{D566CCE0-A2FF-4936-AF05-8A1E4E0A37A7}" type="presParOf" srcId="{D20C8B77-34D5-468D-A0B3-941C9135B8CA}" destId="{1EDB5F7A-8F3D-4539-9A5C-AE7FE4BDEA60}" srcOrd="0" destOrd="0" presId="urn:microsoft.com/office/officeart/2008/layout/RadialCluster"/>
    <dgm:cxn modelId="{DE853A8C-BE65-41D3-80A1-7536CB3984C9}" type="presParOf" srcId="{D20C8B77-34D5-468D-A0B3-941C9135B8CA}" destId="{2C3703B7-8778-46FA-B16E-F90B56799357}" srcOrd="1" destOrd="0" presId="urn:microsoft.com/office/officeart/2008/layout/RadialCluster"/>
    <dgm:cxn modelId="{2DB39590-1D60-4B39-899D-AEECFAF79D04}" type="presParOf" srcId="{D20C8B77-34D5-468D-A0B3-941C9135B8CA}" destId="{73F48491-054D-47F6-AC53-4950BB515A21}" srcOrd="2" destOrd="0" presId="urn:microsoft.com/office/officeart/2008/layout/RadialCluster"/>
    <dgm:cxn modelId="{8844CC76-5FC8-490A-988B-F36192A065E8}" type="presParOf" srcId="{D20C8B77-34D5-468D-A0B3-941C9135B8CA}" destId="{59F09323-897C-4E0A-BCDC-CB62D98033E4}" srcOrd="3" destOrd="0" presId="urn:microsoft.com/office/officeart/2008/layout/RadialCluster"/>
    <dgm:cxn modelId="{9C14A740-997D-4ACA-8244-00B5ABAD3797}" type="presParOf" srcId="{D20C8B77-34D5-468D-A0B3-941C9135B8CA}" destId="{FFCC89A8-2006-4B1D-BDA0-E057D51F132E}" srcOrd="4" destOrd="0" presId="urn:microsoft.com/office/officeart/2008/layout/RadialCluster"/>
    <dgm:cxn modelId="{EDAE3BF5-FE28-4718-A022-E7956DA34189}" type="presParOf" srcId="{D20C8B77-34D5-468D-A0B3-941C9135B8CA}" destId="{55F959D8-6F64-41C4-BD36-1480B73505F7}" srcOrd="5" destOrd="0" presId="urn:microsoft.com/office/officeart/2008/layout/RadialCluster"/>
    <dgm:cxn modelId="{9C984717-31B0-4E10-A194-A23F4C67408B}" type="presParOf" srcId="{D20C8B77-34D5-468D-A0B3-941C9135B8CA}" destId="{7818F2DC-0923-4057-9579-4F6DE27EF717}" srcOrd="6" destOrd="0" presId="urn:microsoft.com/office/officeart/2008/layout/RadialCluster"/>
    <dgm:cxn modelId="{2928FA7B-E51F-411D-9DE4-16C8A235C1FA}" type="presParOf" srcId="{D20C8B77-34D5-468D-A0B3-941C9135B8CA}" destId="{2EECF478-421F-4AC1-99C2-157C02B48FCD}" srcOrd="7" destOrd="0" presId="urn:microsoft.com/office/officeart/2008/layout/RadialCluster"/>
    <dgm:cxn modelId="{9F9E0D22-EF40-4FB8-8DFF-8E883AB44809}" type="presParOf" srcId="{D20C8B77-34D5-468D-A0B3-941C9135B8CA}" destId="{08B822A0-5932-4E53-9142-9F20F4095D23}" srcOrd="8" destOrd="0" presId="urn:microsoft.com/office/officeart/2008/layout/RadialCluster"/>
    <dgm:cxn modelId="{5110BD70-89B7-4025-98E9-20BA6707E3B5}" type="presParOf" srcId="{D20C8B77-34D5-468D-A0B3-941C9135B8CA}" destId="{F60EFB88-4BD6-4C4E-A31A-B9B795921361}" srcOrd="9" destOrd="0" presId="urn:microsoft.com/office/officeart/2008/layout/RadialCluster"/>
    <dgm:cxn modelId="{F5F9B60A-16ED-4E2C-B57C-C3466A9991D7}" type="presParOf" srcId="{D20C8B77-34D5-468D-A0B3-941C9135B8CA}" destId="{222CB686-A294-41DB-9E60-D8DB45FCA380}" srcOrd="10" destOrd="0" presId="urn:microsoft.com/office/officeart/2008/layout/RadialCluster"/>
    <dgm:cxn modelId="{0D18BFFE-7FAA-4C7A-B527-08CE3153EDE9}" type="presParOf" srcId="{D20C8B77-34D5-468D-A0B3-941C9135B8CA}" destId="{30E4E383-11CE-4FF7-AA4E-05B089A47F5A}" srcOrd="11" destOrd="0" presId="urn:microsoft.com/office/officeart/2008/layout/RadialCluster"/>
    <dgm:cxn modelId="{7B3BD8A7-E186-415F-8722-4D90240862AE}" type="presParOf" srcId="{D20C8B77-34D5-468D-A0B3-941C9135B8CA}" destId="{D3AF02AC-6316-4E6F-8690-375D9A4EE20C}" srcOrd="12" destOrd="0" presId="urn:microsoft.com/office/officeart/2008/layout/RadialCluster"/>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F5E301-A070-48A0-8742-2911D1C93B02}"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US"/>
        </a:p>
      </dgm:t>
    </dgm:pt>
    <dgm:pt modelId="{B59219BB-8E66-41DB-8458-6317B5AA9ED2}">
      <dgm:prSet phldrT="[Text]"/>
      <dgm:spPr/>
      <dgm:t>
        <a:bodyPr/>
        <a:lstStyle/>
        <a:p>
          <a:r>
            <a:rPr lang="en-US" b="1" dirty="0" smtClean="0">
              <a:solidFill>
                <a:schemeClr val="tx1"/>
              </a:solidFill>
            </a:rPr>
            <a:t>Aural Strategies</a:t>
          </a:r>
          <a:endParaRPr lang="en-US" b="1" dirty="0">
            <a:solidFill>
              <a:schemeClr val="tx1"/>
            </a:solidFill>
          </a:endParaRPr>
        </a:p>
      </dgm:t>
    </dgm:pt>
    <dgm:pt modelId="{87EF421A-DA38-46CE-AD11-1ED52591F27E}" type="parTrans" cxnId="{E3DCA349-2359-4284-8645-DF3E6D29CF60}">
      <dgm:prSet/>
      <dgm:spPr/>
      <dgm:t>
        <a:bodyPr/>
        <a:lstStyle/>
        <a:p>
          <a:endParaRPr lang="en-US" b="1">
            <a:solidFill>
              <a:schemeClr val="tx1"/>
            </a:solidFill>
          </a:endParaRPr>
        </a:p>
      </dgm:t>
    </dgm:pt>
    <dgm:pt modelId="{AC34F152-A06F-434B-B6CE-A62BC16318F5}" type="sibTrans" cxnId="{E3DCA349-2359-4284-8645-DF3E6D29CF60}">
      <dgm:prSet/>
      <dgm:spPr/>
      <dgm:t>
        <a:bodyPr/>
        <a:lstStyle/>
        <a:p>
          <a:endParaRPr lang="en-US" b="1">
            <a:solidFill>
              <a:schemeClr val="tx1"/>
            </a:solidFill>
          </a:endParaRPr>
        </a:p>
      </dgm:t>
    </dgm:pt>
    <dgm:pt modelId="{BDADDE3C-53B9-4B64-A808-D49114BAB4A8}">
      <dgm:prSet phldrT="[Text]"/>
      <dgm:spPr/>
      <dgm:t>
        <a:bodyPr/>
        <a:lstStyle/>
        <a:p>
          <a:r>
            <a:rPr lang="en-US" b="1" dirty="0" smtClean="0">
              <a:solidFill>
                <a:schemeClr val="tx1"/>
              </a:solidFill>
            </a:rPr>
            <a:t>Listen to lectures</a:t>
          </a:r>
          <a:endParaRPr lang="en-US" b="1" dirty="0">
            <a:solidFill>
              <a:schemeClr val="tx1"/>
            </a:solidFill>
          </a:endParaRPr>
        </a:p>
      </dgm:t>
    </dgm:pt>
    <dgm:pt modelId="{0A735EC5-F2CD-4A54-89DD-09A4B82CA835}" type="parTrans" cxnId="{69D69991-A49B-4784-98EA-1A0E5FA09CCE}">
      <dgm:prSet/>
      <dgm:spPr/>
      <dgm:t>
        <a:bodyPr/>
        <a:lstStyle/>
        <a:p>
          <a:endParaRPr lang="en-US" b="1">
            <a:solidFill>
              <a:schemeClr val="tx1"/>
            </a:solidFill>
          </a:endParaRPr>
        </a:p>
      </dgm:t>
    </dgm:pt>
    <dgm:pt modelId="{06657585-8AF1-4388-8716-C49F46B6C8BD}" type="sibTrans" cxnId="{69D69991-A49B-4784-98EA-1A0E5FA09CCE}">
      <dgm:prSet/>
      <dgm:spPr/>
      <dgm:t>
        <a:bodyPr/>
        <a:lstStyle/>
        <a:p>
          <a:endParaRPr lang="en-US" b="1">
            <a:solidFill>
              <a:schemeClr val="tx1"/>
            </a:solidFill>
          </a:endParaRPr>
        </a:p>
      </dgm:t>
    </dgm:pt>
    <dgm:pt modelId="{57FA5008-1F95-4B2B-A09B-9F963F1033D8}">
      <dgm:prSet phldrT="[Text]"/>
      <dgm:spPr/>
      <dgm:t>
        <a:bodyPr/>
        <a:lstStyle/>
        <a:p>
          <a:r>
            <a:rPr lang="en-US" b="1" dirty="0" smtClean="0">
              <a:solidFill>
                <a:schemeClr val="tx1"/>
              </a:solidFill>
            </a:rPr>
            <a:t>Discuss with other students</a:t>
          </a:r>
          <a:endParaRPr lang="en-US" b="1" dirty="0">
            <a:solidFill>
              <a:schemeClr val="tx1"/>
            </a:solidFill>
          </a:endParaRPr>
        </a:p>
      </dgm:t>
    </dgm:pt>
    <dgm:pt modelId="{70FBFB82-4D0B-4C18-BA47-7E637CA070C7}" type="parTrans" cxnId="{FBA54989-0EF3-4DF0-ADAF-643302D88A23}">
      <dgm:prSet/>
      <dgm:spPr/>
      <dgm:t>
        <a:bodyPr/>
        <a:lstStyle/>
        <a:p>
          <a:endParaRPr lang="en-US" b="1">
            <a:solidFill>
              <a:schemeClr val="tx1"/>
            </a:solidFill>
          </a:endParaRPr>
        </a:p>
      </dgm:t>
    </dgm:pt>
    <dgm:pt modelId="{73F74BE0-9F0B-458C-9764-0B01DD6D908F}" type="sibTrans" cxnId="{FBA54989-0EF3-4DF0-ADAF-643302D88A23}">
      <dgm:prSet/>
      <dgm:spPr/>
      <dgm:t>
        <a:bodyPr/>
        <a:lstStyle/>
        <a:p>
          <a:endParaRPr lang="en-US" b="1">
            <a:solidFill>
              <a:schemeClr val="tx1"/>
            </a:solidFill>
          </a:endParaRPr>
        </a:p>
      </dgm:t>
    </dgm:pt>
    <dgm:pt modelId="{FD0B9969-CA7A-4544-9399-B0C4A2616F43}">
      <dgm:prSet phldrT="[Text]"/>
      <dgm:spPr/>
      <dgm:t>
        <a:bodyPr/>
        <a:lstStyle/>
        <a:p>
          <a:r>
            <a:rPr lang="en-US" b="1" dirty="0" smtClean="0">
              <a:solidFill>
                <a:schemeClr val="tx1"/>
              </a:solidFill>
            </a:rPr>
            <a:t>Explain new ideas to others</a:t>
          </a:r>
          <a:endParaRPr lang="en-US" b="1" dirty="0">
            <a:solidFill>
              <a:schemeClr val="tx1"/>
            </a:solidFill>
          </a:endParaRPr>
        </a:p>
      </dgm:t>
    </dgm:pt>
    <dgm:pt modelId="{55F4A7BC-6091-4893-B8E1-9D2A20D54CB7}" type="parTrans" cxnId="{7A2ED8F7-9685-4C86-9253-B82FFBE6201C}">
      <dgm:prSet/>
      <dgm:spPr/>
      <dgm:t>
        <a:bodyPr/>
        <a:lstStyle/>
        <a:p>
          <a:endParaRPr lang="en-US" b="1">
            <a:solidFill>
              <a:schemeClr val="tx1"/>
            </a:solidFill>
          </a:endParaRPr>
        </a:p>
      </dgm:t>
    </dgm:pt>
    <dgm:pt modelId="{786CB656-A7C0-495D-97F1-980994E0F240}" type="sibTrans" cxnId="{7A2ED8F7-9685-4C86-9253-B82FFBE6201C}">
      <dgm:prSet/>
      <dgm:spPr/>
      <dgm:t>
        <a:bodyPr/>
        <a:lstStyle/>
        <a:p>
          <a:endParaRPr lang="en-US" b="1">
            <a:solidFill>
              <a:schemeClr val="tx1"/>
            </a:solidFill>
          </a:endParaRPr>
        </a:p>
      </dgm:t>
    </dgm:pt>
    <dgm:pt modelId="{428CEA04-948E-4D2C-BC1C-6777B2F8A444}">
      <dgm:prSet phldrT="[Text]"/>
      <dgm:spPr/>
      <dgm:t>
        <a:bodyPr/>
        <a:lstStyle/>
        <a:p>
          <a:r>
            <a:rPr lang="en-US" b="1" dirty="0" smtClean="0">
              <a:solidFill>
                <a:schemeClr val="tx1"/>
              </a:solidFill>
            </a:rPr>
            <a:t>Listen to your own recording of notes</a:t>
          </a:r>
          <a:endParaRPr lang="en-US" b="1" dirty="0">
            <a:solidFill>
              <a:schemeClr val="tx1"/>
            </a:solidFill>
          </a:endParaRPr>
        </a:p>
      </dgm:t>
    </dgm:pt>
    <dgm:pt modelId="{4F25322C-1CB0-454E-9444-11E396E3F88F}" type="parTrans" cxnId="{9B8310F7-550E-49DB-8B49-C759C53D11CD}">
      <dgm:prSet/>
      <dgm:spPr/>
      <dgm:t>
        <a:bodyPr/>
        <a:lstStyle/>
        <a:p>
          <a:endParaRPr lang="en-US" b="1">
            <a:solidFill>
              <a:schemeClr val="tx1"/>
            </a:solidFill>
          </a:endParaRPr>
        </a:p>
      </dgm:t>
    </dgm:pt>
    <dgm:pt modelId="{EA6D96C7-42B0-4BC1-8431-547968D29066}" type="sibTrans" cxnId="{9B8310F7-550E-49DB-8B49-C759C53D11CD}">
      <dgm:prSet/>
      <dgm:spPr/>
      <dgm:t>
        <a:bodyPr/>
        <a:lstStyle/>
        <a:p>
          <a:endParaRPr lang="en-US" b="1">
            <a:solidFill>
              <a:schemeClr val="tx1"/>
            </a:solidFill>
          </a:endParaRPr>
        </a:p>
      </dgm:t>
    </dgm:pt>
    <dgm:pt modelId="{B182835D-25DD-481A-A764-CE66A2770776}">
      <dgm:prSet phldrT="[Text]"/>
      <dgm:spPr/>
      <dgm:t>
        <a:bodyPr/>
        <a:lstStyle/>
        <a:p>
          <a:r>
            <a:rPr lang="en-US" b="1" dirty="0" smtClean="0">
              <a:solidFill>
                <a:schemeClr val="tx1"/>
              </a:solidFill>
            </a:rPr>
            <a:t>Read your summarized notes/ report out aloud</a:t>
          </a:r>
          <a:endParaRPr lang="en-US" b="1" dirty="0">
            <a:solidFill>
              <a:schemeClr val="tx1"/>
            </a:solidFill>
          </a:endParaRPr>
        </a:p>
      </dgm:t>
    </dgm:pt>
    <dgm:pt modelId="{D1CFCC5D-5388-4091-B166-3D0AAB6425A3}" type="parTrans" cxnId="{9DA50A57-33FD-468D-A80D-DF3615F39BEF}">
      <dgm:prSet/>
      <dgm:spPr/>
      <dgm:t>
        <a:bodyPr/>
        <a:lstStyle/>
        <a:p>
          <a:endParaRPr lang="en-US" b="1">
            <a:solidFill>
              <a:schemeClr val="tx1"/>
            </a:solidFill>
          </a:endParaRPr>
        </a:p>
      </dgm:t>
    </dgm:pt>
    <dgm:pt modelId="{9FF00AC9-E9DF-4F90-8EB3-FD5CBDA65B59}" type="sibTrans" cxnId="{9DA50A57-33FD-468D-A80D-DF3615F39BEF}">
      <dgm:prSet/>
      <dgm:spPr/>
      <dgm:t>
        <a:bodyPr/>
        <a:lstStyle/>
        <a:p>
          <a:endParaRPr lang="en-US" b="1">
            <a:solidFill>
              <a:schemeClr val="tx1"/>
            </a:solidFill>
          </a:endParaRPr>
        </a:p>
      </dgm:t>
    </dgm:pt>
    <dgm:pt modelId="{A17F85FF-6F09-404B-90FB-5402DB676447}">
      <dgm:prSet phldrT="[Text]"/>
      <dgm:spPr/>
      <dgm:t>
        <a:bodyPr/>
        <a:lstStyle/>
        <a:p>
          <a:r>
            <a:rPr lang="en-US" b="1" dirty="0" smtClean="0">
              <a:solidFill>
                <a:schemeClr val="tx1"/>
              </a:solidFill>
            </a:rPr>
            <a:t>Spend time in quite places recalling and reflecting on lectures an discussions</a:t>
          </a:r>
          <a:endParaRPr lang="en-US" b="1" dirty="0">
            <a:solidFill>
              <a:schemeClr val="tx1"/>
            </a:solidFill>
          </a:endParaRPr>
        </a:p>
      </dgm:t>
    </dgm:pt>
    <dgm:pt modelId="{3143A67C-3734-41D9-B41B-30A11138927D}" type="parTrans" cxnId="{A3561634-F111-4D77-BB5D-53EF5F1735BD}">
      <dgm:prSet/>
      <dgm:spPr/>
      <dgm:t>
        <a:bodyPr/>
        <a:lstStyle/>
        <a:p>
          <a:endParaRPr lang="en-US" b="1">
            <a:solidFill>
              <a:schemeClr val="tx1"/>
            </a:solidFill>
          </a:endParaRPr>
        </a:p>
      </dgm:t>
    </dgm:pt>
    <dgm:pt modelId="{E0816AE7-321A-439A-A213-F16AD29D2CB6}" type="sibTrans" cxnId="{A3561634-F111-4D77-BB5D-53EF5F1735BD}">
      <dgm:prSet/>
      <dgm:spPr/>
      <dgm:t>
        <a:bodyPr/>
        <a:lstStyle/>
        <a:p>
          <a:endParaRPr lang="en-US" b="1">
            <a:solidFill>
              <a:schemeClr val="tx1"/>
            </a:solidFill>
          </a:endParaRPr>
        </a:p>
      </dgm:t>
    </dgm:pt>
    <dgm:pt modelId="{EDC22BB4-EF3E-4038-BBC0-DFC4E35CABCD}" type="pres">
      <dgm:prSet presAssocID="{0EF5E301-A070-48A0-8742-2911D1C93B02}" presName="cycle" presStyleCnt="0">
        <dgm:presLayoutVars>
          <dgm:chMax val="1"/>
          <dgm:dir/>
          <dgm:animLvl val="ctr"/>
          <dgm:resizeHandles val="exact"/>
        </dgm:presLayoutVars>
      </dgm:prSet>
      <dgm:spPr/>
    </dgm:pt>
    <dgm:pt modelId="{A72765CA-DADD-440E-B39E-98D307C699A8}" type="pres">
      <dgm:prSet presAssocID="{B59219BB-8E66-41DB-8458-6317B5AA9ED2}" presName="centerShape" presStyleLbl="node0" presStyleIdx="0" presStyleCnt="1"/>
      <dgm:spPr/>
    </dgm:pt>
    <dgm:pt modelId="{3241237D-3306-4192-883E-756DA43D9A3D}" type="pres">
      <dgm:prSet presAssocID="{0A735EC5-F2CD-4A54-89DD-09A4B82CA835}" presName="Name9" presStyleLbl="parChTrans1D2" presStyleIdx="0" presStyleCnt="6"/>
      <dgm:spPr/>
    </dgm:pt>
    <dgm:pt modelId="{948A69C3-1E1E-461F-B0AD-4E4A427BD6C9}" type="pres">
      <dgm:prSet presAssocID="{0A735EC5-F2CD-4A54-89DD-09A4B82CA835}" presName="connTx" presStyleLbl="parChTrans1D2" presStyleIdx="0" presStyleCnt="6"/>
      <dgm:spPr/>
    </dgm:pt>
    <dgm:pt modelId="{0E7A0E43-2027-437B-AF9E-E2925C81E899}" type="pres">
      <dgm:prSet presAssocID="{BDADDE3C-53B9-4B64-A808-D49114BAB4A8}" presName="node" presStyleLbl="node1" presStyleIdx="0" presStyleCnt="6">
        <dgm:presLayoutVars>
          <dgm:bulletEnabled val="1"/>
        </dgm:presLayoutVars>
      </dgm:prSet>
      <dgm:spPr/>
    </dgm:pt>
    <dgm:pt modelId="{F8CE0968-127C-4522-AA75-C5FA583FDB34}" type="pres">
      <dgm:prSet presAssocID="{70FBFB82-4D0B-4C18-BA47-7E637CA070C7}" presName="Name9" presStyleLbl="parChTrans1D2" presStyleIdx="1" presStyleCnt="6"/>
      <dgm:spPr/>
    </dgm:pt>
    <dgm:pt modelId="{57C07711-37FE-4AD3-9989-F22649E29526}" type="pres">
      <dgm:prSet presAssocID="{70FBFB82-4D0B-4C18-BA47-7E637CA070C7}" presName="connTx" presStyleLbl="parChTrans1D2" presStyleIdx="1" presStyleCnt="6"/>
      <dgm:spPr/>
    </dgm:pt>
    <dgm:pt modelId="{73F727B1-3283-4108-A5BA-B902A98AC462}" type="pres">
      <dgm:prSet presAssocID="{57FA5008-1F95-4B2B-A09B-9F963F1033D8}" presName="node" presStyleLbl="node1" presStyleIdx="1" presStyleCnt="6">
        <dgm:presLayoutVars>
          <dgm:bulletEnabled val="1"/>
        </dgm:presLayoutVars>
      </dgm:prSet>
      <dgm:spPr/>
      <dgm:t>
        <a:bodyPr/>
        <a:lstStyle/>
        <a:p>
          <a:endParaRPr lang="en-US"/>
        </a:p>
      </dgm:t>
    </dgm:pt>
    <dgm:pt modelId="{A00B575F-1566-40B3-82C8-7BA813E3A96A}" type="pres">
      <dgm:prSet presAssocID="{55F4A7BC-6091-4893-B8E1-9D2A20D54CB7}" presName="Name9" presStyleLbl="parChTrans1D2" presStyleIdx="2" presStyleCnt="6"/>
      <dgm:spPr/>
    </dgm:pt>
    <dgm:pt modelId="{884D82BB-2C28-4D5A-AA1B-72C54ABC1A38}" type="pres">
      <dgm:prSet presAssocID="{55F4A7BC-6091-4893-B8E1-9D2A20D54CB7}" presName="connTx" presStyleLbl="parChTrans1D2" presStyleIdx="2" presStyleCnt="6"/>
      <dgm:spPr/>
    </dgm:pt>
    <dgm:pt modelId="{1806DEAB-4E8A-4EF8-99A7-3E6BFA499523}" type="pres">
      <dgm:prSet presAssocID="{FD0B9969-CA7A-4544-9399-B0C4A2616F43}" presName="node" presStyleLbl="node1" presStyleIdx="2" presStyleCnt="6">
        <dgm:presLayoutVars>
          <dgm:bulletEnabled val="1"/>
        </dgm:presLayoutVars>
      </dgm:prSet>
      <dgm:spPr/>
    </dgm:pt>
    <dgm:pt modelId="{80CF7A8D-F565-4321-8DD1-F8653139E3E2}" type="pres">
      <dgm:prSet presAssocID="{4F25322C-1CB0-454E-9444-11E396E3F88F}" presName="Name9" presStyleLbl="parChTrans1D2" presStyleIdx="3" presStyleCnt="6"/>
      <dgm:spPr/>
    </dgm:pt>
    <dgm:pt modelId="{DDB9625E-B345-4971-A503-694DA08CBCEF}" type="pres">
      <dgm:prSet presAssocID="{4F25322C-1CB0-454E-9444-11E396E3F88F}" presName="connTx" presStyleLbl="parChTrans1D2" presStyleIdx="3" presStyleCnt="6"/>
      <dgm:spPr/>
    </dgm:pt>
    <dgm:pt modelId="{E8BBCA58-9A51-4BA8-AAB0-F63D759A10CC}" type="pres">
      <dgm:prSet presAssocID="{428CEA04-948E-4D2C-BC1C-6777B2F8A444}" presName="node" presStyleLbl="node1" presStyleIdx="3" presStyleCnt="6">
        <dgm:presLayoutVars>
          <dgm:bulletEnabled val="1"/>
        </dgm:presLayoutVars>
      </dgm:prSet>
      <dgm:spPr/>
    </dgm:pt>
    <dgm:pt modelId="{804EE27E-C15D-42DF-AD5D-A36B1163D74C}" type="pres">
      <dgm:prSet presAssocID="{D1CFCC5D-5388-4091-B166-3D0AAB6425A3}" presName="Name9" presStyleLbl="parChTrans1D2" presStyleIdx="4" presStyleCnt="6"/>
      <dgm:spPr/>
    </dgm:pt>
    <dgm:pt modelId="{3B4CD668-25A9-4635-9C17-0691771D4CB6}" type="pres">
      <dgm:prSet presAssocID="{D1CFCC5D-5388-4091-B166-3D0AAB6425A3}" presName="connTx" presStyleLbl="parChTrans1D2" presStyleIdx="4" presStyleCnt="6"/>
      <dgm:spPr/>
    </dgm:pt>
    <dgm:pt modelId="{327F600B-A748-48F5-9FF8-739789996DE5}" type="pres">
      <dgm:prSet presAssocID="{B182835D-25DD-481A-A764-CE66A2770776}" presName="node" presStyleLbl="node1" presStyleIdx="4" presStyleCnt="6">
        <dgm:presLayoutVars>
          <dgm:bulletEnabled val="1"/>
        </dgm:presLayoutVars>
      </dgm:prSet>
      <dgm:spPr/>
      <dgm:t>
        <a:bodyPr/>
        <a:lstStyle/>
        <a:p>
          <a:endParaRPr lang="en-US"/>
        </a:p>
      </dgm:t>
    </dgm:pt>
    <dgm:pt modelId="{97CB7795-EC0F-4FE9-86C3-E964AC6BE2B6}" type="pres">
      <dgm:prSet presAssocID="{3143A67C-3734-41D9-B41B-30A11138927D}" presName="Name9" presStyleLbl="parChTrans1D2" presStyleIdx="5" presStyleCnt="6"/>
      <dgm:spPr/>
    </dgm:pt>
    <dgm:pt modelId="{1B81D532-50A8-43AD-94A4-45EF99AC8235}" type="pres">
      <dgm:prSet presAssocID="{3143A67C-3734-41D9-B41B-30A11138927D}" presName="connTx" presStyleLbl="parChTrans1D2" presStyleIdx="5" presStyleCnt="6"/>
      <dgm:spPr/>
    </dgm:pt>
    <dgm:pt modelId="{13DFD8D6-D81C-41F6-AF8F-77B5FB9608D2}" type="pres">
      <dgm:prSet presAssocID="{A17F85FF-6F09-404B-90FB-5402DB676447}" presName="node" presStyleLbl="node1" presStyleIdx="5" presStyleCnt="6">
        <dgm:presLayoutVars>
          <dgm:bulletEnabled val="1"/>
        </dgm:presLayoutVars>
      </dgm:prSet>
      <dgm:spPr/>
    </dgm:pt>
  </dgm:ptLst>
  <dgm:cxnLst>
    <dgm:cxn modelId="{4AD45815-C953-40DF-A97B-8592352827B2}" type="presOf" srcId="{57FA5008-1F95-4B2B-A09B-9F963F1033D8}" destId="{73F727B1-3283-4108-A5BA-B902A98AC462}" srcOrd="0" destOrd="0" presId="urn:microsoft.com/office/officeart/2005/8/layout/radial1"/>
    <dgm:cxn modelId="{8C0FB945-FFB1-4520-A3A0-31E210037772}" type="presOf" srcId="{428CEA04-948E-4D2C-BC1C-6777B2F8A444}" destId="{E8BBCA58-9A51-4BA8-AAB0-F63D759A10CC}" srcOrd="0" destOrd="0" presId="urn:microsoft.com/office/officeart/2005/8/layout/radial1"/>
    <dgm:cxn modelId="{1447DD3D-FEA6-4F41-ACD7-AD9B1F910C93}" type="presOf" srcId="{55F4A7BC-6091-4893-B8E1-9D2A20D54CB7}" destId="{A00B575F-1566-40B3-82C8-7BA813E3A96A}" srcOrd="0" destOrd="0" presId="urn:microsoft.com/office/officeart/2005/8/layout/radial1"/>
    <dgm:cxn modelId="{8F18187D-D5D2-4071-812B-178CB709C9E2}" type="presOf" srcId="{BDADDE3C-53B9-4B64-A808-D49114BAB4A8}" destId="{0E7A0E43-2027-437B-AF9E-E2925C81E899}" srcOrd="0" destOrd="0" presId="urn:microsoft.com/office/officeart/2005/8/layout/radial1"/>
    <dgm:cxn modelId="{FBA54989-0EF3-4DF0-ADAF-643302D88A23}" srcId="{B59219BB-8E66-41DB-8458-6317B5AA9ED2}" destId="{57FA5008-1F95-4B2B-A09B-9F963F1033D8}" srcOrd="1" destOrd="0" parTransId="{70FBFB82-4D0B-4C18-BA47-7E637CA070C7}" sibTransId="{73F74BE0-9F0B-458C-9764-0B01DD6D908F}"/>
    <dgm:cxn modelId="{7753D13E-DD04-4E9B-BE2C-D93A7FF83610}" type="presOf" srcId="{D1CFCC5D-5388-4091-B166-3D0AAB6425A3}" destId="{804EE27E-C15D-42DF-AD5D-A36B1163D74C}" srcOrd="0" destOrd="0" presId="urn:microsoft.com/office/officeart/2005/8/layout/radial1"/>
    <dgm:cxn modelId="{9ECF12FA-C659-4164-86D9-E6FF8AD11D6C}" type="presOf" srcId="{0A735EC5-F2CD-4A54-89DD-09A4B82CA835}" destId="{948A69C3-1E1E-461F-B0AD-4E4A427BD6C9}" srcOrd="1" destOrd="0" presId="urn:microsoft.com/office/officeart/2005/8/layout/radial1"/>
    <dgm:cxn modelId="{C235CF0F-7222-4408-8E90-64E0CC523C3B}" type="presOf" srcId="{B59219BB-8E66-41DB-8458-6317B5AA9ED2}" destId="{A72765CA-DADD-440E-B39E-98D307C699A8}" srcOrd="0" destOrd="0" presId="urn:microsoft.com/office/officeart/2005/8/layout/radial1"/>
    <dgm:cxn modelId="{19F32F98-8476-4E7E-8AD2-F0776788304C}" type="presOf" srcId="{FD0B9969-CA7A-4544-9399-B0C4A2616F43}" destId="{1806DEAB-4E8A-4EF8-99A7-3E6BFA499523}" srcOrd="0" destOrd="0" presId="urn:microsoft.com/office/officeart/2005/8/layout/radial1"/>
    <dgm:cxn modelId="{A00A8AB9-A8A7-4290-BE7C-5DA16F164149}" type="presOf" srcId="{70FBFB82-4D0B-4C18-BA47-7E637CA070C7}" destId="{57C07711-37FE-4AD3-9989-F22649E29526}" srcOrd="1" destOrd="0" presId="urn:microsoft.com/office/officeart/2005/8/layout/radial1"/>
    <dgm:cxn modelId="{9B8310F7-550E-49DB-8B49-C759C53D11CD}" srcId="{B59219BB-8E66-41DB-8458-6317B5AA9ED2}" destId="{428CEA04-948E-4D2C-BC1C-6777B2F8A444}" srcOrd="3" destOrd="0" parTransId="{4F25322C-1CB0-454E-9444-11E396E3F88F}" sibTransId="{EA6D96C7-42B0-4BC1-8431-547968D29066}"/>
    <dgm:cxn modelId="{6740DBD1-71EE-4FFD-B227-4FA115C1004A}" type="presOf" srcId="{0A735EC5-F2CD-4A54-89DD-09A4B82CA835}" destId="{3241237D-3306-4192-883E-756DA43D9A3D}" srcOrd="0" destOrd="0" presId="urn:microsoft.com/office/officeart/2005/8/layout/radial1"/>
    <dgm:cxn modelId="{B0429385-72AA-4AB5-841F-506137B3F83A}" type="presOf" srcId="{B182835D-25DD-481A-A764-CE66A2770776}" destId="{327F600B-A748-48F5-9FF8-739789996DE5}" srcOrd="0" destOrd="0" presId="urn:microsoft.com/office/officeart/2005/8/layout/radial1"/>
    <dgm:cxn modelId="{E3DCA349-2359-4284-8645-DF3E6D29CF60}" srcId="{0EF5E301-A070-48A0-8742-2911D1C93B02}" destId="{B59219BB-8E66-41DB-8458-6317B5AA9ED2}" srcOrd="0" destOrd="0" parTransId="{87EF421A-DA38-46CE-AD11-1ED52591F27E}" sibTransId="{AC34F152-A06F-434B-B6CE-A62BC16318F5}"/>
    <dgm:cxn modelId="{C5F133F7-9723-4C84-9933-FF2279C43B07}" type="presOf" srcId="{3143A67C-3734-41D9-B41B-30A11138927D}" destId="{97CB7795-EC0F-4FE9-86C3-E964AC6BE2B6}" srcOrd="0" destOrd="0" presId="urn:microsoft.com/office/officeart/2005/8/layout/radial1"/>
    <dgm:cxn modelId="{9DA50A57-33FD-468D-A80D-DF3615F39BEF}" srcId="{B59219BB-8E66-41DB-8458-6317B5AA9ED2}" destId="{B182835D-25DD-481A-A764-CE66A2770776}" srcOrd="4" destOrd="0" parTransId="{D1CFCC5D-5388-4091-B166-3D0AAB6425A3}" sibTransId="{9FF00AC9-E9DF-4F90-8EB3-FD5CBDA65B59}"/>
    <dgm:cxn modelId="{69D69991-A49B-4784-98EA-1A0E5FA09CCE}" srcId="{B59219BB-8E66-41DB-8458-6317B5AA9ED2}" destId="{BDADDE3C-53B9-4B64-A808-D49114BAB4A8}" srcOrd="0" destOrd="0" parTransId="{0A735EC5-F2CD-4A54-89DD-09A4B82CA835}" sibTransId="{06657585-8AF1-4388-8716-C49F46B6C8BD}"/>
    <dgm:cxn modelId="{6E97810B-76E6-4838-9F47-047A4ABC86B6}" type="presOf" srcId="{0EF5E301-A070-48A0-8742-2911D1C93B02}" destId="{EDC22BB4-EF3E-4038-BBC0-DFC4E35CABCD}" srcOrd="0" destOrd="0" presId="urn:microsoft.com/office/officeart/2005/8/layout/radial1"/>
    <dgm:cxn modelId="{F7C1BF8D-47A3-4B9E-97C9-A7A7590DF9AE}" type="presOf" srcId="{D1CFCC5D-5388-4091-B166-3D0AAB6425A3}" destId="{3B4CD668-25A9-4635-9C17-0691771D4CB6}" srcOrd="1" destOrd="0" presId="urn:microsoft.com/office/officeart/2005/8/layout/radial1"/>
    <dgm:cxn modelId="{DB930528-10E6-4DD7-9553-49DA22193738}" type="presOf" srcId="{70FBFB82-4D0B-4C18-BA47-7E637CA070C7}" destId="{F8CE0968-127C-4522-AA75-C5FA583FDB34}" srcOrd="0" destOrd="0" presId="urn:microsoft.com/office/officeart/2005/8/layout/radial1"/>
    <dgm:cxn modelId="{2C29731D-3A5E-4F70-A768-0939E755E664}" type="presOf" srcId="{4F25322C-1CB0-454E-9444-11E396E3F88F}" destId="{80CF7A8D-F565-4321-8DD1-F8653139E3E2}" srcOrd="0" destOrd="0" presId="urn:microsoft.com/office/officeart/2005/8/layout/radial1"/>
    <dgm:cxn modelId="{3B38B880-DF02-4A35-AE2B-A3336EE026DD}" type="presOf" srcId="{4F25322C-1CB0-454E-9444-11E396E3F88F}" destId="{DDB9625E-B345-4971-A503-694DA08CBCEF}" srcOrd="1" destOrd="0" presId="urn:microsoft.com/office/officeart/2005/8/layout/radial1"/>
    <dgm:cxn modelId="{A3561634-F111-4D77-BB5D-53EF5F1735BD}" srcId="{B59219BB-8E66-41DB-8458-6317B5AA9ED2}" destId="{A17F85FF-6F09-404B-90FB-5402DB676447}" srcOrd="5" destOrd="0" parTransId="{3143A67C-3734-41D9-B41B-30A11138927D}" sibTransId="{E0816AE7-321A-439A-A213-F16AD29D2CB6}"/>
    <dgm:cxn modelId="{25CE8066-377F-4440-B6F2-081F8A2235E2}" type="presOf" srcId="{3143A67C-3734-41D9-B41B-30A11138927D}" destId="{1B81D532-50A8-43AD-94A4-45EF99AC8235}" srcOrd="1" destOrd="0" presId="urn:microsoft.com/office/officeart/2005/8/layout/radial1"/>
    <dgm:cxn modelId="{7A2ED8F7-9685-4C86-9253-B82FFBE6201C}" srcId="{B59219BB-8E66-41DB-8458-6317B5AA9ED2}" destId="{FD0B9969-CA7A-4544-9399-B0C4A2616F43}" srcOrd="2" destOrd="0" parTransId="{55F4A7BC-6091-4893-B8E1-9D2A20D54CB7}" sibTransId="{786CB656-A7C0-495D-97F1-980994E0F240}"/>
    <dgm:cxn modelId="{83EB3088-F82B-4970-A073-DC76473CD183}" type="presOf" srcId="{A17F85FF-6F09-404B-90FB-5402DB676447}" destId="{13DFD8D6-D81C-41F6-AF8F-77B5FB9608D2}" srcOrd="0" destOrd="0" presId="urn:microsoft.com/office/officeart/2005/8/layout/radial1"/>
    <dgm:cxn modelId="{E4ED8FDB-A4D6-4468-AE67-561CD3FB19A6}" type="presOf" srcId="{55F4A7BC-6091-4893-B8E1-9D2A20D54CB7}" destId="{884D82BB-2C28-4D5A-AA1B-72C54ABC1A38}" srcOrd="1" destOrd="0" presId="urn:microsoft.com/office/officeart/2005/8/layout/radial1"/>
    <dgm:cxn modelId="{F5C6F94E-881B-4109-BC20-341598EBD3A7}" type="presParOf" srcId="{EDC22BB4-EF3E-4038-BBC0-DFC4E35CABCD}" destId="{A72765CA-DADD-440E-B39E-98D307C699A8}" srcOrd="0" destOrd="0" presId="urn:microsoft.com/office/officeart/2005/8/layout/radial1"/>
    <dgm:cxn modelId="{DDBEEAA8-A740-4A58-8AC6-F3AC3D472B8E}" type="presParOf" srcId="{EDC22BB4-EF3E-4038-BBC0-DFC4E35CABCD}" destId="{3241237D-3306-4192-883E-756DA43D9A3D}" srcOrd="1" destOrd="0" presId="urn:microsoft.com/office/officeart/2005/8/layout/radial1"/>
    <dgm:cxn modelId="{9A2EC304-3375-4AEE-94E2-01F795665112}" type="presParOf" srcId="{3241237D-3306-4192-883E-756DA43D9A3D}" destId="{948A69C3-1E1E-461F-B0AD-4E4A427BD6C9}" srcOrd="0" destOrd="0" presId="urn:microsoft.com/office/officeart/2005/8/layout/radial1"/>
    <dgm:cxn modelId="{FDDCE593-0B92-4EDE-8E96-A0D5698CC199}" type="presParOf" srcId="{EDC22BB4-EF3E-4038-BBC0-DFC4E35CABCD}" destId="{0E7A0E43-2027-437B-AF9E-E2925C81E899}" srcOrd="2" destOrd="0" presId="urn:microsoft.com/office/officeart/2005/8/layout/radial1"/>
    <dgm:cxn modelId="{E9F3EFF6-B6FF-4165-A4FB-C7BEF65DCFF5}" type="presParOf" srcId="{EDC22BB4-EF3E-4038-BBC0-DFC4E35CABCD}" destId="{F8CE0968-127C-4522-AA75-C5FA583FDB34}" srcOrd="3" destOrd="0" presId="urn:microsoft.com/office/officeart/2005/8/layout/radial1"/>
    <dgm:cxn modelId="{7946A0DD-568E-484A-A92B-478560B0A4DC}" type="presParOf" srcId="{F8CE0968-127C-4522-AA75-C5FA583FDB34}" destId="{57C07711-37FE-4AD3-9989-F22649E29526}" srcOrd="0" destOrd="0" presId="urn:microsoft.com/office/officeart/2005/8/layout/radial1"/>
    <dgm:cxn modelId="{E7771E27-743F-47C8-9295-374177FEB126}" type="presParOf" srcId="{EDC22BB4-EF3E-4038-BBC0-DFC4E35CABCD}" destId="{73F727B1-3283-4108-A5BA-B902A98AC462}" srcOrd="4" destOrd="0" presId="urn:microsoft.com/office/officeart/2005/8/layout/radial1"/>
    <dgm:cxn modelId="{F677F0CD-9E55-4828-B092-FE71243C59E4}" type="presParOf" srcId="{EDC22BB4-EF3E-4038-BBC0-DFC4E35CABCD}" destId="{A00B575F-1566-40B3-82C8-7BA813E3A96A}" srcOrd="5" destOrd="0" presId="urn:microsoft.com/office/officeart/2005/8/layout/radial1"/>
    <dgm:cxn modelId="{F545B462-16F0-4483-A596-DDFE47A45DE1}" type="presParOf" srcId="{A00B575F-1566-40B3-82C8-7BA813E3A96A}" destId="{884D82BB-2C28-4D5A-AA1B-72C54ABC1A38}" srcOrd="0" destOrd="0" presId="urn:microsoft.com/office/officeart/2005/8/layout/radial1"/>
    <dgm:cxn modelId="{3B6A7E9C-82B4-4C3A-B459-CF959AB8F61E}" type="presParOf" srcId="{EDC22BB4-EF3E-4038-BBC0-DFC4E35CABCD}" destId="{1806DEAB-4E8A-4EF8-99A7-3E6BFA499523}" srcOrd="6" destOrd="0" presId="urn:microsoft.com/office/officeart/2005/8/layout/radial1"/>
    <dgm:cxn modelId="{1D73DA7A-4AFA-4BE7-BE5A-43672EBAE8AF}" type="presParOf" srcId="{EDC22BB4-EF3E-4038-BBC0-DFC4E35CABCD}" destId="{80CF7A8D-F565-4321-8DD1-F8653139E3E2}" srcOrd="7" destOrd="0" presId="urn:microsoft.com/office/officeart/2005/8/layout/radial1"/>
    <dgm:cxn modelId="{3241F7E0-0BE6-4173-9F31-2CD982D66602}" type="presParOf" srcId="{80CF7A8D-F565-4321-8DD1-F8653139E3E2}" destId="{DDB9625E-B345-4971-A503-694DA08CBCEF}" srcOrd="0" destOrd="0" presId="urn:microsoft.com/office/officeart/2005/8/layout/radial1"/>
    <dgm:cxn modelId="{05EDC561-53E7-4C49-A874-0C69D9E1F1E3}" type="presParOf" srcId="{EDC22BB4-EF3E-4038-BBC0-DFC4E35CABCD}" destId="{E8BBCA58-9A51-4BA8-AAB0-F63D759A10CC}" srcOrd="8" destOrd="0" presId="urn:microsoft.com/office/officeart/2005/8/layout/radial1"/>
    <dgm:cxn modelId="{4C2D4182-A360-4895-A9AD-F32FE0A3BA30}" type="presParOf" srcId="{EDC22BB4-EF3E-4038-BBC0-DFC4E35CABCD}" destId="{804EE27E-C15D-42DF-AD5D-A36B1163D74C}" srcOrd="9" destOrd="0" presId="urn:microsoft.com/office/officeart/2005/8/layout/radial1"/>
    <dgm:cxn modelId="{99BBDBB4-E038-4923-8354-9CDFF6C3311C}" type="presParOf" srcId="{804EE27E-C15D-42DF-AD5D-A36B1163D74C}" destId="{3B4CD668-25A9-4635-9C17-0691771D4CB6}" srcOrd="0" destOrd="0" presId="urn:microsoft.com/office/officeart/2005/8/layout/radial1"/>
    <dgm:cxn modelId="{269E22D1-004D-41DF-92D0-7F066CC8183D}" type="presParOf" srcId="{EDC22BB4-EF3E-4038-BBC0-DFC4E35CABCD}" destId="{327F600B-A748-48F5-9FF8-739789996DE5}" srcOrd="10" destOrd="0" presId="urn:microsoft.com/office/officeart/2005/8/layout/radial1"/>
    <dgm:cxn modelId="{CB9EF877-05AB-409F-8ABF-94ACB58D1882}" type="presParOf" srcId="{EDC22BB4-EF3E-4038-BBC0-DFC4E35CABCD}" destId="{97CB7795-EC0F-4FE9-86C3-E964AC6BE2B6}" srcOrd="11" destOrd="0" presId="urn:microsoft.com/office/officeart/2005/8/layout/radial1"/>
    <dgm:cxn modelId="{22366E2E-1BF9-4542-87AC-8267552F3300}" type="presParOf" srcId="{97CB7795-EC0F-4FE9-86C3-E964AC6BE2B6}" destId="{1B81D532-50A8-43AD-94A4-45EF99AC8235}" srcOrd="0" destOrd="0" presId="urn:microsoft.com/office/officeart/2005/8/layout/radial1"/>
    <dgm:cxn modelId="{AA0C5C0C-03A2-47C7-9234-070D793CAB8D}" type="presParOf" srcId="{EDC22BB4-EF3E-4038-BBC0-DFC4E35CABCD}" destId="{13DFD8D6-D81C-41F6-AF8F-77B5FB9608D2}" srcOrd="12" destOrd="0" presId="urn:microsoft.com/office/officeart/2005/8/layout/radia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38AA10-22A1-434A-BDAC-91C127E05C12}" type="doc">
      <dgm:prSet loTypeId="urn:microsoft.com/office/officeart/2005/8/layout/hierarchy3" loCatId="list" qsTypeId="urn:microsoft.com/office/officeart/2005/8/quickstyle/simple1" qsCatId="simple" csTypeId="urn:microsoft.com/office/officeart/2005/8/colors/colorful1" csCatId="colorful" phldr="1"/>
      <dgm:spPr/>
      <dgm:t>
        <a:bodyPr/>
        <a:lstStyle/>
        <a:p>
          <a:endParaRPr lang="en-US"/>
        </a:p>
      </dgm:t>
    </dgm:pt>
    <dgm:pt modelId="{F2549787-C647-4F4C-85B9-74FB563143BE}">
      <dgm:prSet phldrT="[Text]"/>
      <dgm:spPr/>
      <dgm:t>
        <a:bodyPr/>
        <a:lstStyle/>
        <a:p>
          <a:r>
            <a:rPr lang="en-US" dirty="0" smtClean="0"/>
            <a:t>Text books</a:t>
          </a:r>
          <a:endParaRPr lang="en-US" dirty="0"/>
        </a:p>
      </dgm:t>
    </dgm:pt>
    <dgm:pt modelId="{D947992A-B48B-4D16-B182-7FE5DA2D5D0C}" type="parTrans" cxnId="{8F111E71-E0ED-4ED5-A4FF-90EE7BE5944C}">
      <dgm:prSet/>
      <dgm:spPr/>
      <dgm:t>
        <a:bodyPr/>
        <a:lstStyle/>
        <a:p>
          <a:endParaRPr lang="en-US"/>
        </a:p>
      </dgm:t>
    </dgm:pt>
    <dgm:pt modelId="{92E65DAE-275D-4EFA-9991-627ED023124D}" type="sibTrans" cxnId="{8F111E71-E0ED-4ED5-A4FF-90EE7BE5944C}">
      <dgm:prSet/>
      <dgm:spPr/>
      <dgm:t>
        <a:bodyPr/>
        <a:lstStyle/>
        <a:p>
          <a:endParaRPr lang="en-US"/>
        </a:p>
      </dgm:t>
    </dgm:pt>
    <dgm:pt modelId="{4036277A-10B6-4090-91C8-10E2FEAA8C2F}">
      <dgm:prSet phldrT="[Text]"/>
      <dgm:spPr/>
      <dgm:t>
        <a:bodyPr/>
        <a:lstStyle/>
        <a:p>
          <a:r>
            <a:rPr lang="en-US" dirty="0" smtClean="0"/>
            <a:t>Lecture slides/ notes</a:t>
          </a:r>
          <a:endParaRPr lang="en-US" dirty="0"/>
        </a:p>
      </dgm:t>
    </dgm:pt>
    <dgm:pt modelId="{02A15C2E-C232-4C09-82D8-C6A7D875313E}" type="parTrans" cxnId="{00707C8B-75A1-4C1B-8801-FA1F0CCCAE8A}">
      <dgm:prSet/>
      <dgm:spPr/>
      <dgm:t>
        <a:bodyPr/>
        <a:lstStyle/>
        <a:p>
          <a:endParaRPr lang="en-US"/>
        </a:p>
      </dgm:t>
    </dgm:pt>
    <dgm:pt modelId="{45BAABF0-09B9-4A0D-9146-2BC8BF4735A3}" type="sibTrans" cxnId="{00707C8B-75A1-4C1B-8801-FA1F0CCCAE8A}">
      <dgm:prSet/>
      <dgm:spPr/>
      <dgm:t>
        <a:bodyPr/>
        <a:lstStyle/>
        <a:p>
          <a:endParaRPr lang="en-US"/>
        </a:p>
      </dgm:t>
    </dgm:pt>
    <dgm:pt modelId="{02A33B4B-F9FD-48E9-8A76-1961702FCFF4}">
      <dgm:prSet phldrT="[Text]"/>
      <dgm:spPr/>
      <dgm:t>
        <a:bodyPr/>
        <a:lstStyle/>
        <a:p>
          <a:r>
            <a:rPr lang="en-US" dirty="0" smtClean="0"/>
            <a:t>Write out definitions</a:t>
          </a:r>
          <a:endParaRPr lang="en-US" dirty="0"/>
        </a:p>
      </dgm:t>
    </dgm:pt>
    <dgm:pt modelId="{148FA66C-E6B2-416E-AFD3-AF5FD9804412}" type="parTrans" cxnId="{45D20D81-1CC4-48C8-ABB6-7DD87985F368}">
      <dgm:prSet/>
      <dgm:spPr/>
      <dgm:t>
        <a:bodyPr/>
        <a:lstStyle/>
        <a:p>
          <a:endParaRPr lang="en-US"/>
        </a:p>
      </dgm:t>
    </dgm:pt>
    <dgm:pt modelId="{15F4892D-47A9-4AA9-A2A3-CCFE2249AC20}" type="sibTrans" cxnId="{45D20D81-1CC4-48C8-ABB6-7DD87985F368}">
      <dgm:prSet/>
      <dgm:spPr/>
      <dgm:t>
        <a:bodyPr/>
        <a:lstStyle/>
        <a:p>
          <a:endParaRPr lang="en-US"/>
        </a:p>
      </dgm:t>
    </dgm:pt>
    <dgm:pt modelId="{C2AD06A6-73FE-4159-9EF3-6BCBFB5BC994}">
      <dgm:prSet phldrT="[Text]"/>
      <dgm:spPr/>
      <dgm:t>
        <a:bodyPr/>
        <a:lstStyle/>
        <a:p>
          <a:r>
            <a:rPr lang="en-US" dirty="0" smtClean="0"/>
            <a:t>Re-write notes again</a:t>
          </a:r>
          <a:endParaRPr lang="en-US" dirty="0"/>
        </a:p>
      </dgm:t>
    </dgm:pt>
    <dgm:pt modelId="{812625BF-0AA7-4FC7-94C2-867E702D2AC1}" type="parTrans" cxnId="{065C5FE8-61EF-4841-80CA-131B4CF6D819}">
      <dgm:prSet/>
      <dgm:spPr/>
      <dgm:t>
        <a:bodyPr/>
        <a:lstStyle/>
        <a:p>
          <a:endParaRPr lang="en-US"/>
        </a:p>
      </dgm:t>
    </dgm:pt>
    <dgm:pt modelId="{245B4901-737E-4B1D-B7E8-46783EEDCD31}" type="sibTrans" cxnId="{065C5FE8-61EF-4841-80CA-131B4CF6D819}">
      <dgm:prSet/>
      <dgm:spPr/>
      <dgm:t>
        <a:bodyPr/>
        <a:lstStyle/>
        <a:p>
          <a:endParaRPr lang="en-US"/>
        </a:p>
      </dgm:t>
    </dgm:pt>
    <dgm:pt modelId="{8B03E86B-B474-4392-AE7C-BBA3BA0A8AAE}">
      <dgm:prSet phldrT="[Text]"/>
      <dgm:spPr/>
      <dgm:t>
        <a:bodyPr/>
        <a:lstStyle/>
        <a:p>
          <a:r>
            <a:rPr lang="en-US" dirty="0" smtClean="0"/>
            <a:t>Make lists/ and </a:t>
          </a:r>
          <a:r>
            <a:rPr lang="en-US" dirty="0" err="1" smtClean="0"/>
            <a:t>organise</a:t>
          </a:r>
          <a:r>
            <a:rPr lang="en-US" dirty="0" smtClean="0"/>
            <a:t> learning in to sections</a:t>
          </a:r>
          <a:endParaRPr lang="en-US" dirty="0"/>
        </a:p>
      </dgm:t>
    </dgm:pt>
    <dgm:pt modelId="{7554164B-A802-4EAD-AB23-E7586BD5EC4A}" type="parTrans" cxnId="{15BC5B54-3BE6-4ABD-B29D-E710E76B22AA}">
      <dgm:prSet/>
      <dgm:spPr/>
      <dgm:t>
        <a:bodyPr/>
        <a:lstStyle/>
        <a:p>
          <a:endParaRPr lang="en-US"/>
        </a:p>
      </dgm:t>
    </dgm:pt>
    <dgm:pt modelId="{8C32AC85-0EAF-48BB-9F9B-E850E9D7E2CA}" type="sibTrans" cxnId="{15BC5B54-3BE6-4ABD-B29D-E710E76B22AA}">
      <dgm:prSet/>
      <dgm:spPr/>
      <dgm:t>
        <a:bodyPr/>
        <a:lstStyle/>
        <a:p>
          <a:endParaRPr lang="en-US"/>
        </a:p>
      </dgm:t>
    </dgm:pt>
    <dgm:pt modelId="{C045A54E-1E54-4BE2-B874-450FB5D51867}">
      <dgm:prSet phldrT="[Text]"/>
      <dgm:spPr/>
      <dgm:t>
        <a:bodyPr/>
        <a:lstStyle/>
        <a:p>
          <a:r>
            <a:rPr lang="en-US" dirty="0" smtClean="0"/>
            <a:t>Write out drafts of essays/ reports</a:t>
          </a:r>
          <a:endParaRPr lang="en-US" dirty="0"/>
        </a:p>
      </dgm:t>
    </dgm:pt>
    <dgm:pt modelId="{F605E8BF-12FC-4FD5-94AD-2075E48C6E09}" type="parTrans" cxnId="{0072EFD1-E21E-4E70-8287-6FE4ED396446}">
      <dgm:prSet/>
      <dgm:spPr/>
      <dgm:t>
        <a:bodyPr/>
        <a:lstStyle/>
        <a:p>
          <a:endParaRPr lang="en-US"/>
        </a:p>
      </dgm:t>
    </dgm:pt>
    <dgm:pt modelId="{AA89EEEA-E112-4F79-AB25-A52A8C3002C3}" type="sibTrans" cxnId="{0072EFD1-E21E-4E70-8287-6FE4ED396446}">
      <dgm:prSet/>
      <dgm:spPr/>
      <dgm:t>
        <a:bodyPr/>
        <a:lstStyle/>
        <a:p>
          <a:endParaRPr lang="en-US"/>
        </a:p>
      </dgm:t>
    </dgm:pt>
    <dgm:pt modelId="{6CA5146C-07A1-4667-8151-1DEA95FB44F9}" type="pres">
      <dgm:prSet presAssocID="{E938AA10-22A1-434A-BDAC-91C127E05C12}" presName="diagram" presStyleCnt="0">
        <dgm:presLayoutVars>
          <dgm:chPref val="1"/>
          <dgm:dir/>
          <dgm:animOne val="branch"/>
          <dgm:animLvl val="lvl"/>
          <dgm:resizeHandles/>
        </dgm:presLayoutVars>
      </dgm:prSet>
      <dgm:spPr/>
    </dgm:pt>
    <dgm:pt modelId="{5A8922E5-4830-4AC6-8AAC-8F70DD605C55}" type="pres">
      <dgm:prSet presAssocID="{F2549787-C647-4F4C-85B9-74FB563143BE}" presName="root" presStyleCnt="0"/>
      <dgm:spPr/>
    </dgm:pt>
    <dgm:pt modelId="{87A9C546-C5D3-4398-B248-91A707BCBC3C}" type="pres">
      <dgm:prSet presAssocID="{F2549787-C647-4F4C-85B9-74FB563143BE}" presName="rootComposite" presStyleCnt="0"/>
      <dgm:spPr/>
    </dgm:pt>
    <dgm:pt modelId="{24A2EDFE-D64C-485C-823F-A5E92D67FE04}" type="pres">
      <dgm:prSet presAssocID="{F2549787-C647-4F4C-85B9-74FB563143BE}" presName="rootText" presStyleLbl="node1" presStyleIdx="0" presStyleCnt="2"/>
      <dgm:spPr/>
    </dgm:pt>
    <dgm:pt modelId="{94A6FB8A-0467-4BF1-95B1-20797F3CE094}" type="pres">
      <dgm:prSet presAssocID="{F2549787-C647-4F4C-85B9-74FB563143BE}" presName="rootConnector" presStyleLbl="node1" presStyleIdx="0" presStyleCnt="2"/>
      <dgm:spPr/>
    </dgm:pt>
    <dgm:pt modelId="{184B07CD-F43E-489E-B579-B7A4AFDD5E9B}" type="pres">
      <dgm:prSet presAssocID="{F2549787-C647-4F4C-85B9-74FB563143BE}" presName="childShape" presStyleCnt="0"/>
      <dgm:spPr/>
    </dgm:pt>
    <dgm:pt modelId="{EFF29F3A-1E5F-4041-9A16-180B4D74AF9B}" type="pres">
      <dgm:prSet presAssocID="{02A15C2E-C232-4C09-82D8-C6A7D875313E}" presName="Name13" presStyleLbl="parChTrans1D2" presStyleIdx="0" presStyleCnt="4"/>
      <dgm:spPr/>
    </dgm:pt>
    <dgm:pt modelId="{180B2518-DB64-40F1-AA74-85F9C41D60E3}" type="pres">
      <dgm:prSet presAssocID="{4036277A-10B6-4090-91C8-10E2FEAA8C2F}" presName="childText" presStyleLbl="bgAcc1" presStyleIdx="0" presStyleCnt="4">
        <dgm:presLayoutVars>
          <dgm:bulletEnabled val="1"/>
        </dgm:presLayoutVars>
      </dgm:prSet>
      <dgm:spPr/>
    </dgm:pt>
    <dgm:pt modelId="{5AD5438B-25BB-4361-8260-CD181470866C}" type="pres">
      <dgm:prSet presAssocID="{148FA66C-E6B2-416E-AFD3-AF5FD9804412}" presName="Name13" presStyleLbl="parChTrans1D2" presStyleIdx="1" presStyleCnt="4"/>
      <dgm:spPr/>
    </dgm:pt>
    <dgm:pt modelId="{8A0A8ED2-B21D-4232-BD39-FA4CB4F546C1}" type="pres">
      <dgm:prSet presAssocID="{02A33B4B-F9FD-48E9-8A76-1961702FCFF4}" presName="childText" presStyleLbl="bgAcc1" presStyleIdx="1" presStyleCnt="4">
        <dgm:presLayoutVars>
          <dgm:bulletEnabled val="1"/>
        </dgm:presLayoutVars>
      </dgm:prSet>
      <dgm:spPr/>
    </dgm:pt>
    <dgm:pt modelId="{D8D686FF-FD2D-48B5-A02E-8B48D7188F43}" type="pres">
      <dgm:prSet presAssocID="{C2AD06A6-73FE-4159-9EF3-6BCBFB5BC994}" presName="root" presStyleCnt="0"/>
      <dgm:spPr/>
    </dgm:pt>
    <dgm:pt modelId="{E2029657-F904-4C7D-9183-F48CAF9BBE16}" type="pres">
      <dgm:prSet presAssocID="{C2AD06A6-73FE-4159-9EF3-6BCBFB5BC994}" presName="rootComposite" presStyleCnt="0"/>
      <dgm:spPr/>
    </dgm:pt>
    <dgm:pt modelId="{A0FC74F0-3D38-49D9-8258-5BDC6BCC1013}" type="pres">
      <dgm:prSet presAssocID="{C2AD06A6-73FE-4159-9EF3-6BCBFB5BC994}" presName="rootText" presStyleLbl="node1" presStyleIdx="1" presStyleCnt="2"/>
      <dgm:spPr/>
    </dgm:pt>
    <dgm:pt modelId="{06325085-1EC6-443E-A39C-D507F87FC030}" type="pres">
      <dgm:prSet presAssocID="{C2AD06A6-73FE-4159-9EF3-6BCBFB5BC994}" presName="rootConnector" presStyleLbl="node1" presStyleIdx="1" presStyleCnt="2"/>
      <dgm:spPr/>
    </dgm:pt>
    <dgm:pt modelId="{45F3753F-0A90-4549-BA06-C34DE49BD4B2}" type="pres">
      <dgm:prSet presAssocID="{C2AD06A6-73FE-4159-9EF3-6BCBFB5BC994}" presName="childShape" presStyleCnt="0"/>
      <dgm:spPr/>
    </dgm:pt>
    <dgm:pt modelId="{12E7BCBA-0ED2-4B69-B7F5-F78ED32DA527}" type="pres">
      <dgm:prSet presAssocID="{7554164B-A802-4EAD-AB23-E7586BD5EC4A}" presName="Name13" presStyleLbl="parChTrans1D2" presStyleIdx="2" presStyleCnt="4"/>
      <dgm:spPr/>
    </dgm:pt>
    <dgm:pt modelId="{65A3AD29-DF24-43A4-AECD-BB10DA3F3957}" type="pres">
      <dgm:prSet presAssocID="{8B03E86B-B474-4392-AE7C-BBA3BA0A8AAE}" presName="childText" presStyleLbl="bgAcc1" presStyleIdx="2" presStyleCnt="4">
        <dgm:presLayoutVars>
          <dgm:bulletEnabled val="1"/>
        </dgm:presLayoutVars>
      </dgm:prSet>
      <dgm:spPr/>
      <dgm:t>
        <a:bodyPr/>
        <a:lstStyle/>
        <a:p>
          <a:endParaRPr lang="en-US"/>
        </a:p>
      </dgm:t>
    </dgm:pt>
    <dgm:pt modelId="{305C5E69-7A20-442B-A682-40FCE61B185D}" type="pres">
      <dgm:prSet presAssocID="{F605E8BF-12FC-4FD5-94AD-2075E48C6E09}" presName="Name13" presStyleLbl="parChTrans1D2" presStyleIdx="3" presStyleCnt="4"/>
      <dgm:spPr/>
    </dgm:pt>
    <dgm:pt modelId="{78CEDF0F-5798-444E-9629-05B5AE7EE404}" type="pres">
      <dgm:prSet presAssocID="{C045A54E-1E54-4BE2-B874-450FB5D51867}" presName="childText" presStyleLbl="bgAcc1" presStyleIdx="3" presStyleCnt="4" custLinFactNeighborX="6066" custLinFactNeighborY="18045">
        <dgm:presLayoutVars>
          <dgm:bulletEnabled val="1"/>
        </dgm:presLayoutVars>
      </dgm:prSet>
      <dgm:spPr/>
      <dgm:t>
        <a:bodyPr/>
        <a:lstStyle/>
        <a:p>
          <a:endParaRPr lang="en-US"/>
        </a:p>
      </dgm:t>
    </dgm:pt>
  </dgm:ptLst>
  <dgm:cxnLst>
    <dgm:cxn modelId="{54F46B53-43B8-4CCF-B377-DE67B971667B}" type="presOf" srcId="{F2549787-C647-4F4C-85B9-74FB563143BE}" destId="{94A6FB8A-0467-4BF1-95B1-20797F3CE094}" srcOrd="1" destOrd="0" presId="urn:microsoft.com/office/officeart/2005/8/layout/hierarchy3"/>
    <dgm:cxn modelId="{0069C86E-BBBB-408C-A6D4-7CAD79609807}" type="presOf" srcId="{C2AD06A6-73FE-4159-9EF3-6BCBFB5BC994}" destId="{06325085-1EC6-443E-A39C-D507F87FC030}" srcOrd="1" destOrd="0" presId="urn:microsoft.com/office/officeart/2005/8/layout/hierarchy3"/>
    <dgm:cxn modelId="{45D20D81-1CC4-48C8-ABB6-7DD87985F368}" srcId="{F2549787-C647-4F4C-85B9-74FB563143BE}" destId="{02A33B4B-F9FD-48E9-8A76-1961702FCFF4}" srcOrd="1" destOrd="0" parTransId="{148FA66C-E6B2-416E-AFD3-AF5FD9804412}" sibTransId="{15F4892D-47A9-4AA9-A2A3-CCFE2249AC20}"/>
    <dgm:cxn modelId="{E7C1A19C-E247-40CE-AD12-FA52DC1F34F0}" type="presOf" srcId="{E938AA10-22A1-434A-BDAC-91C127E05C12}" destId="{6CA5146C-07A1-4667-8151-1DEA95FB44F9}" srcOrd="0" destOrd="0" presId="urn:microsoft.com/office/officeart/2005/8/layout/hierarchy3"/>
    <dgm:cxn modelId="{8F111E71-E0ED-4ED5-A4FF-90EE7BE5944C}" srcId="{E938AA10-22A1-434A-BDAC-91C127E05C12}" destId="{F2549787-C647-4F4C-85B9-74FB563143BE}" srcOrd="0" destOrd="0" parTransId="{D947992A-B48B-4D16-B182-7FE5DA2D5D0C}" sibTransId="{92E65DAE-275D-4EFA-9991-627ED023124D}"/>
    <dgm:cxn modelId="{5090E9C4-0923-4BA2-B719-2CB1CA137EB7}" type="presOf" srcId="{02A15C2E-C232-4C09-82D8-C6A7D875313E}" destId="{EFF29F3A-1E5F-4041-9A16-180B4D74AF9B}" srcOrd="0" destOrd="0" presId="urn:microsoft.com/office/officeart/2005/8/layout/hierarchy3"/>
    <dgm:cxn modelId="{15BC5B54-3BE6-4ABD-B29D-E710E76B22AA}" srcId="{C2AD06A6-73FE-4159-9EF3-6BCBFB5BC994}" destId="{8B03E86B-B474-4392-AE7C-BBA3BA0A8AAE}" srcOrd="0" destOrd="0" parTransId="{7554164B-A802-4EAD-AB23-E7586BD5EC4A}" sibTransId="{8C32AC85-0EAF-48BB-9F9B-E850E9D7E2CA}"/>
    <dgm:cxn modelId="{0072EFD1-E21E-4E70-8287-6FE4ED396446}" srcId="{C2AD06A6-73FE-4159-9EF3-6BCBFB5BC994}" destId="{C045A54E-1E54-4BE2-B874-450FB5D51867}" srcOrd="1" destOrd="0" parTransId="{F605E8BF-12FC-4FD5-94AD-2075E48C6E09}" sibTransId="{AA89EEEA-E112-4F79-AB25-A52A8C3002C3}"/>
    <dgm:cxn modelId="{065C5FE8-61EF-4841-80CA-131B4CF6D819}" srcId="{E938AA10-22A1-434A-BDAC-91C127E05C12}" destId="{C2AD06A6-73FE-4159-9EF3-6BCBFB5BC994}" srcOrd="1" destOrd="0" parTransId="{812625BF-0AA7-4FC7-94C2-867E702D2AC1}" sibTransId="{245B4901-737E-4B1D-B7E8-46783EEDCD31}"/>
    <dgm:cxn modelId="{BC429B15-705B-4D72-8181-9984E9937F10}" type="presOf" srcId="{8B03E86B-B474-4392-AE7C-BBA3BA0A8AAE}" destId="{65A3AD29-DF24-43A4-AECD-BB10DA3F3957}" srcOrd="0" destOrd="0" presId="urn:microsoft.com/office/officeart/2005/8/layout/hierarchy3"/>
    <dgm:cxn modelId="{561726B0-A40E-4899-B74B-B1D50F52B2C2}" type="presOf" srcId="{7554164B-A802-4EAD-AB23-E7586BD5EC4A}" destId="{12E7BCBA-0ED2-4B69-B7F5-F78ED32DA527}" srcOrd="0" destOrd="0" presId="urn:microsoft.com/office/officeart/2005/8/layout/hierarchy3"/>
    <dgm:cxn modelId="{A74307F7-91E0-411C-B219-2F41D65E0F09}" type="presOf" srcId="{C2AD06A6-73FE-4159-9EF3-6BCBFB5BC994}" destId="{A0FC74F0-3D38-49D9-8258-5BDC6BCC1013}" srcOrd="0" destOrd="0" presId="urn:microsoft.com/office/officeart/2005/8/layout/hierarchy3"/>
    <dgm:cxn modelId="{69A33C7C-6AA8-4B0E-BB2C-530A11EAA176}" type="presOf" srcId="{148FA66C-E6B2-416E-AFD3-AF5FD9804412}" destId="{5AD5438B-25BB-4361-8260-CD181470866C}" srcOrd="0" destOrd="0" presId="urn:microsoft.com/office/officeart/2005/8/layout/hierarchy3"/>
    <dgm:cxn modelId="{590411CB-927F-4D8A-AE0D-75E46926B6A3}" type="presOf" srcId="{F2549787-C647-4F4C-85B9-74FB563143BE}" destId="{24A2EDFE-D64C-485C-823F-A5E92D67FE04}" srcOrd="0" destOrd="0" presId="urn:microsoft.com/office/officeart/2005/8/layout/hierarchy3"/>
    <dgm:cxn modelId="{C9C1E857-E392-4185-A15C-0CD6BAEB5ADF}" type="presOf" srcId="{4036277A-10B6-4090-91C8-10E2FEAA8C2F}" destId="{180B2518-DB64-40F1-AA74-85F9C41D60E3}" srcOrd="0" destOrd="0" presId="urn:microsoft.com/office/officeart/2005/8/layout/hierarchy3"/>
    <dgm:cxn modelId="{00707C8B-75A1-4C1B-8801-FA1F0CCCAE8A}" srcId="{F2549787-C647-4F4C-85B9-74FB563143BE}" destId="{4036277A-10B6-4090-91C8-10E2FEAA8C2F}" srcOrd="0" destOrd="0" parTransId="{02A15C2E-C232-4C09-82D8-C6A7D875313E}" sibTransId="{45BAABF0-09B9-4A0D-9146-2BC8BF4735A3}"/>
    <dgm:cxn modelId="{B7FC0A54-2CE9-4C20-8E83-C0DB5A328C04}" type="presOf" srcId="{F605E8BF-12FC-4FD5-94AD-2075E48C6E09}" destId="{305C5E69-7A20-442B-A682-40FCE61B185D}" srcOrd="0" destOrd="0" presId="urn:microsoft.com/office/officeart/2005/8/layout/hierarchy3"/>
    <dgm:cxn modelId="{8B0B32B2-DE49-40CD-9AC3-60E1806FFE25}" type="presOf" srcId="{C045A54E-1E54-4BE2-B874-450FB5D51867}" destId="{78CEDF0F-5798-444E-9629-05B5AE7EE404}" srcOrd="0" destOrd="0" presId="urn:microsoft.com/office/officeart/2005/8/layout/hierarchy3"/>
    <dgm:cxn modelId="{E9693EEA-EE52-476A-A2BD-A4E9616D0EC0}" type="presOf" srcId="{02A33B4B-F9FD-48E9-8A76-1961702FCFF4}" destId="{8A0A8ED2-B21D-4232-BD39-FA4CB4F546C1}" srcOrd="0" destOrd="0" presId="urn:microsoft.com/office/officeart/2005/8/layout/hierarchy3"/>
    <dgm:cxn modelId="{FB46A8BB-1FF2-4DA2-9A85-3BC34F082ED3}" type="presParOf" srcId="{6CA5146C-07A1-4667-8151-1DEA95FB44F9}" destId="{5A8922E5-4830-4AC6-8AAC-8F70DD605C55}" srcOrd="0" destOrd="0" presId="urn:microsoft.com/office/officeart/2005/8/layout/hierarchy3"/>
    <dgm:cxn modelId="{548D43F1-171E-4559-9E23-B93E50031996}" type="presParOf" srcId="{5A8922E5-4830-4AC6-8AAC-8F70DD605C55}" destId="{87A9C546-C5D3-4398-B248-91A707BCBC3C}" srcOrd="0" destOrd="0" presId="urn:microsoft.com/office/officeart/2005/8/layout/hierarchy3"/>
    <dgm:cxn modelId="{7085095F-7C8E-42AB-ABA3-C7747943C4D3}" type="presParOf" srcId="{87A9C546-C5D3-4398-B248-91A707BCBC3C}" destId="{24A2EDFE-D64C-485C-823F-A5E92D67FE04}" srcOrd="0" destOrd="0" presId="urn:microsoft.com/office/officeart/2005/8/layout/hierarchy3"/>
    <dgm:cxn modelId="{A87C3145-4CF2-48D2-B499-E113270CF65E}" type="presParOf" srcId="{87A9C546-C5D3-4398-B248-91A707BCBC3C}" destId="{94A6FB8A-0467-4BF1-95B1-20797F3CE094}" srcOrd="1" destOrd="0" presId="urn:microsoft.com/office/officeart/2005/8/layout/hierarchy3"/>
    <dgm:cxn modelId="{88D634AD-4840-4817-9D54-782903174669}" type="presParOf" srcId="{5A8922E5-4830-4AC6-8AAC-8F70DD605C55}" destId="{184B07CD-F43E-489E-B579-B7A4AFDD5E9B}" srcOrd="1" destOrd="0" presId="urn:microsoft.com/office/officeart/2005/8/layout/hierarchy3"/>
    <dgm:cxn modelId="{BBB45834-981B-42FE-970E-D71C490F2D53}" type="presParOf" srcId="{184B07CD-F43E-489E-B579-B7A4AFDD5E9B}" destId="{EFF29F3A-1E5F-4041-9A16-180B4D74AF9B}" srcOrd="0" destOrd="0" presId="urn:microsoft.com/office/officeart/2005/8/layout/hierarchy3"/>
    <dgm:cxn modelId="{16B56384-2B79-4BD4-B9C1-7E4814644B79}" type="presParOf" srcId="{184B07CD-F43E-489E-B579-B7A4AFDD5E9B}" destId="{180B2518-DB64-40F1-AA74-85F9C41D60E3}" srcOrd="1" destOrd="0" presId="urn:microsoft.com/office/officeart/2005/8/layout/hierarchy3"/>
    <dgm:cxn modelId="{1C1F3C3E-D8B0-4FC9-87D6-1C03061AA77A}" type="presParOf" srcId="{184B07CD-F43E-489E-B579-B7A4AFDD5E9B}" destId="{5AD5438B-25BB-4361-8260-CD181470866C}" srcOrd="2" destOrd="0" presId="urn:microsoft.com/office/officeart/2005/8/layout/hierarchy3"/>
    <dgm:cxn modelId="{88F6E0D0-1C6D-47F4-A91A-E21F6E78A2B7}" type="presParOf" srcId="{184B07CD-F43E-489E-B579-B7A4AFDD5E9B}" destId="{8A0A8ED2-B21D-4232-BD39-FA4CB4F546C1}" srcOrd="3" destOrd="0" presId="urn:microsoft.com/office/officeart/2005/8/layout/hierarchy3"/>
    <dgm:cxn modelId="{433D7439-3B86-4682-9B13-509D4FB2998E}" type="presParOf" srcId="{6CA5146C-07A1-4667-8151-1DEA95FB44F9}" destId="{D8D686FF-FD2D-48B5-A02E-8B48D7188F43}" srcOrd="1" destOrd="0" presId="urn:microsoft.com/office/officeart/2005/8/layout/hierarchy3"/>
    <dgm:cxn modelId="{CEBAAD4E-FD0E-4802-A4E4-919ABDC0877C}" type="presParOf" srcId="{D8D686FF-FD2D-48B5-A02E-8B48D7188F43}" destId="{E2029657-F904-4C7D-9183-F48CAF9BBE16}" srcOrd="0" destOrd="0" presId="urn:microsoft.com/office/officeart/2005/8/layout/hierarchy3"/>
    <dgm:cxn modelId="{A4162327-C3F8-467F-AF2D-04E92D9F8211}" type="presParOf" srcId="{E2029657-F904-4C7D-9183-F48CAF9BBE16}" destId="{A0FC74F0-3D38-49D9-8258-5BDC6BCC1013}" srcOrd="0" destOrd="0" presId="urn:microsoft.com/office/officeart/2005/8/layout/hierarchy3"/>
    <dgm:cxn modelId="{DF60BACB-7CD7-48D6-9E18-989DC82B50D2}" type="presParOf" srcId="{E2029657-F904-4C7D-9183-F48CAF9BBE16}" destId="{06325085-1EC6-443E-A39C-D507F87FC030}" srcOrd="1" destOrd="0" presId="urn:microsoft.com/office/officeart/2005/8/layout/hierarchy3"/>
    <dgm:cxn modelId="{418F5BCF-3654-4BF8-9623-FB414B30C8EA}" type="presParOf" srcId="{D8D686FF-FD2D-48B5-A02E-8B48D7188F43}" destId="{45F3753F-0A90-4549-BA06-C34DE49BD4B2}" srcOrd="1" destOrd="0" presId="urn:microsoft.com/office/officeart/2005/8/layout/hierarchy3"/>
    <dgm:cxn modelId="{1B4C5D39-28E7-419D-B6AB-7F7904C86C37}" type="presParOf" srcId="{45F3753F-0A90-4549-BA06-C34DE49BD4B2}" destId="{12E7BCBA-0ED2-4B69-B7F5-F78ED32DA527}" srcOrd="0" destOrd="0" presId="urn:microsoft.com/office/officeart/2005/8/layout/hierarchy3"/>
    <dgm:cxn modelId="{C5AB21C3-610E-472F-81AE-7F695C567686}" type="presParOf" srcId="{45F3753F-0A90-4549-BA06-C34DE49BD4B2}" destId="{65A3AD29-DF24-43A4-AECD-BB10DA3F3957}" srcOrd="1" destOrd="0" presId="urn:microsoft.com/office/officeart/2005/8/layout/hierarchy3"/>
    <dgm:cxn modelId="{C08EE011-0994-4027-A255-976B8FC2670E}" type="presParOf" srcId="{45F3753F-0A90-4549-BA06-C34DE49BD4B2}" destId="{305C5E69-7A20-442B-A682-40FCE61B185D}" srcOrd="2" destOrd="0" presId="urn:microsoft.com/office/officeart/2005/8/layout/hierarchy3"/>
    <dgm:cxn modelId="{714F55A8-3FFC-43FC-85BB-5213C0B56E6A}" type="presParOf" srcId="{45F3753F-0A90-4549-BA06-C34DE49BD4B2}" destId="{78CEDF0F-5798-444E-9629-05B5AE7EE404}"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3A200A-F201-40B1-BA3E-6EAEE426C271}" type="doc">
      <dgm:prSet loTypeId="urn:microsoft.com/office/officeart/2005/8/layout/radial6" loCatId="cycle" qsTypeId="urn:microsoft.com/office/officeart/2005/8/quickstyle/simple1" qsCatId="simple" csTypeId="urn:microsoft.com/office/officeart/2005/8/colors/colorful2" csCatId="colorful" phldr="1"/>
      <dgm:spPr/>
      <dgm:t>
        <a:bodyPr/>
        <a:lstStyle/>
        <a:p>
          <a:endParaRPr lang="en-US"/>
        </a:p>
      </dgm:t>
    </dgm:pt>
    <dgm:pt modelId="{3EAB1B6F-2DC7-47B0-A22B-2E7712D1CEB0}">
      <dgm:prSet phldrT="[Text]"/>
      <dgm:spPr/>
      <dgm:t>
        <a:bodyPr/>
        <a:lstStyle/>
        <a:p>
          <a:r>
            <a:rPr lang="en-US" b="1" dirty="0" smtClean="0">
              <a:solidFill>
                <a:schemeClr val="tx1"/>
              </a:solidFill>
            </a:rPr>
            <a:t>Kinesthetic strategies</a:t>
          </a:r>
          <a:endParaRPr lang="en-US" b="1" dirty="0">
            <a:solidFill>
              <a:schemeClr val="tx1"/>
            </a:solidFill>
          </a:endParaRPr>
        </a:p>
      </dgm:t>
    </dgm:pt>
    <dgm:pt modelId="{5C59907C-5E05-46D2-AD1C-5BE6DE05DC1B}" type="parTrans" cxnId="{4F41FD3B-468F-4269-AB7B-D5D043D1230D}">
      <dgm:prSet/>
      <dgm:spPr/>
      <dgm:t>
        <a:bodyPr/>
        <a:lstStyle/>
        <a:p>
          <a:endParaRPr lang="en-US" b="1">
            <a:solidFill>
              <a:schemeClr val="tx1"/>
            </a:solidFill>
          </a:endParaRPr>
        </a:p>
      </dgm:t>
    </dgm:pt>
    <dgm:pt modelId="{F42315D4-D076-4CB7-8E42-74FEF7759A79}" type="sibTrans" cxnId="{4F41FD3B-468F-4269-AB7B-D5D043D1230D}">
      <dgm:prSet/>
      <dgm:spPr/>
      <dgm:t>
        <a:bodyPr/>
        <a:lstStyle/>
        <a:p>
          <a:endParaRPr lang="en-US" b="1">
            <a:solidFill>
              <a:schemeClr val="tx1"/>
            </a:solidFill>
          </a:endParaRPr>
        </a:p>
      </dgm:t>
    </dgm:pt>
    <dgm:pt modelId="{07E923BC-FDF6-43F8-A7EC-BD8D9EB7DD3C}">
      <dgm:prSet phldrT="[Text]" custT="1"/>
      <dgm:spPr/>
      <dgm:t>
        <a:bodyPr/>
        <a:lstStyle/>
        <a:p>
          <a:r>
            <a:rPr lang="en-US" sz="1200" b="1" dirty="0" smtClean="0">
              <a:solidFill>
                <a:schemeClr val="tx1"/>
              </a:solidFill>
            </a:rPr>
            <a:t>Using all your senses </a:t>
          </a:r>
          <a:r>
            <a:rPr lang="en-US" sz="600" b="1" dirty="0" smtClean="0">
              <a:solidFill>
                <a:schemeClr val="tx1"/>
              </a:solidFill>
            </a:rPr>
            <a:t>(sight/touch/smell/ hear)</a:t>
          </a:r>
          <a:endParaRPr lang="en-US" sz="600" b="1" dirty="0">
            <a:solidFill>
              <a:schemeClr val="tx1"/>
            </a:solidFill>
          </a:endParaRPr>
        </a:p>
      </dgm:t>
    </dgm:pt>
    <dgm:pt modelId="{DBCECF9D-97D9-456B-A368-551CBD581890}" type="parTrans" cxnId="{EEC1D2EA-376A-4321-A35C-55DC83CA55F8}">
      <dgm:prSet/>
      <dgm:spPr/>
      <dgm:t>
        <a:bodyPr/>
        <a:lstStyle/>
        <a:p>
          <a:endParaRPr lang="en-US" b="1">
            <a:solidFill>
              <a:schemeClr val="tx1"/>
            </a:solidFill>
          </a:endParaRPr>
        </a:p>
      </dgm:t>
    </dgm:pt>
    <dgm:pt modelId="{7BB68BE2-3B9A-4A5F-86A3-32BBE32A4122}" type="sibTrans" cxnId="{EEC1D2EA-376A-4321-A35C-55DC83CA55F8}">
      <dgm:prSet/>
      <dgm:spPr/>
      <dgm:t>
        <a:bodyPr/>
        <a:lstStyle/>
        <a:p>
          <a:endParaRPr lang="en-US" b="1">
            <a:solidFill>
              <a:schemeClr val="tx1"/>
            </a:solidFill>
          </a:endParaRPr>
        </a:p>
      </dgm:t>
    </dgm:pt>
    <dgm:pt modelId="{3FC789FE-2219-40CB-B503-1B382F3208D3}">
      <dgm:prSet phldrT="[Text]"/>
      <dgm:spPr/>
      <dgm:t>
        <a:bodyPr/>
        <a:lstStyle/>
        <a:p>
          <a:r>
            <a:rPr lang="en-US" b="1" dirty="0" smtClean="0">
              <a:solidFill>
                <a:schemeClr val="tx1"/>
              </a:solidFill>
            </a:rPr>
            <a:t>Practically doing activities </a:t>
          </a:r>
          <a:endParaRPr lang="en-US" b="1" dirty="0">
            <a:solidFill>
              <a:schemeClr val="tx1"/>
            </a:solidFill>
          </a:endParaRPr>
        </a:p>
      </dgm:t>
    </dgm:pt>
    <dgm:pt modelId="{8A3633DE-8E66-4711-BCA5-424BA15C1185}" type="parTrans" cxnId="{B6FF12E5-2FD7-4E1E-8B10-F1F9B3F07B82}">
      <dgm:prSet/>
      <dgm:spPr/>
      <dgm:t>
        <a:bodyPr/>
        <a:lstStyle/>
        <a:p>
          <a:endParaRPr lang="en-US" b="1">
            <a:solidFill>
              <a:schemeClr val="tx1"/>
            </a:solidFill>
          </a:endParaRPr>
        </a:p>
      </dgm:t>
    </dgm:pt>
    <dgm:pt modelId="{CC7AC4CE-7559-40F1-8CB6-7CBA1FC5F43D}" type="sibTrans" cxnId="{B6FF12E5-2FD7-4E1E-8B10-F1F9B3F07B82}">
      <dgm:prSet/>
      <dgm:spPr/>
      <dgm:t>
        <a:bodyPr/>
        <a:lstStyle/>
        <a:p>
          <a:endParaRPr lang="en-US" b="1">
            <a:solidFill>
              <a:schemeClr val="tx1"/>
            </a:solidFill>
          </a:endParaRPr>
        </a:p>
      </dgm:t>
    </dgm:pt>
    <dgm:pt modelId="{4C2473BF-ACD0-4731-8EAA-FBD0E112B663}">
      <dgm:prSet phldrT="[Text]"/>
      <dgm:spPr/>
      <dgm:t>
        <a:bodyPr/>
        <a:lstStyle/>
        <a:p>
          <a:r>
            <a:rPr lang="en-US" b="1" dirty="0" smtClean="0">
              <a:solidFill>
                <a:schemeClr val="tx1"/>
              </a:solidFill>
            </a:rPr>
            <a:t>Hands on approach</a:t>
          </a:r>
          <a:endParaRPr lang="en-US" b="1" dirty="0">
            <a:solidFill>
              <a:schemeClr val="tx1"/>
            </a:solidFill>
          </a:endParaRPr>
        </a:p>
      </dgm:t>
    </dgm:pt>
    <dgm:pt modelId="{611B72E1-8600-4115-8C8C-6592190ABE05}" type="parTrans" cxnId="{F534A548-0E88-47F3-AD40-8048E2BE55ED}">
      <dgm:prSet/>
      <dgm:spPr/>
      <dgm:t>
        <a:bodyPr/>
        <a:lstStyle/>
        <a:p>
          <a:endParaRPr lang="en-US" b="1">
            <a:solidFill>
              <a:schemeClr val="tx1"/>
            </a:solidFill>
          </a:endParaRPr>
        </a:p>
      </dgm:t>
    </dgm:pt>
    <dgm:pt modelId="{44A16CBA-8D36-4D13-87E9-BA1C872B4CDE}" type="sibTrans" cxnId="{F534A548-0E88-47F3-AD40-8048E2BE55ED}">
      <dgm:prSet/>
      <dgm:spPr/>
      <dgm:t>
        <a:bodyPr/>
        <a:lstStyle/>
        <a:p>
          <a:endParaRPr lang="en-US" b="1">
            <a:solidFill>
              <a:schemeClr val="tx1"/>
            </a:solidFill>
          </a:endParaRPr>
        </a:p>
      </dgm:t>
    </dgm:pt>
    <dgm:pt modelId="{B2C67EFE-0880-47E2-B652-3E658B9F1091}">
      <dgm:prSet phldrT="[Text]"/>
      <dgm:spPr/>
      <dgm:t>
        <a:bodyPr/>
        <a:lstStyle/>
        <a:p>
          <a:r>
            <a:rPr lang="en-US" b="1" dirty="0" smtClean="0">
              <a:solidFill>
                <a:schemeClr val="tx1"/>
              </a:solidFill>
            </a:rPr>
            <a:t>Field trips</a:t>
          </a:r>
          <a:endParaRPr lang="en-US" b="1" dirty="0">
            <a:solidFill>
              <a:schemeClr val="tx1"/>
            </a:solidFill>
          </a:endParaRPr>
        </a:p>
      </dgm:t>
    </dgm:pt>
    <dgm:pt modelId="{CF4B533E-F203-4057-951A-6E5BE0638D10}" type="parTrans" cxnId="{082C382C-456C-4273-BC47-A87E0A27C71D}">
      <dgm:prSet/>
      <dgm:spPr/>
      <dgm:t>
        <a:bodyPr/>
        <a:lstStyle/>
        <a:p>
          <a:endParaRPr lang="en-US" b="1">
            <a:solidFill>
              <a:schemeClr val="tx1"/>
            </a:solidFill>
          </a:endParaRPr>
        </a:p>
      </dgm:t>
    </dgm:pt>
    <dgm:pt modelId="{F0827BBD-0AC0-42E5-B598-910E594B0BE0}" type="sibTrans" cxnId="{082C382C-456C-4273-BC47-A87E0A27C71D}">
      <dgm:prSet/>
      <dgm:spPr/>
      <dgm:t>
        <a:bodyPr/>
        <a:lstStyle/>
        <a:p>
          <a:endParaRPr lang="en-US" b="1">
            <a:solidFill>
              <a:schemeClr val="tx1"/>
            </a:solidFill>
          </a:endParaRPr>
        </a:p>
      </dgm:t>
    </dgm:pt>
    <dgm:pt modelId="{434ED013-BE25-4833-AB65-E97F0C08D682}">
      <dgm:prSet phldrT="[Text]"/>
      <dgm:spPr/>
      <dgm:t>
        <a:bodyPr/>
        <a:lstStyle/>
        <a:p>
          <a:r>
            <a:rPr lang="en-US" b="1" dirty="0" smtClean="0">
              <a:solidFill>
                <a:schemeClr val="tx1"/>
              </a:solidFill>
            </a:rPr>
            <a:t>Previous exams papers</a:t>
          </a:r>
          <a:endParaRPr lang="en-US" b="1" dirty="0">
            <a:solidFill>
              <a:schemeClr val="tx1"/>
            </a:solidFill>
          </a:endParaRPr>
        </a:p>
      </dgm:t>
    </dgm:pt>
    <dgm:pt modelId="{3A9EBFB9-7F7F-45E5-B361-2BBABEDFBFA9}" type="parTrans" cxnId="{DB5D930F-A357-4515-AC1E-A9851E475F33}">
      <dgm:prSet/>
      <dgm:spPr/>
      <dgm:t>
        <a:bodyPr/>
        <a:lstStyle/>
        <a:p>
          <a:endParaRPr lang="en-US" b="1">
            <a:solidFill>
              <a:schemeClr val="tx1"/>
            </a:solidFill>
          </a:endParaRPr>
        </a:p>
      </dgm:t>
    </dgm:pt>
    <dgm:pt modelId="{64AC9C5C-A916-40A1-B40D-9F555512F6CC}" type="sibTrans" cxnId="{DB5D930F-A357-4515-AC1E-A9851E475F33}">
      <dgm:prSet/>
      <dgm:spPr/>
      <dgm:t>
        <a:bodyPr/>
        <a:lstStyle/>
        <a:p>
          <a:endParaRPr lang="en-US" b="1">
            <a:solidFill>
              <a:schemeClr val="tx1"/>
            </a:solidFill>
          </a:endParaRPr>
        </a:p>
      </dgm:t>
    </dgm:pt>
    <dgm:pt modelId="{56417B18-4AAA-4940-A122-2FC3061060AE}">
      <dgm:prSet phldrT="[Text]"/>
      <dgm:spPr/>
      <dgm:t>
        <a:bodyPr/>
        <a:lstStyle/>
        <a:p>
          <a:r>
            <a:rPr lang="en-US" b="1" dirty="0" smtClean="0">
              <a:solidFill>
                <a:schemeClr val="tx1"/>
              </a:solidFill>
            </a:rPr>
            <a:t>Use pictures/ diagrams</a:t>
          </a:r>
          <a:endParaRPr lang="en-US" b="1" dirty="0">
            <a:solidFill>
              <a:schemeClr val="tx1"/>
            </a:solidFill>
          </a:endParaRPr>
        </a:p>
      </dgm:t>
    </dgm:pt>
    <dgm:pt modelId="{83ADCB01-12E0-4DEC-BEE7-5208A00D84D0}" type="parTrans" cxnId="{15044CF7-0DD2-459E-BE69-EC6D41179872}">
      <dgm:prSet/>
      <dgm:spPr/>
      <dgm:t>
        <a:bodyPr/>
        <a:lstStyle/>
        <a:p>
          <a:endParaRPr lang="en-US" b="1">
            <a:solidFill>
              <a:schemeClr val="tx1"/>
            </a:solidFill>
          </a:endParaRPr>
        </a:p>
      </dgm:t>
    </dgm:pt>
    <dgm:pt modelId="{81142AB9-2E39-4585-8B7F-9251B6215AEE}" type="sibTrans" cxnId="{15044CF7-0DD2-459E-BE69-EC6D41179872}">
      <dgm:prSet/>
      <dgm:spPr/>
      <dgm:t>
        <a:bodyPr/>
        <a:lstStyle/>
        <a:p>
          <a:endParaRPr lang="en-US" b="1">
            <a:solidFill>
              <a:schemeClr val="tx1"/>
            </a:solidFill>
          </a:endParaRPr>
        </a:p>
      </dgm:t>
    </dgm:pt>
    <dgm:pt modelId="{07F37D3D-9599-4902-9985-4EBA4F6A34EC}">
      <dgm:prSet phldrT="[Text]"/>
      <dgm:spPr/>
      <dgm:t>
        <a:bodyPr/>
        <a:lstStyle/>
        <a:p>
          <a:r>
            <a:rPr lang="en-US" b="1" dirty="0" smtClean="0">
              <a:solidFill>
                <a:schemeClr val="tx1"/>
              </a:solidFill>
            </a:rPr>
            <a:t>Class discussions/ group work</a:t>
          </a:r>
          <a:endParaRPr lang="en-US" b="1" dirty="0">
            <a:solidFill>
              <a:schemeClr val="tx1"/>
            </a:solidFill>
          </a:endParaRPr>
        </a:p>
      </dgm:t>
    </dgm:pt>
    <dgm:pt modelId="{32238DD1-2AC1-46A7-8324-5A1D4388FFA5}" type="parTrans" cxnId="{DF026445-E578-409F-905D-5BECD7067056}">
      <dgm:prSet/>
      <dgm:spPr/>
      <dgm:t>
        <a:bodyPr/>
        <a:lstStyle/>
        <a:p>
          <a:endParaRPr lang="en-US" b="1">
            <a:solidFill>
              <a:schemeClr val="tx1"/>
            </a:solidFill>
          </a:endParaRPr>
        </a:p>
      </dgm:t>
    </dgm:pt>
    <dgm:pt modelId="{B81A913B-1FCC-4C75-8BE8-5F1F709C2CCA}" type="sibTrans" cxnId="{DF026445-E578-409F-905D-5BECD7067056}">
      <dgm:prSet/>
      <dgm:spPr/>
      <dgm:t>
        <a:bodyPr/>
        <a:lstStyle/>
        <a:p>
          <a:endParaRPr lang="en-US" b="1">
            <a:solidFill>
              <a:schemeClr val="tx1"/>
            </a:solidFill>
          </a:endParaRPr>
        </a:p>
      </dgm:t>
    </dgm:pt>
    <dgm:pt modelId="{FDF34A58-7CF8-4355-8D81-E542937C553C}" type="pres">
      <dgm:prSet presAssocID="{D93A200A-F201-40B1-BA3E-6EAEE426C271}" presName="Name0" presStyleCnt="0">
        <dgm:presLayoutVars>
          <dgm:chMax val="1"/>
          <dgm:dir/>
          <dgm:animLvl val="ctr"/>
          <dgm:resizeHandles val="exact"/>
        </dgm:presLayoutVars>
      </dgm:prSet>
      <dgm:spPr/>
    </dgm:pt>
    <dgm:pt modelId="{45AC146B-CCE8-4833-9760-C0AE4AC3E14B}" type="pres">
      <dgm:prSet presAssocID="{3EAB1B6F-2DC7-47B0-A22B-2E7712D1CEB0}" presName="centerShape" presStyleLbl="node0" presStyleIdx="0" presStyleCnt="1"/>
      <dgm:spPr/>
      <dgm:t>
        <a:bodyPr/>
        <a:lstStyle/>
        <a:p>
          <a:endParaRPr lang="en-US"/>
        </a:p>
      </dgm:t>
    </dgm:pt>
    <dgm:pt modelId="{81B3E30A-A0DD-44E2-9DA5-C2F2D56201D2}" type="pres">
      <dgm:prSet presAssocID="{07E923BC-FDF6-43F8-A7EC-BD8D9EB7DD3C}" presName="node" presStyleLbl="node1" presStyleIdx="0" presStyleCnt="7">
        <dgm:presLayoutVars>
          <dgm:bulletEnabled val="1"/>
        </dgm:presLayoutVars>
      </dgm:prSet>
      <dgm:spPr/>
      <dgm:t>
        <a:bodyPr/>
        <a:lstStyle/>
        <a:p>
          <a:endParaRPr lang="en-US"/>
        </a:p>
      </dgm:t>
    </dgm:pt>
    <dgm:pt modelId="{26373E88-AF6E-4AA0-A7CD-7F5BA58AFE3E}" type="pres">
      <dgm:prSet presAssocID="{07E923BC-FDF6-43F8-A7EC-BD8D9EB7DD3C}" presName="dummy" presStyleCnt="0"/>
      <dgm:spPr/>
    </dgm:pt>
    <dgm:pt modelId="{74ACA019-0AA0-41AD-A7F2-C51EED10B8F9}" type="pres">
      <dgm:prSet presAssocID="{7BB68BE2-3B9A-4A5F-86A3-32BBE32A4122}" presName="sibTrans" presStyleLbl="sibTrans2D1" presStyleIdx="0" presStyleCnt="7"/>
      <dgm:spPr/>
    </dgm:pt>
    <dgm:pt modelId="{62D6E476-20FF-4FC4-A7AA-DB4278027EE2}" type="pres">
      <dgm:prSet presAssocID="{3FC789FE-2219-40CB-B503-1B382F3208D3}" presName="node" presStyleLbl="node1" presStyleIdx="1" presStyleCnt="7">
        <dgm:presLayoutVars>
          <dgm:bulletEnabled val="1"/>
        </dgm:presLayoutVars>
      </dgm:prSet>
      <dgm:spPr/>
      <dgm:t>
        <a:bodyPr/>
        <a:lstStyle/>
        <a:p>
          <a:endParaRPr lang="en-US"/>
        </a:p>
      </dgm:t>
    </dgm:pt>
    <dgm:pt modelId="{F05EB7C7-E172-462E-88B6-07DF93040120}" type="pres">
      <dgm:prSet presAssocID="{3FC789FE-2219-40CB-B503-1B382F3208D3}" presName="dummy" presStyleCnt="0"/>
      <dgm:spPr/>
    </dgm:pt>
    <dgm:pt modelId="{F13655B0-D5D8-4078-AE48-2470B56C3A4B}" type="pres">
      <dgm:prSet presAssocID="{CC7AC4CE-7559-40F1-8CB6-7CBA1FC5F43D}" presName="sibTrans" presStyleLbl="sibTrans2D1" presStyleIdx="1" presStyleCnt="7"/>
      <dgm:spPr/>
    </dgm:pt>
    <dgm:pt modelId="{4A475EBB-BC69-4D43-BFE4-A0267927F794}" type="pres">
      <dgm:prSet presAssocID="{4C2473BF-ACD0-4731-8EAA-FBD0E112B663}" presName="node" presStyleLbl="node1" presStyleIdx="2" presStyleCnt="7">
        <dgm:presLayoutVars>
          <dgm:bulletEnabled val="1"/>
        </dgm:presLayoutVars>
      </dgm:prSet>
      <dgm:spPr/>
    </dgm:pt>
    <dgm:pt modelId="{433A2E20-9CA0-416D-B726-822B0B6A8337}" type="pres">
      <dgm:prSet presAssocID="{4C2473BF-ACD0-4731-8EAA-FBD0E112B663}" presName="dummy" presStyleCnt="0"/>
      <dgm:spPr/>
    </dgm:pt>
    <dgm:pt modelId="{6C768F89-F2C5-4647-B325-6C7BD92A672E}" type="pres">
      <dgm:prSet presAssocID="{44A16CBA-8D36-4D13-87E9-BA1C872B4CDE}" presName="sibTrans" presStyleLbl="sibTrans2D1" presStyleIdx="2" presStyleCnt="7"/>
      <dgm:spPr/>
    </dgm:pt>
    <dgm:pt modelId="{BFBEC04E-2085-44A7-AFFB-E1561049F9EE}" type="pres">
      <dgm:prSet presAssocID="{B2C67EFE-0880-47E2-B652-3E658B9F1091}" presName="node" presStyleLbl="node1" presStyleIdx="3" presStyleCnt="7">
        <dgm:presLayoutVars>
          <dgm:bulletEnabled val="1"/>
        </dgm:presLayoutVars>
      </dgm:prSet>
      <dgm:spPr/>
    </dgm:pt>
    <dgm:pt modelId="{4FFF8483-34C6-4378-AD8B-D7BF334222E2}" type="pres">
      <dgm:prSet presAssocID="{B2C67EFE-0880-47E2-B652-3E658B9F1091}" presName="dummy" presStyleCnt="0"/>
      <dgm:spPr/>
    </dgm:pt>
    <dgm:pt modelId="{760665C2-D5AF-4499-B4D0-31E4E3C2BE29}" type="pres">
      <dgm:prSet presAssocID="{F0827BBD-0AC0-42E5-B598-910E594B0BE0}" presName="sibTrans" presStyleLbl="sibTrans2D1" presStyleIdx="3" presStyleCnt="7"/>
      <dgm:spPr/>
    </dgm:pt>
    <dgm:pt modelId="{6A630E97-B306-4A8E-9701-958501CBE1DC}" type="pres">
      <dgm:prSet presAssocID="{434ED013-BE25-4833-AB65-E97F0C08D682}" presName="node" presStyleLbl="node1" presStyleIdx="4" presStyleCnt="7">
        <dgm:presLayoutVars>
          <dgm:bulletEnabled val="1"/>
        </dgm:presLayoutVars>
      </dgm:prSet>
      <dgm:spPr/>
      <dgm:t>
        <a:bodyPr/>
        <a:lstStyle/>
        <a:p>
          <a:endParaRPr lang="en-US"/>
        </a:p>
      </dgm:t>
    </dgm:pt>
    <dgm:pt modelId="{3F160C4F-5F81-4823-9205-E4E9FC7F73AB}" type="pres">
      <dgm:prSet presAssocID="{434ED013-BE25-4833-AB65-E97F0C08D682}" presName="dummy" presStyleCnt="0"/>
      <dgm:spPr/>
    </dgm:pt>
    <dgm:pt modelId="{06F804C7-2B20-4181-A91C-F5B22745AA20}" type="pres">
      <dgm:prSet presAssocID="{64AC9C5C-A916-40A1-B40D-9F555512F6CC}" presName="sibTrans" presStyleLbl="sibTrans2D1" presStyleIdx="4" presStyleCnt="7"/>
      <dgm:spPr/>
    </dgm:pt>
    <dgm:pt modelId="{B3F30484-C359-47C5-BFF4-256321C5829D}" type="pres">
      <dgm:prSet presAssocID="{56417B18-4AAA-4940-A122-2FC3061060AE}" presName="node" presStyleLbl="node1" presStyleIdx="5" presStyleCnt="7">
        <dgm:presLayoutVars>
          <dgm:bulletEnabled val="1"/>
        </dgm:presLayoutVars>
      </dgm:prSet>
      <dgm:spPr/>
    </dgm:pt>
    <dgm:pt modelId="{B963195E-44AD-47A1-9092-BD8953D458EF}" type="pres">
      <dgm:prSet presAssocID="{56417B18-4AAA-4940-A122-2FC3061060AE}" presName="dummy" presStyleCnt="0"/>
      <dgm:spPr/>
    </dgm:pt>
    <dgm:pt modelId="{F15A17E9-A321-4197-993E-5B86D71E38A7}" type="pres">
      <dgm:prSet presAssocID="{81142AB9-2E39-4585-8B7F-9251B6215AEE}" presName="sibTrans" presStyleLbl="sibTrans2D1" presStyleIdx="5" presStyleCnt="7"/>
      <dgm:spPr/>
    </dgm:pt>
    <dgm:pt modelId="{549265BA-D8E5-46AD-A983-68862393C4D4}" type="pres">
      <dgm:prSet presAssocID="{07F37D3D-9599-4902-9985-4EBA4F6A34EC}" presName="node" presStyleLbl="node1" presStyleIdx="6" presStyleCnt="7">
        <dgm:presLayoutVars>
          <dgm:bulletEnabled val="1"/>
        </dgm:presLayoutVars>
      </dgm:prSet>
      <dgm:spPr/>
      <dgm:t>
        <a:bodyPr/>
        <a:lstStyle/>
        <a:p>
          <a:endParaRPr lang="en-US"/>
        </a:p>
      </dgm:t>
    </dgm:pt>
    <dgm:pt modelId="{BFEE6002-E7E7-4EA3-A2B9-EDE77A1C2D2D}" type="pres">
      <dgm:prSet presAssocID="{07F37D3D-9599-4902-9985-4EBA4F6A34EC}" presName="dummy" presStyleCnt="0"/>
      <dgm:spPr/>
    </dgm:pt>
    <dgm:pt modelId="{2C2AD653-9A23-46B1-A2CB-6061FF784DF1}" type="pres">
      <dgm:prSet presAssocID="{B81A913B-1FCC-4C75-8BE8-5F1F709C2CCA}" presName="sibTrans" presStyleLbl="sibTrans2D1" presStyleIdx="6" presStyleCnt="7"/>
      <dgm:spPr/>
    </dgm:pt>
  </dgm:ptLst>
  <dgm:cxnLst>
    <dgm:cxn modelId="{D0CC7957-0BA1-4736-BA03-06DC17FFF77C}" type="presOf" srcId="{4C2473BF-ACD0-4731-8EAA-FBD0E112B663}" destId="{4A475EBB-BC69-4D43-BFE4-A0267927F794}" srcOrd="0" destOrd="0" presId="urn:microsoft.com/office/officeart/2005/8/layout/radial6"/>
    <dgm:cxn modelId="{EEC1D2EA-376A-4321-A35C-55DC83CA55F8}" srcId="{3EAB1B6F-2DC7-47B0-A22B-2E7712D1CEB0}" destId="{07E923BC-FDF6-43F8-A7EC-BD8D9EB7DD3C}" srcOrd="0" destOrd="0" parTransId="{DBCECF9D-97D9-456B-A368-551CBD581890}" sibTransId="{7BB68BE2-3B9A-4A5F-86A3-32BBE32A4122}"/>
    <dgm:cxn modelId="{DB5D930F-A357-4515-AC1E-A9851E475F33}" srcId="{3EAB1B6F-2DC7-47B0-A22B-2E7712D1CEB0}" destId="{434ED013-BE25-4833-AB65-E97F0C08D682}" srcOrd="4" destOrd="0" parTransId="{3A9EBFB9-7F7F-45E5-B361-2BBABEDFBFA9}" sibTransId="{64AC9C5C-A916-40A1-B40D-9F555512F6CC}"/>
    <dgm:cxn modelId="{65773B3A-CD75-4B26-973E-C7048BF2ACC7}" type="presOf" srcId="{B81A913B-1FCC-4C75-8BE8-5F1F709C2CCA}" destId="{2C2AD653-9A23-46B1-A2CB-6061FF784DF1}" srcOrd="0" destOrd="0" presId="urn:microsoft.com/office/officeart/2005/8/layout/radial6"/>
    <dgm:cxn modelId="{78476733-65B0-4005-9FE0-22A16102B73E}" type="presOf" srcId="{3EAB1B6F-2DC7-47B0-A22B-2E7712D1CEB0}" destId="{45AC146B-CCE8-4833-9760-C0AE4AC3E14B}" srcOrd="0" destOrd="0" presId="urn:microsoft.com/office/officeart/2005/8/layout/radial6"/>
    <dgm:cxn modelId="{88FDCD9D-1020-43FB-A1FF-48790757361A}" type="presOf" srcId="{56417B18-4AAA-4940-A122-2FC3061060AE}" destId="{B3F30484-C359-47C5-BFF4-256321C5829D}" srcOrd="0" destOrd="0" presId="urn:microsoft.com/office/officeart/2005/8/layout/radial6"/>
    <dgm:cxn modelId="{A323C43B-2D56-4B06-BDCF-39D0BD753180}" type="presOf" srcId="{07F37D3D-9599-4902-9985-4EBA4F6A34EC}" destId="{549265BA-D8E5-46AD-A983-68862393C4D4}" srcOrd="0" destOrd="0" presId="urn:microsoft.com/office/officeart/2005/8/layout/radial6"/>
    <dgm:cxn modelId="{0223C345-8434-40E7-B9D1-2D4A5B738F18}" type="presOf" srcId="{3FC789FE-2219-40CB-B503-1B382F3208D3}" destId="{62D6E476-20FF-4FC4-A7AA-DB4278027EE2}" srcOrd="0" destOrd="0" presId="urn:microsoft.com/office/officeart/2005/8/layout/radial6"/>
    <dgm:cxn modelId="{F534A548-0E88-47F3-AD40-8048E2BE55ED}" srcId="{3EAB1B6F-2DC7-47B0-A22B-2E7712D1CEB0}" destId="{4C2473BF-ACD0-4731-8EAA-FBD0E112B663}" srcOrd="2" destOrd="0" parTransId="{611B72E1-8600-4115-8C8C-6592190ABE05}" sibTransId="{44A16CBA-8D36-4D13-87E9-BA1C872B4CDE}"/>
    <dgm:cxn modelId="{4F41FD3B-468F-4269-AB7B-D5D043D1230D}" srcId="{D93A200A-F201-40B1-BA3E-6EAEE426C271}" destId="{3EAB1B6F-2DC7-47B0-A22B-2E7712D1CEB0}" srcOrd="0" destOrd="0" parTransId="{5C59907C-5E05-46D2-AD1C-5BE6DE05DC1B}" sibTransId="{F42315D4-D076-4CB7-8E42-74FEF7759A79}"/>
    <dgm:cxn modelId="{ABD11509-2BC5-4BB8-9377-4E70178A7416}" type="presOf" srcId="{81142AB9-2E39-4585-8B7F-9251B6215AEE}" destId="{F15A17E9-A321-4197-993E-5B86D71E38A7}" srcOrd="0" destOrd="0" presId="urn:microsoft.com/office/officeart/2005/8/layout/radial6"/>
    <dgm:cxn modelId="{DE32976A-545E-4902-9D73-449841E043FF}" type="presOf" srcId="{44A16CBA-8D36-4D13-87E9-BA1C872B4CDE}" destId="{6C768F89-F2C5-4647-B325-6C7BD92A672E}" srcOrd="0" destOrd="0" presId="urn:microsoft.com/office/officeart/2005/8/layout/radial6"/>
    <dgm:cxn modelId="{BB0F750D-B769-402C-8EA3-6F3CBAAFCB66}" type="presOf" srcId="{434ED013-BE25-4833-AB65-E97F0C08D682}" destId="{6A630E97-B306-4A8E-9701-958501CBE1DC}" srcOrd="0" destOrd="0" presId="urn:microsoft.com/office/officeart/2005/8/layout/radial6"/>
    <dgm:cxn modelId="{71FDED40-D610-426E-82C9-4A9DFCAB1803}" type="presOf" srcId="{7BB68BE2-3B9A-4A5F-86A3-32BBE32A4122}" destId="{74ACA019-0AA0-41AD-A7F2-C51EED10B8F9}" srcOrd="0" destOrd="0" presId="urn:microsoft.com/office/officeart/2005/8/layout/radial6"/>
    <dgm:cxn modelId="{DBC8276A-68AB-49F6-8C29-4F7ECC0E3826}" type="presOf" srcId="{64AC9C5C-A916-40A1-B40D-9F555512F6CC}" destId="{06F804C7-2B20-4181-A91C-F5B22745AA20}" srcOrd="0" destOrd="0" presId="urn:microsoft.com/office/officeart/2005/8/layout/radial6"/>
    <dgm:cxn modelId="{960270D9-3566-49B1-84CA-36E2E557C9FC}" type="presOf" srcId="{07E923BC-FDF6-43F8-A7EC-BD8D9EB7DD3C}" destId="{81B3E30A-A0DD-44E2-9DA5-C2F2D56201D2}" srcOrd="0" destOrd="0" presId="urn:microsoft.com/office/officeart/2005/8/layout/radial6"/>
    <dgm:cxn modelId="{B6FF12E5-2FD7-4E1E-8B10-F1F9B3F07B82}" srcId="{3EAB1B6F-2DC7-47B0-A22B-2E7712D1CEB0}" destId="{3FC789FE-2219-40CB-B503-1B382F3208D3}" srcOrd="1" destOrd="0" parTransId="{8A3633DE-8E66-4711-BCA5-424BA15C1185}" sibTransId="{CC7AC4CE-7559-40F1-8CB6-7CBA1FC5F43D}"/>
    <dgm:cxn modelId="{34E9152E-D469-4C09-9DFE-E2169B34D9A6}" type="presOf" srcId="{D93A200A-F201-40B1-BA3E-6EAEE426C271}" destId="{FDF34A58-7CF8-4355-8D81-E542937C553C}" srcOrd="0" destOrd="0" presId="urn:microsoft.com/office/officeart/2005/8/layout/radial6"/>
    <dgm:cxn modelId="{0E672408-B633-4336-B035-F94B809460AE}" type="presOf" srcId="{B2C67EFE-0880-47E2-B652-3E658B9F1091}" destId="{BFBEC04E-2085-44A7-AFFB-E1561049F9EE}" srcOrd="0" destOrd="0" presId="urn:microsoft.com/office/officeart/2005/8/layout/radial6"/>
    <dgm:cxn modelId="{DF026445-E578-409F-905D-5BECD7067056}" srcId="{3EAB1B6F-2DC7-47B0-A22B-2E7712D1CEB0}" destId="{07F37D3D-9599-4902-9985-4EBA4F6A34EC}" srcOrd="6" destOrd="0" parTransId="{32238DD1-2AC1-46A7-8324-5A1D4388FFA5}" sibTransId="{B81A913B-1FCC-4C75-8BE8-5F1F709C2CCA}"/>
    <dgm:cxn modelId="{05C96975-3F6A-40B5-90CB-63E194A41267}" type="presOf" srcId="{CC7AC4CE-7559-40F1-8CB6-7CBA1FC5F43D}" destId="{F13655B0-D5D8-4078-AE48-2470B56C3A4B}" srcOrd="0" destOrd="0" presId="urn:microsoft.com/office/officeart/2005/8/layout/radial6"/>
    <dgm:cxn modelId="{15044CF7-0DD2-459E-BE69-EC6D41179872}" srcId="{3EAB1B6F-2DC7-47B0-A22B-2E7712D1CEB0}" destId="{56417B18-4AAA-4940-A122-2FC3061060AE}" srcOrd="5" destOrd="0" parTransId="{83ADCB01-12E0-4DEC-BEE7-5208A00D84D0}" sibTransId="{81142AB9-2E39-4585-8B7F-9251B6215AEE}"/>
    <dgm:cxn modelId="{5C20EFB8-7453-4E4E-96ED-0F37DC090AD7}" type="presOf" srcId="{F0827BBD-0AC0-42E5-B598-910E594B0BE0}" destId="{760665C2-D5AF-4499-B4D0-31E4E3C2BE29}" srcOrd="0" destOrd="0" presId="urn:microsoft.com/office/officeart/2005/8/layout/radial6"/>
    <dgm:cxn modelId="{082C382C-456C-4273-BC47-A87E0A27C71D}" srcId="{3EAB1B6F-2DC7-47B0-A22B-2E7712D1CEB0}" destId="{B2C67EFE-0880-47E2-B652-3E658B9F1091}" srcOrd="3" destOrd="0" parTransId="{CF4B533E-F203-4057-951A-6E5BE0638D10}" sibTransId="{F0827BBD-0AC0-42E5-B598-910E594B0BE0}"/>
    <dgm:cxn modelId="{90117E3D-82ED-4026-BCAD-1AE58576F923}" type="presParOf" srcId="{FDF34A58-7CF8-4355-8D81-E542937C553C}" destId="{45AC146B-CCE8-4833-9760-C0AE4AC3E14B}" srcOrd="0" destOrd="0" presId="urn:microsoft.com/office/officeart/2005/8/layout/radial6"/>
    <dgm:cxn modelId="{B4D8F837-42FD-4BEA-ABFA-B52107982ABA}" type="presParOf" srcId="{FDF34A58-7CF8-4355-8D81-E542937C553C}" destId="{81B3E30A-A0DD-44E2-9DA5-C2F2D56201D2}" srcOrd="1" destOrd="0" presId="urn:microsoft.com/office/officeart/2005/8/layout/radial6"/>
    <dgm:cxn modelId="{03AAAA2C-3FE2-49EB-8039-105DC04BE0AA}" type="presParOf" srcId="{FDF34A58-7CF8-4355-8D81-E542937C553C}" destId="{26373E88-AF6E-4AA0-A7CD-7F5BA58AFE3E}" srcOrd="2" destOrd="0" presId="urn:microsoft.com/office/officeart/2005/8/layout/radial6"/>
    <dgm:cxn modelId="{B814BFF7-93D6-41B6-B513-1B1EBAE55BF1}" type="presParOf" srcId="{FDF34A58-7CF8-4355-8D81-E542937C553C}" destId="{74ACA019-0AA0-41AD-A7F2-C51EED10B8F9}" srcOrd="3" destOrd="0" presId="urn:microsoft.com/office/officeart/2005/8/layout/radial6"/>
    <dgm:cxn modelId="{356F894B-BBB0-4895-B803-BE3B143FBFDA}" type="presParOf" srcId="{FDF34A58-7CF8-4355-8D81-E542937C553C}" destId="{62D6E476-20FF-4FC4-A7AA-DB4278027EE2}" srcOrd="4" destOrd="0" presId="urn:microsoft.com/office/officeart/2005/8/layout/radial6"/>
    <dgm:cxn modelId="{CE1865AB-2023-4CAD-A1B0-258076CFECFA}" type="presParOf" srcId="{FDF34A58-7CF8-4355-8D81-E542937C553C}" destId="{F05EB7C7-E172-462E-88B6-07DF93040120}" srcOrd="5" destOrd="0" presId="urn:microsoft.com/office/officeart/2005/8/layout/radial6"/>
    <dgm:cxn modelId="{772DD23D-6327-4EBA-87F4-510C2404DFFC}" type="presParOf" srcId="{FDF34A58-7CF8-4355-8D81-E542937C553C}" destId="{F13655B0-D5D8-4078-AE48-2470B56C3A4B}" srcOrd="6" destOrd="0" presId="urn:microsoft.com/office/officeart/2005/8/layout/radial6"/>
    <dgm:cxn modelId="{F3402468-C68B-438A-9EDA-92D91F9A0295}" type="presParOf" srcId="{FDF34A58-7CF8-4355-8D81-E542937C553C}" destId="{4A475EBB-BC69-4D43-BFE4-A0267927F794}" srcOrd="7" destOrd="0" presId="urn:microsoft.com/office/officeart/2005/8/layout/radial6"/>
    <dgm:cxn modelId="{13911906-3031-4D1D-A39C-DB055FB15935}" type="presParOf" srcId="{FDF34A58-7CF8-4355-8D81-E542937C553C}" destId="{433A2E20-9CA0-416D-B726-822B0B6A8337}" srcOrd="8" destOrd="0" presId="urn:microsoft.com/office/officeart/2005/8/layout/radial6"/>
    <dgm:cxn modelId="{D1764B5B-F6F4-4937-ADF0-BABEF190DFF7}" type="presParOf" srcId="{FDF34A58-7CF8-4355-8D81-E542937C553C}" destId="{6C768F89-F2C5-4647-B325-6C7BD92A672E}" srcOrd="9" destOrd="0" presId="urn:microsoft.com/office/officeart/2005/8/layout/radial6"/>
    <dgm:cxn modelId="{77269082-D95C-49CD-A8F3-20D64ABA3599}" type="presParOf" srcId="{FDF34A58-7CF8-4355-8D81-E542937C553C}" destId="{BFBEC04E-2085-44A7-AFFB-E1561049F9EE}" srcOrd="10" destOrd="0" presId="urn:microsoft.com/office/officeart/2005/8/layout/radial6"/>
    <dgm:cxn modelId="{A4916FF1-F861-400D-A256-88C7328BB511}" type="presParOf" srcId="{FDF34A58-7CF8-4355-8D81-E542937C553C}" destId="{4FFF8483-34C6-4378-AD8B-D7BF334222E2}" srcOrd="11" destOrd="0" presId="urn:microsoft.com/office/officeart/2005/8/layout/radial6"/>
    <dgm:cxn modelId="{28537E0A-B1B8-4739-8F7C-A70C198882F0}" type="presParOf" srcId="{FDF34A58-7CF8-4355-8D81-E542937C553C}" destId="{760665C2-D5AF-4499-B4D0-31E4E3C2BE29}" srcOrd="12" destOrd="0" presId="urn:microsoft.com/office/officeart/2005/8/layout/radial6"/>
    <dgm:cxn modelId="{6C8DC673-814F-4E99-B508-E3260C804BE1}" type="presParOf" srcId="{FDF34A58-7CF8-4355-8D81-E542937C553C}" destId="{6A630E97-B306-4A8E-9701-958501CBE1DC}" srcOrd="13" destOrd="0" presId="urn:microsoft.com/office/officeart/2005/8/layout/radial6"/>
    <dgm:cxn modelId="{EFD1199A-6E96-4A3D-9CCC-56C769B253B3}" type="presParOf" srcId="{FDF34A58-7CF8-4355-8D81-E542937C553C}" destId="{3F160C4F-5F81-4823-9205-E4E9FC7F73AB}" srcOrd="14" destOrd="0" presId="urn:microsoft.com/office/officeart/2005/8/layout/radial6"/>
    <dgm:cxn modelId="{AB84C347-B0B4-4B38-BB9D-5EEBC821CC38}" type="presParOf" srcId="{FDF34A58-7CF8-4355-8D81-E542937C553C}" destId="{06F804C7-2B20-4181-A91C-F5B22745AA20}" srcOrd="15" destOrd="0" presId="urn:microsoft.com/office/officeart/2005/8/layout/radial6"/>
    <dgm:cxn modelId="{EB2521B7-3A33-478C-9E89-AA99B0B03593}" type="presParOf" srcId="{FDF34A58-7CF8-4355-8D81-E542937C553C}" destId="{B3F30484-C359-47C5-BFF4-256321C5829D}" srcOrd="16" destOrd="0" presId="urn:microsoft.com/office/officeart/2005/8/layout/radial6"/>
    <dgm:cxn modelId="{1C2D7E44-45AB-4B59-A546-862732E988F8}" type="presParOf" srcId="{FDF34A58-7CF8-4355-8D81-E542937C553C}" destId="{B963195E-44AD-47A1-9092-BD8953D458EF}" srcOrd="17" destOrd="0" presId="urn:microsoft.com/office/officeart/2005/8/layout/radial6"/>
    <dgm:cxn modelId="{5C0739E9-0523-4D82-966D-8F88CDBE0B8A}" type="presParOf" srcId="{FDF34A58-7CF8-4355-8D81-E542937C553C}" destId="{F15A17E9-A321-4197-993E-5B86D71E38A7}" srcOrd="18" destOrd="0" presId="urn:microsoft.com/office/officeart/2005/8/layout/radial6"/>
    <dgm:cxn modelId="{49D45F60-77D7-4681-9B28-5ED6F15C8C4A}" type="presParOf" srcId="{FDF34A58-7CF8-4355-8D81-E542937C553C}" destId="{549265BA-D8E5-46AD-A983-68862393C4D4}" srcOrd="19" destOrd="0" presId="urn:microsoft.com/office/officeart/2005/8/layout/radial6"/>
    <dgm:cxn modelId="{16297352-C1BC-49DD-AB05-3EFCB23BB00D}" type="presParOf" srcId="{FDF34A58-7CF8-4355-8D81-E542937C553C}" destId="{BFEE6002-E7E7-4EA3-A2B9-EDE77A1C2D2D}" srcOrd="20" destOrd="0" presId="urn:microsoft.com/office/officeart/2005/8/layout/radial6"/>
    <dgm:cxn modelId="{AE513175-B061-4EDA-8A23-7EF58C7EDF5E}" type="presParOf" srcId="{FDF34A58-7CF8-4355-8D81-E542937C553C}" destId="{2C2AD653-9A23-46B1-A2CB-6061FF784DF1}" srcOrd="21"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4F1BDDF-31ED-4401-91BA-2BEE6B21984D}" type="doc">
      <dgm:prSet loTypeId="urn:microsoft.com/office/officeart/2005/8/layout/cycle5" loCatId="cycle" qsTypeId="urn:microsoft.com/office/officeart/2005/8/quickstyle/simple3" qsCatId="simple" csTypeId="urn:microsoft.com/office/officeart/2005/8/colors/accent1_5" csCatId="accent1" phldr="1"/>
      <dgm:spPr/>
      <dgm:t>
        <a:bodyPr/>
        <a:lstStyle/>
        <a:p>
          <a:endParaRPr lang="en-US"/>
        </a:p>
      </dgm:t>
    </dgm:pt>
    <dgm:pt modelId="{6D1A3C55-45DB-477E-9460-FE04B6AEECDF}">
      <dgm:prSet phldrT="[Text]"/>
      <dgm:spPr/>
      <dgm:t>
        <a:bodyPr/>
        <a:lstStyle/>
        <a:p>
          <a:r>
            <a:rPr lang="en-US" b="1" dirty="0" smtClean="0"/>
            <a:t>Activist/ Experience</a:t>
          </a:r>
          <a:endParaRPr lang="en-US" b="1" dirty="0"/>
        </a:p>
      </dgm:t>
    </dgm:pt>
    <dgm:pt modelId="{31565069-1280-4DA2-832F-C8662B71EFFC}" type="parTrans" cxnId="{07DE4DE5-3C0D-42ED-BBB1-30F697C016FA}">
      <dgm:prSet/>
      <dgm:spPr/>
      <dgm:t>
        <a:bodyPr/>
        <a:lstStyle/>
        <a:p>
          <a:endParaRPr lang="en-US" b="1"/>
        </a:p>
      </dgm:t>
    </dgm:pt>
    <dgm:pt modelId="{2827C088-CDD9-4045-A200-12E2CAF35A62}" type="sibTrans" cxnId="{07DE4DE5-3C0D-42ED-BBB1-30F697C016FA}">
      <dgm:prSet/>
      <dgm:spPr/>
      <dgm:t>
        <a:bodyPr/>
        <a:lstStyle/>
        <a:p>
          <a:endParaRPr lang="en-US" b="1"/>
        </a:p>
      </dgm:t>
    </dgm:pt>
    <dgm:pt modelId="{155C0AE7-28B7-4840-B03B-10B0B8FF5E0F}">
      <dgm:prSet phldrT="[Text]"/>
      <dgm:spPr/>
      <dgm:t>
        <a:bodyPr/>
        <a:lstStyle/>
        <a:p>
          <a:r>
            <a:rPr lang="en-US" b="1" dirty="0" smtClean="0"/>
            <a:t>Reflector/ Reflection and review of experience</a:t>
          </a:r>
          <a:endParaRPr lang="en-US" b="1" dirty="0"/>
        </a:p>
      </dgm:t>
    </dgm:pt>
    <dgm:pt modelId="{CB26BEF5-39D2-4F20-8CC4-99C5047B1DBB}" type="parTrans" cxnId="{718683D9-3AA5-49B0-8450-2E64C106AE5C}">
      <dgm:prSet/>
      <dgm:spPr/>
      <dgm:t>
        <a:bodyPr/>
        <a:lstStyle/>
        <a:p>
          <a:endParaRPr lang="en-US" b="1"/>
        </a:p>
      </dgm:t>
    </dgm:pt>
    <dgm:pt modelId="{9EC7DE74-AC0A-4AC5-A28E-F73E6DBBF206}" type="sibTrans" cxnId="{718683D9-3AA5-49B0-8450-2E64C106AE5C}">
      <dgm:prSet/>
      <dgm:spPr/>
      <dgm:t>
        <a:bodyPr/>
        <a:lstStyle/>
        <a:p>
          <a:endParaRPr lang="en-US" b="1"/>
        </a:p>
      </dgm:t>
    </dgm:pt>
    <dgm:pt modelId="{68694133-C85E-4870-B95B-BE438A39ED85}">
      <dgm:prSet phldrT="[Text]"/>
      <dgm:spPr/>
      <dgm:t>
        <a:bodyPr/>
        <a:lstStyle/>
        <a:p>
          <a:r>
            <a:rPr lang="en-US" b="1" dirty="0" smtClean="0"/>
            <a:t>Theorist/ conclusions</a:t>
          </a:r>
          <a:endParaRPr lang="en-US" b="1" dirty="0"/>
        </a:p>
      </dgm:t>
    </dgm:pt>
    <dgm:pt modelId="{971FE207-432C-446A-9D31-F6F1A120F4FF}" type="parTrans" cxnId="{8104D9AA-6E2A-4974-A6DB-5BB3502F4803}">
      <dgm:prSet/>
      <dgm:spPr/>
      <dgm:t>
        <a:bodyPr/>
        <a:lstStyle/>
        <a:p>
          <a:endParaRPr lang="en-US" b="1"/>
        </a:p>
      </dgm:t>
    </dgm:pt>
    <dgm:pt modelId="{2BD30337-07F9-4540-A835-5BE6BA21393E}" type="sibTrans" cxnId="{8104D9AA-6E2A-4974-A6DB-5BB3502F4803}">
      <dgm:prSet/>
      <dgm:spPr/>
      <dgm:t>
        <a:bodyPr/>
        <a:lstStyle/>
        <a:p>
          <a:endParaRPr lang="en-US" b="1"/>
        </a:p>
      </dgm:t>
    </dgm:pt>
    <dgm:pt modelId="{E4663352-D921-4C40-8DE1-DD77D60A0DAD}">
      <dgm:prSet phldrT="[Text]"/>
      <dgm:spPr/>
      <dgm:t>
        <a:bodyPr/>
        <a:lstStyle/>
        <a:p>
          <a:r>
            <a:rPr lang="en-US" b="1" dirty="0" smtClean="0"/>
            <a:t>Pragmatist/ planning</a:t>
          </a:r>
          <a:endParaRPr lang="en-US" b="1" dirty="0"/>
        </a:p>
      </dgm:t>
    </dgm:pt>
    <dgm:pt modelId="{9417FB98-BD19-4CD8-8988-AABFACBD5914}" type="parTrans" cxnId="{3856A9B1-8D12-40EE-91BB-418BC81012FB}">
      <dgm:prSet/>
      <dgm:spPr/>
      <dgm:t>
        <a:bodyPr/>
        <a:lstStyle/>
        <a:p>
          <a:endParaRPr lang="en-US" b="1"/>
        </a:p>
      </dgm:t>
    </dgm:pt>
    <dgm:pt modelId="{0A063C62-9B1B-4D3C-B3F1-975B74F1484F}" type="sibTrans" cxnId="{3856A9B1-8D12-40EE-91BB-418BC81012FB}">
      <dgm:prSet/>
      <dgm:spPr/>
      <dgm:t>
        <a:bodyPr/>
        <a:lstStyle/>
        <a:p>
          <a:endParaRPr lang="en-US" b="1"/>
        </a:p>
      </dgm:t>
    </dgm:pt>
    <dgm:pt modelId="{E7BF9AAB-2F95-41E8-B486-4791177991EC}" type="pres">
      <dgm:prSet presAssocID="{E4F1BDDF-31ED-4401-91BA-2BEE6B21984D}" presName="cycle" presStyleCnt="0">
        <dgm:presLayoutVars>
          <dgm:dir/>
          <dgm:resizeHandles val="exact"/>
        </dgm:presLayoutVars>
      </dgm:prSet>
      <dgm:spPr/>
      <dgm:t>
        <a:bodyPr/>
        <a:lstStyle/>
        <a:p>
          <a:endParaRPr lang="en-US"/>
        </a:p>
      </dgm:t>
    </dgm:pt>
    <dgm:pt modelId="{DEAA8C01-D967-4814-9DEE-51A2D5093AC0}" type="pres">
      <dgm:prSet presAssocID="{6D1A3C55-45DB-477E-9460-FE04B6AEECDF}" presName="node" presStyleLbl="node1" presStyleIdx="0" presStyleCnt="4">
        <dgm:presLayoutVars>
          <dgm:bulletEnabled val="1"/>
        </dgm:presLayoutVars>
      </dgm:prSet>
      <dgm:spPr/>
      <dgm:t>
        <a:bodyPr/>
        <a:lstStyle/>
        <a:p>
          <a:endParaRPr lang="en-US"/>
        </a:p>
      </dgm:t>
    </dgm:pt>
    <dgm:pt modelId="{23F05768-C594-49C1-A7F8-9C4AFC57ABE0}" type="pres">
      <dgm:prSet presAssocID="{6D1A3C55-45DB-477E-9460-FE04B6AEECDF}" presName="spNode" presStyleCnt="0"/>
      <dgm:spPr/>
    </dgm:pt>
    <dgm:pt modelId="{F0CC3C1D-93AF-45D6-A9CA-326A3D146177}" type="pres">
      <dgm:prSet presAssocID="{2827C088-CDD9-4045-A200-12E2CAF35A62}" presName="sibTrans" presStyleLbl="sibTrans1D1" presStyleIdx="0" presStyleCnt="4"/>
      <dgm:spPr/>
      <dgm:t>
        <a:bodyPr/>
        <a:lstStyle/>
        <a:p>
          <a:endParaRPr lang="en-US"/>
        </a:p>
      </dgm:t>
    </dgm:pt>
    <dgm:pt modelId="{7AA505DE-1D49-45EB-8F48-60924F1C3EF5}" type="pres">
      <dgm:prSet presAssocID="{155C0AE7-28B7-4840-B03B-10B0B8FF5E0F}" presName="node" presStyleLbl="node1" presStyleIdx="1" presStyleCnt="4">
        <dgm:presLayoutVars>
          <dgm:bulletEnabled val="1"/>
        </dgm:presLayoutVars>
      </dgm:prSet>
      <dgm:spPr/>
      <dgm:t>
        <a:bodyPr/>
        <a:lstStyle/>
        <a:p>
          <a:endParaRPr lang="en-US"/>
        </a:p>
      </dgm:t>
    </dgm:pt>
    <dgm:pt modelId="{5FF7B182-3662-4558-83DB-140C96884DF1}" type="pres">
      <dgm:prSet presAssocID="{155C0AE7-28B7-4840-B03B-10B0B8FF5E0F}" presName="spNode" presStyleCnt="0"/>
      <dgm:spPr/>
    </dgm:pt>
    <dgm:pt modelId="{93AA154C-ABAA-487F-A328-370AC9661962}" type="pres">
      <dgm:prSet presAssocID="{9EC7DE74-AC0A-4AC5-A28E-F73E6DBBF206}" presName="sibTrans" presStyleLbl="sibTrans1D1" presStyleIdx="1" presStyleCnt="4"/>
      <dgm:spPr/>
      <dgm:t>
        <a:bodyPr/>
        <a:lstStyle/>
        <a:p>
          <a:endParaRPr lang="en-US"/>
        </a:p>
      </dgm:t>
    </dgm:pt>
    <dgm:pt modelId="{9ADCCB40-C278-4CFB-A50C-706E67693CB3}" type="pres">
      <dgm:prSet presAssocID="{68694133-C85E-4870-B95B-BE438A39ED85}" presName="node" presStyleLbl="node1" presStyleIdx="2" presStyleCnt="4">
        <dgm:presLayoutVars>
          <dgm:bulletEnabled val="1"/>
        </dgm:presLayoutVars>
      </dgm:prSet>
      <dgm:spPr/>
      <dgm:t>
        <a:bodyPr/>
        <a:lstStyle/>
        <a:p>
          <a:endParaRPr lang="en-US"/>
        </a:p>
      </dgm:t>
    </dgm:pt>
    <dgm:pt modelId="{5AC90D5F-A9CD-41EE-838A-55905B7A3C25}" type="pres">
      <dgm:prSet presAssocID="{68694133-C85E-4870-B95B-BE438A39ED85}" presName="spNode" presStyleCnt="0"/>
      <dgm:spPr/>
    </dgm:pt>
    <dgm:pt modelId="{43C64844-FCF5-4BE4-8A16-4ADD5C117C73}" type="pres">
      <dgm:prSet presAssocID="{2BD30337-07F9-4540-A835-5BE6BA21393E}" presName="sibTrans" presStyleLbl="sibTrans1D1" presStyleIdx="2" presStyleCnt="4"/>
      <dgm:spPr/>
      <dgm:t>
        <a:bodyPr/>
        <a:lstStyle/>
        <a:p>
          <a:endParaRPr lang="en-US"/>
        </a:p>
      </dgm:t>
    </dgm:pt>
    <dgm:pt modelId="{A2054719-0092-49FE-A36A-C9F0D4D57BAD}" type="pres">
      <dgm:prSet presAssocID="{E4663352-D921-4C40-8DE1-DD77D60A0DAD}" presName="node" presStyleLbl="node1" presStyleIdx="3" presStyleCnt="4">
        <dgm:presLayoutVars>
          <dgm:bulletEnabled val="1"/>
        </dgm:presLayoutVars>
      </dgm:prSet>
      <dgm:spPr/>
      <dgm:t>
        <a:bodyPr/>
        <a:lstStyle/>
        <a:p>
          <a:endParaRPr lang="en-US"/>
        </a:p>
      </dgm:t>
    </dgm:pt>
    <dgm:pt modelId="{0F21F93D-7F8A-43D2-88EC-2271438EF018}" type="pres">
      <dgm:prSet presAssocID="{E4663352-D921-4C40-8DE1-DD77D60A0DAD}" presName="spNode" presStyleCnt="0"/>
      <dgm:spPr/>
    </dgm:pt>
    <dgm:pt modelId="{A2DB3A88-871F-461C-ABB5-8F01F98FDAFF}" type="pres">
      <dgm:prSet presAssocID="{0A063C62-9B1B-4D3C-B3F1-975B74F1484F}" presName="sibTrans" presStyleLbl="sibTrans1D1" presStyleIdx="3" presStyleCnt="4"/>
      <dgm:spPr/>
      <dgm:t>
        <a:bodyPr/>
        <a:lstStyle/>
        <a:p>
          <a:endParaRPr lang="en-US"/>
        </a:p>
      </dgm:t>
    </dgm:pt>
  </dgm:ptLst>
  <dgm:cxnLst>
    <dgm:cxn modelId="{C5D6CC14-FFDB-4B8A-8353-0A144D9F3FA3}" type="presOf" srcId="{E4F1BDDF-31ED-4401-91BA-2BEE6B21984D}" destId="{E7BF9AAB-2F95-41E8-B486-4791177991EC}" srcOrd="0" destOrd="0" presId="urn:microsoft.com/office/officeart/2005/8/layout/cycle5"/>
    <dgm:cxn modelId="{8104D9AA-6E2A-4974-A6DB-5BB3502F4803}" srcId="{E4F1BDDF-31ED-4401-91BA-2BEE6B21984D}" destId="{68694133-C85E-4870-B95B-BE438A39ED85}" srcOrd="2" destOrd="0" parTransId="{971FE207-432C-446A-9D31-F6F1A120F4FF}" sibTransId="{2BD30337-07F9-4540-A835-5BE6BA21393E}"/>
    <dgm:cxn modelId="{C5A40674-44CB-4CF7-8CB3-8F6B83B7C80A}" type="presOf" srcId="{0A063C62-9B1B-4D3C-B3F1-975B74F1484F}" destId="{A2DB3A88-871F-461C-ABB5-8F01F98FDAFF}" srcOrd="0" destOrd="0" presId="urn:microsoft.com/office/officeart/2005/8/layout/cycle5"/>
    <dgm:cxn modelId="{E7AC2FF4-0932-4961-9089-E7418A3B11F0}" type="presOf" srcId="{9EC7DE74-AC0A-4AC5-A28E-F73E6DBBF206}" destId="{93AA154C-ABAA-487F-A328-370AC9661962}" srcOrd="0" destOrd="0" presId="urn:microsoft.com/office/officeart/2005/8/layout/cycle5"/>
    <dgm:cxn modelId="{07DE4DE5-3C0D-42ED-BBB1-30F697C016FA}" srcId="{E4F1BDDF-31ED-4401-91BA-2BEE6B21984D}" destId="{6D1A3C55-45DB-477E-9460-FE04B6AEECDF}" srcOrd="0" destOrd="0" parTransId="{31565069-1280-4DA2-832F-C8662B71EFFC}" sibTransId="{2827C088-CDD9-4045-A200-12E2CAF35A62}"/>
    <dgm:cxn modelId="{A46B96D5-9F42-4877-89FD-781AFE4072E3}" type="presOf" srcId="{68694133-C85E-4870-B95B-BE438A39ED85}" destId="{9ADCCB40-C278-4CFB-A50C-706E67693CB3}" srcOrd="0" destOrd="0" presId="urn:microsoft.com/office/officeart/2005/8/layout/cycle5"/>
    <dgm:cxn modelId="{718683D9-3AA5-49B0-8450-2E64C106AE5C}" srcId="{E4F1BDDF-31ED-4401-91BA-2BEE6B21984D}" destId="{155C0AE7-28B7-4840-B03B-10B0B8FF5E0F}" srcOrd="1" destOrd="0" parTransId="{CB26BEF5-39D2-4F20-8CC4-99C5047B1DBB}" sibTransId="{9EC7DE74-AC0A-4AC5-A28E-F73E6DBBF206}"/>
    <dgm:cxn modelId="{379F46FE-FF34-46A1-B47F-000A587934B8}" type="presOf" srcId="{2BD30337-07F9-4540-A835-5BE6BA21393E}" destId="{43C64844-FCF5-4BE4-8A16-4ADD5C117C73}" srcOrd="0" destOrd="0" presId="urn:microsoft.com/office/officeart/2005/8/layout/cycle5"/>
    <dgm:cxn modelId="{C3D478A0-DC5F-4094-ACE7-B2C505B0250B}" type="presOf" srcId="{E4663352-D921-4C40-8DE1-DD77D60A0DAD}" destId="{A2054719-0092-49FE-A36A-C9F0D4D57BAD}" srcOrd="0" destOrd="0" presId="urn:microsoft.com/office/officeart/2005/8/layout/cycle5"/>
    <dgm:cxn modelId="{35F60AB8-A861-41E8-BD34-A3669F8729FA}" type="presOf" srcId="{6D1A3C55-45DB-477E-9460-FE04B6AEECDF}" destId="{DEAA8C01-D967-4814-9DEE-51A2D5093AC0}" srcOrd="0" destOrd="0" presId="urn:microsoft.com/office/officeart/2005/8/layout/cycle5"/>
    <dgm:cxn modelId="{9E0C2956-0FC7-441F-A768-9DE72A176937}" type="presOf" srcId="{2827C088-CDD9-4045-A200-12E2CAF35A62}" destId="{F0CC3C1D-93AF-45D6-A9CA-326A3D146177}" srcOrd="0" destOrd="0" presId="urn:microsoft.com/office/officeart/2005/8/layout/cycle5"/>
    <dgm:cxn modelId="{3856A9B1-8D12-40EE-91BB-418BC81012FB}" srcId="{E4F1BDDF-31ED-4401-91BA-2BEE6B21984D}" destId="{E4663352-D921-4C40-8DE1-DD77D60A0DAD}" srcOrd="3" destOrd="0" parTransId="{9417FB98-BD19-4CD8-8988-AABFACBD5914}" sibTransId="{0A063C62-9B1B-4D3C-B3F1-975B74F1484F}"/>
    <dgm:cxn modelId="{A4C02FA9-2E92-4F04-AD13-139FE6DF4908}" type="presOf" srcId="{155C0AE7-28B7-4840-B03B-10B0B8FF5E0F}" destId="{7AA505DE-1D49-45EB-8F48-60924F1C3EF5}" srcOrd="0" destOrd="0" presId="urn:microsoft.com/office/officeart/2005/8/layout/cycle5"/>
    <dgm:cxn modelId="{D0027A95-0F4F-4E3C-B8AE-74382C5F5FD7}" type="presParOf" srcId="{E7BF9AAB-2F95-41E8-B486-4791177991EC}" destId="{DEAA8C01-D967-4814-9DEE-51A2D5093AC0}" srcOrd="0" destOrd="0" presId="urn:microsoft.com/office/officeart/2005/8/layout/cycle5"/>
    <dgm:cxn modelId="{6EFC76AF-AD50-4492-89D1-BF8BC7B2AB05}" type="presParOf" srcId="{E7BF9AAB-2F95-41E8-B486-4791177991EC}" destId="{23F05768-C594-49C1-A7F8-9C4AFC57ABE0}" srcOrd="1" destOrd="0" presId="urn:microsoft.com/office/officeart/2005/8/layout/cycle5"/>
    <dgm:cxn modelId="{92D7599F-4707-47F4-B8AD-E5C21AD451E5}" type="presParOf" srcId="{E7BF9AAB-2F95-41E8-B486-4791177991EC}" destId="{F0CC3C1D-93AF-45D6-A9CA-326A3D146177}" srcOrd="2" destOrd="0" presId="urn:microsoft.com/office/officeart/2005/8/layout/cycle5"/>
    <dgm:cxn modelId="{5763FA05-FB6A-4F0B-8D1F-6A46B408E3AD}" type="presParOf" srcId="{E7BF9AAB-2F95-41E8-B486-4791177991EC}" destId="{7AA505DE-1D49-45EB-8F48-60924F1C3EF5}" srcOrd="3" destOrd="0" presId="urn:microsoft.com/office/officeart/2005/8/layout/cycle5"/>
    <dgm:cxn modelId="{44D19FEA-EE1B-4C40-AC00-C6EAF2440B4D}" type="presParOf" srcId="{E7BF9AAB-2F95-41E8-B486-4791177991EC}" destId="{5FF7B182-3662-4558-83DB-140C96884DF1}" srcOrd="4" destOrd="0" presId="urn:microsoft.com/office/officeart/2005/8/layout/cycle5"/>
    <dgm:cxn modelId="{D0A0E00C-4256-4972-891F-86655639A170}" type="presParOf" srcId="{E7BF9AAB-2F95-41E8-B486-4791177991EC}" destId="{93AA154C-ABAA-487F-A328-370AC9661962}" srcOrd="5" destOrd="0" presId="urn:microsoft.com/office/officeart/2005/8/layout/cycle5"/>
    <dgm:cxn modelId="{7A15BD66-637C-4FA6-AD69-D69730EBD390}" type="presParOf" srcId="{E7BF9AAB-2F95-41E8-B486-4791177991EC}" destId="{9ADCCB40-C278-4CFB-A50C-706E67693CB3}" srcOrd="6" destOrd="0" presId="urn:microsoft.com/office/officeart/2005/8/layout/cycle5"/>
    <dgm:cxn modelId="{1E46558A-B26D-4287-A47E-E613E298D72A}" type="presParOf" srcId="{E7BF9AAB-2F95-41E8-B486-4791177991EC}" destId="{5AC90D5F-A9CD-41EE-838A-55905B7A3C25}" srcOrd="7" destOrd="0" presId="urn:microsoft.com/office/officeart/2005/8/layout/cycle5"/>
    <dgm:cxn modelId="{1454B805-22DA-42F2-924F-E8763F07697F}" type="presParOf" srcId="{E7BF9AAB-2F95-41E8-B486-4791177991EC}" destId="{43C64844-FCF5-4BE4-8A16-4ADD5C117C73}" srcOrd="8" destOrd="0" presId="urn:microsoft.com/office/officeart/2005/8/layout/cycle5"/>
    <dgm:cxn modelId="{77FF835A-DC01-4F02-A86A-6CDCA8BCAAA2}" type="presParOf" srcId="{E7BF9AAB-2F95-41E8-B486-4791177991EC}" destId="{A2054719-0092-49FE-A36A-C9F0D4D57BAD}" srcOrd="9" destOrd="0" presId="urn:microsoft.com/office/officeart/2005/8/layout/cycle5"/>
    <dgm:cxn modelId="{4DAC1BF5-2576-492F-B4B4-6AAFD510E581}" type="presParOf" srcId="{E7BF9AAB-2F95-41E8-B486-4791177991EC}" destId="{0F21F93D-7F8A-43D2-88EC-2271438EF018}" srcOrd="10" destOrd="0" presId="urn:microsoft.com/office/officeart/2005/8/layout/cycle5"/>
    <dgm:cxn modelId="{C74B4EF5-4457-4C72-B3D7-2868DB7E978A}" type="presParOf" srcId="{E7BF9AAB-2F95-41E8-B486-4791177991EC}" destId="{A2DB3A88-871F-461C-ABB5-8F01F98FDAF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D6201FB-2D5F-412B-8369-5BFFB3FDE88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D4174A5-7B40-4B19-BC7B-8A47EE787145}">
      <dgm:prSet phldrT="[Text]"/>
      <dgm:spPr/>
      <dgm:t>
        <a:bodyPr/>
        <a:lstStyle/>
        <a:p>
          <a:r>
            <a:rPr lang="en-US" dirty="0" smtClean="0"/>
            <a:t>Activities</a:t>
          </a:r>
          <a:endParaRPr lang="en-US" dirty="0"/>
        </a:p>
      </dgm:t>
    </dgm:pt>
    <dgm:pt modelId="{D46B3DB3-5968-419C-BF3E-B6FDCC4306C0}" type="parTrans" cxnId="{DCDD6B4B-1D0E-47E1-95DC-11659C8E97CD}">
      <dgm:prSet/>
      <dgm:spPr/>
      <dgm:t>
        <a:bodyPr/>
        <a:lstStyle/>
        <a:p>
          <a:endParaRPr lang="en-US"/>
        </a:p>
      </dgm:t>
    </dgm:pt>
    <dgm:pt modelId="{86C8B7BB-4CEF-40D1-9B06-5AC582DF0BDF}" type="sibTrans" cxnId="{DCDD6B4B-1D0E-47E1-95DC-11659C8E97CD}">
      <dgm:prSet/>
      <dgm:spPr/>
      <dgm:t>
        <a:bodyPr/>
        <a:lstStyle/>
        <a:p>
          <a:endParaRPr lang="en-US"/>
        </a:p>
      </dgm:t>
    </dgm:pt>
    <dgm:pt modelId="{B6B4103D-5451-4B21-A256-D55D52CE410B}">
      <dgm:prSet phldrT="[Text]"/>
      <dgm:spPr/>
      <dgm:t>
        <a:bodyPr/>
        <a:lstStyle/>
        <a:p>
          <a:r>
            <a:rPr lang="en-US" dirty="0" smtClean="0"/>
            <a:t>Role plays</a:t>
          </a:r>
          <a:endParaRPr lang="en-US" dirty="0"/>
        </a:p>
      </dgm:t>
    </dgm:pt>
    <dgm:pt modelId="{B7599DFC-E236-4543-B762-2AAD08D965FF}" type="parTrans" cxnId="{F78941BA-82A1-4C3B-86AA-48C4D87CB5DF}">
      <dgm:prSet/>
      <dgm:spPr/>
      <dgm:t>
        <a:bodyPr/>
        <a:lstStyle/>
        <a:p>
          <a:endParaRPr lang="en-US"/>
        </a:p>
      </dgm:t>
    </dgm:pt>
    <dgm:pt modelId="{0B8EDED9-C768-47F7-96FF-6DA86DE91018}" type="sibTrans" cxnId="{F78941BA-82A1-4C3B-86AA-48C4D87CB5DF}">
      <dgm:prSet/>
      <dgm:spPr/>
      <dgm:t>
        <a:bodyPr/>
        <a:lstStyle/>
        <a:p>
          <a:endParaRPr lang="en-US"/>
        </a:p>
      </dgm:t>
    </dgm:pt>
    <dgm:pt modelId="{411D8B82-3612-49DE-B1D7-AC751CD6330B}">
      <dgm:prSet phldrT="[Text]"/>
      <dgm:spPr/>
      <dgm:t>
        <a:bodyPr/>
        <a:lstStyle/>
        <a:p>
          <a:r>
            <a:rPr lang="en-US" dirty="0" smtClean="0"/>
            <a:t>Competitive team work tasks</a:t>
          </a:r>
          <a:endParaRPr lang="en-US" dirty="0"/>
        </a:p>
      </dgm:t>
    </dgm:pt>
    <dgm:pt modelId="{15A0F8A1-5FCA-46ED-854B-CDF77AB87F2A}" type="parTrans" cxnId="{57A2D635-3404-496C-BB9E-7F6595D1D69C}">
      <dgm:prSet/>
      <dgm:spPr/>
      <dgm:t>
        <a:bodyPr/>
        <a:lstStyle/>
        <a:p>
          <a:endParaRPr lang="en-US"/>
        </a:p>
      </dgm:t>
    </dgm:pt>
    <dgm:pt modelId="{98F223C8-8DBD-4572-AEC7-4249D98D9A2C}" type="sibTrans" cxnId="{57A2D635-3404-496C-BB9E-7F6595D1D69C}">
      <dgm:prSet/>
      <dgm:spPr/>
      <dgm:t>
        <a:bodyPr/>
        <a:lstStyle/>
        <a:p>
          <a:endParaRPr lang="en-US"/>
        </a:p>
      </dgm:t>
    </dgm:pt>
    <dgm:pt modelId="{3DAF7D20-A0CC-424D-8876-666B0128750A}">
      <dgm:prSet phldrT="[Text]"/>
      <dgm:spPr/>
      <dgm:t>
        <a:bodyPr/>
        <a:lstStyle/>
        <a:p>
          <a:r>
            <a:rPr lang="en-US" dirty="0" smtClean="0"/>
            <a:t>Lead discussions</a:t>
          </a:r>
          <a:endParaRPr lang="en-US" dirty="0"/>
        </a:p>
      </dgm:t>
    </dgm:pt>
    <dgm:pt modelId="{4F674E61-C1B9-4017-A31E-5A09F6BC7373}" type="parTrans" cxnId="{213CB1F5-6B62-44FB-85FC-07F3869E36EB}">
      <dgm:prSet/>
      <dgm:spPr/>
      <dgm:t>
        <a:bodyPr/>
        <a:lstStyle/>
        <a:p>
          <a:endParaRPr lang="en-US"/>
        </a:p>
      </dgm:t>
    </dgm:pt>
    <dgm:pt modelId="{AAE7A3B0-A647-49D4-8F64-1BD8D5E3D844}" type="sibTrans" cxnId="{213CB1F5-6B62-44FB-85FC-07F3869E36EB}">
      <dgm:prSet/>
      <dgm:spPr/>
      <dgm:t>
        <a:bodyPr/>
        <a:lstStyle/>
        <a:p>
          <a:endParaRPr lang="en-US"/>
        </a:p>
      </dgm:t>
    </dgm:pt>
    <dgm:pt modelId="{0874DD6F-1B78-4371-BD5F-19C316FBA91B}">
      <dgm:prSet phldrT="[Text]"/>
      <dgm:spPr/>
      <dgm:t>
        <a:bodyPr/>
        <a:lstStyle/>
        <a:p>
          <a:r>
            <a:rPr lang="en-US" dirty="0" smtClean="0"/>
            <a:t>Listening to lectures, watching reading</a:t>
          </a:r>
          <a:endParaRPr lang="en-US" dirty="0"/>
        </a:p>
      </dgm:t>
    </dgm:pt>
    <dgm:pt modelId="{FFDC7417-82EC-43C5-9C2A-7FBFAA5F48B5}" type="parTrans" cxnId="{09A38DBA-66EE-45A7-BB78-B288F6F2B73C}">
      <dgm:prSet/>
      <dgm:spPr/>
      <dgm:t>
        <a:bodyPr/>
        <a:lstStyle/>
        <a:p>
          <a:endParaRPr lang="en-US"/>
        </a:p>
      </dgm:t>
    </dgm:pt>
    <dgm:pt modelId="{1968E10D-A3E3-41FC-BD42-AC935DF77884}" type="sibTrans" cxnId="{09A38DBA-66EE-45A7-BB78-B288F6F2B73C}">
      <dgm:prSet/>
      <dgm:spPr/>
      <dgm:t>
        <a:bodyPr/>
        <a:lstStyle/>
        <a:p>
          <a:endParaRPr lang="en-US"/>
        </a:p>
      </dgm:t>
    </dgm:pt>
    <dgm:pt modelId="{CD645639-06CF-4947-883F-164172EA8EA8}">
      <dgm:prSet phldrT="[Text]"/>
      <dgm:spPr/>
      <dgm:t>
        <a:bodyPr/>
        <a:lstStyle/>
        <a:p>
          <a:r>
            <a:rPr lang="en-US" dirty="0" smtClean="0"/>
            <a:t>Assess own learning/ reflect</a:t>
          </a:r>
          <a:endParaRPr lang="en-US" dirty="0"/>
        </a:p>
      </dgm:t>
    </dgm:pt>
    <dgm:pt modelId="{57FEAB26-D32E-44F8-9BE5-98D6104D634B}" type="parTrans" cxnId="{9D06FD70-D61F-4931-B6A7-DD74BA5E6063}">
      <dgm:prSet/>
      <dgm:spPr/>
      <dgm:t>
        <a:bodyPr/>
        <a:lstStyle/>
        <a:p>
          <a:endParaRPr lang="en-US"/>
        </a:p>
      </dgm:t>
    </dgm:pt>
    <dgm:pt modelId="{C764DCEE-B950-4C7B-AD45-65D896854935}" type="sibTrans" cxnId="{9D06FD70-D61F-4931-B6A7-DD74BA5E6063}">
      <dgm:prSet/>
      <dgm:spPr/>
      <dgm:t>
        <a:bodyPr/>
        <a:lstStyle/>
        <a:p>
          <a:endParaRPr lang="en-US"/>
        </a:p>
      </dgm:t>
    </dgm:pt>
    <dgm:pt modelId="{362A30C8-C04A-4531-9F8C-07076800763D}">
      <dgm:prSet phldrT="[Text]"/>
      <dgm:spPr/>
      <dgm:t>
        <a:bodyPr/>
        <a:lstStyle/>
        <a:p>
          <a:r>
            <a:rPr lang="en-US" dirty="0" err="1" smtClean="0"/>
            <a:t>Analyse</a:t>
          </a:r>
          <a:r>
            <a:rPr lang="en-US" dirty="0" smtClean="0"/>
            <a:t> data</a:t>
          </a:r>
          <a:endParaRPr lang="en-US" dirty="0"/>
        </a:p>
      </dgm:t>
    </dgm:pt>
    <dgm:pt modelId="{5C3F5333-B45B-4E47-90E4-E09A5E805952}" type="parTrans" cxnId="{25D98E90-73AC-4250-BEAD-28D8035ABC36}">
      <dgm:prSet/>
      <dgm:spPr/>
      <dgm:t>
        <a:bodyPr/>
        <a:lstStyle/>
        <a:p>
          <a:endParaRPr lang="en-US"/>
        </a:p>
      </dgm:t>
    </dgm:pt>
    <dgm:pt modelId="{5C8790C2-51FF-48C0-862B-C3AA93C90979}" type="sibTrans" cxnId="{25D98E90-73AC-4250-BEAD-28D8035ABC36}">
      <dgm:prSet/>
      <dgm:spPr/>
      <dgm:t>
        <a:bodyPr/>
        <a:lstStyle/>
        <a:p>
          <a:endParaRPr lang="en-US"/>
        </a:p>
      </dgm:t>
    </dgm:pt>
    <dgm:pt modelId="{3AA1C028-4CCF-41A4-BD00-E1AEBC5584A0}" type="pres">
      <dgm:prSet presAssocID="{CD6201FB-2D5F-412B-8369-5BFFB3FDE88E}" presName="diagram" presStyleCnt="0">
        <dgm:presLayoutVars>
          <dgm:dir/>
          <dgm:resizeHandles val="exact"/>
        </dgm:presLayoutVars>
      </dgm:prSet>
      <dgm:spPr/>
    </dgm:pt>
    <dgm:pt modelId="{14DB355F-7D3F-4095-9359-50EFA52C88BC}" type="pres">
      <dgm:prSet presAssocID="{1D4174A5-7B40-4B19-BC7B-8A47EE787145}" presName="node" presStyleLbl="node1" presStyleIdx="0" presStyleCnt="7">
        <dgm:presLayoutVars>
          <dgm:bulletEnabled val="1"/>
        </dgm:presLayoutVars>
      </dgm:prSet>
      <dgm:spPr/>
      <dgm:t>
        <a:bodyPr/>
        <a:lstStyle/>
        <a:p>
          <a:endParaRPr lang="en-US"/>
        </a:p>
      </dgm:t>
    </dgm:pt>
    <dgm:pt modelId="{187F6D96-E921-4026-93AA-ADDCB734A413}" type="pres">
      <dgm:prSet presAssocID="{86C8B7BB-4CEF-40D1-9B06-5AC582DF0BDF}" presName="sibTrans" presStyleCnt="0"/>
      <dgm:spPr/>
    </dgm:pt>
    <dgm:pt modelId="{36A12FA7-CD3D-427B-B87F-DD301C115C9A}" type="pres">
      <dgm:prSet presAssocID="{B6B4103D-5451-4B21-A256-D55D52CE410B}" presName="node" presStyleLbl="node1" presStyleIdx="1" presStyleCnt="7">
        <dgm:presLayoutVars>
          <dgm:bulletEnabled val="1"/>
        </dgm:presLayoutVars>
      </dgm:prSet>
      <dgm:spPr/>
      <dgm:t>
        <a:bodyPr/>
        <a:lstStyle/>
        <a:p>
          <a:endParaRPr lang="en-US"/>
        </a:p>
      </dgm:t>
    </dgm:pt>
    <dgm:pt modelId="{3DA6EA5B-7B47-4C2C-8F50-BA697905A3DA}" type="pres">
      <dgm:prSet presAssocID="{0B8EDED9-C768-47F7-96FF-6DA86DE91018}" presName="sibTrans" presStyleCnt="0"/>
      <dgm:spPr/>
    </dgm:pt>
    <dgm:pt modelId="{8AE29202-034F-4142-B49D-765E0A7C8180}" type="pres">
      <dgm:prSet presAssocID="{411D8B82-3612-49DE-B1D7-AC751CD6330B}" presName="node" presStyleLbl="node1" presStyleIdx="2" presStyleCnt="7">
        <dgm:presLayoutVars>
          <dgm:bulletEnabled val="1"/>
        </dgm:presLayoutVars>
      </dgm:prSet>
      <dgm:spPr/>
    </dgm:pt>
    <dgm:pt modelId="{03C1DB3E-3D06-4E24-B0C2-7548648E3617}" type="pres">
      <dgm:prSet presAssocID="{98F223C8-8DBD-4572-AEC7-4249D98D9A2C}" presName="sibTrans" presStyleCnt="0"/>
      <dgm:spPr/>
    </dgm:pt>
    <dgm:pt modelId="{45748918-4F7B-40A3-9AF9-B423AC195F61}" type="pres">
      <dgm:prSet presAssocID="{3DAF7D20-A0CC-424D-8876-666B0128750A}" presName="node" presStyleLbl="node1" presStyleIdx="3" presStyleCnt="7">
        <dgm:presLayoutVars>
          <dgm:bulletEnabled val="1"/>
        </dgm:presLayoutVars>
      </dgm:prSet>
      <dgm:spPr/>
    </dgm:pt>
    <dgm:pt modelId="{C89B2F53-4931-45CB-AF2E-4182D79F8826}" type="pres">
      <dgm:prSet presAssocID="{AAE7A3B0-A647-49D4-8F64-1BD8D5E3D844}" presName="sibTrans" presStyleCnt="0"/>
      <dgm:spPr/>
    </dgm:pt>
    <dgm:pt modelId="{65C78BCF-F949-4A9A-99CB-A754104B00C2}" type="pres">
      <dgm:prSet presAssocID="{0874DD6F-1B78-4371-BD5F-19C316FBA91B}" presName="node" presStyleLbl="node1" presStyleIdx="4" presStyleCnt="7">
        <dgm:presLayoutVars>
          <dgm:bulletEnabled val="1"/>
        </dgm:presLayoutVars>
      </dgm:prSet>
      <dgm:spPr/>
    </dgm:pt>
    <dgm:pt modelId="{476CBA4C-7CE8-4F03-A3D1-C76A0DF58024}" type="pres">
      <dgm:prSet presAssocID="{1968E10D-A3E3-41FC-BD42-AC935DF77884}" presName="sibTrans" presStyleCnt="0"/>
      <dgm:spPr/>
    </dgm:pt>
    <dgm:pt modelId="{4F0E9D5E-390F-4D8F-976B-771EDC410DCA}" type="pres">
      <dgm:prSet presAssocID="{CD645639-06CF-4947-883F-164172EA8EA8}" presName="node" presStyleLbl="node1" presStyleIdx="5" presStyleCnt="7">
        <dgm:presLayoutVars>
          <dgm:bulletEnabled val="1"/>
        </dgm:presLayoutVars>
      </dgm:prSet>
      <dgm:spPr/>
    </dgm:pt>
    <dgm:pt modelId="{18F53EC3-28BF-4584-8C47-C01D43F83BF7}" type="pres">
      <dgm:prSet presAssocID="{C764DCEE-B950-4C7B-AD45-65D896854935}" presName="sibTrans" presStyleCnt="0"/>
      <dgm:spPr/>
    </dgm:pt>
    <dgm:pt modelId="{2EF699CC-88CD-45F7-AA51-B22D6829A767}" type="pres">
      <dgm:prSet presAssocID="{362A30C8-C04A-4531-9F8C-07076800763D}" presName="node" presStyleLbl="node1" presStyleIdx="6" presStyleCnt="7">
        <dgm:presLayoutVars>
          <dgm:bulletEnabled val="1"/>
        </dgm:presLayoutVars>
      </dgm:prSet>
      <dgm:spPr/>
    </dgm:pt>
  </dgm:ptLst>
  <dgm:cxnLst>
    <dgm:cxn modelId="{25D98E90-73AC-4250-BEAD-28D8035ABC36}" srcId="{CD6201FB-2D5F-412B-8369-5BFFB3FDE88E}" destId="{362A30C8-C04A-4531-9F8C-07076800763D}" srcOrd="6" destOrd="0" parTransId="{5C3F5333-B45B-4E47-90E4-E09A5E805952}" sibTransId="{5C8790C2-51FF-48C0-862B-C3AA93C90979}"/>
    <dgm:cxn modelId="{F78941BA-82A1-4C3B-86AA-48C4D87CB5DF}" srcId="{CD6201FB-2D5F-412B-8369-5BFFB3FDE88E}" destId="{B6B4103D-5451-4B21-A256-D55D52CE410B}" srcOrd="1" destOrd="0" parTransId="{B7599DFC-E236-4543-B762-2AAD08D965FF}" sibTransId="{0B8EDED9-C768-47F7-96FF-6DA86DE91018}"/>
    <dgm:cxn modelId="{57A2D635-3404-496C-BB9E-7F6595D1D69C}" srcId="{CD6201FB-2D5F-412B-8369-5BFFB3FDE88E}" destId="{411D8B82-3612-49DE-B1D7-AC751CD6330B}" srcOrd="2" destOrd="0" parTransId="{15A0F8A1-5FCA-46ED-854B-CDF77AB87F2A}" sibTransId="{98F223C8-8DBD-4572-AEC7-4249D98D9A2C}"/>
    <dgm:cxn modelId="{9D06FD70-D61F-4931-B6A7-DD74BA5E6063}" srcId="{CD6201FB-2D5F-412B-8369-5BFFB3FDE88E}" destId="{CD645639-06CF-4947-883F-164172EA8EA8}" srcOrd="5" destOrd="0" parTransId="{57FEAB26-D32E-44F8-9BE5-98D6104D634B}" sibTransId="{C764DCEE-B950-4C7B-AD45-65D896854935}"/>
    <dgm:cxn modelId="{0DD3CEF0-0DE2-42D3-90B6-F66B2E42A28D}" type="presOf" srcId="{CD6201FB-2D5F-412B-8369-5BFFB3FDE88E}" destId="{3AA1C028-4CCF-41A4-BD00-E1AEBC5584A0}" srcOrd="0" destOrd="0" presId="urn:microsoft.com/office/officeart/2005/8/layout/default"/>
    <dgm:cxn modelId="{09A38DBA-66EE-45A7-BB78-B288F6F2B73C}" srcId="{CD6201FB-2D5F-412B-8369-5BFFB3FDE88E}" destId="{0874DD6F-1B78-4371-BD5F-19C316FBA91B}" srcOrd="4" destOrd="0" parTransId="{FFDC7417-82EC-43C5-9C2A-7FBFAA5F48B5}" sibTransId="{1968E10D-A3E3-41FC-BD42-AC935DF77884}"/>
    <dgm:cxn modelId="{A67BF937-5FCD-4BC7-820F-7D6A2E137C17}" type="presOf" srcId="{CD645639-06CF-4947-883F-164172EA8EA8}" destId="{4F0E9D5E-390F-4D8F-976B-771EDC410DCA}" srcOrd="0" destOrd="0" presId="urn:microsoft.com/office/officeart/2005/8/layout/default"/>
    <dgm:cxn modelId="{ABBB6163-6AB7-4193-91AD-A00B2A85CA58}" type="presOf" srcId="{0874DD6F-1B78-4371-BD5F-19C316FBA91B}" destId="{65C78BCF-F949-4A9A-99CB-A754104B00C2}" srcOrd="0" destOrd="0" presId="urn:microsoft.com/office/officeart/2005/8/layout/default"/>
    <dgm:cxn modelId="{DCDD6B4B-1D0E-47E1-95DC-11659C8E97CD}" srcId="{CD6201FB-2D5F-412B-8369-5BFFB3FDE88E}" destId="{1D4174A5-7B40-4B19-BC7B-8A47EE787145}" srcOrd="0" destOrd="0" parTransId="{D46B3DB3-5968-419C-BF3E-B6FDCC4306C0}" sibTransId="{86C8B7BB-4CEF-40D1-9B06-5AC582DF0BDF}"/>
    <dgm:cxn modelId="{3141202B-A210-4A73-8E0E-1BF9EBD57A20}" type="presOf" srcId="{3DAF7D20-A0CC-424D-8876-666B0128750A}" destId="{45748918-4F7B-40A3-9AF9-B423AC195F61}" srcOrd="0" destOrd="0" presId="urn:microsoft.com/office/officeart/2005/8/layout/default"/>
    <dgm:cxn modelId="{2EEF11A0-2D8D-42FD-AA92-5A8BEC7EE67F}" type="presOf" srcId="{1D4174A5-7B40-4B19-BC7B-8A47EE787145}" destId="{14DB355F-7D3F-4095-9359-50EFA52C88BC}" srcOrd="0" destOrd="0" presId="urn:microsoft.com/office/officeart/2005/8/layout/default"/>
    <dgm:cxn modelId="{446D1865-DDEF-49F9-A0B3-F79211A89ADF}" type="presOf" srcId="{B6B4103D-5451-4B21-A256-D55D52CE410B}" destId="{36A12FA7-CD3D-427B-B87F-DD301C115C9A}" srcOrd="0" destOrd="0" presId="urn:microsoft.com/office/officeart/2005/8/layout/default"/>
    <dgm:cxn modelId="{655A4490-EC85-4E6D-AF71-2528B9A4A924}" type="presOf" srcId="{362A30C8-C04A-4531-9F8C-07076800763D}" destId="{2EF699CC-88CD-45F7-AA51-B22D6829A767}" srcOrd="0" destOrd="0" presId="urn:microsoft.com/office/officeart/2005/8/layout/default"/>
    <dgm:cxn modelId="{213CB1F5-6B62-44FB-85FC-07F3869E36EB}" srcId="{CD6201FB-2D5F-412B-8369-5BFFB3FDE88E}" destId="{3DAF7D20-A0CC-424D-8876-666B0128750A}" srcOrd="3" destOrd="0" parTransId="{4F674E61-C1B9-4017-A31E-5A09F6BC7373}" sibTransId="{AAE7A3B0-A647-49D4-8F64-1BD8D5E3D844}"/>
    <dgm:cxn modelId="{5B1DDA65-F071-4CF9-A74D-363A69E33083}" type="presOf" srcId="{411D8B82-3612-49DE-B1D7-AC751CD6330B}" destId="{8AE29202-034F-4142-B49D-765E0A7C8180}" srcOrd="0" destOrd="0" presId="urn:microsoft.com/office/officeart/2005/8/layout/default"/>
    <dgm:cxn modelId="{32BF1D25-802A-40A1-880F-AC6E344E716C}" type="presParOf" srcId="{3AA1C028-4CCF-41A4-BD00-E1AEBC5584A0}" destId="{14DB355F-7D3F-4095-9359-50EFA52C88BC}" srcOrd="0" destOrd="0" presId="urn:microsoft.com/office/officeart/2005/8/layout/default"/>
    <dgm:cxn modelId="{B10E223B-DC36-4307-81A1-06D566C097CF}" type="presParOf" srcId="{3AA1C028-4CCF-41A4-BD00-E1AEBC5584A0}" destId="{187F6D96-E921-4026-93AA-ADDCB734A413}" srcOrd="1" destOrd="0" presId="urn:microsoft.com/office/officeart/2005/8/layout/default"/>
    <dgm:cxn modelId="{8193205F-B356-4E7D-B07E-EA08CDCAEF9E}" type="presParOf" srcId="{3AA1C028-4CCF-41A4-BD00-E1AEBC5584A0}" destId="{36A12FA7-CD3D-427B-B87F-DD301C115C9A}" srcOrd="2" destOrd="0" presId="urn:microsoft.com/office/officeart/2005/8/layout/default"/>
    <dgm:cxn modelId="{09EBB1F2-3F36-44FE-B428-8EE43170B192}" type="presParOf" srcId="{3AA1C028-4CCF-41A4-BD00-E1AEBC5584A0}" destId="{3DA6EA5B-7B47-4C2C-8F50-BA697905A3DA}" srcOrd="3" destOrd="0" presId="urn:microsoft.com/office/officeart/2005/8/layout/default"/>
    <dgm:cxn modelId="{8DFFC071-57D1-4837-8880-D2EECE092564}" type="presParOf" srcId="{3AA1C028-4CCF-41A4-BD00-E1AEBC5584A0}" destId="{8AE29202-034F-4142-B49D-765E0A7C8180}" srcOrd="4" destOrd="0" presId="urn:microsoft.com/office/officeart/2005/8/layout/default"/>
    <dgm:cxn modelId="{327B08BF-21DA-4003-BFDF-E04393B279EC}" type="presParOf" srcId="{3AA1C028-4CCF-41A4-BD00-E1AEBC5584A0}" destId="{03C1DB3E-3D06-4E24-B0C2-7548648E3617}" srcOrd="5" destOrd="0" presId="urn:microsoft.com/office/officeart/2005/8/layout/default"/>
    <dgm:cxn modelId="{74607D88-1035-4BB5-BE6B-9F63C3CA58B5}" type="presParOf" srcId="{3AA1C028-4CCF-41A4-BD00-E1AEBC5584A0}" destId="{45748918-4F7B-40A3-9AF9-B423AC195F61}" srcOrd="6" destOrd="0" presId="urn:microsoft.com/office/officeart/2005/8/layout/default"/>
    <dgm:cxn modelId="{5E4EA480-B8F3-4650-AB1F-0B7E4CA0EDC8}" type="presParOf" srcId="{3AA1C028-4CCF-41A4-BD00-E1AEBC5584A0}" destId="{C89B2F53-4931-45CB-AF2E-4182D79F8826}" srcOrd="7" destOrd="0" presId="urn:microsoft.com/office/officeart/2005/8/layout/default"/>
    <dgm:cxn modelId="{0539D0A8-5849-4255-994A-98FEFB7D6AB7}" type="presParOf" srcId="{3AA1C028-4CCF-41A4-BD00-E1AEBC5584A0}" destId="{65C78BCF-F949-4A9A-99CB-A754104B00C2}" srcOrd="8" destOrd="0" presId="urn:microsoft.com/office/officeart/2005/8/layout/default"/>
    <dgm:cxn modelId="{AC9B3EEA-A91D-4802-B740-3D7300213C31}" type="presParOf" srcId="{3AA1C028-4CCF-41A4-BD00-E1AEBC5584A0}" destId="{476CBA4C-7CE8-4F03-A3D1-C76A0DF58024}" srcOrd="9" destOrd="0" presId="urn:microsoft.com/office/officeart/2005/8/layout/default"/>
    <dgm:cxn modelId="{E4E4AEC1-075B-42DC-B61D-38DE799EBBD6}" type="presParOf" srcId="{3AA1C028-4CCF-41A4-BD00-E1AEBC5584A0}" destId="{4F0E9D5E-390F-4D8F-976B-771EDC410DCA}" srcOrd="10" destOrd="0" presId="urn:microsoft.com/office/officeart/2005/8/layout/default"/>
    <dgm:cxn modelId="{06103F94-075D-422D-BB87-4B8453E18490}" type="presParOf" srcId="{3AA1C028-4CCF-41A4-BD00-E1AEBC5584A0}" destId="{18F53EC3-28BF-4584-8C47-C01D43F83BF7}" srcOrd="11" destOrd="0" presId="urn:microsoft.com/office/officeart/2005/8/layout/default"/>
    <dgm:cxn modelId="{13EFAC23-9807-4081-AF3A-5274DEFDBB1E}" type="presParOf" srcId="{3AA1C028-4CCF-41A4-BD00-E1AEBC5584A0}" destId="{2EF699CC-88CD-45F7-AA51-B22D6829A76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240C98-7D18-4B60-BF1D-3F89056365F6}"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US"/>
        </a:p>
      </dgm:t>
    </dgm:pt>
    <dgm:pt modelId="{0D49641A-776D-4F18-BCAC-3B0325B5355C}">
      <dgm:prSet phldrT="[Text]"/>
      <dgm:spPr/>
      <dgm:t>
        <a:bodyPr/>
        <a:lstStyle/>
        <a:p>
          <a:r>
            <a:rPr lang="en-US" b="0" dirty="0" smtClean="0">
              <a:solidFill>
                <a:srgbClr val="FF0000"/>
              </a:solidFill>
            </a:rPr>
            <a:t>They need to see</a:t>
          </a:r>
          <a:endParaRPr lang="en-US" b="0" dirty="0">
            <a:solidFill>
              <a:srgbClr val="FF0000"/>
            </a:solidFill>
          </a:endParaRPr>
        </a:p>
      </dgm:t>
    </dgm:pt>
    <dgm:pt modelId="{ADA91BF1-0B09-45FB-9480-032833C3F5F7}" type="parTrans" cxnId="{476E55A2-C068-4222-974A-D1EA0E61D989}">
      <dgm:prSet/>
      <dgm:spPr/>
      <dgm:t>
        <a:bodyPr/>
        <a:lstStyle/>
        <a:p>
          <a:endParaRPr lang="en-US" b="0">
            <a:solidFill>
              <a:schemeClr val="tx1"/>
            </a:solidFill>
          </a:endParaRPr>
        </a:p>
      </dgm:t>
    </dgm:pt>
    <dgm:pt modelId="{ACE8C788-04E5-4D22-A1F8-923BC471D5EA}" type="sibTrans" cxnId="{476E55A2-C068-4222-974A-D1EA0E61D989}">
      <dgm:prSet/>
      <dgm:spPr/>
      <dgm:t>
        <a:bodyPr/>
        <a:lstStyle/>
        <a:p>
          <a:endParaRPr lang="en-US" b="0">
            <a:solidFill>
              <a:schemeClr val="tx1"/>
            </a:solidFill>
          </a:endParaRPr>
        </a:p>
      </dgm:t>
    </dgm:pt>
    <dgm:pt modelId="{B9BEEBC6-EBD0-44C3-A79F-B52BF2455267}">
      <dgm:prSet phldrT="[Text]"/>
      <dgm:spPr/>
      <dgm:t>
        <a:bodyPr/>
        <a:lstStyle/>
        <a:p>
          <a:r>
            <a:rPr lang="en-US" b="0" dirty="0" smtClean="0">
              <a:solidFill>
                <a:schemeClr val="tx1"/>
              </a:solidFill>
            </a:rPr>
            <a:t>Practical benefit</a:t>
          </a:r>
        </a:p>
        <a:p>
          <a:r>
            <a:rPr lang="en-US" b="0" dirty="0" smtClean="0">
              <a:solidFill>
                <a:schemeClr val="tx1"/>
              </a:solidFill>
            </a:rPr>
            <a:t>Realistic</a:t>
          </a:r>
          <a:endParaRPr lang="en-US" b="0" dirty="0">
            <a:solidFill>
              <a:schemeClr val="tx1"/>
            </a:solidFill>
          </a:endParaRPr>
        </a:p>
      </dgm:t>
    </dgm:pt>
    <dgm:pt modelId="{58883EC9-E639-4AFC-A096-55F034D1DE07}" type="parTrans" cxnId="{D0FACDE4-4A8E-4C71-A1B1-60C7EC324F72}">
      <dgm:prSet/>
      <dgm:spPr/>
      <dgm:t>
        <a:bodyPr/>
        <a:lstStyle/>
        <a:p>
          <a:endParaRPr lang="en-US" b="0">
            <a:solidFill>
              <a:schemeClr val="tx1"/>
            </a:solidFill>
          </a:endParaRPr>
        </a:p>
      </dgm:t>
    </dgm:pt>
    <dgm:pt modelId="{3E0ADA25-B099-4C6C-B7BC-26B658E3D04C}" type="sibTrans" cxnId="{D0FACDE4-4A8E-4C71-A1B1-60C7EC324F72}">
      <dgm:prSet/>
      <dgm:spPr/>
      <dgm:t>
        <a:bodyPr/>
        <a:lstStyle/>
        <a:p>
          <a:endParaRPr lang="en-US" b="0">
            <a:solidFill>
              <a:schemeClr val="tx1"/>
            </a:solidFill>
          </a:endParaRPr>
        </a:p>
      </dgm:t>
    </dgm:pt>
    <dgm:pt modelId="{86AC5686-3294-4145-8579-0A2DBAC95C23}">
      <dgm:prSet phldrT="[Text]"/>
      <dgm:spPr/>
      <dgm:t>
        <a:bodyPr/>
        <a:lstStyle/>
        <a:p>
          <a:r>
            <a:rPr lang="en-US" b="0" dirty="0" smtClean="0">
              <a:solidFill>
                <a:srgbClr val="FF0000"/>
              </a:solidFill>
            </a:rPr>
            <a:t>Like to </a:t>
          </a:r>
          <a:r>
            <a:rPr lang="en-US" b="0" dirty="0" err="1" smtClean="0">
              <a:solidFill>
                <a:srgbClr val="FF0000"/>
              </a:solidFill>
            </a:rPr>
            <a:t>organise</a:t>
          </a:r>
          <a:endParaRPr lang="en-US" b="0" dirty="0">
            <a:solidFill>
              <a:srgbClr val="FF0000"/>
            </a:solidFill>
          </a:endParaRPr>
        </a:p>
      </dgm:t>
    </dgm:pt>
    <dgm:pt modelId="{AE2AB35C-6F2C-4543-8344-CE61707793BC}" type="parTrans" cxnId="{D1906E8E-F3E4-4F27-BE44-A0ADD6255E5D}">
      <dgm:prSet/>
      <dgm:spPr/>
      <dgm:t>
        <a:bodyPr/>
        <a:lstStyle/>
        <a:p>
          <a:endParaRPr lang="en-US" b="0">
            <a:solidFill>
              <a:schemeClr val="tx1"/>
            </a:solidFill>
          </a:endParaRPr>
        </a:p>
      </dgm:t>
    </dgm:pt>
    <dgm:pt modelId="{23F977DF-777F-4F93-9E62-522FDCF5A03E}" type="sibTrans" cxnId="{D1906E8E-F3E4-4F27-BE44-A0ADD6255E5D}">
      <dgm:prSet/>
      <dgm:spPr/>
      <dgm:t>
        <a:bodyPr/>
        <a:lstStyle/>
        <a:p>
          <a:endParaRPr lang="en-US" b="0">
            <a:solidFill>
              <a:schemeClr val="tx1"/>
            </a:solidFill>
          </a:endParaRPr>
        </a:p>
      </dgm:t>
    </dgm:pt>
    <dgm:pt modelId="{8CD83B25-A590-4870-87CF-C64BA0484581}">
      <dgm:prSet phldrT="[Text]"/>
      <dgm:spPr/>
      <dgm:t>
        <a:bodyPr/>
        <a:lstStyle/>
        <a:p>
          <a:r>
            <a:rPr lang="en-US" b="0" dirty="0" smtClean="0">
              <a:solidFill>
                <a:schemeClr val="tx1"/>
              </a:solidFill>
            </a:rPr>
            <a:t>Their learning</a:t>
          </a:r>
        </a:p>
        <a:p>
          <a:r>
            <a:rPr lang="en-US" b="0" dirty="0" smtClean="0">
              <a:solidFill>
                <a:schemeClr val="tx1"/>
              </a:solidFill>
            </a:rPr>
            <a:t>Techniques</a:t>
          </a:r>
          <a:endParaRPr lang="en-US" b="0" dirty="0">
            <a:solidFill>
              <a:schemeClr val="tx1"/>
            </a:solidFill>
          </a:endParaRPr>
        </a:p>
      </dgm:t>
    </dgm:pt>
    <dgm:pt modelId="{3C26A16E-4230-42FE-9CE5-EB48C2506AC8}" type="parTrans" cxnId="{9F201A5F-21A1-437B-8547-8A213D94C958}">
      <dgm:prSet/>
      <dgm:spPr/>
      <dgm:t>
        <a:bodyPr/>
        <a:lstStyle/>
        <a:p>
          <a:endParaRPr lang="en-US" b="0">
            <a:solidFill>
              <a:schemeClr val="tx1"/>
            </a:solidFill>
          </a:endParaRPr>
        </a:p>
      </dgm:t>
    </dgm:pt>
    <dgm:pt modelId="{91D7A55E-3E72-41C1-B51F-18BD4F1D6323}" type="sibTrans" cxnId="{9F201A5F-21A1-437B-8547-8A213D94C958}">
      <dgm:prSet/>
      <dgm:spPr/>
      <dgm:t>
        <a:bodyPr/>
        <a:lstStyle/>
        <a:p>
          <a:endParaRPr lang="en-US" b="0">
            <a:solidFill>
              <a:schemeClr val="tx1"/>
            </a:solidFill>
          </a:endParaRPr>
        </a:p>
      </dgm:t>
    </dgm:pt>
    <dgm:pt modelId="{7F3CB471-4F3F-487F-B86F-29C2017473F2}">
      <dgm:prSet phldrT="[Text]"/>
      <dgm:spPr/>
      <dgm:t>
        <a:bodyPr/>
        <a:lstStyle/>
        <a:p>
          <a:r>
            <a:rPr lang="en-US" b="0" dirty="0" smtClean="0">
              <a:solidFill>
                <a:srgbClr val="FF0000"/>
              </a:solidFill>
            </a:rPr>
            <a:t>Have clear</a:t>
          </a:r>
          <a:endParaRPr lang="en-US" b="0" dirty="0">
            <a:solidFill>
              <a:srgbClr val="FF0000"/>
            </a:solidFill>
          </a:endParaRPr>
        </a:p>
      </dgm:t>
    </dgm:pt>
    <dgm:pt modelId="{8E3BD1ED-592F-4C31-AB74-268338A8D78B}" type="parTrans" cxnId="{ECCE0A86-2E1C-4E7C-8C7F-B7D68129941E}">
      <dgm:prSet/>
      <dgm:spPr/>
      <dgm:t>
        <a:bodyPr/>
        <a:lstStyle/>
        <a:p>
          <a:endParaRPr lang="en-US" b="0">
            <a:solidFill>
              <a:schemeClr val="tx1"/>
            </a:solidFill>
          </a:endParaRPr>
        </a:p>
      </dgm:t>
    </dgm:pt>
    <dgm:pt modelId="{5930DE6A-285F-4DCD-A8CF-D8249E7B90F2}" type="sibTrans" cxnId="{ECCE0A86-2E1C-4E7C-8C7F-B7D68129941E}">
      <dgm:prSet/>
      <dgm:spPr/>
      <dgm:t>
        <a:bodyPr/>
        <a:lstStyle/>
        <a:p>
          <a:endParaRPr lang="en-US" b="0">
            <a:solidFill>
              <a:schemeClr val="tx1"/>
            </a:solidFill>
          </a:endParaRPr>
        </a:p>
      </dgm:t>
    </dgm:pt>
    <dgm:pt modelId="{3B95552C-A517-4832-93E0-13A12A3FB923}">
      <dgm:prSet phldrT="[Text]"/>
      <dgm:spPr/>
      <dgm:t>
        <a:bodyPr/>
        <a:lstStyle/>
        <a:p>
          <a:r>
            <a:rPr lang="en-US" b="0" dirty="0" smtClean="0">
              <a:solidFill>
                <a:schemeClr val="tx1"/>
              </a:solidFill>
            </a:rPr>
            <a:t>Guidelines</a:t>
          </a:r>
          <a:endParaRPr lang="en-US" b="0" dirty="0">
            <a:solidFill>
              <a:schemeClr val="tx1"/>
            </a:solidFill>
          </a:endParaRPr>
        </a:p>
      </dgm:t>
    </dgm:pt>
    <dgm:pt modelId="{40144AB2-1F20-42ED-9BA0-536FDFFED6F9}" type="parTrans" cxnId="{67D04953-C079-4C54-8FE0-AD6B48288B12}">
      <dgm:prSet/>
      <dgm:spPr/>
      <dgm:t>
        <a:bodyPr/>
        <a:lstStyle/>
        <a:p>
          <a:endParaRPr lang="en-US" b="0">
            <a:solidFill>
              <a:schemeClr val="tx1"/>
            </a:solidFill>
          </a:endParaRPr>
        </a:p>
      </dgm:t>
    </dgm:pt>
    <dgm:pt modelId="{2123B8FD-CDF2-4E23-871C-1081342AFB60}" type="sibTrans" cxnId="{67D04953-C079-4C54-8FE0-AD6B48288B12}">
      <dgm:prSet/>
      <dgm:spPr/>
      <dgm:t>
        <a:bodyPr/>
        <a:lstStyle/>
        <a:p>
          <a:endParaRPr lang="en-US" b="0">
            <a:solidFill>
              <a:schemeClr val="tx1"/>
            </a:solidFill>
          </a:endParaRPr>
        </a:p>
      </dgm:t>
    </dgm:pt>
    <dgm:pt modelId="{FE138818-D275-48B7-A94E-20B7B9892BA0}">
      <dgm:prSet phldrT="[Text]"/>
      <dgm:spPr/>
      <dgm:t>
        <a:bodyPr/>
        <a:lstStyle/>
        <a:p>
          <a:r>
            <a:rPr lang="en-US" b="0" dirty="0" smtClean="0">
              <a:solidFill>
                <a:schemeClr val="tx1"/>
              </a:solidFill>
            </a:rPr>
            <a:t>Task orientated (not people)</a:t>
          </a:r>
        </a:p>
        <a:p>
          <a:endParaRPr lang="en-US" b="0" dirty="0">
            <a:solidFill>
              <a:schemeClr val="tx1"/>
            </a:solidFill>
          </a:endParaRPr>
        </a:p>
      </dgm:t>
    </dgm:pt>
    <dgm:pt modelId="{1BE73EAD-EB3E-4CC8-8AF0-49E73DAD73CA}" type="parTrans" cxnId="{39B989D6-E339-4235-B9C8-3A9D42B208CB}">
      <dgm:prSet/>
      <dgm:spPr/>
      <dgm:t>
        <a:bodyPr/>
        <a:lstStyle/>
        <a:p>
          <a:endParaRPr lang="en-US" b="0">
            <a:solidFill>
              <a:schemeClr val="tx1"/>
            </a:solidFill>
          </a:endParaRPr>
        </a:p>
      </dgm:t>
    </dgm:pt>
    <dgm:pt modelId="{0A468AD6-61A3-4663-B493-1FC0DC154902}" type="sibTrans" cxnId="{39B989D6-E339-4235-B9C8-3A9D42B208CB}">
      <dgm:prSet/>
      <dgm:spPr/>
      <dgm:t>
        <a:bodyPr/>
        <a:lstStyle/>
        <a:p>
          <a:endParaRPr lang="en-US" b="0">
            <a:solidFill>
              <a:schemeClr val="tx1"/>
            </a:solidFill>
          </a:endParaRPr>
        </a:p>
      </dgm:t>
    </dgm:pt>
    <dgm:pt modelId="{20A5F7E9-D884-4D7F-9275-7050B5BABFE6}" type="pres">
      <dgm:prSet presAssocID="{B5240C98-7D18-4B60-BF1D-3F89056365F6}" presName="Name0" presStyleCnt="0">
        <dgm:presLayoutVars>
          <dgm:dir/>
          <dgm:animLvl val="lvl"/>
          <dgm:resizeHandles val="exact"/>
        </dgm:presLayoutVars>
      </dgm:prSet>
      <dgm:spPr/>
    </dgm:pt>
    <dgm:pt modelId="{F3212730-B1F3-4354-97D6-EB27168D231E}" type="pres">
      <dgm:prSet presAssocID="{0D49641A-776D-4F18-BCAC-3B0325B5355C}" presName="compositeNode" presStyleCnt="0">
        <dgm:presLayoutVars>
          <dgm:bulletEnabled val="1"/>
        </dgm:presLayoutVars>
      </dgm:prSet>
      <dgm:spPr/>
    </dgm:pt>
    <dgm:pt modelId="{451099E4-14E4-46C1-8B77-89F1B92804BE}" type="pres">
      <dgm:prSet presAssocID="{0D49641A-776D-4F18-BCAC-3B0325B5355C}" presName="bgRect" presStyleLbl="node1" presStyleIdx="0" presStyleCnt="3"/>
      <dgm:spPr/>
    </dgm:pt>
    <dgm:pt modelId="{09E86867-123E-4E97-86AC-33CEB0C51369}" type="pres">
      <dgm:prSet presAssocID="{0D49641A-776D-4F18-BCAC-3B0325B5355C}" presName="parentNode" presStyleLbl="node1" presStyleIdx="0" presStyleCnt="3">
        <dgm:presLayoutVars>
          <dgm:chMax val="0"/>
          <dgm:bulletEnabled val="1"/>
        </dgm:presLayoutVars>
      </dgm:prSet>
      <dgm:spPr/>
    </dgm:pt>
    <dgm:pt modelId="{39C09FE9-30FC-4444-9C85-9A9F87166F69}" type="pres">
      <dgm:prSet presAssocID="{0D49641A-776D-4F18-BCAC-3B0325B5355C}" presName="childNode" presStyleLbl="node1" presStyleIdx="0" presStyleCnt="3">
        <dgm:presLayoutVars>
          <dgm:bulletEnabled val="1"/>
        </dgm:presLayoutVars>
      </dgm:prSet>
      <dgm:spPr/>
      <dgm:t>
        <a:bodyPr/>
        <a:lstStyle/>
        <a:p>
          <a:endParaRPr lang="en-US"/>
        </a:p>
      </dgm:t>
    </dgm:pt>
    <dgm:pt modelId="{F69873B2-A966-45F4-978A-DB9AB2F48C9F}" type="pres">
      <dgm:prSet presAssocID="{ACE8C788-04E5-4D22-A1F8-923BC471D5EA}" presName="hSp" presStyleCnt="0"/>
      <dgm:spPr/>
    </dgm:pt>
    <dgm:pt modelId="{608DB77D-5F8F-451C-BE45-CDEAABC25752}" type="pres">
      <dgm:prSet presAssocID="{ACE8C788-04E5-4D22-A1F8-923BC471D5EA}" presName="vProcSp" presStyleCnt="0"/>
      <dgm:spPr/>
    </dgm:pt>
    <dgm:pt modelId="{E0E53BA5-66FE-44A1-A2BF-0A35342ADD81}" type="pres">
      <dgm:prSet presAssocID="{ACE8C788-04E5-4D22-A1F8-923BC471D5EA}" presName="vSp1" presStyleCnt="0"/>
      <dgm:spPr/>
    </dgm:pt>
    <dgm:pt modelId="{EF928580-8C9E-413B-9C5F-BF311109DFDC}" type="pres">
      <dgm:prSet presAssocID="{ACE8C788-04E5-4D22-A1F8-923BC471D5EA}" presName="simulatedConn" presStyleLbl="solidFgAcc1" presStyleIdx="0" presStyleCnt="2"/>
      <dgm:spPr/>
    </dgm:pt>
    <dgm:pt modelId="{8BCC7792-FB09-4D8C-B09D-714EB381EDA0}" type="pres">
      <dgm:prSet presAssocID="{ACE8C788-04E5-4D22-A1F8-923BC471D5EA}" presName="vSp2" presStyleCnt="0"/>
      <dgm:spPr/>
    </dgm:pt>
    <dgm:pt modelId="{696290A9-D7B2-4835-B27C-31957A36F102}" type="pres">
      <dgm:prSet presAssocID="{ACE8C788-04E5-4D22-A1F8-923BC471D5EA}" presName="sibTrans" presStyleCnt="0"/>
      <dgm:spPr/>
    </dgm:pt>
    <dgm:pt modelId="{40A719A8-0203-4BFF-9685-9ADFCBCA7A81}" type="pres">
      <dgm:prSet presAssocID="{86AC5686-3294-4145-8579-0A2DBAC95C23}" presName="compositeNode" presStyleCnt="0">
        <dgm:presLayoutVars>
          <dgm:bulletEnabled val="1"/>
        </dgm:presLayoutVars>
      </dgm:prSet>
      <dgm:spPr/>
    </dgm:pt>
    <dgm:pt modelId="{DF67D042-2B59-46D9-86D3-61B059A29E08}" type="pres">
      <dgm:prSet presAssocID="{86AC5686-3294-4145-8579-0A2DBAC95C23}" presName="bgRect" presStyleLbl="node1" presStyleIdx="1" presStyleCnt="3"/>
      <dgm:spPr/>
      <dgm:t>
        <a:bodyPr/>
        <a:lstStyle/>
        <a:p>
          <a:endParaRPr lang="en-US"/>
        </a:p>
      </dgm:t>
    </dgm:pt>
    <dgm:pt modelId="{67B9F699-D1DE-4EE5-934F-C6CB02F2B527}" type="pres">
      <dgm:prSet presAssocID="{86AC5686-3294-4145-8579-0A2DBAC95C23}" presName="parentNode" presStyleLbl="node1" presStyleIdx="1" presStyleCnt="3">
        <dgm:presLayoutVars>
          <dgm:chMax val="0"/>
          <dgm:bulletEnabled val="1"/>
        </dgm:presLayoutVars>
      </dgm:prSet>
      <dgm:spPr/>
      <dgm:t>
        <a:bodyPr/>
        <a:lstStyle/>
        <a:p>
          <a:endParaRPr lang="en-US"/>
        </a:p>
      </dgm:t>
    </dgm:pt>
    <dgm:pt modelId="{907BB4FA-4414-47BB-8A1C-E1E9102EDAB4}" type="pres">
      <dgm:prSet presAssocID="{86AC5686-3294-4145-8579-0A2DBAC95C23}" presName="childNode" presStyleLbl="node1" presStyleIdx="1" presStyleCnt="3">
        <dgm:presLayoutVars>
          <dgm:bulletEnabled val="1"/>
        </dgm:presLayoutVars>
      </dgm:prSet>
      <dgm:spPr/>
      <dgm:t>
        <a:bodyPr/>
        <a:lstStyle/>
        <a:p>
          <a:endParaRPr lang="en-US"/>
        </a:p>
      </dgm:t>
    </dgm:pt>
    <dgm:pt modelId="{17197068-0BA5-4A34-8337-4507C177E623}" type="pres">
      <dgm:prSet presAssocID="{23F977DF-777F-4F93-9E62-522FDCF5A03E}" presName="hSp" presStyleCnt="0"/>
      <dgm:spPr/>
    </dgm:pt>
    <dgm:pt modelId="{B17679CC-5DFB-4649-8E6A-B63AE4F34481}" type="pres">
      <dgm:prSet presAssocID="{23F977DF-777F-4F93-9E62-522FDCF5A03E}" presName="vProcSp" presStyleCnt="0"/>
      <dgm:spPr/>
    </dgm:pt>
    <dgm:pt modelId="{5A0DCBD5-EC72-4B36-82E8-75541A5306AD}" type="pres">
      <dgm:prSet presAssocID="{23F977DF-777F-4F93-9E62-522FDCF5A03E}" presName="vSp1" presStyleCnt="0"/>
      <dgm:spPr/>
    </dgm:pt>
    <dgm:pt modelId="{D060073A-D7A5-4392-8174-9BC16B0043B9}" type="pres">
      <dgm:prSet presAssocID="{23F977DF-777F-4F93-9E62-522FDCF5A03E}" presName="simulatedConn" presStyleLbl="solidFgAcc1" presStyleIdx="1" presStyleCnt="2"/>
      <dgm:spPr/>
    </dgm:pt>
    <dgm:pt modelId="{1B7E7674-FF24-4EC8-B0FC-8BE2CF77EC60}" type="pres">
      <dgm:prSet presAssocID="{23F977DF-777F-4F93-9E62-522FDCF5A03E}" presName="vSp2" presStyleCnt="0"/>
      <dgm:spPr/>
    </dgm:pt>
    <dgm:pt modelId="{12777180-8819-438A-98F0-79CD60A8AAC1}" type="pres">
      <dgm:prSet presAssocID="{23F977DF-777F-4F93-9E62-522FDCF5A03E}" presName="sibTrans" presStyleCnt="0"/>
      <dgm:spPr/>
    </dgm:pt>
    <dgm:pt modelId="{0EBAA8CE-1259-465B-8D30-0B1AAB762071}" type="pres">
      <dgm:prSet presAssocID="{7F3CB471-4F3F-487F-B86F-29C2017473F2}" presName="compositeNode" presStyleCnt="0">
        <dgm:presLayoutVars>
          <dgm:bulletEnabled val="1"/>
        </dgm:presLayoutVars>
      </dgm:prSet>
      <dgm:spPr/>
    </dgm:pt>
    <dgm:pt modelId="{30995603-7035-42E3-9CD6-25D69589D6BF}" type="pres">
      <dgm:prSet presAssocID="{7F3CB471-4F3F-487F-B86F-29C2017473F2}" presName="bgRect" presStyleLbl="node1" presStyleIdx="2" presStyleCnt="3"/>
      <dgm:spPr/>
      <dgm:t>
        <a:bodyPr/>
        <a:lstStyle/>
        <a:p>
          <a:endParaRPr lang="en-US"/>
        </a:p>
      </dgm:t>
    </dgm:pt>
    <dgm:pt modelId="{88B07356-4121-42B9-9062-38A4D8F52867}" type="pres">
      <dgm:prSet presAssocID="{7F3CB471-4F3F-487F-B86F-29C2017473F2}" presName="parentNode" presStyleLbl="node1" presStyleIdx="2" presStyleCnt="3">
        <dgm:presLayoutVars>
          <dgm:chMax val="0"/>
          <dgm:bulletEnabled val="1"/>
        </dgm:presLayoutVars>
      </dgm:prSet>
      <dgm:spPr/>
      <dgm:t>
        <a:bodyPr/>
        <a:lstStyle/>
        <a:p>
          <a:endParaRPr lang="en-US"/>
        </a:p>
      </dgm:t>
    </dgm:pt>
    <dgm:pt modelId="{BD3370E5-233D-479B-AE33-7EC904A4AD14}" type="pres">
      <dgm:prSet presAssocID="{7F3CB471-4F3F-487F-B86F-29C2017473F2}" presName="childNode" presStyleLbl="node1" presStyleIdx="2" presStyleCnt="3">
        <dgm:presLayoutVars>
          <dgm:bulletEnabled val="1"/>
        </dgm:presLayoutVars>
      </dgm:prSet>
      <dgm:spPr/>
      <dgm:t>
        <a:bodyPr/>
        <a:lstStyle/>
        <a:p>
          <a:endParaRPr lang="en-US"/>
        </a:p>
      </dgm:t>
    </dgm:pt>
  </dgm:ptLst>
  <dgm:cxnLst>
    <dgm:cxn modelId="{166200F3-3C48-4FAE-A638-96DF0975C11E}" type="presOf" srcId="{7F3CB471-4F3F-487F-B86F-29C2017473F2}" destId="{30995603-7035-42E3-9CD6-25D69589D6BF}" srcOrd="0" destOrd="0" presId="urn:microsoft.com/office/officeart/2005/8/layout/hProcess7"/>
    <dgm:cxn modelId="{67843DC5-717D-43A2-8D82-9B7632EB5FB7}" type="presOf" srcId="{FE138818-D275-48B7-A94E-20B7B9892BA0}" destId="{BD3370E5-233D-479B-AE33-7EC904A4AD14}" srcOrd="0" destOrd="1" presId="urn:microsoft.com/office/officeart/2005/8/layout/hProcess7"/>
    <dgm:cxn modelId="{B21B4536-4B8D-4D75-9E68-E5F4400109D5}" type="presOf" srcId="{86AC5686-3294-4145-8579-0A2DBAC95C23}" destId="{67B9F699-D1DE-4EE5-934F-C6CB02F2B527}" srcOrd="1" destOrd="0" presId="urn:microsoft.com/office/officeart/2005/8/layout/hProcess7"/>
    <dgm:cxn modelId="{7E1AE97E-A867-474B-93B7-1F5EABDEC513}" type="presOf" srcId="{0D49641A-776D-4F18-BCAC-3B0325B5355C}" destId="{451099E4-14E4-46C1-8B77-89F1B92804BE}" srcOrd="0" destOrd="0" presId="urn:microsoft.com/office/officeart/2005/8/layout/hProcess7"/>
    <dgm:cxn modelId="{D1906E8E-F3E4-4F27-BE44-A0ADD6255E5D}" srcId="{B5240C98-7D18-4B60-BF1D-3F89056365F6}" destId="{86AC5686-3294-4145-8579-0A2DBAC95C23}" srcOrd="1" destOrd="0" parTransId="{AE2AB35C-6F2C-4543-8344-CE61707793BC}" sibTransId="{23F977DF-777F-4F93-9E62-522FDCF5A03E}"/>
    <dgm:cxn modelId="{CF11E2E8-B51D-4A58-A7A8-5F6D62FBFCFD}" type="presOf" srcId="{86AC5686-3294-4145-8579-0A2DBAC95C23}" destId="{DF67D042-2B59-46D9-86D3-61B059A29E08}" srcOrd="0" destOrd="0" presId="urn:microsoft.com/office/officeart/2005/8/layout/hProcess7"/>
    <dgm:cxn modelId="{F0B2CA52-DABF-4FDD-9572-B3C541B273AB}" type="presOf" srcId="{B5240C98-7D18-4B60-BF1D-3F89056365F6}" destId="{20A5F7E9-D884-4D7F-9275-7050B5BABFE6}" srcOrd="0" destOrd="0" presId="urn:microsoft.com/office/officeart/2005/8/layout/hProcess7"/>
    <dgm:cxn modelId="{9F201A5F-21A1-437B-8547-8A213D94C958}" srcId="{86AC5686-3294-4145-8579-0A2DBAC95C23}" destId="{8CD83B25-A590-4870-87CF-C64BA0484581}" srcOrd="0" destOrd="0" parTransId="{3C26A16E-4230-42FE-9CE5-EB48C2506AC8}" sibTransId="{91D7A55E-3E72-41C1-B51F-18BD4F1D6323}"/>
    <dgm:cxn modelId="{77FAE90D-52EE-4031-A6A2-DADCE1ADA0A6}" type="presOf" srcId="{B9BEEBC6-EBD0-44C3-A79F-B52BF2455267}" destId="{39C09FE9-30FC-4444-9C85-9A9F87166F69}" srcOrd="0" destOrd="0" presId="urn:microsoft.com/office/officeart/2005/8/layout/hProcess7"/>
    <dgm:cxn modelId="{476E55A2-C068-4222-974A-D1EA0E61D989}" srcId="{B5240C98-7D18-4B60-BF1D-3F89056365F6}" destId="{0D49641A-776D-4F18-BCAC-3B0325B5355C}" srcOrd="0" destOrd="0" parTransId="{ADA91BF1-0B09-45FB-9480-032833C3F5F7}" sibTransId="{ACE8C788-04E5-4D22-A1F8-923BC471D5EA}"/>
    <dgm:cxn modelId="{F72F17F1-4229-4683-B1C8-A3BE0ED802B9}" type="presOf" srcId="{8CD83B25-A590-4870-87CF-C64BA0484581}" destId="{907BB4FA-4414-47BB-8A1C-E1E9102EDAB4}" srcOrd="0" destOrd="0" presId="urn:microsoft.com/office/officeart/2005/8/layout/hProcess7"/>
    <dgm:cxn modelId="{A4EDB90E-3E25-46AE-BF46-2D9301B1D263}" type="presOf" srcId="{7F3CB471-4F3F-487F-B86F-29C2017473F2}" destId="{88B07356-4121-42B9-9062-38A4D8F52867}" srcOrd="1" destOrd="0" presId="urn:microsoft.com/office/officeart/2005/8/layout/hProcess7"/>
    <dgm:cxn modelId="{ECCE0A86-2E1C-4E7C-8C7F-B7D68129941E}" srcId="{B5240C98-7D18-4B60-BF1D-3F89056365F6}" destId="{7F3CB471-4F3F-487F-B86F-29C2017473F2}" srcOrd="2" destOrd="0" parTransId="{8E3BD1ED-592F-4C31-AB74-268338A8D78B}" sibTransId="{5930DE6A-285F-4DCD-A8CF-D8249E7B90F2}"/>
    <dgm:cxn modelId="{63614657-C4A9-4FEC-8AF4-999A0A22397C}" type="presOf" srcId="{3B95552C-A517-4832-93E0-13A12A3FB923}" destId="{BD3370E5-233D-479B-AE33-7EC904A4AD14}" srcOrd="0" destOrd="0" presId="urn:microsoft.com/office/officeart/2005/8/layout/hProcess7"/>
    <dgm:cxn modelId="{D0FACDE4-4A8E-4C71-A1B1-60C7EC324F72}" srcId="{0D49641A-776D-4F18-BCAC-3B0325B5355C}" destId="{B9BEEBC6-EBD0-44C3-A79F-B52BF2455267}" srcOrd="0" destOrd="0" parTransId="{58883EC9-E639-4AFC-A096-55F034D1DE07}" sibTransId="{3E0ADA25-B099-4C6C-B7BC-26B658E3D04C}"/>
    <dgm:cxn modelId="{4164C817-87AF-400D-ACA2-679E702B4BD7}" type="presOf" srcId="{0D49641A-776D-4F18-BCAC-3B0325B5355C}" destId="{09E86867-123E-4E97-86AC-33CEB0C51369}" srcOrd="1" destOrd="0" presId="urn:microsoft.com/office/officeart/2005/8/layout/hProcess7"/>
    <dgm:cxn modelId="{67D04953-C079-4C54-8FE0-AD6B48288B12}" srcId="{7F3CB471-4F3F-487F-B86F-29C2017473F2}" destId="{3B95552C-A517-4832-93E0-13A12A3FB923}" srcOrd="0" destOrd="0" parTransId="{40144AB2-1F20-42ED-9BA0-536FDFFED6F9}" sibTransId="{2123B8FD-CDF2-4E23-871C-1081342AFB60}"/>
    <dgm:cxn modelId="{39B989D6-E339-4235-B9C8-3A9D42B208CB}" srcId="{7F3CB471-4F3F-487F-B86F-29C2017473F2}" destId="{FE138818-D275-48B7-A94E-20B7B9892BA0}" srcOrd="1" destOrd="0" parTransId="{1BE73EAD-EB3E-4CC8-8AF0-49E73DAD73CA}" sibTransId="{0A468AD6-61A3-4663-B493-1FC0DC154902}"/>
    <dgm:cxn modelId="{53B1655C-4712-409E-8A65-779712986158}" type="presParOf" srcId="{20A5F7E9-D884-4D7F-9275-7050B5BABFE6}" destId="{F3212730-B1F3-4354-97D6-EB27168D231E}" srcOrd="0" destOrd="0" presId="urn:microsoft.com/office/officeart/2005/8/layout/hProcess7"/>
    <dgm:cxn modelId="{05E34AEA-8932-4461-B0F7-8295EFB83EA8}" type="presParOf" srcId="{F3212730-B1F3-4354-97D6-EB27168D231E}" destId="{451099E4-14E4-46C1-8B77-89F1B92804BE}" srcOrd="0" destOrd="0" presId="urn:microsoft.com/office/officeart/2005/8/layout/hProcess7"/>
    <dgm:cxn modelId="{B85A66F8-DB1E-45C2-9ED5-A4B7602086C3}" type="presParOf" srcId="{F3212730-B1F3-4354-97D6-EB27168D231E}" destId="{09E86867-123E-4E97-86AC-33CEB0C51369}" srcOrd="1" destOrd="0" presId="urn:microsoft.com/office/officeart/2005/8/layout/hProcess7"/>
    <dgm:cxn modelId="{8199D7D2-11A0-41B7-9678-F63DBFCDDA97}" type="presParOf" srcId="{F3212730-B1F3-4354-97D6-EB27168D231E}" destId="{39C09FE9-30FC-4444-9C85-9A9F87166F69}" srcOrd="2" destOrd="0" presId="urn:microsoft.com/office/officeart/2005/8/layout/hProcess7"/>
    <dgm:cxn modelId="{675A2290-4039-492F-8E4F-DF76BBC64518}" type="presParOf" srcId="{20A5F7E9-D884-4D7F-9275-7050B5BABFE6}" destId="{F69873B2-A966-45F4-978A-DB9AB2F48C9F}" srcOrd="1" destOrd="0" presId="urn:microsoft.com/office/officeart/2005/8/layout/hProcess7"/>
    <dgm:cxn modelId="{3AA2A312-5276-4D91-987B-42589739247A}" type="presParOf" srcId="{20A5F7E9-D884-4D7F-9275-7050B5BABFE6}" destId="{608DB77D-5F8F-451C-BE45-CDEAABC25752}" srcOrd="2" destOrd="0" presId="urn:microsoft.com/office/officeart/2005/8/layout/hProcess7"/>
    <dgm:cxn modelId="{F3FA569B-4F7E-44D5-BF50-16E32EA31C34}" type="presParOf" srcId="{608DB77D-5F8F-451C-BE45-CDEAABC25752}" destId="{E0E53BA5-66FE-44A1-A2BF-0A35342ADD81}" srcOrd="0" destOrd="0" presId="urn:microsoft.com/office/officeart/2005/8/layout/hProcess7"/>
    <dgm:cxn modelId="{1DDD5E70-3461-497D-82A8-208C678EDE41}" type="presParOf" srcId="{608DB77D-5F8F-451C-BE45-CDEAABC25752}" destId="{EF928580-8C9E-413B-9C5F-BF311109DFDC}" srcOrd="1" destOrd="0" presId="urn:microsoft.com/office/officeart/2005/8/layout/hProcess7"/>
    <dgm:cxn modelId="{07C9B8D6-38D1-4182-819B-696C8045185F}" type="presParOf" srcId="{608DB77D-5F8F-451C-BE45-CDEAABC25752}" destId="{8BCC7792-FB09-4D8C-B09D-714EB381EDA0}" srcOrd="2" destOrd="0" presId="urn:microsoft.com/office/officeart/2005/8/layout/hProcess7"/>
    <dgm:cxn modelId="{600134B4-EAD8-4AE2-9B24-1F53F377DF4F}" type="presParOf" srcId="{20A5F7E9-D884-4D7F-9275-7050B5BABFE6}" destId="{696290A9-D7B2-4835-B27C-31957A36F102}" srcOrd="3" destOrd="0" presId="urn:microsoft.com/office/officeart/2005/8/layout/hProcess7"/>
    <dgm:cxn modelId="{2DCF72DD-B456-4486-9399-72F5409D8115}" type="presParOf" srcId="{20A5F7E9-D884-4D7F-9275-7050B5BABFE6}" destId="{40A719A8-0203-4BFF-9685-9ADFCBCA7A81}" srcOrd="4" destOrd="0" presId="urn:microsoft.com/office/officeart/2005/8/layout/hProcess7"/>
    <dgm:cxn modelId="{D1A36BC1-3FF3-45BA-950C-E460612C7524}" type="presParOf" srcId="{40A719A8-0203-4BFF-9685-9ADFCBCA7A81}" destId="{DF67D042-2B59-46D9-86D3-61B059A29E08}" srcOrd="0" destOrd="0" presId="urn:microsoft.com/office/officeart/2005/8/layout/hProcess7"/>
    <dgm:cxn modelId="{E03580D1-C39B-48EE-A12D-7CFFF0ABC8B0}" type="presParOf" srcId="{40A719A8-0203-4BFF-9685-9ADFCBCA7A81}" destId="{67B9F699-D1DE-4EE5-934F-C6CB02F2B527}" srcOrd="1" destOrd="0" presId="urn:microsoft.com/office/officeart/2005/8/layout/hProcess7"/>
    <dgm:cxn modelId="{E557242E-87BF-42A3-B2F8-57673D39B65E}" type="presParOf" srcId="{40A719A8-0203-4BFF-9685-9ADFCBCA7A81}" destId="{907BB4FA-4414-47BB-8A1C-E1E9102EDAB4}" srcOrd="2" destOrd="0" presId="urn:microsoft.com/office/officeart/2005/8/layout/hProcess7"/>
    <dgm:cxn modelId="{799DC6A4-BA2C-4F9C-AFF4-ADB6480517FC}" type="presParOf" srcId="{20A5F7E9-D884-4D7F-9275-7050B5BABFE6}" destId="{17197068-0BA5-4A34-8337-4507C177E623}" srcOrd="5" destOrd="0" presId="urn:microsoft.com/office/officeart/2005/8/layout/hProcess7"/>
    <dgm:cxn modelId="{619A32E6-EE0C-4AE7-A5FD-E96337A52F98}" type="presParOf" srcId="{20A5F7E9-D884-4D7F-9275-7050B5BABFE6}" destId="{B17679CC-5DFB-4649-8E6A-B63AE4F34481}" srcOrd="6" destOrd="0" presId="urn:microsoft.com/office/officeart/2005/8/layout/hProcess7"/>
    <dgm:cxn modelId="{CFCA882A-DEC3-479D-A3C1-88DF35E7E6C9}" type="presParOf" srcId="{B17679CC-5DFB-4649-8E6A-B63AE4F34481}" destId="{5A0DCBD5-EC72-4B36-82E8-75541A5306AD}" srcOrd="0" destOrd="0" presId="urn:microsoft.com/office/officeart/2005/8/layout/hProcess7"/>
    <dgm:cxn modelId="{71A7FC3A-D710-4352-88BA-432E7681302D}" type="presParOf" srcId="{B17679CC-5DFB-4649-8E6A-B63AE4F34481}" destId="{D060073A-D7A5-4392-8174-9BC16B0043B9}" srcOrd="1" destOrd="0" presId="urn:microsoft.com/office/officeart/2005/8/layout/hProcess7"/>
    <dgm:cxn modelId="{A5FD5411-4671-4141-A25C-8A1D668B51EC}" type="presParOf" srcId="{B17679CC-5DFB-4649-8E6A-B63AE4F34481}" destId="{1B7E7674-FF24-4EC8-B0FC-8BE2CF77EC60}" srcOrd="2" destOrd="0" presId="urn:microsoft.com/office/officeart/2005/8/layout/hProcess7"/>
    <dgm:cxn modelId="{94451EBF-5407-48D3-A0DA-C0C21D08EBD0}" type="presParOf" srcId="{20A5F7E9-D884-4D7F-9275-7050B5BABFE6}" destId="{12777180-8819-438A-98F0-79CD60A8AAC1}" srcOrd="7" destOrd="0" presId="urn:microsoft.com/office/officeart/2005/8/layout/hProcess7"/>
    <dgm:cxn modelId="{0F159AB4-1120-4A87-9466-E62E272CC25F}" type="presParOf" srcId="{20A5F7E9-D884-4D7F-9275-7050B5BABFE6}" destId="{0EBAA8CE-1259-465B-8D30-0B1AAB762071}" srcOrd="8" destOrd="0" presId="urn:microsoft.com/office/officeart/2005/8/layout/hProcess7"/>
    <dgm:cxn modelId="{12377C1F-E3D5-42B0-A492-1DA89083DCBA}" type="presParOf" srcId="{0EBAA8CE-1259-465B-8D30-0B1AAB762071}" destId="{30995603-7035-42E3-9CD6-25D69589D6BF}" srcOrd="0" destOrd="0" presId="urn:microsoft.com/office/officeart/2005/8/layout/hProcess7"/>
    <dgm:cxn modelId="{5674C7FF-6582-4E3B-891A-385019E7D172}" type="presParOf" srcId="{0EBAA8CE-1259-465B-8D30-0B1AAB762071}" destId="{88B07356-4121-42B9-9062-38A4D8F52867}" srcOrd="1" destOrd="0" presId="urn:microsoft.com/office/officeart/2005/8/layout/hProcess7"/>
    <dgm:cxn modelId="{3712F52B-0309-47CB-A1A7-40B79A8EDED7}" type="presParOf" srcId="{0EBAA8CE-1259-465B-8D30-0B1AAB762071}" destId="{BD3370E5-233D-479B-AE33-7EC904A4AD14}"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BE0F70-91F5-4363-8728-8DEE028A0F15}"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US"/>
        </a:p>
      </dgm:t>
    </dgm:pt>
    <dgm:pt modelId="{7B1A0616-AE21-4CE4-B8B5-7F47961650F2}">
      <dgm:prSet phldrT="[Text]"/>
      <dgm:spPr/>
      <dgm:t>
        <a:bodyPr/>
        <a:lstStyle/>
        <a:p>
          <a:r>
            <a:rPr lang="en-US" b="1" dirty="0" smtClean="0"/>
            <a:t>Like models/ concepts/ theories</a:t>
          </a:r>
          <a:endParaRPr lang="en-US" b="1" dirty="0"/>
        </a:p>
      </dgm:t>
    </dgm:pt>
    <dgm:pt modelId="{4CDC1C02-7FA4-429E-B2B2-11A2DDA6397A}" type="parTrans" cxnId="{F5771007-BE7A-428A-8AB8-B3D649D3ADEB}">
      <dgm:prSet/>
      <dgm:spPr/>
      <dgm:t>
        <a:bodyPr/>
        <a:lstStyle/>
        <a:p>
          <a:endParaRPr lang="en-US" b="1"/>
        </a:p>
      </dgm:t>
    </dgm:pt>
    <dgm:pt modelId="{6BD98539-B49F-46FA-83D0-20137673C2F4}" type="sibTrans" cxnId="{F5771007-BE7A-428A-8AB8-B3D649D3ADEB}">
      <dgm:prSet/>
      <dgm:spPr/>
      <dgm:t>
        <a:bodyPr/>
        <a:lstStyle/>
        <a:p>
          <a:endParaRPr lang="en-US" b="1"/>
        </a:p>
      </dgm:t>
    </dgm:pt>
    <dgm:pt modelId="{5DE2FBF3-B0A3-4720-9525-83DFEB328807}">
      <dgm:prSet phldrT="[Text]"/>
      <dgm:spPr/>
      <dgm:t>
        <a:bodyPr/>
        <a:lstStyle/>
        <a:p>
          <a:r>
            <a:rPr lang="en-US" b="1" dirty="0" smtClean="0"/>
            <a:t>Explore inter-relationships between ideas</a:t>
          </a:r>
          <a:endParaRPr lang="en-US" b="1" dirty="0"/>
        </a:p>
      </dgm:t>
    </dgm:pt>
    <dgm:pt modelId="{8752AA81-7CAB-46D5-BFB6-BAF0D80E3386}" type="parTrans" cxnId="{9126AAF0-6503-43B2-A738-0E28BA792CBD}">
      <dgm:prSet/>
      <dgm:spPr/>
      <dgm:t>
        <a:bodyPr/>
        <a:lstStyle/>
        <a:p>
          <a:endParaRPr lang="en-US" b="1"/>
        </a:p>
      </dgm:t>
    </dgm:pt>
    <dgm:pt modelId="{462DB6F0-EB3F-480F-8CAB-59841A9C8559}" type="sibTrans" cxnId="{9126AAF0-6503-43B2-A738-0E28BA792CBD}">
      <dgm:prSet/>
      <dgm:spPr/>
      <dgm:t>
        <a:bodyPr/>
        <a:lstStyle/>
        <a:p>
          <a:endParaRPr lang="en-US" b="1"/>
        </a:p>
      </dgm:t>
    </dgm:pt>
    <dgm:pt modelId="{58226757-8275-444A-9AC2-8705AB317B1E}">
      <dgm:prSet phldrT="[Text]"/>
      <dgm:spPr/>
      <dgm:t>
        <a:bodyPr/>
        <a:lstStyle/>
        <a:p>
          <a:r>
            <a:rPr lang="en-US" b="1" dirty="0" smtClean="0"/>
            <a:t>Question assumptions and logic</a:t>
          </a:r>
          <a:endParaRPr lang="en-US" b="1" dirty="0"/>
        </a:p>
      </dgm:t>
    </dgm:pt>
    <dgm:pt modelId="{A7C3026E-31C5-41E4-A78B-C01F214C8DBE}" type="parTrans" cxnId="{F80CAB85-22AD-49E4-BCD7-CBE0CEDB4193}">
      <dgm:prSet/>
      <dgm:spPr/>
      <dgm:t>
        <a:bodyPr/>
        <a:lstStyle/>
        <a:p>
          <a:endParaRPr lang="en-US" b="1"/>
        </a:p>
      </dgm:t>
    </dgm:pt>
    <dgm:pt modelId="{FC0B257E-60B6-4C8A-8D7A-4C8D0475E188}" type="sibTrans" cxnId="{F80CAB85-22AD-49E4-BCD7-CBE0CEDB4193}">
      <dgm:prSet/>
      <dgm:spPr/>
      <dgm:t>
        <a:bodyPr/>
        <a:lstStyle/>
        <a:p>
          <a:endParaRPr lang="en-US" b="1"/>
        </a:p>
      </dgm:t>
    </dgm:pt>
    <dgm:pt modelId="{9F2FFC43-D155-4417-AFB5-4D548B271F18}">
      <dgm:prSet phldrT="[Text]"/>
      <dgm:spPr/>
      <dgm:t>
        <a:bodyPr/>
        <a:lstStyle/>
        <a:p>
          <a:r>
            <a:rPr lang="en-US" b="1" dirty="0" smtClean="0"/>
            <a:t>Involved in unstructured activities</a:t>
          </a:r>
          <a:endParaRPr lang="en-US" b="1" dirty="0"/>
        </a:p>
      </dgm:t>
    </dgm:pt>
    <dgm:pt modelId="{FEEE8CEA-DFB4-402D-97EC-DF28CD0DB6DA}" type="parTrans" cxnId="{BCA7A10F-E7DE-444F-8FFB-685AD9D7B978}">
      <dgm:prSet/>
      <dgm:spPr/>
      <dgm:t>
        <a:bodyPr/>
        <a:lstStyle/>
        <a:p>
          <a:endParaRPr lang="en-US" b="1"/>
        </a:p>
      </dgm:t>
    </dgm:pt>
    <dgm:pt modelId="{6157DD48-00C2-4D6B-ADDE-F3B4A69C9674}" type="sibTrans" cxnId="{BCA7A10F-E7DE-444F-8FFB-685AD9D7B978}">
      <dgm:prSet/>
      <dgm:spPr/>
      <dgm:t>
        <a:bodyPr/>
        <a:lstStyle/>
        <a:p>
          <a:endParaRPr lang="en-US" b="1"/>
        </a:p>
      </dgm:t>
    </dgm:pt>
    <dgm:pt modelId="{0BC165C0-B667-40EE-812F-579B5ED80B70}">
      <dgm:prSet phldrT="[Text]"/>
      <dgm:spPr/>
      <dgm:t>
        <a:bodyPr/>
        <a:lstStyle/>
        <a:p>
          <a:r>
            <a:rPr lang="en-GB" b="1" dirty="0" smtClean="0"/>
            <a:t>disciplined and good at asking probing questions</a:t>
          </a:r>
          <a:endParaRPr lang="en-US" b="1" dirty="0"/>
        </a:p>
      </dgm:t>
    </dgm:pt>
    <dgm:pt modelId="{2420DCC7-54ED-496C-A99B-DB5A7428D5C9}" type="parTrans" cxnId="{5671B3E1-ECA3-4FE3-B7AD-4BC6891E2FDF}">
      <dgm:prSet/>
      <dgm:spPr/>
      <dgm:t>
        <a:bodyPr/>
        <a:lstStyle/>
        <a:p>
          <a:endParaRPr lang="en-US" b="1"/>
        </a:p>
      </dgm:t>
    </dgm:pt>
    <dgm:pt modelId="{1A97B1BB-0408-4BE7-B9F4-C273A78BF616}" type="sibTrans" cxnId="{5671B3E1-ECA3-4FE3-B7AD-4BC6891E2FDF}">
      <dgm:prSet/>
      <dgm:spPr/>
      <dgm:t>
        <a:bodyPr/>
        <a:lstStyle/>
        <a:p>
          <a:endParaRPr lang="en-US" b="1"/>
        </a:p>
      </dgm:t>
    </dgm:pt>
    <dgm:pt modelId="{48C128BA-D063-48F9-8CB0-850C50310BF9}" type="pres">
      <dgm:prSet presAssocID="{DCBE0F70-91F5-4363-8728-8DEE028A0F15}" presName="outerComposite" presStyleCnt="0">
        <dgm:presLayoutVars>
          <dgm:chMax val="5"/>
          <dgm:dir/>
          <dgm:resizeHandles val="exact"/>
        </dgm:presLayoutVars>
      </dgm:prSet>
      <dgm:spPr/>
    </dgm:pt>
    <dgm:pt modelId="{0BD23308-3EAA-4373-8363-17281ADA8DAA}" type="pres">
      <dgm:prSet presAssocID="{DCBE0F70-91F5-4363-8728-8DEE028A0F15}" presName="dummyMaxCanvas" presStyleCnt="0">
        <dgm:presLayoutVars/>
      </dgm:prSet>
      <dgm:spPr/>
    </dgm:pt>
    <dgm:pt modelId="{F9FBA0FD-4019-43BA-ACEC-C425A4A6F152}" type="pres">
      <dgm:prSet presAssocID="{DCBE0F70-91F5-4363-8728-8DEE028A0F15}" presName="FiveNodes_1" presStyleLbl="node1" presStyleIdx="0" presStyleCnt="5">
        <dgm:presLayoutVars>
          <dgm:bulletEnabled val="1"/>
        </dgm:presLayoutVars>
      </dgm:prSet>
      <dgm:spPr/>
    </dgm:pt>
    <dgm:pt modelId="{F0136DFD-625B-4349-872D-3AFD2E08F464}" type="pres">
      <dgm:prSet presAssocID="{DCBE0F70-91F5-4363-8728-8DEE028A0F15}" presName="FiveNodes_2" presStyleLbl="node1" presStyleIdx="1" presStyleCnt="5">
        <dgm:presLayoutVars>
          <dgm:bulletEnabled val="1"/>
        </dgm:presLayoutVars>
      </dgm:prSet>
      <dgm:spPr/>
    </dgm:pt>
    <dgm:pt modelId="{49307997-CCF2-4B4D-808C-5EC7A7732E22}" type="pres">
      <dgm:prSet presAssocID="{DCBE0F70-91F5-4363-8728-8DEE028A0F15}" presName="FiveNodes_3" presStyleLbl="node1" presStyleIdx="2" presStyleCnt="5">
        <dgm:presLayoutVars>
          <dgm:bulletEnabled val="1"/>
        </dgm:presLayoutVars>
      </dgm:prSet>
      <dgm:spPr/>
    </dgm:pt>
    <dgm:pt modelId="{B806101F-547E-49FC-99A7-8D29D0A70B83}" type="pres">
      <dgm:prSet presAssocID="{DCBE0F70-91F5-4363-8728-8DEE028A0F15}" presName="FiveNodes_4" presStyleLbl="node1" presStyleIdx="3" presStyleCnt="5">
        <dgm:presLayoutVars>
          <dgm:bulletEnabled val="1"/>
        </dgm:presLayoutVars>
      </dgm:prSet>
      <dgm:spPr/>
      <dgm:t>
        <a:bodyPr/>
        <a:lstStyle/>
        <a:p>
          <a:endParaRPr lang="en-US"/>
        </a:p>
      </dgm:t>
    </dgm:pt>
    <dgm:pt modelId="{2E1636C6-A4AC-4036-811C-4C54E5CAB5AB}" type="pres">
      <dgm:prSet presAssocID="{DCBE0F70-91F5-4363-8728-8DEE028A0F15}" presName="FiveNodes_5" presStyleLbl="node1" presStyleIdx="4" presStyleCnt="5">
        <dgm:presLayoutVars>
          <dgm:bulletEnabled val="1"/>
        </dgm:presLayoutVars>
      </dgm:prSet>
      <dgm:spPr/>
      <dgm:t>
        <a:bodyPr/>
        <a:lstStyle/>
        <a:p>
          <a:endParaRPr lang="en-US"/>
        </a:p>
      </dgm:t>
    </dgm:pt>
    <dgm:pt modelId="{60BAE815-91D6-4BE4-8982-26C6DC62DFEC}" type="pres">
      <dgm:prSet presAssocID="{DCBE0F70-91F5-4363-8728-8DEE028A0F15}" presName="FiveConn_1-2" presStyleLbl="fgAccFollowNode1" presStyleIdx="0" presStyleCnt="4">
        <dgm:presLayoutVars>
          <dgm:bulletEnabled val="1"/>
        </dgm:presLayoutVars>
      </dgm:prSet>
      <dgm:spPr/>
    </dgm:pt>
    <dgm:pt modelId="{7A58C98F-FA94-4979-BB99-CF2CCEF897F5}" type="pres">
      <dgm:prSet presAssocID="{DCBE0F70-91F5-4363-8728-8DEE028A0F15}" presName="FiveConn_2-3" presStyleLbl="fgAccFollowNode1" presStyleIdx="1" presStyleCnt="4">
        <dgm:presLayoutVars>
          <dgm:bulletEnabled val="1"/>
        </dgm:presLayoutVars>
      </dgm:prSet>
      <dgm:spPr/>
    </dgm:pt>
    <dgm:pt modelId="{64AD85DE-9293-4372-842A-858AFE564389}" type="pres">
      <dgm:prSet presAssocID="{DCBE0F70-91F5-4363-8728-8DEE028A0F15}" presName="FiveConn_3-4" presStyleLbl="fgAccFollowNode1" presStyleIdx="2" presStyleCnt="4">
        <dgm:presLayoutVars>
          <dgm:bulletEnabled val="1"/>
        </dgm:presLayoutVars>
      </dgm:prSet>
      <dgm:spPr/>
    </dgm:pt>
    <dgm:pt modelId="{44D318F2-4CA4-477B-803A-4CFD786E1A38}" type="pres">
      <dgm:prSet presAssocID="{DCBE0F70-91F5-4363-8728-8DEE028A0F15}" presName="FiveConn_4-5" presStyleLbl="fgAccFollowNode1" presStyleIdx="3" presStyleCnt="4">
        <dgm:presLayoutVars>
          <dgm:bulletEnabled val="1"/>
        </dgm:presLayoutVars>
      </dgm:prSet>
      <dgm:spPr/>
    </dgm:pt>
    <dgm:pt modelId="{ED823312-65DE-4E7F-8086-4C52C39E9DDE}" type="pres">
      <dgm:prSet presAssocID="{DCBE0F70-91F5-4363-8728-8DEE028A0F15}" presName="FiveNodes_1_text" presStyleLbl="node1" presStyleIdx="4" presStyleCnt="5">
        <dgm:presLayoutVars>
          <dgm:bulletEnabled val="1"/>
        </dgm:presLayoutVars>
      </dgm:prSet>
      <dgm:spPr/>
    </dgm:pt>
    <dgm:pt modelId="{8B12A327-11E9-48E3-8A95-680568CD5DE2}" type="pres">
      <dgm:prSet presAssocID="{DCBE0F70-91F5-4363-8728-8DEE028A0F15}" presName="FiveNodes_2_text" presStyleLbl="node1" presStyleIdx="4" presStyleCnt="5">
        <dgm:presLayoutVars>
          <dgm:bulletEnabled val="1"/>
        </dgm:presLayoutVars>
      </dgm:prSet>
      <dgm:spPr/>
    </dgm:pt>
    <dgm:pt modelId="{68718176-A318-41C7-8EC2-C09B24E56D4C}" type="pres">
      <dgm:prSet presAssocID="{DCBE0F70-91F5-4363-8728-8DEE028A0F15}" presName="FiveNodes_3_text" presStyleLbl="node1" presStyleIdx="4" presStyleCnt="5">
        <dgm:presLayoutVars>
          <dgm:bulletEnabled val="1"/>
        </dgm:presLayoutVars>
      </dgm:prSet>
      <dgm:spPr/>
    </dgm:pt>
    <dgm:pt modelId="{288D01B0-67FC-42E8-BD50-F5623F56A535}" type="pres">
      <dgm:prSet presAssocID="{DCBE0F70-91F5-4363-8728-8DEE028A0F15}" presName="FiveNodes_4_text" presStyleLbl="node1" presStyleIdx="4" presStyleCnt="5">
        <dgm:presLayoutVars>
          <dgm:bulletEnabled val="1"/>
        </dgm:presLayoutVars>
      </dgm:prSet>
      <dgm:spPr/>
      <dgm:t>
        <a:bodyPr/>
        <a:lstStyle/>
        <a:p>
          <a:endParaRPr lang="en-US"/>
        </a:p>
      </dgm:t>
    </dgm:pt>
    <dgm:pt modelId="{E109529C-3209-4B9A-87FC-A6F5568666B0}" type="pres">
      <dgm:prSet presAssocID="{DCBE0F70-91F5-4363-8728-8DEE028A0F15}" presName="FiveNodes_5_text" presStyleLbl="node1" presStyleIdx="4" presStyleCnt="5">
        <dgm:presLayoutVars>
          <dgm:bulletEnabled val="1"/>
        </dgm:presLayoutVars>
      </dgm:prSet>
      <dgm:spPr/>
      <dgm:t>
        <a:bodyPr/>
        <a:lstStyle/>
        <a:p>
          <a:endParaRPr lang="en-US"/>
        </a:p>
      </dgm:t>
    </dgm:pt>
  </dgm:ptLst>
  <dgm:cxnLst>
    <dgm:cxn modelId="{A4F72310-2364-4F00-A208-65A0AA2F811B}" type="presOf" srcId="{9F2FFC43-D155-4417-AFB5-4D548B271F18}" destId="{288D01B0-67FC-42E8-BD50-F5623F56A535}" srcOrd="1" destOrd="0" presId="urn:microsoft.com/office/officeart/2005/8/layout/vProcess5"/>
    <dgm:cxn modelId="{7E453185-C5D7-4157-B789-594D6ECBD60C}" type="presOf" srcId="{5DE2FBF3-B0A3-4720-9525-83DFEB328807}" destId="{F0136DFD-625B-4349-872D-3AFD2E08F464}" srcOrd="0" destOrd="0" presId="urn:microsoft.com/office/officeart/2005/8/layout/vProcess5"/>
    <dgm:cxn modelId="{11285A17-D23C-4921-B4E7-44E1478A9576}" type="presOf" srcId="{5DE2FBF3-B0A3-4720-9525-83DFEB328807}" destId="{8B12A327-11E9-48E3-8A95-680568CD5DE2}" srcOrd="1" destOrd="0" presId="urn:microsoft.com/office/officeart/2005/8/layout/vProcess5"/>
    <dgm:cxn modelId="{99E12E3F-2F50-4EEC-83EC-D1AEA903FD1A}" type="presOf" srcId="{0BC165C0-B667-40EE-812F-579B5ED80B70}" destId="{2E1636C6-A4AC-4036-811C-4C54E5CAB5AB}" srcOrd="0" destOrd="0" presId="urn:microsoft.com/office/officeart/2005/8/layout/vProcess5"/>
    <dgm:cxn modelId="{F80CAB85-22AD-49E4-BCD7-CBE0CEDB4193}" srcId="{DCBE0F70-91F5-4363-8728-8DEE028A0F15}" destId="{58226757-8275-444A-9AC2-8705AB317B1E}" srcOrd="2" destOrd="0" parTransId="{A7C3026E-31C5-41E4-A78B-C01F214C8DBE}" sibTransId="{FC0B257E-60B6-4C8A-8D7A-4C8D0475E188}"/>
    <dgm:cxn modelId="{F5771007-BE7A-428A-8AB8-B3D649D3ADEB}" srcId="{DCBE0F70-91F5-4363-8728-8DEE028A0F15}" destId="{7B1A0616-AE21-4CE4-B8B5-7F47961650F2}" srcOrd="0" destOrd="0" parTransId="{4CDC1C02-7FA4-429E-B2B2-11A2DDA6397A}" sibTransId="{6BD98539-B49F-46FA-83D0-20137673C2F4}"/>
    <dgm:cxn modelId="{5F697742-58E3-4BAF-AB1A-6E043548AE23}" type="presOf" srcId="{DCBE0F70-91F5-4363-8728-8DEE028A0F15}" destId="{48C128BA-D063-48F9-8CB0-850C50310BF9}" srcOrd="0" destOrd="0" presId="urn:microsoft.com/office/officeart/2005/8/layout/vProcess5"/>
    <dgm:cxn modelId="{68D0A484-2A98-4F3A-9AE5-8AD1E8B783E3}" type="presOf" srcId="{9F2FFC43-D155-4417-AFB5-4D548B271F18}" destId="{B806101F-547E-49FC-99A7-8D29D0A70B83}" srcOrd="0" destOrd="0" presId="urn:microsoft.com/office/officeart/2005/8/layout/vProcess5"/>
    <dgm:cxn modelId="{F6E7E96B-5D05-41A2-AF81-4F3F628A2CE3}" type="presOf" srcId="{58226757-8275-444A-9AC2-8705AB317B1E}" destId="{68718176-A318-41C7-8EC2-C09B24E56D4C}" srcOrd="1" destOrd="0" presId="urn:microsoft.com/office/officeart/2005/8/layout/vProcess5"/>
    <dgm:cxn modelId="{9126AAF0-6503-43B2-A738-0E28BA792CBD}" srcId="{DCBE0F70-91F5-4363-8728-8DEE028A0F15}" destId="{5DE2FBF3-B0A3-4720-9525-83DFEB328807}" srcOrd="1" destOrd="0" parTransId="{8752AA81-7CAB-46D5-BFB6-BAF0D80E3386}" sibTransId="{462DB6F0-EB3F-480F-8CAB-59841A9C8559}"/>
    <dgm:cxn modelId="{C1B03596-6B3C-4C59-B0ED-B09DF510A486}" type="presOf" srcId="{FC0B257E-60B6-4C8A-8D7A-4C8D0475E188}" destId="{64AD85DE-9293-4372-842A-858AFE564389}" srcOrd="0" destOrd="0" presId="urn:microsoft.com/office/officeart/2005/8/layout/vProcess5"/>
    <dgm:cxn modelId="{EABCBB91-5C09-45D0-B626-F16338229C98}" type="presOf" srcId="{58226757-8275-444A-9AC2-8705AB317B1E}" destId="{49307997-CCF2-4B4D-808C-5EC7A7732E22}" srcOrd="0" destOrd="0" presId="urn:microsoft.com/office/officeart/2005/8/layout/vProcess5"/>
    <dgm:cxn modelId="{D80DEAC5-DBE5-4EFC-B6BF-09A3CA4FDEC5}" type="presOf" srcId="{6157DD48-00C2-4D6B-ADDE-F3B4A69C9674}" destId="{44D318F2-4CA4-477B-803A-4CFD786E1A38}" srcOrd="0" destOrd="0" presId="urn:microsoft.com/office/officeart/2005/8/layout/vProcess5"/>
    <dgm:cxn modelId="{BCA7A10F-E7DE-444F-8FFB-685AD9D7B978}" srcId="{DCBE0F70-91F5-4363-8728-8DEE028A0F15}" destId="{9F2FFC43-D155-4417-AFB5-4D548B271F18}" srcOrd="3" destOrd="0" parTransId="{FEEE8CEA-DFB4-402D-97EC-DF28CD0DB6DA}" sibTransId="{6157DD48-00C2-4D6B-ADDE-F3B4A69C9674}"/>
    <dgm:cxn modelId="{CC632AB4-FAD1-4D99-AA3F-F05295F5DC7A}" type="presOf" srcId="{7B1A0616-AE21-4CE4-B8B5-7F47961650F2}" destId="{ED823312-65DE-4E7F-8086-4C52C39E9DDE}" srcOrd="1" destOrd="0" presId="urn:microsoft.com/office/officeart/2005/8/layout/vProcess5"/>
    <dgm:cxn modelId="{5671B3E1-ECA3-4FE3-B7AD-4BC6891E2FDF}" srcId="{DCBE0F70-91F5-4363-8728-8DEE028A0F15}" destId="{0BC165C0-B667-40EE-812F-579B5ED80B70}" srcOrd="4" destOrd="0" parTransId="{2420DCC7-54ED-496C-A99B-DB5A7428D5C9}" sibTransId="{1A97B1BB-0408-4BE7-B9F4-C273A78BF616}"/>
    <dgm:cxn modelId="{DB9122F9-D510-4938-A395-A4BC8369B6C2}" type="presOf" srcId="{0BC165C0-B667-40EE-812F-579B5ED80B70}" destId="{E109529C-3209-4B9A-87FC-A6F5568666B0}" srcOrd="1" destOrd="0" presId="urn:microsoft.com/office/officeart/2005/8/layout/vProcess5"/>
    <dgm:cxn modelId="{BBF8A210-3B23-4DFE-B10C-21BF5558D7EB}" type="presOf" srcId="{7B1A0616-AE21-4CE4-B8B5-7F47961650F2}" destId="{F9FBA0FD-4019-43BA-ACEC-C425A4A6F152}" srcOrd="0" destOrd="0" presId="urn:microsoft.com/office/officeart/2005/8/layout/vProcess5"/>
    <dgm:cxn modelId="{7DF27119-EC8F-43AF-B916-C1A253E59DFC}" type="presOf" srcId="{6BD98539-B49F-46FA-83D0-20137673C2F4}" destId="{60BAE815-91D6-4BE4-8982-26C6DC62DFEC}" srcOrd="0" destOrd="0" presId="urn:microsoft.com/office/officeart/2005/8/layout/vProcess5"/>
    <dgm:cxn modelId="{27F89E29-F9AB-40D4-A520-7C96D368A26B}" type="presOf" srcId="{462DB6F0-EB3F-480F-8CAB-59841A9C8559}" destId="{7A58C98F-FA94-4979-BB99-CF2CCEF897F5}" srcOrd="0" destOrd="0" presId="urn:microsoft.com/office/officeart/2005/8/layout/vProcess5"/>
    <dgm:cxn modelId="{A2546DC8-A328-47F4-8A3D-71FFDD8C2236}" type="presParOf" srcId="{48C128BA-D063-48F9-8CB0-850C50310BF9}" destId="{0BD23308-3EAA-4373-8363-17281ADA8DAA}" srcOrd="0" destOrd="0" presId="urn:microsoft.com/office/officeart/2005/8/layout/vProcess5"/>
    <dgm:cxn modelId="{A09007C9-D3E9-446B-9CEA-38AA0C47A135}" type="presParOf" srcId="{48C128BA-D063-48F9-8CB0-850C50310BF9}" destId="{F9FBA0FD-4019-43BA-ACEC-C425A4A6F152}" srcOrd="1" destOrd="0" presId="urn:microsoft.com/office/officeart/2005/8/layout/vProcess5"/>
    <dgm:cxn modelId="{6FB0EB0F-FA7A-46B6-AF9F-482B583753B3}" type="presParOf" srcId="{48C128BA-D063-48F9-8CB0-850C50310BF9}" destId="{F0136DFD-625B-4349-872D-3AFD2E08F464}" srcOrd="2" destOrd="0" presId="urn:microsoft.com/office/officeart/2005/8/layout/vProcess5"/>
    <dgm:cxn modelId="{448FED94-16E8-46AD-933F-51BDAF67222B}" type="presParOf" srcId="{48C128BA-D063-48F9-8CB0-850C50310BF9}" destId="{49307997-CCF2-4B4D-808C-5EC7A7732E22}" srcOrd="3" destOrd="0" presId="urn:microsoft.com/office/officeart/2005/8/layout/vProcess5"/>
    <dgm:cxn modelId="{3DD87C96-8A19-4F26-A715-63A92A6EB049}" type="presParOf" srcId="{48C128BA-D063-48F9-8CB0-850C50310BF9}" destId="{B806101F-547E-49FC-99A7-8D29D0A70B83}" srcOrd="4" destOrd="0" presId="urn:microsoft.com/office/officeart/2005/8/layout/vProcess5"/>
    <dgm:cxn modelId="{70FD90C3-F47D-4307-A73A-F0E355E9C4B4}" type="presParOf" srcId="{48C128BA-D063-48F9-8CB0-850C50310BF9}" destId="{2E1636C6-A4AC-4036-811C-4C54E5CAB5AB}" srcOrd="5" destOrd="0" presId="urn:microsoft.com/office/officeart/2005/8/layout/vProcess5"/>
    <dgm:cxn modelId="{AD1DE33B-554B-4426-A1B5-2FDC80F2BEC5}" type="presParOf" srcId="{48C128BA-D063-48F9-8CB0-850C50310BF9}" destId="{60BAE815-91D6-4BE4-8982-26C6DC62DFEC}" srcOrd="6" destOrd="0" presId="urn:microsoft.com/office/officeart/2005/8/layout/vProcess5"/>
    <dgm:cxn modelId="{CDD02015-41A5-4559-8F0F-26B25DD2EE5F}" type="presParOf" srcId="{48C128BA-D063-48F9-8CB0-850C50310BF9}" destId="{7A58C98F-FA94-4979-BB99-CF2CCEF897F5}" srcOrd="7" destOrd="0" presId="urn:microsoft.com/office/officeart/2005/8/layout/vProcess5"/>
    <dgm:cxn modelId="{5B5A4635-E214-4E4A-ABAF-D135F9A2CA6C}" type="presParOf" srcId="{48C128BA-D063-48F9-8CB0-850C50310BF9}" destId="{64AD85DE-9293-4372-842A-858AFE564389}" srcOrd="8" destOrd="0" presId="urn:microsoft.com/office/officeart/2005/8/layout/vProcess5"/>
    <dgm:cxn modelId="{2B729226-C04A-483F-B10E-EFB7991DE277}" type="presParOf" srcId="{48C128BA-D063-48F9-8CB0-850C50310BF9}" destId="{44D318F2-4CA4-477B-803A-4CFD786E1A38}" srcOrd="9" destOrd="0" presId="urn:microsoft.com/office/officeart/2005/8/layout/vProcess5"/>
    <dgm:cxn modelId="{28A0C449-34C5-4E2D-9A5A-BDE017C8FC36}" type="presParOf" srcId="{48C128BA-D063-48F9-8CB0-850C50310BF9}" destId="{ED823312-65DE-4E7F-8086-4C52C39E9DDE}" srcOrd="10" destOrd="0" presId="urn:microsoft.com/office/officeart/2005/8/layout/vProcess5"/>
    <dgm:cxn modelId="{9C68CF1C-8144-483A-BF29-7EC83BCFA7C1}" type="presParOf" srcId="{48C128BA-D063-48F9-8CB0-850C50310BF9}" destId="{8B12A327-11E9-48E3-8A95-680568CD5DE2}" srcOrd="11" destOrd="0" presId="urn:microsoft.com/office/officeart/2005/8/layout/vProcess5"/>
    <dgm:cxn modelId="{21C30381-F1CA-445D-BF3A-0E39E77EE8DE}" type="presParOf" srcId="{48C128BA-D063-48F9-8CB0-850C50310BF9}" destId="{68718176-A318-41C7-8EC2-C09B24E56D4C}" srcOrd="12" destOrd="0" presId="urn:microsoft.com/office/officeart/2005/8/layout/vProcess5"/>
    <dgm:cxn modelId="{CEE128E8-7FFE-4678-B000-63E88760D489}" type="presParOf" srcId="{48C128BA-D063-48F9-8CB0-850C50310BF9}" destId="{288D01B0-67FC-42E8-BD50-F5623F56A535}" srcOrd="13" destOrd="0" presId="urn:microsoft.com/office/officeart/2005/8/layout/vProcess5"/>
    <dgm:cxn modelId="{4C17DF4F-0323-4B6C-B8C8-1E256B64738B}" type="presParOf" srcId="{48C128BA-D063-48F9-8CB0-850C50310BF9}" destId="{E109529C-3209-4B9A-87FC-A6F5568666B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23046E-DDF3-4FA7-AB98-268EB42786EC}" type="doc">
      <dgm:prSet loTypeId="urn:microsoft.com/office/officeart/2005/8/layout/gear1" loCatId="cycle" qsTypeId="urn:microsoft.com/office/officeart/2005/8/quickstyle/simple1" qsCatId="simple" csTypeId="urn:microsoft.com/office/officeart/2005/8/colors/colorful3" csCatId="colorful" phldr="1"/>
      <dgm:spPr/>
    </dgm:pt>
    <dgm:pt modelId="{95DDD0F5-E487-4AF9-B461-A1F687C5E1EC}">
      <dgm:prSet phldrT="[Text]"/>
      <dgm:spPr/>
      <dgm:t>
        <a:bodyPr/>
        <a:lstStyle/>
        <a:p>
          <a:r>
            <a:rPr lang="en-US" b="1" dirty="0" smtClean="0">
              <a:solidFill>
                <a:schemeClr val="tx1"/>
              </a:solidFill>
            </a:rPr>
            <a:t>Watch/ think &amp; Observe others. Good at listening and assimilating information</a:t>
          </a:r>
          <a:endParaRPr lang="en-US" b="1" dirty="0">
            <a:solidFill>
              <a:schemeClr val="tx1"/>
            </a:solidFill>
          </a:endParaRPr>
        </a:p>
      </dgm:t>
    </dgm:pt>
    <dgm:pt modelId="{EF169CFB-65B5-4B3C-977A-61F4843FF422}" type="parTrans" cxnId="{2D3CDEE1-13E3-4A67-8A36-4C24499C136F}">
      <dgm:prSet/>
      <dgm:spPr/>
      <dgm:t>
        <a:bodyPr/>
        <a:lstStyle/>
        <a:p>
          <a:endParaRPr lang="en-US" b="1">
            <a:solidFill>
              <a:schemeClr val="tx1"/>
            </a:solidFill>
          </a:endParaRPr>
        </a:p>
      </dgm:t>
    </dgm:pt>
    <dgm:pt modelId="{D18093CF-6BDB-4A33-B6B4-398B77DC8C6A}" type="sibTrans" cxnId="{2D3CDEE1-13E3-4A67-8A36-4C24499C136F}">
      <dgm:prSet/>
      <dgm:spPr/>
      <dgm:t>
        <a:bodyPr/>
        <a:lstStyle/>
        <a:p>
          <a:endParaRPr lang="en-US" b="1">
            <a:solidFill>
              <a:schemeClr val="tx1"/>
            </a:solidFill>
          </a:endParaRPr>
        </a:p>
      </dgm:t>
    </dgm:pt>
    <dgm:pt modelId="{57D86346-1AEC-4374-8F73-379CA7FED8D2}">
      <dgm:prSet phldrT="[Text]"/>
      <dgm:spPr/>
      <dgm:t>
        <a:bodyPr/>
        <a:lstStyle/>
        <a:p>
          <a:r>
            <a:rPr lang="en-US" b="1" dirty="0" err="1" smtClean="0">
              <a:solidFill>
                <a:schemeClr val="tx1"/>
              </a:solidFill>
            </a:rPr>
            <a:t>Anylse</a:t>
          </a:r>
          <a:r>
            <a:rPr lang="en-US" b="1" dirty="0" smtClean="0">
              <a:solidFill>
                <a:schemeClr val="tx1"/>
              </a:solidFill>
            </a:rPr>
            <a:t> reports, through and methodical </a:t>
          </a:r>
          <a:endParaRPr lang="en-US" b="1" dirty="0">
            <a:solidFill>
              <a:schemeClr val="tx1"/>
            </a:solidFill>
          </a:endParaRPr>
        </a:p>
      </dgm:t>
    </dgm:pt>
    <dgm:pt modelId="{4AE2E9DF-16D0-4426-84D6-D96BA2101672}" type="parTrans" cxnId="{752A7DDA-11EB-4531-ACC0-90B5C2AA4FC0}">
      <dgm:prSet/>
      <dgm:spPr/>
      <dgm:t>
        <a:bodyPr/>
        <a:lstStyle/>
        <a:p>
          <a:endParaRPr lang="en-US" b="1">
            <a:solidFill>
              <a:schemeClr val="tx1"/>
            </a:solidFill>
          </a:endParaRPr>
        </a:p>
      </dgm:t>
    </dgm:pt>
    <dgm:pt modelId="{947EE0DD-9BDF-40F8-95A0-5E41F165572D}" type="sibTrans" cxnId="{752A7DDA-11EB-4531-ACC0-90B5C2AA4FC0}">
      <dgm:prSet/>
      <dgm:spPr/>
      <dgm:t>
        <a:bodyPr/>
        <a:lstStyle/>
        <a:p>
          <a:endParaRPr lang="en-US" b="1">
            <a:solidFill>
              <a:schemeClr val="tx1"/>
            </a:solidFill>
          </a:endParaRPr>
        </a:p>
      </dgm:t>
    </dgm:pt>
    <dgm:pt modelId="{0E3218AE-BEA7-4871-8683-480884DCDC47}">
      <dgm:prSet phldrT="[Text]"/>
      <dgm:spPr/>
      <dgm:t>
        <a:bodyPr/>
        <a:lstStyle/>
        <a:p>
          <a:r>
            <a:rPr lang="en-US" b="1" dirty="0" smtClean="0">
              <a:solidFill>
                <a:schemeClr val="tx1"/>
              </a:solidFill>
            </a:rPr>
            <a:t>Prepare in advance, worried by time limitations</a:t>
          </a:r>
          <a:endParaRPr lang="en-US" b="1" dirty="0">
            <a:solidFill>
              <a:schemeClr val="tx1"/>
            </a:solidFill>
          </a:endParaRPr>
        </a:p>
      </dgm:t>
    </dgm:pt>
    <dgm:pt modelId="{F7E92B5C-5455-4CD4-9C5D-5B7D0E320E98}" type="parTrans" cxnId="{79E94456-E322-411E-A33D-3180306C8A4E}">
      <dgm:prSet/>
      <dgm:spPr/>
      <dgm:t>
        <a:bodyPr/>
        <a:lstStyle/>
        <a:p>
          <a:endParaRPr lang="en-US" b="1">
            <a:solidFill>
              <a:schemeClr val="tx1"/>
            </a:solidFill>
          </a:endParaRPr>
        </a:p>
      </dgm:t>
    </dgm:pt>
    <dgm:pt modelId="{546BD1C2-8F72-49B6-BD55-40623D68F575}" type="sibTrans" cxnId="{79E94456-E322-411E-A33D-3180306C8A4E}">
      <dgm:prSet/>
      <dgm:spPr/>
      <dgm:t>
        <a:bodyPr/>
        <a:lstStyle/>
        <a:p>
          <a:endParaRPr lang="en-US" b="1">
            <a:solidFill>
              <a:schemeClr val="tx1"/>
            </a:solidFill>
          </a:endParaRPr>
        </a:p>
      </dgm:t>
    </dgm:pt>
    <dgm:pt modelId="{A0DA41FC-72EE-4F04-8597-A192E7C1FC8B}" type="pres">
      <dgm:prSet presAssocID="{9923046E-DDF3-4FA7-AB98-268EB42786EC}" presName="composite" presStyleCnt="0">
        <dgm:presLayoutVars>
          <dgm:chMax val="3"/>
          <dgm:animLvl val="lvl"/>
          <dgm:resizeHandles val="exact"/>
        </dgm:presLayoutVars>
      </dgm:prSet>
      <dgm:spPr/>
    </dgm:pt>
    <dgm:pt modelId="{AB7708A2-6113-44C0-8C73-DEF02A9BF284}" type="pres">
      <dgm:prSet presAssocID="{95DDD0F5-E487-4AF9-B461-A1F687C5E1EC}" presName="gear1" presStyleLbl="node1" presStyleIdx="0" presStyleCnt="3">
        <dgm:presLayoutVars>
          <dgm:chMax val="1"/>
          <dgm:bulletEnabled val="1"/>
        </dgm:presLayoutVars>
      </dgm:prSet>
      <dgm:spPr/>
    </dgm:pt>
    <dgm:pt modelId="{FE05A74F-B824-4581-A07A-7CD28F29E29D}" type="pres">
      <dgm:prSet presAssocID="{95DDD0F5-E487-4AF9-B461-A1F687C5E1EC}" presName="gear1srcNode" presStyleLbl="node1" presStyleIdx="0" presStyleCnt="3"/>
      <dgm:spPr/>
    </dgm:pt>
    <dgm:pt modelId="{6DD101ED-B9A5-4BBA-A35A-A4A27CDC56A9}" type="pres">
      <dgm:prSet presAssocID="{95DDD0F5-E487-4AF9-B461-A1F687C5E1EC}" presName="gear1dstNode" presStyleLbl="node1" presStyleIdx="0" presStyleCnt="3"/>
      <dgm:spPr/>
    </dgm:pt>
    <dgm:pt modelId="{1C236307-B50E-423F-8FCF-77B555D91CBD}" type="pres">
      <dgm:prSet presAssocID="{57D86346-1AEC-4374-8F73-379CA7FED8D2}" presName="gear2" presStyleLbl="node1" presStyleIdx="1" presStyleCnt="3">
        <dgm:presLayoutVars>
          <dgm:chMax val="1"/>
          <dgm:bulletEnabled val="1"/>
        </dgm:presLayoutVars>
      </dgm:prSet>
      <dgm:spPr/>
    </dgm:pt>
    <dgm:pt modelId="{78075EB3-0770-4DD4-9CF5-CB7A9F3629C8}" type="pres">
      <dgm:prSet presAssocID="{57D86346-1AEC-4374-8F73-379CA7FED8D2}" presName="gear2srcNode" presStyleLbl="node1" presStyleIdx="1" presStyleCnt="3"/>
      <dgm:spPr/>
    </dgm:pt>
    <dgm:pt modelId="{DA639295-0A4C-4953-8B46-3112B690D1FD}" type="pres">
      <dgm:prSet presAssocID="{57D86346-1AEC-4374-8F73-379CA7FED8D2}" presName="gear2dstNode" presStyleLbl="node1" presStyleIdx="1" presStyleCnt="3"/>
      <dgm:spPr/>
    </dgm:pt>
    <dgm:pt modelId="{AF1955FF-9418-4597-BB28-2849F3B003DB}" type="pres">
      <dgm:prSet presAssocID="{0E3218AE-BEA7-4871-8683-480884DCDC47}" presName="gear3" presStyleLbl="node1" presStyleIdx="2" presStyleCnt="3"/>
      <dgm:spPr/>
      <dgm:t>
        <a:bodyPr/>
        <a:lstStyle/>
        <a:p>
          <a:endParaRPr lang="en-US"/>
        </a:p>
      </dgm:t>
    </dgm:pt>
    <dgm:pt modelId="{1EBD5FD8-93D9-42D5-98BF-74830AF620E7}" type="pres">
      <dgm:prSet presAssocID="{0E3218AE-BEA7-4871-8683-480884DCDC47}" presName="gear3tx" presStyleLbl="node1" presStyleIdx="2" presStyleCnt="3">
        <dgm:presLayoutVars>
          <dgm:chMax val="1"/>
          <dgm:bulletEnabled val="1"/>
        </dgm:presLayoutVars>
      </dgm:prSet>
      <dgm:spPr/>
      <dgm:t>
        <a:bodyPr/>
        <a:lstStyle/>
        <a:p>
          <a:endParaRPr lang="en-US"/>
        </a:p>
      </dgm:t>
    </dgm:pt>
    <dgm:pt modelId="{DB478144-FB92-4F36-9299-0C0252C234AE}" type="pres">
      <dgm:prSet presAssocID="{0E3218AE-BEA7-4871-8683-480884DCDC47}" presName="gear3srcNode" presStyleLbl="node1" presStyleIdx="2" presStyleCnt="3"/>
      <dgm:spPr/>
    </dgm:pt>
    <dgm:pt modelId="{D4BF8A6A-1E1D-4E82-8086-4D861E0DFC6B}" type="pres">
      <dgm:prSet presAssocID="{0E3218AE-BEA7-4871-8683-480884DCDC47}" presName="gear3dstNode" presStyleLbl="node1" presStyleIdx="2" presStyleCnt="3"/>
      <dgm:spPr/>
    </dgm:pt>
    <dgm:pt modelId="{39CB1284-DFB8-47BC-8F44-1AB15479960F}" type="pres">
      <dgm:prSet presAssocID="{D18093CF-6BDB-4A33-B6B4-398B77DC8C6A}" presName="connector1" presStyleLbl="sibTrans2D1" presStyleIdx="0" presStyleCnt="3"/>
      <dgm:spPr/>
    </dgm:pt>
    <dgm:pt modelId="{032FCBB3-EADE-4B6F-A19C-3986F2B94F6F}" type="pres">
      <dgm:prSet presAssocID="{947EE0DD-9BDF-40F8-95A0-5E41F165572D}" presName="connector2" presStyleLbl="sibTrans2D1" presStyleIdx="1" presStyleCnt="3"/>
      <dgm:spPr/>
    </dgm:pt>
    <dgm:pt modelId="{D2B448A4-F18D-4131-B34E-A411D0589620}" type="pres">
      <dgm:prSet presAssocID="{546BD1C2-8F72-49B6-BD55-40623D68F575}" presName="connector3" presStyleLbl="sibTrans2D1" presStyleIdx="2" presStyleCnt="3"/>
      <dgm:spPr/>
    </dgm:pt>
  </dgm:ptLst>
  <dgm:cxnLst>
    <dgm:cxn modelId="{79E94456-E322-411E-A33D-3180306C8A4E}" srcId="{9923046E-DDF3-4FA7-AB98-268EB42786EC}" destId="{0E3218AE-BEA7-4871-8683-480884DCDC47}" srcOrd="2" destOrd="0" parTransId="{F7E92B5C-5455-4CD4-9C5D-5B7D0E320E98}" sibTransId="{546BD1C2-8F72-49B6-BD55-40623D68F575}"/>
    <dgm:cxn modelId="{1E1D5982-3B60-4BED-BD40-7DE21D6D6FEA}" type="presOf" srcId="{57D86346-1AEC-4374-8F73-379CA7FED8D2}" destId="{78075EB3-0770-4DD4-9CF5-CB7A9F3629C8}" srcOrd="1" destOrd="0" presId="urn:microsoft.com/office/officeart/2005/8/layout/gear1"/>
    <dgm:cxn modelId="{211B7128-126C-4BF6-9AC4-62A961B0A99C}" type="presOf" srcId="{9923046E-DDF3-4FA7-AB98-268EB42786EC}" destId="{A0DA41FC-72EE-4F04-8597-A192E7C1FC8B}" srcOrd="0" destOrd="0" presId="urn:microsoft.com/office/officeart/2005/8/layout/gear1"/>
    <dgm:cxn modelId="{9D5E658C-F6A6-41CE-9A05-8CAA26F4472F}" type="presOf" srcId="{57D86346-1AEC-4374-8F73-379CA7FED8D2}" destId="{1C236307-B50E-423F-8FCF-77B555D91CBD}" srcOrd="0" destOrd="0" presId="urn:microsoft.com/office/officeart/2005/8/layout/gear1"/>
    <dgm:cxn modelId="{2D3CDEE1-13E3-4A67-8A36-4C24499C136F}" srcId="{9923046E-DDF3-4FA7-AB98-268EB42786EC}" destId="{95DDD0F5-E487-4AF9-B461-A1F687C5E1EC}" srcOrd="0" destOrd="0" parTransId="{EF169CFB-65B5-4B3C-977A-61F4843FF422}" sibTransId="{D18093CF-6BDB-4A33-B6B4-398B77DC8C6A}"/>
    <dgm:cxn modelId="{54AEB17A-29D2-4B61-AF0E-9B1B6CD06BA0}" type="presOf" srcId="{0E3218AE-BEA7-4871-8683-480884DCDC47}" destId="{D4BF8A6A-1E1D-4E82-8086-4D861E0DFC6B}" srcOrd="3" destOrd="0" presId="urn:microsoft.com/office/officeart/2005/8/layout/gear1"/>
    <dgm:cxn modelId="{5D1D5320-B5D3-452A-B4ED-7DEA476DF229}" type="presOf" srcId="{0E3218AE-BEA7-4871-8683-480884DCDC47}" destId="{1EBD5FD8-93D9-42D5-98BF-74830AF620E7}" srcOrd="1" destOrd="0" presId="urn:microsoft.com/office/officeart/2005/8/layout/gear1"/>
    <dgm:cxn modelId="{752A7DDA-11EB-4531-ACC0-90B5C2AA4FC0}" srcId="{9923046E-DDF3-4FA7-AB98-268EB42786EC}" destId="{57D86346-1AEC-4374-8F73-379CA7FED8D2}" srcOrd="1" destOrd="0" parTransId="{4AE2E9DF-16D0-4426-84D6-D96BA2101672}" sibTransId="{947EE0DD-9BDF-40F8-95A0-5E41F165572D}"/>
    <dgm:cxn modelId="{141026BE-3528-4851-82F5-40E3E453BB80}" type="presOf" srcId="{546BD1C2-8F72-49B6-BD55-40623D68F575}" destId="{D2B448A4-F18D-4131-B34E-A411D0589620}" srcOrd="0" destOrd="0" presId="urn:microsoft.com/office/officeart/2005/8/layout/gear1"/>
    <dgm:cxn modelId="{0BA40873-4437-461E-AB6E-21ACE95747FB}" type="presOf" srcId="{57D86346-1AEC-4374-8F73-379CA7FED8D2}" destId="{DA639295-0A4C-4953-8B46-3112B690D1FD}" srcOrd="2" destOrd="0" presId="urn:microsoft.com/office/officeart/2005/8/layout/gear1"/>
    <dgm:cxn modelId="{1F78B81E-CDCB-48C5-A7B9-96D5E2DEE4FA}" type="presOf" srcId="{95DDD0F5-E487-4AF9-B461-A1F687C5E1EC}" destId="{AB7708A2-6113-44C0-8C73-DEF02A9BF284}" srcOrd="0" destOrd="0" presId="urn:microsoft.com/office/officeart/2005/8/layout/gear1"/>
    <dgm:cxn modelId="{F4ABD5AA-696C-4B40-AB43-05A12C88F1C8}" type="presOf" srcId="{D18093CF-6BDB-4A33-B6B4-398B77DC8C6A}" destId="{39CB1284-DFB8-47BC-8F44-1AB15479960F}" srcOrd="0" destOrd="0" presId="urn:microsoft.com/office/officeart/2005/8/layout/gear1"/>
    <dgm:cxn modelId="{870BD922-61D4-44A1-B906-10FDD9B54DCC}" type="presOf" srcId="{95DDD0F5-E487-4AF9-B461-A1F687C5E1EC}" destId="{6DD101ED-B9A5-4BBA-A35A-A4A27CDC56A9}" srcOrd="2" destOrd="0" presId="urn:microsoft.com/office/officeart/2005/8/layout/gear1"/>
    <dgm:cxn modelId="{895BCF0C-986A-4612-884C-13914BDC38EE}" type="presOf" srcId="{95DDD0F5-E487-4AF9-B461-A1F687C5E1EC}" destId="{FE05A74F-B824-4581-A07A-7CD28F29E29D}" srcOrd="1" destOrd="0" presId="urn:microsoft.com/office/officeart/2005/8/layout/gear1"/>
    <dgm:cxn modelId="{596E9A32-17CF-498D-82C1-C501608B6D8E}" type="presOf" srcId="{947EE0DD-9BDF-40F8-95A0-5E41F165572D}" destId="{032FCBB3-EADE-4B6F-A19C-3986F2B94F6F}" srcOrd="0" destOrd="0" presId="urn:microsoft.com/office/officeart/2005/8/layout/gear1"/>
    <dgm:cxn modelId="{2E450F19-2A3F-4381-B6D2-328A587728F1}" type="presOf" srcId="{0E3218AE-BEA7-4871-8683-480884DCDC47}" destId="{AF1955FF-9418-4597-BB28-2849F3B003DB}" srcOrd="0" destOrd="0" presId="urn:microsoft.com/office/officeart/2005/8/layout/gear1"/>
    <dgm:cxn modelId="{31AEAF57-CFA5-4061-ACB7-724531234522}" type="presOf" srcId="{0E3218AE-BEA7-4871-8683-480884DCDC47}" destId="{DB478144-FB92-4F36-9299-0C0252C234AE}" srcOrd="2" destOrd="0" presId="urn:microsoft.com/office/officeart/2005/8/layout/gear1"/>
    <dgm:cxn modelId="{CF986765-5785-4C32-B8A3-254917175CB7}" type="presParOf" srcId="{A0DA41FC-72EE-4F04-8597-A192E7C1FC8B}" destId="{AB7708A2-6113-44C0-8C73-DEF02A9BF284}" srcOrd="0" destOrd="0" presId="urn:microsoft.com/office/officeart/2005/8/layout/gear1"/>
    <dgm:cxn modelId="{53A7B2A1-A498-47DC-865D-AD6B6E20605A}" type="presParOf" srcId="{A0DA41FC-72EE-4F04-8597-A192E7C1FC8B}" destId="{FE05A74F-B824-4581-A07A-7CD28F29E29D}" srcOrd="1" destOrd="0" presId="urn:microsoft.com/office/officeart/2005/8/layout/gear1"/>
    <dgm:cxn modelId="{1670C03B-1AB1-42C5-9DB0-2141A0A3D8E9}" type="presParOf" srcId="{A0DA41FC-72EE-4F04-8597-A192E7C1FC8B}" destId="{6DD101ED-B9A5-4BBA-A35A-A4A27CDC56A9}" srcOrd="2" destOrd="0" presId="urn:microsoft.com/office/officeart/2005/8/layout/gear1"/>
    <dgm:cxn modelId="{99C025B2-8A21-4651-B348-71F1515C410B}" type="presParOf" srcId="{A0DA41FC-72EE-4F04-8597-A192E7C1FC8B}" destId="{1C236307-B50E-423F-8FCF-77B555D91CBD}" srcOrd="3" destOrd="0" presId="urn:microsoft.com/office/officeart/2005/8/layout/gear1"/>
    <dgm:cxn modelId="{19537710-8F3C-4761-9CC9-B4B7AB7059D3}" type="presParOf" srcId="{A0DA41FC-72EE-4F04-8597-A192E7C1FC8B}" destId="{78075EB3-0770-4DD4-9CF5-CB7A9F3629C8}" srcOrd="4" destOrd="0" presId="urn:microsoft.com/office/officeart/2005/8/layout/gear1"/>
    <dgm:cxn modelId="{8F3A3E77-9EB8-413B-9CEF-95AFB8432CBF}" type="presParOf" srcId="{A0DA41FC-72EE-4F04-8597-A192E7C1FC8B}" destId="{DA639295-0A4C-4953-8B46-3112B690D1FD}" srcOrd="5" destOrd="0" presId="urn:microsoft.com/office/officeart/2005/8/layout/gear1"/>
    <dgm:cxn modelId="{8F3383D9-5079-43FA-9CD4-C424B9C8ABE2}" type="presParOf" srcId="{A0DA41FC-72EE-4F04-8597-A192E7C1FC8B}" destId="{AF1955FF-9418-4597-BB28-2849F3B003DB}" srcOrd="6" destOrd="0" presId="urn:microsoft.com/office/officeart/2005/8/layout/gear1"/>
    <dgm:cxn modelId="{49C4A08D-B929-4137-AD69-64FD09BED96B}" type="presParOf" srcId="{A0DA41FC-72EE-4F04-8597-A192E7C1FC8B}" destId="{1EBD5FD8-93D9-42D5-98BF-74830AF620E7}" srcOrd="7" destOrd="0" presId="urn:microsoft.com/office/officeart/2005/8/layout/gear1"/>
    <dgm:cxn modelId="{A7AAF213-1729-435B-9874-5286EC66906F}" type="presParOf" srcId="{A0DA41FC-72EE-4F04-8597-A192E7C1FC8B}" destId="{DB478144-FB92-4F36-9299-0C0252C234AE}" srcOrd="8" destOrd="0" presId="urn:microsoft.com/office/officeart/2005/8/layout/gear1"/>
    <dgm:cxn modelId="{DFB08A7C-E5B5-42FD-B862-1D4959F7CEBA}" type="presParOf" srcId="{A0DA41FC-72EE-4F04-8597-A192E7C1FC8B}" destId="{D4BF8A6A-1E1D-4E82-8086-4D861E0DFC6B}" srcOrd="9" destOrd="0" presId="urn:microsoft.com/office/officeart/2005/8/layout/gear1"/>
    <dgm:cxn modelId="{967F3241-7313-4C87-84B2-36F0E4AFE49A}" type="presParOf" srcId="{A0DA41FC-72EE-4F04-8597-A192E7C1FC8B}" destId="{39CB1284-DFB8-47BC-8F44-1AB15479960F}" srcOrd="10" destOrd="0" presId="urn:microsoft.com/office/officeart/2005/8/layout/gear1"/>
    <dgm:cxn modelId="{1B08A1C0-50A7-4C20-AFAC-E57D7ABB3C8B}" type="presParOf" srcId="{A0DA41FC-72EE-4F04-8597-A192E7C1FC8B}" destId="{032FCBB3-EADE-4B6F-A19C-3986F2B94F6F}" srcOrd="11" destOrd="0" presId="urn:microsoft.com/office/officeart/2005/8/layout/gear1"/>
    <dgm:cxn modelId="{337880B2-9F35-4E37-A10E-91D06B2186B6}" type="presParOf" srcId="{A0DA41FC-72EE-4F04-8597-A192E7C1FC8B}" destId="{D2B448A4-F18D-4131-B34E-A411D0589620}"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D3728B-A262-4BC2-AA8E-D62D30F2FD3A}" type="doc">
      <dgm:prSet loTypeId="urn:diagrams.loki3.com/TabbedArc+Icon" loCatId="officeonline" qsTypeId="urn:microsoft.com/office/officeart/2005/8/quickstyle/simple3" qsCatId="simple" csTypeId="urn:microsoft.com/office/officeart/2005/8/colors/colorful2" csCatId="colorful" phldr="1"/>
      <dgm:spPr/>
    </dgm:pt>
    <dgm:pt modelId="{5034EA2E-7D8D-4E35-A9D8-25C072CA7937}">
      <dgm:prSet phldrT="[Text]"/>
      <dgm:spPr/>
      <dgm:t>
        <a:bodyPr/>
        <a:lstStyle/>
        <a:p>
          <a:r>
            <a:rPr lang="en-US" b="1" dirty="0" smtClean="0">
              <a:solidFill>
                <a:srgbClr val="0070C0"/>
              </a:solidFill>
            </a:rPr>
            <a:t>Activist</a:t>
          </a:r>
          <a:r>
            <a:rPr lang="en-US" b="1" dirty="0" smtClean="0"/>
            <a:t>  (Active learning, workshops, exercises, Presentations, Group Works, Exams, Practice Assignments, Case Studies)</a:t>
          </a:r>
          <a:endParaRPr lang="en-US" b="1" dirty="0"/>
        </a:p>
      </dgm:t>
    </dgm:pt>
    <dgm:pt modelId="{8EC655BF-4E84-4F0C-A099-E4733885312A}" type="parTrans" cxnId="{857F14A5-ED5D-4CC4-8F64-21752D705429}">
      <dgm:prSet/>
      <dgm:spPr/>
      <dgm:t>
        <a:bodyPr/>
        <a:lstStyle/>
        <a:p>
          <a:endParaRPr lang="en-US" b="1"/>
        </a:p>
      </dgm:t>
    </dgm:pt>
    <dgm:pt modelId="{494470BA-C0F0-4174-90D1-95C898378D8B}" type="sibTrans" cxnId="{857F14A5-ED5D-4CC4-8F64-21752D705429}">
      <dgm:prSet/>
      <dgm:spPr/>
      <dgm:t>
        <a:bodyPr/>
        <a:lstStyle/>
        <a:p>
          <a:endParaRPr lang="en-US" b="1"/>
        </a:p>
      </dgm:t>
    </dgm:pt>
    <dgm:pt modelId="{B571DABB-78BA-4A8E-AEF7-3370ACFEFF84}">
      <dgm:prSet phldrT="[Text]"/>
      <dgm:spPr/>
      <dgm:t>
        <a:bodyPr/>
        <a:lstStyle/>
        <a:p>
          <a:r>
            <a:rPr lang="en-US" b="1" dirty="0" smtClean="0">
              <a:solidFill>
                <a:srgbClr val="00B050"/>
              </a:solidFill>
            </a:rPr>
            <a:t>Reflector</a:t>
          </a:r>
          <a:r>
            <a:rPr lang="en-US" b="1" dirty="0" smtClean="0"/>
            <a:t> (Feedback lecturer/ Peers/ Work) </a:t>
          </a:r>
          <a:endParaRPr lang="en-US" b="1" dirty="0"/>
        </a:p>
      </dgm:t>
    </dgm:pt>
    <dgm:pt modelId="{F43F85DD-E97C-4F66-BFCE-EBDCC270B56F}" type="parTrans" cxnId="{E29AF4F3-46C5-4A61-9450-5A126666C6ED}">
      <dgm:prSet/>
      <dgm:spPr/>
      <dgm:t>
        <a:bodyPr/>
        <a:lstStyle/>
        <a:p>
          <a:endParaRPr lang="en-US" b="1"/>
        </a:p>
      </dgm:t>
    </dgm:pt>
    <dgm:pt modelId="{E553E92F-82C2-4037-A140-632AA985464F}" type="sibTrans" cxnId="{E29AF4F3-46C5-4A61-9450-5A126666C6ED}">
      <dgm:prSet/>
      <dgm:spPr/>
      <dgm:t>
        <a:bodyPr/>
        <a:lstStyle/>
        <a:p>
          <a:endParaRPr lang="en-US" b="1"/>
        </a:p>
      </dgm:t>
    </dgm:pt>
    <dgm:pt modelId="{279C4BD7-64B0-4F2E-BEF6-542A8198A67D}">
      <dgm:prSet phldrT="[Text]"/>
      <dgm:spPr/>
      <dgm:t>
        <a:bodyPr/>
        <a:lstStyle/>
        <a:p>
          <a:r>
            <a:rPr lang="en-US" b="1" dirty="0" smtClean="0">
              <a:solidFill>
                <a:srgbClr val="7030A0"/>
              </a:solidFill>
            </a:rPr>
            <a:t>Theorist</a:t>
          </a:r>
          <a:r>
            <a:rPr lang="en-US" b="1" dirty="0" smtClean="0"/>
            <a:t>( Lectures, books, Tutorial, Discussions, Assignments, Journals, Mind-maps, research)</a:t>
          </a:r>
          <a:endParaRPr lang="en-US" b="1" dirty="0"/>
        </a:p>
      </dgm:t>
    </dgm:pt>
    <dgm:pt modelId="{A018EC66-E839-4D4C-B516-282EA6D4EC99}" type="parTrans" cxnId="{0C8D3777-40A0-4302-864B-CAFAC69AD99B}">
      <dgm:prSet/>
      <dgm:spPr/>
      <dgm:t>
        <a:bodyPr/>
        <a:lstStyle/>
        <a:p>
          <a:endParaRPr lang="en-US" b="1"/>
        </a:p>
      </dgm:t>
    </dgm:pt>
    <dgm:pt modelId="{FADA20CE-8C9F-4286-8AC6-2878DB787BB4}" type="sibTrans" cxnId="{0C8D3777-40A0-4302-864B-CAFAC69AD99B}">
      <dgm:prSet/>
      <dgm:spPr/>
      <dgm:t>
        <a:bodyPr/>
        <a:lstStyle/>
        <a:p>
          <a:endParaRPr lang="en-US" b="1"/>
        </a:p>
      </dgm:t>
    </dgm:pt>
    <dgm:pt modelId="{C7E01653-2BD1-4F8D-B0EB-AE56B18CC9AA}">
      <dgm:prSet phldrT="[Text]"/>
      <dgm:spPr/>
      <dgm:t>
        <a:bodyPr/>
        <a:lstStyle/>
        <a:p>
          <a:r>
            <a:rPr lang="en-US" b="1" dirty="0" smtClean="0">
              <a:solidFill>
                <a:srgbClr val="FF0000"/>
              </a:solidFill>
            </a:rPr>
            <a:t>Pragmatist</a:t>
          </a:r>
          <a:r>
            <a:rPr lang="en-US" b="1" dirty="0" smtClean="0"/>
            <a:t> (Action Planning, Group Discussions, Project Assignments)</a:t>
          </a:r>
          <a:endParaRPr lang="en-US" b="1" dirty="0"/>
        </a:p>
      </dgm:t>
    </dgm:pt>
    <dgm:pt modelId="{F0BB18E5-2721-4839-95EA-10D071E4B8B9}" type="parTrans" cxnId="{8F833489-4C29-413F-A4F5-3190BF828D3E}">
      <dgm:prSet/>
      <dgm:spPr/>
      <dgm:t>
        <a:bodyPr/>
        <a:lstStyle/>
        <a:p>
          <a:endParaRPr lang="en-US" b="1"/>
        </a:p>
      </dgm:t>
    </dgm:pt>
    <dgm:pt modelId="{B5F0C570-278B-4BBF-A398-7326D41AD85C}" type="sibTrans" cxnId="{8F833489-4C29-413F-A4F5-3190BF828D3E}">
      <dgm:prSet/>
      <dgm:spPr/>
      <dgm:t>
        <a:bodyPr/>
        <a:lstStyle/>
        <a:p>
          <a:endParaRPr lang="en-US" b="1"/>
        </a:p>
      </dgm:t>
    </dgm:pt>
    <dgm:pt modelId="{9B47091E-1624-4442-9ECA-95213EC30DCB}" type="pres">
      <dgm:prSet presAssocID="{48D3728B-A262-4BC2-AA8E-D62D30F2FD3A}" presName="Name0" presStyleCnt="0">
        <dgm:presLayoutVars>
          <dgm:dir/>
          <dgm:resizeHandles val="exact"/>
        </dgm:presLayoutVars>
      </dgm:prSet>
      <dgm:spPr/>
    </dgm:pt>
    <dgm:pt modelId="{E60470B3-AD56-4F85-AF8A-D96E8178FDA0}" type="pres">
      <dgm:prSet presAssocID="{5034EA2E-7D8D-4E35-A9D8-25C072CA7937}" presName="twoplus" presStyleLbl="node1" presStyleIdx="0" presStyleCnt="4">
        <dgm:presLayoutVars>
          <dgm:bulletEnabled val="1"/>
        </dgm:presLayoutVars>
      </dgm:prSet>
      <dgm:spPr/>
      <dgm:t>
        <a:bodyPr/>
        <a:lstStyle/>
        <a:p>
          <a:endParaRPr lang="en-US"/>
        </a:p>
      </dgm:t>
    </dgm:pt>
    <dgm:pt modelId="{3063691D-0670-41F5-A8BB-267618A3EA3C}" type="pres">
      <dgm:prSet presAssocID="{B571DABB-78BA-4A8E-AEF7-3370ACFEFF84}" presName="twoplus" presStyleLbl="node1" presStyleIdx="1" presStyleCnt="4">
        <dgm:presLayoutVars>
          <dgm:bulletEnabled val="1"/>
        </dgm:presLayoutVars>
      </dgm:prSet>
      <dgm:spPr/>
      <dgm:t>
        <a:bodyPr/>
        <a:lstStyle/>
        <a:p>
          <a:endParaRPr lang="en-US"/>
        </a:p>
      </dgm:t>
    </dgm:pt>
    <dgm:pt modelId="{B130971D-E082-4492-9B81-0B17A798114F}" type="pres">
      <dgm:prSet presAssocID="{279C4BD7-64B0-4F2E-BEF6-542A8198A67D}" presName="twoplus" presStyleLbl="node1" presStyleIdx="2" presStyleCnt="4">
        <dgm:presLayoutVars>
          <dgm:bulletEnabled val="1"/>
        </dgm:presLayoutVars>
      </dgm:prSet>
      <dgm:spPr/>
      <dgm:t>
        <a:bodyPr/>
        <a:lstStyle/>
        <a:p>
          <a:endParaRPr lang="en-US"/>
        </a:p>
      </dgm:t>
    </dgm:pt>
    <dgm:pt modelId="{29EC27AA-1946-4E80-BE8E-9573CF1E19A2}" type="pres">
      <dgm:prSet presAssocID="{C7E01653-2BD1-4F8D-B0EB-AE56B18CC9AA}" presName="twoplus" presStyleLbl="node1" presStyleIdx="3" presStyleCnt="4">
        <dgm:presLayoutVars>
          <dgm:bulletEnabled val="1"/>
        </dgm:presLayoutVars>
      </dgm:prSet>
      <dgm:spPr/>
      <dgm:t>
        <a:bodyPr/>
        <a:lstStyle/>
        <a:p>
          <a:endParaRPr lang="en-US"/>
        </a:p>
      </dgm:t>
    </dgm:pt>
  </dgm:ptLst>
  <dgm:cxnLst>
    <dgm:cxn modelId="{83ECE27B-DAB4-492A-A350-A89F92312415}" type="presOf" srcId="{48D3728B-A262-4BC2-AA8E-D62D30F2FD3A}" destId="{9B47091E-1624-4442-9ECA-95213EC30DCB}" srcOrd="0" destOrd="0" presId="urn:diagrams.loki3.com/TabbedArc+Icon"/>
    <dgm:cxn modelId="{8F833489-4C29-413F-A4F5-3190BF828D3E}" srcId="{48D3728B-A262-4BC2-AA8E-D62D30F2FD3A}" destId="{C7E01653-2BD1-4F8D-B0EB-AE56B18CC9AA}" srcOrd="3" destOrd="0" parTransId="{F0BB18E5-2721-4839-95EA-10D071E4B8B9}" sibTransId="{B5F0C570-278B-4BBF-A398-7326D41AD85C}"/>
    <dgm:cxn modelId="{8940C3F3-3016-4740-B578-7E4DF0F16914}" type="presOf" srcId="{B571DABB-78BA-4A8E-AEF7-3370ACFEFF84}" destId="{3063691D-0670-41F5-A8BB-267618A3EA3C}" srcOrd="0" destOrd="0" presId="urn:diagrams.loki3.com/TabbedArc+Icon"/>
    <dgm:cxn modelId="{857F14A5-ED5D-4CC4-8F64-21752D705429}" srcId="{48D3728B-A262-4BC2-AA8E-D62D30F2FD3A}" destId="{5034EA2E-7D8D-4E35-A9D8-25C072CA7937}" srcOrd="0" destOrd="0" parTransId="{8EC655BF-4E84-4F0C-A099-E4733885312A}" sibTransId="{494470BA-C0F0-4174-90D1-95C898378D8B}"/>
    <dgm:cxn modelId="{0C8D3777-40A0-4302-864B-CAFAC69AD99B}" srcId="{48D3728B-A262-4BC2-AA8E-D62D30F2FD3A}" destId="{279C4BD7-64B0-4F2E-BEF6-542A8198A67D}" srcOrd="2" destOrd="0" parTransId="{A018EC66-E839-4D4C-B516-282EA6D4EC99}" sibTransId="{FADA20CE-8C9F-4286-8AC6-2878DB787BB4}"/>
    <dgm:cxn modelId="{E326DBD2-ECC6-47E5-99CB-826413160956}" type="presOf" srcId="{279C4BD7-64B0-4F2E-BEF6-542A8198A67D}" destId="{B130971D-E082-4492-9B81-0B17A798114F}" srcOrd="0" destOrd="0" presId="urn:diagrams.loki3.com/TabbedArc+Icon"/>
    <dgm:cxn modelId="{9B6B6268-5B93-4A9B-8636-02746628F2C1}" type="presOf" srcId="{5034EA2E-7D8D-4E35-A9D8-25C072CA7937}" destId="{E60470B3-AD56-4F85-AF8A-D96E8178FDA0}" srcOrd="0" destOrd="0" presId="urn:diagrams.loki3.com/TabbedArc+Icon"/>
    <dgm:cxn modelId="{E29AF4F3-46C5-4A61-9450-5A126666C6ED}" srcId="{48D3728B-A262-4BC2-AA8E-D62D30F2FD3A}" destId="{B571DABB-78BA-4A8E-AEF7-3370ACFEFF84}" srcOrd="1" destOrd="0" parTransId="{F43F85DD-E97C-4F66-BFCE-EBDCC270B56F}" sibTransId="{E553E92F-82C2-4037-A140-632AA985464F}"/>
    <dgm:cxn modelId="{0D0A7907-98AD-4946-A158-746EF27BC222}" type="presOf" srcId="{C7E01653-2BD1-4F8D-B0EB-AE56B18CC9AA}" destId="{29EC27AA-1946-4E80-BE8E-9573CF1E19A2}" srcOrd="0" destOrd="0" presId="urn:diagrams.loki3.com/TabbedArc+Icon"/>
    <dgm:cxn modelId="{477DECE4-4B78-4E56-9B56-C5D6001D5F32}" type="presParOf" srcId="{9B47091E-1624-4442-9ECA-95213EC30DCB}" destId="{E60470B3-AD56-4F85-AF8A-D96E8178FDA0}" srcOrd="0" destOrd="0" presId="urn:diagrams.loki3.com/TabbedArc+Icon"/>
    <dgm:cxn modelId="{58D6637A-C912-47F1-B974-D125993728CE}" type="presParOf" srcId="{9B47091E-1624-4442-9ECA-95213EC30DCB}" destId="{3063691D-0670-41F5-A8BB-267618A3EA3C}" srcOrd="1" destOrd="0" presId="urn:diagrams.loki3.com/TabbedArc+Icon"/>
    <dgm:cxn modelId="{137A48CA-6422-4A3E-8047-E23D13DD1F2B}" type="presParOf" srcId="{9B47091E-1624-4442-9ECA-95213EC30DCB}" destId="{B130971D-E082-4492-9B81-0B17A798114F}" srcOrd="2" destOrd="0" presId="urn:diagrams.loki3.com/TabbedArc+Icon"/>
    <dgm:cxn modelId="{C0AB3315-8AE6-40DB-BC55-9E8A3990448D}" type="presParOf" srcId="{9B47091E-1624-4442-9ECA-95213EC30DCB}" destId="{29EC27AA-1946-4E80-BE8E-9573CF1E19A2}" srcOrd="3" destOrd="0" presId="urn:diagrams.loki3.com/TabbedArc+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703C3-AC95-4234-8B80-719045FB1CC8}">
      <dsp:nvSpPr>
        <dsp:cNvPr id="0" name=""/>
        <dsp:cNvSpPr/>
      </dsp:nvSpPr>
      <dsp:spPr>
        <a:xfrm>
          <a:off x="-106168" y="-90446"/>
          <a:ext cx="6442260" cy="168553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b="1" i="1" kern="1200" dirty="0">
              <a:solidFill>
                <a:schemeClr val="tx1"/>
              </a:solidFill>
              <a:latin typeface="Calibri" panose="020F0502020204030204" pitchFamily="34" charset="0"/>
              <a:cs typeface="Calibri" panose="020F0502020204030204" pitchFamily="34" charset="0"/>
            </a:rPr>
            <a:t>Self-awareness</a:t>
          </a:r>
          <a:r>
            <a:rPr lang="en-GB" sz="1600" b="1" kern="1200" dirty="0">
              <a:solidFill>
                <a:schemeClr val="tx1"/>
              </a:solidFill>
              <a:latin typeface="Calibri" panose="020F0502020204030204" pitchFamily="34" charset="0"/>
              <a:cs typeface="Calibri" panose="020F0502020204030204" pitchFamily="34" charset="0"/>
            </a:rPr>
            <a:t> is vitally important as the foundation for maximizing our leadership and management skills.  </a:t>
          </a:r>
          <a:endParaRPr lang="en-US" sz="1600" b="1" kern="1200" dirty="0">
            <a:solidFill>
              <a:schemeClr val="tx1"/>
            </a:solidFill>
            <a:latin typeface="Calibri" panose="020F0502020204030204" pitchFamily="34" charset="0"/>
            <a:cs typeface="Calibri" panose="020F0502020204030204" pitchFamily="34" charset="0"/>
          </a:endParaRPr>
        </a:p>
      </dsp:txBody>
      <dsp:txXfrm>
        <a:off x="-56800" y="-41078"/>
        <a:ext cx="4800357" cy="1586802"/>
      </dsp:txXfrm>
    </dsp:sp>
    <dsp:sp modelId="{E992F853-33D3-46E0-90F0-3D1E6526A8B9}">
      <dsp:nvSpPr>
        <dsp:cNvPr id="0" name=""/>
        <dsp:cNvSpPr/>
      </dsp:nvSpPr>
      <dsp:spPr>
        <a:xfrm>
          <a:off x="162701" y="1661153"/>
          <a:ext cx="7176678" cy="1710730"/>
        </a:xfrm>
        <a:prstGeom prst="roundRect">
          <a:avLst>
            <a:gd name="adj" fmla="val 10000"/>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b="1" i="1" kern="1200" dirty="0">
              <a:solidFill>
                <a:schemeClr val="tx1"/>
              </a:solidFill>
            </a:rPr>
            <a:t>Self-awareness</a:t>
          </a:r>
          <a:r>
            <a:rPr lang="en-GB" sz="1600" b="1" kern="1200" dirty="0">
              <a:solidFill>
                <a:schemeClr val="tx1"/>
              </a:solidFill>
            </a:rPr>
            <a:t> can improve </a:t>
          </a:r>
          <a:r>
            <a:rPr lang="en-GB" sz="1600" b="1" kern="1200" dirty="0">
              <a:solidFill>
                <a:schemeClr val="tx1"/>
              </a:solidFill>
              <a:latin typeface="Calibri" panose="020F0502020204030204" pitchFamily="34" charset="0"/>
              <a:cs typeface="Calibri" panose="020F0502020204030204" pitchFamily="34" charset="0"/>
            </a:rPr>
            <a:t>our</a:t>
          </a:r>
          <a:r>
            <a:rPr lang="en-GB" sz="1600" b="1" kern="1200" dirty="0">
              <a:solidFill>
                <a:schemeClr val="tx1"/>
              </a:solidFill>
            </a:rPr>
            <a:t> judgement and help us identify opportunities for our professional development and personal growth, </a:t>
          </a:r>
          <a:r>
            <a:rPr lang="en-GB" sz="1600" b="1" i="1" kern="1200" dirty="0">
              <a:solidFill>
                <a:schemeClr val="tx1"/>
              </a:solidFill>
            </a:rPr>
            <a:t>and</a:t>
          </a:r>
          <a:r>
            <a:rPr lang="en-GB" sz="1600" b="1" kern="1200" dirty="0">
              <a:solidFill>
                <a:schemeClr val="tx1"/>
              </a:solidFill>
            </a:rPr>
            <a:t> the development and growth of others.</a:t>
          </a:r>
          <a:endParaRPr lang="en-US" sz="1600" b="1" kern="1200" dirty="0">
            <a:solidFill>
              <a:schemeClr val="tx1"/>
            </a:solidFill>
          </a:endParaRPr>
        </a:p>
      </dsp:txBody>
      <dsp:txXfrm>
        <a:off x="212807" y="1711259"/>
        <a:ext cx="5348269" cy="1610518"/>
      </dsp:txXfrm>
    </dsp:sp>
    <dsp:sp modelId="{CC2E99C9-3581-4B23-A1F3-5E51B9F07FAC}">
      <dsp:nvSpPr>
        <dsp:cNvPr id="0" name=""/>
        <dsp:cNvSpPr/>
      </dsp:nvSpPr>
      <dsp:spPr>
        <a:xfrm>
          <a:off x="818364" y="3430422"/>
          <a:ext cx="6866934" cy="1700584"/>
        </a:xfrm>
        <a:prstGeom prst="roundRect">
          <a:avLst>
            <a:gd name="adj" fmla="val 10000"/>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b="1" i="1" kern="1200">
              <a:solidFill>
                <a:schemeClr val="tx1"/>
              </a:solidFill>
              <a:latin typeface="Calibri" panose="020F0502020204030204" pitchFamily="34" charset="0"/>
              <a:cs typeface="Calibri" panose="020F0502020204030204" pitchFamily="34" charset="0"/>
            </a:rPr>
            <a:t>One of the best ways to increase self-awareness is to write down what you want to do and track your progress. </a:t>
          </a:r>
          <a:endParaRPr lang="en-US" sz="1600" b="1" i="1" kern="1200">
            <a:solidFill>
              <a:schemeClr val="tx1"/>
            </a:solidFill>
            <a:latin typeface="Calibri" panose="020F0502020204030204" pitchFamily="34" charset="0"/>
            <a:cs typeface="Calibri" panose="020F0502020204030204" pitchFamily="34" charset="0"/>
          </a:endParaRPr>
        </a:p>
      </dsp:txBody>
      <dsp:txXfrm>
        <a:off x="868172" y="3480230"/>
        <a:ext cx="5113709" cy="1600968"/>
      </dsp:txXfrm>
    </dsp:sp>
    <dsp:sp modelId="{5D751579-BAB8-4CF8-8DB8-A11D23169B76}">
      <dsp:nvSpPr>
        <dsp:cNvPr id="0" name=""/>
        <dsp:cNvSpPr/>
      </dsp:nvSpPr>
      <dsp:spPr>
        <a:xfrm>
          <a:off x="5353182" y="1142965"/>
          <a:ext cx="982909" cy="98290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endParaRPr lang="en-US" sz="1600" b="1" kern="1200">
            <a:solidFill>
              <a:schemeClr val="tx1"/>
            </a:solidFill>
          </a:endParaRPr>
        </a:p>
      </dsp:txBody>
      <dsp:txXfrm>
        <a:off x="5574337" y="1142965"/>
        <a:ext cx="540599" cy="739639"/>
      </dsp:txXfrm>
    </dsp:sp>
    <dsp:sp modelId="{993AEDAF-1BA3-4FBF-BA27-67F2A8C13029}">
      <dsp:nvSpPr>
        <dsp:cNvPr id="0" name=""/>
        <dsp:cNvSpPr/>
      </dsp:nvSpPr>
      <dsp:spPr>
        <a:xfrm>
          <a:off x="5921617" y="2897080"/>
          <a:ext cx="982909" cy="982909"/>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endParaRPr lang="en-US" sz="1600" b="1" kern="1200">
            <a:solidFill>
              <a:schemeClr val="tx1"/>
            </a:solidFill>
          </a:endParaRPr>
        </a:p>
      </dsp:txBody>
      <dsp:txXfrm>
        <a:off x="6142772" y="2897080"/>
        <a:ext cx="540599" cy="739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B5F7A-8F3D-4539-9A5C-AE7FE4BDEA60}">
      <dsp:nvSpPr>
        <dsp:cNvPr id="0" name=""/>
        <dsp:cNvSpPr/>
      </dsp:nvSpPr>
      <dsp:spPr>
        <a:xfrm>
          <a:off x="1922512" y="1422399"/>
          <a:ext cx="1219200" cy="1219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a:lnSpc>
              <a:spcPct val="90000"/>
            </a:lnSpc>
            <a:spcBef>
              <a:spcPct val="0"/>
            </a:spcBef>
            <a:spcAft>
              <a:spcPct val="35000"/>
            </a:spcAft>
          </a:pPr>
          <a:r>
            <a:rPr lang="en-US" sz="1900" b="1" kern="1200" dirty="0" smtClean="0">
              <a:solidFill>
                <a:schemeClr val="tx1"/>
              </a:solidFill>
            </a:rPr>
            <a:t>Visual Strategies</a:t>
          </a:r>
          <a:endParaRPr lang="en-US" sz="1900" b="1" kern="1200" dirty="0">
            <a:solidFill>
              <a:schemeClr val="tx1"/>
            </a:solidFill>
          </a:endParaRPr>
        </a:p>
      </dsp:txBody>
      <dsp:txXfrm>
        <a:off x="1982028" y="1481915"/>
        <a:ext cx="1100168" cy="1100168"/>
      </dsp:txXfrm>
    </dsp:sp>
    <dsp:sp modelId="{2C3703B7-8778-46FA-B16E-F90B56799357}">
      <dsp:nvSpPr>
        <dsp:cNvPr id="0" name=""/>
        <dsp:cNvSpPr/>
      </dsp:nvSpPr>
      <dsp:spPr>
        <a:xfrm rot="16200000">
          <a:off x="2229518" y="1119806"/>
          <a:ext cx="605186" cy="0"/>
        </a:xfrm>
        <a:custGeom>
          <a:avLst/>
          <a:gdLst/>
          <a:ahLst/>
          <a:cxnLst/>
          <a:rect l="0" t="0" r="0" b="0"/>
          <a:pathLst>
            <a:path>
              <a:moveTo>
                <a:pt x="0" y="0"/>
              </a:moveTo>
              <a:lnTo>
                <a:pt x="60518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F48491-054D-47F6-AC53-4950BB515A21}">
      <dsp:nvSpPr>
        <dsp:cNvPr id="0" name=""/>
        <dsp:cNvSpPr/>
      </dsp:nvSpPr>
      <dsp:spPr>
        <a:xfrm>
          <a:off x="2123679" y="349"/>
          <a:ext cx="816864" cy="81686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533400">
            <a:lnSpc>
              <a:spcPct val="90000"/>
            </a:lnSpc>
            <a:spcBef>
              <a:spcPct val="0"/>
            </a:spcBef>
            <a:spcAft>
              <a:spcPct val="35000"/>
            </a:spcAft>
          </a:pPr>
          <a:r>
            <a:rPr lang="en-US" sz="1200" b="1" kern="1200" dirty="0" smtClean="0">
              <a:solidFill>
                <a:schemeClr val="tx1"/>
              </a:solidFill>
            </a:rPr>
            <a:t>Text books with diagrams &amp; Pictures</a:t>
          </a:r>
          <a:endParaRPr lang="en-US" sz="1200" b="1" kern="1200" dirty="0">
            <a:solidFill>
              <a:schemeClr val="tx1"/>
            </a:solidFill>
          </a:endParaRPr>
        </a:p>
      </dsp:txBody>
      <dsp:txXfrm>
        <a:off x="2163555" y="40225"/>
        <a:ext cx="737112" cy="737112"/>
      </dsp:txXfrm>
    </dsp:sp>
    <dsp:sp modelId="{59F09323-897C-4E0A-BCDC-CB62D98033E4}">
      <dsp:nvSpPr>
        <dsp:cNvPr id="0" name=""/>
        <dsp:cNvSpPr/>
      </dsp:nvSpPr>
      <dsp:spPr>
        <a:xfrm rot="19800000">
          <a:off x="3111722" y="1568123"/>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CC89A8-2006-4B1D-BDA0-E057D51F132E}">
      <dsp:nvSpPr>
        <dsp:cNvPr id="0" name=""/>
        <dsp:cNvSpPr/>
      </dsp:nvSpPr>
      <dsp:spPr>
        <a:xfrm>
          <a:off x="3529428" y="811958"/>
          <a:ext cx="816864" cy="81686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lvl="0" algn="ctr" defTabSz="844550">
            <a:lnSpc>
              <a:spcPct val="90000"/>
            </a:lnSpc>
            <a:spcBef>
              <a:spcPct val="0"/>
            </a:spcBef>
            <a:spcAft>
              <a:spcPct val="35000"/>
            </a:spcAft>
          </a:pPr>
          <a:r>
            <a:rPr lang="en-US" sz="1900" b="1" kern="1200" dirty="0" smtClean="0">
              <a:solidFill>
                <a:schemeClr val="tx1"/>
              </a:solidFill>
            </a:rPr>
            <a:t>Flow charts</a:t>
          </a:r>
          <a:endParaRPr lang="en-US" sz="1900" b="1" kern="1200" dirty="0">
            <a:solidFill>
              <a:schemeClr val="tx1"/>
            </a:solidFill>
          </a:endParaRPr>
        </a:p>
      </dsp:txBody>
      <dsp:txXfrm>
        <a:off x="3569304" y="851834"/>
        <a:ext cx="737112" cy="737112"/>
      </dsp:txXfrm>
    </dsp:sp>
    <dsp:sp modelId="{55F959D8-6F64-41C4-BD36-1480B73505F7}">
      <dsp:nvSpPr>
        <dsp:cNvPr id="0" name=""/>
        <dsp:cNvSpPr/>
      </dsp:nvSpPr>
      <dsp:spPr>
        <a:xfrm rot="1800000">
          <a:off x="3111722" y="2495876"/>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18F2DC-0923-4057-9579-4F6DE27EF717}">
      <dsp:nvSpPr>
        <dsp:cNvPr id="0" name=""/>
        <dsp:cNvSpPr/>
      </dsp:nvSpPr>
      <dsp:spPr>
        <a:xfrm>
          <a:off x="3529428" y="2435177"/>
          <a:ext cx="816864" cy="81686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711200">
            <a:lnSpc>
              <a:spcPct val="90000"/>
            </a:lnSpc>
            <a:spcBef>
              <a:spcPct val="0"/>
            </a:spcBef>
            <a:spcAft>
              <a:spcPct val="35000"/>
            </a:spcAft>
          </a:pPr>
          <a:r>
            <a:rPr lang="en-US" sz="1600" b="1" kern="1200" dirty="0" smtClean="0">
              <a:solidFill>
                <a:schemeClr val="tx1"/>
              </a:solidFill>
            </a:rPr>
            <a:t>Posters</a:t>
          </a:r>
          <a:endParaRPr lang="en-US" sz="1600" b="1" kern="1200" dirty="0">
            <a:solidFill>
              <a:schemeClr val="tx1"/>
            </a:solidFill>
          </a:endParaRPr>
        </a:p>
      </dsp:txBody>
      <dsp:txXfrm>
        <a:off x="3569304" y="2475053"/>
        <a:ext cx="737112" cy="737112"/>
      </dsp:txXfrm>
    </dsp:sp>
    <dsp:sp modelId="{2EECF478-421F-4AC1-99C2-157C02B48FCD}">
      <dsp:nvSpPr>
        <dsp:cNvPr id="0" name=""/>
        <dsp:cNvSpPr/>
      </dsp:nvSpPr>
      <dsp:spPr>
        <a:xfrm rot="5400000">
          <a:off x="2229518" y="2944193"/>
          <a:ext cx="605186" cy="0"/>
        </a:xfrm>
        <a:custGeom>
          <a:avLst/>
          <a:gdLst/>
          <a:ahLst/>
          <a:cxnLst/>
          <a:rect l="0" t="0" r="0" b="0"/>
          <a:pathLst>
            <a:path>
              <a:moveTo>
                <a:pt x="0" y="0"/>
              </a:moveTo>
              <a:lnTo>
                <a:pt x="60518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B822A0-5932-4E53-9142-9F20F4095D23}">
      <dsp:nvSpPr>
        <dsp:cNvPr id="0" name=""/>
        <dsp:cNvSpPr/>
      </dsp:nvSpPr>
      <dsp:spPr>
        <a:xfrm>
          <a:off x="2123680" y="3246786"/>
          <a:ext cx="816864" cy="81686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r>
            <a:rPr lang="en-US" sz="1800" b="1" kern="1200" dirty="0" smtClean="0">
              <a:solidFill>
                <a:schemeClr val="tx1"/>
              </a:solidFill>
            </a:rPr>
            <a:t>Videos</a:t>
          </a:r>
          <a:endParaRPr lang="en-US" sz="1800" b="1" kern="1200" dirty="0">
            <a:solidFill>
              <a:schemeClr val="tx1"/>
            </a:solidFill>
          </a:endParaRPr>
        </a:p>
      </dsp:txBody>
      <dsp:txXfrm>
        <a:off x="2163556" y="3286662"/>
        <a:ext cx="737112" cy="737112"/>
      </dsp:txXfrm>
    </dsp:sp>
    <dsp:sp modelId="{F60EFB88-4BD6-4C4E-A31A-B9B795921361}">
      <dsp:nvSpPr>
        <dsp:cNvPr id="0" name=""/>
        <dsp:cNvSpPr/>
      </dsp:nvSpPr>
      <dsp:spPr>
        <a:xfrm rot="9000000">
          <a:off x="1504805" y="2495876"/>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22CB686-A294-41DB-9E60-D8DB45FCA380}">
      <dsp:nvSpPr>
        <dsp:cNvPr id="0" name=""/>
        <dsp:cNvSpPr/>
      </dsp:nvSpPr>
      <dsp:spPr>
        <a:xfrm>
          <a:off x="717931" y="2435177"/>
          <a:ext cx="816864" cy="81686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977900">
            <a:lnSpc>
              <a:spcPct val="90000"/>
            </a:lnSpc>
            <a:spcBef>
              <a:spcPct val="0"/>
            </a:spcBef>
            <a:spcAft>
              <a:spcPct val="35000"/>
            </a:spcAft>
          </a:pPr>
          <a:r>
            <a:rPr lang="en-US" sz="2200" b="1" kern="1200" dirty="0" smtClean="0">
              <a:solidFill>
                <a:schemeClr val="tx1"/>
              </a:solidFill>
            </a:rPr>
            <a:t>Mind maps</a:t>
          </a:r>
          <a:endParaRPr lang="en-US" sz="2200" b="1" kern="1200" dirty="0">
            <a:solidFill>
              <a:schemeClr val="tx1"/>
            </a:solidFill>
          </a:endParaRPr>
        </a:p>
      </dsp:txBody>
      <dsp:txXfrm>
        <a:off x="757807" y="2475053"/>
        <a:ext cx="737112" cy="737112"/>
      </dsp:txXfrm>
    </dsp:sp>
    <dsp:sp modelId="{30E4E383-11CE-4FF7-AA4E-05B089A47F5A}">
      <dsp:nvSpPr>
        <dsp:cNvPr id="0" name=""/>
        <dsp:cNvSpPr/>
      </dsp:nvSpPr>
      <dsp:spPr>
        <a:xfrm rot="12600000">
          <a:off x="1504805" y="1568123"/>
          <a:ext cx="447696" cy="0"/>
        </a:xfrm>
        <a:custGeom>
          <a:avLst/>
          <a:gdLst/>
          <a:ahLst/>
          <a:cxnLst/>
          <a:rect l="0" t="0" r="0" b="0"/>
          <a:pathLst>
            <a:path>
              <a:moveTo>
                <a:pt x="0" y="0"/>
              </a:moveTo>
              <a:lnTo>
                <a:pt x="44769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3AF02AC-6316-4E6F-8690-375D9A4EE20C}">
      <dsp:nvSpPr>
        <dsp:cNvPr id="0" name=""/>
        <dsp:cNvSpPr/>
      </dsp:nvSpPr>
      <dsp:spPr>
        <a:xfrm>
          <a:off x="717931" y="811958"/>
          <a:ext cx="816864" cy="816864"/>
        </a:xfrm>
        <a:prstGeom prst="roundRect">
          <a:avLst/>
        </a:prstGeom>
        <a:solidFill>
          <a:schemeClr val="accent5">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lvl="0" algn="ctr" defTabSz="577850">
            <a:lnSpc>
              <a:spcPct val="90000"/>
            </a:lnSpc>
            <a:spcBef>
              <a:spcPct val="0"/>
            </a:spcBef>
            <a:spcAft>
              <a:spcPct val="35000"/>
            </a:spcAft>
          </a:pPr>
          <a:r>
            <a:rPr lang="en-US" sz="1300" b="1" kern="1200" dirty="0" smtClean="0">
              <a:solidFill>
                <a:schemeClr val="tx1"/>
              </a:solidFill>
            </a:rPr>
            <a:t>Highlight &amp; underline</a:t>
          </a:r>
          <a:endParaRPr lang="en-US" sz="1300" b="1" kern="1200" dirty="0">
            <a:solidFill>
              <a:schemeClr val="tx1"/>
            </a:solidFill>
          </a:endParaRPr>
        </a:p>
      </dsp:txBody>
      <dsp:txXfrm>
        <a:off x="757807" y="851834"/>
        <a:ext cx="737112" cy="7371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765CA-DADD-440E-B39E-98D307C699A8}">
      <dsp:nvSpPr>
        <dsp:cNvPr id="0" name=""/>
        <dsp:cNvSpPr/>
      </dsp:nvSpPr>
      <dsp:spPr>
        <a:xfrm>
          <a:off x="1816770" y="1472506"/>
          <a:ext cx="1118986" cy="111898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Aural Strategies</a:t>
          </a:r>
          <a:endParaRPr lang="en-US" sz="1400" b="1" kern="1200" dirty="0">
            <a:solidFill>
              <a:schemeClr val="tx1"/>
            </a:solidFill>
          </a:endParaRPr>
        </a:p>
      </dsp:txBody>
      <dsp:txXfrm>
        <a:off x="1980642" y="1636378"/>
        <a:ext cx="791242" cy="791242"/>
      </dsp:txXfrm>
    </dsp:sp>
    <dsp:sp modelId="{3241237D-3306-4192-883E-756DA43D9A3D}">
      <dsp:nvSpPr>
        <dsp:cNvPr id="0" name=""/>
        <dsp:cNvSpPr/>
      </dsp:nvSpPr>
      <dsp:spPr>
        <a:xfrm rot="16200000">
          <a:off x="2207301" y="1282354"/>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2367815" y="1295096"/>
        <a:ext cx="16896" cy="16896"/>
      </dsp:txXfrm>
    </dsp:sp>
    <dsp:sp modelId="{0E7A0E43-2027-437B-AF9E-E2925C81E899}">
      <dsp:nvSpPr>
        <dsp:cNvPr id="0" name=""/>
        <dsp:cNvSpPr/>
      </dsp:nvSpPr>
      <dsp:spPr>
        <a:xfrm>
          <a:off x="1816770" y="15596"/>
          <a:ext cx="1118986" cy="111898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b="1" kern="1200" dirty="0" smtClean="0">
              <a:solidFill>
                <a:schemeClr val="tx1"/>
              </a:solidFill>
            </a:rPr>
            <a:t>Listen to lectures</a:t>
          </a:r>
          <a:endParaRPr lang="en-US" sz="900" b="1" kern="1200" dirty="0">
            <a:solidFill>
              <a:schemeClr val="tx1"/>
            </a:solidFill>
          </a:endParaRPr>
        </a:p>
      </dsp:txBody>
      <dsp:txXfrm>
        <a:off x="1980642" y="179468"/>
        <a:ext cx="791242" cy="791242"/>
      </dsp:txXfrm>
    </dsp:sp>
    <dsp:sp modelId="{F8CE0968-127C-4522-AA75-C5FA583FDB34}">
      <dsp:nvSpPr>
        <dsp:cNvPr id="0" name=""/>
        <dsp:cNvSpPr/>
      </dsp:nvSpPr>
      <dsp:spPr>
        <a:xfrm rot="19800000">
          <a:off x="2838162" y="1646581"/>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2998676" y="1659324"/>
        <a:ext cx="16896" cy="16896"/>
      </dsp:txXfrm>
    </dsp:sp>
    <dsp:sp modelId="{73F727B1-3283-4108-A5BA-B902A98AC462}">
      <dsp:nvSpPr>
        <dsp:cNvPr id="0" name=""/>
        <dsp:cNvSpPr/>
      </dsp:nvSpPr>
      <dsp:spPr>
        <a:xfrm>
          <a:off x="3078492" y="744051"/>
          <a:ext cx="1118986" cy="1118986"/>
        </a:xfrm>
        <a:prstGeom prst="ellipse">
          <a:avLst/>
        </a:prstGeom>
        <a:solidFill>
          <a:schemeClr val="accent5">
            <a:hueOff val="-1470669"/>
            <a:satOff val="-20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b="1" kern="1200" dirty="0" smtClean="0">
              <a:solidFill>
                <a:schemeClr val="tx1"/>
              </a:solidFill>
            </a:rPr>
            <a:t>Discuss with other students</a:t>
          </a:r>
          <a:endParaRPr lang="en-US" sz="900" b="1" kern="1200" dirty="0">
            <a:solidFill>
              <a:schemeClr val="tx1"/>
            </a:solidFill>
          </a:endParaRPr>
        </a:p>
      </dsp:txBody>
      <dsp:txXfrm>
        <a:off x="3242364" y="907923"/>
        <a:ext cx="791242" cy="791242"/>
      </dsp:txXfrm>
    </dsp:sp>
    <dsp:sp modelId="{A00B575F-1566-40B3-82C8-7BA813E3A96A}">
      <dsp:nvSpPr>
        <dsp:cNvPr id="0" name=""/>
        <dsp:cNvSpPr/>
      </dsp:nvSpPr>
      <dsp:spPr>
        <a:xfrm rot="1800000">
          <a:off x="2838162" y="2375037"/>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2998676" y="2387779"/>
        <a:ext cx="16896" cy="16896"/>
      </dsp:txXfrm>
    </dsp:sp>
    <dsp:sp modelId="{1806DEAB-4E8A-4EF8-99A7-3E6BFA499523}">
      <dsp:nvSpPr>
        <dsp:cNvPr id="0" name=""/>
        <dsp:cNvSpPr/>
      </dsp:nvSpPr>
      <dsp:spPr>
        <a:xfrm>
          <a:off x="3078492" y="2200962"/>
          <a:ext cx="1118986" cy="1118986"/>
        </a:xfrm>
        <a:prstGeom prst="ellipse">
          <a:avLst/>
        </a:prstGeom>
        <a:solidFill>
          <a:schemeClr val="accent5">
            <a:hueOff val="-2941338"/>
            <a:satOff val="-4091"/>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b="1" kern="1200" dirty="0" smtClean="0">
              <a:solidFill>
                <a:schemeClr val="tx1"/>
              </a:solidFill>
            </a:rPr>
            <a:t>Explain new ideas to others</a:t>
          </a:r>
          <a:endParaRPr lang="en-US" sz="900" b="1" kern="1200" dirty="0">
            <a:solidFill>
              <a:schemeClr val="tx1"/>
            </a:solidFill>
          </a:endParaRPr>
        </a:p>
      </dsp:txBody>
      <dsp:txXfrm>
        <a:off x="3242364" y="2364834"/>
        <a:ext cx="791242" cy="791242"/>
      </dsp:txXfrm>
    </dsp:sp>
    <dsp:sp modelId="{80CF7A8D-F565-4321-8DD1-F8653139E3E2}">
      <dsp:nvSpPr>
        <dsp:cNvPr id="0" name=""/>
        <dsp:cNvSpPr/>
      </dsp:nvSpPr>
      <dsp:spPr>
        <a:xfrm rot="5400000">
          <a:off x="2207301" y="2739264"/>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a:off x="2367815" y="2752007"/>
        <a:ext cx="16896" cy="16896"/>
      </dsp:txXfrm>
    </dsp:sp>
    <dsp:sp modelId="{E8BBCA58-9A51-4BA8-AAB0-F63D759A10CC}">
      <dsp:nvSpPr>
        <dsp:cNvPr id="0" name=""/>
        <dsp:cNvSpPr/>
      </dsp:nvSpPr>
      <dsp:spPr>
        <a:xfrm>
          <a:off x="1816770" y="2929417"/>
          <a:ext cx="1118986" cy="1118986"/>
        </a:xfrm>
        <a:prstGeom prst="ellipse">
          <a:avLst/>
        </a:prstGeom>
        <a:solidFill>
          <a:schemeClr val="accent5">
            <a:hueOff val="-4412007"/>
            <a:satOff val="-6137"/>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b="1" kern="1200" dirty="0" smtClean="0">
              <a:solidFill>
                <a:schemeClr val="tx1"/>
              </a:solidFill>
            </a:rPr>
            <a:t>Listen to your own recording of notes</a:t>
          </a:r>
          <a:endParaRPr lang="en-US" sz="900" b="1" kern="1200" dirty="0">
            <a:solidFill>
              <a:schemeClr val="tx1"/>
            </a:solidFill>
          </a:endParaRPr>
        </a:p>
      </dsp:txBody>
      <dsp:txXfrm>
        <a:off x="1980642" y="3093289"/>
        <a:ext cx="791242" cy="791242"/>
      </dsp:txXfrm>
    </dsp:sp>
    <dsp:sp modelId="{804EE27E-C15D-42DF-AD5D-A36B1163D74C}">
      <dsp:nvSpPr>
        <dsp:cNvPr id="0" name=""/>
        <dsp:cNvSpPr/>
      </dsp:nvSpPr>
      <dsp:spPr>
        <a:xfrm rot="9000000">
          <a:off x="1576440" y="2375037"/>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rot="10800000">
        <a:off x="1736955" y="2387779"/>
        <a:ext cx="16896" cy="16896"/>
      </dsp:txXfrm>
    </dsp:sp>
    <dsp:sp modelId="{327F600B-A748-48F5-9FF8-739789996DE5}">
      <dsp:nvSpPr>
        <dsp:cNvPr id="0" name=""/>
        <dsp:cNvSpPr/>
      </dsp:nvSpPr>
      <dsp:spPr>
        <a:xfrm>
          <a:off x="555049" y="2200962"/>
          <a:ext cx="1118986" cy="1118986"/>
        </a:xfrm>
        <a:prstGeom prst="ellipse">
          <a:avLst/>
        </a:prstGeom>
        <a:solidFill>
          <a:schemeClr val="accent5">
            <a:hueOff val="-5882676"/>
            <a:satOff val="-8182"/>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b="1" kern="1200" dirty="0" smtClean="0">
              <a:solidFill>
                <a:schemeClr val="tx1"/>
              </a:solidFill>
            </a:rPr>
            <a:t>Read your summarized notes/ report out aloud</a:t>
          </a:r>
          <a:endParaRPr lang="en-US" sz="900" b="1" kern="1200" dirty="0">
            <a:solidFill>
              <a:schemeClr val="tx1"/>
            </a:solidFill>
          </a:endParaRPr>
        </a:p>
      </dsp:txBody>
      <dsp:txXfrm>
        <a:off x="718921" y="2364834"/>
        <a:ext cx="791242" cy="791242"/>
      </dsp:txXfrm>
    </dsp:sp>
    <dsp:sp modelId="{97CB7795-EC0F-4FE9-86C3-E964AC6BE2B6}">
      <dsp:nvSpPr>
        <dsp:cNvPr id="0" name=""/>
        <dsp:cNvSpPr/>
      </dsp:nvSpPr>
      <dsp:spPr>
        <a:xfrm rot="12600000">
          <a:off x="1576440" y="1646581"/>
          <a:ext cx="337924" cy="42381"/>
        </a:xfrm>
        <a:custGeom>
          <a:avLst/>
          <a:gdLst/>
          <a:ahLst/>
          <a:cxnLst/>
          <a:rect l="0" t="0" r="0" b="0"/>
          <a:pathLst>
            <a:path>
              <a:moveTo>
                <a:pt x="0" y="21190"/>
              </a:moveTo>
              <a:lnTo>
                <a:pt x="337924" y="2119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b="1" kern="1200">
            <a:solidFill>
              <a:schemeClr val="tx1"/>
            </a:solidFill>
          </a:endParaRPr>
        </a:p>
      </dsp:txBody>
      <dsp:txXfrm rot="10800000">
        <a:off x="1736955" y="1659324"/>
        <a:ext cx="16896" cy="16896"/>
      </dsp:txXfrm>
    </dsp:sp>
    <dsp:sp modelId="{13DFD8D6-D81C-41F6-AF8F-77B5FB9608D2}">
      <dsp:nvSpPr>
        <dsp:cNvPr id="0" name=""/>
        <dsp:cNvSpPr/>
      </dsp:nvSpPr>
      <dsp:spPr>
        <a:xfrm>
          <a:off x="555049" y="744051"/>
          <a:ext cx="1118986" cy="1118986"/>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b="1" kern="1200" dirty="0" smtClean="0">
              <a:solidFill>
                <a:schemeClr val="tx1"/>
              </a:solidFill>
            </a:rPr>
            <a:t>Spend time in quite places recalling and reflecting on lectures an discussions</a:t>
          </a:r>
          <a:endParaRPr lang="en-US" sz="900" b="1" kern="1200" dirty="0">
            <a:solidFill>
              <a:schemeClr val="tx1"/>
            </a:solidFill>
          </a:endParaRPr>
        </a:p>
      </dsp:txBody>
      <dsp:txXfrm>
        <a:off x="718921" y="907923"/>
        <a:ext cx="791242" cy="7912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2EDFE-D64C-485C-823F-A5E92D67FE04}">
      <dsp:nvSpPr>
        <dsp:cNvPr id="0" name=""/>
        <dsp:cNvSpPr/>
      </dsp:nvSpPr>
      <dsp:spPr>
        <a:xfrm>
          <a:off x="407" y="367042"/>
          <a:ext cx="1482318" cy="74115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lvl="0" algn="ctr" defTabSz="977900">
            <a:lnSpc>
              <a:spcPct val="90000"/>
            </a:lnSpc>
            <a:spcBef>
              <a:spcPct val="0"/>
            </a:spcBef>
            <a:spcAft>
              <a:spcPct val="35000"/>
            </a:spcAft>
          </a:pPr>
          <a:r>
            <a:rPr lang="en-US" sz="2200" kern="1200" dirty="0" smtClean="0"/>
            <a:t>Text books</a:t>
          </a:r>
          <a:endParaRPr lang="en-US" sz="2200" kern="1200" dirty="0"/>
        </a:p>
      </dsp:txBody>
      <dsp:txXfrm>
        <a:off x="22115" y="388750"/>
        <a:ext cx="1438902" cy="697743"/>
      </dsp:txXfrm>
    </dsp:sp>
    <dsp:sp modelId="{EFF29F3A-1E5F-4041-9A16-180B4D74AF9B}">
      <dsp:nvSpPr>
        <dsp:cNvPr id="0" name=""/>
        <dsp:cNvSpPr/>
      </dsp:nvSpPr>
      <dsp:spPr>
        <a:xfrm>
          <a:off x="148639" y="1108202"/>
          <a:ext cx="148231" cy="555869"/>
        </a:xfrm>
        <a:custGeom>
          <a:avLst/>
          <a:gdLst/>
          <a:ahLst/>
          <a:cxnLst/>
          <a:rect l="0" t="0" r="0" b="0"/>
          <a:pathLst>
            <a:path>
              <a:moveTo>
                <a:pt x="0" y="0"/>
              </a:moveTo>
              <a:lnTo>
                <a:pt x="0" y="555869"/>
              </a:lnTo>
              <a:lnTo>
                <a:pt x="148231" y="55586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0B2518-DB64-40F1-AA74-85F9C41D60E3}">
      <dsp:nvSpPr>
        <dsp:cNvPr id="0" name=""/>
        <dsp:cNvSpPr/>
      </dsp:nvSpPr>
      <dsp:spPr>
        <a:xfrm>
          <a:off x="296871" y="1293492"/>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kern="1200" dirty="0" smtClean="0"/>
            <a:t>Lecture slides/ notes</a:t>
          </a:r>
          <a:endParaRPr lang="en-US" sz="1200" kern="1200" dirty="0"/>
        </a:p>
      </dsp:txBody>
      <dsp:txXfrm>
        <a:off x="318579" y="1315200"/>
        <a:ext cx="1142439" cy="697743"/>
      </dsp:txXfrm>
    </dsp:sp>
    <dsp:sp modelId="{5AD5438B-25BB-4361-8260-CD181470866C}">
      <dsp:nvSpPr>
        <dsp:cNvPr id="0" name=""/>
        <dsp:cNvSpPr/>
      </dsp:nvSpPr>
      <dsp:spPr>
        <a:xfrm>
          <a:off x="148639" y="1108202"/>
          <a:ext cx="148231" cy="1482318"/>
        </a:xfrm>
        <a:custGeom>
          <a:avLst/>
          <a:gdLst/>
          <a:ahLst/>
          <a:cxnLst/>
          <a:rect l="0" t="0" r="0" b="0"/>
          <a:pathLst>
            <a:path>
              <a:moveTo>
                <a:pt x="0" y="0"/>
              </a:moveTo>
              <a:lnTo>
                <a:pt x="0" y="1482318"/>
              </a:lnTo>
              <a:lnTo>
                <a:pt x="148231" y="1482318"/>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0A8ED2-B21D-4232-BD39-FA4CB4F546C1}">
      <dsp:nvSpPr>
        <dsp:cNvPr id="0" name=""/>
        <dsp:cNvSpPr/>
      </dsp:nvSpPr>
      <dsp:spPr>
        <a:xfrm>
          <a:off x="296871" y="2219941"/>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kern="1200" dirty="0" smtClean="0"/>
            <a:t>Write out definitions</a:t>
          </a:r>
          <a:endParaRPr lang="en-US" sz="1200" kern="1200" dirty="0"/>
        </a:p>
      </dsp:txBody>
      <dsp:txXfrm>
        <a:off x="318579" y="2241649"/>
        <a:ext cx="1142439" cy="697743"/>
      </dsp:txXfrm>
    </dsp:sp>
    <dsp:sp modelId="{A0FC74F0-3D38-49D9-8258-5BDC6BCC1013}">
      <dsp:nvSpPr>
        <dsp:cNvPr id="0" name=""/>
        <dsp:cNvSpPr/>
      </dsp:nvSpPr>
      <dsp:spPr>
        <a:xfrm>
          <a:off x="1853305" y="367042"/>
          <a:ext cx="1482318" cy="74115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lvl="0" algn="ctr" defTabSz="977900">
            <a:lnSpc>
              <a:spcPct val="90000"/>
            </a:lnSpc>
            <a:spcBef>
              <a:spcPct val="0"/>
            </a:spcBef>
            <a:spcAft>
              <a:spcPct val="35000"/>
            </a:spcAft>
          </a:pPr>
          <a:r>
            <a:rPr lang="en-US" sz="2200" kern="1200" dirty="0" smtClean="0"/>
            <a:t>Re-write notes again</a:t>
          </a:r>
          <a:endParaRPr lang="en-US" sz="2200" kern="1200" dirty="0"/>
        </a:p>
      </dsp:txBody>
      <dsp:txXfrm>
        <a:off x="1875013" y="388750"/>
        <a:ext cx="1438902" cy="697743"/>
      </dsp:txXfrm>
    </dsp:sp>
    <dsp:sp modelId="{12E7BCBA-0ED2-4B69-B7F5-F78ED32DA527}">
      <dsp:nvSpPr>
        <dsp:cNvPr id="0" name=""/>
        <dsp:cNvSpPr/>
      </dsp:nvSpPr>
      <dsp:spPr>
        <a:xfrm>
          <a:off x="2001537" y="1108202"/>
          <a:ext cx="148231" cy="555869"/>
        </a:xfrm>
        <a:custGeom>
          <a:avLst/>
          <a:gdLst/>
          <a:ahLst/>
          <a:cxnLst/>
          <a:rect l="0" t="0" r="0" b="0"/>
          <a:pathLst>
            <a:path>
              <a:moveTo>
                <a:pt x="0" y="0"/>
              </a:moveTo>
              <a:lnTo>
                <a:pt x="0" y="555869"/>
              </a:lnTo>
              <a:lnTo>
                <a:pt x="148231" y="55586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A3AD29-DF24-43A4-AECD-BB10DA3F3957}">
      <dsp:nvSpPr>
        <dsp:cNvPr id="0" name=""/>
        <dsp:cNvSpPr/>
      </dsp:nvSpPr>
      <dsp:spPr>
        <a:xfrm>
          <a:off x="2149769" y="1293492"/>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kern="1200" dirty="0" smtClean="0"/>
            <a:t>Make lists/ and </a:t>
          </a:r>
          <a:r>
            <a:rPr lang="en-US" sz="1200" kern="1200" dirty="0" err="1" smtClean="0"/>
            <a:t>organise</a:t>
          </a:r>
          <a:r>
            <a:rPr lang="en-US" sz="1200" kern="1200" dirty="0" smtClean="0"/>
            <a:t> learning in to sections</a:t>
          </a:r>
          <a:endParaRPr lang="en-US" sz="1200" kern="1200" dirty="0"/>
        </a:p>
      </dsp:txBody>
      <dsp:txXfrm>
        <a:off x="2171477" y="1315200"/>
        <a:ext cx="1142439" cy="697743"/>
      </dsp:txXfrm>
    </dsp:sp>
    <dsp:sp modelId="{305C5E69-7A20-442B-A682-40FCE61B185D}">
      <dsp:nvSpPr>
        <dsp:cNvPr id="0" name=""/>
        <dsp:cNvSpPr/>
      </dsp:nvSpPr>
      <dsp:spPr>
        <a:xfrm>
          <a:off x="2001537" y="1108202"/>
          <a:ext cx="148639" cy="1616061"/>
        </a:xfrm>
        <a:custGeom>
          <a:avLst/>
          <a:gdLst/>
          <a:ahLst/>
          <a:cxnLst/>
          <a:rect l="0" t="0" r="0" b="0"/>
          <a:pathLst>
            <a:path>
              <a:moveTo>
                <a:pt x="0" y="0"/>
              </a:moveTo>
              <a:lnTo>
                <a:pt x="0" y="1616061"/>
              </a:lnTo>
              <a:lnTo>
                <a:pt x="148639" y="1616061"/>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CEDF0F-5798-444E-9629-05B5AE7EE404}">
      <dsp:nvSpPr>
        <dsp:cNvPr id="0" name=""/>
        <dsp:cNvSpPr/>
      </dsp:nvSpPr>
      <dsp:spPr>
        <a:xfrm>
          <a:off x="2150176" y="2353683"/>
          <a:ext cx="1185855" cy="741159"/>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a:lnSpc>
              <a:spcPct val="90000"/>
            </a:lnSpc>
            <a:spcBef>
              <a:spcPct val="0"/>
            </a:spcBef>
            <a:spcAft>
              <a:spcPct val="35000"/>
            </a:spcAft>
          </a:pPr>
          <a:r>
            <a:rPr lang="en-US" sz="1200" kern="1200" dirty="0" smtClean="0"/>
            <a:t>Write out drafts of essays/ reports</a:t>
          </a:r>
          <a:endParaRPr lang="en-US" sz="1200" kern="1200" dirty="0"/>
        </a:p>
      </dsp:txBody>
      <dsp:txXfrm>
        <a:off x="2171884" y="2375391"/>
        <a:ext cx="1142439" cy="6977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AD653-9A23-46B1-A2CB-6061FF784DF1}">
      <dsp:nvSpPr>
        <dsp:cNvPr id="0" name=""/>
        <dsp:cNvSpPr/>
      </dsp:nvSpPr>
      <dsp:spPr>
        <a:xfrm>
          <a:off x="1308599" y="483982"/>
          <a:ext cx="3838840" cy="3838840"/>
        </a:xfrm>
        <a:prstGeom prst="blockArc">
          <a:avLst>
            <a:gd name="adj1" fmla="val 13114286"/>
            <a:gd name="adj2" fmla="val 16200000"/>
            <a:gd name="adj3" fmla="val 3899"/>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5A17E9-A321-4197-993E-5B86D71E38A7}">
      <dsp:nvSpPr>
        <dsp:cNvPr id="0" name=""/>
        <dsp:cNvSpPr/>
      </dsp:nvSpPr>
      <dsp:spPr>
        <a:xfrm>
          <a:off x="1308599" y="483982"/>
          <a:ext cx="3838840" cy="3838840"/>
        </a:xfrm>
        <a:prstGeom prst="blockArc">
          <a:avLst>
            <a:gd name="adj1" fmla="val 10028571"/>
            <a:gd name="adj2" fmla="val 13114286"/>
            <a:gd name="adj3" fmla="val 3899"/>
          </a:avLst>
        </a:prstGeom>
        <a:solidFill>
          <a:schemeClr val="accent2">
            <a:hueOff val="-1212803"/>
            <a:satOff val="-69940"/>
            <a:lumOff val="719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6F804C7-2B20-4181-A91C-F5B22745AA20}">
      <dsp:nvSpPr>
        <dsp:cNvPr id="0" name=""/>
        <dsp:cNvSpPr/>
      </dsp:nvSpPr>
      <dsp:spPr>
        <a:xfrm>
          <a:off x="1308599" y="483982"/>
          <a:ext cx="3838840" cy="3838840"/>
        </a:xfrm>
        <a:prstGeom prst="blockArc">
          <a:avLst>
            <a:gd name="adj1" fmla="val 6942857"/>
            <a:gd name="adj2" fmla="val 10028571"/>
            <a:gd name="adj3" fmla="val 3899"/>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0665C2-D5AF-4499-B4D0-31E4E3C2BE29}">
      <dsp:nvSpPr>
        <dsp:cNvPr id="0" name=""/>
        <dsp:cNvSpPr/>
      </dsp:nvSpPr>
      <dsp:spPr>
        <a:xfrm>
          <a:off x="1308599" y="483982"/>
          <a:ext cx="3838840" cy="3838840"/>
        </a:xfrm>
        <a:prstGeom prst="blockArc">
          <a:avLst>
            <a:gd name="adj1" fmla="val 3857143"/>
            <a:gd name="adj2" fmla="val 6942857"/>
            <a:gd name="adj3" fmla="val 3899"/>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C768F89-F2C5-4647-B325-6C7BD92A672E}">
      <dsp:nvSpPr>
        <dsp:cNvPr id="0" name=""/>
        <dsp:cNvSpPr/>
      </dsp:nvSpPr>
      <dsp:spPr>
        <a:xfrm>
          <a:off x="1308599" y="483982"/>
          <a:ext cx="3838840" cy="3838840"/>
        </a:xfrm>
        <a:prstGeom prst="blockArc">
          <a:avLst>
            <a:gd name="adj1" fmla="val 771429"/>
            <a:gd name="adj2" fmla="val 3857143"/>
            <a:gd name="adj3" fmla="val 3899"/>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3655B0-D5D8-4078-AE48-2470B56C3A4B}">
      <dsp:nvSpPr>
        <dsp:cNvPr id="0" name=""/>
        <dsp:cNvSpPr/>
      </dsp:nvSpPr>
      <dsp:spPr>
        <a:xfrm>
          <a:off x="1308599" y="483982"/>
          <a:ext cx="3838840" cy="3838840"/>
        </a:xfrm>
        <a:prstGeom prst="blockArc">
          <a:avLst>
            <a:gd name="adj1" fmla="val 19285714"/>
            <a:gd name="adj2" fmla="val 771429"/>
            <a:gd name="adj3" fmla="val 3899"/>
          </a:avLst>
        </a:prstGeom>
        <a:solidFill>
          <a:schemeClr val="accent2">
            <a:hueOff val="-242561"/>
            <a:satOff val="-13988"/>
            <a:lumOff val="14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ACA019-0AA0-41AD-A7F2-C51EED10B8F9}">
      <dsp:nvSpPr>
        <dsp:cNvPr id="0" name=""/>
        <dsp:cNvSpPr/>
      </dsp:nvSpPr>
      <dsp:spPr>
        <a:xfrm>
          <a:off x="1308599" y="483982"/>
          <a:ext cx="3838840" cy="3838840"/>
        </a:xfrm>
        <a:prstGeom prst="blockArc">
          <a:avLst>
            <a:gd name="adj1" fmla="val 16200000"/>
            <a:gd name="adj2" fmla="val 19285714"/>
            <a:gd name="adj3" fmla="val 3899"/>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AC146B-CCE8-4833-9760-C0AE4AC3E14B}">
      <dsp:nvSpPr>
        <dsp:cNvPr id="0" name=""/>
        <dsp:cNvSpPr/>
      </dsp:nvSpPr>
      <dsp:spPr>
        <a:xfrm>
          <a:off x="2485638" y="1661020"/>
          <a:ext cx="1484763" cy="14847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b="1" kern="1200" dirty="0" smtClean="0">
              <a:solidFill>
                <a:schemeClr val="tx1"/>
              </a:solidFill>
            </a:rPr>
            <a:t>Kinesthetic strategies</a:t>
          </a:r>
          <a:endParaRPr lang="en-US" sz="1700" b="1" kern="1200" dirty="0">
            <a:solidFill>
              <a:schemeClr val="tx1"/>
            </a:solidFill>
          </a:endParaRPr>
        </a:p>
      </dsp:txBody>
      <dsp:txXfrm>
        <a:off x="2703077" y="1878459"/>
        <a:ext cx="1049885" cy="1049885"/>
      </dsp:txXfrm>
    </dsp:sp>
    <dsp:sp modelId="{81B3E30A-A0DD-44E2-9DA5-C2F2D56201D2}">
      <dsp:nvSpPr>
        <dsp:cNvPr id="0" name=""/>
        <dsp:cNvSpPr/>
      </dsp:nvSpPr>
      <dsp:spPr>
        <a:xfrm>
          <a:off x="2708352" y="1731"/>
          <a:ext cx="1039334" cy="103933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solidFill>
                <a:schemeClr val="tx1"/>
              </a:solidFill>
            </a:rPr>
            <a:t>Using all your senses </a:t>
          </a:r>
          <a:r>
            <a:rPr lang="en-US" sz="600" b="1" kern="1200" dirty="0" smtClean="0">
              <a:solidFill>
                <a:schemeClr val="tx1"/>
              </a:solidFill>
            </a:rPr>
            <a:t>(sight/touch/smell/ hear)</a:t>
          </a:r>
          <a:endParaRPr lang="en-US" sz="600" b="1" kern="1200" dirty="0">
            <a:solidFill>
              <a:schemeClr val="tx1"/>
            </a:solidFill>
          </a:endParaRPr>
        </a:p>
      </dsp:txBody>
      <dsp:txXfrm>
        <a:off x="2860559" y="153938"/>
        <a:ext cx="734920" cy="734920"/>
      </dsp:txXfrm>
    </dsp:sp>
    <dsp:sp modelId="{62D6E476-20FF-4FC4-A7AA-DB4278027EE2}">
      <dsp:nvSpPr>
        <dsp:cNvPr id="0" name=""/>
        <dsp:cNvSpPr/>
      </dsp:nvSpPr>
      <dsp:spPr>
        <a:xfrm>
          <a:off x="4179762" y="710325"/>
          <a:ext cx="1039334" cy="1039334"/>
        </a:xfrm>
        <a:prstGeom prst="ellipse">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dirty="0" smtClean="0">
              <a:solidFill>
                <a:schemeClr val="tx1"/>
              </a:solidFill>
            </a:rPr>
            <a:t>Practically doing activities </a:t>
          </a:r>
          <a:endParaRPr lang="en-US" sz="1000" b="1" kern="1200" dirty="0">
            <a:solidFill>
              <a:schemeClr val="tx1"/>
            </a:solidFill>
          </a:endParaRPr>
        </a:p>
      </dsp:txBody>
      <dsp:txXfrm>
        <a:off x="4331969" y="862532"/>
        <a:ext cx="734920" cy="734920"/>
      </dsp:txXfrm>
    </dsp:sp>
    <dsp:sp modelId="{4A475EBB-BC69-4D43-BFE4-A0267927F794}">
      <dsp:nvSpPr>
        <dsp:cNvPr id="0" name=""/>
        <dsp:cNvSpPr/>
      </dsp:nvSpPr>
      <dsp:spPr>
        <a:xfrm>
          <a:off x="4543171" y="2302520"/>
          <a:ext cx="1039334" cy="1039334"/>
        </a:xfrm>
        <a:prstGeom prst="ellipse">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dirty="0" smtClean="0">
              <a:solidFill>
                <a:schemeClr val="tx1"/>
              </a:solidFill>
            </a:rPr>
            <a:t>Hands on approach</a:t>
          </a:r>
          <a:endParaRPr lang="en-US" sz="1000" b="1" kern="1200" dirty="0">
            <a:solidFill>
              <a:schemeClr val="tx1"/>
            </a:solidFill>
          </a:endParaRPr>
        </a:p>
      </dsp:txBody>
      <dsp:txXfrm>
        <a:off x="4695378" y="2454727"/>
        <a:ext cx="734920" cy="734920"/>
      </dsp:txXfrm>
    </dsp:sp>
    <dsp:sp modelId="{BFBEC04E-2085-44A7-AFFB-E1561049F9EE}">
      <dsp:nvSpPr>
        <dsp:cNvPr id="0" name=""/>
        <dsp:cNvSpPr/>
      </dsp:nvSpPr>
      <dsp:spPr>
        <a:xfrm>
          <a:off x="3524923" y="3579362"/>
          <a:ext cx="1039334" cy="1039334"/>
        </a:xfrm>
        <a:prstGeom prst="ellipse">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dirty="0" smtClean="0">
              <a:solidFill>
                <a:schemeClr val="tx1"/>
              </a:solidFill>
            </a:rPr>
            <a:t>Field trips</a:t>
          </a:r>
          <a:endParaRPr lang="en-US" sz="1000" b="1" kern="1200" dirty="0">
            <a:solidFill>
              <a:schemeClr val="tx1"/>
            </a:solidFill>
          </a:endParaRPr>
        </a:p>
      </dsp:txBody>
      <dsp:txXfrm>
        <a:off x="3677130" y="3731569"/>
        <a:ext cx="734920" cy="734920"/>
      </dsp:txXfrm>
    </dsp:sp>
    <dsp:sp modelId="{6A630E97-B306-4A8E-9701-958501CBE1DC}">
      <dsp:nvSpPr>
        <dsp:cNvPr id="0" name=""/>
        <dsp:cNvSpPr/>
      </dsp:nvSpPr>
      <dsp:spPr>
        <a:xfrm>
          <a:off x="1891781" y="3579362"/>
          <a:ext cx="1039334" cy="1039334"/>
        </a:xfrm>
        <a:prstGeom prst="ellipse">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dirty="0" smtClean="0">
              <a:solidFill>
                <a:schemeClr val="tx1"/>
              </a:solidFill>
            </a:rPr>
            <a:t>Previous exams papers</a:t>
          </a:r>
          <a:endParaRPr lang="en-US" sz="1000" b="1" kern="1200" dirty="0">
            <a:solidFill>
              <a:schemeClr val="tx1"/>
            </a:solidFill>
          </a:endParaRPr>
        </a:p>
      </dsp:txBody>
      <dsp:txXfrm>
        <a:off x="2043988" y="3731569"/>
        <a:ext cx="734920" cy="734920"/>
      </dsp:txXfrm>
    </dsp:sp>
    <dsp:sp modelId="{B3F30484-C359-47C5-BFF4-256321C5829D}">
      <dsp:nvSpPr>
        <dsp:cNvPr id="0" name=""/>
        <dsp:cNvSpPr/>
      </dsp:nvSpPr>
      <dsp:spPr>
        <a:xfrm>
          <a:off x="873534" y="2302520"/>
          <a:ext cx="1039334" cy="1039334"/>
        </a:xfrm>
        <a:prstGeom prst="ellipse">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dirty="0" smtClean="0">
              <a:solidFill>
                <a:schemeClr val="tx1"/>
              </a:solidFill>
            </a:rPr>
            <a:t>Use pictures/ diagrams</a:t>
          </a:r>
          <a:endParaRPr lang="en-US" sz="1000" b="1" kern="1200" dirty="0">
            <a:solidFill>
              <a:schemeClr val="tx1"/>
            </a:solidFill>
          </a:endParaRPr>
        </a:p>
      </dsp:txBody>
      <dsp:txXfrm>
        <a:off x="1025741" y="2454727"/>
        <a:ext cx="734920" cy="734920"/>
      </dsp:txXfrm>
    </dsp:sp>
    <dsp:sp modelId="{549265BA-D8E5-46AD-A983-68862393C4D4}">
      <dsp:nvSpPr>
        <dsp:cNvPr id="0" name=""/>
        <dsp:cNvSpPr/>
      </dsp:nvSpPr>
      <dsp:spPr>
        <a:xfrm>
          <a:off x="1236942" y="710325"/>
          <a:ext cx="1039334" cy="1039334"/>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b="1" kern="1200" dirty="0" smtClean="0">
              <a:solidFill>
                <a:schemeClr val="tx1"/>
              </a:solidFill>
            </a:rPr>
            <a:t>Class discussions/ group work</a:t>
          </a:r>
          <a:endParaRPr lang="en-US" sz="1000" b="1" kern="1200" dirty="0">
            <a:solidFill>
              <a:schemeClr val="tx1"/>
            </a:solidFill>
          </a:endParaRPr>
        </a:p>
      </dsp:txBody>
      <dsp:txXfrm>
        <a:off x="1389149" y="862532"/>
        <a:ext cx="734920" cy="7349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A8C01-D967-4814-9DEE-51A2D5093AC0}">
      <dsp:nvSpPr>
        <dsp:cNvPr id="0" name=""/>
        <dsp:cNvSpPr/>
      </dsp:nvSpPr>
      <dsp:spPr>
        <a:xfrm>
          <a:off x="2321718" y="174"/>
          <a:ext cx="1452562" cy="944165"/>
        </a:xfrm>
        <a:prstGeom prst="round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Activist/ Experience</a:t>
          </a:r>
          <a:endParaRPr lang="en-US" sz="1300" b="1" kern="1200" dirty="0"/>
        </a:p>
      </dsp:txBody>
      <dsp:txXfrm>
        <a:off x="2367808" y="46264"/>
        <a:ext cx="1360382" cy="851985"/>
      </dsp:txXfrm>
    </dsp:sp>
    <dsp:sp modelId="{F0CC3C1D-93AF-45D6-A9CA-326A3D146177}">
      <dsp:nvSpPr>
        <dsp:cNvPr id="0" name=""/>
        <dsp:cNvSpPr/>
      </dsp:nvSpPr>
      <dsp:spPr>
        <a:xfrm>
          <a:off x="1488257" y="472257"/>
          <a:ext cx="3119485" cy="3119485"/>
        </a:xfrm>
        <a:custGeom>
          <a:avLst/>
          <a:gdLst/>
          <a:ahLst/>
          <a:cxnLst/>
          <a:rect l="0" t="0" r="0" b="0"/>
          <a:pathLst>
            <a:path>
              <a:moveTo>
                <a:pt x="2486503" y="305186"/>
              </a:moveTo>
              <a:arcTo wR="1559742" hR="1559742" stAng="18387232" swAng="1633569"/>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AA505DE-1D49-45EB-8F48-60924F1C3EF5}">
      <dsp:nvSpPr>
        <dsp:cNvPr id="0" name=""/>
        <dsp:cNvSpPr/>
      </dsp:nvSpPr>
      <dsp:spPr>
        <a:xfrm>
          <a:off x="3881461" y="1559917"/>
          <a:ext cx="1452562" cy="944165"/>
        </a:xfrm>
        <a:prstGeom prst="roundRect">
          <a:avLst/>
        </a:prstGeom>
        <a:gradFill rotWithShape="0">
          <a:gsLst>
            <a:gs pos="0">
              <a:schemeClr val="accent1">
                <a:alpha val="90000"/>
                <a:hueOff val="0"/>
                <a:satOff val="0"/>
                <a:lumOff val="0"/>
                <a:alphaOff val="-13333"/>
                <a:lumMod val="110000"/>
                <a:satMod val="105000"/>
                <a:tint val="67000"/>
              </a:schemeClr>
            </a:gs>
            <a:gs pos="50000">
              <a:schemeClr val="accent1">
                <a:alpha val="90000"/>
                <a:hueOff val="0"/>
                <a:satOff val="0"/>
                <a:lumOff val="0"/>
                <a:alphaOff val="-13333"/>
                <a:lumMod val="105000"/>
                <a:satMod val="103000"/>
                <a:tint val="73000"/>
              </a:schemeClr>
            </a:gs>
            <a:gs pos="100000">
              <a:schemeClr val="accent1">
                <a:alpha val="90000"/>
                <a:hueOff val="0"/>
                <a:satOff val="0"/>
                <a:lumOff val="0"/>
                <a:alphaOff val="-13333"/>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Reflector/ Reflection and review of experience</a:t>
          </a:r>
          <a:endParaRPr lang="en-US" sz="1300" b="1" kern="1200" dirty="0"/>
        </a:p>
      </dsp:txBody>
      <dsp:txXfrm>
        <a:off x="3927551" y="1606007"/>
        <a:ext cx="1360382" cy="851985"/>
      </dsp:txXfrm>
    </dsp:sp>
    <dsp:sp modelId="{93AA154C-ABAA-487F-A328-370AC9661962}">
      <dsp:nvSpPr>
        <dsp:cNvPr id="0" name=""/>
        <dsp:cNvSpPr/>
      </dsp:nvSpPr>
      <dsp:spPr>
        <a:xfrm>
          <a:off x="1488257" y="472257"/>
          <a:ext cx="3119485" cy="3119485"/>
        </a:xfrm>
        <a:custGeom>
          <a:avLst/>
          <a:gdLst/>
          <a:ahLst/>
          <a:cxnLst/>
          <a:rect l="0" t="0" r="0" b="0"/>
          <a:pathLst>
            <a:path>
              <a:moveTo>
                <a:pt x="2957789" y="2251307"/>
              </a:moveTo>
              <a:arcTo wR="1559742" hR="1559742" stAng="1579199" swAng="1633569"/>
            </a:path>
          </a:pathLst>
        </a:custGeom>
        <a:noFill/>
        <a:ln w="6350" cap="flat" cmpd="sng" algn="ctr">
          <a:solidFill>
            <a:schemeClr val="accent1">
              <a:shade val="90000"/>
              <a:hueOff val="116972"/>
              <a:satOff val="-1072"/>
              <a:lumOff val="92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ADCCB40-C278-4CFB-A50C-706E67693CB3}">
      <dsp:nvSpPr>
        <dsp:cNvPr id="0" name=""/>
        <dsp:cNvSpPr/>
      </dsp:nvSpPr>
      <dsp:spPr>
        <a:xfrm>
          <a:off x="2321718" y="3119659"/>
          <a:ext cx="1452562" cy="944165"/>
        </a:xfrm>
        <a:prstGeom prst="roundRect">
          <a:avLst/>
        </a:prstGeom>
        <a:gradFill rotWithShape="0">
          <a:gsLst>
            <a:gs pos="0">
              <a:schemeClr val="accent1">
                <a:alpha val="90000"/>
                <a:hueOff val="0"/>
                <a:satOff val="0"/>
                <a:lumOff val="0"/>
                <a:alphaOff val="-26667"/>
                <a:lumMod val="110000"/>
                <a:satMod val="105000"/>
                <a:tint val="67000"/>
              </a:schemeClr>
            </a:gs>
            <a:gs pos="50000">
              <a:schemeClr val="accent1">
                <a:alpha val="90000"/>
                <a:hueOff val="0"/>
                <a:satOff val="0"/>
                <a:lumOff val="0"/>
                <a:alphaOff val="-26667"/>
                <a:lumMod val="105000"/>
                <a:satMod val="103000"/>
                <a:tint val="73000"/>
              </a:schemeClr>
            </a:gs>
            <a:gs pos="100000">
              <a:schemeClr val="accent1">
                <a:alpha val="90000"/>
                <a:hueOff val="0"/>
                <a:satOff val="0"/>
                <a:lumOff val="0"/>
                <a:alphaOff val="-26667"/>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Theorist/ conclusions</a:t>
          </a:r>
          <a:endParaRPr lang="en-US" sz="1300" b="1" kern="1200" dirty="0"/>
        </a:p>
      </dsp:txBody>
      <dsp:txXfrm>
        <a:off x="2367808" y="3165749"/>
        <a:ext cx="1360382" cy="851985"/>
      </dsp:txXfrm>
    </dsp:sp>
    <dsp:sp modelId="{43C64844-FCF5-4BE4-8A16-4ADD5C117C73}">
      <dsp:nvSpPr>
        <dsp:cNvPr id="0" name=""/>
        <dsp:cNvSpPr/>
      </dsp:nvSpPr>
      <dsp:spPr>
        <a:xfrm>
          <a:off x="1488257" y="472257"/>
          <a:ext cx="3119485" cy="3119485"/>
        </a:xfrm>
        <a:custGeom>
          <a:avLst/>
          <a:gdLst/>
          <a:ahLst/>
          <a:cxnLst/>
          <a:rect l="0" t="0" r="0" b="0"/>
          <a:pathLst>
            <a:path>
              <a:moveTo>
                <a:pt x="632981" y="2814299"/>
              </a:moveTo>
              <a:arcTo wR="1559742" hR="1559742" stAng="7587232" swAng="1633569"/>
            </a:path>
          </a:pathLst>
        </a:custGeom>
        <a:noFill/>
        <a:ln w="6350" cap="flat" cmpd="sng" algn="ctr">
          <a:solidFill>
            <a:schemeClr val="accent1">
              <a:shade val="90000"/>
              <a:hueOff val="233943"/>
              <a:satOff val="-2143"/>
              <a:lumOff val="185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2054719-0092-49FE-A36A-C9F0D4D57BAD}">
      <dsp:nvSpPr>
        <dsp:cNvPr id="0" name=""/>
        <dsp:cNvSpPr/>
      </dsp:nvSpPr>
      <dsp:spPr>
        <a:xfrm>
          <a:off x="761975" y="1559917"/>
          <a:ext cx="1452562" cy="944165"/>
        </a:xfrm>
        <a:prstGeom prst="round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t>Pragmatist/ planning</a:t>
          </a:r>
          <a:endParaRPr lang="en-US" sz="1300" b="1" kern="1200" dirty="0"/>
        </a:p>
      </dsp:txBody>
      <dsp:txXfrm>
        <a:off x="808065" y="1606007"/>
        <a:ext cx="1360382" cy="851985"/>
      </dsp:txXfrm>
    </dsp:sp>
    <dsp:sp modelId="{A2DB3A88-871F-461C-ABB5-8F01F98FDAFF}">
      <dsp:nvSpPr>
        <dsp:cNvPr id="0" name=""/>
        <dsp:cNvSpPr/>
      </dsp:nvSpPr>
      <dsp:spPr>
        <a:xfrm>
          <a:off x="1488257" y="472257"/>
          <a:ext cx="3119485" cy="3119485"/>
        </a:xfrm>
        <a:custGeom>
          <a:avLst/>
          <a:gdLst/>
          <a:ahLst/>
          <a:cxnLst/>
          <a:rect l="0" t="0" r="0" b="0"/>
          <a:pathLst>
            <a:path>
              <a:moveTo>
                <a:pt x="161695" y="868178"/>
              </a:moveTo>
              <a:arcTo wR="1559742" hR="1559742" stAng="12379199" swAng="1633569"/>
            </a:path>
          </a:pathLst>
        </a:custGeom>
        <a:noFill/>
        <a:ln w="6350" cap="flat" cmpd="sng" algn="ctr">
          <a:solidFill>
            <a:schemeClr val="accent1">
              <a:shade val="90000"/>
              <a:hueOff val="350915"/>
              <a:satOff val="-3215"/>
              <a:lumOff val="277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B355F-7D3F-4095-9359-50EFA52C88BC}">
      <dsp:nvSpPr>
        <dsp:cNvPr id="0" name=""/>
        <dsp:cNvSpPr/>
      </dsp:nvSpPr>
      <dsp:spPr>
        <a:xfrm>
          <a:off x="524709" y="836"/>
          <a:ext cx="1626227" cy="97573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Activities</a:t>
          </a:r>
          <a:endParaRPr lang="en-US" sz="1600" kern="1200" dirty="0"/>
        </a:p>
      </dsp:txBody>
      <dsp:txXfrm>
        <a:off x="524709" y="836"/>
        <a:ext cx="1626227" cy="975736"/>
      </dsp:txXfrm>
    </dsp:sp>
    <dsp:sp modelId="{36A12FA7-CD3D-427B-B87F-DD301C115C9A}">
      <dsp:nvSpPr>
        <dsp:cNvPr id="0" name=""/>
        <dsp:cNvSpPr/>
      </dsp:nvSpPr>
      <dsp:spPr>
        <a:xfrm>
          <a:off x="2313559" y="836"/>
          <a:ext cx="1626227" cy="97573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Role plays</a:t>
          </a:r>
          <a:endParaRPr lang="en-US" sz="1600" kern="1200" dirty="0"/>
        </a:p>
      </dsp:txBody>
      <dsp:txXfrm>
        <a:off x="2313559" y="836"/>
        <a:ext cx="1626227" cy="975736"/>
      </dsp:txXfrm>
    </dsp:sp>
    <dsp:sp modelId="{8AE29202-034F-4142-B49D-765E0A7C8180}">
      <dsp:nvSpPr>
        <dsp:cNvPr id="0" name=""/>
        <dsp:cNvSpPr/>
      </dsp:nvSpPr>
      <dsp:spPr>
        <a:xfrm>
          <a:off x="524709" y="1139195"/>
          <a:ext cx="1626227" cy="97573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Competitive team work tasks</a:t>
          </a:r>
          <a:endParaRPr lang="en-US" sz="1600" kern="1200" dirty="0"/>
        </a:p>
      </dsp:txBody>
      <dsp:txXfrm>
        <a:off x="524709" y="1139195"/>
        <a:ext cx="1626227" cy="975736"/>
      </dsp:txXfrm>
    </dsp:sp>
    <dsp:sp modelId="{45748918-4F7B-40A3-9AF9-B423AC195F61}">
      <dsp:nvSpPr>
        <dsp:cNvPr id="0" name=""/>
        <dsp:cNvSpPr/>
      </dsp:nvSpPr>
      <dsp:spPr>
        <a:xfrm>
          <a:off x="2313559" y="1139195"/>
          <a:ext cx="1626227" cy="97573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Lead discussions</a:t>
          </a:r>
          <a:endParaRPr lang="en-US" sz="1600" kern="1200" dirty="0"/>
        </a:p>
      </dsp:txBody>
      <dsp:txXfrm>
        <a:off x="2313559" y="1139195"/>
        <a:ext cx="1626227" cy="975736"/>
      </dsp:txXfrm>
    </dsp:sp>
    <dsp:sp modelId="{65C78BCF-F949-4A9A-99CB-A754104B00C2}">
      <dsp:nvSpPr>
        <dsp:cNvPr id="0" name=""/>
        <dsp:cNvSpPr/>
      </dsp:nvSpPr>
      <dsp:spPr>
        <a:xfrm>
          <a:off x="524709" y="2277554"/>
          <a:ext cx="1626227" cy="97573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Listening to lectures, watching reading</a:t>
          </a:r>
          <a:endParaRPr lang="en-US" sz="1600" kern="1200" dirty="0"/>
        </a:p>
      </dsp:txBody>
      <dsp:txXfrm>
        <a:off x="524709" y="2277554"/>
        <a:ext cx="1626227" cy="975736"/>
      </dsp:txXfrm>
    </dsp:sp>
    <dsp:sp modelId="{4F0E9D5E-390F-4D8F-976B-771EDC410DCA}">
      <dsp:nvSpPr>
        <dsp:cNvPr id="0" name=""/>
        <dsp:cNvSpPr/>
      </dsp:nvSpPr>
      <dsp:spPr>
        <a:xfrm>
          <a:off x="2313559" y="2277554"/>
          <a:ext cx="1626227" cy="97573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Assess own learning/ reflect</a:t>
          </a:r>
          <a:endParaRPr lang="en-US" sz="1600" kern="1200" dirty="0"/>
        </a:p>
      </dsp:txBody>
      <dsp:txXfrm>
        <a:off x="2313559" y="2277554"/>
        <a:ext cx="1626227" cy="975736"/>
      </dsp:txXfrm>
    </dsp:sp>
    <dsp:sp modelId="{2EF699CC-88CD-45F7-AA51-B22D6829A767}">
      <dsp:nvSpPr>
        <dsp:cNvPr id="0" name=""/>
        <dsp:cNvSpPr/>
      </dsp:nvSpPr>
      <dsp:spPr>
        <a:xfrm>
          <a:off x="1419134" y="3415914"/>
          <a:ext cx="1626227" cy="97573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err="1" smtClean="0"/>
            <a:t>Analyse</a:t>
          </a:r>
          <a:r>
            <a:rPr lang="en-US" sz="1600" kern="1200" dirty="0" smtClean="0"/>
            <a:t> data</a:t>
          </a:r>
          <a:endParaRPr lang="en-US" sz="1600" kern="1200" dirty="0"/>
        </a:p>
      </dsp:txBody>
      <dsp:txXfrm>
        <a:off x="1419134" y="3415914"/>
        <a:ext cx="1626227" cy="9757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1099E4-14E4-46C1-8B77-89F1B92804BE}">
      <dsp:nvSpPr>
        <dsp:cNvPr id="0" name=""/>
        <dsp:cNvSpPr/>
      </dsp:nvSpPr>
      <dsp:spPr>
        <a:xfrm>
          <a:off x="371" y="1205181"/>
          <a:ext cx="1598338" cy="1918005"/>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lvl="0" algn="r" defTabSz="755650">
            <a:lnSpc>
              <a:spcPct val="90000"/>
            </a:lnSpc>
            <a:spcBef>
              <a:spcPct val="0"/>
            </a:spcBef>
            <a:spcAft>
              <a:spcPct val="35000"/>
            </a:spcAft>
          </a:pPr>
          <a:r>
            <a:rPr lang="en-US" sz="1700" b="0" kern="1200" dirty="0" smtClean="0">
              <a:solidFill>
                <a:srgbClr val="FF0000"/>
              </a:solidFill>
            </a:rPr>
            <a:t>They need to see</a:t>
          </a:r>
          <a:endParaRPr lang="en-US" sz="1700" b="0" kern="1200" dirty="0">
            <a:solidFill>
              <a:srgbClr val="FF0000"/>
            </a:solidFill>
          </a:endParaRPr>
        </a:p>
      </dsp:txBody>
      <dsp:txXfrm rot="16200000">
        <a:off x="-626177" y="1831729"/>
        <a:ext cx="1572764" cy="319667"/>
      </dsp:txXfrm>
    </dsp:sp>
    <dsp:sp modelId="{39C09FE9-30FC-4444-9C85-9A9F87166F69}">
      <dsp:nvSpPr>
        <dsp:cNvPr id="0" name=""/>
        <dsp:cNvSpPr/>
      </dsp:nvSpPr>
      <dsp:spPr>
        <a:xfrm>
          <a:off x="320039" y="1205181"/>
          <a:ext cx="1190761" cy="19180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lvl="0" algn="l" defTabSz="844550">
            <a:lnSpc>
              <a:spcPct val="90000"/>
            </a:lnSpc>
            <a:spcBef>
              <a:spcPct val="0"/>
            </a:spcBef>
            <a:spcAft>
              <a:spcPct val="35000"/>
            </a:spcAft>
          </a:pPr>
          <a:r>
            <a:rPr lang="en-US" sz="1900" b="0" kern="1200" dirty="0" smtClean="0">
              <a:solidFill>
                <a:schemeClr val="tx1"/>
              </a:solidFill>
            </a:rPr>
            <a:t>Practical benefit</a:t>
          </a:r>
        </a:p>
        <a:p>
          <a:pPr lvl="0" algn="l" defTabSz="844550">
            <a:lnSpc>
              <a:spcPct val="90000"/>
            </a:lnSpc>
            <a:spcBef>
              <a:spcPct val="0"/>
            </a:spcBef>
            <a:spcAft>
              <a:spcPct val="35000"/>
            </a:spcAft>
          </a:pPr>
          <a:r>
            <a:rPr lang="en-US" sz="1900" b="0" kern="1200" dirty="0" smtClean="0">
              <a:solidFill>
                <a:schemeClr val="tx1"/>
              </a:solidFill>
            </a:rPr>
            <a:t>Realistic</a:t>
          </a:r>
          <a:endParaRPr lang="en-US" sz="1900" b="0" kern="1200" dirty="0">
            <a:solidFill>
              <a:schemeClr val="tx1"/>
            </a:solidFill>
          </a:endParaRPr>
        </a:p>
      </dsp:txBody>
      <dsp:txXfrm>
        <a:off x="320039" y="1205181"/>
        <a:ext cx="1190761" cy="1918005"/>
      </dsp:txXfrm>
    </dsp:sp>
    <dsp:sp modelId="{DF67D042-2B59-46D9-86D3-61B059A29E08}">
      <dsp:nvSpPr>
        <dsp:cNvPr id="0" name=""/>
        <dsp:cNvSpPr/>
      </dsp:nvSpPr>
      <dsp:spPr>
        <a:xfrm>
          <a:off x="1654651" y="1205181"/>
          <a:ext cx="1598338" cy="1918005"/>
        </a:xfrm>
        <a:prstGeom prst="roundRect">
          <a:avLst>
            <a:gd name="adj" fmla="val 5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lvl="0" algn="r" defTabSz="755650">
            <a:lnSpc>
              <a:spcPct val="90000"/>
            </a:lnSpc>
            <a:spcBef>
              <a:spcPct val="0"/>
            </a:spcBef>
            <a:spcAft>
              <a:spcPct val="35000"/>
            </a:spcAft>
          </a:pPr>
          <a:r>
            <a:rPr lang="en-US" sz="1700" b="0" kern="1200" dirty="0" smtClean="0">
              <a:solidFill>
                <a:srgbClr val="FF0000"/>
              </a:solidFill>
            </a:rPr>
            <a:t>Like to </a:t>
          </a:r>
          <a:r>
            <a:rPr lang="en-US" sz="1700" b="0" kern="1200" dirty="0" err="1" smtClean="0">
              <a:solidFill>
                <a:srgbClr val="FF0000"/>
              </a:solidFill>
            </a:rPr>
            <a:t>organise</a:t>
          </a:r>
          <a:endParaRPr lang="en-US" sz="1700" b="0" kern="1200" dirty="0">
            <a:solidFill>
              <a:srgbClr val="FF0000"/>
            </a:solidFill>
          </a:endParaRPr>
        </a:p>
      </dsp:txBody>
      <dsp:txXfrm rot="16200000">
        <a:off x="1028102" y="1831729"/>
        <a:ext cx="1572764" cy="319667"/>
      </dsp:txXfrm>
    </dsp:sp>
    <dsp:sp modelId="{EF928580-8C9E-413B-9C5F-BF311109DFDC}">
      <dsp:nvSpPr>
        <dsp:cNvPr id="0" name=""/>
        <dsp:cNvSpPr/>
      </dsp:nvSpPr>
      <dsp:spPr>
        <a:xfrm rot="5400000">
          <a:off x="1521761" y="2728926"/>
          <a:ext cx="281763" cy="239750"/>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7BB4FA-4414-47BB-8A1C-E1E9102EDAB4}">
      <dsp:nvSpPr>
        <dsp:cNvPr id="0" name=""/>
        <dsp:cNvSpPr/>
      </dsp:nvSpPr>
      <dsp:spPr>
        <a:xfrm>
          <a:off x="1974319" y="1205181"/>
          <a:ext cx="1190761" cy="19180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lvl="0" algn="l" defTabSz="844550">
            <a:lnSpc>
              <a:spcPct val="90000"/>
            </a:lnSpc>
            <a:spcBef>
              <a:spcPct val="0"/>
            </a:spcBef>
            <a:spcAft>
              <a:spcPct val="35000"/>
            </a:spcAft>
          </a:pPr>
          <a:r>
            <a:rPr lang="en-US" sz="1900" b="0" kern="1200" dirty="0" smtClean="0">
              <a:solidFill>
                <a:schemeClr val="tx1"/>
              </a:solidFill>
            </a:rPr>
            <a:t>Their learning</a:t>
          </a:r>
        </a:p>
        <a:p>
          <a:pPr lvl="0" algn="l" defTabSz="844550">
            <a:lnSpc>
              <a:spcPct val="90000"/>
            </a:lnSpc>
            <a:spcBef>
              <a:spcPct val="0"/>
            </a:spcBef>
            <a:spcAft>
              <a:spcPct val="35000"/>
            </a:spcAft>
          </a:pPr>
          <a:r>
            <a:rPr lang="en-US" sz="1900" b="0" kern="1200" dirty="0" smtClean="0">
              <a:solidFill>
                <a:schemeClr val="tx1"/>
              </a:solidFill>
            </a:rPr>
            <a:t>Techniques</a:t>
          </a:r>
          <a:endParaRPr lang="en-US" sz="1900" b="0" kern="1200" dirty="0">
            <a:solidFill>
              <a:schemeClr val="tx1"/>
            </a:solidFill>
          </a:endParaRPr>
        </a:p>
      </dsp:txBody>
      <dsp:txXfrm>
        <a:off x="1974319" y="1205181"/>
        <a:ext cx="1190761" cy="1918005"/>
      </dsp:txXfrm>
    </dsp:sp>
    <dsp:sp modelId="{30995603-7035-42E3-9CD6-25D69589D6BF}">
      <dsp:nvSpPr>
        <dsp:cNvPr id="0" name=""/>
        <dsp:cNvSpPr/>
      </dsp:nvSpPr>
      <dsp:spPr>
        <a:xfrm>
          <a:off x="3308931" y="1205181"/>
          <a:ext cx="1598338" cy="1918005"/>
        </a:xfrm>
        <a:prstGeom prst="roundRect">
          <a:avLst>
            <a:gd name="adj" fmla="val 5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8293" rIns="75565" bIns="0" numCol="1" spcCol="1270" anchor="t" anchorCtr="0">
          <a:noAutofit/>
        </a:bodyPr>
        <a:lstStyle/>
        <a:p>
          <a:pPr lvl="0" algn="r" defTabSz="755650">
            <a:lnSpc>
              <a:spcPct val="90000"/>
            </a:lnSpc>
            <a:spcBef>
              <a:spcPct val="0"/>
            </a:spcBef>
            <a:spcAft>
              <a:spcPct val="35000"/>
            </a:spcAft>
          </a:pPr>
          <a:r>
            <a:rPr lang="en-US" sz="1700" b="0" kern="1200" dirty="0" smtClean="0">
              <a:solidFill>
                <a:srgbClr val="FF0000"/>
              </a:solidFill>
            </a:rPr>
            <a:t>Have clear</a:t>
          </a:r>
          <a:endParaRPr lang="en-US" sz="1700" b="0" kern="1200" dirty="0">
            <a:solidFill>
              <a:srgbClr val="FF0000"/>
            </a:solidFill>
          </a:endParaRPr>
        </a:p>
      </dsp:txBody>
      <dsp:txXfrm rot="16200000">
        <a:off x="2682382" y="1831729"/>
        <a:ext cx="1572764" cy="319667"/>
      </dsp:txXfrm>
    </dsp:sp>
    <dsp:sp modelId="{D060073A-D7A5-4392-8174-9BC16B0043B9}">
      <dsp:nvSpPr>
        <dsp:cNvPr id="0" name=""/>
        <dsp:cNvSpPr/>
      </dsp:nvSpPr>
      <dsp:spPr>
        <a:xfrm rot="5400000">
          <a:off x="3176041" y="2728926"/>
          <a:ext cx="281763" cy="239750"/>
        </a:xfrm>
        <a:prstGeom prst="flowChartExtract">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3370E5-233D-479B-AE33-7EC904A4AD14}">
      <dsp:nvSpPr>
        <dsp:cNvPr id="0" name=""/>
        <dsp:cNvSpPr/>
      </dsp:nvSpPr>
      <dsp:spPr>
        <a:xfrm>
          <a:off x="3628599" y="1205181"/>
          <a:ext cx="1190761" cy="191800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5151" rIns="0" bIns="0" numCol="1" spcCol="1270" anchor="t" anchorCtr="0">
          <a:noAutofit/>
        </a:bodyPr>
        <a:lstStyle/>
        <a:p>
          <a:pPr lvl="0" algn="l" defTabSz="844550">
            <a:lnSpc>
              <a:spcPct val="90000"/>
            </a:lnSpc>
            <a:spcBef>
              <a:spcPct val="0"/>
            </a:spcBef>
            <a:spcAft>
              <a:spcPct val="35000"/>
            </a:spcAft>
          </a:pPr>
          <a:r>
            <a:rPr lang="en-US" sz="1900" b="0" kern="1200" dirty="0" smtClean="0">
              <a:solidFill>
                <a:schemeClr val="tx1"/>
              </a:solidFill>
            </a:rPr>
            <a:t>Guidelines</a:t>
          </a:r>
          <a:endParaRPr lang="en-US" sz="1900" b="0" kern="1200" dirty="0">
            <a:solidFill>
              <a:schemeClr val="tx1"/>
            </a:solidFill>
          </a:endParaRPr>
        </a:p>
        <a:p>
          <a:pPr lvl="0" algn="l" defTabSz="844550">
            <a:lnSpc>
              <a:spcPct val="90000"/>
            </a:lnSpc>
            <a:spcBef>
              <a:spcPct val="0"/>
            </a:spcBef>
            <a:spcAft>
              <a:spcPct val="35000"/>
            </a:spcAft>
          </a:pPr>
          <a:r>
            <a:rPr lang="en-US" sz="1900" b="0" kern="1200" dirty="0" smtClean="0">
              <a:solidFill>
                <a:schemeClr val="tx1"/>
              </a:solidFill>
            </a:rPr>
            <a:t>Task orientated (not people)</a:t>
          </a:r>
        </a:p>
        <a:p>
          <a:pPr lvl="0" algn="l" defTabSz="844550">
            <a:lnSpc>
              <a:spcPct val="90000"/>
            </a:lnSpc>
            <a:spcBef>
              <a:spcPct val="0"/>
            </a:spcBef>
            <a:spcAft>
              <a:spcPct val="35000"/>
            </a:spcAft>
          </a:pPr>
          <a:endParaRPr lang="en-US" sz="1900" b="0" kern="1200" dirty="0">
            <a:solidFill>
              <a:schemeClr val="tx1"/>
            </a:solidFill>
          </a:endParaRPr>
        </a:p>
      </dsp:txBody>
      <dsp:txXfrm>
        <a:off x="3628599" y="1205181"/>
        <a:ext cx="1190761" cy="19180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BA0FD-4019-43BA-ACEC-C425A4A6F152}">
      <dsp:nvSpPr>
        <dsp:cNvPr id="0" name=""/>
        <dsp:cNvSpPr/>
      </dsp:nvSpPr>
      <dsp:spPr>
        <a:xfrm>
          <a:off x="0" y="0"/>
          <a:ext cx="3529550" cy="6480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b="1" kern="1200" dirty="0" smtClean="0"/>
            <a:t>Like models/ concepts/ theories</a:t>
          </a:r>
          <a:endParaRPr lang="en-US" sz="1700" b="1" kern="1200" dirty="0"/>
        </a:p>
      </dsp:txBody>
      <dsp:txXfrm>
        <a:off x="18981" y="18981"/>
        <a:ext cx="2754406" cy="610110"/>
      </dsp:txXfrm>
    </dsp:sp>
    <dsp:sp modelId="{F0136DFD-625B-4349-872D-3AFD2E08F464}">
      <dsp:nvSpPr>
        <dsp:cNvPr id="0" name=""/>
        <dsp:cNvSpPr/>
      </dsp:nvSpPr>
      <dsp:spPr>
        <a:xfrm>
          <a:off x="263570" y="738082"/>
          <a:ext cx="3529550" cy="648072"/>
        </a:xfrm>
        <a:prstGeom prst="roundRect">
          <a:avLst>
            <a:gd name="adj" fmla="val 10000"/>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b="1" kern="1200" dirty="0" smtClean="0"/>
            <a:t>Explore inter-relationships between ideas</a:t>
          </a:r>
          <a:endParaRPr lang="en-US" sz="1700" b="1" kern="1200" dirty="0"/>
        </a:p>
      </dsp:txBody>
      <dsp:txXfrm>
        <a:off x="282551" y="757063"/>
        <a:ext cx="2806771" cy="610110"/>
      </dsp:txXfrm>
    </dsp:sp>
    <dsp:sp modelId="{49307997-CCF2-4B4D-808C-5EC7A7732E22}">
      <dsp:nvSpPr>
        <dsp:cNvPr id="0" name=""/>
        <dsp:cNvSpPr/>
      </dsp:nvSpPr>
      <dsp:spPr>
        <a:xfrm>
          <a:off x="527140" y="1476164"/>
          <a:ext cx="3529550" cy="648072"/>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b="1" kern="1200" dirty="0" smtClean="0"/>
            <a:t>Question assumptions and logic</a:t>
          </a:r>
          <a:endParaRPr lang="en-US" sz="1700" b="1" kern="1200" dirty="0"/>
        </a:p>
      </dsp:txBody>
      <dsp:txXfrm>
        <a:off x="546121" y="1495145"/>
        <a:ext cx="2806771" cy="610109"/>
      </dsp:txXfrm>
    </dsp:sp>
    <dsp:sp modelId="{B806101F-547E-49FC-99A7-8D29D0A70B83}">
      <dsp:nvSpPr>
        <dsp:cNvPr id="0" name=""/>
        <dsp:cNvSpPr/>
      </dsp:nvSpPr>
      <dsp:spPr>
        <a:xfrm>
          <a:off x="790711" y="2214246"/>
          <a:ext cx="3529550" cy="648072"/>
        </a:xfrm>
        <a:prstGeom prst="roundRect">
          <a:avLst>
            <a:gd name="adj" fmla="val 10000"/>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US" sz="1700" b="1" kern="1200" dirty="0" smtClean="0"/>
            <a:t>Involved in unstructured activities</a:t>
          </a:r>
          <a:endParaRPr lang="en-US" sz="1700" b="1" kern="1200" dirty="0"/>
        </a:p>
      </dsp:txBody>
      <dsp:txXfrm>
        <a:off x="809692" y="2233227"/>
        <a:ext cx="2806771" cy="610110"/>
      </dsp:txXfrm>
    </dsp:sp>
    <dsp:sp modelId="{2E1636C6-A4AC-4036-811C-4C54E5CAB5AB}">
      <dsp:nvSpPr>
        <dsp:cNvPr id="0" name=""/>
        <dsp:cNvSpPr/>
      </dsp:nvSpPr>
      <dsp:spPr>
        <a:xfrm>
          <a:off x="1054281" y="2952328"/>
          <a:ext cx="3529550" cy="648072"/>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b="1" kern="1200" dirty="0" smtClean="0"/>
            <a:t>disciplined and good at asking probing questions</a:t>
          </a:r>
          <a:endParaRPr lang="en-US" sz="1700" b="1" kern="1200" dirty="0"/>
        </a:p>
      </dsp:txBody>
      <dsp:txXfrm>
        <a:off x="1073262" y="2971309"/>
        <a:ext cx="2806771" cy="610109"/>
      </dsp:txXfrm>
    </dsp:sp>
    <dsp:sp modelId="{60BAE815-91D6-4BE4-8982-26C6DC62DFEC}">
      <dsp:nvSpPr>
        <dsp:cNvPr id="0" name=""/>
        <dsp:cNvSpPr/>
      </dsp:nvSpPr>
      <dsp:spPr>
        <a:xfrm>
          <a:off x="3108303" y="473452"/>
          <a:ext cx="421246" cy="42124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US" sz="1900" b="1" kern="1200"/>
        </a:p>
      </dsp:txBody>
      <dsp:txXfrm>
        <a:off x="3203083" y="473452"/>
        <a:ext cx="231686" cy="316988"/>
      </dsp:txXfrm>
    </dsp:sp>
    <dsp:sp modelId="{7A58C98F-FA94-4979-BB99-CF2CCEF897F5}">
      <dsp:nvSpPr>
        <dsp:cNvPr id="0" name=""/>
        <dsp:cNvSpPr/>
      </dsp:nvSpPr>
      <dsp:spPr>
        <a:xfrm>
          <a:off x="3371874" y="1211534"/>
          <a:ext cx="421246" cy="421246"/>
        </a:xfrm>
        <a:prstGeom prst="downArrow">
          <a:avLst>
            <a:gd name="adj1" fmla="val 55000"/>
            <a:gd name="adj2" fmla="val 45000"/>
          </a:avLst>
        </a:prstGeom>
        <a:solidFill>
          <a:schemeClr val="accent3">
            <a:tint val="40000"/>
            <a:alpha val="90000"/>
            <a:hueOff val="676380"/>
            <a:satOff val="33333"/>
            <a:lumOff val="593"/>
            <a:alphaOff val="0"/>
          </a:schemeClr>
        </a:solidFill>
        <a:ln w="12700" cap="flat" cmpd="sng" algn="ctr">
          <a:solidFill>
            <a:schemeClr val="accent3">
              <a:tint val="40000"/>
              <a:alpha val="90000"/>
              <a:hueOff val="676380"/>
              <a:satOff val="33333"/>
              <a:lumOff val="5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US" sz="1900" b="1" kern="1200"/>
        </a:p>
      </dsp:txBody>
      <dsp:txXfrm>
        <a:off x="3466654" y="1211534"/>
        <a:ext cx="231686" cy="316988"/>
      </dsp:txXfrm>
    </dsp:sp>
    <dsp:sp modelId="{64AD85DE-9293-4372-842A-858AFE564389}">
      <dsp:nvSpPr>
        <dsp:cNvPr id="0" name=""/>
        <dsp:cNvSpPr/>
      </dsp:nvSpPr>
      <dsp:spPr>
        <a:xfrm>
          <a:off x="3635444" y="1938815"/>
          <a:ext cx="421246" cy="421246"/>
        </a:xfrm>
        <a:prstGeom prst="downArrow">
          <a:avLst>
            <a:gd name="adj1" fmla="val 55000"/>
            <a:gd name="adj2" fmla="val 45000"/>
          </a:avLst>
        </a:prstGeom>
        <a:solidFill>
          <a:schemeClr val="accent3">
            <a:tint val="40000"/>
            <a:alpha val="90000"/>
            <a:hueOff val="1352761"/>
            <a:satOff val="66667"/>
            <a:lumOff val="1186"/>
            <a:alphaOff val="0"/>
          </a:schemeClr>
        </a:solidFill>
        <a:ln w="12700" cap="flat" cmpd="sng" algn="ctr">
          <a:solidFill>
            <a:schemeClr val="accent3">
              <a:tint val="40000"/>
              <a:alpha val="90000"/>
              <a:hueOff val="1352761"/>
              <a:satOff val="66667"/>
              <a:lumOff val="11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US" sz="1900" b="1" kern="1200"/>
        </a:p>
      </dsp:txBody>
      <dsp:txXfrm>
        <a:off x="3730224" y="1938815"/>
        <a:ext cx="231686" cy="316988"/>
      </dsp:txXfrm>
    </dsp:sp>
    <dsp:sp modelId="{44D318F2-4CA4-477B-803A-4CFD786E1A38}">
      <dsp:nvSpPr>
        <dsp:cNvPr id="0" name=""/>
        <dsp:cNvSpPr/>
      </dsp:nvSpPr>
      <dsp:spPr>
        <a:xfrm>
          <a:off x="3899014" y="2684098"/>
          <a:ext cx="421246" cy="421246"/>
        </a:xfrm>
        <a:prstGeom prst="downArrow">
          <a:avLst>
            <a:gd name="adj1" fmla="val 55000"/>
            <a:gd name="adj2" fmla="val 45000"/>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US" sz="1900" b="1" kern="1200"/>
        </a:p>
      </dsp:txBody>
      <dsp:txXfrm>
        <a:off x="3993794" y="2684098"/>
        <a:ext cx="231686" cy="3169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708A2-6113-44C0-8C73-DEF02A9BF284}">
      <dsp:nvSpPr>
        <dsp:cNvPr id="0" name=""/>
        <dsp:cNvSpPr/>
      </dsp:nvSpPr>
      <dsp:spPr>
        <a:xfrm>
          <a:off x="2601410" y="2186150"/>
          <a:ext cx="2671961" cy="2671961"/>
        </a:xfrm>
        <a:prstGeom prst="gear9">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Watch/ think &amp; Observe others. Good at listening and assimilating information</a:t>
          </a:r>
          <a:endParaRPr lang="en-US" sz="1400" b="1" kern="1200" dirty="0">
            <a:solidFill>
              <a:schemeClr val="tx1"/>
            </a:solidFill>
          </a:endParaRPr>
        </a:p>
      </dsp:txBody>
      <dsp:txXfrm>
        <a:off x="3138593" y="2812044"/>
        <a:ext cx="1597595" cy="1373443"/>
      </dsp:txXfrm>
    </dsp:sp>
    <dsp:sp modelId="{1C236307-B50E-423F-8FCF-77B555D91CBD}">
      <dsp:nvSpPr>
        <dsp:cNvPr id="0" name=""/>
        <dsp:cNvSpPr/>
      </dsp:nvSpPr>
      <dsp:spPr>
        <a:xfrm>
          <a:off x="1046814" y="1554595"/>
          <a:ext cx="1943244" cy="1943244"/>
        </a:xfrm>
        <a:prstGeom prst="gear6">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err="1" smtClean="0">
              <a:solidFill>
                <a:schemeClr val="tx1"/>
              </a:solidFill>
            </a:rPr>
            <a:t>Anylse</a:t>
          </a:r>
          <a:r>
            <a:rPr lang="en-US" sz="1400" b="1" kern="1200" dirty="0" smtClean="0">
              <a:solidFill>
                <a:schemeClr val="tx1"/>
              </a:solidFill>
            </a:rPr>
            <a:t> reports, through and methodical </a:t>
          </a:r>
          <a:endParaRPr lang="en-US" sz="1400" b="1" kern="1200" dirty="0">
            <a:solidFill>
              <a:schemeClr val="tx1"/>
            </a:solidFill>
          </a:endParaRPr>
        </a:p>
      </dsp:txBody>
      <dsp:txXfrm>
        <a:off x="1536032" y="2046769"/>
        <a:ext cx="964808" cy="958896"/>
      </dsp:txXfrm>
    </dsp:sp>
    <dsp:sp modelId="{AF1955FF-9418-4597-BB28-2849F3B003DB}">
      <dsp:nvSpPr>
        <dsp:cNvPr id="0" name=""/>
        <dsp:cNvSpPr/>
      </dsp:nvSpPr>
      <dsp:spPr>
        <a:xfrm rot="20700000">
          <a:off x="2135229" y="213955"/>
          <a:ext cx="1903983" cy="1903983"/>
        </a:xfrm>
        <a:prstGeom prst="gear6">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solidFill>
                <a:schemeClr val="tx1"/>
              </a:solidFill>
            </a:rPr>
            <a:t>Prepare in advance, worried by time limitations</a:t>
          </a:r>
          <a:endParaRPr lang="en-US" sz="1400" b="1" kern="1200" dirty="0">
            <a:solidFill>
              <a:schemeClr val="tx1"/>
            </a:solidFill>
          </a:endParaRPr>
        </a:p>
      </dsp:txBody>
      <dsp:txXfrm rot="-20700000">
        <a:off x="2552829" y="631554"/>
        <a:ext cx="1068784" cy="1068784"/>
      </dsp:txXfrm>
    </dsp:sp>
    <dsp:sp modelId="{39CB1284-DFB8-47BC-8F44-1AB15479960F}">
      <dsp:nvSpPr>
        <dsp:cNvPr id="0" name=""/>
        <dsp:cNvSpPr/>
      </dsp:nvSpPr>
      <dsp:spPr>
        <a:xfrm>
          <a:off x="2403308" y="1778760"/>
          <a:ext cx="3420110" cy="3420110"/>
        </a:xfrm>
        <a:prstGeom prst="circularArrow">
          <a:avLst>
            <a:gd name="adj1" fmla="val 4687"/>
            <a:gd name="adj2" fmla="val 299029"/>
            <a:gd name="adj3" fmla="val 2530021"/>
            <a:gd name="adj4" fmla="val 15831746"/>
            <a:gd name="adj5" fmla="val 546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2FCBB3-EADE-4B6F-A19C-3986F2B94F6F}">
      <dsp:nvSpPr>
        <dsp:cNvPr id="0" name=""/>
        <dsp:cNvSpPr/>
      </dsp:nvSpPr>
      <dsp:spPr>
        <a:xfrm>
          <a:off x="702669" y="1121780"/>
          <a:ext cx="2484924" cy="2484924"/>
        </a:xfrm>
        <a:prstGeom prst="leftCircularArrow">
          <a:avLst>
            <a:gd name="adj1" fmla="val 6452"/>
            <a:gd name="adj2" fmla="val 429999"/>
            <a:gd name="adj3" fmla="val 10489124"/>
            <a:gd name="adj4" fmla="val 14837806"/>
            <a:gd name="adj5" fmla="val 7527"/>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B448A4-F18D-4131-B34E-A411D0589620}">
      <dsp:nvSpPr>
        <dsp:cNvPr id="0" name=""/>
        <dsp:cNvSpPr/>
      </dsp:nvSpPr>
      <dsp:spPr>
        <a:xfrm>
          <a:off x="1694819" y="-205937"/>
          <a:ext cx="2679248" cy="2679248"/>
        </a:xfrm>
        <a:prstGeom prst="circularArrow">
          <a:avLst>
            <a:gd name="adj1" fmla="val 5984"/>
            <a:gd name="adj2" fmla="val 394124"/>
            <a:gd name="adj3" fmla="val 13313824"/>
            <a:gd name="adj4" fmla="val 10508221"/>
            <a:gd name="adj5" fmla="val 6981"/>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470B3-AD56-4F85-AF8A-D96E8178FDA0}">
      <dsp:nvSpPr>
        <dsp:cNvPr id="0" name=""/>
        <dsp:cNvSpPr/>
      </dsp:nvSpPr>
      <dsp:spPr>
        <a:xfrm rot="18000000">
          <a:off x="1062" y="2443967"/>
          <a:ext cx="2257492" cy="1467370"/>
        </a:xfrm>
        <a:prstGeom prst="round2Same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0070C0"/>
              </a:solidFill>
            </a:rPr>
            <a:t>Activist</a:t>
          </a:r>
          <a:r>
            <a:rPr lang="en-US" sz="1500" b="1" kern="1200" dirty="0" smtClean="0"/>
            <a:t>  (Active learning, workshops, exercises, Presentations, Group Works, Exams, Practice Assignments, Case Studies)</a:t>
          </a:r>
          <a:endParaRPr lang="en-US" sz="1500" b="1" kern="1200" dirty="0"/>
        </a:p>
      </dsp:txBody>
      <dsp:txXfrm>
        <a:off x="103710" y="2497690"/>
        <a:ext cx="2114230" cy="1395739"/>
      </dsp:txXfrm>
    </dsp:sp>
    <dsp:sp modelId="{3063691D-0670-41F5-A8BB-267618A3EA3C}">
      <dsp:nvSpPr>
        <dsp:cNvPr id="0" name=""/>
        <dsp:cNvSpPr/>
      </dsp:nvSpPr>
      <dsp:spPr>
        <a:xfrm rot="20400000">
          <a:off x="1996993" y="769182"/>
          <a:ext cx="2257492" cy="1467370"/>
        </a:xfrm>
        <a:prstGeom prst="round2SameRect">
          <a:avLst/>
        </a:prstGeom>
        <a:gradFill rotWithShape="0">
          <a:gsLst>
            <a:gs pos="0">
              <a:schemeClr val="accent2">
                <a:hueOff val="-485121"/>
                <a:satOff val="-27976"/>
                <a:lumOff val="2876"/>
                <a:alphaOff val="0"/>
                <a:lumMod val="110000"/>
                <a:satMod val="105000"/>
                <a:tint val="67000"/>
              </a:schemeClr>
            </a:gs>
            <a:gs pos="50000">
              <a:schemeClr val="accent2">
                <a:hueOff val="-485121"/>
                <a:satOff val="-27976"/>
                <a:lumOff val="2876"/>
                <a:alphaOff val="0"/>
                <a:lumMod val="105000"/>
                <a:satMod val="103000"/>
                <a:tint val="73000"/>
              </a:schemeClr>
            </a:gs>
            <a:gs pos="100000">
              <a:schemeClr val="accent2">
                <a:hueOff val="-485121"/>
                <a:satOff val="-27976"/>
                <a:lumOff val="287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00B050"/>
              </a:solidFill>
            </a:rPr>
            <a:t>Reflector</a:t>
          </a:r>
          <a:r>
            <a:rPr lang="en-US" sz="1500" b="1" kern="1200" dirty="0" smtClean="0"/>
            <a:t> (Feedback lecturer/ Peers/ Work) </a:t>
          </a:r>
          <a:endParaRPr lang="en-US" sz="1500" b="1" kern="1200" dirty="0"/>
        </a:p>
      </dsp:txBody>
      <dsp:txXfrm>
        <a:off x="2080874" y="838653"/>
        <a:ext cx="2114230" cy="1395739"/>
      </dsp:txXfrm>
    </dsp:sp>
    <dsp:sp modelId="{B130971D-E082-4492-9B81-0B17A798114F}">
      <dsp:nvSpPr>
        <dsp:cNvPr id="0" name=""/>
        <dsp:cNvSpPr/>
      </dsp:nvSpPr>
      <dsp:spPr>
        <a:xfrm rot="1200000">
          <a:off x="4602497" y="769182"/>
          <a:ext cx="2257492" cy="1467370"/>
        </a:xfrm>
        <a:prstGeom prst="round2SameRect">
          <a:avLst/>
        </a:prstGeom>
        <a:gradFill rotWithShape="0">
          <a:gsLst>
            <a:gs pos="0">
              <a:schemeClr val="accent2">
                <a:hueOff val="-970242"/>
                <a:satOff val="-55952"/>
                <a:lumOff val="5752"/>
                <a:alphaOff val="0"/>
                <a:lumMod val="110000"/>
                <a:satMod val="105000"/>
                <a:tint val="67000"/>
              </a:schemeClr>
            </a:gs>
            <a:gs pos="50000">
              <a:schemeClr val="accent2">
                <a:hueOff val="-970242"/>
                <a:satOff val="-55952"/>
                <a:lumOff val="5752"/>
                <a:alphaOff val="0"/>
                <a:lumMod val="105000"/>
                <a:satMod val="103000"/>
                <a:tint val="73000"/>
              </a:schemeClr>
            </a:gs>
            <a:gs pos="100000">
              <a:schemeClr val="accent2">
                <a:hueOff val="-970242"/>
                <a:satOff val="-55952"/>
                <a:lumOff val="57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7030A0"/>
              </a:solidFill>
            </a:rPr>
            <a:t>Theorist</a:t>
          </a:r>
          <a:r>
            <a:rPr lang="en-US" sz="1500" b="1" kern="1200" dirty="0" smtClean="0"/>
            <a:t>( Lectures, books, Tutorial, Discussions, Assignments, Journals, Mind-maps, research)</a:t>
          </a:r>
          <a:endParaRPr lang="en-US" sz="1500" b="1" kern="1200" dirty="0"/>
        </a:p>
      </dsp:txBody>
      <dsp:txXfrm>
        <a:off x="4661878" y="838653"/>
        <a:ext cx="2114230" cy="1395739"/>
      </dsp:txXfrm>
    </dsp:sp>
    <dsp:sp modelId="{29EC27AA-1946-4E80-BE8E-9573CF1E19A2}">
      <dsp:nvSpPr>
        <dsp:cNvPr id="0" name=""/>
        <dsp:cNvSpPr/>
      </dsp:nvSpPr>
      <dsp:spPr>
        <a:xfrm rot="3600000">
          <a:off x="6598428" y="2443967"/>
          <a:ext cx="2257492" cy="1467370"/>
        </a:xfrm>
        <a:prstGeom prst="round2Same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19050" rIns="57150" bIns="19050" numCol="1" spcCol="1270" anchor="ctr" anchorCtr="0">
          <a:noAutofit/>
        </a:bodyPr>
        <a:lstStyle/>
        <a:p>
          <a:pPr lvl="0" algn="ctr" defTabSz="666750">
            <a:lnSpc>
              <a:spcPct val="90000"/>
            </a:lnSpc>
            <a:spcBef>
              <a:spcPct val="0"/>
            </a:spcBef>
            <a:spcAft>
              <a:spcPct val="35000"/>
            </a:spcAft>
          </a:pPr>
          <a:r>
            <a:rPr lang="en-US" sz="1500" b="1" kern="1200" dirty="0" smtClean="0">
              <a:solidFill>
                <a:srgbClr val="FF0000"/>
              </a:solidFill>
            </a:rPr>
            <a:t>Pragmatist</a:t>
          </a:r>
          <a:r>
            <a:rPr lang="en-US" sz="1500" b="1" kern="1200" dirty="0" smtClean="0"/>
            <a:t> (Action Planning, Group Discussions, Project Assignments)</a:t>
          </a:r>
          <a:endParaRPr lang="en-US" sz="1500" b="1" kern="1200" dirty="0"/>
        </a:p>
      </dsp:txBody>
      <dsp:txXfrm>
        <a:off x="6639042" y="2497690"/>
        <a:ext cx="2114230" cy="139573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1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08/02/2021</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867BB56-5CC2-473D-BCF8-21DA2A382AF0}" type="datetimeFigureOut">
              <a:rPr lang="en-GB" smtClean="0"/>
              <a:t>08/02/2021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a:t>
            </a:fld>
            <a:endParaRPr lang="en-GB"/>
          </a:p>
        </p:txBody>
      </p:sp>
    </p:spTree>
    <p:extLst>
      <p:ext uri="{BB962C8B-B14F-4D97-AF65-F5344CB8AC3E}">
        <p14:creationId xmlns:p14="http://schemas.microsoft.com/office/powerpoint/2010/main" val="3182207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a:t>
            </a:fld>
            <a:endParaRPr lang="en-GB"/>
          </a:p>
        </p:txBody>
      </p:sp>
    </p:spTree>
    <p:extLst>
      <p:ext uri="{BB962C8B-B14F-4D97-AF65-F5344CB8AC3E}">
        <p14:creationId xmlns:p14="http://schemas.microsoft.com/office/powerpoint/2010/main" val="180380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3</a:t>
            </a:fld>
            <a:endParaRPr lang="en-GB"/>
          </a:p>
        </p:txBody>
      </p:sp>
    </p:spTree>
    <p:extLst>
      <p:ext uri="{BB962C8B-B14F-4D97-AF65-F5344CB8AC3E}">
        <p14:creationId xmlns:p14="http://schemas.microsoft.com/office/powerpoint/2010/main" val="4182602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merits of such profiling and the value of discussing and debating the results – it drives true reflection, especially if facilitated by a coaching approach.  The Learning Styles questionnaires that have been undertaken by the group are also profiling tools that help increase our self awareness</a:t>
            </a:r>
            <a:r>
              <a:rPr lang="en-GB" dirty="0" smtClean="0"/>
              <a:t>.</a:t>
            </a:r>
          </a:p>
          <a:p>
            <a:r>
              <a:rPr lang="en-GB" dirty="0" smtClean="0"/>
              <a:t>The MBTI Myers–Briggs Type Indicator is an introspective self-report questionnaire with the purpose of indicating differing psychological preferences in how people perceive the world around them and make decisions was constructed by Katharine Cook Briggs and her daughter Isabel Briggs Myers. It is based on the conceptual theory proposed by Carl Jung.</a:t>
            </a:r>
          </a:p>
          <a:p>
            <a:r>
              <a:rPr lang="en-GB" dirty="0" smtClean="0"/>
              <a:t>According to Carl G. Jung's theory of psychological types [Jung, 1971], people can be characterized by their preference of general attitude: </a:t>
            </a:r>
          </a:p>
          <a:p>
            <a:r>
              <a:rPr lang="en-GB" dirty="0" smtClean="0"/>
              <a:t>•Extraverted (E) vs. Introverted (I),</a:t>
            </a:r>
          </a:p>
          <a:p>
            <a:endParaRPr lang="en-GB" dirty="0" smtClean="0"/>
          </a:p>
          <a:p>
            <a:r>
              <a:rPr lang="en-GB" dirty="0" smtClean="0"/>
              <a:t>their preference of one of the two functions of perception:</a:t>
            </a:r>
          </a:p>
          <a:p>
            <a:r>
              <a:rPr lang="en-GB" dirty="0" smtClean="0"/>
              <a:t>•Sensing (S) vs. Intuition (N),</a:t>
            </a:r>
          </a:p>
          <a:p>
            <a:endParaRPr lang="en-GB" dirty="0" smtClean="0"/>
          </a:p>
          <a:p>
            <a:r>
              <a:rPr lang="en-GB" dirty="0" smtClean="0"/>
              <a:t>and their preference of one of the two functions of judging:</a:t>
            </a:r>
          </a:p>
          <a:p>
            <a:r>
              <a:rPr lang="en-GB" dirty="0" smtClean="0"/>
              <a:t>•Thinking (T) vs. Feeling (F)</a:t>
            </a:r>
          </a:p>
          <a:p>
            <a:r>
              <a:rPr lang="en-GB" dirty="0" smtClean="0"/>
              <a:t>The three areas of preferences introduced by Jung are dichotomies (i.e. bipolar dimensions where each pole represents a different preference). Jung also proposed that in a person one of the four functions above is dominant – either a function of perception or a function of judging. Isabel Briggs Myers, a researcher and practitioner of Jung’s theory, proposed to see the judging-perceiving relationship as a fourth dichotomy influencing personality type [Briggs Myers, 1980]:</a:t>
            </a:r>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4</a:t>
            </a:fld>
            <a:endParaRPr lang="en-GB"/>
          </a:p>
        </p:txBody>
      </p:sp>
    </p:spTree>
    <p:extLst>
      <p:ext uri="{BB962C8B-B14F-4D97-AF65-F5344CB8AC3E}">
        <p14:creationId xmlns:p14="http://schemas.microsoft.com/office/powerpoint/2010/main" val="3731353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5</a:t>
            </a:fld>
            <a:endParaRPr lang="en-GB"/>
          </a:p>
        </p:txBody>
      </p:sp>
    </p:spTree>
    <p:extLst>
      <p:ext uri="{BB962C8B-B14F-4D97-AF65-F5344CB8AC3E}">
        <p14:creationId xmlns:p14="http://schemas.microsoft.com/office/powerpoint/2010/main" val="3038011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6</a:t>
            </a:fld>
            <a:endParaRPr lang="en-GB"/>
          </a:p>
        </p:txBody>
      </p:sp>
    </p:spTree>
    <p:extLst>
      <p:ext uri="{BB962C8B-B14F-4D97-AF65-F5344CB8AC3E}">
        <p14:creationId xmlns:p14="http://schemas.microsoft.com/office/powerpoint/2010/main" val="62470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8</a:t>
            </a:fld>
            <a:endParaRPr lang="en-GB"/>
          </a:p>
        </p:txBody>
      </p:sp>
    </p:spTree>
    <p:extLst>
      <p:ext uri="{BB962C8B-B14F-4D97-AF65-F5344CB8AC3E}">
        <p14:creationId xmlns:p14="http://schemas.microsoft.com/office/powerpoint/2010/main" val="724768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9</a:t>
            </a:fld>
            <a:endParaRPr lang="en-GB"/>
          </a:p>
        </p:txBody>
      </p:sp>
    </p:spTree>
    <p:extLst>
      <p:ext uri="{BB962C8B-B14F-4D97-AF65-F5344CB8AC3E}">
        <p14:creationId xmlns:p14="http://schemas.microsoft.com/office/powerpoint/2010/main" val="383222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10</a:t>
            </a:fld>
            <a:endParaRPr lang="en-GB"/>
          </a:p>
        </p:txBody>
      </p:sp>
    </p:spTree>
    <p:extLst>
      <p:ext uri="{BB962C8B-B14F-4D97-AF65-F5344CB8AC3E}">
        <p14:creationId xmlns:p14="http://schemas.microsoft.com/office/powerpoint/2010/main" val="95774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11</a:t>
            </a:fld>
            <a:endParaRPr lang="en-GB"/>
          </a:p>
        </p:txBody>
      </p:sp>
    </p:spTree>
    <p:extLst>
      <p:ext uri="{BB962C8B-B14F-4D97-AF65-F5344CB8AC3E}">
        <p14:creationId xmlns:p14="http://schemas.microsoft.com/office/powerpoint/2010/main" val="2653877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EE6043-C90E-43C2-941E-EC3EB113F6DE}" type="slidenum">
              <a:rPr lang="en-GB" smtClean="0"/>
              <a:t>12</a:t>
            </a:fld>
            <a:endParaRPr lang="en-GB"/>
          </a:p>
        </p:txBody>
      </p:sp>
    </p:spTree>
    <p:extLst>
      <p:ext uri="{BB962C8B-B14F-4D97-AF65-F5344CB8AC3E}">
        <p14:creationId xmlns:p14="http://schemas.microsoft.com/office/powerpoint/2010/main" val="3380565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13</a:t>
            </a:fld>
            <a:endParaRPr lang="en-GB"/>
          </a:p>
        </p:txBody>
      </p:sp>
    </p:spTree>
    <p:extLst>
      <p:ext uri="{BB962C8B-B14F-4D97-AF65-F5344CB8AC3E}">
        <p14:creationId xmlns:p14="http://schemas.microsoft.com/office/powerpoint/2010/main" val="2583879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15</a:t>
            </a:fld>
            <a:endParaRPr lang="en-GB"/>
          </a:p>
        </p:txBody>
      </p:sp>
    </p:spTree>
    <p:extLst>
      <p:ext uri="{BB962C8B-B14F-4D97-AF65-F5344CB8AC3E}">
        <p14:creationId xmlns:p14="http://schemas.microsoft.com/office/powerpoint/2010/main" val="1201577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17</a:t>
            </a:fld>
            <a:endParaRPr lang="en-GB"/>
          </a:p>
        </p:txBody>
      </p:sp>
    </p:spTree>
    <p:extLst>
      <p:ext uri="{BB962C8B-B14F-4D97-AF65-F5344CB8AC3E}">
        <p14:creationId xmlns:p14="http://schemas.microsoft.com/office/powerpoint/2010/main" val="1175090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19</a:t>
            </a:fld>
            <a:endParaRPr lang="en-GB"/>
          </a:p>
        </p:txBody>
      </p:sp>
    </p:spTree>
    <p:extLst>
      <p:ext uri="{BB962C8B-B14F-4D97-AF65-F5344CB8AC3E}">
        <p14:creationId xmlns:p14="http://schemas.microsoft.com/office/powerpoint/2010/main" val="3020247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20</a:t>
            </a:fld>
            <a:endParaRPr lang="en-GB"/>
          </a:p>
        </p:txBody>
      </p:sp>
    </p:spTree>
    <p:extLst>
      <p:ext uri="{BB962C8B-B14F-4D97-AF65-F5344CB8AC3E}">
        <p14:creationId xmlns:p14="http://schemas.microsoft.com/office/powerpoint/2010/main" val="9695595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EEE6043-C90E-43C2-941E-EC3EB113F6DE}" type="slidenum">
              <a:rPr lang="en-GB" smtClean="0"/>
              <a:t>21</a:t>
            </a:fld>
            <a:endParaRPr lang="en-GB"/>
          </a:p>
        </p:txBody>
      </p:sp>
    </p:spTree>
    <p:extLst>
      <p:ext uri="{BB962C8B-B14F-4D97-AF65-F5344CB8AC3E}">
        <p14:creationId xmlns:p14="http://schemas.microsoft.com/office/powerpoint/2010/main" val="1625957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61987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17309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22460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72983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90070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61985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9655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8026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1303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21132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08/02/2021</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98939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08/02/2021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smtClean="0"/>
              <a:t>
              </a:t>
            </a:r>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5829179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pn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jpe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a:t>
            </a:r>
            <a:r>
              <a:rPr lang="en-GB" altLang="en-US"/>
              <a:t>: </a:t>
            </a:r>
            <a:r>
              <a:rPr lang="en-GB" altLang="en-US" smtClean="0"/>
              <a:t>BMSW 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solidFill>
                  <a:srgbClr val="FF0000"/>
                </a:solidFill>
              </a:rPr>
              <a:t>Session 4</a:t>
            </a:r>
            <a:endParaRPr lang="en-GB" sz="2000" b="1" dirty="0">
              <a:solidFill>
                <a:srgbClr val="FF0000"/>
              </a:solidFill>
            </a:endParaRPr>
          </a:p>
          <a:p>
            <a:endParaRPr lang="en-GB" dirty="0"/>
          </a:p>
        </p:txBody>
      </p:sp>
    </p:spTree>
    <p:extLst>
      <p:ext uri="{BB962C8B-B14F-4D97-AF65-F5344CB8AC3E}">
        <p14:creationId xmlns:p14="http://schemas.microsoft.com/office/powerpoint/2010/main" val="1884460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5FB25EBE-9507-4473-AA8D-07B1226B3D43}"/>
              </a:ext>
            </a:extLst>
          </p:cNvPr>
          <p:cNvSpPr>
            <a:spLocks noGrp="1"/>
          </p:cNvSpPr>
          <p:nvPr>
            <p:ph type="ctrTitle"/>
          </p:nvPr>
        </p:nvSpPr>
        <p:spPr>
          <a:xfrm>
            <a:off x="395536" y="2276872"/>
            <a:ext cx="5793160" cy="2952328"/>
          </a:xfrm>
        </p:spPr>
        <p:txBody>
          <a:bodyPr>
            <a:normAutofit fontScale="90000"/>
          </a:bodyPr>
          <a:lstStyle/>
          <a:p>
            <a:pPr algn="l"/>
            <a:r>
              <a:rPr lang="en-GB" sz="2800" dirty="0" smtClean="0"/>
              <a:t>* Increasing </a:t>
            </a:r>
            <a:r>
              <a:rPr lang="en-GB" sz="2800" dirty="0" smtClean="0"/>
              <a:t>self </a:t>
            </a:r>
            <a:r>
              <a:rPr lang="en-GB" sz="2800" dirty="0" smtClean="0"/>
              <a:t>awareness</a:t>
            </a:r>
            <a:r>
              <a:rPr lang="en-GB" sz="2800" dirty="0" smtClean="0"/>
              <a:t>- Learning Styles</a:t>
            </a:r>
            <a:endParaRPr lang="en-GB" sz="2800" dirty="0"/>
          </a:p>
          <a:p>
            <a:pPr algn="l"/>
            <a:r>
              <a:rPr lang="en-GB" sz="2800" dirty="0" smtClean="0"/>
              <a:t>	VARK</a:t>
            </a:r>
            <a:endParaRPr lang="en-GB" sz="2800" dirty="0"/>
          </a:p>
          <a:p>
            <a:pPr algn="l"/>
            <a:r>
              <a:rPr lang="en-GB" sz="2800" dirty="0" smtClean="0"/>
              <a:t>	Honey </a:t>
            </a:r>
            <a:r>
              <a:rPr lang="en-GB" sz="2800" dirty="0"/>
              <a:t>&amp; </a:t>
            </a:r>
            <a:r>
              <a:rPr lang="en-GB" sz="2800" dirty="0" smtClean="0"/>
              <a:t>Mumford </a:t>
            </a:r>
            <a:br>
              <a:rPr lang="en-GB" sz="2800" dirty="0" smtClean="0"/>
            </a:br>
            <a:r>
              <a:rPr lang="en-GB" sz="2800" dirty="0" smtClean="0"/>
              <a:t>* Implications </a:t>
            </a:r>
            <a:r>
              <a:rPr lang="en-GB" sz="2800" dirty="0"/>
              <a:t>for </a:t>
            </a:r>
            <a:r>
              <a:rPr lang="en-GB" sz="2800" i="1" dirty="0" smtClean="0"/>
              <a:t>learning</a:t>
            </a:r>
            <a:r>
              <a:rPr lang="en-GB" sz="2800" i="1" dirty="0"/>
              <a:t> </a:t>
            </a:r>
            <a:r>
              <a:rPr lang="en-GB" sz="2800" dirty="0" smtClean="0"/>
              <a:t> </a:t>
            </a:r>
            <a:r>
              <a:rPr lang="en-GB" sz="2800" i="1" dirty="0" smtClean="0"/>
              <a:t>training</a:t>
            </a:r>
            <a:br>
              <a:rPr lang="en-GB" sz="2800" i="1" dirty="0" smtClean="0"/>
            </a:br>
            <a:r>
              <a:rPr lang="en-GB" sz="2800" i="1" dirty="0" smtClean="0"/>
              <a:t>* </a:t>
            </a:r>
            <a:r>
              <a:rPr lang="en-GB" sz="2800" i="1" dirty="0" smtClean="0"/>
              <a:t>Developing Personnel Development Plan</a:t>
            </a:r>
            <a:r>
              <a:rPr lang="en-GB" sz="2800" i="1" dirty="0"/>
              <a:t/>
            </a:r>
            <a:br>
              <a:rPr lang="en-GB" sz="2800" i="1" dirty="0"/>
            </a:br>
            <a:r>
              <a:rPr lang="en-GB" sz="2800" i="1" dirty="0" smtClean="0"/>
              <a:t/>
            </a:r>
            <a:br>
              <a:rPr lang="en-GB" sz="2800" i="1" dirty="0" smtClean="0"/>
            </a:br>
            <a:r>
              <a:rPr lang="en-GB" sz="2800" i="1" dirty="0" smtClean="0"/>
              <a:t>* Assessment Review </a:t>
            </a:r>
            <a:endParaRPr lang="en-GB" sz="2800" i="1" dirty="0"/>
          </a:p>
        </p:txBody>
      </p:sp>
      <p:sp>
        <p:nvSpPr>
          <p:cNvPr id="8" name="Title 1">
            <a:extLst>
              <a:ext uri="{FF2B5EF4-FFF2-40B4-BE49-F238E27FC236}">
                <a16:creationId xmlns:a16="http://schemas.microsoft.com/office/drawing/2014/main" id="{C6D85B17-C354-45C3-9AAA-9D11CD6A3576}"/>
              </a:ext>
            </a:extLst>
          </p:cNvPr>
          <p:cNvSpPr txBox="1">
            <a:spLocks/>
          </p:cNvSpPr>
          <p:nvPr/>
        </p:nvSpPr>
        <p:spPr bwMode="gray">
          <a:xfrm>
            <a:off x="1187624" y="1484784"/>
            <a:ext cx="6343672" cy="709865"/>
          </a:xfrm>
          <a:prstGeom prst="rect">
            <a:avLst/>
          </a:prstGeom>
        </p:spPr>
        <p:txBody>
          <a:bodyPr vert="horz" lIns="91440" tIns="45720" rIns="91440" bIns="45720" rtlCol="0" anchor="b">
            <a:noAutofit/>
          </a:bodyPr>
          <a:lstStyle>
            <a:lvl1pPr algn="l" defTabSz="457200" rtl="0" eaLnBrk="1" latinLnBrk="0" hangingPunct="1">
              <a:spcBef>
                <a:spcPct val="0"/>
              </a:spcBef>
              <a:buNone/>
              <a:defRPr sz="48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smtClean="0">
                <a:solidFill>
                  <a:schemeClr val="tx1"/>
                </a:solidFill>
              </a:rPr>
              <a:t>Overview of </a:t>
            </a:r>
            <a:r>
              <a:rPr lang="en-GB" dirty="0" smtClean="0">
                <a:solidFill>
                  <a:schemeClr val="tx1"/>
                </a:solidFill>
              </a:rPr>
              <a:t>Session</a:t>
            </a:r>
            <a:endParaRPr lang="en-GB" dirty="0">
              <a:solidFill>
                <a:schemeClr val="tx1"/>
              </a:solidFill>
            </a:endParaRPr>
          </a:p>
        </p:txBody>
      </p:sp>
      <p:pic>
        <p:nvPicPr>
          <p:cNvPr id="1026" name="Picture 2" descr="Image result for professional development"/>
          <p:cNvPicPr>
            <a:picLocks noChangeAspect="1" noChangeArrowheads="1"/>
          </p:cNvPicPr>
          <p:nvPr/>
        </p:nvPicPr>
        <p:blipFill>
          <a:blip r:embed="rId3" cstate="print">
            <a:duotone>
              <a:schemeClr val="accent4">
                <a:shade val="45000"/>
                <a:satMod val="135000"/>
              </a:schemeClr>
              <a:prstClr val="white"/>
            </a:duotone>
            <a:extLst>
              <a:ext uri="{BEBA8EAE-BF5A-486C-A8C5-ECC9F3942E4B}">
                <a14:imgProps xmlns:a14="http://schemas.microsoft.com/office/drawing/2010/main">
                  <a14:imgLayer r:embed="rId4">
                    <a14:imgEffect>
                      <a14:artisticPhotocopy/>
                    </a14:imgEffect>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6229136" y="2858969"/>
            <a:ext cx="2604320" cy="1788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B1CD-29FA-47CF-A740-07142E148129}"/>
              </a:ext>
            </a:extLst>
          </p:cNvPr>
          <p:cNvSpPr>
            <a:spLocks noGrp="1"/>
          </p:cNvSpPr>
          <p:nvPr>
            <p:ph type="title"/>
          </p:nvPr>
        </p:nvSpPr>
        <p:spPr>
          <a:xfrm>
            <a:off x="1193973" y="73930"/>
            <a:ext cx="7284749" cy="1280890"/>
          </a:xfrm>
        </p:spPr>
        <p:txBody>
          <a:bodyPr>
            <a:normAutofit/>
          </a:bodyPr>
          <a:lstStyle/>
          <a:p>
            <a:r>
              <a:rPr lang="en-GB"/>
              <a:t>Self </a:t>
            </a:r>
            <a:r>
              <a:rPr lang="en-GB">
                <a:latin typeface="Calibri" panose="020F0502020204030204" pitchFamily="34" charset="0"/>
                <a:cs typeface="Calibri" panose="020F0502020204030204" pitchFamily="34" charset="0"/>
              </a:rPr>
              <a:t>Awareness</a:t>
            </a:r>
            <a:r>
              <a:rPr lang="en-GB"/>
              <a:t>	 </a:t>
            </a:r>
            <a:endParaRPr lang="en-GB" i="1"/>
          </a:p>
        </p:txBody>
      </p:sp>
      <p:graphicFrame>
        <p:nvGraphicFramePr>
          <p:cNvPr id="19" name="Content Placeholder 2">
            <a:extLst>
              <a:ext uri="{FF2B5EF4-FFF2-40B4-BE49-F238E27FC236}">
                <a16:creationId xmlns:a16="http://schemas.microsoft.com/office/drawing/2014/main" id="{FBDEE265-B463-49C4-AD0A-A57199277019}"/>
              </a:ext>
            </a:extLst>
          </p:cNvPr>
          <p:cNvGraphicFramePr>
            <a:graphicFrameLocks noGrp="1"/>
          </p:cNvGraphicFramePr>
          <p:nvPr>
            <p:ph idx="1"/>
            <p:extLst>
              <p:ext uri="{D42A27DB-BD31-4B8C-83A1-F6EECF244321}">
                <p14:modId xmlns:p14="http://schemas.microsoft.com/office/powerpoint/2010/main" val="1499133378"/>
              </p:ext>
            </p:extLst>
          </p:nvPr>
        </p:nvGraphicFramePr>
        <p:xfrm>
          <a:off x="899592" y="1412777"/>
          <a:ext cx="7579130"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7222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F2D5-2923-43E8-83EA-09BED69E608F}"/>
              </a:ext>
            </a:extLst>
          </p:cNvPr>
          <p:cNvSpPr>
            <a:spLocks noGrp="1"/>
          </p:cNvSpPr>
          <p:nvPr>
            <p:ph type="title"/>
          </p:nvPr>
        </p:nvSpPr>
        <p:spPr/>
        <p:txBody>
          <a:bodyPr/>
          <a:lstStyle/>
          <a:p>
            <a:r>
              <a:rPr lang="en-GB" dirty="0"/>
              <a:t>Take Psychometric </a:t>
            </a:r>
            <a:r>
              <a:rPr lang="en-GB" dirty="0" smtClean="0"/>
              <a:t>tests – Learning styles</a:t>
            </a:r>
            <a:endParaRPr lang="en-GB" dirty="0"/>
          </a:p>
        </p:txBody>
      </p:sp>
      <p:sp>
        <p:nvSpPr>
          <p:cNvPr id="3" name="Content Placeholder 2">
            <a:extLst>
              <a:ext uri="{FF2B5EF4-FFF2-40B4-BE49-F238E27FC236}">
                <a16:creationId xmlns:a16="http://schemas.microsoft.com/office/drawing/2014/main" id="{213B65A9-61C4-406E-8597-6F6278D39A18}"/>
              </a:ext>
            </a:extLst>
          </p:cNvPr>
          <p:cNvSpPr>
            <a:spLocks noGrp="1"/>
          </p:cNvSpPr>
          <p:nvPr>
            <p:ph idx="1"/>
          </p:nvPr>
        </p:nvSpPr>
        <p:spPr/>
        <p:txBody>
          <a:bodyPr>
            <a:normAutofit/>
          </a:bodyPr>
          <a:lstStyle/>
          <a:p>
            <a:r>
              <a:rPr lang="en-GB" dirty="0"/>
              <a:t>Psychometric and profiling questionnaires are powerful tools for driving </a:t>
            </a:r>
            <a:r>
              <a:rPr lang="en-GB" dirty="0">
                <a:solidFill>
                  <a:schemeClr val="accent2">
                    <a:lumMod val="50000"/>
                  </a:schemeClr>
                </a:solidFill>
              </a:rPr>
              <a:t>reflection</a:t>
            </a:r>
            <a:r>
              <a:rPr lang="en-GB" dirty="0"/>
              <a:t>, and subsequent discussion of the results</a:t>
            </a:r>
          </a:p>
          <a:p>
            <a:r>
              <a:rPr lang="en-GB" dirty="0"/>
              <a:t>Among the best known of these tests are </a:t>
            </a:r>
            <a:r>
              <a:rPr lang="en-GB" b="1" dirty="0">
                <a:solidFill>
                  <a:schemeClr val="accent1">
                    <a:lumMod val="50000"/>
                  </a:schemeClr>
                </a:solidFill>
              </a:rPr>
              <a:t>Myers-Briggs</a:t>
            </a:r>
            <a:r>
              <a:rPr lang="en-GB" dirty="0"/>
              <a:t>, </a:t>
            </a:r>
            <a:r>
              <a:rPr lang="en-GB" b="1" dirty="0" smtClean="0">
                <a:solidFill>
                  <a:srgbClr val="7030A0"/>
                </a:solidFill>
              </a:rPr>
              <a:t>VARK</a:t>
            </a:r>
            <a:r>
              <a:rPr lang="en-GB" dirty="0" smtClean="0"/>
              <a:t>, </a:t>
            </a:r>
            <a:r>
              <a:rPr lang="en-GB" b="1" dirty="0" smtClean="0">
                <a:solidFill>
                  <a:srgbClr val="00B050"/>
                </a:solidFill>
              </a:rPr>
              <a:t>Honey &amp; Mumford</a:t>
            </a:r>
            <a:r>
              <a:rPr lang="en-GB" dirty="0"/>
              <a:t> </a:t>
            </a:r>
            <a:r>
              <a:rPr lang="en-GB" dirty="0" smtClean="0"/>
              <a:t>and many more.</a:t>
            </a:r>
            <a:r>
              <a:rPr lang="en-GB" dirty="0" smtClean="0"/>
              <a:t> Predictive </a:t>
            </a:r>
            <a:r>
              <a:rPr lang="en-GB" dirty="0"/>
              <a:t>Index and Insights Discovery, but all are aimed at serving as a data point towards greater self-awareness. </a:t>
            </a:r>
          </a:p>
          <a:p>
            <a:r>
              <a:rPr lang="en-GB" dirty="0"/>
              <a:t>A common design point with all of them is that there are no particular right or wrong answers. Instead, they are designed to compel respondents to consider a set of traits or characteristics that most accurately describe them relative to other people. </a:t>
            </a:r>
          </a:p>
        </p:txBody>
      </p:sp>
    </p:spTree>
    <p:extLst>
      <p:ext uri="{BB962C8B-B14F-4D97-AF65-F5344CB8AC3E}">
        <p14:creationId xmlns:p14="http://schemas.microsoft.com/office/powerpoint/2010/main" val="23672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CEF3-7CCC-4865-8DD8-A568F64BC80F}"/>
              </a:ext>
            </a:extLst>
          </p:cNvPr>
          <p:cNvSpPr>
            <a:spLocks noGrp="1"/>
          </p:cNvSpPr>
          <p:nvPr>
            <p:ph type="title"/>
          </p:nvPr>
        </p:nvSpPr>
        <p:spPr/>
        <p:txBody>
          <a:bodyPr/>
          <a:lstStyle/>
          <a:p>
            <a:pPr algn="ctr"/>
            <a:r>
              <a:rPr lang="en-GB" dirty="0"/>
              <a:t>Learning </a:t>
            </a:r>
            <a:r>
              <a:rPr lang="en-GB" dirty="0" smtClean="0"/>
              <a:t>Styles - VARK</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9752" y="2060848"/>
            <a:ext cx="4048125" cy="3028950"/>
          </a:xfrm>
          <a:prstGeom prst="rect">
            <a:avLst/>
          </a:prstGeom>
        </p:spPr>
      </p:pic>
    </p:spTree>
    <p:extLst>
      <p:ext uri="{BB962C8B-B14F-4D97-AF65-F5344CB8AC3E}">
        <p14:creationId xmlns:p14="http://schemas.microsoft.com/office/powerpoint/2010/main" val="8166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DB90-DE89-44C7-96BA-58C3F4922C10}"/>
              </a:ext>
            </a:extLst>
          </p:cNvPr>
          <p:cNvSpPr>
            <a:spLocks noGrp="1"/>
          </p:cNvSpPr>
          <p:nvPr>
            <p:ph type="title"/>
          </p:nvPr>
        </p:nvSpPr>
        <p:spPr>
          <a:xfrm>
            <a:off x="899592" y="419165"/>
            <a:ext cx="6912768" cy="709865"/>
          </a:xfrm>
        </p:spPr>
        <p:txBody>
          <a:bodyPr>
            <a:normAutofit fontScale="90000"/>
          </a:bodyPr>
          <a:lstStyle/>
          <a:p>
            <a:pPr algn="ctr"/>
            <a:r>
              <a:rPr lang="en-GB" dirty="0" smtClean="0">
                <a:latin typeface="Arial" panose="020B0604020202020204" pitchFamily="34" charset="0"/>
                <a:cs typeface="Arial" panose="020B0604020202020204" pitchFamily="34" charset="0"/>
              </a:rPr>
              <a:t>VARK- Questionnaire developed in 1987 by Neil Fleming</a:t>
            </a:r>
            <a:endParaRPr lang="en-GB" dirty="0"/>
          </a:p>
        </p:txBody>
      </p:sp>
      <p:pic>
        <p:nvPicPr>
          <p:cNvPr id="4" name="Picture 2" descr="http://learningon.theloop.school.nz/moodle/file.php/945/images/vark_strip.jpg">
            <a:extLst>
              <a:ext uri="{FF2B5EF4-FFF2-40B4-BE49-F238E27FC236}">
                <a16:creationId xmlns:a16="http://schemas.microsoft.com/office/drawing/2014/main" id="{FDE602E3-CCBE-4325-840E-06816FCE3A9F}"/>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1268760"/>
            <a:ext cx="5112568" cy="231282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755576" y="3861048"/>
            <a:ext cx="7632848" cy="2031325"/>
          </a:xfrm>
          <a:prstGeom prst="rect">
            <a:avLst/>
          </a:prstGeom>
        </p:spPr>
        <p:txBody>
          <a:bodyPr wrap="square">
            <a:spAutoFit/>
          </a:bodyPr>
          <a:lstStyle/>
          <a:p>
            <a:r>
              <a:rPr lang="en-GB" dirty="0"/>
              <a:t>Your scores will give an indication of your preference for some of the different ways of </a:t>
            </a:r>
            <a:r>
              <a:rPr lang="en-GB" dirty="0" smtClean="0"/>
              <a:t>learning</a:t>
            </a:r>
          </a:p>
          <a:p>
            <a:r>
              <a:rPr lang="en-GB" dirty="0" smtClean="0"/>
              <a:t>V</a:t>
            </a:r>
            <a:r>
              <a:rPr lang="en-GB" dirty="0"/>
              <a:t>	- by </a:t>
            </a:r>
            <a:r>
              <a:rPr lang="en-GB" b="1" dirty="0">
                <a:solidFill>
                  <a:srgbClr val="C00000"/>
                </a:solidFill>
              </a:rPr>
              <a:t>Visual</a:t>
            </a:r>
            <a:r>
              <a:rPr lang="en-GB" dirty="0"/>
              <a:t> Study Strategies</a:t>
            </a:r>
          </a:p>
          <a:p>
            <a:r>
              <a:rPr lang="en-GB" dirty="0" smtClean="0"/>
              <a:t>A</a:t>
            </a:r>
            <a:r>
              <a:rPr lang="en-GB" dirty="0"/>
              <a:t>	- by </a:t>
            </a:r>
            <a:r>
              <a:rPr lang="en-GB" b="1" dirty="0">
                <a:solidFill>
                  <a:srgbClr val="0070C0"/>
                </a:solidFill>
              </a:rPr>
              <a:t>Aural</a:t>
            </a:r>
            <a:r>
              <a:rPr lang="en-GB" b="1" dirty="0"/>
              <a:t> </a:t>
            </a:r>
            <a:r>
              <a:rPr lang="en-GB" dirty="0"/>
              <a:t>Study</a:t>
            </a:r>
            <a:r>
              <a:rPr lang="en-GB" b="1" dirty="0"/>
              <a:t> </a:t>
            </a:r>
            <a:r>
              <a:rPr lang="en-GB" dirty="0" smtClean="0"/>
              <a:t>Strategies</a:t>
            </a:r>
          </a:p>
          <a:p>
            <a:r>
              <a:rPr lang="en-GB" dirty="0" smtClean="0"/>
              <a:t>R </a:t>
            </a:r>
            <a:r>
              <a:rPr lang="en-GB" dirty="0"/>
              <a:t>	- by </a:t>
            </a:r>
            <a:r>
              <a:rPr lang="en-GB" b="1" dirty="0">
                <a:solidFill>
                  <a:srgbClr val="00B050"/>
                </a:solidFill>
              </a:rPr>
              <a:t>Read/Write</a:t>
            </a:r>
            <a:r>
              <a:rPr lang="en-GB" dirty="0"/>
              <a:t> Study Strategies</a:t>
            </a:r>
          </a:p>
          <a:p>
            <a:r>
              <a:rPr lang="en-GB" dirty="0" smtClean="0"/>
              <a:t>K</a:t>
            </a:r>
            <a:r>
              <a:rPr lang="en-GB" dirty="0"/>
              <a:t>	- by </a:t>
            </a:r>
            <a:r>
              <a:rPr lang="en-GB" b="1" dirty="0" err="1">
                <a:solidFill>
                  <a:srgbClr val="7030A0"/>
                </a:solidFill>
              </a:rPr>
              <a:t>Kinesthetic</a:t>
            </a:r>
            <a:r>
              <a:rPr lang="en-GB" dirty="0"/>
              <a:t> Study </a:t>
            </a:r>
            <a:r>
              <a:rPr lang="en-GB" dirty="0" smtClean="0"/>
              <a:t>Strategies</a:t>
            </a:r>
          </a:p>
          <a:p>
            <a:endParaRPr lang="en-GB" dirty="0"/>
          </a:p>
        </p:txBody>
      </p:sp>
    </p:spTree>
    <p:extLst>
      <p:ext uri="{BB962C8B-B14F-4D97-AF65-F5344CB8AC3E}">
        <p14:creationId xmlns:p14="http://schemas.microsoft.com/office/powerpoint/2010/main" val="1094854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Completing the questionnaire </a:t>
            </a:r>
            <a:endParaRPr lang="en-GB" dirty="0"/>
          </a:p>
        </p:txBody>
      </p:sp>
      <p:sp>
        <p:nvSpPr>
          <p:cNvPr id="3" name="Content Placeholder 2"/>
          <p:cNvSpPr>
            <a:spLocks noGrp="1"/>
          </p:cNvSpPr>
          <p:nvPr>
            <p:ph idx="1"/>
          </p:nvPr>
        </p:nvSpPr>
        <p:spPr/>
        <p:txBody>
          <a:bodyPr/>
          <a:lstStyle/>
          <a:p>
            <a:pPr marL="0" indent="0">
              <a:buNone/>
            </a:pPr>
            <a:r>
              <a:rPr lang="en-GB" dirty="0" smtClean="0"/>
              <a:t>start from Q2, write down the question and which option you chose (a, b, c ,d)</a:t>
            </a:r>
          </a:p>
          <a:p>
            <a:pPr marL="0" indent="0">
              <a:buNone/>
            </a:pPr>
            <a:endParaRPr lang="en-GB" dirty="0"/>
          </a:p>
          <a:p>
            <a:pPr marL="0" indent="0">
              <a:buNone/>
            </a:pPr>
            <a:r>
              <a:rPr lang="en-GB" dirty="0" smtClean="0"/>
              <a:t>2. a</a:t>
            </a:r>
          </a:p>
          <a:p>
            <a:pPr marL="0" indent="0">
              <a:buNone/>
            </a:pPr>
            <a:r>
              <a:rPr lang="en-GB" dirty="0" smtClean="0"/>
              <a:t>3. a</a:t>
            </a:r>
          </a:p>
          <a:p>
            <a:pPr marL="0" indent="0">
              <a:buNone/>
            </a:pPr>
            <a:endParaRPr lang="en-GB" dirty="0"/>
          </a:p>
          <a:p>
            <a:pPr marL="0" indent="0">
              <a:buNone/>
            </a:pPr>
            <a:r>
              <a:rPr lang="en-GB" dirty="0" smtClean="0"/>
              <a:t>once all 14 questions are completed, then complete the scoring sheet by circling in the category you chose, add all the V’s, A’s, R’s, K’s</a:t>
            </a:r>
          </a:p>
          <a:p>
            <a:endParaRPr lang="en-GB" dirty="0"/>
          </a:p>
        </p:txBody>
      </p:sp>
      <p:pic>
        <p:nvPicPr>
          <p:cNvPr id="7" name="Picture 6"/>
          <p:cNvPicPr>
            <a:picLocks noChangeAspect="1"/>
          </p:cNvPicPr>
          <p:nvPr/>
        </p:nvPicPr>
        <p:blipFill>
          <a:blip r:embed="rId2"/>
          <a:stretch>
            <a:fillRect/>
          </a:stretch>
        </p:blipFill>
        <p:spPr>
          <a:xfrm>
            <a:off x="1619672" y="2276872"/>
            <a:ext cx="4224891" cy="1725706"/>
          </a:xfrm>
          <a:prstGeom prst="rect">
            <a:avLst/>
          </a:prstGeom>
        </p:spPr>
      </p:pic>
      <p:pic>
        <p:nvPicPr>
          <p:cNvPr id="8" name="Picture 7"/>
          <p:cNvPicPr>
            <a:picLocks noChangeAspect="1"/>
          </p:cNvPicPr>
          <p:nvPr/>
        </p:nvPicPr>
        <p:blipFill>
          <a:blip r:embed="rId3"/>
          <a:stretch>
            <a:fillRect/>
          </a:stretch>
        </p:blipFill>
        <p:spPr>
          <a:xfrm>
            <a:off x="1475655" y="4725144"/>
            <a:ext cx="4368907" cy="1797110"/>
          </a:xfrm>
          <a:prstGeom prst="rect">
            <a:avLst/>
          </a:prstGeom>
        </p:spPr>
      </p:pic>
    </p:spTree>
    <p:extLst>
      <p:ext uri="{BB962C8B-B14F-4D97-AF65-F5344CB8AC3E}">
        <p14:creationId xmlns:p14="http://schemas.microsoft.com/office/powerpoint/2010/main" val="627570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74F1-A5EC-4039-9F42-DC618927D476}"/>
              </a:ext>
            </a:extLst>
          </p:cNvPr>
          <p:cNvSpPr>
            <a:spLocks noGrp="1"/>
          </p:cNvSpPr>
          <p:nvPr>
            <p:ph type="title"/>
          </p:nvPr>
        </p:nvSpPr>
        <p:spPr/>
        <p:txBody>
          <a:bodyPr/>
          <a:lstStyle/>
          <a:p>
            <a:r>
              <a:rPr lang="en-GB" dirty="0">
                <a:cs typeface="Arial" panose="020B0604020202020204" pitchFamily="34" charset="0"/>
              </a:rPr>
              <a:t>Visual</a:t>
            </a:r>
            <a:endParaRPr lang="en-GB" dirty="0"/>
          </a:p>
        </p:txBody>
      </p:sp>
      <p:sp>
        <p:nvSpPr>
          <p:cNvPr id="3" name="Content Placeholder 2">
            <a:extLst>
              <a:ext uri="{FF2B5EF4-FFF2-40B4-BE49-F238E27FC236}">
                <a16:creationId xmlns:a16="http://schemas.microsoft.com/office/drawing/2014/main" id="{0FE860D5-EE80-4595-92F9-E15DB4B44005}"/>
              </a:ext>
            </a:extLst>
          </p:cNvPr>
          <p:cNvSpPr>
            <a:spLocks noGrp="1"/>
          </p:cNvSpPr>
          <p:nvPr>
            <p:ph idx="1"/>
          </p:nvPr>
        </p:nvSpPr>
        <p:spPr>
          <a:xfrm>
            <a:off x="323528" y="1628800"/>
            <a:ext cx="4519414" cy="4351338"/>
          </a:xfrm>
        </p:spPr>
        <p:txBody>
          <a:bodyPr/>
          <a:lstStyle/>
          <a:p>
            <a:r>
              <a:rPr lang="en-GB" dirty="0">
                <a:latin typeface="Arial" panose="020B0604020202020204" pitchFamily="34" charset="0"/>
                <a:cs typeface="Arial" panose="020B0604020202020204" pitchFamily="34" charset="0"/>
              </a:rPr>
              <a:t> Notice details</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Observe rather than act or talk</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Find verbal instructions difficult</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Memorise by looking at  pictures/videos </a:t>
            </a:r>
          </a:p>
          <a:p>
            <a:endParaRPr lang="en-GB" dirty="0"/>
          </a:p>
        </p:txBody>
      </p:sp>
      <p:pic>
        <p:nvPicPr>
          <p:cNvPr id="4" name="Picture 2" descr="http://de.sap.info/wp-content/uploads/2012/08/visual_intelligence_bi_4.jpg">
            <a:extLst>
              <a:ext uri="{FF2B5EF4-FFF2-40B4-BE49-F238E27FC236}">
                <a16:creationId xmlns:a16="http://schemas.microsoft.com/office/drawing/2014/main" id="{DC3B5B76-8BDA-444B-ADF2-2CA40204942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80112" y="354662"/>
            <a:ext cx="1910672" cy="111057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extLst>
              <p:ext uri="{D42A27DB-BD31-4B8C-83A1-F6EECF244321}">
                <p14:modId xmlns:p14="http://schemas.microsoft.com/office/powerpoint/2010/main" val="127311715"/>
              </p:ext>
            </p:extLst>
          </p:nvPr>
        </p:nvGraphicFramePr>
        <p:xfrm>
          <a:off x="3972272" y="1690689"/>
          <a:ext cx="5064224"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040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74FF-7DA5-4787-A39A-6DB83D138927}"/>
              </a:ext>
            </a:extLst>
          </p:cNvPr>
          <p:cNvSpPr>
            <a:spLocks noGrp="1"/>
          </p:cNvSpPr>
          <p:nvPr>
            <p:ph type="title"/>
          </p:nvPr>
        </p:nvSpPr>
        <p:spPr/>
        <p:txBody>
          <a:bodyPr/>
          <a:lstStyle/>
          <a:p>
            <a:r>
              <a:rPr lang="en-GB" dirty="0">
                <a:cs typeface="Arial" panose="020B0604020202020204" pitchFamily="34" charset="0"/>
              </a:rPr>
              <a:t>Auditory</a:t>
            </a:r>
            <a:endParaRPr lang="en-GB" dirty="0"/>
          </a:p>
        </p:txBody>
      </p:sp>
      <p:sp>
        <p:nvSpPr>
          <p:cNvPr id="4" name="Content Placeholder 4">
            <a:extLst>
              <a:ext uri="{FF2B5EF4-FFF2-40B4-BE49-F238E27FC236}">
                <a16:creationId xmlns:a16="http://schemas.microsoft.com/office/drawing/2014/main" id="{60859CC3-6C09-42E0-85A9-347E841B2482}"/>
              </a:ext>
            </a:extLst>
          </p:cNvPr>
          <p:cNvSpPr>
            <a:spLocks noGrp="1"/>
          </p:cNvSpPr>
          <p:nvPr>
            <p:ph idx="1"/>
          </p:nvPr>
        </p:nvSpPr>
        <p:spPr>
          <a:xfrm>
            <a:off x="395536" y="1810723"/>
            <a:ext cx="4464496" cy="4351338"/>
          </a:xfrm>
        </p:spPr>
        <p:txBody>
          <a:bodyPr>
            <a:normAutofit fontScale="92500"/>
          </a:bodyPr>
          <a:lstStyle/>
          <a:p>
            <a:r>
              <a:rPr lang="en-GB" dirty="0">
                <a:cs typeface="Arial" panose="020B0604020202020204" pitchFamily="34" charset="0"/>
              </a:rPr>
              <a:t> Enjoy talking and listening to others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Like to try new things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Hum, sing and whisper or talk out loud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Easily distracted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Have difficulty with written instructions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Don’t like noisy environments </a:t>
            </a:r>
          </a:p>
        </p:txBody>
      </p:sp>
      <p:pic>
        <p:nvPicPr>
          <p:cNvPr id="5" name="Picture 2" descr="http://c3e308.medialib.glogster.com/media/05/05ccd3d90218ee01719bf756d849ff9a4e1215f7b096cdd6801d6bed22202b2a/auditory-transduction-poster-jpg.jpg">
            <a:extLst>
              <a:ext uri="{FF2B5EF4-FFF2-40B4-BE49-F238E27FC236}">
                <a16:creationId xmlns:a16="http://schemas.microsoft.com/office/drawing/2014/main" id="{FD6FD798-BCD6-4EDA-8218-EF627B9B10D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233232"/>
            <a:ext cx="1979712" cy="14574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p:cNvGraphicFramePr/>
          <p:nvPr>
            <p:extLst>
              <p:ext uri="{D42A27DB-BD31-4B8C-83A1-F6EECF244321}">
                <p14:modId xmlns:p14="http://schemas.microsoft.com/office/powerpoint/2010/main" val="2588262498"/>
              </p:ext>
            </p:extLst>
          </p:nvPr>
        </p:nvGraphicFramePr>
        <p:xfrm>
          <a:off x="4283968" y="1954392"/>
          <a:ext cx="4752528"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4803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2" end="1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5" end="1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5" end="1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9DE1-2A20-47EC-BA73-838134605F40}"/>
              </a:ext>
            </a:extLst>
          </p:cNvPr>
          <p:cNvSpPr>
            <a:spLocks noGrp="1"/>
          </p:cNvSpPr>
          <p:nvPr>
            <p:ph type="title"/>
          </p:nvPr>
        </p:nvSpPr>
        <p:spPr/>
        <p:txBody>
          <a:bodyPr/>
          <a:lstStyle/>
          <a:p>
            <a:r>
              <a:rPr lang="en-GB" dirty="0">
                <a:cs typeface="Arial" panose="020B0604020202020204" pitchFamily="34" charset="0"/>
              </a:rPr>
              <a:t>Read/Write </a:t>
            </a:r>
            <a:endParaRPr lang="en-GB" dirty="0"/>
          </a:p>
        </p:txBody>
      </p:sp>
      <p:sp>
        <p:nvSpPr>
          <p:cNvPr id="3" name="Content Placeholder 2">
            <a:extLst>
              <a:ext uri="{FF2B5EF4-FFF2-40B4-BE49-F238E27FC236}">
                <a16:creationId xmlns:a16="http://schemas.microsoft.com/office/drawing/2014/main" id="{7A57AAF0-9543-4A63-8C38-731CCC4D9682}"/>
              </a:ext>
            </a:extLst>
          </p:cNvPr>
          <p:cNvSpPr>
            <a:spLocks noGrp="1"/>
          </p:cNvSpPr>
          <p:nvPr>
            <p:ph idx="1"/>
          </p:nvPr>
        </p:nvSpPr>
        <p:spPr>
          <a:xfrm>
            <a:off x="179512" y="1939183"/>
            <a:ext cx="7886700" cy="4351338"/>
          </a:xfrm>
        </p:spPr>
        <p:txBody>
          <a:bodyPr/>
          <a:lstStyle/>
          <a:p>
            <a:r>
              <a:rPr lang="en-GB" dirty="0">
                <a:cs typeface="Arial" panose="020B0604020202020204" pitchFamily="34" charset="0"/>
              </a:rPr>
              <a:t> Like solitary activities</a:t>
            </a:r>
          </a:p>
          <a:p>
            <a:endParaRPr lang="en-GB" sz="1800" dirty="0">
              <a:cs typeface="Arial" panose="020B0604020202020204" pitchFamily="34" charset="0"/>
            </a:endParaRPr>
          </a:p>
          <a:p>
            <a:endParaRPr lang="en-GB" sz="900" dirty="0">
              <a:cs typeface="Arial" panose="020B0604020202020204" pitchFamily="34" charset="0"/>
            </a:endParaRPr>
          </a:p>
          <a:p>
            <a:r>
              <a:rPr lang="en-GB" dirty="0">
                <a:cs typeface="Arial" panose="020B0604020202020204" pitchFamily="34" charset="0"/>
              </a:rPr>
              <a:t> Learn best from reading &amp; writing </a:t>
            </a:r>
          </a:p>
          <a:p>
            <a:endParaRPr lang="en-GB" sz="900" dirty="0">
              <a:cs typeface="Arial" panose="020B0604020202020204" pitchFamily="34" charset="0"/>
            </a:endParaRPr>
          </a:p>
          <a:p>
            <a:endParaRPr lang="en-GB" sz="1800" dirty="0">
              <a:cs typeface="Arial" panose="020B0604020202020204" pitchFamily="34" charset="0"/>
            </a:endParaRPr>
          </a:p>
          <a:p>
            <a:r>
              <a:rPr lang="en-GB" dirty="0">
                <a:cs typeface="Arial" panose="020B0604020202020204" pitchFamily="34" charset="0"/>
              </a:rPr>
              <a:t> Like reading and often good at spelling </a:t>
            </a:r>
          </a:p>
          <a:p>
            <a:endParaRPr lang="en-GB" dirty="0"/>
          </a:p>
        </p:txBody>
      </p:sp>
      <p:pic>
        <p:nvPicPr>
          <p:cNvPr id="4" name="Picture 2" descr="http://4.bp.blogspot.com/_Iz5kbDG6WwE/TTBoYuofJTI/AAAAAAAAAJ8/_FNLZ3gSagc/s1600/read%2Bwrite%2Bexcite.gif">
            <a:extLst>
              <a:ext uri="{FF2B5EF4-FFF2-40B4-BE49-F238E27FC236}">
                <a16:creationId xmlns:a16="http://schemas.microsoft.com/office/drawing/2014/main" id="{1CED3503-0639-4701-BCCF-752202AA60F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24247" y="116632"/>
            <a:ext cx="2876837" cy="182255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extLst>
              <p:ext uri="{D42A27DB-BD31-4B8C-83A1-F6EECF244321}">
                <p14:modId xmlns:p14="http://schemas.microsoft.com/office/powerpoint/2010/main" val="619629452"/>
              </p:ext>
            </p:extLst>
          </p:nvPr>
        </p:nvGraphicFramePr>
        <p:xfrm>
          <a:off x="5399925" y="2060848"/>
          <a:ext cx="3336032" cy="33281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61697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93BB-3814-4FFA-9E98-7856363695D3}"/>
              </a:ext>
            </a:extLst>
          </p:cNvPr>
          <p:cNvSpPr>
            <a:spLocks noGrp="1"/>
          </p:cNvSpPr>
          <p:nvPr>
            <p:ph type="title"/>
          </p:nvPr>
        </p:nvSpPr>
        <p:spPr/>
        <p:txBody>
          <a:bodyPr/>
          <a:lstStyle/>
          <a:p>
            <a:r>
              <a:rPr lang="en-GB" dirty="0" err="1" smtClean="0">
                <a:cs typeface="Arial" panose="020B0604020202020204" pitchFamily="34" charset="0"/>
              </a:rPr>
              <a:t>Kinesthetic</a:t>
            </a:r>
            <a:endParaRPr lang="en-GB" dirty="0"/>
          </a:p>
        </p:txBody>
      </p:sp>
      <p:sp>
        <p:nvSpPr>
          <p:cNvPr id="3" name="Content Placeholder 2">
            <a:extLst>
              <a:ext uri="{FF2B5EF4-FFF2-40B4-BE49-F238E27FC236}">
                <a16:creationId xmlns:a16="http://schemas.microsoft.com/office/drawing/2014/main" id="{7A4CA90C-D020-4E3F-931C-F63594DD15E6}"/>
              </a:ext>
            </a:extLst>
          </p:cNvPr>
          <p:cNvSpPr>
            <a:spLocks noGrp="1"/>
          </p:cNvSpPr>
          <p:nvPr>
            <p:ph idx="1"/>
          </p:nvPr>
        </p:nvSpPr>
        <p:spPr>
          <a:xfrm>
            <a:off x="311457" y="1761247"/>
            <a:ext cx="3655318" cy="4351338"/>
          </a:xfrm>
        </p:spPr>
        <p:txBody>
          <a:bodyPr>
            <a:normAutofit/>
          </a:bodyPr>
          <a:lstStyle/>
          <a:p>
            <a:r>
              <a:rPr lang="en-GB" dirty="0">
                <a:latin typeface="Arial" panose="020B0604020202020204" pitchFamily="34" charset="0"/>
                <a:cs typeface="Arial" panose="020B0604020202020204" pitchFamily="34" charset="0"/>
              </a:rPr>
              <a:t>Like physical activities</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Fidget with pens whilst studying</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Like to try new things</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not like reading and often poor at</a:t>
            </a:r>
            <a:r>
              <a:rPr lang="en-GB" strike="sngStrike"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spelling </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Use their hands whilst talking</a:t>
            </a:r>
          </a:p>
          <a:p>
            <a:endParaRPr lang="en-GB" dirty="0"/>
          </a:p>
        </p:txBody>
      </p:sp>
      <p:pic>
        <p:nvPicPr>
          <p:cNvPr id="4" name="Picture 2" descr="http://lmit.edu.au/blog/wp-content/uploads/2010/11/kinaesthetic-300x271.jpg">
            <a:extLst>
              <a:ext uri="{FF2B5EF4-FFF2-40B4-BE49-F238E27FC236}">
                <a16:creationId xmlns:a16="http://schemas.microsoft.com/office/drawing/2014/main" id="{44C140AE-8103-41EA-9F24-027761677D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329091"/>
            <a:ext cx="1547192" cy="139763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extLst>
              <p:ext uri="{D42A27DB-BD31-4B8C-83A1-F6EECF244321}">
                <p14:modId xmlns:p14="http://schemas.microsoft.com/office/powerpoint/2010/main" val="526431612"/>
              </p:ext>
            </p:extLst>
          </p:nvPr>
        </p:nvGraphicFramePr>
        <p:xfrm>
          <a:off x="3347864" y="1904916"/>
          <a:ext cx="6456040" cy="46204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2218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0A40-0665-4F8C-BC46-6FFC25622FC3}"/>
              </a:ext>
            </a:extLst>
          </p:cNvPr>
          <p:cNvSpPr>
            <a:spLocks noGrp="1"/>
          </p:cNvSpPr>
          <p:nvPr>
            <p:ph type="title"/>
          </p:nvPr>
        </p:nvSpPr>
        <p:spPr/>
        <p:txBody>
          <a:bodyPr/>
          <a:lstStyle/>
          <a:p>
            <a:r>
              <a:rPr lang="en-GB" dirty="0"/>
              <a:t>Honey &amp; </a:t>
            </a:r>
            <a:r>
              <a:rPr lang="en-GB" dirty="0" smtClean="0"/>
              <a:t>Mumford </a:t>
            </a:r>
            <a:r>
              <a:rPr lang="en-GB" dirty="0" smtClean="0"/>
              <a:t>(1986)– developed by Peter Honey and Alan Mumford.</a:t>
            </a:r>
            <a:endParaRPr lang="en-GB" dirty="0"/>
          </a:p>
        </p:txBody>
      </p:sp>
      <p:sp>
        <p:nvSpPr>
          <p:cNvPr id="3" name="Content Placeholder 2">
            <a:extLst>
              <a:ext uri="{FF2B5EF4-FFF2-40B4-BE49-F238E27FC236}">
                <a16:creationId xmlns:a16="http://schemas.microsoft.com/office/drawing/2014/main" id="{788DB4D5-F4D0-41F7-A89D-EB9F12900B91}"/>
              </a:ext>
            </a:extLst>
          </p:cNvPr>
          <p:cNvSpPr>
            <a:spLocks noGrp="1"/>
          </p:cNvSpPr>
          <p:nvPr>
            <p:ph idx="1"/>
          </p:nvPr>
        </p:nvSpPr>
        <p:spPr>
          <a:xfrm>
            <a:off x="258754" y="1844824"/>
            <a:ext cx="8229600" cy="3917032"/>
          </a:xfrm>
        </p:spPr>
        <p:txBody>
          <a:bodyPr>
            <a:normAutofit/>
          </a:bodyPr>
          <a:lstStyle/>
          <a:p>
            <a:pPr marL="274320" indent="-274320">
              <a:spcBef>
                <a:spcPts val="580"/>
              </a:spcBef>
              <a:buNone/>
              <a:defRPr/>
            </a:pPr>
            <a:r>
              <a:rPr lang="en-GB" dirty="0" smtClean="0"/>
              <a:t>there </a:t>
            </a:r>
            <a:r>
              <a:rPr lang="en-GB" dirty="0"/>
              <a:t>are 4 types of learners:</a:t>
            </a:r>
          </a:p>
          <a:p>
            <a:pPr marL="274320" indent="-274320">
              <a:spcBef>
                <a:spcPts val="580"/>
              </a:spcBef>
              <a:buNone/>
              <a:defRPr/>
            </a:pPr>
            <a:endParaRPr lang="en-GB" sz="800" dirty="0"/>
          </a:p>
          <a:p>
            <a:pPr marL="514350" indent="-514350">
              <a:spcBef>
                <a:spcPts val="580"/>
              </a:spcBef>
              <a:defRPr/>
            </a:pPr>
            <a:r>
              <a:rPr lang="en-GB" sz="2800" dirty="0" smtClean="0"/>
              <a:t>Activist</a:t>
            </a:r>
          </a:p>
          <a:p>
            <a:pPr marL="514350" indent="-514350">
              <a:spcBef>
                <a:spcPts val="580"/>
              </a:spcBef>
              <a:defRPr/>
            </a:pPr>
            <a:r>
              <a:rPr lang="en-GB" sz="2800" dirty="0"/>
              <a:t>Reflector</a:t>
            </a:r>
          </a:p>
          <a:p>
            <a:pPr marL="514350" indent="-514350">
              <a:spcBef>
                <a:spcPts val="580"/>
              </a:spcBef>
              <a:defRPr/>
            </a:pPr>
            <a:endParaRPr lang="en-GB" sz="800" dirty="0"/>
          </a:p>
          <a:p>
            <a:pPr marL="514350" indent="-514350">
              <a:spcBef>
                <a:spcPts val="580"/>
              </a:spcBef>
              <a:defRPr/>
            </a:pPr>
            <a:r>
              <a:rPr lang="en-GB" sz="2800" dirty="0" smtClean="0"/>
              <a:t>Theorist </a:t>
            </a:r>
            <a:endParaRPr lang="en-GB" sz="2800" dirty="0"/>
          </a:p>
          <a:p>
            <a:pPr marL="0" indent="0">
              <a:spcBef>
                <a:spcPts val="580"/>
              </a:spcBef>
              <a:buNone/>
              <a:defRPr/>
            </a:pPr>
            <a:endParaRPr lang="en-GB" sz="800" dirty="0"/>
          </a:p>
          <a:p>
            <a:pPr marL="514350" indent="-514350">
              <a:spcBef>
                <a:spcPts val="580"/>
              </a:spcBef>
              <a:defRPr/>
            </a:pPr>
            <a:r>
              <a:rPr lang="en-GB" sz="2800" dirty="0"/>
              <a:t> Pragmatist</a:t>
            </a:r>
          </a:p>
          <a:p>
            <a:pPr marL="0" indent="0">
              <a:spcBef>
                <a:spcPts val="580"/>
              </a:spcBef>
              <a:buNone/>
              <a:defRPr/>
            </a:pPr>
            <a:endParaRPr lang="en-GB" sz="2800" dirty="0"/>
          </a:p>
          <a:p>
            <a:pPr marL="0" indent="0">
              <a:buNone/>
            </a:pPr>
            <a:endParaRPr lang="en-GB" dirty="0"/>
          </a:p>
        </p:txBody>
      </p:sp>
      <p:graphicFrame>
        <p:nvGraphicFramePr>
          <p:cNvPr id="5" name="Diagram 4"/>
          <p:cNvGraphicFramePr/>
          <p:nvPr>
            <p:extLst>
              <p:ext uri="{D42A27DB-BD31-4B8C-83A1-F6EECF244321}">
                <p14:modId xmlns:p14="http://schemas.microsoft.com/office/powerpoint/2010/main" val="1741449764"/>
              </p:ext>
            </p:extLst>
          </p:nvPr>
        </p:nvGraphicFramePr>
        <p:xfrm>
          <a:off x="3203848" y="16288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97239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Honey &amp; Mumford’s Learning Style</a:t>
            </a:r>
            <a:endParaRPr lang="en-GB" dirty="0"/>
          </a:p>
        </p:txBody>
      </p:sp>
      <p:pic>
        <p:nvPicPr>
          <p:cNvPr id="4" name="Content Placeholder 3"/>
          <p:cNvPicPr>
            <a:picLocks noGrp="1" noChangeAspect="1"/>
          </p:cNvPicPr>
          <p:nvPr>
            <p:ph idx="1"/>
          </p:nvPr>
        </p:nvPicPr>
        <p:blipFill>
          <a:blip r:embed="rId3"/>
          <a:stretch>
            <a:fillRect/>
          </a:stretch>
        </p:blipFill>
        <p:spPr>
          <a:xfrm>
            <a:off x="1475656" y="2132856"/>
            <a:ext cx="3537021" cy="4256712"/>
          </a:xfrm>
          <a:prstGeom prst="rect">
            <a:avLst/>
          </a:prstGeom>
        </p:spPr>
      </p:pic>
      <p:sp>
        <p:nvSpPr>
          <p:cNvPr id="5" name="Text Placeholder 6">
            <a:extLst>
              <a:ext uri="{FF2B5EF4-FFF2-40B4-BE49-F238E27FC236}">
                <a16:creationId xmlns:a16="http://schemas.microsoft.com/office/drawing/2014/main" id="{0DDB1A08-E3A0-47DB-9261-F502AC785F53}"/>
              </a:ext>
            </a:extLst>
          </p:cNvPr>
          <p:cNvSpPr txBox="1">
            <a:spLocks/>
          </p:cNvSpPr>
          <p:nvPr/>
        </p:nvSpPr>
        <p:spPr>
          <a:xfrm>
            <a:off x="5868144" y="3432608"/>
            <a:ext cx="2475800" cy="1368152"/>
          </a:xfrm>
          <a:prstGeom prst="rect">
            <a:avLst/>
          </a:prstGeom>
          <a:scene3d>
            <a:camera prst="orthographicFront"/>
            <a:lightRig rig="threePt" dir="t"/>
          </a:scene3d>
          <a:sp3d>
            <a:bevelT/>
          </a:sp3d>
        </p:spPr>
        <p:style>
          <a:lnRef idx="1">
            <a:schemeClr val="accent1"/>
          </a:lnRef>
          <a:fillRef idx="2">
            <a:schemeClr val="accent1"/>
          </a:fillRef>
          <a:effectRef idx="1">
            <a:schemeClr val="accent1"/>
          </a:effectRef>
          <a:fontRef idx="minor">
            <a:schemeClr val="dk1"/>
          </a:fontRef>
        </p:style>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ln w="9525">
                  <a:solidFill>
                    <a:schemeClr val="bg1"/>
                  </a:solidFill>
                  <a:prstDash val="solid"/>
                </a:ln>
                <a:effectLst>
                  <a:outerShdw blurRad="12700" dist="38100" dir="2700000" algn="tl" rotWithShape="0">
                    <a:schemeClr val="bg1">
                      <a:lumMod val="50000"/>
                    </a:schemeClr>
                  </a:outerShdw>
                </a:effectLst>
              </a:rPr>
              <a:t>“Every student can learn, just not on the same day, or the same way.”         		</a:t>
            </a:r>
          </a:p>
          <a:p>
            <a:pPr marL="0" indent="0" algn="ctr">
              <a:buNone/>
            </a:pPr>
            <a:r>
              <a:rPr lang="en-GB" sz="2400" b="1" i="1" dirty="0">
                <a:ln w="9525">
                  <a:solidFill>
                    <a:schemeClr val="bg1"/>
                  </a:solidFill>
                  <a:prstDash val="solid"/>
                </a:ln>
                <a:effectLst>
                  <a:outerShdw blurRad="12700" dist="38100" dir="2700000" algn="tl" rotWithShape="0">
                    <a:schemeClr val="bg1">
                      <a:lumMod val="50000"/>
                    </a:schemeClr>
                  </a:outerShdw>
                </a:effectLst>
              </a:rPr>
              <a:t>George Evans</a:t>
            </a:r>
            <a:r>
              <a:rPr lang="en-GB" b="1" i="1" dirty="0">
                <a:ln w="9525">
                  <a:solidFill>
                    <a:schemeClr val="bg1"/>
                  </a:solidFill>
                  <a:prstDash val="solid"/>
                </a:ln>
                <a:effectLst>
                  <a:outerShdw blurRad="12700" dist="38100" dir="2700000" algn="tl" rotWithShape="0">
                    <a:schemeClr val="bg1">
                      <a:lumMod val="50000"/>
                    </a:schemeClr>
                  </a:outerShdw>
                </a:effectLst>
              </a:rPr>
              <a:t/>
            </a:r>
            <a:br>
              <a:rPr lang="en-GB" b="1" i="1" dirty="0">
                <a:ln w="9525">
                  <a:solidFill>
                    <a:schemeClr val="bg1"/>
                  </a:solidFill>
                  <a:prstDash val="solid"/>
                </a:ln>
                <a:effectLst>
                  <a:outerShdw blurRad="12700" dist="38100" dir="2700000" algn="tl" rotWithShape="0">
                    <a:schemeClr val="bg1">
                      <a:lumMod val="50000"/>
                    </a:schemeClr>
                  </a:outerShdw>
                </a:effectLst>
              </a:rPr>
            </a:br>
            <a:r>
              <a:rPr lang="en-GB" b="1" dirty="0">
                <a:ln w="9525">
                  <a:solidFill>
                    <a:schemeClr val="bg1"/>
                  </a:solidFill>
                  <a:prstDash val="solid"/>
                </a:ln>
                <a:effectLst>
                  <a:outerShdw blurRad="12700" dist="38100" dir="2700000" algn="tl" rotWithShape="0">
                    <a:schemeClr val="bg1">
                      <a:lumMod val="50000"/>
                    </a:schemeClr>
                  </a:outerShdw>
                </a:effectLst>
              </a:rPr>
              <a:t/>
            </a:r>
            <a:br>
              <a:rPr lang="en-GB" b="1" dirty="0">
                <a:ln w="9525">
                  <a:solidFill>
                    <a:schemeClr val="bg1"/>
                  </a:solidFill>
                  <a:prstDash val="solid"/>
                </a:ln>
                <a:effectLst>
                  <a:outerShdw blurRad="12700" dist="38100" dir="2700000" algn="tl" rotWithShape="0">
                    <a:schemeClr val="bg1">
                      <a:lumMod val="50000"/>
                    </a:schemeClr>
                  </a:outerShdw>
                </a:effectLst>
              </a:rPr>
            </a:br>
            <a:endParaRPr lang="en-GB" b="1" dirty="0">
              <a:ln w="9525">
                <a:solidFill>
                  <a:schemeClr val="bg1"/>
                </a:solidFill>
                <a:prstDash val="solid"/>
              </a:ln>
              <a:effectLst>
                <a:outerShdw blurRad="12700" dist="38100" dir="2700000" algn="tl" rotWithShape="0">
                  <a:schemeClr val="bg1">
                    <a:lumMod val="50000"/>
                  </a:schemeClr>
                </a:outerShdw>
              </a:effectLst>
            </a:endParaRPr>
          </a:p>
          <a:p>
            <a:pPr marL="0" indent="0" algn="ctr">
              <a:buFont typeface="Arial" pitchFamily="34" charset="0"/>
              <a:buNone/>
            </a:pPr>
            <a:endParaRPr lang="en-GB" b="1" dirty="0">
              <a:ln w="9525">
                <a:solidFill>
                  <a:schemeClr val="bg1"/>
                </a:solidFill>
                <a:prstDash val="solid"/>
              </a:ln>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03149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86246"/>
            <a:ext cx="7886700" cy="1325563"/>
          </a:xfrm>
        </p:spPr>
        <p:txBody>
          <a:bodyPr>
            <a:normAutofit/>
          </a:bodyPr>
          <a:lstStyle/>
          <a:p>
            <a:pPr algn="ctr"/>
            <a:r>
              <a:rPr lang="en-GB" sz="2400" dirty="0" smtClean="0"/>
              <a:t>Honey &amp; Mumford Questionnaire</a:t>
            </a:r>
            <a:endParaRPr lang="en-GB" sz="2400" dirty="0"/>
          </a:p>
        </p:txBody>
      </p:sp>
      <p:sp>
        <p:nvSpPr>
          <p:cNvPr id="3" name="Content Placeholder 2"/>
          <p:cNvSpPr>
            <a:spLocks noGrp="1"/>
          </p:cNvSpPr>
          <p:nvPr>
            <p:ph idx="1"/>
          </p:nvPr>
        </p:nvSpPr>
        <p:spPr>
          <a:xfrm>
            <a:off x="179512" y="1052736"/>
            <a:ext cx="7886700" cy="4351338"/>
          </a:xfrm>
        </p:spPr>
        <p:txBody>
          <a:bodyPr/>
          <a:lstStyle/>
          <a:p>
            <a:pPr marL="0" indent="0">
              <a:buNone/>
            </a:pPr>
            <a:r>
              <a:rPr lang="en-GB" dirty="0" smtClean="0"/>
              <a:t>Complete all 80 Questions by ticking statement that you agree with</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Go to the scoring sheet and circle all the question numbers you have ticked, then add total of each column, the one with the most is your learning style</a:t>
            </a:r>
          </a:p>
        </p:txBody>
      </p:sp>
      <p:pic>
        <p:nvPicPr>
          <p:cNvPr id="5" name="Picture 4"/>
          <p:cNvPicPr>
            <a:picLocks noChangeAspect="1"/>
          </p:cNvPicPr>
          <p:nvPr/>
        </p:nvPicPr>
        <p:blipFill>
          <a:blip r:embed="rId2"/>
          <a:stretch>
            <a:fillRect/>
          </a:stretch>
        </p:blipFill>
        <p:spPr>
          <a:xfrm>
            <a:off x="611560" y="1486905"/>
            <a:ext cx="5073427" cy="1782788"/>
          </a:xfrm>
          <a:prstGeom prst="rect">
            <a:avLst/>
          </a:prstGeom>
        </p:spPr>
      </p:pic>
      <p:pic>
        <p:nvPicPr>
          <p:cNvPr id="6" name="Picture 5"/>
          <p:cNvPicPr>
            <a:picLocks noChangeAspect="1"/>
          </p:cNvPicPr>
          <p:nvPr/>
        </p:nvPicPr>
        <p:blipFill>
          <a:blip r:embed="rId3"/>
          <a:stretch>
            <a:fillRect/>
          </a:stretch>
        </p:blipFill>
        <p:spPr>
          <a:xfrm>
            <a:off x="2025435" y="4144507"/>
            <a:ext cx="2546565" cy="2519133"/>
          </a:xfrm>
          <a:prstGeom prst="rect">
            <a:avLst/>
          </a:prstGeom>
        </p:spPr>
      </p:pic>
    </p:spTree>
    <p:extLst>
      <p:ext uri="{BB962C8B-B14F-4D97-AF65-F5344CB8AC3E}">
        <p14:creationId xmlns:p14="http://schemas.microsoft.com/office/powerpoint/2010/main" val="3678281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5D64-2FE1-4758-A0FF-F8F538540678}"/>
              </a:ext>
            </a:extLst>
          </p:cNvPr>
          <p:cNvSpPr>
            <a:spLocks noGrp="1"/>
          </p:cNvSpPr>
          <p:nvPr>
            <p:ph type="title"/>
          </p:nvPr>
        </p:nvSpPr>
        <p:spPr/>
        <p:txBody>
          <a:bodyPr/>
          <a:lstStyle/>
          <a:p>
            <a:r>
              <a:rPr lang="en-GB" dirty="0"/>
              <a:t>Types of Learners </a:t>
            </a:r>
          </a:p>
        </p:txBody>
      </p:sp>
      <p:sp>
        <p:nvSpPr>
          <p:cNvPr id="4" name="Text Placeholder 7">
            <a:extLst>
              <a:ext uri="{FF2B5EF4-FFF2-40B4-BE49-F238E27FC236}">
                <a16:creationId xmlns:a16="http://schemas.microsoft.com/office/drawing/2014/main" id="{845DDF99-D258-4B52-873C-A09BCBB38DF2}"/>
              </a:ext>
            </a:extLst>
          </p:cNvPr>
          <p:cNvSpPr>
            <a:spLocks noGrp="1"/>
          </p:cNvSpPr>
          <p:nvPr>
            <p:ph idx="1"/>
          </p:nvPr>
        </p:nvSpPr>
        <p:spPr>
          <a:xfrm>
            <a:off x="467544" y="1844824"/>
            <a:ext cx="3898776" cy="3917032"/>
          </a:xfrm>
        </p:spPr>
        <p:txBody>
          <a:bodyPr>
            <a:normAutofit lnSpcReduction="10000"/>
          </a:bodyPr>
          <a:lstStyle/>
          <a:p>
            <a:pPr lvl="1">
              <a:spcBef>
                <a:spcPts val="580"/>
              </a:spcBef>
              <a:buNone/>
              <a:defRPr/>
            </a:pPr>
            <a:r>
              <a:rPr lang="en-GB" sz="3800" b="1" u="none" dirty="0">
                <a:cs typeface="Arial" panose="020B0604020202020204" pitchFamily="34" charset="0"/>
              </a:rPr>
              <a:t>Activist</a:t>
            </a:r>
          </a:p>
          <a:p>
            <a:pPr eaLnBrk="1" fontAlgn="auto" hangingPunct="1">
              <a:spcBef>
                <a:spcPts val="580"/>
              </a:spcBef>
              <a:spcAft>
                <a:spcPts val="0"/>
              </a:spcAft>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deal with new problems</a:t>
            </a:r>
          </a:p>
          <a:p>
            <a:pPr marL="0" indent="0">
              <a:spcBef>
                <a:spcPts val="580"/>
              </a:spcBef>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Like new experiences</a:t>
            </a:r>
          </a:p>
          <a:p>
            <a:pPr marL="0" indent="0">
              <a:spcBef>
                <a:spcPts val="580"/>
              </a:spcBef>
              <a:buNone/>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Like lots of activity's to keep them busy</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love challenges</a:t>
            </a:r>
          </a:p>
          <a:p>
            <a:pPr eaLnBrk="1" fontAlgn="auto" hangingPunct="1">
              <a:spcBef>
                <a:spcPts val="580"/>
              </a:spcBef>
              <a:spcAft>
                <a:spcPts val="0"/>
              </a:spcAft>
              <a:buFont typeface="Wingdings 2"/>
              <a:buNone/>
              <a:defRPr/>
            </a:pPr>
            <a:endParaRPr lang="en-GB" u="none" dirty="0">
              <a:latin typeface="Arial" panose="020B0604020202020204" pitchFamily="34" charset="0"/>
              <a:cs typeface="Arial" panose="020B0604020202020204" pitchFamily="34" charset="0"/>
            </a:endParaRPr>
          </a:p>
        </p:txBody>
      </p:sp>
      <p:graphicFrame>
        <p:nvGraphicFramePr>
          <p:cNvPr id="3" name="Diagram 2"/>
          <p:cNvGraphicFramePr/>
          <p:nvPr>
            <p:extLst>
              <p:ext uri="{D42A27DB-BD31-4B8C-83A1-F6EECF244321}">
                <p14:modId xmlns:p14="http://schemas.microsoft.com/office/powerpoint/2010/main" val="481195925"/>
              </p:ext>
            </p:extLst>
          </p:nvPr>
        </p:nvGraphicFramePr>
        <p:xfrm>
          <a:off x="4283968" y="1484784"/>
          <a:ext cx="4464496" cy="43924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7485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72672"/>
            <a:ext cx="7886700" cy="1325563"/>
          </a:xfrm>
        </p:spPr>
        <p:txBody>
          <a:bodyPr/>
          <a:lstStyle/>
          <a:p>
            <a:r>
              <a:rPr lang="en-GB" dirty="0" smtClean="0"/>
              <a:t>Types of Learners </a:t>
            </a:r>
            <a:endParaRPr lang="en-GB" dirty="0"/>
          </a:p>
        </p:txBody>
      </p:sp>
      <p:pic>
        <p:nvPicPr>
          <p:cNvPr id="4" name="Content Placeholder 3"/>
          <p:cNvPicPr>
            <a:picLocks noGrp="1" noChangeAspect="1"/>
          </p:cNvPicPr>
          <p:nvPr>
            <p:ph idx="1"/>
          </p:nvPr>
        </p:nvPicPr>
        <p:blipFill>
          <a:blip r:embed="rId2"/>
          <a:stretch>
            <a:fillRect/>
          </a:stretch>
        </p:blipFill>
        <p:spPr>
          <a:xfrm>
            <a:off x="179512" y="1690689"/>
            <a:ext cx="3744416" cy="4060288"/>
          </a:xfrm>
          <a:prstGeom prst="rect">
            <a:avLst/>
          </a:prstGeom>
        </p:spPr>
      </p:pic>
      <p:graphicFrame>
        <p:nvGraphicFramePr>
          <p:cNvPr id="5" name="Diagram 4"/>
          <p:cNvGraphicFramePr/>
          <p:nvPr>
            <p:extLst>
              <p:ext uri="{D42A27DB-BD31-4B8C-83A1-F6EECF244321}">
                <p14:modId xmlns:p14="http://schemas.microsoft.com/office/powerpoint/2010/main" val="1643016453"/>
              </p:ext>
            </p:extLst>
          </p:nvPr>
        </p:nvGraphicFramePr>
        <p:xfrm>
          <a:off x="4056847" y="1548904"/>
          <a:ext cx="4907641" cy="4328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6767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C6B1-FCF9-4CBA-8229-6BEBE357CFE2}"/>
              </a:ext>
            </a:extLst>
          </p:cNvPr>
          <p:cNvSpPr>
            <a:spLocks noGrp="1"/>
          </p:cNvSpPr>
          <p:nvPr>
            <p:ph type="title"/>
          </p:nvPr>
        </p:nvSpPr>
        <p:spPr/>
        <p:txBody>
          <a:bodyPr/>
          <a:lstStyle/>
          <a:p>
            <a:r>
              <a:rPr lang="en-GB" dirty="0" smtClean="0"/>
              <a:t>Types of Learners </a:t>
            </a:r>
            <a:endParaRPr lang="en-GB" dirty="0"/>
          </a:p>
        </p:txBody>
      </p:sp>
      <p:sp>
        <p:nvSpPr>
          <p:cNvPr id="4" name="Content Placeholder 6">
            <a:extLst>
              <a:ext uri="{FF2B5EF4-FFF2-40B4-BE49-F238E27FC236}">
                <a16:creationId xmlns:a16="http://schemas.microsoft.com/office/drawing/2014/main" id="{0C387171-E20B-4D89-BFE8-92522BE0B315}"/>
              </a:ext>
            </a:extLst>
          </p:cNvPr>
          <p:cNvSpPr txBox="1">
            <a:spLocks/>
          </p:cNvSpPr>
          <p:nvPr/>
        </p:nvSpPr>
        <p:spPr>
          <a:xfrm>
            <a:off x="323528" y="1690689"/>
            <a:ext cx="4032448" cy="45519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dirty="0">
                <a:cs typeface="Arial" panose="020B0604020202020204" pitchFamily="34" charset="0"/>
              </a:rPr>
              <a:t>Theorist</a:t>
            </a:r>
          </a:p>
          <a:p>
            <a:endParaRPr lang="en-GB" sz="2400" dirty="0" smtClean="0">
              <a:cs typeface="Arial" panose="020B0604020202020204" pitchFamily="34" charset="0"/>
            </a:endParaRPr>
          </a:p>
          <a:p>
            <a:r>
              <a:rPr lang="en-GB" sz="2400" dirty="0" smtClean="0">
                <a:cs typeface="Arial" panose="020B0604020202020204" pitchFamily="34" charset="0"/>
              </a:rPr>
              <a:t>Students </a:t>
            </a:r>
            <a:r>
              <a:rPr lang="en-GB" sz="2400" dirty="0">
                <a:cs typeface="Arial" panose="020B0604020202020204" pitchFamily="34" charset="0"/>
              </a:rPr>
              <a:t>need to take time to take in information</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prefer to read lots of materiel </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think about something before applying it</a:t>
            </a:r>
          </a:p>
        </p:txBody>
      </p:sp>
      <p:graphicFrame>
        <p:nvGraphicFramePr>
          <p:cNvPr id="3" name="Diagram 2"/>
          <p:cNvGraphicFramePr/>
          <p:nvPr>
            <p:extLst>
              <p:ext uri="{D42A27DB-BD31-4B8C-83A1-F6EECF244321}">
                <p14:modId xmlns:p14="http://schemas.microsoft.com/office/powerpoint/2010/main" val="1451041424"/>
              </p:ext>
            </p:extLst>
          </p:nvPr>
        </p:nvGraphicFramePr>
        <p:xfrm>
          <a:off x="4427984" y="1988840"/>
          <a:ext cx="4583832" cy="36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458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Learners </a:t>
            </a:r>
            <a:endParaRPr lang="en-GB" dirty="0"/>
          </a:p>
        </p:txBody>
      </p:sp>
      <p:sp>
        <p:nvSpPr>
          <p:cNvPr id="5" name="Content Placeholder 7">
            <a:extLst>
              <a:ext uri="{FF2B5EF4-FFF2-40B4-BE49-F238E27FC236}">
                <a16:creationId xmlns:a16="http://schemas.microsoft.com/office/drawing/2014/main" id="{FF83BB2E-F9E8-4C8F-B5E4-A48D439B55C2}"/>
              </a:ext>
            </a:extLst>
          </p:cNvPr>
          <p:cNvSpPr txBox="1">
            <a:spLocks/>
          </p:cNvSpPr>
          <p:nvPr/>
        </p:nvSpPr>
        <p:spPr>
          <a:xfrm>
            <a:off x="323528" y="2060848"/>
            <a:ext cx="3898776"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b="1" dirty="0">
                <a:cs typeface="Arial" panose="020B0604020202020204" pitchFamily="34" charset="0"/>
              </a:rPr>
              <a:t>Reflector</a:t>
            </a:r>
          </a:p>
          <a:p>
            <a:pPr marL="0" indent="0">
              <a:buNone/>
            </a:pPr>
            <a:endParaRPr lang="en-GB" sz="2400" dirty="0" smtClean="0">
              <a:cs typeface="Arial" panose="020B0604020202020204" pitchFamily="34" charset="0"/>
            </a:endParaRPr>
          </a:p>
          <a:p>
            <a:r>
              <a:rPr lang="en-GB" sz="2400" dirty="0" smtClean="0">
                <a:cs typeface="Arial" panose="020B0604020202020204" pitchFamily="34" charset="0"/>
              </a:rPr>
              <a:t>Students </a:t>
            </a:r>
            <a:r>
              <a:rPr lang="en-GB" sz="2400" dirty="0">
                <a:cs typeface="Arial" panose="020B0604020202020204" pitchFamily="34" charset="0"/>
              </a:rPr>
              <a:t>think deeply about what they are learning</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like things to be tried and tested</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Tend to be reserved </a:t>
            </a:r>
          </a:p>
          <a:p>
            <a:endParaRPr lang="en-GB"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2251425168"/>
              </p:ext>
            </p:extLst>
          </p:nvPr>
        </p:nvGraphicFramePr>
        <p:xfrm>
          <a:off x="3347864" y="1340769"/>
          <a:ext cx="5688632" cy="4858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963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6" end="6"/>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E82A-A209-440D-A557-DEF7FCB9D559}"/>
              </a:ext>
            </a:extLst>
          </p:cNvPr>
          <p:cNvSpPr>
            <a:spLocks noGrp="1"/>
          </p:cNvSpPr>
          <p:nvPr>
            <p:ph type="title"/>
          </p:nvPr>
        </p:nvSpPr>
        <p:spPr/>
        <p:txBody>
          <a:bodyPr>
            <a:normAutofit/>
          </a:bodyPr>
          <a:lstStyle/>
          <a:p>
            <a:r>
              <a:rPr lang="en-GB" dirty="0">
                <a:cs typeface="Arial" panose="020B0604020202020204" pitchFamily="34" charset="0"/>
              </a:rPr>
              <a:t>If you were to set up a new television, What would you do?</a:t>
            </a:r>
            <a:endParaRPr lang="en-GB" dirty="0"/>
          </a:p>
        </p:txBody>
      </p:sp>
      <p:sp>
        <p:nvSpPr>
          <p:cNvPr id="4" name="Content Placeholder 9">
            <a:extLst>
              <a:ext uri="{FF2B5EF4-FFF2-40B4-BE49-F238E27FC236}">
                <a16:creationId xmlns:a16="http://schemas.microsoft.com/office/drawing/2014/main" id="{827AA5D9-3ACB-4F2F-9D4E-D3F6CF8DB05C}"/>
              </a:ext>
            </a:extLst>
          </p:cNvPr>
          <p:cNvSpPr>
            <a:spLocks noGrp="1"/>
          </p:cNvSpPr>
          <p:nvPr>
            <p:ph idx="1"/>
          </p:nvPr>
        </p:nvSpPr>
        <p:spPr>
          <a:xfrm>
            <a:off x="539552" y="2204864"/>
            <a:ext cx="7776864" cy="4824536"/>
          </a:xfrm>
        </p:spPr>
        <p:txBody>
          <a:bodyPr>
            <a:normAutofit/>
          </a:bodyPr>
          <a:lstStyle/>
          <a:p>
            <a:r>
              <a:rPr lang="en-GB" sz="2400" dirty="0">
                <a:cs typeface="Arial" panose="020B0604020202020204" pitchFamily="34" charset="0"/>
              </a:rPr>
              <a:t>Jump right in and press all the buttons  </a:t>
            </a:r>
            <a:r>
              <a:rPr lang="en-GB" sz="2400" b="1" dirty="0">
                <a:cs typeface="Arial" panose="020B0604020202020204" pitchFamily="34" charset="0"/>
              </a:rPr>
              <a:t>(Activist)</a:t>
            </a:r>
          </a:p>
          <a:p>
            <a:endParaRPr lang="en-GB" sz="800" b="1" dirty="0">
              <a:cs typeface="Arial" panose="020B0604020202020204" pitchFamily="34" charset="0"/>
            </a:endParaRPr>
          </a:p>
          <a:p>
            <a:r>
              <a:rPr lang="en-GB" sz="2400" dirty="0">
                <a:cs typeface="Arial" panose="020B0604020202020204" pitchFamily="34" charset="0"/>
              </a:rPr>
              <a:t>Look briefly at the instructions and then have a go </a:t>
            </a:r>
            <a:r>
              <a:rPr lang="en-GB" sz="2400" b="1" dirty="0">
                <a:cs typeface="Arial" panose="020B0604020202020204" pitchFamily="34" charset="0"/>
              </a:rPr>
              <a:t>(Pragmatist) </a:t>
            </a:r>
          </a:p>
          <a:p>
            <a:endParaRPr lang="en-GB" sz="800" b="1" dirty="0">
              <a:cs typeface="Arial" panose="020B0604020202020204" pitchFamily="34" charset="0"/>
            </a:endParaRPr>
          </a:p>
          <a:p>
            <a:r>
              <a:rPr lang="en-GB" sz="2400" dirty="0">
                <a:cs typeface="Arial" panose="020B0604020202020204" pitchFamily="34" charset="0"/>
              </a:rPr>
              <a:t>Read the instructions, then think it through first </a:t>
            </a:r>
            <a:r>
              <a:rPr lang="en-GB" sz="2400" b="1" dirty="0">
                <a:cs typeface="Arial" panose="020B0604020202020204" pitchFamily="34" charset="0"/>
              </a:rPr>
              <a:t>(Theorist)</a:t>
            </a:r>
          </a:p>
          <a:p>
            <a:endParaRPr lang="en-GB" sz="800" b="1" dirty="0">
              <a:cs typeface="Arial" panose="020B0604020202020204" pitchFamily="34" charset="0"/>
            </a:endParaRPr>
          </a:p>
          <a:p>
            <a:r>
              <a:rPr lang="en-GB" sz="2400" dirty="0">
                <a:cs typeface="Arial" panose="020B0604020202020204" pitchFamily="34" charset="0"/>
              </a:rPr>
              <a:t>Read the full manual and consider ways of doing it </a:t>
            </a:r>
            <a:r>
              <a:rPr lang="en-GB" sz="2400" b="1" dirty="0">
                <a:cs typeface="Arial" panose="020B0604020202020204" pitchFamily="34" charset="0"/>
              </a:rPr>
              <a:t>(Reflector)</a:t>
            </a:r>
          </a:p>
        </p:txBody>
      </p:sp>
      <p:pic>
        <p:nvPicPr>
          <p:cNvPr id="3" name="Picture 2"/>
          <p:cNvPicPr>
            <a:picLocks noChangeAspect="1"/>
          </p:cNvPicPr>
          <p:nvPr/>
        </p:nvPicPr>
        <p:blipFill>
          <a:blip r:embed="rId3"/>
          <a:stretch>
            <a:fillRect/>
          </a:stretch>
        </p:blipFill>
        <p:spPr>
          <a:xfrm>
            <a:off x="8100392" y="2230078"/>
            <a:ext cx="936104" cy="936104"/>
          </a:xfrm>
          <a:prstGeom prst="rect">
            <a:avLst/>
          </a:prstGeom>
        </p:spPr>
      </p:pic>
    </p:spTree>
    <p:extLst>
      <p:ext uri="{BB962C8B-B14F-4D97-AF65-F5344CB8AC3E}">
        <p14:creationId xmlns:p14="http://schemas.microsoft.com/office/powerpoint/2010/main" val="42760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Application of learning styles to University</a:t>
            </a:r>
            <a:br>
              <a:rPr lang="en-GB" dirty="0" smtClean="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34292478"/>
              </p:ext>
            </p:extLst>
          </p:nvPr>
        </p:nvGraphicFramePr>
        <p:xfrm>
          <a:off x="179512" y="1412776"/>
          <a:ext cx="885698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383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2400" dirty="0" smtClean="0"/>
              <a:t>Myer Briggs Psychometric Test</a:t>
            </a:r>
            <a:endParaRPr lang="en-GB" sz="2400" dirty="0"/>
          </a:p>
        </p:txBody>
      </p:sp>
      <p:sp>
        <p:nvSpPr>
          <p:cNvPr id="3" name="Content Placeholder 2"/>
          <p:cNvSpPr>
            <a:spLocks noGrp="1"/>
          </p:cNvSpPr>
          <p:nvPr>
            <p:ph idx="1"/>
          </p:nvPr>
        </p:nvSpPr>
        <p:spPr>
          <a:xfrm>
            <a:off x="864382" y="2132856"/>
            <a:ext cx="7019986" cy="4355812"/>
          </a:xfrm>
        </p:spPr>
        <p:txBody>
          <a:bodyPr>
            <a:normAutofit fontScale="77500" lnSpcReduction="20000"/>
          </a:bodyPr>
          <a:lstStyle/>
          <a:p>
            <a:r>
              <a:rPr lang="en-GB" dirty="0"/>
              <a:t>The first criterion, Extraversion – Introversion, signifies the source and direction of a person’s energy expression. An </a:t>
            </a:r>
            <a:r>
              <a:rPr lang="en-GB" dirty="0">
                <a:solidFill>
                  <a:schemeClr val="accent1">
                    <a:lumMod val="60000"/>
                    <a:lumOff val="40000"/>
                  </a:schemeClr>
                </a:solidFill>
              </a:rPr>
              <a:t>extravert’s source and direction of energy expression is mainly in the external world</a:t>
            </a:r>
            <a:r>
              <a:rPr lang="en-GB" dirty="0"/>
              <a:t>, while an </a:t>
            </a:r>
            <a:r>
              <a:rPr lang="en-GB" dirty="0">
                <a:solidFill>
                  <a:schemeClr val="accent5">
                    <a:lumMod val="75000"/>
                  </a:schemeClr>
                </a:solidFill>
              </a:rPr>
              <a:t>introvert has a source of energy mainly in their own internal world.</a:t>
            </a:r>
          </a:p>
          <a:p>
            <a:endParaRPr lang="en-GB" dirty="0"/>
          </a:p>
          <a:p>
            <a:r>
              <a:rPr lang="en-GB" dirty="0"/>
              <a:t>The second criterion, Sensing – Intuition, represents the method by which someone perceives information. </a:t>
            </a:r>
            <a:r>
              <a:rPr lang="en-GB" dirty="0">
                <a:solidFill>
                  <a:schemeClr val="accent4">
                    <a:lumMod val="75000"/>
                  </a:schemeClr>
                </a:solidFill>
              </a:rPr>
              <a:t>Sensing means that a person mainly believes information he or she receives directly from the external world</a:t>
            </a:r>
            <a:r>
              <a:rPr lang="en-GB" dirty="0"/>
              <a:t>. </a:t>
            </a:r>
            <a:r>
              <a:rPr lang="en-GB" dirty="0">
                <a:solidFill>
                  <a:schemeClr val="accent6">
                    <a:lumMod val="50000"/>
                  </a:schemeClr>
                </a:solidFill>
              </a:rPr>
              <a:t>Intuition means that a person believes mainly information he or she receives from the internal or imaginative world.</a:t>
            </a:r>
          </a:p>
          <a:p>
            <a:endParaRPr lang="en-GB" dirty="0"/>
          </a:p>
          <a:p>
            <a:r>
              <a:rPr lang="en-GB" dirty="0"/>
              <a:t>The third criterion, Thinking – </a:t>
            </a:r>
            <a:r>
              <a:rPr lang="en-GB" dirty="0">
                <a:solidFill>
                  <a:srgbClr val="0070C0"/>
                </a:solidFill>
              </a:rPr>
              <a:t>Feeling, represents how a person processes information.</a:t>
            </a:r>
            <a:r>
              <a:rPr lang="en-GB" dirty="0"/>
              <a:t> </a:t>
            </a:r>
            <a:r>
              <a:rPr lang="en-GB" dirty="0">
                <a:solidFill>
                  <a:srgbClr val="0070C0"/>
                </a:solidFill>
              </a:rPr>
              <a:t>Feeling means that, as a rule, he or she makes a decision based on emotion, i.e. based on what they feel they should </a:t>
            </a:r>
            <a:r>
              <a:rPr lang="en-GB" dirty="0" smtClean="0">
                <a:solidFill>
                  <a:srgbClr val="0070C0"/>
                </a:solidFill>
              </a:rPr>
              <a:t>do</a:t>
            </a:r>
            <a:r>
              <a:rPr lang="en-GB" dirty="0" smtClean="0"/>
              <a:t>. </a:t>
            </a:r>
            <a:r>
              <a:rPr lang="en-GB" dirty="0" smtClean="0">
                <a:solidFill>
                  <a:srgbClr val="FF0000"/>
                </a:solidFill>
              </a:rPr>
              <a:t>Thinking </a:t>
            </a:r>
            <a:r>
              <a:rPr lang="en-GB" dirty="0">
                <a:solidFill>
                  <a:srgbClr val="FF0000"/>
                </a:solidFill>
              </a:rPr>
              <a:t>means that a person makes a decision mainly through logic. </a:t>
            </a:r>
            <a:endParaRPr lang="en-GB" dirty="0"/>
          </a:p>
          <a:p>
            <a:r>
              <a:rPr lang="en-GB" dirty="0"/>
              <a:t>The fourth criterion, Judging – Perceiving, reflects how a person implements the information he or she has processed. </a:t>
            </a:r>
            <a:r>
              <a:rPr lang="en-GB" dirty="0">
                <a:solidFill>
                  <a:srgbClr val="00B050"/>
                </a:solidFill>
              </a:rPr>
              <a:t>Judging means that a person </a:t>
            </a:r>
            <a:r>
              <a:rPr lang="en-GB" dirty="0" smtClean="0">
                <a:solidFill>
                  <a:srgbClr val="00B050"/>
                </a:solidFill>
              </a:rPr>
              <a:t>organises </a:t>
            </a:r>
            <a:r>
              <a:rPr lang="en-GB" dirty="0">
                <a:solidFill>
                  <a:srgbClr val="00B050"/>
                </a:solidFill>
              </a:rPr>
              <a:t>all of his life events and, as a rule, sticks to his plans</a:t>
            </a:r>
            <a:r>
              <a:rPr lang="en-GB" dirty="0"/>
              <a:t>. </a:t>
            </a:r>
            <a:r>
              <a:rPr lang="en-GB" dirty="0">
                <a:solidFill>
                  <a:srgbClr val="C00000"/>
                </a:solidFill>
              </a:rPr>
              <a:t>Perceiving means that he or she is inclined to improvise and explore alternative options.</a:t>
            </a:r>
          </a:p>
          <a:p>
            <a:endParaRPr lang="en-GB" dirty="0"/>
          </a:p>
          <a:p>
            <a:endParaRPr lang="en-GB" dirty="0"/>
          </a:p>
        </p:txBody>
      </p:sp>
      <p:sp>
        <p:nvSpPr>
          <p:cNvPr id="4" name="Rectangle 3"/>
          <p:cNvSpPr/>
          <p:nvPr/>
        </p:nvSpPr>
        <p:spPr>
          <a:xfrm>
            <a:off x="323528" y="6453749"/>
            <a:ext cx="7776864" cy="276999"/>
          </a:xfrm>
          <a:prstGeom prst="rect">
            <a:avLst/>
          </a:prstGeom>
        </p:spPr>
        <p:txBody>
          <a:bodyPr wrap="square">
            <a:spAutoFit/>
          </a:bodyPr>
          <a:lstStyle/>
          <a:p>
            <a:pPr algn="ctr"/>
            <a:r>
              <a:rPr lang="en-GB" sz="1200" dirty="0"/>
              <a:t>http://www.humanmetrics.com/personality/type</a:t>
            </a:r>
          </a:p>
        </p:txBody>
      </p:sp>
    </p:spTree>
    <p:extLst>
      <p:ext uri="{BB962C8B-B14F-4D97-AF65-F5344CB8AC3E}">
        <p14:creationId xmlns:p14="http://schemas.microsoft.com/office/powerpoint/2010/main" val="1101115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Development Plans</a:t>
            </a:r>
            <a:endParaRPr lang="en-GB" dirty="0"/>
          </a:p>
        </p:txBody>
      </p:sp>
      <p:sp>
        <p:nvSpPr>
          <p:cNvPr id="3" name="Content Placeholder 2"/>
          <p:cNvSpPr>
            <a:spLocks noGrp="1"/>
          </p:cNvSpPr>
          <p:nvPr>
            <p:ph idx="1"/>
          </p:nvPr>
        </p:nvSpPr>
        <p:spPr>
          <a:xfrm>
            <a:off x="395534" y="1412776"/>
            <a:ext cx="7886700" cy="4351338"/>
          </a:xfrm>
        </p:spPr>
        <p:txBody>
          <a:bodyPr/>
          <a:lstStyle/>
          <a:p>
            <a:pPr marL="0" indent="0">
              <a:buNone/>
            </a:pPr>
            <a:r>
              <a:rPr lang="en-GB" dirty="0" smtClean="0"/>
              <a:t>A Personal Development Plan is a detailed action plan of improvement, which is used to fulfil/ learn/ improve skills to help advance academic, personal, or career based goals.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4229456955"/>
              </p:ext>
            </p:extLst>
          </p:nvPr>
        </p:nvGraphicFramePr>
        <p:xfrm>
          <a:off x="323527" y="2564904"/>
          <a:ext cx="8496945" cy="3685917"/>
        </p:xfrm>
        <a:graphic>
          <a:graphicData uri="http://schemas.openxmlformats.org/drawingml/2006/table">
            <a:tbl>
              <a:tblPr firstRow="1" bandRow="1">
                <a:tableStyleId>{0E3FDE45-AF77-4B5C-9715-49D594BDF05E}</a:tableStyleId>
              </a:tblPr>
              <a:tblGrid>
                <a:gridCol w="1699389">
                  <a:extLst>
                    <a:ext uri="{9D8B030D-6E8A-4147-A177-3AD203B41FA5}">
                      <a16:colId xmlns:a16="http://schemas.microsoft.com/office/drawing/2014/main" val="1031476184"/>
                    </a:ext>
                  </a:extLst>
                </a:gridCol>
                <a:gridCol w="1699389">
                  <a:extLst>
                    <a:ext uri="{9D8B030D-6E8A-4147-A177-3AD203B41FA5}">
                      <a16:colId xmlns:a16="http://schemas.microsoft.com/office/drawing/2014/main" val="2583870208"/>
                    </a:ext>
                  </a:extLst>
                </a:gridCol>
                <a:gridCol w="1699389">
                  <a:extLst>
                    <a:ext uri="{9D8B030D-6E8A-4147-A177-3AD203B41FA5}">
                      <a16:colId xmlns:a16="http://schemas.microsoft.com/office/drawing/2014/main" val="2479178939"/>
                    </a:ext>
                  </a:extLst>
                </a:gridCol>
                <a:gridCol w="1699389">
                  <a:extLst>
                    <a:ext uri="{9D8B030D-6E8A-4147-A177-3AD203B41FA5}">
                      <a16:colId xmlns:a16="http://schemas.microsoft.com/office/drawing/2014/main" val="860979755"/>
                    </a:ext>
                  </a:extLst>
                </a:gridCol>
                <a:gridCol w="1699389">
                  <a:extLst>
                    <a:ext uri="{9D8B030D-6E8A-4147-A177-3AD203B41FA5}">
                      <a16:colId xmlns:a16="http://schemas.microsoft.com/office/drawing/2014/main" val="2480879711"/>
                    </a:ext>
                  </a:extLst>
                </a:gridCol>
              </a:tblGrid>
              <a:tr h="833087">
                <a:tc>
                  <a:txBody>
                    <a:bodyPr/>
                    <a:lstStyle/>
                    <a:p>
                      <a:pPr algn="ctr"/>
                      <a:r>
                        <a:rPr lang="en-GB" dirty="0" smtClean="0"/>
                        <a:t>Development Objectives</a:t>
                      </a:r>
                      <a:endParaRPr lang="en-GB" dirty="0">
                        <a:solidFill>
                          <a:schemeClr val="tx1"/>
                        </a:solidFill>
                      </a:endParaRPr>
                    </a:p>
                  </a:txBody>
                  <a:tcPr/>
                </a:tc>
                <a:tc>
                  <a:txBody>
                    <a:bodyPr/>
                    <a:lstStyle/>
                    <a:p>
                      <a:pPr algn="ctr"/>
                      <a:r>
                        <a:rPr lang="en-GB" dirty="0" smtClean="0"/>
                        <a:t>Specific Action</a:t>
                      </a:r>
                      <a:endParaRPr lang="en-GB" dirty="0">
                        <a:solidFill>
                          <a:schemeClr val="tx1"/>
                        </a:solidFill>
                      </a:endParaRPr>
                    </a:p>
                  </a:txBody>
                  <a:tcPr/>
                </a:tc>
                <a:tc>
                  <a:txBody>
                    <a:bodyPr/>
                    <a:lstStyle/>
                    <a:p>
                      <a:pPr algn="ctr"/>
                      <a:r>
                        <a:rPr lang="en-GB" dirty="0" smtClean="0"/>
                        <a:t>Barriers and how to overcome them</a:t>
                      </a:r>
                      <a:endParaRPr lang="en-GB" dirty="0">
                        <a:solidFill>
                          <a:schemeClr val="tx1"/>
                        </a:solidFill>
                      </a:endParaRPr>
                    </a:p>
                  </a:txBody>
                  <a:tcPr/>
                </a:tc>
                <a:tc>
                  <a:txBody>
                    <a:bodyPr/>
                    <a:lstStyle/>
                    <a:p>
                      <a:pPr algn="ctr"/>
                      <a:r>
                        <a:rPr lang="en-GB" dirty="0" smtClean="0"/>
                        <a:t>Support required</a:t>
                      </a:r>
                      <a:endParaRPr lang="en-GB" dirty="0">
                        <a:solidFill>
                          <a:schemeClr val="tx1"/>
                        </a:solidFill>
                      </a:endParaRPr>
                    </a:p>
                  </a:txBody>
                  <a:tcPr/>
                </a:tc>
                <a:tc>
                  <a:txBody>
                    <a:bodyPr/>
                    <a:lstStyle/>
                    <a:p>
                      <a:pPr algn="ctr"/>
                      <a:r>
                        <a:rPr lang="en-GB" dirty="0" smtClean="0"/>
                        <a:t>How will I know I have achieved the</a:t>
                      </a:r>
                      <a:r>
                        <a:rPr lang="en-GB" baseline="0" dirty="0" smtClean="0"/>
                        <a:t> objective </a:t>
                      </a:r>
                      <a:endParaRPr lang="en-GB" dirty="0">
                        <a:solidFill>
                          <a:schemeClr val="tx1"/>
                        </a:solidFill>
                      </a:endParaRPr>
                    </a:p>
                  </a:txBody>
                  <a:tcPr/>
                </a:tc>
                <a:extLst>
                  <a:ext uri="{0D108BD9-81ED-4DB2-BD59-A6C34878D82A}">
                    <a16:rowId xmlns:a16="http://schemas.microsoft.com/office/drawing/2014/main" val="3579168308"/>
                  </a:ext>
                </a:extLst>
              </a:tr>
              <a:tr h="1866699">
                <a:tc>
                  <a:txBody>
                    <a:bodyPr/>
                    <a:lstStyle/>
                    <a:p>
                      <a:r>
                        <a:rPr lang="en-GB" dirty="0" smtClean="0"/>
                        <a:t>1. To improve Leadership skills</a:t>
                      </a:r>
                      <a:endParaRPr lang="en-GB" dirty="0"/>
                    </a:p>
                  </a:txBody>
                  <a:tcPr/>
                </a:tc>
                <a:tc>
                  <a:txBody>
                    <a:bodyPr/>
                    <a:lstStyle/>
                    <a:p>
                      <a:r>
                        <a:rPr lang="en-GB" dirty="0" smtClean="0"/>
                        <a:t>Practice</a:t>
                      </a:r>
                      <a:r>
                        <a:rPr lang="en-GB" baseline="0" dirty="0" smtClean="0"/>
                        <a:t> taking more of a lead role in class discussions, as a Theorist I like to take part in unstructured activities but research the topics being discussed in class before hand </a:t>
                      </a:r>
                      <a:endParaRPr lang="en-GB" dirty="0"/>
                    </a:p>
                  </a:txBody>
                  <a:tcPr/>
                </a:tc>
                <a:tc>
                  <a:txBody>
                    <a:bodyPr/>
                    <a:lstStyle/>
                    <a:p>
                      <a:r>
                        <a:rPr lang="en-GB" dirty="0" smtClean="0"/>
                        <a:t>Being shy, having to volunteer myself for activities</a:t>
                      </a:r>
                      <a:endParaRPr lang="en-GB" dirty="0"/>
                    </a:p>
                  </a:txBody>
                  <a:tcPr/>
                </a:tc>
                <a:tc>
                  <a:txBody>
                    <a:bodyPr/>
                    <a:lstStyle/>
                    <a:p>
                      <a:r>
                        <a:rPr lang="en-GB" dirty="0" smtClean="0"/>
                        <a:t>Peers and lecturers</a:t>
                      </a:r>
                      <a:endParaRPr lang="en-GB" dirty="0"/>
                    </a:p>
                  </a:txBody>
                  <a:tcPr/>
                </a:tc>
                <a:tc>
                  <a:txBody>
                    <a:bodyPr/>
                    <a:lstStyle/>
                    <a:p>
                      <a:r>
                        <a:rPr lang="en-GB" dirty="0" smtClean="0"/>
                        <a:t>When naturally display leadership skills</a:t>
                      </a:r>
                      <a:endParaRPr lang="en-GB" dirty="0"/>
                    </a:p>
                  </a:txBody>
                  <a:tcPr/>
                </a:tc>
                <a:extLst>
                  <a:ext uri="{0D108BD9-81ED-4DB2-BD59-A6C34878D82A}">
                    <a16:rowId xmlns:a16="http://schemas.microsoft.com/office/drawing/2014/main" val="3793479005"/>
                  </a:ext>
                </a:extLst>
              </a:tr>
              <a:tr h="454865">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93939562"/>
                  </a:ext>
                </a:extLst>
              </a:tr>
              <a:tr h="454865">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93339308"/>
                  </a:ext>
                </a:extLst>
              </a:tr>
            </a:tbl>
          </a:graphicData>
        </a:graphic>
      </p:graphicFrame>
    </p:spTree>
    <p:extLst>
      <p:ext uri="{BB962C8B-B14F-4D97-AF65-F5344CB8AC3E}">
        <p14:creationId xmlns:p14="http://schemas.microsoft.com/office/powerpoint/2010/main" val="21891692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class examples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627741683"/>
              </p:ext>
            </p:extLst>
          </p:nvPr>
        </p:nvGraphicFramePr>
        <p:xfrm>
          <a:off x="467544" y="1844824"/>
          <a:ext cx="8496940" cy="3591804"/>
        </p:xfrm>
        <a:graphic>
          <a:graphicData uri="http://schemas.openxmlformats.org/drawingml/2006/table">
            <a:tbl>
              <a:tblPr firstRow="1" bandRow="1">
                <a:tableStyleId>{5940675A-B579-460E-94D1-54222C63F5DA}</a:tableStyleId>
              </a:tblPr>
              <a:tblGrid>
                <a:gridCol w="1699388">
                  <a:extLst>
                    <a:ext uri="{9D8B030D-6E8A-4147-A177-3AD203B41FA5}">
                      <a16:colId xmlns:a16="http://schemas.microsoft.com/office/drawing/2014/main" val="4075395170"/>
                    </a:ext>
                  </a:extLst>
                </a:gridCol>
                <a:gridCol w="1699388">
                  <a:extLst>
                    <a:ext uri="{9D8B030D-6E8A-4147-A177-3AD203B41FA5}">
                      <a16:colId xmlns:a16="http://schemas.microsoft.com/office/drawing/2014/main" val="896763053"/>
                    </a:ext>
                  </a:extLst>
                </a:gridCol>
                <a:gridCol w="1699388">
                  <a:extLst>
                    <a:ext uri="{9D8B030D-6E8A-4147-A177-3AD203B41FA5}">
                      <a16:colId xmlns:a16="http://schemas.microsoft.com/office/drawing/2014/main" val="1472120873"/>
                    </a:ext>
                  </a:extLst>
                </a:gridCol>
                <a:gridCol w="1699388">
                  <a:extLst>
                    <a:ext uri="{9D8B030D-6E8A-4147-A177-3AD203B41FA5}">
                      <a16:colId xmlns:a16="http://schemas.microsoft.com/office/drawing/2014/main" val="3777791295"/>
                    </a:ext>
                  </a:extLst>
                </a:gridCol>
                <a:gridCol w="1699388">
                  <a:extLst>
                    <a:ext uri="{9D8B030D-6E8A-4147-A177-3AD203B41FA5}">
                      <a16:colId xmlns:a16="http://schemas.microsoft.com/office/drawing/2014/main" val="3376931380"/>
                    </a:ext>
                  </a:extLst>
                </a:gridCol>
              </a:tblGrid>
              <a:tr h="1080123">
                <a:tc>
                  <a:txBody>
                    <a:bodyPr/>
                    <a:lstStyle/>
                    <a:p>
                      <a:r>
                        <a:rPr lang="en-GB" dirty="0" smtClean="0"/>
                        <a:t>Development Objectives</a:t>
                      </a:r>
                    </a:p>
                    <a:p>
                      <a:endParaRPr lang="en-GB" dirty="0"/>
                    </a:p>
                  </a:txBody>
                  <a:tcPr/>
                </a:tc>
                <a:tc>
                  <a:txBody>
                    <a:bodyPr/>
                    <a:lstStyle/>
                    <a:p>
                      <a:r>
                        <a:rPr lang="en-GB" dirty="0" smtClean="0"/>
                        <a:t>Specific Action</a:t>
                      </a:r>
                    </a:p>
                    <a:p>
                      <a:endParaRPr lang="en-GB" dirty="0"/>
                    </a:p>
                  </a:txBody>
                  <a:tcPr/>
                </a:tc>
                <a:tc>
                  <a:txBody>
                    <a:bodyPr/>
                    <a:lstStyle/>
                    <a:p>
                      <a:r>
                        <a:rPr lang="en-GB" dirty="0" smtClean="0"/>
                        <a:t>Barriers and how to overcome them</a:t>
                      </a:r>
                    </a:p>
                    <a:p>
                      <a:endParaRPr lang="en-GB" dirty="0"/>
                    </a:p>
                  </a:txBody>
                  <a:tcPr/>
                </a:tc>
                <a:tc>
                  <a:txBody>
                    <a:bodyPr/>
                    <a:lstStyle/>
                    <a:p>
                      <a:r>
                        <a:rPr lang="en-GB" dirty="0" smtClean="0"/>
                        <a:t>Support required</a:t>
                      </a:r>
                    </a:p>
                    <a:p>
                      <a:endParaRPr lang="en-GB" dirty="0"/>
                    </a:p>
                  </a:txBody>
                  <a:tcPr/>
                </a:tc>
                <a:tc>
                  <a:txBody>
                    <a:bodyPr/>
                    <a:lstStyle/>
                    <a:p>
                      <a:r>
                        <a:rPr lang="en-GB" dirty="0" smtClean="0"/>
                        <a:t>How will I know I have achieved the objective </a:t>
                      </a:r>
                    </a:p>
                    <a:p>
                      <a:endParaRPr lang="en-GB" dirty="0"/>
                    </a:p>
                  </a:txBody>
                  <a:tcPr/>
                </a:tc>
                <a:extLst>
                  <a:ext uri="{0D108BD9-81ED-4DB2-BD59-A6C34878D82A}">
                    <a16:rowId xmlns:a16="http://schemas.microsoft.com/office/drawing/2014/main" val="4011910176"/>
                  </a:ext>
                </a:extLst>
              </a:tr>
              <a:tr h="83722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253958658"/>
                  </a:ext>
                </a:extLst>
              </a:tr>
              <a:tr h="83722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66227193"/>
                  </a:ext>
                </a:extLst>
              </a:tr>
              <a:tr h="837227">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716851569"/>
                  </a:ext>
                </a:extLst>
              </a:tr>
            </a:tbl>
          </a:graphicData>
        </a:graphic>
      </p:graphicFrame>
    </p:spTree>
    <p:extLst>
      <p:ext uri="{BB962C8B-B14F-4D97-AF65-F5344CB8AC3E}">
        <p14:creationId xmlns:p14="http://schemas.microsoft.com/office/powerpoint/2010/main" val="697857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 work</a:t>
            </a:r>
            <a:endParaRPr lang="en-GB" dirty="0"/>
          </a:p>
        </p:txBody>
      </p:sp>
      <p:sp>
        <p:nvSpPr>
          <p:cNvPr id="3" name="Content Placeholder 2"/>
          <p:cNvSpPr>
            <a:spLocks noGrp="1"/>
          </p:cNvSpPr>
          <p:nvPr>
            <p:ph idx="1"/>
          </p:nvPr>
        </p:nvSpPr>
        <p:spPr/>
        <p:txBody>
          <a:bodyPr/>
          <a:lstStyle/>
          <a:p>
            <a:r>
              <a:rPr lang="en-GB" dirty="0" smtClean="0"/>
              <a:t>Complete your PDP, showing development of three/ five employability skills inline with your SMART goal. Using your skills audit and SWOT to highlight your skills gap.</a:t>
            </a:r>
          </a:p>
          <a:p>
            <a:endParaRPr lang="en-GB" dirty="0"/>
          </a:p>
          <a:p>
            <a:r>
              <a:rPr lang="en-GB" dirty="0" smtClean="0"/>
              <a:t>Highlight the learning style questionnaires when specifying actions required to learn the skill (VARK, Honey &amp; Mumford, Kolb)</a:t>
            </a:r>
            <a:endParaRPr lang="en-GB" dirty="0"/>
          </a:p>
        </p:txBody>
      </p:sp>
    </p:spTree>
    <p:extLst>
      <p:ext uri="{BB962C8B-B14F-4D97-AF65-F5344CB8AC3E}">
        <p14:creationId xmlns:p14="http://schemas.microsoft.com/office/powerpoint/2010/main" val="3532259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2287</TotalTime>
  <Words>1689</Words>
  <Application>Microsoft Office PowerPoint</Application>
  <PresentationFormat>On-screen Show (4:3)</PresentationFormat>
  <Paragraphs>250</Paragraphs>
  <Slides>24</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Wingdings 2</vt:lpstr>
      <vt:lpstr>Office Theme</vt:lpstr>
      <vt:lpstr>CertHE Skills for the Workplace Module: BMSW 4005</vt:lpstr>
      <vt:lpstr>* Increasing self awareness- Learning Styles  VARK  Honey &amp; Mumford  * Implications for learning  training * Developing Personnel Development Plan  * Assessment Review </vt:lpstr>
      <vt:lpstr>Self Awareness  </vt:lpstr>
      <vt:lpstr>Take Psychometric tests – Learning styles</vt:lpstr>
      <vt:lpstr>Learning Styles - VARK</vt:lpstr>
      <vt:lpstr>VARK- Questionnaire developed in 1987 by Neil Fleming</vt:lpstr>
      <vt:lpstr>Completing the questionnaire </vt:lpstr>
      <vt:lpstr>Visual</vt:lpstr>
      <vt:lpstr>Auditory</vt:lpstr>
      <vt:lpstr>Read/Write </vt:lpstr>
      <vt:lpstr>Kinesthetic</vt:lpstr>
      <vt:lpstr>Honey &amp; Mumford (1986)– developed by Peter Honey and Alan Mumford.</vt:lpstr>
      <vt:lpstr>Honey &amp; Mumford’s Learning Style</vt:lpstr>
      <vt:lpstr>Honey &amp; Mumford Questionnaire</vt:lpstr>
      <vt:lpstr>Types of Learners </vt:lpstr>
      <vt:lpstr>Types of Learners </vt:lpstr>
      <vt:lpstr>Types of Learners </vt:lpstr>
      <vt:lpstr>Types of Learners </vt:lpstr>
      <vt:lpstr>If you were to set up a new television, What would you do?</vt:lpstr>
      <vt:lpstr>Application of learning styles to University </vt:lpstr>
      <vt:lpstr>Myer Briggs Psychometric Test</vt:lpstr>
      <vt:lpstr>Personal Development Plans</vt:lpstr>
      <vt:lpstr>In class examples</vt:lpstr>
      <vt:lpstr>Home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53</cp:revision>
  <cp:lastPrinted>2018-01-30T12:56:28Z</cp:lastPrinted>
  <dcterms:created xsi:type="dcterms:W3CDTF">2015-04-14T15:21:28Z</dcterms:created>
  <dcterms:modified xsi:type="dcterms:W3CDTF">2021-02-08T18:59:35Z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