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48081B-8E7D-4981-A051-9D1D2D695DF2}" v="40" dt="2026-04-18T19:36:05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7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ersitty diversitty" userId="224b2b5a167cff85" providerId="LiveId" clId="{8B420AA1-BB9D-4499-AD56-E94D19D5E4B6}"/>
    <pc:docChg chg="custSel modSld">
      <pc:chgData name="diversitty diversitty" userId="224b2b5a167cff85" providerId="LiveId" clId="{8B420AA1-BB9D-4499-AD56-E94D19D5E4B6}" dt="2026-04-18T19:36:05.328" v="614"/>
      <pc:docMkLst>
        <pc:docMk/>
      </pc:docMkLst>
      <pc:sldChg chg="addSp delSp modSp mod modTransition modAnim">
        <pc:chgData name="diversitty diversitty" userId="224b2b5a167cff85" providerId="LiveId" clId="{8B420AA1-BB9D-4499-AD56-E94D19D5E4B6}" dt="2026-04-17T19:44:45.724" v="586"/>
        <pc:sldMkLst>
          <pc:docMk/>
          <pc:sldMk cId="2691037545" sldId="256"/>
        </pc:sldMkLst>
        <pc:spChg chg="mod">
          <ac:chgData name="diversitty diversitty" userId="224b2b5a167cff85" providerId="LiveId" clId="{8B420AA1-BB9D-4499-AD56-E94D19D5E4B6}" dt="2026-04-17T19:42:45.475" v="580" actId="255"/>
          <ac:spMkLst>
            <pc:docMk/>
            <pc:sldMk cId="2691037545" sldId="256"/>
            <ac:spMk id="3" creationId="{6CC575C1-B186-9716-EAB4-33245B70F4C8}"/>
          </ac:spMkLst>
        </pc:spChg>
        <pc:picChg chg="add del mod ord">
          <ac:chgData name="diversitty diversitty" userId="224b2b5a167cff85" providerId="LiveId" clId="{8B420AA1-BB9D-4499-AD56-E94D19D5E4B6}" dt="2026-04-17T19:43:38.817" v="583"/>
          <ac:picMkLst>
            <pc:docMk/>
            <pc:sldMk cId="2691037545" sldId="256"/>
            <ac:picMk id="6" creationId="{01AAE79C-3A0D-4B65-85DF-7E07A6695001}"/>
          </ac:picMkLst>
        </pc:picChg>
        <pc:picChg chg="add del mod">
          <ac:chgData name="diversitty diversitty" userId="224b2b5a167cff85" providerId="LiveId" clId="{8B420AA1-BB9D-4499-AD56-E94D19D5E4B6}" dt="2026-04-17T19:44:22.875" v="585"/>
          <ac:picMkLst>
            <pc:docMk/>
            <pc:sldMk cId="2691037545" sldId="256"/>
            <ac:picMk id="7" creationId="{04476E7F-0571-0076-E7C8-C35609893E96}"/>
          </ac:picMkLst>
        </pc:picChg>
        <pc:picChg chg="add del mod ord">
          <ac:chgData name="diversitty diversitty" userId="224b2b5a167cff85" providerId="LiveId" clId="{8B420AA1-BB9D-4499-AD56-E94D19D5E4B6}" dt="2026-04-17T19:44:45.724" v="586"/>
          <ac:picMkLst>
            <pc:docMk/>
            <pc:sldMk cId="2691037545" sldId="256"/>
            <ac:picMk id="11" creationId="{7E414E45-EC27-94F7-A350-B6AC4BA3D833}"/>
          </ac:picMkLst>
        </pc:picChg>
        <pc:picChg chg="add mod">
          <ac:chgData name="diversitty diversitty" userId="224b2b5a167cff85" providerId="LiveId" clId="{8B420AA1-BB9D-4499-AD56-E94D19D5E4B6}" dt="2026-04-17T19:44:45.724" v="586"/>
          <ac:picMkLst>
            <pc:docMk/>
            <pc:sldMk cId="2691037545" sldId="256"/>
            <ac:picMk id="12" creationId="{F5D46014-5F15-B9A4-1BA4-86DF8E531051}"/>
          </ac:picMkLst>
        </pc:picChg>
        <pc:picChg chg="del">
          <ac:chgData name="diversitty diversitty" userId="224b2b5a167cff85" providerId="LiveId" clId="{8B420AA1-BB9D-4499-AD56-E94D19D5E4B6}" dt="2026-04-17T19:43:32.510" v="582"/>
          <ac:picMkLst>
            <pc:docMk/>
            <pc:sldMk cId="2691037545" sldId="256"/>
            <ac:picMk id="23" creationId="{EA542E57-F235-57CB-7E8C-2DA58530B903}"/>
          </ac:picMkLst>
        </pc:picChg>
      </pc:sldChg>
      <pc:sldChg chg="addSp delSp modSp mod modTransition modAnim">
        <pc:chgData name="diversitty diversitty" userId="224b2b5a167cff85" providerId="LiveId" clId="{8B420AA1-BB9D-4499-AD56-E94D19D5E4B6}" dt="2026-04-18T19:22:40.751" v="601"/>
        <pc:sldMkLst>
          <pc:docMk/>
          <pc:sldMk cId="502647929" sldId="260"/>
        </pc:sldMkLst>
        <pc:picChg chg="del">
          <ac:chgData name="diversitty diversitty" userId="224b2b5a167cff85" providerId="LiveId" clId="{8B420AA1-BB9D-4499-AD56-E94D19D5E4B6}" dt="2026-04-18T19:19:19.360" v="595"/>
          <ac:picMkLst>
            <pc:docMk/>
            <pc:sldMk cId="502647929" sldId="260"/>
            <ac:picMk id="8" creationId="{C8EAFF27-E192-104B-A87D-AFA2F5F1E69D}"/>
          </ac:picMkLst>
        </pc:picChg>
        <pc:picChg chg="add del mod ord">
          <ac:chgData name="diversitty diversitty" userId="224b2b5a167cff85" providerId="LiveId" clId="{8B420AA1-BB9D-4499-AD56-E94D19D5E4B6}" dt="2026-04-18T19:19:54.728" v="596"/>
          <ac:picMkLst>
            <pc:docMk/>
            <pc:sldMk cId="502647929" sldId="260"/>
            <ac:picMk id="14" creationId="{05F03E2B-3BEF-A1F9-F417-0225937667F2}"/>
          </ac:picMkLst>
        </pc:picChg>
        <pc:picChg chg="add del mod">
          <ac:chgData name="diversitty diversitty" userId="224b2b5a167cff85" providerId="LiveId" clId="{8B420AA1-BB9D-4499-AD56-E94D19D5E4B6}" dt="2026-04-18T19:20:08.773" v="598"/>
          <ac:picMkLst>
            <pc:docMk/>
            <pc:sldMk cId="502647929" sldId="260"/>
            <ac:picMk id="15" creationId="{4EFE28F5-E56C-5919-74DA-1A600522A137}"/>
          </ac:picMkLst>
        </pc:picChg>
        <pc:picChg chg="add del mod ord">
          <ac:chgData name="diversitty diversitty" userId="224b2b5a167cff85" providerId="LiveId" clId="{8B420AA1-BB9D-4499-AD56-E94D19D5E4B6}" dt="2026-04-18T19:20:44.564" v="599"/>
          <ac:picMkLst>
            <pc:docMk/>
            <pc:sldMk cId="502647929" sldId="260"/>
            <ac:picMk id="18" creationId="{24C24998-C538-EBC7-4445-3A128C708E78}"/>
          </ac:picMkLst>
        </pc:picChg>
        <pc:picChg chg="add del mod">
          <ac:chgData name="diversitty diversitty" userId="224b2b5a167cff85" providerId="LiveId" clId="{8B420AA1-BB9D-4499-AD56-E94D19D5E4B6}" dt="2026-04-18T19:21:32.968" v="600"/>
          <ac:picMkLst>
            <pc:docMk/>
            <pc:sldMk cId="502647929" sldId="260"/>
            <ac:picMk id="19" creationId="{61F6C536-61B7-080B-44C3-59EC52BE0753}"/>
          </ac:picMkLst>
        </pc:picChg>
        <pc:picChg chg="add mod">
          <ac:chgData name="diversitty diversitty" userId="224b2b5a167cff85" providerId="LiveId" clId="{8B420AA1-BB9D-4499-AD56-E94D19D5E4B6}" dt="2026-04-18T19:22:40.751" v="601"/>
          <ac:picMkLst>
            <pc:docMk/>
            <pc:sldMk cId="502647929" sldId="260"/>
            <ac:picMk id="28" creationId="{BB83E88A-75A1-62F2-161C-15E5F426B764}"/>
          </ac:picMkLst>
        </pc:picChg>
      </pc:sldChg>
      <pc:sldChg chg="addSp delSp modSp mod modTransition modAnim">
        <pc:chgData name="diversitty diversitty" userId="224b2b5a167cff85" providerId="LiveId" clId="{8B420AA1-BB9D-4499-AD56-E94D19D5E4B6}" dt="2026-04-18T19:28:49.260" v="606"/>
        <pc:sldMkLst>
          <pc:docMk/>
          <pc:sldMk cId="4065634044" sldId="263"/>
        </pc:sldMkLst>
        <pc:picChg chg="del">
          <ac:chgData name="diversitty diversitty" userId="224b2b5a167cff85" providerId="LiveId" clId="{8B420AA1-BB9D-4499-AD56-E94D19D5E4B6}" dt="2026-04-18T19:25:58.466" v="602"/>
          <ac:picMkLst>
            <pc:docMk/>
            <pc:sldMk cId="4065634044" sldId="263"/>
            <ac:picMk id="8" creationId="{66E14776-739E-ED49-1584-26874022BFA4}"/>
          </ac:picMkLst>
        </pc:picChg>
        <pc:picChg chg="add del mod">
          <ac:chgData name="diversitty diversitty" userId="224b2b5a167cff85" providerId="LiveId" clId="{8B420AA1-BB9D-4499-AD56-E94D19D5E4B6}" dt="2026-04-18T19:28:08.829" v="605"/>
          <ac:picMkLst>
            <pc:docMk/>
            <pc:sldMk cId="4065634044" sldId="263"/>
            <ac:picMk id="15" creationId="{71A1EA44-AD04-865D-650B-C8A31A8CCB03}"/>
          </ac:picMkLst>
        </pc:picChg>
        <pc:picChg chg="add del mod ord">
          <ac:chgData name="diversitty diversitty" userId="224b2b5a167cff85" providerId="LiveId" clId="{8B420AA1-BB9D-4499-AD56-E94D19D5E4B6}" dt="2026-04-18T19:28:49.260" v="606"/>
          <ac:picMkLst>
            <pc:docMk/>
            <pc:sldMk cId="4065634044" sldId="263"/>
            <ac:picMk id="18" creationId="{E7B6AEF4-E36B-3B42-0D58-015D8FE560C5}"/>
          </ac:picMkLst>
        </pc:picChg>
        <pc:picChg chg="add mod">
          <ac:chgData name="diversitty diversitty" userId="224b2b5a167cff85" providerId="LiveId" clId="{8B420AA1-BB9D-4499-AD56-E94D19D5E4B6}" dt="2026-04-18T19:28:49.260" v="606"/>
          <ac:picMkLst>
            <pc:docMk/>
            <pc:sldMk cId="4065634044" sldId="263"/>
            <ac:picMk id="19" creationId="{D3B490AA-AB41-D92F-671C-B474623A5635}"/>
          </ac:picMkLst>
        </pc:picChg>
      </pc:sldChg>
      <pc:sldChg chg="addSp delSp modSp mod modTransition modAnim">
        <pc:chgData name="diversitty diversitty" userId="224b2b5a167cff85" providerId="LiveId" clId="{8B420AA1-BB9D-4499-AD56-E94D19D5E4B6}" dt="2026-04-17T08:13:08.105" v="8"/>
        <pc:sldMkLst>
          <pc:docMk/>
          <pc:sldMk cId="3253919830" sldId="267"/>
        </pc:sldMkLst>
        <pc:picChg chg="del">
          <ac:chgData name="diversitty diversitty" userId="224b2b5a167cff85" providerId="LiveId" clId="{8B420AA1-BB9D-4499-AD56-E94D19D5E4B6}" dt="2026-04-17T08:09:35.597" v="4"/>
          <ac:picMkLst>
            <pc:docMk/>
            <pc:sldMk cId="3253919830" sldId="267"/>
            <ac:picMk id="8" creationId="{F8EE86D7-596E-D783-DD59-08B409A96FB5}"/>
          </ac:picMkLst>
        </pc:picChg>
        <pc:picChg chg="add del mod ord">
          <ac:chgData name="diversitty diversitty" userId="224b2b5a167cff85" providerId="LiveId" clId="{8B420AA1-BB9D-4499-AD56-E94D19D5E4B6}" dt="2026-04-17T08:10:09.590" v="5"/>
          <ac:picMkLst>
            <pc:docMk/>
            <pc:sldMk cId="3253919830" sldId="267"/>
            <ac:picMk id="19" creationId="{86DE3320-A32E-BACC-6EA3-8E51AA445BB1}"/>
          </ac:picMkLst>
        </pc:picChg>
        <pc:picChg chg="add del mod">
          <ac:chgData name="diversitty diversitty" userId="224b2b5a167cff85" providerId="LiveId" clId="{8B420AA1-BB9D-4499-AD56-E94D19D5E4B6}" dt="2026-04-17T08:12:25.574" v="7"/>
          <ac:picMkLst>
            <pc:docMk/>
            <pc:sldMk cId="3253919830" sldId="267"/>
            <ac:picMk id="20" creationId="{F7325D1D-A185-5F3C-DC5B-7ABBCF500E5D}"/>
          </ac:picMkLst>
        </pc:picChg>
        <pc:picChg chg="add del mod ord">
          <ac:chgData name="diversitty diversitty" userId="224b2b5a167cff85" providerId="LiveId" clId="{8B420AA1-BB9D-4499-AD56-E94D19D5E4B6}" dt="2026-04-17T08:13:08.105" v="8"/>
          <ac:picMkLst>
            <pc:docMk/>
            <pc:sldMk cId="3253919830" sldId="267"/>
            <ac:picMk id="35" creationId="{CAD1DC84-3241-07B9-E0A0-E47006BA52F7}"/>
          </ac:picMkLst>
        </pc:picChg>
        <pc:picChg chg="add mod">
          <ac:chgData name="diversitty diversitty" userId="224b2b5a167cff85" providerId="LiveId" clId="{8B420AA1-BB9D-4499-AD56-E94D19D5E4B6}" dt="2026-04-17T08:13:08.105" v="8"/>
          <ac:picMkLst>
            <pc:docMk/>
            <pc:sldMk cId="3253919830" sldId="267"/>
            <ac:picMk id="36" creationId="{82F4A7F7-83DC-FDAF-3F92-98FFBFDC1FFD}"/>
          </ac:picMkLst>
        </pc:picChg>
      </pc:sldChg>
      <pc:sldChg chg="addSp delSp modSp mod modTransition modAnim">
        <pc:chgData name="diversitty diversitty" userId="224b2b5a167cff85" providerId="LiveId" clId="{8B420AA1-BB9D-4499-AD56-E94D19D5E4B6}" dt="2026-04-18T19:36:05.328" v="614"/>
        <pc:sldMkLst>
          <pc:docMk/>
          <pc:sldMk cId="1376562935" sldId="269"/>
        </pc:sldMkLst>
        <pc:picChg chg="del">
          <ac:chgData name="diversitty diversitty" userId="224b2b5a167cff85" providerId="LiveId" clId="{8B420AA1-BB9D-4499-AD56-E94D19D5E4B6}" dt="2026-04-17T08:05:14.207" v="1"/>
          <ac:picMkLst>
            <pc:docMk/>
            <pc:sldMk cId="1376562935" sldId="269"/>
            <ac:picMk id="8" creationId="{E890EE24-C47F-5688-36B3-28C00C0ED35C}"/>
          </ac:picMkLst>
        </pc:picChg>
        <pc:picChg chg="add del mod">
          <ac:chgData name="diversitty diversitty" userId="224b2b5a167cff85" providerId="LiveId" clId="{8B420AA1-BB9D-4499-AD56-E94D19D5E4B6}" dt="2026-04-18T19:34:14.204" v="610"/>
          <ac:picMkLst>
            <pc:docMk/>
            <pc:sldMk cId="1376562935" sldId="269"/>
            <ac:picMk id="11" creationId="{7D9AF3BE-E7D6-150D-45D2-8DE936EB599E}"/>
          </ac:picMkLst>
        </pc:picChg>
        <pc:picChg chg="add del mod ord">
          <ac:chgData name="diversitty diversitty" userId="224b2b5a167cff85" providerId="LiveId" clId="{8B420AA1-BB9D-4499-AD56-E94D19D5E4B6}" dt="2026-04-18T19:34:52.899" v="611"/>
          <ac:picMkLst>
            <pc:docMk/>
            <pc:sldMk cId="1376562935" sldId="269"/>
            <ac:picMk id="15" creationId="{0A4C3628-2D01-560E-61AE-B09407C8921A}"/>
          </ac:picMkLst>
        </pc:picChg>
        <pc:picChg chg="add del mod">
          <ac:chgData name="diversitty diversitty" userId="224b2b5a167cff85" providerId="LiveId" clId="{8B420AA1-BB9D-4499-AD56-E94D19D5E4B6}" dt="2026-04-18T19:34:57.174" v="613"/>
          <ac:picMkLst>
            <pc:docMk/>
            <pc:sldMk cId="1376562935" sldId="269"/>
            <ac:picMk id="16" creationId="{E33E7D5C-54A7-955C-5F8A-417A67416C98}"/>
          </ac:picMkLst>
        </pc:picChg>
        <pc:picChg chg="add del mod ord">
          <ac:chgData name="diversitty diversitty" userId="224b2b5a167cff85" providerId="LiveId" clId="{8B420AA1-BB9D-4499-AD56-E94D19D5E4B6}" dt="2026-04-17T08:06:06.114" v="2"/>
          <ac:picMkLst>
            <pc:docMk/>
            <pc:sldMk cId="1376562935" sldId="269"/>
            <ac:picMk id="18" creationId="{0F46C485-6491-8DA5-76A9-745B0CAD9E9A}"/>
          </ac:picMkLst>
        </pc:picChg>
        <pc:picChg chg="add del mod">
          <ac:chgData name="diversitty diversitty" userId="224b2b5a167cff85" providerId="LiveId" clId="{8B420AA1-BB9D-4499-AD56-E94D19D5E4B6}" dt="2026-04-18T19:33:05.676" v="607"/>
          <ac:picMkLst>
            <pc:docMk/>
            <pc:sldMk cId="1376562935" sldId="269"/>
            <ac:picMk id="19" creationId="{23E9DAA7-A0BA-0AAA-54AB-4FF5917AA7EF}"/>
          </ac:picMkLst>
        </pc:picChg>
        <pc:picChg chg="add del mod ord">
          <ac:chgData name="diversitty diversitty" userId="224b2b5a167cff85" providerId="LiveId" clId="{8B420AA1-BB9D-4499-AD56-E94D19D5E4B6}" dt="2026-04-18T19:36:05.328" v="614"/>
          <ac:picMkLst>
            <pc:docMk/>
            <pc:sldMk cId="1376562935" sldId="269"/>
            <ac:picMk id="20" creationId="{CD04E51B-9BC9-2CFF-0C6C-473CAB07F262}"/>
          </ac:picMkLst>
        </pc:picChg>
        <pc:picChg chg="add mod">
          <ac:chgData name="diversitty diversitty" userId="224b2b5a167cff85" providerId="LiveId" clId="{8B420AA1-BB9D-4499-AD56-E94D19D5E4B6}" dt="2026-04-18T19:36:05.328" v="614"/>
          <ac:picMkLst>
            <pc:docMk/>
            <pc:sldMk cId="1376562935" sldId="269"/>
            <ac:picMk id="21" creationId="{75C19005-3742-C532-F653-0FC87CDA75EE}"/>
          </ac:picMkLst>
        </pc:picChg>
      </pc:sldChg>
      <pc:sldChg chg="addSp delSp modSp mod modTransition modAnim">
        <pc:chgData name="diversitty diversitty" userId="224b2b5a167cff85" providerId="LiveId" clId="{8B420AA1-BB9D-4499-AD56-E94D19D5E4B6}" dt="2026-04-18T19:14:29.858" v="593"/>
        <pc:sldMkLst>
          <pc:docMk/>
          <pc:sldMk cId="4170809022" sldId="271"/>
        </pc:sldMkLst>
        <pc:spChg chg="mod">
          <ac:chgData name="diversitty diversitty" userId="224b2b5a167cff85" providerId="LiveId" clId="{8B420AA1-BB9D-4499-AD56-E94D19D5E4B6}" dt="2026-04-17T19:33:48.083" v="383" actId="20577"/>
          <ac:spMkLst>
            <pc:docMk/>
            <pc:sldMk cId="4170809022" sldId="271"/>
            <ac:spMk id="3" creationId="{7166C73C-8F17-A9DD-2E69-601DF74DD7C8}"/>
          </ac:spMkLst>
        </pc:spChg>
        <pc:picChg chg="add del mod ord">
          <ac:chgData name="diversitty diversitty" userId="224b2b5a167cff85" providerId="LiveId" clId="{8B420AA1-BB9D-4499-AD56-E94D19D5E4B6}" dt="2026-04-18T19:09:53.958" v="589"/>
          <ac:picMkLst>
            <pc:docMk/>
            <pc:sldMk cId="4170809022" sldId="271"/>
            <ac:picMk id="6" creationId="{C31BF59E-4133-B24E-ADF6-9D693905D7D8}"/>
          </ac:picMkLst>
        </pc:picChg>
        <pc:picChg chg="add del mod">
          <ac:chgData name="diversitty diversitty" userId="224b2b5a167cff85" providerId="LiveId" clId="{8B420AA1-BB9D-4499-AD56-E94D19D5E4B6}" dt="2026-04-18T19:10:32.684" v="590"/>
          <ac:picMkLst>
            <pc:docMk/>
            <pc:sldMk cId="4170809022" sldId="271"/>
            <ac:picMk id="7" creationId="{BF0BE1F7-2DC5-A34B-E568-1964D5F39A43}"/>
          </ac:picMkLst>
        </pc:picChg>
        <pc:picChg chg="add del mod">
          <ac:chgData name="diversitty diversitty" userId="224b2b5a167cff85" providerId="LiveId" clId="{8B420AA1-BB9D-4499-AD56-E94D19D5E4B6}" dt="2026-04-18T19:12:51.935" v="592"/>
          <ac:picMkLst>
            <pc:docMk/>
            <pc:sldMk cId="4170809022" sldId="271"/>
            <ac:picMk id="13" creationId="{68C5D738-2314-88F3-25AE-8C801A7124D1}"/>
          </ac:picMkLst>
        </pc:picChg>
        <pc:picChg chg="add del mod ord">
          <ac:chgData name="diversitty diversitty" userId="224b2b5a167cff85" providerId="LiveId" clId="{8B420AA1-BB9D-4499-AD56-E94D19D5E4B6}" dt="2026-04-17T11:14:56.959" v="11"/>
          <ac:picMkLst>
            <pc:docMk/>
            <pc:sldMk cId="4170809022" sldId="271"/>
            <ac:picMk id="15" creationId="{B647F6F7-0BBD-3440-F38E-C75C684CE289}"/>
          </ac:picMkLst>
        </pc:picChg>
        <pc:picChg chg="add del mod">
          <ac:chgData name="diversitty diversitty" userId="224b2b5a167cff85" providerId="LiveId" clId="{8B420AA1-BB9D-4499-AD56-E94D19D5E4B6}" dt="2026-04-17T11:15:23.562" v="13"/>
          <ac:picMkLst>
            <pc:docMk/>
            <pc:sldMk cId="4170809022" sldId="271"/>
            <ac:picMk id="16" creationId="{49BBA55F-5379-6B91-ED37-60469A55EAF2}"/>
          </ac:picMkLst>
        </pc:picChg>
        <pc:picChg chg="add mod">
          <ac:chgData name="diversitty diversitty" userId="224b2b5a167cff85" providerId="LiveId" clId="{8B420AA1-BB9D-4499-AD56-E94D19D5E4B6}" dt="2026-04-18T19:14:29.858" v="593"/>
          <ac:picMkLst>
            <pc:docMk/>
            <pc:sldMk cId="4170809022" sldId="271"/>
            <ac:picMk id="19" creationId="{067D0A21-DED2-6596-2232-BF3FEF980C64}"/>
          </ac:picMkLst>
        </pc:picChg>
        <pc:picChg chg="add del mod ord">
          <ac:chgData name="diversitty diversitty" userId="224b2b5a167cff85" providerId="LiveId" clId="{8B420AA1-BB9D-4499-AD56-E94D19D5E4B6}" dt="2026-04-17T11:16:06.208" v="14"/>
          <ac:picMkLst>
            <pc:docMk/>
            <pc:sldMk cId="4170809022" sldId="271"/>
            <ac:picMk id="19" creationId="{6C404B67-2EBD-AED6-35BA-336598AA966E}"/>
          </ac:picMkLst>
        </pc:picChg>
        <pc:picChg chg="add del mod">
          <ac:chgData name="diversitty diversitty" userId="224b2b5a167cff85" providerId="LiveId" clId="{8B420AA1-BB9D-4499-AD56-E94D19D5E4B6}" dt="2026-04-17T11:16:33.850" v="16"/>
          <ac:picMkLst>
            <pc:docMk/>
            <pc:sldMk cId="4170809022" sldId="271"/>
            <ac:picMk id="20" creationId="{E7CEF901-C993-928B-C34D-2CB39C2C4306}"/>
          </ac:picMkLst>
        </pc:picChg>
        <pc:picChg chg="add del mod ord">
          <ac:chgData name="diversitty diversitty" userId="224b2b5a167cff85" providerId="LiveId" clId="{8B420AA1-BB9D-4499-AD56-E94D19D5E4B6}" dt="2026-04-17T11:17:40.020" v="17"/>
          <ac:picMkLst>
            <pc:docMk/>
            <pc:sldMk cId="4170809022" sldId="271"/>
            <ac:picMk id="25" creationId="{95B9054C-205C-D9AE-658E-3B21BC509C5E}"/>
          </ac:picMkLst>
        </pc:picChg>
        <pc:picChg chg="add del mod">
          <ac:chgData name="diversitty diversitty" userId="224b2b5a167cff85" providerId="LiveId" clId="{8B420AA1-BB9D-4499-AD56-E94D19D5E4B6}" dt="2026-04-17T11:20:24.180" v="19"/>
          <ac:picMkLst>
            <pc:docMk/>
            <pc:sldMk cId="4170809022" sldId="271"/>
            <ac:picMk id="26" creationId="{B98DA9BA-A7D3-ADE5-195C-D2368A25DAD3}"/>
          </ac:picMkLst>
        </pc:picChg>
        <pc:picChg chg="add del mod ord">
          <ac:chgData name="diversitty diversitty" userId="224b2b5a167cff85" providerId="LiveId" clId="{8B420AA1-BB9D-4499-AD56-E94D19D5E4B6}" dt="2026-04-17T11:21:24.972" v="20"/>
          <ac:picMkLst>
            <pc:docMk/>
            <pc:sldMk cId="4170809022" sldId="271"/>
            <ac:picMk id="36" creationId="{57ABB6A9-7B53-588F-E0BF-AD826790DBD9}"/>
          </ac:picMkLst>
        </pc:picChg>
        <pc:picChg chg="add del mod">
          <ac:chgData name="diversitty diversitty" userId="224b2b5a167cff85" providerId="LiveId" clId="{8B420AA1-BB9D-4499-AD56-E94D19D5E4B6}" dt="2026-04-18T19:09:41.830" v="588"/>
          <ac:picMkLst>
            <pc:docMk/>
            <pc:sldMk cId="4170809022" sldId="271"/>
            <ac:picMk id="37" creationId="{69EAEFFE-03E4-34CA-4A93-D231BBD464CA}"/>
          </ac:picMkLst>
        </pc:picChg>
        <pc:picChg chg="del">
          <ac:chgData name="diversitty diversitty" userId="224b2b5a167cff85" providerId="LiveId" clId="{8B420AA1-BB9D-4499-AD56-E94D19D5E4B6}" dt="2026-04-17T11:14:24.322" v="10"/>
          <ac:picMkLst>
            <pc:docMk/>
            <pc:sldMk cId="4170809022" sldId="271"/>
            <ac:picMk id="39" creationId="{C3519F05-B843-BBAA-EEE8-A02F3927EC4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116646-D3EF-4D73-B790-2B01C323C7E9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40AAAD-90FE-4E98-955F-D728C813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59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3E660-4EE9-EB30-6350-0E24AB786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419518-5A87-B7CE-2CC2-7F84476740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538B4-8003-A2E4-5472-C74F37C2C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EACD2-7263-437D-F6DA-A7A864A9D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80D87-3ED4-6974-A112-5DA2351C6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4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9F198-4AC7-200C-D4D1-133F468A4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C1D9B-AD92-73CA-C1D9-1CA59EBD1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38753-6F65-043C-8F63-E596F437D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627B6-966F-1755-B5C3-726B0DE40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D2591-F46F-06ED-4058-765B13044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72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D55D8-C665-DB77-F3B3-0EA6C7D9D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F424F-8F38-E234-5AFA-3A8B6222E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DA3AF-F2F5-37CB-681C-73FCDD7AA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187EC-1407-0A72-3983-2E68CD52D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C46F1-20FA-4E0D-F9DF-5AAB4F24B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69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DA8F-1123-0748-9ED5-9463A8707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EB201-3D39-E9A0-895C-027311C378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99338-373D-62BA-4691-DC1E2EBCCF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D89C1-53F7-C45D-7E8C-90C45B212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BF00D-57B1-54D0-AD40-945B17825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7C2C-6969-FF95-A360-375259625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24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39785-E2E9-8BBD-160A-0BA10D924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E2973B-32E2-DB79-8A85-5D5C6C836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7EDBC-9295-BEC3-88D7-D10D77B02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8EE89D-BBAB-3E4A-4620-8FF3079663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DD56FB-701E-BEED-0332-13C84BD544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5B7C06-356E-96F8-6936-0453FCAA2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8D19E-46F0-38DA-2FF9-744BD2B86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4A06D8-6D16-0ED8-7A2F-67ACC3D52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934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24FE2-5DE7-3D1B-6305-1E3848B98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7E485E-1182-653A-ECA2-3769CCEC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3257A-8E5D-3278-B587-46214EBD9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AB3F4-3216-287E-443C-7311F08E3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706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6EA7AE-C158-E8E7-DD40-EBC6A41D7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2F91C5-9F16-F6CB-3B96-3CEFECB15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64B23C-E6CC-A078-77D3-E25B9FC92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1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FAEA-E21F-FDD1-1A31-C339272B7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A9CDB-A37D-DE7B-C55F-A535EEF97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7B053A-C3E2-6DDB-917B-059003E82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F8FDF-E8F3-EFBD-F323-FB4B68EA0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E1530-6C36-130C-D19A-79E0BDE68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7A619D-9E3B-1829-C9C8-3F3A4F943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77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A813-F098-E88A-0C97-843E39F49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BB3B8C-D36E-04BA-B903-C1A43BC0B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58CCCF-3E87-640C-FF48-5212AB0717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6F6DE-190F-4EF6-E758-DDD4C7F67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614B3-EE5A-30D1-C4D2-459EF4F9A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7A1CA8-98B5-18C3-96DE-E4682FD07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38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3FDE-1075-483D-94E0-7E22FC72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78C959-31E6-4592-4B00-FFD59B018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80B1C-E4C4-EEA7-EA83-4E20EA9A6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0287E-DBCD-6C3C-D703-3E993C984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51C9E-F16B-45A3-C9C8-8DB7CDEF1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04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4AD96B-520C-CE0C-F0DB-37D17BBE30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B1697-ADB5-ECF5-CE8B-A3570601A0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A5042-CC1D-D700-7974-5051E035C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35ABF-0269-BEC0-0CE1-1DDE53DAB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7A9D7-D850-208F-A5DF-D75E383DF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576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C15281-1A0A-BB6C-88A4-FD907FFCA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AE7BE-D148-4C55-E471-A24BC2D867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02275-862F-4492-DE57-F503FF0D5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AFE8AD-D280-43CC-97CF-6A4AC252850C}" type="datetimeFigureOut">
              <a:rPr lang="en-GB" smtClean="0"/>
              <a:t>18/04/2026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F7720-AD4C-BBEA-256D-E66B184F29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B5082-03F1-B3F3-6221-44C1A36E6C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A5845D-93BA-4C6A-849F-FB852841E8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187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5035C-CC12-CA6D-C6C5-D6003EAD2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0745" y="-2400483"/>
            <a:ext cx="9144000" cy="2387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C575C1-B186-9716-EAB4-33245B70F4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66929"/>
            <a:ext cx="9351745" cy="5048662"/>
          </a:xfrm>
        </p:spPr>
        <p:txBody>
          <a:bodyPr>
            <a:normAutofit fontScale="25000" lnSpcReduction="200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Name</a:t>
            </a:r>
            <a:r>
              <a:rPr kumimoji="0" lang="en-GB" altLang="en-US" sz="12800" b="1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 </a:t>
            </a:r>
            <a:r>
              <a:rPr kumimoji="0" lang="en-GB" altLang="en-US" sz="1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Albert Buxton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ID: </a:t>
            </a:r>
            <a:r>
              <a:rPr kumimoji="0" lang="en-GB" altLang="en-US" sz="1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2427263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Title </a:t>
            </a:r>
            <a:r>
              <a:rPr kumimoji="0" lang="en-GB" altLang="en-US" sz="1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Introduction to Physiology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Number</a:t>
            </a:r>
            <a:r>
              <a:rPr kumimoji="0" lang="en-GB" altLang="en-US" sz="1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BMHP5023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Assignment Number</a:t>
            </a:r>
            <a:r>
              <a:rPr kumimoji="0" lang="en-GB" altLang="en-US" sz="12800" b="1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GB" altLang="en-US" sz="1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Component 2</a:t>
            </a:r>
            <a:endParaRPr kumimoji="0" lang="en-GB" altLang="en-US" sz="12800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1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Assignment Title</a:t>
            </a:r>
            <a:r>
              <a:rPr kumimoji="0" lang="en-GB" altLang="en-US" sz="12800" b="1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280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2800" b="1" i="0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Lecturer’s Name</a:t>
            </a:r>
            <a:r>
              <a:rPr kumimoji="0" lang="en-GB" altLang="en-US" sz="12800" b="1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GB" altLang="en-US" sz="1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Lou Wells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11200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GB" altLang="en-US" sz="11200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5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9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altLang="en-US" sz="3200" b="1" i="1" u="sng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GB" altLang="en-US" sz="3200" b="1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5D46014-5F15-B9A4-1BA4-86DF8E5310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103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16"/>
    </mc:Choice>
    <mc:Fallback xmlns="">
      <p:transition spd="slow" advTm="194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6FB41-866B-BDD3-AA7D-BB30959E8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6C73C-8F17-A9DD-2E69-601DF74DD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86" y="2818992"/>
            <a:ext cx="4243589" cy="382529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In the UK, stroke is a major cause of disability  and it  affects about 100,000 annually (NHS, 2023).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Majority of cases are ischaemic stroke (Campbell et al., 2019).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Anatomy, illness effect, patient profile, risk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en-GB" sz="1800" dirty="0"/>
              <a:t>, and an evidence-based treatment strategy are all included in this presentation (NICE, 2023).</a:t>
            </a:r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4D80EC37-8C97-8D17-4617-B2C31D491B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1" r="1843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067D0A21-DED2-6596-2232-BF3FEF980C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7080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419"/>
    </mc:Choice>
    <mc:Fallback>
      <p:transition spd="slow" advTm="75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5456-2166-CF04-6DCF-343C03882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br>
              <a:rPr kumimoji="0" lang="en-GB" sz="3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3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30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Anatomy &amp; Physiology</a:t>
            </a:r>
            <a:br>
              <a:rPr kumimoji="0" lang="en-GB" sz="3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30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DFE69-C1FE-9231-196F-9BF89E88F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6184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brain requires continuous blood flow to function (Smith et al., 2020).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Circle of Willis provides collateral circulation (Patel &amp; Green, 2021).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Neurons communicate via electrochemical signalling (Brown et al.,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FADC77-4807-CDBD-2A09-72C015DF56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3" r="2111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2F163936-F87A-139B-BE6B-AC8922D5AA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917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50"/>
    </mc:Choice>
    <mc:Fallback xmlns="">
      <p:transition spd="slow" advTm="32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346A2-E825-9B68-EB5C-13329E907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Impact of Stroke on Body Functioning 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4F420-51F4-F1E8-2236-6F1E86464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8"/>
            <a:ext cx="4368602" cy="398510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Ischaemic stroke leads to decreased oxygen and glucose supply → neuronal death (Campbell et al., 2019).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Left MCA stroke affects motor, sensory, and speech functions (Williams &amp; Ahmed, 2020).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Inflammation and oedema worsen deficits (Jones et al.,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9036F7-B547-BCEB-C03F-59B9FF7C41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6" r="2052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18A20CE-03FE-F9CC-0A77-12D18A20B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3381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97"/>
    </mc:Choice>
    <mc:Fallback xmlns="">
      <p:transition spd="slow" advTm="4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DC416E-482E-5352-0DEC-3E1DEAEDE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Fictional Patient Profile</a:t>
            </a:r>
            <a:b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143AB-BB58-4701-2070-C503899E7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58491" cy="3659732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Alfred Agyemang, 63, with hypertension, diabetes, and high cholesterol — three characteristics of stroke risk (Clarke &amp; Evans, 2020).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Signs consistent with left MCA stroke (Williams &amp; Ahmed,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750F2C-2251-9241-40E2-922FEA05C4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4" r="13512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BB83E88A-75A1-62F2-161C-15E5F426B7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2647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81"/>
    </mc:Choice>
    <mc:Fallback>
      <p:transition spd="slow" advTm="32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B42FCB-852A-08CC-A72E-0BF394CD2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4200" b="1"/>
            </a:br>
            <a:br>
              <a:rPr lang="en-GB" sz="4200" b="1"/>
            </a:br>
            <a:r>
              <a:rPr lang="en-GB" sz="4200" b="1"/>
              <a:t>Risk Factors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80FC2-8EBE-7633-43CA-5E5C9C473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, diabetes,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cholesterol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smoking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(Green et al., 2021).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high-salt diet, lack of exercise and alcohol use are some of lifestyle factors (Patel &amp; Green, 2021).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risk is increased if these disorders run in the family (Brown et al.,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DABE7-FEE6-9FDE-F163-2BA57235DA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A8F9BAF-04D9-D0F2-1E2A-86CE34563D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009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804"/>
    </mc:Choice>
    <mc:Fallback xmlns="">
      <p:transition spd="slow" advTm="43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2AFE8-12A3-8700-81EC-A8EC23DD3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3000" b="1" dirty="0"/>
            </a:br>
            <a:br>
              <a:rPr lang="en-GB" sz="3000" b="1" dirty="0"/>
            </a:br>
            <a:r>
              <a:rPr lang="en-GB" sz="3000" b="1" dirty="0"/>
              <a:t>First Assessment Requirements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2E9C0-9551-11FF-6AC2-53E5669E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Fast identification by the use of the FAST instrument (NHS, 2023).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Using the ABCDE method to guarantee instant safety (Smith et al., 2020).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prevent aspiration, a swallowing evaluation is necessary (NICE, 2023).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To guide early rehabilitation efforts, mobility and cognitive function screening is crucial (Jones et al., 2021</a:t>
            </a:r>
            <a:r>
              <a:rPr lang="en-GB" sz="1700" dirty="0"/>
              <a:t>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E03DB5-91F9-FC6E-0288-93309E2FF5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1" r="2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A14331F-6967-1128-39EE-4AF4A258E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8136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2"/>
    </mc:Choice>
    <mc:Fallback xmlns="">
      <p:transition spd="slow" advTm="54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1C0B-4B01-D87A-A3C9-B43C3CBB8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Monitoring Requirements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5E66C-B5BF-F536-1446-0E482BCA8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Monitoring  Blood pressure, glucose monitoring and routine neurological evaluations are necessary (Green et al., 2021).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Hence, skin integrity and proper nourishment and hydration should be maintained (Clarke &amp; Evans, 2020).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Watch out for aspiration pneumonia (NICE,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E8FF60-49C5-BF2C-AFBA-60E9256873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51" r="587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D3B490AA-AB41-D92F-671C-B474623A56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563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099"/>
    </mc:Choice>
    <mc:Fallback>
      <p:transition spd="slow" advTm="37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B52FE-A512-3FE4-3518-39FD2D340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  <a:t>Short Term Plan Objectives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3287F-AF2B-A196-4F4D-C9A2F6735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Stabilization of the airway, breathing and circulation (Smith et al., 2020).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physiotherapy to facilitate mobility (Williams &amp; Ahmed, 2020).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Speech therapy to facilitate communication and swallowing (Jones et al., 2021).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emotional support to alleviate anxiety (Brown et al.,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484EEA-92E5-E11A-CED9-340786EA77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15776" b="1"/>
          <a:stretch>
            <a:fillRect/>
          </a:stretch>
        </p:blipFill>
        <p:spPr>
          <a:xfrm>
            <a:off x="5096923" y="-239475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B345369-E8D9-69AE-9D9C-39DA94FB66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351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1"/>
    </mc:Choice>
    <mc:Fallback xmlns="">
      <p:transition spd="slow" advTm="38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1148B-5BDC-626B-A1FA-98FF7555F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kumimoji="0" lang="en-GB" sz="3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br>
              <a:rPr kumimoji="0" lang="en-GB" sz="3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br>
              <a:rPr kumimoji="0" lang="en-GB" sz="3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GB" sz="3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Long-Term Care Plan </a:t>
            </a:r>
            <a:r>
              <a:rPr kumimoji="0" lang="en-GB" sz="3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</a:t>
            </a:r>
            <a:endParaRPr lang="en-GB" sz="3400" b="1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13F73-5088-082A-B906-F6DD8485C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816" y="2872899"/>
            <a:ext cx="4069853" cy="536584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Rehabilitation with physical therapy, occupational therapy, and speech-language therapy (NICE, 2023).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Make lifestyle changes to prevent secondary problems (Green et al., 2021).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Give psychological help to develop mood and self-confidence (Clarke &amp; Evans, 2020).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Engage caregivers with patients to improve patient outcomes (Patel &amp; Green,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49AD6B-8DD4-2F85-F4CE-9A27A00D19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12" r="1283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81C151C-476C-1613-068F-3650A8AAD1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374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51"/>
    </mc:Choice>
    <mc:Fallback xmlns="">
      <p:transition spd="slow" advTm="46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D04B14-2BEB-5F74-9DBD-13EEB2B4E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 considerations</a:t>
            </a:r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F6AE7-BCCF-640B-8184-2C9324A7E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simple language and visual aids (Jones et al., 2021).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Give time for patient responses.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Allow family members to implement the communication strategies (Clarke and Evans, 2020).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360388-F9B9-572B-9A29-DE64D800A3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9" r="2164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04EA1B2-E46D-57C3-735A-D40A8A350E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3760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59"/>
    </mc:Choice>
    <mc:Fallback xmlns="">
      <p:transition spd="slow" advTm="31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9ACF-7A46-432F-0958-ED4C55281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Ethical Problems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125E-5407-AB13-D42B-1493A13A3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200" dirty="0"/>
              <a:t> 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out how much capacity there is and make sure you get informed consent (NHS, 2023). 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Keep things private and let people make their own decisions. Patient values align with person-centred care (Patel &amp; Green, 2021).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52163-F5AC-332F-43E7-15C6B1C6C9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7" r="921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82F4A7F7-83DC-FDAF-3F92-98FFBFDC1F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3919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7"/>
    </mc:Choice>
    <mc:Fallback xmlns="">
      <p:transition spd="slow" advTm="39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7AD7B-3977-7B0C-1B42-714D40F85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Proven Recommendation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A835F-8C7B-4B6C-1712-03508D3F2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NICE (2023) emphasizes the significance of early involvement of a multidisciplinary team and the initiation of rehabilitation to enhance patient recovery.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Green et al. (2021) suggest that regular monitoring of blood pressure, cholesterol, and glucose levels could help prevent possible future complications.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Brown et al. (2022) state that making lifestyle changes can significantly reduce the risk of recurrence.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Additionally, Smith et al. (2020) emphasise the importance of continuous review to ensure that treatment remains appropriate for the patient.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0B68EA-6A24-F824-4255-534965CC32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6" r="1395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43202EB-69B6-B105-A80D-EC6808EE2A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9377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487"/>
    </mc:Choice>
    <mc:Fallback xmlns="">
      <p:transition spd="slow" advTm="45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616CF-B19E-76C2-0B90-DC15811CB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5540-4D58-9717-4D5C-FDD0E0657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 stroke disrupts brain function by reducing or blocking blood flow to the brain (Campbell et al., 2019).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Alfred presents with several signs indicating impairment of the middle cerebral artery (MCA), along with multiple risk factors.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management necessitates a comprehensive strategy that encompasses evaluation, oversight, recovery, communication, and ethical factors, as described by NICE (2023).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544C27-BE7A-C3ED-3E0A-53DE70188E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20" r="23150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5C19005-3742-C532-F653-0FC87CDA7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76562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62"/>
    </mc:Choice>
    <mc:Fallback>
      <p:transition spd="slow" advTm="648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A4D61-9C14-0AEA-3455-EAD518CB9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40AB4-64C9-8B02-9698-2819BCE71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7337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Brown, L., Patel, R. and Singh, A. (2022) ‘Neurophysiological changes following acute ischaemic stroke’,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Neurological Science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45(3), pp. 112–120.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Campbell, B.C.V., Khatri, P. and Davis, S.M. (2019) ‘Stroke management and reperfusion therapy’,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 Neurology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18(3), pp. 271–282.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Clarke, J. and Evans, M. (2020) ‘Person‑centred care approaches in stroke rehabilitation’,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Healthcare Ethics Review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12(2), pp. 55–67.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Green, P., Williams, T. and Ahmed, S. (2021) ‘Hypertension and metabolic risk factors in stroke prevention’,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Health Journal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9(1), pp. 33–41.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Jones, A., Roberts, H. and Lee, S. (2021) ‘Communication and swallowing difficulties after stroke’,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Speech Therapy Review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14(1), pp. 22–31.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Patel, R. and Green, P. (2021) ‘Cerebral circulation and collateral blood flow mechanisms’,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Neuroanatomy Review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7(4), pp. 201–210.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Smith, J., Brown, L. and Clarke, J. (2020) ‘Early assessment and monitoring in acute stroke care’,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Clinical Medicine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8(6), pp. 88–97.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Williams, T. and Ahmed, S. (2020) ‘Functional outcomes following middle cerebral artery stroke’,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Rehabilitation Science Journal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11(2), pp. 75–84.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Stroke: Overview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 (Accessed: 07/04/2026)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(2023) </a:t>
            </a:r>
            <a:r>
              <a:rPr lang="en-GB" sz="4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Stroke Rehabilitation in Adults: Clinical Guideline</a:t>
            </a:r>
            <a:r>
              <a:rPr lang="en-GB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https://www.nice.org.uk (Accessed: 06/04/2026)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816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</TotalTime>
  <Words>1168</Words>
  <Application>Microsoft Office PowerPoint</Application>
  <PresentationFormat>Widescreen</PresentationFormat>
  <Paragraphs>86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Myriad Pro</vt:lpstr>
      <vt:lpstr>Office Theme</vt:lpstr>
      <vt:lpstr>PowerPoint Presentation</vt:lpstr>
      <vt:lpstr>Introduction</vt:lpstr>
      <vt:lpstr>  Anatomy &amp; Physiology </vt:lpstr>
      <vt:lpstr>          Impact of Stroke on Body Functioning   </vt:lpstr>
      <vt:lpstr>        Fictional Patient Profile </vt:lpstr>
      <vt:lpstr>  Risk Factors</vt:lpstr>
      <vt:lpstr>  First Assessment Requirements</vt:lpstr>
      <vt:lpstr>   Monitoring Requirements</vt:lpstr>
      <vt:lpstr>  Short Term Plan Objectives</vt:lpstr>
      <vt:lpstr>   Long-Term Care Plan Objectives</vt:lpstr>
      <vt:lpstr>   Communication considerations</vt:lpstr>
      <vt:lpstr>    Ethical Problems</vt:lpstr>
      <vt:lpstr>    Proven Recommendation</vt:lpstr>
      <vt:lpstr>   Conclusion</vt:lpstr>
      <vt:lpstr>  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diversitty diversitty</dc:creator>
  <cp:lastModifiedBy>diversitty diversitty</cp:lastModifiedBy>
  <cp:revision>3</cp:revision>
  <dcterms:created xsi:type="dcterms:W3CDTF">2026-04-06T18:57:10Z</dcterms:created>
  <dcterms:modified xsi:type="dcterms:W3CDTF">2026-04-18T19:36:14Z</dcterms:modified>
</cp:coreProperties>
</file>