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38"/>
  </p:notesMasterIdLst>
  <p:sldIdLst>
    <p:sldId id="256" r:id="rId5"/>
    <p:sldId id="272" r:id="rId6"/>
    <p:sldId id="273" r:id="rId7"/>
    <p:sldId id="274" r:id="rId8"/>
    <p:sldId id="275" r:id="rId9"/>
    <p:sldId id="276" r:id="rId10"/>
    <p:sldId id="277" r:id="rId11"/>
    <p:sldId id="264" r:id="rId12"/>
    <p:sldId id="265" r:id="rId13"/>
    <p:sldId id="266" r:id="rId14"/>
    <p:sldId id="267" r:id="rId15"/>
    <p:sldId id="268" r:id="rId16"/>
    <p:sldId id="269" r:id="rId17"/>
    <p:sldId id="270" r:id="rId18"/>
    <p:sldId id="286" r:id="rId19"/>
    <p:sldId id="257" r:id="rId20"/>
    <p:sldId id="258" r:id="rId21"/>
    <p:sldId id="259" r:id="rId22"/>
    <p:sldId id="260" r:id="rId23"/>
    <p:sldId id="261" r:id="rId24"/>
    <p:sldId id="262" r:id="rId25"/>
    <p:sldId id="278" r:id="rId26"/>
    <p:sldId id="279" r:id="rId27"/>
    <p:sldId id="280" r:id="rId28"/>
    <p:sldId id="282" r:id="rId29"/>
    <p:sldId id="283" r:id="rId30"/>
    <p:sldId id="284" r:id="rId31"/>
    <p:sldId id="287" r:id="rId32"/>
    <p:sldId id="288" r:id="rId33"/>
    <p:sldId id="290" r:id="rId34"/>
    <p:sldId id="291" r:id="rId35"/>
    <p:sldId id="292" r:id="rId36"/>
    <p:sldId id="29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F336E7-7DF3-4FC3-84EB-92E71DABB548}" v="1400" dt="2020-08-23T21:21:14.354"/>
    <p1510:client id="{C8062093-6933-F141-B7F2-0ABA07FEC35C}" v="20" dt="2020-08-23T21:20:07.4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7" d="100"/>
          <a:sy n="67" d="100"/>
        </p:scale>
        <p:origin x="64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Amodubello (1916043)" userId="ac5da6da-9600-4a72-8f8d-b47af14ef1dd" providerId="ADAL" clId="{9EF336E7-7DF3-4FC3-84EB-92E71DABB548}"/>
    <pc:docChg chg="undo custSel mod addSld delSld modSld">
      <pc:chgData name="Sinead Amodubello (1916043)" userId="ac5da6da-9600-4a72-8f8d-b47af14ef1dd" providerId="ADAL" clId="{9EF336E7-7DF3-4FC3-84EB-92E71DABB548}" dt="2020-08-23T21:57:58.723" v="4062" actId="33524"/>
      <pc:docMkLst>
        <pc:docMk/>
      </pc:docMkLst>
      <pc:sldChg chg="modSp mod">
        <pc:chgData name="Sinead Amodubello (1916043)" userId="ac5da6da-9600-4a72-8f8d-b47af14ef1dd" providerId="ADAL" clId="{9EF336E7-7DF3-4FC3-84EB-92E71DABB548}" dt="2020-08-10T17:31:43.065" v="601" actId="20577"/>
        <pc:sldMkLst>
          <pc:docMk/>
          <pc:sldMk cId="1369103231" sldId="256"/>
        </pc:sldMkLst>
        <pc:spChg chg="mod">
          <ac:chgData name="Sinead Amodubello (1916043)" userId="ac5da6da-9600-4a72-8f8d-b47af14ef1dd" providerId="ADAL" clId="{9EF336E7-7DF3-4FC3-84EB-92E71DABB548}" dt="2020-08-10T17:31:43.065" v="601" actId="20577"/>
          <ac:spMkLst>
            <pc:docMk/>
            <pc:sldMk cId="1369103231" sldId="256"/>
            <ac:spMk id="3" creationId="{16C85043-8041-4BBB-B146-A1C683CF5082}"/>
          </ac:spMkLst>
        </pc:spChg>
      </pc:sldChg>
      <pc:sldChg chg="del">
        <pc:chgData name="Sinead Amodubello (1916043)" userId="ac5da6da-9600-4a72-8f8d-b47af14ef1dd" providerId="ADAL" clId="{9EF336E7-7DF3-4FC3-84EB-92E71DABB548}" dt="2020-08-10T16:37:07.412" v="0" actId="47"/>
        <pc:sldMkLst>
          <pc:docMk/>
          <pc:sldMk cId="142292125" sldId="261"/>
        </pc:sldMkLst>
      </pc:sldChg>
      <pc:sldChg chg="addSp delSp modSp new mod setBg">
        <pc:chgData name="Sinead Amodubello (1916043)" userId="ac5da6da-9600-4a72-8f8d-b47af14ef1dd" providerId="ADAL" clId="{9EF336E7-7DF3-4FC3-84EB-92E71DABB548}" dt="2020-08-10T16:43:40.814" v="162" actId="26606"/>
        <pc:sldMkLst>
          <pc:docMk/>
          <pc:sldMk cId="1913406701" sldId="261"/>
        </pc:sldMkLst>
        <pc:spChg chg="mod">
          <ac:chgData name="Sinead Amodubello (1916043)" userId="ac5da6da-9600-4a72-8f8d-b47af14ef1dd" providerId="ADAL" clId="{9EF336E7-7DF3-4FC3-84EB-92E71DABB548}" dt="2020-08-10T16:43:40.814" v="162" actId="26606"/>
          <ac:spMkLst>
            <pc:docMk/>
            <pc:sldMk cId="1913406701" sldId="261"/>
            <ac:spMk id="2" creationId="{277C6CA6-B17A-4A48-BF73-65AC5877A91C}"/>
          </ac:spMkLst>
        </pc:spChg>
        <pc:spChg chg="del mod">
          <ac:chgData name="Sinead Amodubello (1916043)" userId="ac5da6da-9600-4a72-8f8d-b47af14ef1dd" providerId="ADAL" clId="{9EF336E7-7DF3-4FC3-84EB-92E71DABB548}" dt="2020-08-10T16:43:40.814" v="162" actId="26606"/>
          <ac:spMkLst>
            <pc:docMk/>
            <pc:sldMk cId="1913406701" sldId="261"/>
            <ac:spMk id="3" creationId="{03F59237-060F-4666-B848-D7CFEB384E49}"/>
          </ac:spMkLst>
        </pc:spChg>
        <pc:spChg chg="add">
          <ac:chgData name="Sinead Amodubello (1916043)" userId="ac5da6da-9600-4a72-8f8d-b47af14ef1dd" providerId="ADAL" clId="{9EF336E7-7DF3-4FC3-84EB-92E71DABB548}" dt="2020-08-10T16:43:40.814" v="162" actId="26606"/>
          <ac:spMkLst>
            <pc:docMk/>
            <pc:sldMk cId="1913406701" sldId="261"/>
            <ac:spMk id="9" creationId="{60B7752B-728D-4CA3-8923-C4F7F77029E3}"/>
          </ac:spMkLst>
        </pc:spChg>
        <pc:spChg chg="add">
          <ac:chgData name="Sinead Amodubello (1916043)" userId="ac5da6da-9600-4a72-8f8d-b47af14ef1dd" providerId="ADAL" clId="{9EF336E7-7DF3-4FC3-84EB-92E71DABB548}" dt="2020-08-10T16:43:40.814" v="162" actId="26606"/>
          <ac:spMkLst>
            <pc:docMk/>
            <pc:sldMk cId="1913406701" sldId="261"/>
            <ac:spMk id="11" creationId="{429899A3-416E-4DB5-846D-023526052013}"/>
          </ac:spMkLst>
        </pc:spChg>
        <pc:graphicFrameChg chg="add">
          <ac:chgData name="Sinead Amodubello (1916043)" userId="ac5da6da-9600-4a72-8f8d-b47af14ef1dd" providerId="ADAL" clId="{9EF336E7-7DF3-4FC3-84EB-92E71DABB548}" dt="2020-08-10T16:43:40.814" v="162" actId="26606"/>
          <ac:graphicFrameMkLst>
            <pc:docMk/>
            <pc:sldMk cId="1913406701" sldId="261"/>
            <ac:graphicFrameMk id="5" creationId="{27C671E3-EC1F-462D-A862-1747F94D1B1E}"/>
          </ac:graphicFrameMkLst>
        </pc:graphicFrameChg>
      </pc:sldChg>
      <pc:sldChg chg="addSp modSp new mod setBg">
        <pc:chgData name="Sinead Amodubello (1916043)" userId="ac5da6da-9600-4a72-8f8d-b47af14ef1dd" providerId="ADAL" clId="{9EF336E7-7DF3-4FC3-84EB-92E71DABB548}" dt="2020-08-10T17:14:16.443" v="439" actId="14100"/>
        <pc:sldMkLst>
          <pc:docMk/>
          <pc:sldMk cId="1739180415" sldId="262"/>
        </pc:sldMkLst>
        <pc:spChg chg="mod">
          <ac:chgData name="Sinead Amodubello (1916043)" userId="ac5da6da-9600-4a72-8f8d-b47af14ef1dd" providerId="ADAL" clId="{9EF336E7-7DF3-4FC3-84EB-92E71DABB548}" dt="2020-08-10T17:14:06.110" v="438" actId="26606"/>
          <ac:spMkLst>
            <pc:docMk/>
            <pc:sldMk cId="1739180415" sldId="262"/>
            <ac:spMk id="2" creationId="{C8BA9C0A-C4EA-445B-839F-2182649233AB}"/>
          </ac:spMkLst>
        </pc:spChg>
        <pc:spChg chg="mod">
          <ac:chgData name="Sinead Amodubello (1916043)" userId="ac5da6da-9600-4a72-8f8d-b47af14ef1dd" providerId="ADAL" clId="{9EF336E7-7DF3-4FC3-84EB-92E71DABB548}" dt="2020-08-10T17:14:16.443" v="439" actId="14100"/>
          <ac:spMkLst>
            <pc:docMk/>
            <pc:sldMk cId="1739180415" sldId="262"/>
            <ac:spMk id="3" creationId="{E60B155B-2CD8-4327-9267-944E559EA0C9}"/>
          </ac:spMkLst>
        </pc:spChg>
        <pc:spChg chg="add">
          <ac:chgData name="Sinead Amodubello (1916043)" userId="ac5da6da-9600-4a72-8f8d-b47af14ef1dd" providerId="ADAL" clId="{9EF336E7-7DF3-4FC3-84EB-92E71DABB548}" dt="2020-08-10T17:14:06.110" v="438" actId="26606"/>
          <ac:spMkLst>
            <pc:docMk/>
            <pc:sldMk cId="1739180415" sldId="262"/>
            <ac:spMk id="9" creationId="{A5931BE0-4B93-4D6C-878E-ACC59D6B4587}"/>
          </ac:spMkLst>
        </pc:spChg>
        <pc:spChg chg="add">
          <ac:chgData name="Sinead Amodubello (1916043)" userId="ac5da6da-9600-4a72-8f8d-b47af14ef1dd" providerId="ADAL" clId="{9EF336E7-7DF3-4FC3-84EB-92E71DABB548}" dt="2020-08-10T17:14:06.110" v="438" actId="26606"/>
          <ac:spMkLst>
            <pc:docMk/>
            <pc:sldMk cId="1739180415" sldId="262"/>
            <ac:spMk id="11" creationId="{C5D31EF7-7A67-43B2-8B5E-B4A6241B1A83}"/>
          </ac:spMkLst>
        </pc:spChg>
        <pc:picChg chg="add">
          <ac:chgData name="Sinead Amodubello (1916043)" userId="ac5da6da-9600-4a72-8f8d-b47af14ef1dd" providerId="ADAL" clId="{9EF336E7-7DF3-4FC3-84EB-92E71DABB548}" dt="2020-08-10T17:14:06.110" v="438" actId="26606"/>
          <ac:picMkLst>
            <pc:docMk/>
            <pc:sldMk cId="1739180415" sldId="262"/>
            <ac:picMk id="5" creationId="{BD61B9F9-FA70-4378-ADB6-105DA74B8668}"/>
          </ac:picMkLst>
        </pc:picChg>
      </pc:sldChg>
      <pc:sldChg chg="modSp mod">
        <pc:chgData name="Sinead Amodubello (1916043)" userId="ac5da6da-9600-4a72-8f8d-b47af14ef1dd" providerId="ADAL" clId="{9EF336E7-7DF3-4FC3-84EB-92E71DABB548}" dt="2020-08-23T19:06:22.385" v="603" actId="27636"/>
        <pc:sldMkLst>
          <pc:docMk/>
          <pc:sldMk cId="282736262" sldId="278"/>
        </pc:sldMkLst>
        <pc:spChg chg="mod">
          <ac:chgData name="Sinead Amodubello (1916043)" userId="ac5da6da-9600-4a72-8f8d-b47af14ef1dd" providerId="ADAL" clId="{9EF336E7-7DF3-4FC3-84EB-92E71DABB548}" dt="2020-08-23T19:06:22.369" v="602" actId="27636"/>
          <ac:spMkLst>
            <pc:docMk/>
            <pc:sldMk cId="282736262" sldId="278"/>
            <ac:spMk id="2" creationId="{88A68AF1-213B-AD4A-AAE8-2AC146241490}"/>
          </ac:spMkLst>
        </pc:spChg>
        <pc:spChg chg="mod">
          <ac:chgData name="Sinead Amodubello (1916043)" userId="ac5da6da-9600-4a72-8f8d-b47af14ef1dd" providerId="ADAL" clId="{9EF336E7-7DF3-4FC3-84EB-92E71DABB548}" dt="2020-08-23T19:06:22.385" v="603" actId="27636"/>
          <ac:spMkLst>
            <pc:docMk/>
            <pc:sldMk cId="282736262" sldId="278"/>
            <ac:spMk id="3" creationId="{B2C6265B-5831-6949-BFB1-BFDDE5CF34BF}"/>
          </ac:spMkLst>
        </pc:spChg>
      </pc:sldChg>
      <pc:sldChg chg="modSp mod">
        <pc:chgData name="Sinead Amodubello (1916043)" userId="ac5da6da-9600-4a72-8f8d-b47af14ef1dd" providerId="ADAL" clId="{9EF336E7-7DF3-4FC3-84EB-92E71DABB548}" dt="2020-08-23T19:06:22.485" v="606" actId="27636"/>
        <pc:sldMkLst>
          <pc:docMk/>
          <pc:sldMk cId="3161651537" sldId="279"/>
        </pc:sldMkLst>
        <pc:spChg chg="mod">
          <ac:chgData name="Sinead Amodubello (1916043)" userId="ac5da6da-9600-4a72-8f8d-b47af14ef1dd" providerId="ADAL" clId="{9EF336E7-7DF3-4FC3-84EB-92E71DABB548}" dt="2020-08-23T19:06:22.469" v="605" actId="27636"/>
          <ac:spMkLst>
            <pc:docMk/>
            <pc:sldMk cId="3161651537" sldId="279"/>
            <ac:spMk id="2" creationId="{2F4E625E-8097-6E49-804E-285178FDCA96}"/>
          </ac:spMkLst>
        </pc:spChg>
        <pc:spChg chg="mod">
          <ac:chgData name="Sinead Amodubello (1916043)" userId="ac5da6da-9600-4a72-8f8d-b47af14ef1dd" providerId="ADAL" clId="{9EF336E7-7DF3-4FC3-84EB-92E71DABB548}" dt="2020-08-23T19:06:22.485" v="606" actId="27636"/>
          <ac:spMkLst>
            <pc:docMk/>
            <pc:sldMk cId="3161651537" sldId="279"/>
            <ac:spMk id="3" creationId="{40C6313E-B980-3741-9036-BB52CABD77A1}"/>
          </ac:spMkLst>
        </pc:spChg>
        <pc:spChg chg="mod">
          <ac:chgData name="Sinead Amodubello (1916043)" userId="ac5da6da-9600-4a72-8f8d-b47af14ef1dd" providerId="ADAL" clId="{9EF336E7-7DF3-4FC3-84EB-92E71DABB548}" dt="2020-08-23T19:06:22.457" v="604" actId="27636"/>
          <ac:spMkLst>
            <pc:docMk/>
            <pc:sldMk cId="3161651537" sldId="279"/>
            <ac:spMk id="8" creationId="{3769EFF7-4140-7842-B7F5-0A8E1AC8FBD4}"/>
          </ac:spMkLst>
        </pc:spChg>
      </pc:sldChg>
      <pc:sldChg chg="modSp mod">
        <pc:chgData name="Sinead Amodubello (1916043)" userId="ac5da6da-9600-4a72-8f8d-b47af14ef1dd" providerId="ADAL" clId="{9EF336E7-7DF3-4FC3-84EB-92E71DABB548}" dt="2020-08-23T19:06:22.673" v="607" actId="27636"/>
        <pc:sldMkLst>
          <pc:docMk/>
          <pc:sldMk cId="3181092502" sldId="283"/>
        </pc:sldMkLst>
        <pc:spChg chg="mod">
          <ac:chgData name="Sinead Amodubello (1916043)" userId="ac5da6da-9600-4a72-8f8d-b47af14ef1dd" providerId="ADAL" clId="{9EF336E7-7DF3-4FC3-84EB-92E71DABB548}" dt="2020-08-23T19:06:22.673" v="607" actId="27636"/>
          <ac:spMkLst>
            <pc:docMk/>
            <pc:sldMk cId="3181092502" sldId="283"/>
            <ac:spMk id="5" creationId="{5BCE810B-F63D-CB46-B3D9-71689344B145}"/>
          </ac:spMkLst>
        </pc:spChg>
      </pc:sldChg>
      <pc:sldChg chg="delSp del mod">
        <pc:chgData name="Sinead Amodubello (1916043)" userId="ac5da6da-9600-4a72-8f8d-b47af14ef1dd" providerId="ADAL" clId="{9EF336E7-7DF3-4FC3-84EB-92E71DABB548}" dt="2020-08-23T19:34:19.075" v="1049" actId="47"/>
        <pc:sldMkLst>
          <pc:docMk/>
          <pc:sldMk cId="1722851762" sldId="285"/>
        </pc:sldMkLst>
        <pc:spChg chg="del">
          <ac:chgData name="Sinead Amodubello (1916043)" userId="ac5da6da-9600-4a72-8f8d-b47af14ef1dd" providerId="ADAL" clId="{9EF336E7-7DF3-4FC3-84EB-92E71DABB548}" dt="2020-08-23T19:34:14.770" v="1048" actId="478"/>
          <ac:spMkLst>
            <pc:docMk/>
            <pc:sldMk cId="1722851762" sldId="285"/>
            <ac:spMk id="3" creationId="{609D2BC3-5422-1647-9671-D38E4EF1F542}"/>
          </ac:spMkLst>
        </pc:spChg>
      </pc:sldChg>
      <pc:sldChg chg="new del">
        <pc:chgData name="Sinead Amodubello (1916043)" userId="ac5da6da-9600-4a72-8f8d-b47af14ef1dd" providerId="ADAL" clId="{9EF336E7-7DF3-4FC3-84EB-92E71DABB548}" dt="2020-08-23T19:07:40.144" v="609" actId="47"/>
        <pc:sldMkLst>
          <pc:docMk/>
          <pc:sldMk cId="1848478818" sldId="286"/>
        </pc:sldMkLst>
      </pc:sldChg>
      <pc:sldChg chg="addSp delSp modSp new mod setBg">
        <pc:chgData name="Sinead Amodubello (1916043)" userId="ac5da6da-9600-4a72-8f8d-b47af14ef1dd" providerId="ADAL" clId="{9EF336E7-7DF3-4FC3-84EB-92E71DABB548}" dt="2020-08-23T19:24:23.726" v="1047" actId="478"/>
        <pc:sldMkLst>
          <pc:docMk/>
          <pc:sldMk cId="3875815088" sldId="286"/>
        </pc:sldMkLst>
        <pc:spChg chg="del mod">
          <ac:chgData name="Sinead Amodubello (1916043)" userId="ac5da6da-9600-4a72-8f8d-b47af14ef1dd" providerId="ADAL" clId="{9EF336E7-7DF3-4FC3-84EB-92E71DABB548}" dt="2020-08-23T19:24:23.726" v="1047" actId="478"/>
          <ac:spMkLst>
            <pc:docMk/>
            <pc:sldMk cId="3875815088" sldId="286"/>
            <ac:spMk id="2" creationId="{41E96BF1-5FE8-4260-9916-52E2CE20AC4D}"/>
          </ac:spMkLst>
        </pc:spChg>
        <pc:spChg chg="add del mod">
          <ac:chgData name="Sinead Amodubello (1916043)" userId="ac5da6da-9600-4a72-8f8d-b47af14ef1dd" providerId="ADAL" clId="{9EF336E7-7DF3-4FC3-84EB-92E71DABB548}" dt="2020-08-23T19:23:53.410" v="1043" actId="26606"/>
          <ac:spMkLst>
            <pc:docMk/>
            <pc:sldMk cId="3875815088" sldId="286"/>
            <ac:spMk id="3" creationId="{4649FFA5-CE48-4870-9FB9-2E6E60182638}"/>
          </ac:spMkLst>
        </pc:spChg>
        <pc:spChg chg="add del">
          <ac:chgData name="Sinead Amodubello (1916043)" userId="ac5da6da-9600-4a72-8f8d-b47af14ef1dd" providerId="ADAL" clId="{9EF336E7-7DF3-4FC3-84EB-92E71DABB548}" dt="2020-08-23T19:23:34.969" v="1036" actId="26606"/>
          <ac:spMkLst>
            <pc:docMk/>
            <pc:sldMk cId="3875815088" sldId="286"/>
            <ac:spMk id="9" creationId="{A5931BE0-4B93-4D6C-878E-ACC59D6B4587}"/>
          </ac:spMkLst>
        </pc:spChg>
        <pc:spChg chg="add del">
          <ac:chgData name="Sinead Amodubello (1916043)" userId="ac5da6da-9600-4a72-8f8d-b47af14ef1dd" providerId="ADAL" clId="{9EF336E7-7DF3-4FC3-84EB-92E71DABB548}" dt="2020-08-23T19:23:34.969" v="1036" actId="26606"/>
          <ac:spMkLst>
            <pc:docMk/>
            <pc:sldMk cId="3875815088" sldId="286"/>
            <ac:spMk id="11" creationId="{C5D31EF7-7A67-43B2-8B5E-B4A6241B1A83}"/>
          </ac:spMkLst>
        </pc:spChg>
        <pc:spChg chg="add del">
          <ac:chgData name="Sinead Amodubello (1916043)" userId="ac5da6da-9600-4a72-8f8d-b47af14ef1dd" providerId="ADAL" clId="{9EF336E7-7DF3-4FC3-84EB-92E71DABB548}" dt="2020-08-23T19:23:39.068" v="1038" actId="26606"/>
          <ac:spMkLst>
            <pc:docMk/>
            <pc:sldMk cId="3875815088" sldId="286"/>
            <ac:spMk id="14" creationId="{60B7752B-728D-4CA3-8923-C4F7F77029E3}"/>
          </ac:spMkLst>
        </pc:spChg>
        <pc:spChg chg="add del">
          <ac:chgData name="Sinead Amodubello (1916043)" userId="ac5da6da-9600-4a72-8f8d-b47af14ef1dd" providerId="ADAL" clId="{9EF336E7-7DF3-4FC3-84EB-92E71DABB548}" dt="2020-08-23T19:23:39.068" v="1038" actId="26606"/>
          <ac:spMkLst>
            <pc:docMk/>
            <pc:sldMk cId="3875815088" sldId="286"/>
            <ac:spMk id="15" creationId="{52D58DC7-20C8-4471-BAA7-B296A2AEC3F6}"/>
          </ac:spMkLst>
        </pc:spChg>
        <pc:spChg chg="add del">
          <ac:chgData name="Sinead Amodubello (1916043)" userId="ac5da6da-9600-4a72-8f8d-b47af14ef1dd" providerId="ADAL" clId="{9EF336E7-7DF3-4FC3-84EB-92E71DABB548}" dt="2020-08-23T19:23:39.068" v="1038" actId="26606"/>
          <ac:spMkLst>
            <pc:docMk/>
            <pc:sldMk cId="3875815088" sldId="286"/>
            <ac:spMk id="17" creationId="{8E4AABAC-100B-437F-86D3-981412859411}"/>
          </ac:spMkLst>
        </pc:spChg>
        <pc:spChg chg="add del">
          <ac:chgData name="Sinead Amodubello (1916043)" userId="ac5da6da-9600-4a72-8f8d-b47af14ef1dd" providerId="ADAL" clId="{9EF336E7-7DF3-4FC3-84EB-92E71DABB548}" dt="2020-08-23T19:23:39.068" v="1038" actId="26606"/>
          <ac:spMkLst>
            <pc:docMk/>
            <pc:sldMk cId="3875815088" sldId="286"/>
            <ac:spMk id="19" creationId="{1DFD33E0-4D46-4176-BAE2-6AED15231C59}"/>
          </ac:spMkLst>
        </pc:spChg>
        <pc:spChg chg="add del">
          <ac:chgData name="Sinead Amodubello (1916043)" userId="ac5da6da-9600-4a72-8f8d-b47af14ef1dd" providerId="ADAL" clId="{9EF336E7-7DF3-4FC3-84EB-92E71DABB548}" dt="2020-08-23T19:23:39.068" v="1038" actId="26606"/>
          <ac:spMkLst>
            <pc:docMk/>
            <pc:sldMk cId="3875815088" sldId="286"/>
            <ac:spMk id="21" creationId="{022B5D87-7689-4E7F-B03A-7F803B5DF799}"/>
          </ac:spMkLst>
        </pc:spChg>
        <pc:spChg chg="add del">
          <ac:chgData name="Sinead Amodubello (1916043)" userId="ac5da6da-9600-4a72-8f8d-b47af14ef1dd" providerId="ADAL" clId="{9EF336E7-7DF3-4FC3-84EB-92E71DABB548}" dt="2020-08-23T19:23:47.083" v="1040" actId="26606"/>
          <ac:spMkLst>
            <pc:docMk/>
            <pc:sldMk cId="3875815088" sldId="286"/>
            <ac:spMk id="23" creationId="{A5931BE0-4B93-4D6C-878E-ACC59D6B4587}"/>
          </ac:spMkLst>
        </pc:spChg>
        <pc:spChg chg="add del">
          <ac:chgData name="Sinead Amodubello (1916043)" userId="ac5da6da-9600-4a72-8f8d-b47af14ef1dd" providerId="ADAL" clId="{9EF336E7-7DF3-4FC3-84EB-92E71DABB548}" dt="2020-08-23T19:23:47.083" v="1040" actId="26606"/>
          <ac:spMkLst>
            <pc:docMk/>
            <pc:sldMk cId="3875815088" sldId="286"/>
            <ac:spMk id="25" creationId="{C5D31EF7-7A67-43B2-8B5E-B4A6241B1A83}"/>
          </ac:spMkLst>
        </pc:spChg>
        <pc:spChg chg="add del">
          <ac:chgData name="Sinead Amodubello (1916043)" userId="ac5da6da-9600-4a72-8f8d-b47af14ef1dd" providerId="ADAL" clId="{9EF336E7-7DF3-4FC3-84EB-92E71DABB548}" dt="2020-08-23T19:23:47.083" v="1040" actId="26606"/>
          <ac:spMkLst>
            <pc:docMk/>
            <pc:sldMk cId="3875815088" sldId="286"/>
            <ac:spMk id="26" creationId="{4649FFA5-CE48-4870-9FB9-2E6E60182638}"/>
          </ac:spMkLst>
        </pc:spChg>
        <pc:spChg chg="add del">
          <ac:chgData name="Sinead Amodubello (1916043)" userId="ac5da6da-9600-4a72-8f8d-b47af14ef1dd" providerId="ADAL" clId="{9EF336E7-7DF3-4FC3-84EB-92E71DABB548}" dt="2020-08-23T19:23:53.358" v="1042" actId="26606"/>
          <ac:spMkLst>
            <pc:docMk/>
            <pc:sldMk cId="3875815088" sldId="286"/>
            <ac:spMk id="28" creationId="{A5931BE0-4B93-4D6C-878E-ACC59D6B4587}"/>
          </ac:spMkLst>
        </pc:spChg>
        <pc:spChg chg="add del">
          <ac:chgData name="Sinead Amodubello (1916043)" userId="ac5da6da-9600-4a72-8f8d-b47af14ef1dd" providerId="ADAL" clId="{9EF336E7-7DF3-4FC3-84EB-92E71DABB548}" dt="2020-08-23T19:23:53.358" v="1042" actId="26606"/>
          <ac:spMkLst>
            <pc:docMk/>
            <pc:sldMk cId="3875815088" sldId="286"/>
            <ac:spMk id="29" creationId="{4649FFA5-CE48-4870-9FB9-2E6E60182638}"/>
          </ac:spMkLst>
        </pc:spChg>
        <pc:spChg chg="add del">
          <ac:chgData name="Sinead Amodubello (1916043)" userId="ac5da6da-9600-4a72-8f8d-b47af14ef1dd" providerId="ADAL" clId="{9EF336E7-7DF3-4FC3-84EB-92E71DABB548}" dt="2020-08-23T19:23:53.358" v="1042" actId="26606"/>
          <ac:spMkLst>
            <pc:docMk/>
            <pc:sldMk cId="3875815088" sldId="286"/>
            <ac:spMk id="31" creationId="{6FF3A87B-2255-45E0-A551-C11FAF93290C}"/>
          </ac:spMkLst>
        </pc:spChg>
        <pc:spChg chg="add">
          <ac:chgData name="Sinead Amodubello (1916043)" userId="ac5da6da-9600-4a72-8f8d-b47af14ef1dd" providerId="ADAL" clId="{9EF336E7-7DF3-4FC3-84EB-92E71DABB548}" dt="2020-08-23T19:23:53.410" v="1043" actId="26606"/>
          <ac:spMkLst>
            <pc:docMk/>
            <pc:sldMk cId="3875815088" sldId="286"/>
            <ac:spMk id="33" creationId="{60B7752B-728D-4CA3-8923-C4F7F77029E3}"/>
          </ac:spMkLst>
        </pc:spChg>
        <pc:spChg chg="add">
          <ac:chgData name="Sinead Amodubello (1916043)" userId="ac5da6da-9600-4a72-8f8d-b47af14ef1dd" providerId="ADAL" clId="{9EF336E7-7DF3-4FC3-84EB-92E71DABB548}" dt="2020-08-23T19:23:53.410" v="1043" actId="26606"/>
          <ac:spMkLst>
            <pc:docMk/>
            <pc:sldMk cId="3875815088" sldId="286"/>
            <ac:spMk id="34" creationId="{9D0FF50E-4844-4852-B668-6583A83799E5}"/>
          </ac:spMkLst>
        </pc:spChg>
        <pc:grpChg chg="add del">
          <ac:chgData name="Sinead Amodubello (1916043)" userId="ac5da6da-9600-4a72-8f8d-b47af14ef1dd" providerId="ADAL" clId="{9EF336E7-7DF3-4FC3-84EB-92E71DABB548}" dt="2020-08-23T19:23:39.068" v="1038" actId="26606"/>
          <ac:grpSpMkLst>
            <pc:docMk/>
            <pc:sldMk cId="3875815088" sldId="286"/>
            <ac:grpSpMk id="16" creationId="{20205E53-D75C-4F15-A4A3-21DA0826FCE9}"/>
          </ac:grpSpMkLst>
        </pc:grpChg>
        <pc:graphicFrameChg chg="add del">
          <ac:chgData name="Sinead Amodubello (1916043)" userId="ac5da6da-9600-4a72-8f8d-b47af14ef1dd" providerId="ADAL" clId="{9EF336E7-7DF3-4FC3-84EB-92E71DABB548}" dt="2020-08-23T19:23:39.068" v="1038" actId="26606"/>
          <ac:graphicFrameMkLst>
            <pc:docMk/>
            <pc:sldMk cId="3875815088" sldId="286"/>
            <ac:graphicFrameMk id="18" creationId="{9DA0C8D7-93FA-4C9E-8C6B-9D2A4325B351}"/>
          </ac:graphicFrameMkLst>
        </pc:graphicFrameChg>
        <pc:graphicFrameChg chg="add">
          <ac:chgData name="Sinead Amodubello (1916043)" userId="ac5da6da-9600-4a72-8f8d-b47af14ef1dd" providerId="ADAL" clId="{9EF336E7-7DF3-4FC3-84EB-92E71DABB548}" dt="2020-08-23T19:23:53.410" v="1043" actId="26606"/>
          <ac:graphicFrameMkLst>
            <pc:docMk/>
            <pc:sldMk cId="3875815088" sldId="286"/>
            <ac:graphicFrameMk id="35" creationId="{F9EB7CDD-23F5-4F0C-AC74-45F2567B612C}"/>
          </ac:graphicFrameMkLst>
        </pc:graphicFrameChg>
        <pc:picChg chg="add del">
          <ac:chgData name="Sinead Amodubello (1916043)" userId="ac5da6da-9600-4a72-8f8d-b47af14ef1dd" providerId="ADAL" clId="{9EF336E7-7DF3-4FC3-84EB-92E71DABB548}" dt="2020-08-23T19:23:34.969" v="1036" actId="26606"/>
          <ac:picMkLst>
            <pc:docMk/>
            <pc:sldMk cId="3875815088" sldId="286"/>
            <ac:picMk id="5" creationId="{05BBBB2C-4D3C-46B3-95A9-A01C3BED2F51}"/>
          </ac:picMkLst>
        </pc:picChg>
        <pc:picChg chg="add del">
          <ac:chgData name="Sinead Amodubello (1916043)" userId="ac5da6da-9600-4a72-8f8d-b47af14ef1dd" providerId="ADAL" clId="{9EF336E7-7DF3-4FC3-84EB-92E71DABB548}" dt="2020-08-23T19:23:47.083" v="1040" actId="26606"/>
          <ac:picMkLst>
            <pc:docMk/>
            <pc:sldMk cId="3875815088" sldId="286"/>
            <ac:picMk id="24" creationId="{05BBBB2C-4D3C-46B3-95A9-A01C3BED2F51}"/>
          </ac:picMkLst>
        </pc:picChg>
        <pc:picChg chg="add del">
          <ac:chgData name="Sinead Amodubello (1916043)" userId="ac5da6da-9600-4a72-8f8d-b47af14ef1dd" providerId="ADAL" clId="{9EF336E7-7DF3-4FC3-84EB-92E71DABB548}" dt="2020-08-23T19:23:53.358" v="1042" actId="26606"/>
          <ac:picMkLst>
            <pc:docMk/>
            <pc:sldMk cId="3875815088" sldId="286"/>
            <ac:picMk id="30" creationId="{4F4F3AA1-E94C-48EF-A89A-A78E5691A99B}"/>
          </ac:picMkLst>
        </pc:picChg>
      </pc:sldChg>
      <pc:sldChg chg="addSp modSp new mod">
        <pc:chgData name="Sinead Amodubello (1916043)" userId="ac5da6da-9600-4a72-8f8d-b47af14ef1dd" providerId="ADAL" clId="{9EF336E7-7DF3-4FC3-84EB-92E71DABB548}" dt="2020-08-23T19:37:33.555" v="1061" actId="1076"/>
        <pc:sldMkLst>
          <pc:docMk/>
          <pc:sldMk cId="1431681720" sldId="287"/>
        </pc:sldMkLst>
        <pc:spChg chg="add mod">
          <ac:chgData name="Sinead Amodubello (1916043)" userId="ac5da6da-9600-4a72-8f8d-b47af14ef1dd" providerId="ADAL" clId="{9EF336E7-7DF3-4FC3-84EB-92E71DABB548}" dt="2020-08-23T19:36:49.001" v="1059" actId="1076"/>
          <ac:spMkLst>
            <pc:docMk/>
            <pc:sldMk cId="1431681720" sldId="287"/>
            <ac:spMk id="3" creationId="{12FD826A-7F55-42EF-A635-4547BD4F92A9}"/>
          </ac:spMkLst>
        </pc:spChg>
        <pc:spChg chg="add mod">
          <ac:chgData name="Sinead Amodubello (1916043)" userId="ac5da6da-9600-4a72-8f8d-b47af14ef1dd" providerId="ADAL" clId="{9EF336E7-7DF3-4FC3-84EB-92E71DABB548}" dt="2020-08-23T19:37:33.555" v="1061" actId="1076"/>
          <ac:spMkLst>
            <pc:docMk/>
            <pc:sldMk cId="1431681720" sldId="287"/>
            <ac:spMk id="5" creationId="{861FEB5E-9502-4493-A1C9-BEEA4ED6C791}"/>
          </ac:spMkLst>
        </pc:spChg>
      </pc:sldChg>
      <pc:sldChg chg="del">
        <pc:chgData name="Sinead Amodubello (1916043)" userId="ac5da6da-9600-4a72-8f8d-b47af14ef1dd" providerId="ADAL" clId="{9EF336E7-7DF3-4FC3-84EB-92E71DABB548}" dt="2020-08-23T19:34:21.313" v="1050" actId="47"/>
        <pc:sldMkLst>
          <pc:docMk/>
          <pc:sldMk cId="2834733432" sldId="287"/>
        </pc:sldMkLst>
      </pc:sldChg>
      <pc:sldChg chg="addSp modSp mod">
        <pc:chgData name="Sinead Amodubello (1916043)" userId="ac5da6da-9600-4a72-8f8d-b47af14ef1dd" providerId="ADAL" clId="{9EF336E7-7DF3-4FC3-84EB-92E71DABB548}" dt="2020-08-23T19:50:02.790" v="1166" actId="20577"/>
        <pc:sldMkLst>
          <pc:docMk/>
          <pc:sldMk cId="528195216" sldId="288"/>
        </pc:sldMkLst>
        <pc:spChg chg="add mod">
          <ac:chgData name="Sinead Amodubello (1916043)" userId="ac5da6da-9600-4a72-8f8d-b47af14ef1dd" providerId="ADAL" clId="{9EF336E7-7DF3-4FC3-84EB-92E71DABB548}" dt="2020-08-23T19:47:02.606" v="1071" actId="1076"/>
          <ac:spMkLst>
            <pc:docMk/>
            <pc:sldMk cId="528195216" sldId="288"/>
            <ac:spMk id="3" creationId="{36560CD8-DE5F-4AEA-BCF2-E53808E50EBF}"/>
          </ac:spMkLst>
        </pc:spChg>
        <pc:spChg chg="add mod">
          <ac:chgData name="Sinead Amodubello (1916043)" userId="ac5da6da-9600-4a72-8f8d-b47af14ef1dd" providerId="ADAL" clId="{9EF336E7-7DF3-4FC3-84EB-92E71DABB548}" dt="2020-08-23T19:50:02.790" v="1166" actId="20577"/>
          <ac:spMkLst>
            <pc:docMk/>
            <pc:sldMk cId="528195216" sldId="288"/>
            <ac:spMk id="5" creationId="{9934192D-8CB4-4EC4-9D37-21BB3B6DE996}"/>
          </ac:spMkLst>
        </pc:spChg>
      </pc:sldChg>
      <pc:sldChg chg="addSp modSp new mod">
        <pc:chgData name="Sinead Amodubello (1916043)" userId="ac5da6da-9600-4a72-8f8d-b47af14ef1dd" providerId="ADAL" clId="{9EF336E7-7DF3-4FC3-84EB-92E71DABB548}" dt="2020-08-23T19:42:23.963" v="1066" actId="255"/>
        <pc:sldMkLst>
          <pc:docMk/>
          <pc:sldMk cId="3913449024" sldId="288"/>
        </pc:sldMkLst>
        <pc:spChg chg="add mod">
          <ac:chgData name="Sinead Amodubello (1916043)" userId="ac5da6da-9600-4a72-8f8d-b47af14ef1dd" providerId="ADAL" clId="{9EF336E7-7DF3-4FC3-84EB-92E71DABB548}" dt="2020-08-23T19:42:23.963" v="1066" actId="255"/>
          <ac:spMkLst>
            <pc:docMk/>
            <pc:sldMk cId="3913449024" sldId="288"/>
            <ac:spMk id="3" creationId="{9AF8BF4B-5B2F-400B-ACB1-AE67806F7995}"/>
          </ac:spMkLst>
        </pc:spChg>
      </pc:sldChg>
      <pc:sldChg chg="new del">
        <pc:chgData name="Sinead Amodubello (1916043)" userId="ac5da6da-9600-4a72-8f8d-b47af14ef1dd" providerId="ADAL" clId="{9EF336E7-7DF3-4FC3-84EB-92E71DABB548}" dt="2020-08-23T20:34:00.349" v="2385" actId="47"/>
        <pc:sldMkLst>
          <pc:docMk/>
          <pc:sldMk cId="548812737" sldId="289"/>
        </pc:sldMkLst>
      </pc:sldChg>
      <pc:sldChg chg="modSp mod">
        <pc:chgData name="Sinead Amodubello (1916043)" userId="ac5da6da-9600-4a72-8f8d-b47af14ef1dd" providerId="ADAL" clId="{9EF336E7-7DF3-4FC3-84EB-92E71DABB548}" dt="2020-08-23T20:03:21.871" v="2384" actId="5793"/>
        <pc:sldMkLst>
          <pc:docMk/>
          <pc:sldMk cId="2313205325" sldId="290"/>
        </pc:sldMkLst>
        <pc:spChg chg="mod">
          <ac:chgData name="Sinead Amodubello (1916043)" userId="ac5da6da-9600-4a72-8f8d-b47af14ef1dd" providerId="ADAL" clId="{9EF336E7-7DF3-4FC3-84EB-92E71DABB548}" dt="2020-08-23T20:03:21.871" v="2384" actId="5793"/>
          <ac:spMkLst>
            <pc:docMk/>
            <pc:sldMk cId="2313205325" sldId="290"/>
            <ac:spMk id="3" creationId="{02F5277F-F29B-F847-8415-491013A24433}"/>
          </ac:spMkLst>
        </pc:spChg>
      </pc:sldChg>
      <pc:sldChg chg="modSp new mod">
        <pc:chgData name="Sinead Amodubello (1916043)" userId="ac5da6da-9600-4a72-8f8d-b47af14ef1dd" providerId="ADAL" clId="{9EF336E7-7DF3-4FC3-84EB-92E71DABB548}" dt="2020-08-23T21:14:35.024" v="3425" actId="20577"/>
        <pc:sldMkLst>
          <pc:docMk/>
          <pc:sldMk cId="1311487123" sldId="291"/>
        </pc:sldMkLst>
        <pc:spChg chg="mod">
          <ac:chgData name="Sinead Amodubello (1916043)" userId="ac5da6da-9600-4a72-8f8d-b47af14ef1dd" providerId="ADAL" clId="{9EF336E7-7DF3-4FC3-84EB-92E71DABB548}" dt="2020-08-23T21:14:35.024" v="3425" actId="20577"/>
          <ac:spMkLst>
            <pc:docMk/>
            <pc:sldMk cId="1311487123" sldId="291"/>
            <ac:spMk id="2" creationId="{0FBD4AEC-39E3-4C00-9D2F-B7AD645AD9DB}"/>
          </ac:spMkLst>
        </pc:spChg>
        <pc:spChg chg="mod">
          <ac:chgData name="Sinead Amodubello (1916043)" userId="ac5da6da-9600-4a72-8f8d-b47af14ef1dd" providerId="ADAL" clId="{9EF336E7-7DF3-4FC3-84EB-92E71DABB548}" dt="2020-08-23T20:34:38.473" v="2392" actId="27636"/>
          <ac:spMkLst>
            <pc:docMk/>
            <pc:sldMk cId="1311487123" sldId="291"/>
            <ac:spMk id="3" creationId="{FAB39D61-8F3C-4D7D-97D9-07A2555ED75F}"/>
          </ac:spMkLst>
        </pc:spChg>
      </pc:sldChg>
      <pc:sldChg chg="modSp new mod">
        <pc:chgData name="Sinead Amodubello (1916043)" userId="ac5da6da-9600-4a72-8f8d-b47af14ef1dd" providerId="ADAL" clId="{9EF336E7-7DF3-4FC3-84EB-92E71DABB548}" dt="2020-08-23T21:24:04.902" v="3506" actId="313"/>
        <pc:sldMkLst>
          <pc:docMk/>
          <pc:sldMk cId="1701114763" sldId="292"/>
        </pc:sldMkLst>
        <pc:spChg chg="mod">
          <ac:chgData name="Sinead Amodubello (1916043)" userId="ac5da6da-9600-4a72-8f8d-b47af14ef1dd" providerId="ADAL" clId="{9EF336E7-7DF3-4FC3-84EB-92E71DABB548}" dt="2020-08-23T21:15:26.861" v="3429" actId="20577"/>
          <ac:spMkLst>
            <pc:docMk/>
            <pc:sldMk cId="1701114763" sldId="292"/>
            <ac:spMk id="2" creationId="{2F293CDD-1CD7-4376-A2E6-774739E9253D}"/>
          </ac:spMkLst>
        </pc:spChg>
        <pc:spChg chg="mod">
          <ac:chgData name="Sinead Amodubello (1916043)" userId="ac5da6da-9600-4a72-8f8d-b47af14ef1dd" providerId="ADAL" clId="{9EF336E7-7DF3-4FC3-84EB-92E71DABB548}" dt="2020-08-23T21:24:04.902" v="3506" actId="313"/>
          <ac:spMkLst>
            <pc:docMk/>
            <pc:sldMk cId="1701114763" sldId="292"/>
            <ac:spMk id="3" creationId="{6B600632-89AA-4C10-AC07-E3EF6167D28E}"/>
          </ac:spMkLst>
        </pc:spChg>
      </pc:sldChg>
      <pc:sldChg chg="modSp new mod">
        <pc:chgData name="Sinead Amodubello (1916043)" userId="ac5da6da-9600-4a72-8f8d-b47af14ef1dd" providerId="ADAL" clId="{9EF336E7-7DF3-4FC3-84EB-92E71DABB548}" dt="2020-08-23T21:57:58.723" v="4062" actId="33524"/>
        <pc:sldMkLst>
          <pc:docMk/>
          <pc:sldMk cId="1225924998" sldId="293"/>
        </pc:sldMkLst>
        <pc:spChg chg="mod">
          <ac:chgData name="Sinead Amodubello (1916043)" userId="ac5da6da-9600-4a72-8f8d-b47af14ef1dd" providerId="ADAL" clId="{9EF336E7-7DF3-4FC3-84EB-92E71DABB548}" dt="2020-08-23T21:32:51.211" v="3663" actId="20577"/>
          <ac:spMkLst>
            <pc:docMk/>
            <pc:sldMk cId="1225924998" sldId="293"/>
            <ac:spMk id="2" creationId="{1C9FDBC0-CD7B-490E-9586-0C8D478728B4}"/>
          </ac:spMkLst>
        </pc:spChg>
        <pc:spChg chg="mod">
          <ac:chgData name="Sinead Amodubello (1916043)" userId="ac5da6da-9600-4a72-8f8d-b47af14ef1dd" providerId="ADAL" clId="{9EF336E7-7DF3-4FC3-84EB-92E71DABB548}" dt="2020-08-23T21:57:58.723" v="4062" actId="33524"/>
          <ac:spMkLst>
            <pc:docMk/>
            <pc:sldMk cId="1225924998" sldId="293"/>
            <ac:spMk id="3" creationId="{B1400D3C-ED99-4AFE-8F2C-19AA3EC6C95D}"/>
          </ac:spMkLst>
        </pc:spChg>
      </pc:sldChg>
    </pc:docChg>
  </pc:docChgLst>
  <pc:docChgLst>
    <pc:chgData name="Sinead Amodubello (1916043)" userId="ac5da6da-9600-4a72-8f8d-b47af14ef1dd" providerId="ADAL" clId="{C8062093-6933-F141-B7F2-0ABA07FEC35C}"/>
    <pc:docChg chg="undo custSel addSld delSld modSld sldOrd">
      <pc:chgData name="Sinead Amodubello (1916043)" userId="ac5da6da-9600-4a72-8f8d-b47af14ef1dd" providerId="ADAL" clId="{C8062093-6933-F141-B7F2-0ABA07FEC35C}" dt="2020-08-23T21:20:07.418" v="204" actId="1076"/>
      <pc:docMkLst>
        <pc:docMk/>
      </pc:docMkLst>
      <pc:sldChg chg="ord">
        <pc:chgData name="Sinead Amodubello (1916043)" userId="ac5da6da-9600-4a72-8f8d-b47af14ef1dd" providerId="ADAL" clId="{C8062093-6933-F141-B7F2-0ABA07FEC35C}" dt="2020-08-17T18:48:53.399" v="163" actId="1076"/>
        <pc:sldMkLst>
          <pc:docMk/>
          <pc:sldMk cId="1369103231" sldId="256"/>
        </pc:sldMkLst>
      </pc:sldChg>
      <pc:sldChg chg="del">
        <pc:chgData name="Sinead Amodubello (1916043)" userId="ac5da6da-9600-4a72-8f8d-b47af14ef1dd" providerId="ADAL" clId="{C8062093-6933-F141-B7F2-0ABA07FEC35C}" dt="2020-08-17T18:02:35.560" v="3" actId="2696"/>
        <pc:sldMkLst>
          <pc:docMk/>
          <pc:sldMk cId="1505503792" sldId="271"/>
        </pc:sldMkLst>
      </pc:sldChg>
      <pc:sldChg chg="addSp delSp modSp new ord">
        <pc:chgData name="Sinead Amodubello (1916043)" userId="ac5da6da-9600-4a72-8f8d-b47af14ef1dd" providerId="ADAL" clId="{C8062093-6933-F141-B7F2-0ABA07FEC35C}" dt="2020-08-18T03:58:52.433" v="167" actId="1076"/>
        <pc:sldMkLst>
          <pc:docMk/>
          <pc:sldMk cId="2213485350" sldId="272"/>
        </pc:sldMkLst>
        <pc:spChg chg="del">
          <ac:chgData name="Sinead Amodubello (1916043)" userId="ac5da6da-9600-4a72-8f8d-b47af14ef1dd" providerId="ADAL" clId="{C8062093-6933-F141-B7F2-0ABA07FEC35C}" dt="2020-08-17T18:04:32.860" v="6" actId="478"/>
          <ac:spMkLst>
            <pc:docMk/>
            <pc:sldMk cId="2213485350" sldId="272"/>
            <ac:spMk id="2" creationId="{D8088778-8143-3B4D-A697-6859A14558D3}"/>
          </ac:spMkLst>
        </pc:spChg>
        <pc:spChg chg="del">
          <ac:chgData name="Sinead Amodubello (1916043)" userId="ac5da6da-9600-4a72-8f8d-b47af14ef1dd" providerId="ADAL" clId="{C8062093-6933-F141-B7F2-0ABA07FEC35C}" dt="2020-08-17T18:03:51.190" v="4" actId="22"/>
          <ac:spMkLst>
            <pc:docMk/>
            <pc:sldMk cId="2213485350" sldId="272"/>
            <ac:spMk id="3" creationId="{45AF3762-9CAB-5F4E-B51F-29497C2E9E3C}"/>
          </ac:spMkLst>
        </pc:spChg>
        <pc:spChg chg="add mod">
          <ac:chgData name="Sinead Amodubello (1916043)" userId="ac5da6da-9600-4a72-8f8d-b47af14ef1dd" providerId="ADAL" clId="{C8062093-6933-F141-B7F2-0ABA07FEC35C}" dt="2020-08-18T03:58:52.433" v="167" actId="1076"/>
          <ac:spMkLst>
            <pc:docMk/>
            <pc:sldMk cId="2213485350" sldId="272"/>
            <ac:spMk id="5" creationId="{6F39057C-C251-0840-8088-991B42C20051}"/>
          </ac:spMkLst>
        </pc:spChg>
        <pc:picChg chg="add">
          <ac:chgData name="Sinead Amodubello (1916043)" userId="ac5da6da-9600-4a72-8f8d-b47af14ef1dd" providerId="ADAL" clId="{C8062093-6933-F141-B7F2-0ABA07FEC35C}" dt="2020-08-17T18:04:26.148" v="5" actId="22"/>
          <ac:picMkLst>
            <pc:docMk/>
            <pc:sldMk cId="2213485350" sldId="272"/>
            <ac:picMk id="3" creationId="{ED7540AA-3D12-8949-9BA5-2607563FE91F}"/>
          </ac:picMkLst>
        </pc:picChg>
      </pc:sldChg>
      <pc:sldChg chg="addSp delSp modSp new">
        <pc:chgData name="Sinead Amodubello (1916043)" userId="ac5da6da-9600-4a72-8f8d-b47af14ef1dd" providerId="ADAL" clId="{C8062093-6933-F141-B7F2-0ABA07FEC35C}" dt="2020-08-17T18:19:02.712" v="72" actId="14100"/>
        <pc:sldMkLst>
          <pc:docMk/>
          <pc:sldMk cId="2982737659" sldId="273"/>
        </pc:sldMkLst>
        <pc:spChg chg="del">
          <ac:chgData name="Sinead Amodubello (1916043)" userId="ac5da6da-9600-4a72-8f8d-b47af14ef1dd" providerId="ADAL" clId="{C8062093-6933-F141-B7F2-0ABA07FEC35C}" dt="2020-08-17T18:05:53.365" v="15" actId="22"/>
          <ac:spMkLst>
            <pc:docMk/>
            <pc:sldMk cId="2982737659" sldId="273"/>
            <ac:spMk id="2" creationId="{4A1CD5C0-102D-2A4A-AE57-919D69E91B39}"/>
          </ac:spMkLst>
        </pc:spChg>
        <pc:spChg chg="del">
          <ac:chgData name="Sinead Amodubello (1916043)" userId="ac5da6da-9600-4a72-8f8d-b47af14ef1dd" providerId="ADAL" clId="{C8062093-6933-F141-B7F2-0ABA07FEC35C}" dt="2020-08-17T18:05:22.655" v="14" actId="22"/>
          <ac:spMkLst>
            <pc:docMk/>
            <pc:sldMk cId="2982737659" sldId="273"/>
            <ac:spMk id="3" creationId="{31C84DC8-D65B-C442-B033-130D734FC1F0}"/>
          </ac:spMkLst>
        </pc:spChg>
        <pc:spChg chg="add mod">
          <ac:chgData name="Sinead Amodubello (1916043)" userId="ac5da6da-9600-4a72-8f8d-b47af14ef1dd" providerId="ADAL" clId="{C8062093-6933-F141-B7F2-0ABA07FEC35C}" dt="2020-08-17T18:05:53.365" v="15" actId="22"/>
          <ac:spMkLst>
            <pc:docMk/>
            <pc:sldMk cId="2982737659" sldId="273"/>
            <ac:spMk id="3" creationId="{80A2EAED-0E35-834B-949A-2ED672594E70}"/>
          </ac:spMkLst>
        </pc:spChg>
        <pc:spChg chg="add mod">
          <ac:chgData name="Sinead Amodubello (1916043)" userId="ac5da6da-9600-4a72-8f8d-b47af14ef1dd" providerId="ADAL" clId="{C8062093-6933-F141-B7F2-0ABA07FEC35C}" dt="2020-08-17T18:19:02.712" v="72" actId="14100"/>
          <ac:spMkLst>
            <pc:docMk/>
            <pc:sldMk cId="2982737659" sldId="273"/>
            <ac:spMk id="5" creationId="{CB853AC6-CE6C-374D-A2DC-52546FF36E98}"/>
          </ac:spMkLst>
        </pc:spChg>
      </pc:sldChg>
      <pc:sldChg chg="addSp delSp modSp new">
        <pc:chgData name="Sinead Amodubello (1916043)" userId="ac5da6da-9600-4a72-8f8d-b47af14ef1dd" providerId="ADAL" clId="{C8062093-6933-F141-B7F2-0ABA07FEC35C}" dt="2020-08-17T18:06:39.933" v="18" actId="22"/>
        <pc:sldMkLst>
          <pc:docMk/>
          <pc:sldMk cId="1296700613" sldId="274"/>
        </pc:sldMkLst>
        <pc:spChg chg="add mod">
          <ac:chgData name="Sinead Amodubello (1916043)" userId="ac5da6da-9600-4a72-8f8d-b47af14ef1dd" providerId="ADAL" clId="{C8062093-6933-F141-B7F2-0ABA07FEC35C}" dt="2020-08-17T18:06:39.933" v="18" actId="22"/>
          <ac:spMkLst>
            <pc:docMk/>
            <pc:sldMk cId="1296700613" sldId="274"/>
            <ac:spMk id="2" creationId="{9D4038ED-FFC1-1045-9D85-81631A0E844B}"/>
          </ac:spMkLst>
        </pc:spChg>
        <pc:spChg chg="del">
          <ac:chgData name="Sinead Amodubello (1916043)" userId="ac5da6da-9600-4a72-8f8d-b47af14ef1dd" providerId="ADAL" clId="{C8062093-6933-F141-B7F2-0ABA07FEC35C}" dt="2020-08-17T18:06:21.296" v="17" actId="22"/>
          <ac:spMkLst>
            <pc:docMk/>
            <pc:sldMk cId="1296700613" sldId="274"/>
            <ac:spMk id="2" creationId="{BEAE8C51-4F08-D441-B118-258005EE9FD8}"/>
          </ac:spMkLst>
        </pc:spChg>
        <pc:spChg chg="del">
          <ac:chgData name="Sinead Amodubello (1916043)" userId="ac5da6da-9600-4a72-8f8d-b47af14ef1dd" providerId="ADAL" clId="{C8062093-6933-F141-B7F2-0ABA07FEC35C}" dt="2020-08-17T18:06:39.933" v="18" actId="22"/>
          <ac:spMkLst>
            <pc:docMk/>
            <pc:sldMk cId="1296700613" sldId="274"/>
            <ac:spMk id="3" creationId="{188BB97C-CF4F-F64C-8B64-E4880FDE4767}"/>
          </ac:spMkLst>
        </pc:spChg>
        <pc:spChg chg="add mod">
          <ac:chgData name="Sinead Amodubello (1916043)" userId="ac5da6da-9600-4a72-8f8d-b47af14ef1dd" providerId="ADAL" clId="{C8062093-6933-F141-B7F2-0ABA07FEC35C}" dt="2020-08-17T18:06:21.296" v="17" actId="22"/>
          <ac:spMkLst>
            <pc:docMk/>
            <pc:sldMk cId="1296700613" sldId="274"/>
            <ac:spMk id="5" creationId="{FAE8D209-F2DE-2842-90BB-367B500C8759}"/>
          </ac:spMkLst>
        </pc:spChg>
      </pc:sldChg>
      <pc:sldChg chg="addSp delSp modSp new">
        <pc:chgData name="Sinead Amodubello (1916043)" userId="ac5da6da-9600-4a72-8f8d-b47af14ef1dd" providerId="ADAL" clId="{C8062093-6933-F141-B7F2-0ABA07FEC35C}" dt="2020-08-17T18:08:29.399" v="21" actId="22"/>
        <pc:sldMkLst>
          <pc:docMk/>
          <pc:sldMk cId="2505552308" sldId="275"/>
        </pc:sldMkLst>
        <pc:spChg chg="add mod">
          <ac:chgData name="Sinead Amodubello (1916043)" userId="ac5da6da-9600-4a72-8f8d-b47af14ef1dd" providerId="ADAL" clId="{C8062093-6933-F141-B7F2-0ABA07FEC35C}" dt="2020-08-17T18:08:29.399" v="21" actId="22"/>
          <ac:spMkLst>
            <pc:docMk/>
            <pc:sldMk cId="2505552308" sldId="275"/>
            <ac:spMk id="2" creationId="{5A90DFF9-1E8A-D14F-BFB0-903FFAF9F283}"/>
          </ac:spMkLst>
        </pc:spChg>
        <pc:spChg chg="del">
          <ac:chgData name="Sinead Amodubello (1916043)" userId="ac5da6da-9600-4a72-8f8d-b47af14ef1dd" providerId="ADAL" clId="{C8062093-6933-F141-B7F2-0ABA07FEC35C}" dt="2020-08-17T18:07:15.577" v="20" actId="22"/>
          <ac:spMkLst>
            <pc:docMk/>
            <pc:sldMk cId="2505552308" sldId="275"/>
            <ac:spMk id="2" creationId="{BD187DA2-D6F8-C641-AA12-CD4280F712BB}"/>
          </ac:spMkLst>
        </pc:spChg>
        <pc:spChg chg="del">
          <ac:chgData name="Sinead Amodubello (1916043)" userId="ac5da6da-9600-4a72-8f8d-b47af14ef1dd" providerId="ADAL" clId="{C8062093-6933-F141-B7F2-0ABA07FEC35C}" dt="2020-08-17T18:08:29.399" v="21" actId="22"/>
          <ac:spMkLst>
            <pc:docMk/>
            <pc:sldMk cId="2505552308" sldId="275"/>
            <ac:spMk id="3" creationId="{8170BCBD-1277-4D43-83F0-743CF6A9541B}"/>
          </ac:spMkLst>
        </pc:spChg>
        <pc:spChg chg="add mod">
          <ac:chgData name="Sinead Amodubello (1916043)" userId="ac5da6da-9600-4a72-8f8d-b47af14ef1dd" providerId="ADAL" clId="{C8062093-6933-F141-B7F2-0ABA07FEC35C}" dt="2020-08-17T18:07:15.577" v="20" actId="22"/>
          <ac:spMkLst>
            <pc:docMk/>
            <pc:sldMk cId="2505552308" sldId="275"/>
            <ac:spMk id="5" creationId="{A75B8C02-E7D3-5242-85DF-E3823601AAC2}"/>
          </ac:spMkLst>
        </pc:spChg>
      </pc:sldChg>
      <pc:sldChg chg="addSp delSp modSp new">
        <pc:chgData name="Sinead Amodubello (1916043)" userId="ac5da6da-9600-4a72-8f8d-b47af14ef1dd" providerId="ADAL" clId="{C8062093-6933-F141-B7F2-0ABA07FEC35C}" dt="2020-08-17T18:09:16.289" v="24" actId="22"/>
        <pc:sldMkLst>
          <pc:docMk/>
          <pc:sldMk cId="3026732776" sldId="276"/>
        </pc:sldMkLst>
        <pc:spChg chg="add mod">
          <ac:chgData name="Sinead Amodubello (1916043)" userId="ac5da6da-9600-4a72-8f8d-b47af14ef1dd" providerId="ADAL" clId="{C8062093-6933-F141-B7F2-0ABA07FEC35C}" dt="2020-08-17T18:09:16.289" v="24" actId="22"/>
          <ac:spMkLst>
            <pc:docMk/>
            <pc:sldMk cId="3026732776" sldId="276"/>
            <ac:spMk id="2" creationId="{2C987088-A40A-6045-9F18-69CEA4B58905}"/>
          </ac:spMkLst>
        </pc:spChg>
        <pc:spChg chg="del">
          <ac:chgData name="Sinead Amodubello (1916043)" userId="ac5da6da-9600-4a72-8f8d-b47af14ef1dd" providerId="ADAL" clId="{C8062093-6933-F141-B7F2-0ABA07FEC35C}" dt="2020-08-17T18:08:53.945" v="23" actId="22"/>
          <ac:spMkLst>
            <pc:docMk/>
            <pc:sldMk cId="3026732776" sldId="276"/>
            <ac:spMk id="2" creationId="{B08877BE-22E3-A44B-AF2F-BD7A8C4DECEE}"/>
          </ac:spMkLst>
        </pc:spChg>
        <pc:spChg chg="del">
          <ac:chgData name="Sinead Amodubello (1916043)" userId="ac5da6da-9600-4a72-8f8d-b47af14ef1dd" providerId="ADAL" clId="{C8062093-6933-F141-B7F2-0ABA07FEC35C}" dt="2020-08-17T18:09:16.289" v="24" actId="22"/>
          <ac:spMkLst>
            <pc:docMk/>
            <pc:sldMk cId="3026732776" sldId="276"/>
            <ac:spMk id="3" creationId="{0B32C504-A9DE-F849-8A21-0A6A3E0B5F27}"/>
          </ac:spMkLst>
        </pc:spChg>
        <pc:spChg chg="add mod">
          <ac:chgData name="Sinead Amodubello (1916043)" userId="ac5da6da-9600-4a72-8f8d-b47af14ef1dd" providerId="ADAL" clId="{C8062093-6933-F141-B7F2-0ABA07FEC35C}" dt="2020-08-17T18:08:53.945" v="23" actId="22"/>
          <ac:spMkLst>
            <pc:docMk/>
            <pc:sldMk cId="3026732776" sldId="276"/>
            <ac:spMk id="5" creationId="{C936F16B-29F5-1C48-B71E-2C92660D07EC}"/>
          </ac:spMkLst>
        </pc:spChg>
      </pc:sldChg>
      <pc:sldChg chg="addSp delSp modSp new">
        <pc:chgData name="Sinead Amodubello (1916043)" userId="ac5da6da-9600-4a72-8f8d-b47af14ef1dd" providerId="ADAL" clId="{C8062093-6933-F141-B7F2-0ABA07FEC35C}" dt="2020-08-18T09:01:30.997" v="181" actId="14100"/>
        <pc:sldMkLst>
          <pc:docMk/>
          <pc:sldMk cId="1485706909" sldId="277"/>
        </pc:sldMkLst>
        <pc:spChg chg="add mod">
          <ac:chgData name="Sinead Amodubello (1916043)" userId="ac5da6da-9600-4a72-8f8d-b47af14ef1dd" providerId="ADAL" clId="{C8062093-6933-F141-B7F2-0ABA07FEC35C}" dt="2020-08-18T09:01:30.997" v="181" actId="14100"/>
          <ac:spMkLst>
            <pc:docMk/>
            <pc:sldMk cId="1485706909" sldId="277"/>
            <ac:spMk id="2" creationId="{820CED98-BD7D-8F4F-BB51-1F0F55DA4A91}"/>
          </ac:spMkLst>
        </pc:spChg>
        <pc:spChg chg="del">
          <ac:chgData name="Sinead Amodubello (1916043)" userId="ac5da6da-9600-4a72-8f8d-b47af14ef1dd" providerId="ADAL" clId="{C8062093-6933-F141-B7F2-0ABA07FEC35C}" dt="2020-08-17T18:09:49.327" v="26" actId="22"/>
          <ac:spMkLst>
            <pc:docMk/>
            <pc:sldMk cId="1485706909" sldId="277"/>
            <ac:spMk id="2" creationId="{E8E9D971-8D25-E04A-8F6A-6DDD02848022}"/>
          </ac:spMkLst>
        </pc:spChg>
        <pc:spChg chg="del">
          <ac:chgData name="Sinead Amodubello (1916043)" userId="ac5da6da-9600-4a72-8f8d-b47af14ef1dd" providerId="ADAL" clId="{C8062093-6933-F141-B7F2-0ABA07FEC35C}" dt="2020-08-17T18:10:07.670" v="27" actId="22"/>
          <ac:spMkLst>
            <pc:docMk/>
            <pc:sldMk cId="1485706909" sldId="277"/>
            <ac:spMk id="3" creationId="{81688407-5EC3-B24A-A186-A313683D1C0D}"/>
          </ac:spMkLst>
        </pc:spChg>
        <pc:spChg chg="add mod">
          <ac:chgData name="Sinead Amodubello (1916043)" userId="ac5da6da-9600-4a72-8f8d-b47af14ef1dd" providerId="ADAL" clId="{C8062093-6933-F141-B7F2-0ABA07FEC35C}" dt="2020-08-17T18:09:49.327" v="26" actId="22"/>
          <ac:spMkLst>
            <pc:docMk/>
            <pc:sldMk cId="1485706909" sldId="277"/>
            <ac:spMk id="5" creationId="{164218E2-BA61-724B-8283-C6CA07A3139C}"/>
          </ac:spMkLst>
        </pc:spChg>
      </pc:sldChg>
      <pc:sldChg chg="addSp delSp modSp new mod modClrScheme chgLayout">
        <pc:chgData name="Sinead Amodubello (1916043)" userId="ac5da6da-9600-4a72-8f8d-b47af14ef1dd" providerId="ADAL" clId="{C8062093-6933-F141-B7F2-0ABA07FEC35C}" dt="2020-08-17T18:19:47.936" v="75" actId="14100"/>
        <pc:sldMkLst>
          <pc:docMk/>
          <pc:sldMk cId="282736262" sldId="278"/>
        </pc:sldMkLst>
        <pc:spChg chg="del mod ord">
          <ac:chgData name="Sinead Amodubello (1916043)" userId="ac5da6da-9600-4a72-8f8d-b47af14ef1dd" providerId="ADAL" clId="{C8062093-6933-F141-B7F2-0ABA07FEC35C}" dt="2020-08-17T18:16:45.005" v="42" actId="478"/>
          <ac:spMkLst>
            <pc:docMk/>
            <pc:sldMk cId="282736262" sldId="278"/>
            <ac:spMk id="2" creationId="{0760EDEC-769A-9C4E-BDD8-C1ECDB6303CC}"/>
          </ac:spMkLst>
        </pc:spChg>
        <pc:spChg chg="add mod">
          <ac:chgData name="Sinead Amodubello (1916043)" userId="ac5da6da-9600-4a72-8f8d-b47af14ef1dd" providerId="ADAL" clId="{C8062093-6933-F141-B7F2-0ABA07FEC35C}" dt="2020-08-17T18:18:15.255" v="68" actId="1076"/>
          <ac:spMkLst>
            <pc:docMk/>
            <pc:sldMk cId="282736262" sldId="278"/>
            <ac:spMk id="2" creationId="{88A68AF1-213B-AD4A-AAE8-2AC146241490}"/>
          </ac:spMkLst>
        </pc:spChg>
        <pc:spChg chg="add">
          <ac:chgData name="Sinead Amodubello (1916043)" userId="ac5da6da-9600-4a72-8f8d-b47af14ef1dd" providerId="ADAL" clId="{C8062093-6933-F141-B7F2-0ABA07FEC35C}" dt="2020-08-17T18:19:09.882" v="73" actId="22"/>
          <ac:spMkLst>
            <pc:docMk/>
            <pc:sldMk cId="282736262" sldId="278"/>
            <ac:spMk id="3" creationId="{B2C6265B-5831-6949-BFB1-BFDDE5CF34BF}"/>
          </ac:spMkLst>
        </pc:spChg>
        <pc:spChg chg="add del mod ord">
          <ac:chgData name="Sinead Amodubello (1916043)" userId="ac5da6da-9600-4a72-8f8d-b47af14ef1dd" providerId="ADAL" clId="{C8062093-6933-F141-B7F2-0ABA07FEC35C}" dt="2020-08-17T18:18:18.880" v="69" actId="21"/>
          <ac:spMkLst>
            <pc:docMk/>
            <pc:sldMk cId="282736262" sldId="278"/>
            <ac:spMk id="3" creationId="{DA651AAD-0252-094E-84AF-37837560498E}"/>
          </ac:spMkLst>
        </pc:spChg>
        <pc:spChg chg="add mod">
          <ac:chgData name="Sinead Amodubello (1916043)" userId="ac5da6da-9600-4a72-8f8d-b47af14ef1dd" providerId="ADAL" clId="{C8062093-6933-F141-B7F2-0ABA07FEC35C}" dt="2020-08-17T18:19:47.936" v="75" actId="14100"/>
          <ac:spMkLst>
            <pc:docMk/>
            <pc:sldMk cId="282736262" sldId="278"/>
            <ac:spMk id="4" creationId="{E00DB482-D2AA-AD4F-B972-311A32A04F11}"/>
          </ac:spMkLst>
        </pc:spChg>
        <pc:spChg chg="add del mod ord">
          <ac:chgData name="Sinead Amodubello (1916043)" userId="ac5da6da-9600-4a72-8f8d-b47af14ef1dd" providerId="ADAL" clId="{C8062093-6933-F141-B7F2-0ABA07FEC35C}" dt="2020-08-17T18:17:17.076" v="56" actId="478"/>
          <ac:spMkLst>
            <pc:docMk/>
            <pc:sldMk cId="282736262" sldId="278"/>
            <ac:spMk id="4" creationId="{E44CB092-5EC3-9048-B5E7-75F3A8F1E870}"/>
          </ac:spMkLst>
        </pc:spChg>
        <pc:graphicFrameChg chg="add del mod ord modGraphic">
          <ac:chgData name="Sinead Amodubello (1916043)" userId="ac5da6da-9600-4a72-8f8d-b47af14ef1dd" providerId="ADAL" clId="{C8062093-6933-F141-B7F2-0ABA07FEC35C}" dt="2020-08-17T18:14:18.042" v="38" actId="3680"/>
          <ac:graphicFrameMkLst>
            <pc:docMk/>
            <pc:sldMk cId="282736262" sldId="278"/>
            <ac:graphicFrameMk id="4" creationId="{A2F33639-6E61-6E43-BFF2-4A33036673CC}"/>
          </ac:graphicFrameMkLst>
        </pc:graphicFrameChg>
        <pc:picChg chg="add mod">
          <ac:chgData name="Sinead Amodubello (1916043)" userId="ac5da6da-9600-4a72-8f8d-b47af14ef1dd" providerId="ADAL" clId="{C8062093-6933-F141-B7F2-0ABA07FEC35C}" dt="2020-08-17T18:17:32.175" v="61" actId="14100"/>
          <ac:picMkLst>
            <pc:docMk/>
            <pc:sldMk cId="282736262" sldId="278"/>
            <ac:picMk id="6" creationId="{7BAB502E-A863-884A-867E-3578B7528D2C}"/>
          </ac:picMkLst>
        </pc:picChg>
      </pc:sldChg>
      <pc:sldChg chg="new del">
        <pc:chgData name="Sinead Amodubello (1916043)" userId="ac5da6da-9600-4a72-8f8d-b47af14ef1dd" providerId="ADAL" clId="{C8062093-6933-F141-B7F2-0ABA07FEC35C}" dt="2020-08-17T18:10:39.847" v="29" actId="2696"/>
        <pc:sldMkLst>
          <pc:docMk/>
          <pc:sldMk cId="1144198325" sldId="278"/>
        </pc:sldMkLst>
      </pc:sldChg>
      <pc:sldChg chg="addSp delSp modSp new">
        <pc:chgData name="Sinead Amodubello (1916043)" userId="ac5da6da-9600-4a72-8f8d-b47af14ef1dd" providerId="ADAL" clId="{C8062093-6933-F141-B7F2-0ABA07FEC35C}" dt="2020-08-18T08:40:36.177" v="179" actId="1076"/>
        <pc:sldMkLst>
          <pc:docMk/>
          <pc:sldMk cId="3161651537" sldId="279"/>
        </pc:sldMkLst>
        <pc:spChg chg="add mod">
          <ac:chgData name="Sinead Amodubello (1916043)" userId="ac5da6da-9600-4a72-8f8d-b47af14ef1dd" providerId="ADAL" clId="{C8062093-6933-F141-B7F2-0ABA07FEC35C}" dt="2020-08-17T18:29:51.606" v="116" actId="14100"/>
          <ac:spMkLst>
            <pc:docMk/>
            <pc:sldMk cId="3161651537" sldId="279"/>
            <ac:spMk id="2" creationId="{2F4E625E-8097-6E49-804E-285178FDCA96}"/>
          </ac:spMkLst>
        </pc:spChg>
        <pc:spChg chg="del">
          <ac:chgData name="Sinead Amodubello (1916043)" userId="ac5da6da-9600-4a72-8f8d-b47af14ef1dd" providerId="ADAL" clId="{C8062093-6933-F141-B7F2-0ABA07FEC35C}" dt="2020-08-17T18:22:38.045" v="79" actId="21"/>
          <ac:spMkLst>
            <pc:docMk/>
            <pc:sldMk cId="3161651537" sldId="279"/>
            <ac:spMk id="2" creationId="{4C1F7A89-6A32-FF4F-A60E-332FDF518932}"/>
          </ac:spMkLst>
        </pc:spChg>
        <pc:spChg chg="add mod">
          <ac:chgData name="Sinead Amodubello (1916043)" userId="ac5da6da-9600-4a72-8f8d-b47af14ef1dd" providerId="ADAL" clId="{C8062093-6933-F141-B7F2-0ABA07FEC35C}" dt="2020-08-17T18:30:14.822" v="118" actId="1076"/>
          <ac:spMkLst>
            <pc:docMk/>
            <pc:sldMk cId="3161651537" sldId="279"/>
            <ac:spMk id="3" creationId="{40C6313E-B980-3741-9036-BB52CABD77A1}"/>
          </ac:spMkLst>
        </pc:spChg>
        <pc:spChg chg="del">
          <ac:chgData name="Sinead Amodubello (1916043)" userId="ac5da6da-9600-4a72-8f8d-b47af14ef1dd" providerId="ADAL" clId="{C8062093-6933-F141-B7F2-0ABA07FEC35C}" dt="2020-08-17T18:22:32.317" v="77" actId="21"/>
          <ac:spMkLst>
            <pc:docMk/>
            <pc:sldMk cId="3161651537" sldId="279"/>
            <ac:spMk id="3" creationId="{B5A7F80D-8EFC-4B40-A372-426004AEE210}"/>
          </ac:spMkLst>
        </pc:spChg>
        <pc:spChg chg="del">
          <ac:chgData name="Sinead Amodubello (1916043)" userId="ac5da6da-9600-4a72-8f8d-b47af14ef1dd" providerId="ADAL" clId="{C8062093-6933-F141-B7F2-0ABA07FEC35C}" dt="2020-08-17T18:22:35.295" v="78" actId="21"/>
          <ac:spMkLst>
            <pc:docMk/>
            <pc:sldMk cId="3161651537" sldId="279"/>
            <ac:spMk id="4" creationId="{45CED147-57F6-E249-8E89-6AA0DC7159B0}"/>
          </ac:spMkLst>
        </pc:spChg>
        <pc:spChg chg="add mod">
          <ac:chgData name="Sinead Amodubello (1916043)" userId="ac5da6da-9600-4a72-8f8d-b47af14ef1dd" providerId="ADAL" clId="{C8062093-6933-F141-B7F2-0ABA07FEC35C}" dt="2020-08-17T18:30:03.449" v="117" actId="1076"/>
          <ac:spMkLst>
            <pc:docMk/>
            <pc:sldMk cId="3161651537" sldId="279"/>
            <ac:spMk id="4" creationId="{8726423A-17CE-874D-A713-EEB0813AA006}"/>
          </ac:spMkLst>
        </pc:spChg>
        <pc:spChg chg="add del mod">
          <ac:chgData name="Sinead Amodubello (1916043)" userId="ac5da6da-9600-4a72-8f8d-b47af14ef1dd" providerId="ADAL" clId="{C8062093-6933-F141-B7F2-0ABA07FEC35C}" dt="2020-08-17T18:23:09.732" v="82" actId="22"/>
          <ac:spMkLst>
            <pc:docMk/>
            <pc:sldMk cId="3161651537" sldId="279"/>
            <ac:spMk id="6" creationId="{21C4FC31-A4F4-9747-B8AD-6B24B0A1BCD5}"/>
          </ac:spMkLst>
        </pc:spChg>
        <pc:spChg chg="add mod">
          <ac:chgData name="Sinead Amodubello (1916043)" userId="ac5da6da-9600-4a72-8f8d-b47af14ef1dd" providerId="ADAL" clId="{C8062093-6933-F141-B7F2-0ABA07FEC35C}" dt="2020-08-17T18:29:17.384" v="111" actId="1076"/>
          <ac:spMkLst>
            <pc:docMk/>
            <pc:sldMk cId="3161651537" sldId="279"/>
            <ac:spMk id="7" creationId="{91F9FB5E-FFCF-6A41-89F6-C24728B215C7}"/>
          </ac:spMkLst>
        </pc:spChg>
        <pc:spChg chg="add mod">
          <ac:chgData name="Sinead Amodubello (1916043)" userId="ac5da6da-9600-4a72-8f8d-b47af14ef1dd" providerId="ADAL" clId="{C8062093-6933-F141-B7F2-0ABA07FEC35C}" dt="2020-08-18T08:40:06.337" v="175" actId="14100"/>
          <ac:spMkLst>
            <pc:docMk/>
            <pc:sldMk cId="3161651537" sldId="279"/>
            <ac:spMk id="8" creationId="{3769EFF7-4140-7842-B7F5-0A8E1AC8FBD4}"/>
          </ac:spMkLst>
        </pc:spChg>
        <pc:picChg chg="add">
          <ac:chgData name="Sinead Amodubello (1916043)" userId="ac5da6da-9600-4a72-8f8d-b47af14ef1dd" providerId="ADAL" clId="{C8062093-6933-F141-B7F2-0ABA07FEC35C}" dt="2020-08-17T18:27:14.616" v="93" actId="22"/>
          <ac:picMkLst>
            <pc:docMk/>
            <pc:sldMk cId="3161651537" sldId="279"/>
            <ac:picMk id="5" creationId="{7E878C06-2FD2-1D40-8836-EFB823F3BD05}"/>
          </ac:picMkLst>
        </pc:picChg>
        <pc:picChg chg="add mod">
          <ac:chgData name="Sinead Amodubello (1916043)" userId="ac5da6da-9600-4a72-8f8d-b47af14ef1dd" providerId="ADAL" clId="{C8062093-6933-F141-B7F2-0ABA07FEC35C}" dt="2020-08-18T08:40:36.177" v="179" actId="1076"/>
          <ac:picMkLst>
            <pc:docMk/>
            <pc:sldMk cId="3161651537" sldId="279"/>
            <ac:picMk id="6" creationId="{EEA26B13-55BB-FC4C-95E8-E2B921B230DF}"/>
          </ac:picMkLst>
        </pc:picChg>
      </pc:sldChg>
      <pc:sldChg chg="addSp delSp modSp new mod setBg">
        <pc:chgData name="Sinead Amodubello (1916043)" userId="ac5da6da-9600-4a72-8f8d-b47af14ef1dd" providerId="ADAL" clId="{C8062093-6933-F141-B7F2-0ABA07FEC35C}" dt="2020-08-17T18:35:52.007" v="129" actId="26606"/>
        <pc:sldMkLst>
          <pc:docMk/>
          <pc:sldMk cId="804550154" sldId="280"/>
        </pc:sldMkLst>
        <pc:spChg chg="add mod">
          <ac:chgData name="Sinead Amodubello (1916043)" userId="ac5da6da-9600-4a72-8f8d-b47af14ef1dd" providerId="ADAL" clId="{C8062093-6933-F141-B7F2-0ABA07FEC35C}" dt="2020-08-17T18:35:52.007" v="129" actId="26606"/>
          <ac:spMkLst>
            <pc:docMk/>
            <pc:sldMk cId="804550154" sldId="280"/>
            <ac:spMk id="2" creationId="{1CAA1A3E-9A70-B146-AF1E-0156B1CEA61E}"/>
          </ac:spMkLst>
        </pc:spChg>
        <pc:spChg chg="del">
          <ac:chgData name="Sinead Amodubello (1916043)" userId="ac5da6da-9600-4a72-8f8d-b47af14ef1dd" providerId="ADAL" clId="{C8062093-6933-F141-B7F2-0ABA07FEC35C}" dt="2020-08-17T18:31:29.595" v="123" actId="478"/>
          <ac:spMkLst>
            <pc:docMk/>
            <pc:sldMk cId="804550154" sldId="280"/>
            <ac:spMk id="2" creationId="{81EA192B-68D3-0B46-A316-5BDB69C998F9}"/>
          </ac:spMkLst>
        </pc:spChg>
        <pc:spChg chg="del">
          <ac:chgData name="Sinead Amodubello (1916043)" userId="ac5da6da-9600-4a72-8f8d-b47af14ef1dd" providerId="ADAL" clId="{C8062093-6933-F141-B7F2-0ABA07FEC35C}" dt="2020-08-17T18:31:34.207" v="124" actId="478"/>
          <ac:spMkLst>
            <pc:docMk/>
            <pc:sldMk cId="804550154" sldId="280"/>
            <ac:spMk id="3" creationId="{B7E6E05B-ADC3-8545-93C9-B242B3D28C04}"/>
          </ac:spMkLst>
        </pc:spChg>
        <pc:spChg chg="del mod">
          <ac:chgData name="Sinead Amodubello (1916043)" userId="ac5da6da-9600-4a72-8f8d-b47af14ef1dd" providerId="ADAL" clId="{C8062093-6933-F141-B7F2-0ABA07FEC35C}" dt="2020-08-17T18:31:24.418" v="122" actId="478"/>
          <ac:spMkLst>
            <pc:docMk/>
            <pc:sldMk cId="804550154" sldId="280"/>
            <ac:spMk id="4" creationId="{737D2465-6339-9E46-A784-AB16620EBA3A}"/>
          </ac:spMkLst>
        </pc:spChg>
        <pc:spChg chg="add mod">
          <ac:chgData name="Sinead Amodubello (1916043)" userId="ac5da6da-9600-4a72-8f8d-b47af14ef1dd" providerId="ADAL" clId="{C8062093-6933-F141-B7F2-0ABA07FEC35C}" dt="2020-08-17T18:35:52.007" v="129" actId="26606"/>
          <ac:spMkLst>
            <pc:docMk/>
            <pc:sldMk cId="804550154" sldId="280"/>
            <ac:spMk id="6" creationId="{E007632C-6322-B843-B8EF-E9C414FDD09D}"/>
          </ac:spMkLst>
        </pc:spChg>
        <pc:spChg chg="add">
          <ac:chgData name="Sinead Amodubello (1916043)" userId="ac5da6da-9600-4a72-8f8d-b47af14ef1dd" providerId="ADAL" clId="{C8062093-6933-F141-B7F2-0ABA07FEC35C}" dt="2020-08-17T18:35:52.007" v="129" actId="26606"/>
          <ac:spMkLst>
            <pc:docMk/>
            <pc:sldMk cId="804550154" sldId="280"/>
            <ac:spMk id="17" creationId="{A5931BE0-4B93-4D6C-878E-ACC59D6B4587}"/>
          </ac:spMkLst>
        </pc:spChg>
        <pc:grpChg chg="add">
          <ac:chgData name="Sinead Amodubello (1916043)" userId="ac5da6da-9600-4a72-8f8d-b47af14ef1dd" providerId="ADAL" clId="{C8062093-6933-F141-B7F2-0ABA07FEC35C}" dt="2020-08-17T18:35:52.007" v="129" actId="26606"/>
          <ac:grpSpMkLst>
            <pc:docMk/>
            <pc:sldMk cId="804550154" sldId="280"/>
            <ac:grpSpMk id="11" creationId="{3BDBC526-6DCD-4FF6-8395-D8C22E46E527}"/>
          </ac:grpSpMkLst>
        </pc:grpChg>
        <pc:picChg chg="add mod">
          <ac:chgData name="Sinead Amodubello (1916043)" userId="ac5da6da-9600-4a72-8f8d-b47af14ef1dd" providerId="ADAL" clId="{C8062093-6933-F141-B7F2-0ABA07FEC35C}" dt="2020-08-17T18:35:52.007" v="129" actId="26606"/>
          <ac:picMkLst>
            <pc:docMk/>
            <pc:sldMk cId="804550154" sldId="280"/>
            <ac:picMk id="3" creationId="{1B75C0BC-8C26-9343-9B32-A11309915C0D}"/>
          </ac:picMkLst>
        </pc:picChg>
      </pc:sldChg>
      <pc:sldChg chg="addSp delSp modSp new del">
        <pc:chgData name="Sinead Amodubello (1916043)" userId="ac5da6da-9600-4a72-8f8d-b47af14ef1dd" providerId="ADAL" clId="{C8062093-6933-F141-B7F2-0ABA07FEC35C}" dt="2020-08-17T18:40:54.494" v="140" actId="2696"/>
        <pc:sldMkLst>
          <pc:docMk/>
          <pc:sldMk cId="2708253644" sldId="281"/>
        </pc:sldMkLst>
        <pc:spChg chg="del">
          <ac:chgData name="Sinead Amodubello (1916043)" userId="ac5da6da-9600-4a72-8f8d-b47af14ef1dd" providerId="ADAL" clId="{C8062093-6933-F141-B7F2-0ABA07FEC35C}" dt="2020-08-17T18:37:02.357" v="132" actId="22"/>
          <ac:spMkLst>
            <pc:docMk/>
            <pc:sldMk cId="2708253644" sldId="281"/>
            <ac:spMk id="2" creationId="{0B9ACFF2-40A4-E842-893A-87789E91808D}"/>
          </ac:spMkLst>
        </pc:spChg>
        <pc:spChg chg="del">
          <ac:chgData name="Sinead Amodubello (1916043)" userId="ac5da6da-9600-4a72-8f8d-b47af14ef1dd" providerId="ADAL" clId="{C8062093-6933-F141-B7F2-0ABA07FEC35C}" dt="2020-08-17T18:36:57.339" v="131" actId="22"/>
          <ac:spMkLst>
            <pc:docMk/>
            <pc:sldMk cId="2708253644" sldId="281"/>
            <ac:spMk id="3" creationId="{3E9467EE-CED4-F548-AEE2-7C274FAA9C2D}"/>
          </ac:spMkLst>
        </pc:spChg>
        <pc:spChg chg="add del mod">
          <ac:chgData name="Sinead Amodubello (1916043)" userId="ac5da6da-9600-4a72-8f8d-b47af14ef1dd" providerId="ADAL" clId="{C8062093-6933-F141-B7F2-0ABA07FEC35C}" dt="2020-08-17T18:37:07.112" v="133" actId="478"/>
          <ac:spMkLst>
            <pc:docMk/>
            <pc:sldMk cId="2708253644" sldId="281"/>
            <ac:spMk id="5" creationId="{4852AE5E-0A9B-AB40-AF14-9BD08C169F4B}"/>
          </ac:spMkLst>
        </pc:spChg>
        <pc:spChg chg="add mod">
          <ac:chgData name="Sinead Amodubello (1916043)" userId="ac5da6da-9600-4a72-8f8d-b47af14ef1dd" providerId="ADAL" clId="{C8062093-6933-F141-B7F2-0ABA07FEC35C}" dt="2020-08-17T18:37:02.357" v="132" actId="22"/>
          <ac:spMkLst>
            <pc:docMk/>
            <pc:sldMk cId="2708253644" sldId="281"/>
            <ac:spMk id="7" creationId="{92BBA44F-5C4A-1A48-89A7-C6E6C351A609}"/>
          </ac:spMkLst>
        </pc:spChg>
        <pc:spChg chg="add mod">
          <ac:chgData name="Sinead Amodubello (1916043)" userId="ac5da6da-9600-4a72-8f8d-b47af14ef1dd" providerId="ADAL" clId="{C8062093-6933-F141-B7F2-0ABA07FEC35C}" dt="2020-08-17T18:37:07.112" v="133" actId="478"/>
          <ac:spMkLst>
            <pc:docMk/>
            <pc:sldMk cId="2708253644" sldId="281"/>
            <ac:spMk id="9" creationId="{3912665F-538D-6B42-B230-89335774DFD8}"/>
          </ac:spMkLst>
        </pc:spChg>
      </pc:sldChg>
      <pc:sldChg chg="addSp delSp modSp new mod modClrScheme chgLayout">
        <pc:chgData name="Sinead Amodubello (1916043)" userId="ac5da6da-9600-4a72-8f8d-b47af14ef1dd" providerId="ADAL" clId="{C8062093-6933-F141-B7F2-0ABA07FEC35C}" dt="2020-08-17T18:41:11.472" v="142" actId="1076"/>
        <pc:sldMkLst>
          <pc:docMk/>
          <pc:sldMk cId="3977289783" sldId="282"/>
        </pc:sldMkLst>
        <pc:spChg chg="add">
          <ac:chgData name="Sinead Amodubello (1916043)" userId="ac5da6da-9600-4a72-8f8d-b47af14ef1dd" providerId="ADAL" clId="{C8062093-6933-F141-B7F2-0ABA07FEC35C}" dt="2020-08-17T18:39:18.726" v="138" actId="22"/>
          <ac:spMkLst>
            <pc:docMk/>
            <pc:sldMk cId="3977289783" sldId="282"/>
            <ac:spMk id="2" creationId="{03EA6C56-9EA9-FE45-8386-083209DC385A}"/>
          </ac:spMkLst>
        </pc:spChg>
        <pc:spChg chg="del mod ord">
          <ac:chgData name="Sinead Amodubello (1916043)" userId="ac5da6da-9600-4a72-8f8d-b47af14ef1dd" providerId="ADAL" clId="{C8062093-6933-F141-B7F2-0ABA07FEC35C}" dt="2020-08-17T18:38:49.953" v="136" actId="700"/>
          <ac:spMkLst>
            <pc:docMk/>
            <pc:sldMk cId="3977289783" sldId="282"/>
            <ac:spMk id="2" creationId="{841259D7-D65C-DE4A-8C53-E415E1E09D37}"/>
          </ac:spMkLst>
        </pc:spChg>
        <pc:spChg chg="del mod ord">
          <ac:chgData name="Sinead Amodubello (1916043)" userId="ac5da6da-9600-4a72-8f8d-b47af14ef1dd" providerId="ADAL" clId="{C8062093-6933-F141-B7F2-0ABA07FEC35C}" dt="2020-08-17T18:38:49.953" v="136" actId="700"/>
          <ac:spMkLst>
            <pc:docMk/>
            <pc:sldMk cId="3977289783" sldId="282"/>
            <ac:spMk id="3" creationId="{2491B9CF-CED9-9E41-BFCC-A236AC789CAE}"/>
          </ac:spMkLst>
        </pc:spChg>
        <pc:spChg chg="del mod ord">
          <ac:chgData name="Sinead Amodubello (1916043)" userId="ac5da6da-9600-4a72-8f8d-b47af14ef1dd" providerId="ADAL" clId="{C8062093-6933-F141-B7F2-0ABA07FEC35C}" dt="2020-08-17T18:38:49.953" v="136" actId="700"/>
          <ac:spMkLst>
            <pc:docMk/>
            <pc:sldMk cId="3977289783" sldId="282"/>
            <ac:spMk id="4" creationId="{1E13D4A4-DDAB-1847-8FF2-06E3C0D8B6BD}"/>
          </ac:spMkLst>
        </pc:spChg>
        <pc:spChg chg="add mod">
          <ac:chgData name="Sinead Amodubello (1916043)" userId="ac5da6da-9600-4a72-8f8d-b47af14ef1dd" providerId="ADAL" clId="{C8062093-6933-F141-B7F2-0ABA07FEC35C}" dt="2020-08-17T18:41:11.472" v="142" actId="1076"/>
          <ac:spMkLst>
            <pc:docMk/>
            <pc:sldMk cId="3977289783" sldId="282"/>
            <ac:spMk id="4" creationId="{3951E5E2-78E8-394C-842F-CA2C9AEC0EF1}"/>
          </ac:spMkLst>
        </pc:spChg>
        <pc:spChg chg="add">
          <ac:chgData name="Sinead Amodubello (1916043)" userId="ac5da6da-9600-4a72-8f8d-b47af14ef1dd" providerId="ADAL" clId="{C8062093-6933-F141-B7F2-0ABA07FEC35C}" dt="2020-08-17T18:38:52.209" v="137" actId="22"/>
          <ac:spMkLst>
            <pc:docMk/>
            <pc:sldMk cId="3977289783" sldId="282"/>
            <ac:spMk id="6" creationId="{94195D92-EF60-4B40-86CB-7FF8EADF530F}"/>
          </ac:spMkLst>
        </pc:spChg>
        <pc:picChg chg="add">
          <ac:chgData name="Sinead Amodubello (1916043)" userId="ac5da6da-9600-4a72-8f8d-b47af14ef1dd" providerId="ADAL" clId="{C8062093-6933-F141-B7F2-0ABA07FEC35C}" dt="2020-08-17T18:39:57.952" v="139" actId="22"/>
          <ac:picMkLst>
            <pc:docMk/>
            <pc:sldMk cId="3977289783" sldId="282"/>
            <ac:picMk id="3" creationId="{8EB43E3D-D86A-2343-82C0-46F5A62C0E57}"/>
          </ac:picMkLst>
        </pc:picChg>
      </pc:sldChg>
      <pc:sldChg chg="addSp modSp new">
        <pc:chgData name="Sinead Amodubello (1916043)" userId="ac5da6da-9600-4a72-8f8d-b47af14ef1dd" providerId="ADAL" clId="{C8062093-6933-F141-B7F2-0ABA07FEC35C}" dt="2020-08-17T18:46:46.249" v="159" actId="1076"/>
        <pc:sldMkLst>
          <pc:docMk/>
          <pc:sldMk cId="3181092502" sldId="283"/>
        </pc:sldMkLst>
        <pc:spChg chg="add">
          <ac:chgData name="Sinead Amodubello (1916043)" userId="ac5da6da-9600-4a72-8f8d-b47af14ef1dd" providerId="ADAL" clId="{C8062093-6933-F141-B7F2-0ABA07FEC35C}" dt="2020-08-17T18:44:11.099" v="145" actId="22"/>
          <ac:spMkLst>
            <pc:docMk/>
            <pc:sldMk cId="3181092502" sldId="283"/>
            <ac:spMk id="2" creationId="{B37870AD-4D89-714C-B072-F3D440293831}"/>
          </ac:spMkLst>
        </pc:spChg>
        <pc:spChg chg="add">
          <ac:chgData name="Sinead Amodubello (1916043)" userId="ac5da6da-9600-4a72-8f8d-b47af14ef1dd" providerId="ADAL" clId="{C8062093-6933-F141-B7F2-0ABA07FEC35C}" dt="2020-08-17T18:42:13.032" v="144" actId="22"/>
          <ac:spMkLst>
            <pc:docMk/>
            <pc:sldMk cId="3181092502" sldId="283"/>
            <ac:spMk id="3" creationId="{8B7F8E43-B1F7-8249-8EB2-70A06F57E70B}"/>
          </ac:spMkLst>
        </pc:spChg>
        <pc:spChg chg="add mod">
          <ac:chgData name="Sinead Amodubello (1916043)" userId="ac5da6da-9600-4a72-8f8d-b47af14ef1dd" providerId="ADAL" clId="{C8062093-6933-F141-B7F2-0ABA07FEC35C}" dt="2020-08-17T18:46:07.434" v="154" actId="1076"/>
          <ac:spMkLst>
            <pc:docMk/>
            <pc:sldMk cId="3181092502" sldId="283"/>
            <ac:spMk id="5" creationId="{5BCE810B-F63D-CB46-B3D9-71689344B145}"/>
          </ac:spMkLst>
        </pc:spChg>
        <pc:picChg chg="add mod">
          <ac:chgData name="Sinead Amodubello (1916043)" userId="ac5da6da-9600-4a72-8f8d-b47af14ef1dd" providerId="ADAL" clId="{C8062093-6933-F141-B7F2-0ABA07FEC35C}" dt="2020-08-17T18:46:46.249" v="159" actId="1076"/>
          <ac:picMkLst>
            <pc:docMk/>
            <pc:sldMk cId="3181092502" sldId="283"/>
            <ac:picMk id="4" creationId="{C89DE457-8115-2A49-9480-A19B54D07EC7}"/>
          </ac:picMkLst>
        </pc:picChg>
      </pc:sldChg>
      <pc:sldChg chg="addSp new">
        <pc:chgData name="Sinead Amodubello (1916043)" userId="ac5da6da-9600-4a72-8f8d-b47af14ef1dd" providerId="ADAL" clId="{C8062093-6933-F141-B7F2-0ABA07FEC35C}" dt="2020-08-17T18:47:43.133" v="162" actId="22"/>
        <pc:sldMkLst>
          <pc:docMk/>
          <pc:sldMk cId="3364519148" sldId="284"/>
        </pc:sldMkLst>
        <pc:spChg chg="add">
          <ac:chgData name="Sinead Amodubello (1916043)" userId="ac5da6da-9600-4a72-8f8d-b47af14ef1dd" providerId="ADAL" clId="{C8062093-6933-F141-B7F2-0ABA07FEC35C}" dt="2020-08-17T18:47:43.133" v="162" actId="22"/>
          <ac:spMkLst>
            <pc:docMk/>
            <pc:sldMk cId="3364519148" sldId="284"/>
            <ac:spMk id="2" creationId="{E3C7D0F0-8C55-5542-8448-49415C262329}"/>
          </ac:spMkLst>
        </pc:spChg>
        <pc:spChg chg="add">
          <ac:chgData name="Sinead Amodubello (1916043)" userId="ac5da6da-9600-4a72-8f8d-b47af14ef1dd" providerId="ADAL" clId="{C8062093-6933-F141-B7F2-0ABA07FEC35C}" dt="2020-08-17T18:46:52.574" v="161" actId="22"/>
          <ac:spMkLst>
            <pc:docMk/>
            <pc:sldMk cId="3364519148" sldId="284"/>
            <ac:spMk id="3" creationId="{EB4F1CBC-874D-F24F-AA5C-C67559A01E09}"/>
          </ac:spMkLst>
        </pc:spChg>
      </pc:sldChg>
      <pc:sldChg chg="addSp modSp new">
        <pc:chgData name="Sinead Amodubello (1916043)" userId="ac5da6da-9600-4a72-8f8d-b47af14ef1dd" providerId="ADAL" clId="{C8062093-6933-F141-B7F2-0ABA07FEC35C}" dt="2020-08-23T19:26:34.093" v="184" actId="14100"/>
        <pc:sldMkLst>
          <pc:docMk/>
          <pc:sldMk cId="1722851762" sldId="285"/>
        </pc:sldMkLst>
        <pc:spChg chg="add mod">
          <ac:chgData name="Sinead Amodubello (1916043)" userId="ac5da6da-9600-4a72-8f8d-b47af14ef1dd" providerId="ADAL" clId="{C8062093-6933-F141-B7F2-0ABA07FEC35C}" dt="2020-08-23T19:26:34.093" v="184" actId="14100"/>
          <ac:spMkLst>
            <pc:docMk/>
            <pc:sldMk cId="1722851762" sldId="285"/>
            <ac:spMk id="3" creationId="{609D2BC3-5422-1647-9671-D38E4EF1F542}"/>
          </ac:spMkLst>
        </pc:spChg>
      </pc:sldChg>
      <pc:sldChg chg="addSp new">
        <pc:chgData name="Sinead Amodubello (1916043)" userId="ac5da6da-9600-4a72-8f8d-b47af14ef1dd" providerId="ADAL" clId="{C8062093-6933-F141-B7F2-0ABA07FEC35C}" dt="2020-08-23T19:27:09.777" v="186" actId="22"/>
        <pc:sldMkLst>
          <pc:docMk/>
          <pc:sldMk cId="2834733432" sldId="287"/>
        </pc:sldMkLst>
        <pc:spChg chg="add">
          <ac:chgData name="Sinead Amodubello (1916043)" userId="ac5da6da-9600-4a72-8f8d-b47af14ef1dd" providerId="ADAL" clId="{C8062093-6933-F141-B7F2-0ABA07FEC35C}" dt="2020-08-23T19:27:09.777" v="186" actId="22"/>
          <ac:spMkLst>
            <pc:docMk/>
            <pc:sldMk cId="2834733432" sldId="287"/>
            <ac:spMk id="3" creationId="{F001E216-6B31-5044-A535-6897E5C6020C}"/>
          </ac:spMkLst>
        </pc:spChg>
      </pc:sldChg>
      <pc:sldChg chg="new">
        <pc:chgData name="Sinead Amodubello (1916043)" userId="ac5da6da-9600-4a72-8f8d-b47af14ef1dd" providerId="ADAL" clId="{C8062093-6933-F141-B7F2-0ABA07FEC35C}" dt="2020-08-23T19:46:04.569" v="191" actId="680"/>
        <pc:sldMkLst>
          <pc:docMk/>
          <pc:sldMk cId="528195216" sldId="288"/>
        </pc:sldMkLst>
      </pc:sldChg>
      <pc:sldChg chg="addSp modSp del">
        <pc:chgData name="Sinead Amodubello (1916043)" userId="ac5da6da-9600-4a72-8f8d-b47af14ef1dd" providerId="ADAL" clId="{C8062093-6933-F141-B7F2-0ABA07FEC35C}" dt="2020-08-23T19:45:58.729" v="190" actId="2696"/>
        <pc:sldMkLst>
          <pc:docMk/>
          <pc:sldMk cId="3913449024" sldId="288"/>
        </pc:sldMkLst>
        <pc:spChg chg="add mod">
          <ac:chgData name="Sinead Amodubello (1916043)" userId="ac5da6da-9600-4a72-8f8d-b47af14ef1dd" providerId="ADAL" clId="{C8062093-6933-F141-B7F2-0ABA07FEC35C}" dt="2020-08-23T19:45:46.255" v="189" actId="14100"/>
          <ac:spMkLst>
            <pc:docMk/>
            <pc:sldMk cId="3913449024" sldId="288"/>
            <ac:spMk id="4" creationId="{7219E145-E272-0A4A-A096-DA90E0E2DA24}"/>
          </ac:spMkLst>
        </pc:spChg>
      </pc:sldChg>
      <pc:sldChg chg="addSp modSp new">
        <pc:chgData name="Sinead Amodubello (1916043)" userId="ac5da6da-9600-4a72-8f8d-b47af14ef1dd" providerId="ADAL" clId="{C8062093-6933-F141-B7F2-0ABA07FEC35C}" dt="2020-08-23T19:51:12.909" v="194" actId="20577"/>
        <pc:sldMkLst>
          <pc:docMk/>
          <pc:sldMk cId="2313205325" sldId="290"/>
        </pc:sldMkLst>
        <pc:spChg chg="add mod">
          <ac:chgData name="Sinead Amodubello (1916043)" userId="ac5da6da-9600-4a72-8f8d-b47af14ef1dd" providerId="ADAL" clId="{C8062093-6933-F141-B7F2-0ABA07FEC35C}" dt="2020-08-23T19:51:12.909" v="194" actId="20577"/>
          <ac:spMkLst>
            <pc:docMk/>
            <pc:sldMk cId="2313205325" sldId="290"/>
            <ac:spMk id="3" creationId="{02F5277F-F29B-F847-8415-491013A24433}"/>
          </ac:spMkLst>
        </pc:spChg>
      </pc:sldChg>
      <pc:sldChg chg="modSp modNotesTx">
        <pc:chgData name="Sinead Amodubello (1916043)" userId="ac5da6da-9600-4a72-8f8d-b47af14ef1dd" providerId="ADAL" clId="{C8062093-6933-F141-B7F2-0ABA07FEC35C}" dt="2020-08-23T21:20:07.418" v="204" actId="1076"/>
        <pc:sldMkLst>
          <pc:docMk/>
          <pc:sldMk cId="1701114763" sldId="292"/>
        </pc:sldMkLst>
        <pc:spChg chg="mod">
          <ac:chgData name="Sinead Amodubello (1916043)" userId="ac5da6da-9600-4a72-8f8d-b47af14ef1dd" providerId="ADAL" clId="{C8062093-6933-F141-B7F2-0ABA07FEC35C}" dt="2020-08-23T21:15:12.464" v="195" actId="22"/>
          <ac:spMkLst>
            <pc:docMk/>
            <pc:sldMk cId="1701114763" sldId="292"/>
            <ac:spMk id="2" creationId="{2F293CDD-1CD7-4376-A2E6-774739E9253D}"/>
          </ac:spMkLst>
        </pc:spChg>
        <pc:spChg chg="mod">
          <ac:chgData name="Sinead Amodubello (1916043)" userId="ac5da6da-9600-4a72-8f8d-b47af14ef1dd" providerId="ADAL" clId="{C8062093-6933-F141-B7F2-0ABA07FEC35C}" dt="2020-08-23T21:20:07.418" v="204" actId="1076"/>
          <ac:spMkLst>
            <pc:docMk/>
            <pc:sldMk cId="1701114763" sldId="292"/>
            <ac:spMk id="3" creationId="{6B600632-89AA-4C10-AC07-E3EF6167D28E}"/>
          </ac:spMkLst>
        </pc:spChg>
      </pc:sldChg>
    </pc:docChg>
  </pc:docChgLst>
  <pc:docChgLst>
    <pc:chgData name="Sinead Amodubello (1916043)" userId="ac5da6da-9600-4a72-8f8d-b47af14ef1dd" providerId="ADAL" clId="{24B462CB-9F1F-46AB-A116-12C553A96B55}"/>
    <pc:docChg chg="custSel addSld delSld modSld sldOrd">
      <pc:chgData name="Sinead Amodubello (1916043)" userId="ac5da6da-9600-4a72-8f8d-b47af14ef1dd" providerId="ADAL" clId="{24B462CB-9F1F-46AB-A116-12C553A96B55}" dt="2020-08-17T18:12:54.906" v="60" actId="1076"/>
      <pc:docMkLst>
        <pc:docMk/>
      </pc:docMkLst>
      <pc:sldChg chg="modSp">
        <pc:chgData name="Sinead Amodubello (1916043)" userId="ac5da6da-9600-4a72-8f8d-b47af14ef1dd" providerId="ADAL" clId="{24B462CB-9F1F-46AB-A116-12C553A96B55}" dt="2020-08-17T18:12:54.906" v="60" actId="1076"/>
        <pc:sldMkLst>
          <pc:docMk/>
          <pc:sldMk cId="1369103231" sldId="256"/>
        </pc:sldMkLst>
        <pc:picChg chg="mod">
          <ac:chgData name="Sinead Amodubello (1916043)" userId="ac5da6da-9600-4a72-8f8d-b47af14ef1dd" providerId="ADAL" clId="{24B462CB-9F1F-46AB-A116-12C553A96B55}" dt="2020-08-17T18:12:54.906" v="60" actId="1076"/>
          <ac:picMkLst>
            <pc:docMk/>
            <pc:sldMk cId="1369103231" sldId="256"/>
            <ac:picMk id="4" creationId="{1B39C329-6A7B-4CDD-A549-40E7C86D67F3}"/>
          </ac:picMkLst>
        </pc:picChg>
      </pc:sldChg>
      <pc:sldChg chg="modSp">
        <pc:chgData name="Sinead Amodubello (1916043)" userId="ac5da6da-9600-4a72-8f8d-b47af14ef1dd" providerId="ADAL" clId="{24B462CB-9F1F-46AB-A116-12C553A96B55}" dt="2020-08-16T15:09:40.490" v="18"/>
        <pc:sldMkLst>
          <pc:docMk/>
          <pc:sldMk cId="361289205" sldId="259"/>
        </pc:sldMkLst>
        <pc:graphicFrameChg chg="mod">
          <ac:chgData name="Sinead Amodubello (1916043)" userId="ac5da6da-9600-4a72-8f8d-b47af14ef1dd" providerId="ADAL" clId="{24B462CB-9F1F-46AB-A116-12C553A96B55}" dt="2020-08-16T15:09:40.490" v="18"/>
          <ac:graphicFrameMkLst>
            <pc:docMk/>
            <pc:sldMk cId="361289205" sldId="259"/>
            <ac:graphicFrameMk id="5" creationId="{542091D3-B09A-4920-8E0B-7610A747F1E1}"/>
          </ac:graphicFrameMkLst>
        </pc:graphicFrameChg>
      </pc:sldChg>
      <pc:sldChg chg="modSp add del">
        <pc:chgData name="Sinead Amodubello (1916043)" userId="ac5da6da-9600-4a72-8f8d-b47af14ef1dd" providerId="ADAL" clId="{24B462CB-9F1F-46AB-A116-12C553A96B55}" dt="2020-08-16T15:05:03.981" v="7" actId="2696"/>
        <pc:sldMkLst>
          <pc:docMk/>
          <pc:sldMk cId="67136933" sldId="263"/>
        </pc:sldMkLst>
        <pc:spChg chg="mod">
          <ac:chgData name="Sinead Amodubello (1916043)" userId="ac5da6da-9600-4a72-8f8d-b47af14ef1dd" providerId="ADAL" clId="{24B462CB-9F1F-46AB-A116-12C553A96B55}" dt="2020-08-16T14:42:56.308" v="6" actId="20577"/>
          <ac:spMkLst>
            <pc:docMk/>
            <pc:sldMk cId="67136933" sldId="263"/>
            <ac:spMk id="3" creationId="{9960F3E0-3EEB-49DD-A9AC-6128D8ECECBA}"/>
          </ac:spMkLst>
        </pc:spChg>
      </pc:sldChg>
      <pc:sldChg chg="addSp add del">
        <pc:chgData name="Sinead Amodubello (1916043)" userId="ac5da6da-9600-4a72-8f8d-b47af14ef1dd" providerId="ADAL" clId="{24B462CB-9F1F-46AB-A116-12C553A96B55}" dt="2020-08-16T15:06:47.691" v="10" actId="2696"/>
        <pc:sldMkLst>
          <pc:docMk/>
          <pc:sldMk cId="409038292" sldId="263"/>
        </pc:sldMkLst>
        <pc:spChg chg="add">
          <ac:chgData name="Sinead Amodubello (1916043)" userId="ac5da6da-9600-4a72-8f8d-b47af14ef1dd" providerId="ADAL" clId="{24B462CB-9F1F-46AB-A116-12C553A96B55}" dt="2020-08-16T15:06:34.323" v="9"/>
          <ac:spMkLst>
            <pc:docMk/>
            <pc:sldMk cId="409038292" sldId="263"/>
            <ac:spMk id="4" creationId="{07CFE32B-FB8C-4AAF-869E-E1302B7E9C5C}"/>
          </ac:spMkLst>
        </pc:spChg>
      </pc:sldChg>
      <pc:sldChg chg="add del">
        <pc:chgData name="Sinead Amodubello (1916043)" userId="ac5da6da-9600-4a72-8f8d-b47af14ef1dd" providerId="ADAL" clId="{24B462CB-9F1F-46AB-A116-12C553A96B55}" dt="2020-08-16T15:09:22.380" v="12" actId="2696"/>
        <pc:sldMkLst>
          <pc:docMk/>
          <pc:sldMk cId="1920203587" sldId="263"/>
        </pc:sldMkLst>
      </pc:sldChg>
      <pc:sldChg chg="add del ord">
        <pc:chgData name="Sinead Amodubello (1916043)" userId="ac5da6da-9600-4a72-8f8d-b47af14ef1dd" providerId="ADAL" clId="{24B462CB-9F1F-46AB-A116-12C553A96B55}" dt="2020-08-16T15:20:21.335" v="51" actId="2696"/>
        <pc:sldMkLst>
          <pc:docMk/>
          <pc:sldMk cId="3109110968" sldId="263"/>
        </pc:sldMkLst>
      </pc:sldChg>
      <pc:sldChg chg="add del">
        <pc:chgData name="Sinead Amodubello (1916043)" userId="ac5da6da-9600-4a72-8f8d-b47af14ef1dd" providerId="ADAL" clId="{24B462CB-9F1F-46AB-A116-12C553A96B55}" dt="2020-08-16T15:11:11.992" v="20" actId="2696"/>
        <pc:sldMkLst>
          <pc:docMk/>
          <pc:sldMk cId="3901080606" sldId="263"/>
        </pc:sldMkLst>
      </pc:sldChg>
      <pc:sldChg chg="add ord">
        <pc:chgData name="Sinead Amodubello (1916043)" userId="ac5da6da-9600-4a72-8f8d-b47af14ef1dd" providerId="ADAL" clId="{24B462CB-9F1F-46AB-A116-12C553A96B55}" dt="2020-08-17T17:17:38.195" v="56"/>
        <pc:sldMkLst>
          <pc:docMk/>
          <pc:sldMk cId="0" sldId="264"/>
        </pc:sldMkLst>
      </pc:sldChg>
      <pc:sldChg chg="modSp add ord">
        <pc:chgData name="Sinead Amodubello (1916043)" userId="ac5da6da-9600-4a72-8f8d-b47af14ef1dd" providerId="ADAL" clId="{24B462CB-9F1F-46AB-A116-12C553A96B55}" dt="2020-08-16T15:20:36.556" v="52"/>
        <pc:sldMkLst>
          <pc:docMk/>
          <pc:sldMk cId="0" sldId="265"/>
        </pc:sldMkLst>
        <pc:spChg chg="mod">
          <ac:chgData name="Sinead Amodubello (1916043)" userId="ac5da6da-9600-4a72-8f8d-b47af14ef1dd" providerId="ADAL" clId="{24B462CB-9F1F-46AB-A116-12C553A96B55}" dt="2020-08-16T15:12:13.567" v="25" actId="27636"/>
          <ac:spMkLst>
            <pc:docMk/>
            <pc:sldMk cId="0" sldId="265"/>
            <ac:spMk id="7" creationId="{02F50E0B-66DB-4F17-912B-8234D000D255}"/>
          </ac:spMkLst>
        </pc:spChg>
      </pc:sldChg>
      <pc:sldChg chg="modSp add">
        <pc:chgData name="Sinead Amodubello (1916043)" userId="ac5da6da-9600-4a72-8f8d-b47af14ef1dd" providerId="ADAL" clId="{24B462CB-9F1F-46AB-A116-12C553A96B55}" dt="2020-08-16T15:13:21.892" v="28" actId="27636"/>
        <pc:sldMkLst>
          <pc:docMk/>
          <pc:sldMk cId="0" sldId="266"/>
        </pc:sldMkLst>
        <pc:spChg chg="mod">
          <ac:chgData name="Sinead Amodubello (1916043)" userId="ac5da6da-9600-4a72-8f8d-b47af14ef1dd" providerId="ADAL" clId="{24B462CB-9F1F-46AB-A116-12C553A96B55}" dt="2020-08-16T15:13:21.892" v="28" actId="27636"/>
          <ac:spMkLst>
            <pc:docMk/>
            <pc:sldMk cId="0" sldId="266"/>
            <ac:spMk id="7" creationId="{D84F26BF-698D-4D22-B8BB-349FDF922004}"/>
          </ac:spMkLst>
        </pc:spChg>
      </pc:sldChg>
      <pc:sldChg chg="modSp add ord">
        <pc:chgData name="Sinead Amodubello (1916043)" userId="ac5da6da-9600-4a72-8f8d-b47af14ef1dd" providerId="ADAL" clId="{24B462CB-9F1F-46AB-A116-12C553A96B55}" dt="2020-08-16T15:14:55.755" v="33"/>
        <pc:sldMkLst>
          <pc:docMk/>
          <pc:sldMk cId="0" sldId="267"/>
        </pc:sldMkLst>
        <pc:spChg chg="mod">
          <ac:chgData name="Sinead Amodubello (1916043)" userId="ac5da6da-9600-4a72-8f8d-b47af14ef1dd" providerId="ADAL" clId="{24B462CB-9F1F-46AB-A116-12C553A96B55}" dt="2020-08-16T15:14:17.187" v="30" actId="27636"/>
          <ac:spMkLst>
            <pc:docMk/>
            <pc:sldMk cId="0" sldId="267"/>
            <ac:spMk id="7" creationId="{E70DC53A-E634-42EC-A740-65F55FCE828C}"/>
          </ac:spMkLst>
        </pc:spChg>
      </pc:sldChg>
      <pc:sldChg chg="modSp add ord">
        <pc:chgData name="Sinead Amodubello (1916043)" userId="ac5da6da-9600-4a72-8f8d-b47af14ef1dd" providerId="ADAL" clId="{24B462CB-9F1F-46AB-A116-12C553A96B55}" dt="2020-08-16T15:16:41.914" v="37"/>
        <pc:sldMkLst>
          <pc:docMk/>
          <pc:sldMk cId="0" sldId="268"/>
        </pc:sldMkLst>
        <pc:spChg chg="mod">
          <ac:chgData name="Sinead Amodubello (1916043)" userId="ac5da6da-9600-4a72-8f8d-b47af14ef1dd" providerId="ADAL" clId="{24B462CB-9F1F-46AB-A116-12C553A96B55}" dt="2020-08-16T15:14:39.095" v="32" actId="27636"/>
          <ac:spMkLst>
            <pc:docMk/>
            <pc:sldMk cId="0" sldId="268"/>
            <ac:spMk id="3" creationId="{076EEDDB-7241-437A-A86C-8BD4A7778D62}"/>
          </ac:spMkLst>
        </pc:spChg>
      </pc:sldChg>
      <pc:sldChg chg="modSp add ord">
        <pc:chgData name="Sinead Amodubello (1916043)" userId="ac5da6da-9600-4a72-8f8d-b47af14ef1dd" providerId="ADAL" clId="{24B462CB-9F1F-46AB-A116-12C553A96B55}" dt="2020-08-16T15:18:13.763" v="45"/>
        <pc:sldMkLst>
          <pc:docMk/>
          <pc:sldMk cId="0" sldId="269"/>
        </pc:sldMkLst>
        <pc:spChg chg="mod">
          <ac:chgData name="Sinead Amodubello (1916043)" userId="ac5da6da-9600-4a72-8f8d-b47af14ef1dd" providerId="ADAL" clId="{24B462CB-9F1F-46AB-A116-12C553A96B55}" dt="2020-08-16T15:17:33.471" v="39" actId="27636"/>
          <ac:spMkLst>
            <pc:docMk/>
            <pc:sldMk cId="0" sldId="269"/>
            <ac:spMk id="3" creationId="{5317D88A-E955-44DB-A1FD-07563D248119}"/>
          </ac:spMkLst>
        </pc:spChg>
      </pc:sldChg>
      <pc:sldChg chg="modSp add del">
        <pc:chgData name="Sinead Amodubello (1916043)" userId="ac5da6da-9600-4a72-8f8d-b47af14ef1dd" providerId="ADAL" clId="{24B462CB-9F1F-46AB-A116-12C553A96B55}" dt="2020-08-16T15:20:07.510" v="50" actId="27636"/>
        <pc:sldMkLst>
          <pc:docMk/>
          <pc:sldMk cId="0" sldId="270"/>
        </pc:sldMkLst>
        <pc:spChg chg="mod">
          <ac:chgData name="Sinead Amodubello (1916043)" userId="ac5da6da-9600-4a72-8f8d-b47af14ef1dd" providerId="ADAL" clId="{24B462CB-9F1F-46AB-A116-12C553A96B55}" dt="2020-08-16T15:19:01.401" v="47" actId="27636"/>
          <ac:spMkLst>
            <pc:docMk/>
            <pc:sldMk cId="0" sldId="270"/>
            <ac:spMk id="3" creationId="{5317D88A-E955-44DB-A1FD-07563D248119}"/>
          </ac:spMkLst>
        </pc:spChg>
        <pc:spChg chg="mod">
          <ac:chgData name="Sinead Amodubello (1916043)" userId="ac5da6da-9600-4a72-8f8d-b47af14ef1dd" providerId="ADAL" clId="{24B462CB-9F1F-46AB-A116-12C553A96B55}" dt="2020-08-16T15:20:07.510" v="50" actId="27636"/>
          <ac:spMkLst>
            <pc:docMk/>
            <pc:sldMk cId="0" sldId="270"/>
            <ac:spMk id="6" creationId="{0EF635B9-3D7E-43E4-94EF-0D404A6624B2}"/>
          </ac:spMkLst>
        </pc:spChg>
      </pc:sldChg>
      <pc:sldChg chg="modSp del">
        <pc:chgData name="Sinead Amodubello (1916043)" userId="ac5da6da-9600-4a72-8f8d-b47af14ef1dd" providerId="ADAL" clId="{24B462CB-9F1F-46AB-A116-12C553A96B55}" dt="2020-08-16T15:23:06.625" v="55" actId="2696"/>
        <pc:sldMkLst>
          <pc:docMk/>
          <pc:sldMk cId="0" sldId="271"/>
        </pc:sldMkLst>
        <pc:spChg chg="mod">
          <ac:chgData name="Sinead Amodubello (1916043)" userId="ac5da6da-9600-4a72-8f8d-b47af14ef1dd" providerId="ADAL" clId="{24B462CB-9F1F-46AB-A116-12C553A96B55}" dt="2020-08-16T15:23:01.183" v="54" actId="27636"/>
          <ac:spMkLst>
            <pc:docMk/>
            <pc:sldMk cId="0" sldId="271"/>
            <ac:spMk id="3" creationId="{076EEDDB-7241-437A-A86C-8BD4A7778D6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122D2-7EA4-4E2B-BCF6-0CF3B569DAE5}"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B5A9F1DC-7999-470C-BDE1-1B978FA20EBF}">
      <dgm:prSet/>
      <dgm:spPr/>
      <dgm:t>
        <a:bodyPr/>
        <a:lstStyle/>
        <a:p>
          <a:r>
            <a:rPr lang="en-US"/>
            <a:t>Sinead Amodubello </a:t>
          </a:r>
        </a:p>
      </dgm:t>
    </dgm:pt>
    <dgm:pt modelId="{9935D91F-C9EA-4395-9A55-4E2FA5422097}" type="parTrans" cxnId="{35F0FD76-1B80-4162-8538-C1D9092A55A5}">
      <dgm:prSet/>
      <dgm:spPr/>
      <dgm:t>
        <a:bodyPr/>
        <a:lstStyle/>
        <a:p>
          <a:endParaRPr lang="en-US"/>
        </a:p>
      </dgm:t>
    </dgm:pt>
    <dgm:pt modelId="{9BCD54E6-1F22-4667-BC70-1DADAE16DB29}" type="sibTrans" cxnId="{35F0FD76-1B80-4162-8538-C1D9092A55A5}">
      <dgm:prSet/>
      <dgm:spPr/>
      <dgm:t>
        <a:bodyPr/>
        <a:lstStyle/>
        <a:p>
          <a:endParaRPr lang="en-US"/>
        </a:p>
      </dgm:t>
    </dgm:pt>
    <dgm:pt modelId="{326FBB67-116F-44D3-9DF6-743FFB54ED56}">
      <dgm:prSet/>
      <dgm:spPr/>
      <dgm:t>
        <a:bodyPr/>
        <a:lstStyle/>
        <a:p>
          <a:r>
            <a:rPr lang="en-US"/>
            <a:t>ID(1916043) </a:t>
          </a:r>
        </a:p>
      </dgm:t>
    </dgm:pt>
    <dgm:pt modelId="{A78BE84C-18EB-4D3A-8F27-42266F8FB498}" type="parTrans" cxnId="{846F5C3B-FB34-4E80-B18C-70DC5DD91F46}">
      <dgm:prSet/>
      <dgm:spPr/>
      <dgm:t>
        <a:bodyPr/>
        <a:lstStyle/>
        <a:p>
          <a:endParaRPr lang="en-US"/>
        </a:p>
      </dgm:t>
    </dgm:pt>
    <dgm:pt modelId="{6D570C98-E7E1-4133-9D61-9DFD13F5F434}" type="sibTrans" cxnId="{846F5C3B-FB34-4E80-B18C-70DC5DD91F46}">
      <dgm:prSet/>
      <dgm:spPr/>
      <dgm:t>
        <a:bodyPr/>
        <a:lstStyle/>
        <a:p>
          <a:endParaRPr lang="en-US"/>
        </a:p>
      </dgm:t>
    </dgm:pt>
    <dgm:pt modelId="{206A6881-A9DA-4C06-B92B-B87B388AAB62}">
      <dgm:prSet/>
      <dgm:spPr/>
      <dgm:t>
        <a:bodyPr/>
        <a:lstStyle/>
        <a:p>
          <a:r>
            <a:rPr lang="en-US"/>
            <a:t>Managing Conflict (Thomas and Killmann)                </a:t>
          </a:r>
        </a:p>
      </dgm:t>
    </dgm:pt>
    <dgm:pt modelId="{9441790E-A5CF-4CE8-B911-F436E46F3CFE}" type="parTrans" cxnId="{243FAC98-098C-44CB-8DA1-343E40595F40}">
      <dgm:prSet/>
      <dgm:spPr/>
      <dgm:t>
        <a:bodyPr/>
        <a:lstStyle/>
        <a:p>
          <a:endParaRPr lang="en-US"/>
        </a:p>
      </dgm:t>
    </dgm:pt>
    <dgm:pt modelId="{C786C5AA-8220-495B-A022-247C60622216}" type="sibTrans" cxnId="{243FAC98-098C-44CB-8DA1-343E40595F40}">
      <dgm:prSet/>
      <dgm:spPr/>
      <dgm:t>
        <a:bodyPr/>
        <a:lstStyle/>
        <a:p>
          <a:endParaRPr lang="en-US"/>
        </a:p>
      </dgm:t>
    </dgm:pt>
    <dgm:pt modelId="{DBF15618-3D59-4743-A0A4-C41B92AA18C7}" type="pres">
      <dgm:prSet presAssocID="{F14122D2-7EA4-4E2B-BCF6-0CF3B569DAE5}" presName="root" presStyleCnt="0">
        <dgm:presLayoutVars>
          <dgm:dir/>
          <dgm:resizeHandles val="exact"/>
        </dgm:presLayoutVars>
      </dgm:prSet>
      <dgm:spPr/>
    </dgm:pt>
    <dgm:pt modelId="{129B4A52-3BDC-4604-BC28-D889A5D662DD}" type="pres">
      <dgm:prSet presAssocID="{F14122D2-7EA4-4E2B-BCF6-0CF3B569DAE5}" presName="container" presStyleCnt="0">
        <dgm:presLayoutVars>
          <dgm:dir/>
          <dgm:resizeHandles val="exact"/>
        </dgm:presLayoutVars>
      </dgm:prSet>
      <dgm:spPr/>
    </dgm:pt>
    <dgm:pt modelId="{769ADB8F-8DB7-42FC-A10C-8590FFD87544}" type="pres">
      <dgm:prSet presAssocID="{B5A9F1DC-7999-470C-BDE1-1B978FA20EBF}" presName="compNode" presStyleCnt="0"/>
      <dgm:spPr/>
    </dgm:pt>
    <dgm:pt modelId="{6272DFAD-C450-4626-8EFF-E16F2B522F25}" type="pres">
      <dgm:prSet presAssocID="{B5A9F1DC-7999-470C-BDE1-1B978FA20EBF}" presName="iconBgRect" presStyleLbl="bgShp" presStyleIdx="0" presStyleCnt="3"/>
      <dgm:spPr/>
    </dgm:pt>
    <dgm:pt modelId="{BA3664E9-9F87-4619-A98E-E4D2B7436CF3}" type="pres">
      <dgm:prSet presAssocID="{B5A9F1DC-7999-470C-BDE1-1B978FA20EB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4772DE3-9A8F-4123-ABF8-61E0FFD064B3}" type="pres">
      <dgm:prSet presAssocID="{B5A9F1DC-7999-470C-BDE1-1B978FA20EBF}" presName="spaceRect" presStyleCnt="0"/>
      <dgm:spPr/>
    </dgm:pt>
    <dgm:pt modelId="{31B61B6A-2246-4A9F-9788-0BA15AEBFE8E}" type="pres">
      <dgm:prSet presAssocID="{B5A9F1DC-7999-470C-BDE1-1B978FA20EBF}" presName="textRect" presStyleLbl="revTx" presStyleIdx="0" presStyleCnt="3">
        <dgm:presLayoutVars>
          <dgm:chMax val="1"/>
          <dgm:chPref val="1"/>
        </dgm:presLayoutVars>
      </dgm:prSet>
      <dgm:spPr/>
    </dgm:pt>
    <dgm:pt modelId="{5C45163B-5DC6-4A8B-B439-7F3FF1E88DE2}" type="pres">
      <dgm:prSet presAssocID="{9BCD54E6-1F22-4667-BC70-1DADAE16DB29}" presName="sibTrans" presStyleLbl="sibTrans2D1" presStyleIdx="0" presStyleCnt="0"/>
      <dgm:spPr/>
    </dgm:pt>
    <dgm:pt modelId="{5236B0FC-8791-499F-9B1B-208CB1958AD3}" type="pres">
      <dgm:prSet presAssocID="{326FBB67-116F-44D3-9DF6-743FFB54ED56}" presName="compNode" presStyleCnt="0"/>
      <dgm:spPr/>
    </dgm:pt>
    <dgm:pt modelId="{907A8F66-DCC5-48A8-866B-41EF4763C158}" type="pres">
      <dgm:prSet presAssocID="{326FBB67-116F-44D3-9DF6-743FFB54ED56}" presName="iconBgRect" presStyleLbl="bgShp" presStyleIdx="1" presStyleCnt="3"/>
      <dgm:spPr/>
    </dgm:pt>
    <dgm:pt modelId="{12E1DDF8-3F1D-4CCD-BB81-5933FED5A245}" type="pres">
      <dgm:prSet presAssocID="{326FBB67-116F-44D3-9DF6-743FFB54ED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F0E843B3-2A3A-4783-A4C8-24676320245F}" type="pres">
      <dgm:prSet presAssocID="{326FBB67-116F-44D3-9DF6-743FFB54ED56}" presName="spaceRect" presStyleCnt="0"/>
      <dgm:spPr/>
    </dgm:pt>
    <dgm:pt modelId="{64E21C0C-117A-43D0-AAA3-696C3BA0D18E}" type="pres">
      <dgm:prSet presAssocID="{326FBB67-116F-44D3-9DF6-743FFB54ED56}" presName="textRect" presStyleLbl="revTx" presStyleIdx="1" presStyleCnt="3">
        <dgm:presLayoutVars>
          <dgm:chMax val="1"/>
          <dgm:chPref val="1"/>
        </dgm:presLayoutVars>
      </dgm:prSet>
      <dgm:spPr/>
    </dgm:pt>
    <dgm:pt modelId="{5451F6D4-9976-4500-9EA9-5C3A2EFD67A6}" type="pres">
      <dgm:prSet presAssocID="{6D570C98-E7E1-4133-9D61-9DFD13F5F434}" presName="sibTrans" presStyleLbl="sibTrans2D1" presStyleIdx="0" presStyleCnt="0"/>
      <dgm:spPr/>
    </dgm:pt>
    <dgm:pt modelId="{277B3CAE-96EA-4EB7-86FD-E133939BB20D}" type="pres">
      <dgm:prSet presAssocID="{206A6881-A9DA-4C06-B92B-B87B388AAB62}" presName="compNode" presStyleCnt="0"/>
      <dgm:spPr/>
    </dgm:pt>
    <dgm:pt modelId="{3BF86FDE-9A44-47CA-B5F0-CCFC10D3DA13}" type="pres">
      <dgm:prSet presAssocID="{206A6881-A9DA-4C06-B92B-B87B388AAB62}" presName="iconBgRect" presStyleLbl="bgShp" presStyleIdx="2" presStyleCnt="3"/>
      <dgm:spPr/>
    </dgm:pt>
    <dgm:pt modelId="{2E7E7083-27FF-4B42-8C16-389724856763}" type="pres">
      <dgm:prSet presAssocID="{206A6881-A9DA-4C06-B92B-B87B388AAB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1D38B14F-D175-4B5E-BB78-55D4F4BA15C8}" type="pres">
      <dgm:prSet presAssocID="{206A6881-A9DA-4C06-B92B-B87B388AAB62}" presName="spaceRect" presStyleCnt="0"/>
      <dgm:spPr/>
    </dgm:pt>
    <dgm:pt modelId="{FDFA8696-AC00-4297-83D9-6A8A53E42C89}" type="pres">
      <dgm:prSet presAssocID="{206A6881-A9DA-4C06-B92B-B87B388AAB62}" presName="textRect" presStyleLbl="revTx" presStyleIdx="2" presStyleCnt="3">
        <dgm:presLayoutVars>
          <dgm:chMax val="1"/>
          <dgm:chPref val="1"/>
        </dgm:presLayoutVars>
      </dgm:prSet>
      <dgm:spPr/>
    </dgm:pt>
  </dgm:ptLst>
  <dgm:cxnLst>
    <dgm:cxn modelId="{846F5C3B-FB34-4E80-B18C-70DC5DD91F46}" srcId="{F14122D2-7EA4-4E2B-BCF6-0CF3B569DAE5}" destId="{326FBB67-116F-44D3-9DF6-743FFB54ED56}" srcOrd="1" destOrd="0" parTransId="{A78BE84C-18EB-4D3A-8F27-42266F8FB498}" sibTransId="{6D570C98-E7E1-4133-9D61-9DFD13F5F434}"/>
    <dgm:cxn modelId="{564DCD5F-CFD6-45E2-B3A5-4E3BEE9107ED}" type="presOf" srcId="{326FBB67-116F-44D3-9DF6-743FFB54ED56}" destId="{64E21C0C-117A-43D0-AAA3-696C3BA0D18E}" srcOrd="0" destOrd="0" presId="urn:microsoft.com/office/officeart/2018/2/layout/IconCircleList"/>
    <dgm:cxn modelId="{C3E2E34F-A444-4163-93A1-3DF92831A805}" type="presOf" srcId="{9BCD54E6-1F22-4667-BC70-1DADAE16DB29}" destId="{5C45163B-5DC6-4A8B-B439-7F3FF1E88DE2}" srcOrd="0" destOrd="0" presId="urn:microsoft.com/office/officeart/2018/2/layout/IconCircleList"/>
    <dgm:cxn modelId="{88587173-262E-4278-9BB7-B754883FDF9E}" type="presOf" srcId="{6D570C98-E7E1-4133-9D61-9DFD13F5F434}" destId="{5451F6D4-9976-4500-9EA9-5C3A2EFD67A6}" srcOrd="0" destOrd="0" presId="urn:microsoft.com/office/officeart/2018/2/layout/IconCircleList"/>
    <dgm:cxn modelId="{35F0FD76-1B80-4162-8538-C1D9092A55A5}" srcId="{F14122D2-7EA4-4E2B-BCF6-0CF3B569DAE5}" destId="{B5A9F1DC-7999-470C-BDE1-1B978FA20EBF}" srcOrd="0" destOrd="0" parTransId="{9935D91F-C9EA-4395-9A55-4E2FA5422097}" sibTransId="{9BCD54E6-1F22-4667-BC70-1DADAE16DB29}"/>
    <dgm:cxn modelId="{A256C388-0AA2-4F87-ABFF-38FDA63571B7}" type="presOf" srcId="{F14122D2-7EA4-4E2B-BCF6-0CF3B569DAE5}" destId="{DBF15618-3D59-4743-A0A4-C41B92AA18C7}" srcOrd="0" destOrd="0" presId="urn:microsoft.com/office/officeart/2018/2/layout/IconCircleList"/>
    <dgm:cxn modelId="{243FAC98-098C-44CB-8DA1-343E40595F40}" srcId="{F14122D2-7EA4-4E2B-BCF6-0CF3B569DAE5}" destId="{206A6881-A9DA-4C06-B92B-B87B388AAB62}" srcOrd="2" destOrd="0" parTransId="{9441790E-A5CF-4CE8-B911-F436E46F3CFE}" sibTransId="{C786C5AA-8220-495B-A022-247C60622216}"/>
    <dgm:cxn modelId="{5BC2D39F-FBA9-481C-A048-7C35232866A5}" type="presOf" srcId="{206A6881-A9DA-4C06-B92B-B87B388AAB62}" destId="{FDFA8696-AC00-4297-83D9-6A8A53E42C89}" srcOrd="0" destOrd="0" presId="urn:microsoft.com/office/officeart/2018/2/layout/IconCircleList"/>
    <dgm:cxn modelId="{A7EDA1B9-DA71-4165-B8A8-B7BFE4E923D7}" type="presOf" srcId="{B5A9F1DC-7999-470C-BDE1-1B978FA20EBF}" destId="{31B61B6A-2246-4A9F-9788-0BA15AEBFE8E}" srcOrd="0" destOrd="0" presId="urn:microsoft.com/office/officeart/2018/2/layout/IconCircleList"/>
    <dgm:cxn modelId="{83C1E48E-9C71-4552-8C2A-A7AB6F441DBE}" type="presParOf" srcId="{DBF15618-3D59-4743-A0A4-C41B92AA18C7}" destId="{129B4A52-3BDC-4604-BC28-D889A5D662DD}" srcOrd="0" destOrd="0" presId="urn:microsoft.com/office/officeart/2018/2/layout/IconCircleList"/>
    <dgm:cxn modelId="{FDCEBB27-5EF7-4AB4-B3A4-4F80B095BA36}" type="presParOf" srcId="{129B4A52-3BDC-4604-BC28-D889A5D662DD}" destId="{769ADB8F-8DB7-42FC-A10C-8590FFD87544}" srcOrd="0" destOrd="0" presId="urn:microsoft.com/office/officeart/2018/2/layout/IconCircleList"/>
    <dgm:cxn modelId="{E4A67415-7F2D-4EF9-989D-3A56705B3947}" type="presParOf" srcId="{769ADB8F-8DB7-42FC-A10C-8590FFD87544}" destId="{6272DFAD-C450-4626-8EFF-E16F2B522F25}" srcOrd="0" destOrd="0" presId="urn:microsoft.com/office/officeart/2018/2/layout/IconCircleList"/>
    <dgm:cxn modelId="{6257EF10-6D55-45F0-80D8-63EA6A34BBEF}" type="presParOf" srcId="{769ADB8F-8DB7-42FC-A10C-8590FFD87544}" destId="{BA3664E9-9F87-4619-A98E-E4D2B7436CF3}" srcOrd="1" destOrd="0" presId="urn:microsoft.com/office/officeart/2018/2/layout/IconCircleList"/>
    <dgm:cxn modelId="{0C3DEAAA-AE0A-4A86-AB07-3F49986C437E}" type="presParOf" srcId="{769ADB8F-8DB7-42FC-A10C-8590FFD87544}" destId="{94772DE3-9A8F-4123-ABF8-61E0FFD064B3}" srcOrd="2" destOrd="0" presId="urn:microsoft.com/office/officeart/2018/2/layout/IconCircleList"/>
    <dgm:cxn modelId="{F9BEED7B-1A92-4636-A7DE-AC2DB2BB17C8}" type="presParOf" srcId="{769ADB8F-8DB7-42FC-A10C-8590FFD87544}" destId="{31B61B6A-2246-4A9F-9788-0BA15AEBFE8E}" srcOrd="3" destOrd="0" presId="urn:microsoft.com/office/officeart/2018/2/layout/IconCircleList"/>
    <dgm:cxn modelId="{99712E26-33C1-4333-9308-678C51578F3D}" type="presParOf" srcId="{129B4A52-3BDC-4604-BC28-D889A5D662DD}" destId="{5C45163B-5DC6-4A8B-B439-7F3FF1E88DE2}" srcOrd="1" destOrd="0" presId="urn:microsoft.com/office/officeart/2018/2/layout/IconCircleList"/>
    <dgm:cxn modelId="{C7A53D28-1A2A-483E-BED5-CE65302A7C07}" type="presParOf" srcId="{129B4A52-3BDC-4604-BC28-D889A5D662DD}" destId="{5236B0FC-8791-499F-9B1B-208CB1958AD3}" srcOrd="2" destOrd="0" presId="urn:microsoft.com/office/officeart/2018/2/layout/IconCircleList"/>
    <dgm:cxn modelId="{FD9A334D-885B-4CEB-BC56-FA5F4924203B}" type="presParOf" srcId="{5236B0FC-8791-499F-9B1B-208CB1958AD3}" destId="{907A8F66-DCC5-48A8-866B-41EF4763C158}" srcOrd="0" destOrd="0" presId="urn:microsoft.com/office/officeart/2018/2/layout/IconCircleList"/>
    <dgm:cxn modelId="{DE0C34DA-C7D9-4D02-BE2D-44229CF28B5F}" type="presParOf" srcId="{5236B0FC-8791-499F-9B1B-208CB1958AD3}" destId="{12E1DDF8-3F1D-4CCD-BB81-5933FED5A245}" srcOrd="1" destOrd="0" presId="urn:microsoft.com/office/officeart/2018/2/layout/IconCircleList"/>
    <dgm:cxn modelId="{9A4C4BC3-8313-49A5-8153-C7F3523762D2}" type="presParOf" srcId="{5236B0FC-8791-499F-9B1B-208CB1958AD3}" destId="{F0E843B3-2A3A-4783-A4C8-24676320245F}" srcOrd="2" destOrd="0" presId="urn:microsoft.com/office/officeart/2018/2/layout/IconCircleList"/>
    <dgm:cxn modelId="{02311E8C-F668-46CC-85ED-F6EB41EFD508}" type="presParOf" srcId="{5236B0FC-8791-499F-9B1B-208CB1958AD3}" destId="{64E21C0C-117A-43D0-AAA3-696C3BA0D18E}" srcOrd="3" destOrd="0" presId="urn:microsoft.com/office/officeart/2018/2/layout/IconCircleList"/>
    <dgm:cxn modelId="{C1758FE1-3AB1-498D-AE73-1597EC381AC2}" type="presParOf" srcId="{129B4A52-3BDC-4604-BC28-D889A5D662DD}" destId="{5451F6D4-9976-4500-9EA9-5C3A2EFD67A6}" srcOrd="3" destOrd="0" presId="urn:microsoft.com/office/officeart/2018/2/layout/IconCircleList"/>
    <dgm:cxn modelId="{C7EFE980-59D6-413A-B4E5-E36CB3CE8175}" type="presParOf" srcId="{129B4A52-3BDC-4604-BC28-D889A5D662DD}" destId="{277B3CAE-96EA-4EB7-86FD-E133939BB20D}" srcOrd="4" destOrd="0" presId="urn:microsoft.com/office/officeart/2018/2/layout/IconCircleList"/>
    <dgm:cxn modelId="{CACC82B7-7D09-4052-8C46-CE5CAAD91B0B}" type="presParOf" srcId="{277B3CAE-96EA-4EB7-86FD-E133939BB20D}" destId="{3BF86FDE-9A44-47CA-B5F0-CCFC10D3DA13}" srcOrd="0" destOrd="0" presId="urn:microsoft.com/office/officeart/2018/2/layout/IconCircleList"/>
    <dgm:cxn modelId="{6F2A4DDB-0930-4B7F-AC4A-81478CB14771}" type="presParOf" srcId="{277B3CAE-96EA-4EB7-86FD-E133939BB20D}" destId="{2E7E7083-27FF-4B42-8C16-389724856763}" srcOrd="1" destOrd="0" presId="urn:microsoft.com/office/officeart/2018/2/layout/IconCircleList"/>
    <dgm:cxn modelId="{93298864-4D43-4761-AD73-3411350F562B}" type="presParOf" srcId="{277B3CAE-96EA-4EB7-86FD-E133939BB20D}" destId="{1D38B14F-D175-4B5E-BB78-55D4F4BA15C8}" srcOrd="2" destOrd="0" presId="urn:microsoft.com/office/officeart/2018/2/layout/IconCircleList"/>
    <dgm:cxn modelId="{8CF9BACD-35E6-4460-A0C2-D6EA2CAED6F6}" type="presParOf" srcId="{277B3CAE-96EA-4EB7-86FD-E133939BB20D}" destId="{FDFA8696-AC00-4297-83D9-6A8A53E42C8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20FFAE-48A6-44C5-9F47-C7CDFB07E14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3AA21C8-6B95-454D-87A5-74AE758E6609}">
      <dgm:prSet/>
      <dgm:spPr/>
      <dgm:t>
        <a:bodyPr/>
        <a:lstStyle/>
        <a:p>
          <a:r>
            <a:rPr lang="en-US"/>
            <a:t>Competing </a:t>
          </a:r>
        </a:p>
      </dgm:t>
    </dgm:pt>
    <dgm:pt modelId="{8F8237DF-5BD2-465D-96E9-021AAC43777B}" type="parTrans" cxnId="{4F0CFC6C-76D8-4D51-95ED-DD298B548B15}">
      <dgm:prSet/>
      <dgm:spPr/>
      <dgm:t>
        <a:bodyPr/>
        <a:lstStyle/>
        <a:p>
          <a:endParaRPr lang="en-US"/>
        </a:p>
      </dgm:t>
    </dgm:pt>
    <dgm:pt modelId="{E8AC9668-3FDC-4683-A256-B740F9AF1B1C}" type="sibTrans" cxnId="{4F0CFC6C-76D8-4D51-95ED-DD298B548B15}">
      <dgm:prSet/>
      <dgm:spPr/>
      <dgm:t>
        <a:bodyPr/>
        <a:lstStyle/>
        <a:p>
          <a:endParaRPr lang="en-US"/>
        </a:p>
      </dgm:t>
    </dgm:pt>
    <dgm:pt modelId="{C0FA5256-964C-44FE-A1F0-46968DE39058}">
      <dgm:prSet/>
      <dgm:spPr/>
      <dgm:t>
        <a:bodyPr/>
        <a:lstStyle/>
        <a:p>
          <a:r>
            <a:rPr lang="en-US"/>
            <a:t>Not interacting or paying attention </a:t>
          </a:r>
        </a:p>
      </dgm:t>
    </dgm:pt>
    <dgm:pt modelId="{62E6E7B1-F97D-4A32-9868-9A867CEC8909}" type="parTrans" cxnId="{6063BAEC-91BB-4C5F-9473-104FF538373A}">
      <dgm:prSet/>
      <dgm:spPr/>
      <dgm:t>
        <a:bodyPr/>
        <a:lstStyle/>
        <a:p>
          <a:endParaRPr lang="en-US"/>
        </a:p>
      </dgm:t>
    </dgm:pt>
    <dgm:pt modelId="{B7A3F2AF-3B8E-4662-A29A-E015EBD4A5A5}" type="sibTrans" cxnId="{6063BAEC-91BB-4C5F-9473-104FF538373A}">
      <dgm:prSet/>
      <dgm:spPr/>
      <dgm:t>
        <a:bodyPr/>
        <a:lstStyle/>
        <a:p>
          <a:endParaRPr lang="en-US"/>
        </a:p>
      </dgm:t>
    </dgm:pt>
    <dgm:pt modelId="{67125414-D79D-4F7D-A6DE-058860C18443}">
      <dgm:prSet/>
      <dgm:spPr/>
      <dgm:t>
        <a:bodyPr/>
        <a:lstStyle/>
        <a:p>
          <a:r>
            <a:rPr lang="en-US"/>
            <a:t>Low trust </a:t>
          </a:r>
        </a:p>
      </dgm:t>
    </dgm:pt>
    <dgm:pt modelId="{4392E3E3-463F-4B73-9DAE-7B2A86B7E0C4}" type="parTrans" cxnId="{49938A5D-CD58-4551-A32A-C58DC8F8B61F}">
      <dgm:prSet/>
      <dgm:spPr/>
      <dgm:t>
        <a:bodyPr/>
        <a:lstStyle/>
        <a:p>
          <a:endParaRPr lang="en-US"/>
        </a:p>
      </dgm:t>
    </dgm:pt>
    <dgm:pt modelId="{918E1CCC-6581-4D2D-8F93-0093E4E457C1}" type="sibTrans" cxnId="{49938A5D-CD58-4551-A32A-C58DC8F8B61F}">
      <dgm:prSet/>
      <dgm:spPr/>
      <dgm:t>
        <a:bodyPr/>
        <a:lstStyle/>
        <a:p>
          <a:endParaRPr lang="en-US"/>
        </a:p>
      </dgm:t>
    </dgm:pt>
    <dgm:pt modelId="{5438FF99-CBEE-443B-B84A-DF1489AA7033}">
      <dgm:prSet/>
      <dgm:spPr/>
      <dgm:t>
        <a:bodyPr/>
        <a:lstStyle/>
        <a:p>
          <a:r>
            <a:rPr lang="en-US"/>
            <a:t>Being ignorant </a:t>
          </a:r>
        </a:p>
      </dgm:t>
    </dgm:pt>
    <dgm:pt modelId="{9EC3714C-B052-453E-B6DE-772E28E5B94E}" type="parTrans" cxnId="{031FE6B3-3D77-4819-A1DD-84A989D9454E}">
      <dgm:prSet/>
      <dgm:spPr/>
      <dgm:t>
        <a:bodyPr/>
        <a:lstStyle/>
        <a:p>
          <a:endParaRPr lang="en-US"/>
        </a:p>
      </dgm:t>
    </dgm:pt>
    <dgm:pt modelId="{499C62EF-10A8-49CE-AF89-333DA69005C1}" type="sibTrans" cxnId="{031FE6B3-3D77-4819-A1DD-84A989D9454E}">
      <dgm:prSet/>
      <dgm:spPr/>
      <dgm:t>
        <a:bodyPr/>
        <a:lstStyle/>
        <a:p>
          <a:endParaRPr lang="en-US"/>
        </a:p>
      </dgm:t>
    </dgm:pt>
    <dgm:pt modelId="{1490712C-52D6-4118-8468-793E7371BD8A}" type="pres">
      <dgm:prSet presAssocID="{A920FFAE-48A6-44C5-9F47-C7CDFB07E14E}" presName="hierChild1" presStyleCnt="0">
        <dgm:presLayoutVars>
          <dgm:chPref val="1"/>
          <dgm:dir/>
          <dgm:animOne val="branch"/>
          <dgm:animLvl val="lvl"/>
          <dgm:resizeHandles/>
        </dgm:presLayoutVars>
      </dgm:prSet>
      <dgm:spPr/>
    </dgm:pt>
    <dgm:pt modelId="{99016055-D03C-4130-B023-10DDE504215A}" type="pres">
      <dgm:prSet presAssocID="{83AA21C8-6B95-454D-87A5-74AE758E6609}" presName="hierRoot1" presStyleCnt="0"/>
      <dgm:spPr/>
    </dgm:pt>
    <dgm:pt modelId="{1F6B3FD8-D230-4CE9-BC9B-44FCC6710800}" type="pres">
      <dgm:prSet presAssocID="{83AA21C8-6B95-454D-87A5-74AE758E6609}" presName="composite" presStyleCnt="0"/>
      <dgm:spPr/>
    </dgm:pt>
    <dgm:pt modelId="{71C69413-8356-4221-A76E-678B2227F817}" type="pres">
      <dgm:prSet presAssocID="{83AA21C8-6B95-454D-87A5-74AE758E6609}" presName="background" presStyleLbl="node0" presStyleIdx="0" presStyleCnt="4"/>
      <dgm:spPr/>
    </dgm:pt>
    <dgm:pt modelId="{FA97705F-9473-451D-B8F1-6D99EC491381}" type="pres">
      <dgm:prSet presAssocID="{83AA21C8-6B95-454D-87A5-74AE758E6609}" presName="text" presStyleLbl="fgAcc0" presStyleIdx="0" presStyleCnt="4">
        <dgm:presLayoutVars>
          <dgm:chPref val="3"/>
        </dgm:presLayoutVars>
      </dgm:prSet>
      <dgm:spPr/>
    </dgm:pt>
    <dgm:pt modelId="{BF3833C2-81B4-4BB2-8738-FECF22A956A9}" type="pres">
      <dgm:prSet presAssocID="{83AA21C8-6B95-454D-87A5-74AE758E6609}" presName="hierChild2" presStyleCnt="0"/>
      <dgm:spPr/>
    </dgm:pt>
    <dgm:pt modelId="{C83DACA9-DAE3-4E94-A329-7EBDD19C5676}" type="pres">
      <dgm:prSet presAssocID="{C0FA5256-964C-44FE-A1F0-46968DE39058}" presName="hierRoot1" presStyleCnt="0"/>
      <dgm:spPr/>
    </dgm:pt>
    <dgm:pt modelId="{F11FA356-6583-4CFD-82ED-57931696A036}" type="pres">
      <dgm:prSet presAssocID="{C0FA5256-964C-44FE-A1F0-46968DE39058}" presName="composite" presStyleCnt="0"/>
      <dgm:spPr/>
    </dgm:pt>
    <dgm:pt modelId="{DD10D2D1-F062-4B90-844D-853501CA4C20}" type="pres">
      <dgm:prSet presAssocID="{C0FA5256-964C-44FE-A1F0-46968DE39058}" presName="background" presStyleLbl="node0" presStyleIdx="1" presStyleCnt="4"/>
      <dgm:spPr/>
    </dgm:pt>
    <dgm:pt modelId="{4AC79BC5-0758-44E2-81C7-CFFC6DAC3209}" type="pres">
      <dgm:prSet presAssocID="{C0FA5256-964C-44FE-A1F0-46968DE39058}" presName="text" presStyleLbl="fgAcc0" presStyleIdx="1" presStyleCnt="4">
        <dgm:presLayoutVars>
          <dgm:chPref val="3"/>
        </dgm:presLayoutVars>
      </dgm:prSet>
      <dgm:spPr/>
    </dgm:pt>
    <dgm:pt modelId="{F4516F98-837E-4D14-8534-FF673CDB7084}" type="pres">
      <dgm:prSet presAssocID="{C0FA5256-964C-44FE-A1F0-46968DE39058}" presName="hierChild2" presStyleCnt="0"/>
      <dgm:spPr/>
    </dgm:pt>
    <dgm:pt modelId="{8E77DF72-AE93-4630-919B-AC99E389BC21}" type="pres">
      <dgm:prSet presAssocID="{67125414-D79D-4F7D-A6DE-058860C18443}" presName="hierRoot1" presStyleCnt="0"/>
      <dgm:spPr/>
    </dgm:pt>
    <dgm:pt modelId="{F5F203D6-38DC-4F83-B71F-5F63DF933611}" type="pres">
      <dgm:prSet presAssocID="{67125414-D79D-4F7D-A6DE-058860C18443}" presName="composite" presStyleCnt="0"/>
      <dgm:spPr/>
    </dgm:pt>
    <dgm:pt modelId="{9E47697F-FA02-4EF0-B60F-9AEEB45AE498}" type="pres">
      <dgm:prSet presAssocID="{67125414-D79D-4F7D-A6DE-058860C18443}" presName="background" presStyleLbl="node0" presStyleIdx="2" presStyleCnt="4"/>
      <dgm:spPr/>
    </dgm:pt>
    <dgm:pt modelId="{8749A6E2-F484-4537-BD9B-B534918B7071}" type="pres">
      <dgm:prSet presAssocID="{67125414-D79D-4F7D-A6DE-058860C18443}" presName="text" presStyleLbl="fgAcc0" presStyleIdx="2" presStyleCnt="4" custLinFactNeighborX="-25" custLinFactNeighborY="-692">
        <dgm:presLayoutVars>
          <dgm:chPref val="3"/>
        </dgm:presLayoutVars>
      </dgm:prSet>
      <dgm:spPr/>
    </dgm:pt>
    <dgm:pt modelId="{209198CD-8ABD-4690-9B26-BA7DF1D3815B}" type="pres">
      <dgm:prSet presAssocID="{67125414-D79D-4F7D-A6DE-058860C18443}" presName="hierChild2" presStyleCnt="0"/>
      <dgm:spPr/>
    </dgm:pt>
    <dgm:pt modelId="{DC6FE82D-E3AA-4F3B-8B9D-F64A06D661AA}" type="pres">
      <dgm:prSet presAssocID="{5438FF99-CBEE-443B-B84A-DF1489AA7033}" presName="hierRoot1" presStyleCnt="0"/>
      <dgm:spPr/>
    </dgm:pt>
    <dgm:pt modelId="{6EEDA576-6E1B-4017-AD0D-26FDA507717B}" type="pres">
      <dgm:prSet presAssocID="{5438FF99-CBEE-443B-B84A-DF1489AA7033}" presName="composite" presStyleCnt="0"/>
      <dgm:spPr/>
    </dgm:pt>
    <dgm:pt modelId="{31BAAE26-A859-451B-999B-4362CA2C3EEB}" type="pres">
      <dgm:prSet presAssocID="{5438FF99-CBEE-443B-B84A-DF1489AA7033}" presName="background" presStyleLbl="node0" presStyleIdx="3" presStyleCnt="4"/>
      <dgm:spPr/>
    </dgm:pt>
    <dgm:pt modelId="{95F510D0-CB59-4769-8F9B-4A98050A52FE}" type="pres">
      <dgm:prSet presAssocID="{5438FF99-CBEE-443B-B84A-DF1489AA7033}" presName="text" presStyleLbl="fgAcc0" presStyleIdx="3" presStyleCnt="4">
        <dgm:presLayoutVars>
          <dgm:chPref val="3"/>
        </dgm:presLayoutVars>
      </dgm:prSet>
      <dgm:spPr/>
    </dgm:pt>
    <dgm:pt modelId="{165B41E5-30EF-4A7F-A117-EF98DDDD5598}" type="pres">
      <dgm:prSet presAssocID="{5438FF99-CBEE-443B-B84A-DF1489AA7033}" presName="hierChild2" presStyleCnt="0"/>
      <dgm:spPr/>
    </dgm:pt>
  </dgm:ptLst>
  <dgm:cxnLst>
    <dgm:cxn modelId="{C10BD724-232A-4575-8E50-425DE1DB7369}" type="presOf" srcId="{83AA21C8-6B95-454D-87A5-74AE758E6609}" destId="{FA97705F-9473-451D-B8F1-6D99EC491381}" srcOrd="0" destOrd="0" presId="urn:microsoft.com/office/officeart/2005/8/layout/hierarchy1"/>
    <dgm:cxn modelId="{49938A5D-CD58-4551-A32A-C58DC8F8B61F}" srcId="{A920FFAE-48A6-44C5-9F47-C7CDFB07E14E}" destId="{67125414-D79D-4F7D-A6DE-058860C18443}" srcOrd="2" destOrd="0" parTransId="{4392E3E3-463F-4B73-9DAE-7B2A86B7E0C4}" sibTransId="{918E1CCC-6581-4D2D-8F93-0093E4E457C1}"/>
    <dgm:cxn modelId="{4F0CFC6C-76D8-4D51-95ED-DD298B548B15}" srcId="{A920FFAE-48A6-44C5-9F47-C7CDFB07E14E}" destId="{83AA21C8-6B95-454D-87A5-74AE758E6609}" srcOrd="0" destOrd="0" parTransId="{8F8237DF-5BD2-465D-96E9-021AAC43777B}" sibTransId="{E8AC9668-3FDC-4683-A256-B740F9AF1B1C}"/>
    <dgm:cxn modelId="{6DA45358-951B-4610-8A2A-207D0F6D063B}" type="presOf" srcId="{5438FF99-CBEE-443B-B84A-DF1489AA7033}" destId="{95F510D0-CB59-4769-8F9B-4A98050A52FE}" srcOrd="0" destOrd="0" presId="urn:microsoft.com/office/officeart/2005/8/layout/hierarchy1"/>
    <dgm:cxn modelId="{4AF1668E-319D-4772-80F6-E8F0A9004487}" type="presOf" srcId="{A920FFAE-48A6-44C5-9F47-C7CDFB07E14E}" destId="{1490712C-52D6-4118-8468-793E7371BD8A}" srcOrd="0" destOrd="0" presId="urn:microsoft.com/office/officeart/2005/8/layout/hierarchy1"/>
    <dgm:cxn modelId="{4A928891-A839-4B39-8424-D22ACC6571EF}" type="presOf" srcId="{67125414-D79D-4F7D-A6DE-058860C18443}" destId="{8749A6E2-F484-4537-BD9B-B534918B7071}" srcOrd="0" destOrd="0" presId="urn:microsoft.com/office/officeart/2005/8/layout/hierarchy1"/>
    <dgm:cxn modelId="{031FE6B3-3D77-4819-A1DD-84A989D9454E}" srcId="{A920FFAE-48A6-44C5-9F47-C7CDFB07E14E}" destId="{5438FF99-CBEE-443B-B84A-DF1489AA7033}" srcOrd="3" destOrd="0" parTransId="{9EC3714C-B052-453E-B6DE-772E28E5B94E}" sibTransId="{499C62EF-10A8-49CE-AF89-333DA69005C1}"/>
    <dgm:cxn modelId="{4D65BBD7-7417-423A-B89F-67630A061873}" type="presOf" srcId="{C0FA5256-964C-44FE-A1F0-46968DE39058}" destId="{4AC79BC5-0758-44E2-81C7-CFFC6DAC3209}" srcOrd="0" destOrd="0" presId="urn:microsoft.com/office/officeart/2005/8/layout/hierarchy1"/>
    <dgm:cxn modelId="{6063BAEC-91BB-4C5F-9473-104FF538373A}" srcId="{A920FFAE-48A6-44C5-9F47-C7CDFB07E14E}" destId="{C0FA5256-964C-44FE-A1F0-46968DE39058}" srcOrd="1" destOrd="0" parTransId="{62E6E7B1-F97D-4A32-9868-9A867CEC8909}" sibTransId="{B7A3F2AF-3B8E-4662-A29A-E015EBD4A5A5}"/>
    <dgm:cxn modelId="{7D2FBD03-2550-435C-A3AC-5F2BDABEC67D}" type="presParOf" srcId="{1490712C-52D6-4118-8468-793E7371BD8A}" destId="{99016055-D03C-4130-B023-10DDE504215A}" srcOrd="0" destOrd="0" presId="urn:microsoft.com/office/officeart/2005/8/layout/hierarchy1"/>
    <dgm:cxn modelId="{91425324-7C0B-4F2E-A29E-9067E75C62C2}" type="presParOf" srcId="{99016055-D03C-4130-B023-10DDE504215A}" destId="{1F6B3FD8-D230-4CE9-BC9B-44FCC6710800}" srcOrd="0" destOrd="0" presId="urn:microsoft.com/office/officeart/2005/8/layout/hierarchy1"/>
    <dgm:cxn modelId="{AAFC6E49-944C-4C28-AA7C-0D5787743B91}" type="presParOf" srcId="{1F6B3FD8-D230-4CE9-BC9B-44FCC6710800}" destId="{71C69413-8356-4221-A76E-678B2227F817}" srcOrd="0" destOrd="0" presId="urn:microsoft.com/office/officeart/2005/8/layout/hierarchy1"/>
    <dgm:cxn modelId="{0B30B7B6-2235-482B-9573-6A17FE1CC61B}" type="presParOf" srcId="{1F6B3FD8-D230-4CE9-BC9B-44FCC6710800}" destId="{FA97705F-9473-451D-B8F1-6D99EC491381}" srcOrd="1" destOrd="0" presId="urn:microsoft.com/office/officeart/2005/8/layout/hierarchy1"/>
    <dgm:cxn modelId="{BB86755F-417C-4288-B9D3-53F80938D1B2}" type="presParOf" srcId="{99016055-D03C-4130-B023-10DDE504215A}" destId="{BF3833C2-81B4-4BB2-8738-FECF22A956A9}" srcOrd="1" destOrd="0" presId="urn:microsoft.com/office/officeart/2005/8/layout/hierarchy1"/>
    <dgm:cxn modelId="{480C7BF4-47C1-48F0-99EA-EC8E20645416}" type="presParOf" srcId="{1490712C-52D6-4118-8468-793E7371BD8A}" destId="{C83DACA9-DAE3-4E94-A329-7EBDD19C5676}" srcOrd="1" destOrd="0" presId="urn:microsoft.com/office/officeart/2005/8/layout/hierarchy1"/>
    <dgm:cxn modelId="{EAE1DDF5-9893-48CF-B635-60FC71D3A851}" type="presParOf" srcId="{C83DACA9-DAE3-4E94-A329-7EBDD19C5676}" destId="{F11FA356-6583-4CFD-82ED-57931696A036}" srcOrd="0" destOrd="0" presId="urn:microsoft.com/office/officeart/2005/8/layout/hierarchy1"/>
    <dgm:cxn modelId="{A963B4AE-2662-41A5-AAEC-5F54A47B540B}" type="presParOf" srcId="{F11FA356-6583-4CFD-82ED-57931696A036}" destId="{DD10D2D1-F062-4B90-844D-853501CA4C20}" srcOrd="0" destOrd="0" presId="urn:microsoft.com/office/officeart/2005/8/layout/hierarchy1"/>
    <dgm:cxn modelId="{67F75A0C-0881-4077-8476-745DC10B3952}" type="presParOf" srcId="{F11FA356-6583-4CFD-82ED-57931696A036}" destId="{4AC79BC5-0758-44E2-81C7-CFFC6DAC3209}" srcOrd="1" destOrd="0" presId="urn:microsoft.com/office/officeart/2005/8/layout/hierarchy1"/>
    <dgm:cxn modelId="{DC31B48B-4685-4AD6-84EF-0FB7643D48B9}" type="presParOf" srcId="{C83DACA9-DAE3-4E94-A329-7EBDD19C5676}" destId="{F4516F98-837E-4D14-8534-FF673CDB7084}" srcOrd="1" destOrd="0" presId="urn:microsoft.com/office/officeart/2005/8/layout/hierarchy1"/>
    <dgm:cxn modelId="{C841C32F-6D4C-4C55-8F21-E0B5C7A7EEAE}" type="presParOf" srcId="{1490712C-52D6-4118-8468-793E7371BD8A}" destId="{8E77DF72-AE93-4630-919B-AC99E389BC21}" srcOrd="2" destOrd="0" presId="urn:microsoft.com/office/officeart/2005/8/layout/hierarchy1"/>
    <dgm:cxn modelId="{895F0AA9-78A4-47B6-A91E-FE663EBA7AC6}" type="presParOf" srcId="{8E77DF72-AE93-4630-919B-AC99E389BC21}" destId="{F5F203D6-38DC-4F83-B71F-5F63DF933611}" srcOrd="0" destOrd="0" presId="urn:microsoft.com/office/officeart/2005/8/layout/hierarchy1"/>
    <dgm:cxn modelId="{39FA7C87-9BB9-4617-840C-806654727AC5}" type="presParOf" srcId="{F5F203D6-38DC-4F83-B71F-5F63DF933611}" destId="{9E47697F-FA02-4EF0-B60F-9AEEB45AE498}" srcOrd="0" destOrd="0" presId="urn:microsoft.com/office/officeart/2005/8/layout/hierarchy1"/>
    <dgm:cxn modelId="{6F71D4A7-661F-4F10-8243-7B41CEADCA99}" type="presParOf" srcId="{F5F203D6-38DC-4F83-B71F-5F63DF933611}" destId="{8749A6E2-F484-4537-BD9B-B534918B7071}" srcOrd="1" destOrd="0" presId="urn:microsoft.com/office/officeart/2005/8/layout/hierarchy1"/>
    <dgm:cxn modelId="{ED0FE718-0F16-4DB9-8924-6868C85E70D8}" type="presParOf" srcId="{8E77DF72-AE93-4630-919B-AC99E389BC21}" destId="{209198CD-8ABD-4690-9B26-BA7DF1D3815B}" srcOrd="1" destOrd="0" presId="urn:microsoft.com/office/officeart/2005/8/layout/hierarchy1"/>
    <dgm:cxn modelId="{2540028A-D111-4BB8-9042-463509AFACA9}" type="presParOf" srcId="{1490712C-52D6-4118-8468-793E7371BD8A}" destId="{DC6FE82D-E3AA-4F3B-8B9D-F64A06D661AA}" srcOrd="3" destOrd="0" presId="urn:microsoft.com/office/officeart/2005/8/layout/hierarchy1"/>
    <dgm:cxn modelId="{2AA7860C-16E0-4919-A93B-2CCAE0BB0701}" type="presParOf" srcId="{DC6FE82D-E3AA-4F3B-8B9D-F64A06D661AA}" destId="{6EEDA576-6E1B-4017-AD0D-26FDA507717B}" srcOrd="0" destOrd="0" presId="urn:microsoft.com/office/officeart/2005/8/layout/hierarchy1"/>
    <dgm:cxn modelId="{16A482A3-9191-437B-9964-F226773BDDBA}" type="presParOf" srcId="{6EEDA576-6E1B-4017-AD0D-26FDA507717B}" destId="{31BAAE26-A859-451B-999B-4362CA2C3EEB}" srcOrd="0" destOrd="0" presId="urn:microsoft.com/office/officeart/2005/8/layout/hierarchy1"/>
    <dgm:cxn modelId="{AB3B2047-0E53-456D-B477-B60C9DE42B98}" type="presParOf" srcId="{6EEDA576-6E1B-4017-AD0D-26FDA507717B}" destId="{95F510D0-CB59-4769-8F9B-4A98050A52FE}" srcOrd="1" destOrd="0" presId="urn:microsoft.com/office/officeart/2005/8/layout/hierarchy1"/>
    <dgm:cxn modelId="{65F66438-145C-4F17-96CD-CE5426957F42}" type="presParOf" srcId="{DC6FE82D-E3AA-4F3B-8B9D-F64A06D661AA}" destId="{165B41E5-30EF-4A7F-A117-EF98DDDD559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939963-5E6E-4B46-BF44-5725F85B4FC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1185B0-66B0-461D-A0B9-83DB3B6E4D72}">
      <dgm:prSet/>
      <dgm:spPr/>
      <dgm:t>
        <a:bodyPr/>
        <a:lstStyle/>
        <a:p>
          <a:pPr>
            <a:lnSpc>
              <a:spcPct val="100000"/>
            </a:lnSpc>
          </a:pPr>
          <a:r>
            <a:rPr lang="en-US"/>
            <a:t>Functional conflict serves organization’s interest (typically issue focused stimulates creativity)</a:t>
          </a:r>
        </a:p>
      </dgm:t>
    </dgm:pt>
    <dgm:pt modelId="{56EAF23E-4548-4D14-ADD3-888D9FDA9E6C}" type="parTrans" cxnId="{0C586661-5CE5-4094-8AC9-7A417B536324}">
      <dgm:prSet/>
      <dgm:spPr/>
      <dgm:t>
        <a:bodyPr/>
        <a:lstStyle/>
        <a:p>
          <a:endParaRPr lang="en-US"/>
        </a:p>
      </dgm:t>
    </dgm:pt>
    <dgm:pt modelId="{769F4518-F67E-4090-B705-BEF2241DA032}" type="sibTrans" cxnId="{0C586661-5CE5-4094-8AC9-7A417B536324}">
      <dgm:prSet/>
      <dgm:spPr/>
      <dgm:t>
        <a:bodyPr/>
        <a:lstStyle/>
        <a:p>
          <a:endParaRPr lang="en-US"/>
        </a:p>
      </dgm:t>
    </dgm:pt>
    <dgm:pt modelId="{E6333931-ACD8-41B2-9D12-683D49B6DDDD}">
      <dgm:prSet/>
      <dgm:spPr/>
      <dgm:t>
        <a:bodyPr/>
        <a:lstStyle/>
        <a:p>
          <a:pPr>
            <a:lnSpc>
              <a:spcPct val="100000"/>
            </a:lnSpc>
          </a:pPr>
          <a:r>
            <a:rPr lang="en-US"/>
            <a:t>Dysfunctional Conflict threatens organization’s interest (typically person focused breeds hostility stifles communication)</a:t>
          </a:r>
        </a:p>
      </dgm:t>
    </dgm:pt>
    <dgm:pt modelId="{A5D816AA-E1F9-499F-A3F1-424B3878B844}" type="parTrans" cxnId="{910A4CBF-5F1D-4355-8DC4-F143C5624FE9}">
      <dgm:prSet/>
      <dgm:spPr/>
      <dgm:t>
        <a:bodyPr/>
        <a:lstStyle/>
        <a:p>
          <a:endParaRPr lang="en-US"/>
        </a:p>
      </dgm:t>
    </dgm:pt>
    <dgm:pt modelId="{8A560EAC-E18B-4638-A8D9-9B934990CEDF}" type="sibTrans" cxnId="{910A4CBF-5F1D-4355-8DC4-F143C5624FE9}">
      <dgm:prSet/>
      <dgm:spPr/>
      <dgm:t>
        <a:bodyPr/>
        <a:lstStyle/>
        <a:p>
          <a:endParaRPr lang="en-US"/>
        </a:p>
      </dgm:t>
    </dgm:pt>
    <dgm:pt modelId="{A4967A11-1BB0-4A47-9251-D2BC17D8580E}" type="pres">
      <dgm:prSet presAssocID="{2C939963-5E6E-4B46-BF44-5725F85B4FC0}" presName="root" presStyleCnt="0">
        <dgm:presLayoutVars>
          <dgm:dir/>
          <dgm:resizeHandles val="exact"/>
        </dgm:presLayoutVars>
      </dgm:prSet>
      <dgm:spPr/>
    </dgm:pt>
    <dgm:pt modelId="{92559DF7-CB9A-4FE3-8EA7-1988C0F31EB9}" type="pres">
      <dgm:prSet presAssocID="{0A1185B0-66B0-461D-A0B9-83DB3B6E4D72}" presName="compNode" presStyleCnt="0"/>
      <dgm:spPr/>
    </dgm:pt>
    <dgm:pt modelId="{CEA3B92D-F6DD-4B1B-9EA7-7EA0318BC33B}" type="pres">
      <dgm:prSet presAssocID="{0A1185B0-66B0-461D-A0B9-83DB3B6E4D72}" presName="bgRect" presStyleLbl="bgShp" presStyleIdx="0" presStyleCnt="2"/>
      <dgm:spPr/>
    </dgm:pt>
    <dgm:pt modelId="{3C1EEF8C-2ADD-454F-AB02-98D0797C276C}" type="pres">
      <dgm:prSet presAssocID="{0A1185B0-66B0-461D-A0B9-83DB3B6E4D7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22668944-A9D9-4E13-A340-142945107324}" type="pres">
      <dgm:prSet presAssocID="{0A1185B0-66B0-461D-A0B9-83DB3B6E4D72}" presName="spaceRect" presStyleCnt="0"/>
      <dgm:spPr/>
    </dgm:pt>
    <dgm:pt modelId="{9C5ED06B-7F42-43F1-81FA-D721BC5F1F30}" type="pres">
      <dgm:prSet presAssocID="{0A1185B0-66B0-461D-A0B9-83DB3B6E4D72}" presName="parTx" presStyleLbl="revTx" presStyleIdx="0" presStyleCnt="2">
        <dgm:presLayoutVars>
          <dgm:chMax val="0"/>
          <dgm:chPref val="0"/>
        </dgm:presLayoutVars>
      </dgm:prSet>
      <dgm:spPr/>
    </dgm:pt>
    <dgm:pt modelId="{67D61039-BC3B-4668-89CE-3C3F234CD426}" type="pres">
      <dgm:prSet presAssocID="{769F4518-F67E-4090-B705-BEF2241DA032}" presName="sibTrans" presStyleCnt="0"/>
      <dgm:spPr/>
    </dgm:pt>
    <dgm:pt modelId="{F2D389ED-7CD3-4B8F-9270-F8092CD34ECC}" type="pres">
      <dgm:prSet presAssocID="{E6333931-ACD8-41B2-9D12-683D49B6DDDD}" presName="compNode" presStyleCnt="0"/>
      <dgm:spPr/>
    </dgm:pt>
    <dgm:pt modelId="{205876A6-EE21-4827-AE51-1A87347C51CC}" type="pres">
      <dgm:prSet presAssocID="{E6333931-ACD8-41B2-9D12-683D49B6DDDD}" presName="bgRect" presStyleLbl="bgShp" presStyleIdx="1" presStyleCnt="2"/>
      <dgm:spPr/>
    </dgm:pt>
    <dgm:pt modelId="{B09FF894-FA05-4C6E-AFB9-890CBDDC635B}" type="pres">
      <dgm:prSet presAssocID="{E6333931-ACD8-41B2-9D12-683D49B6DDD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ger"/>
        </a:ext>
      </dgm:extLst>
    </dgm:pt>
    <dgm:pt modelId="{63FB4863-DA3B-4052-93E1-5CE2895CBBE8}" type="pres">
      <dgm:prSet presAssocID="{E6333931-ACD8-41B2-9D12-683D49B6DDDD}" presName="spaceRect" presStyleCnt="0"/>
      <dgm:spPr/>
    </dgm:pt>
    <dgm:pt modelId="{877C3373-BE82-4C39-8AD9-A866D8576389}" type="pres">
      <dgm:prSet presAssocID="{E6333931-ACD8-41B2-9D12-683D49B6DDDD}" presName="parTx" presStyleLbl="revTx" presStyleIdx="1" presStyleCnt="2">
        <dgm:presLayoutVars>
          <dgm:chMax val="0"/>
          <dgm:chPref val="0"/>
        </dgm:presLayoutVars>
      </dgm:prSet>
      <dgm:spPr/>
    </dgm:pt>
  </dgm:ptLst>
  <dgm:cxnLst>
    <dgm:cxn modelId="{482B1218-2364-412A-9F7E-CA8BFFD4C633}" type="presOf" srcId="{2C939963-5E6E-4B46-BF44-5725F85B4FC0}" destId="{A4967A11-1BB0-4A47-9251-D2BC17D8580E}" srcOrd="0" destOrd="0" presId="urn:microsoft.com/office/officeart/2018/2/layout/IconVerticalSolidList"/>
    <dgm:cxn modelId="{0C586661-5CE5-4094-8AC9-7A417B536324}" srcId="{2C939963-5E6E-4B46-BF44-5725F85B4FC0}" destId="{0A1185B0-66B0-461D-A0B9-83DB3B6E4D72}" srcOrd="0" destOrd="0" parTransId="{56EAF23E-4548-4D14-ADD3-888D9FDA9E6C}" sibTransId="{769F4518-F67E-4090-B705-BEF2241DA032}"/>
    <dgm:cxn modelId="{AB1B2454-A968-42F4-B419-61DD08B7C55A}" type="presOf" srcId="{E6333931-ACD8-41B2-9D12-683D49B6DDDD}" destId="{877C3373-BE82-4C39-8AD9-A866D8576389}" srcOrd="0" destOrd="0" presId="urn:microsoft.com/office/officeart/2018/2/layout/IconVerticalSolidList"/>
    <dgm:cxn modelId="{3AAE75AE-2EAA-4709-B60A-C699A0B11AAB}" type="presOf" srcId="{0A1185B0-66B0-461D-A0B9-83DB3B6E4D72}" destId="{9C5ED06B-7F42-43F1-81FA-D721BC5F1F30}" srcOrd="0" destOrd="0" presId="urn:microsoft.com/office/officeart/2018/2/layout/IconVerticalSolidList"/>
    <dgm:cxn modelId="{910A4CBF-5F1D-4355-8DC4-F143C5624FE9}" srcId="{2C939963-5E6E-4B46-BF44-5725F85B4FC0}" destId="{E6333931-ACD8-41B2-9D12-683D49B6DDDD}" srcOrd="1" destOrd="0" parTransId="{A5D816AA-E1F9-499F-A3F1-424B3878B844}" sibTransId="{8A560EAC-E18B-4638-A8D9-9B934990CEDF}"/>
    <dgm:cxn modelId="{5D5497DC-9089-4C8C-B065-6CFDD7E7F213}" type="presParOf" srcId="{A4967A11-1BB0-4A47-9251-D2BC17D8580E}" destId="{92559DF7-CB9A-4FE3-8EA7-1988C0F31EB9}" srcOrd="0" destOrd="0" presId="urn:microsoft.com/office/officeart/2018/2/layout/IconVerticalSolidList"/>
    <dgm:cxn modelId="{A2582DC7-501E-4F48-9D72-B9FD07F1E702}" type="presParOf" srcId="{92559DF7-CB9A-4FE3-8EA7-1988C0F31EB9}" destId="{CEA3B92D-F6DD-4B1B-9EA7-7EA0318BC33B}" srcOrd="0" destOrd="0" presId="urn:microsoft.com/office/officeart/2018/2/layout/IconVerticalSolidList"/>
    <dgm:cxn modelId="{81AEC3B0-8FD1-45A7-A4EA-869D6C5CED98}" type="presParOf" srcId="{92559DF7-CB9A-4FE3-8EA7-1988C0F31EB9}" destId="{3C1EEF8C-2ADD-454F-AB02-98D0797C276C}" srcOrd="1" destOrd="0" presId="urn:microsoft.com/office/officeart/2018/2/layout/IconVerticalSolidList"/>
    <dgm:cxn modelId="{D6853E80-FD47-419A-BC28-AF8AA2DFD80A}" type="presParOf" srcId="{92559DF7-CB9A-4FE3-8EA7-1988C0F31EB9}" destId="{22668944-A9D9-4E13-A340-142945107324}" srcOrd="2" destOrd="0" presId="urn:microsoft.com/office/officeart/2018/2/layout/IconVerticalSolidList"/>
    <dgm:cxn modelId="{5EB71C03-2CB4-4DFB-8755-6D7D4C497AD3}" type="presParOf" srcId="{92559DF7-CB9A-4FE3-8EA7-1988C0F31EB9}" destId="{9C5ED06B-7F42-43F1-81FA-D721BC5F1F30}" srcOrd="3" destOrd="0" presId="urn:microsoft.com/office/officeart/2018/2/layout/IconVerticalSolidList"/>
    <dgm:cxn modelId="{E87CAF90-DE0C-47DC-A1E2-0CE6126C8144}" type="presParOf" srcId="{A4967A11-1BB0-4A47-9251-D2BC17D8580E}" destId="{67D61039-BC3B-4668-89CE-3C3F234CD426}" srcOrd="1" destOrd="0" presId="urn:microsoft.com/office/officeart/2018/2/layout/IconVerticalSolidList"/>
    <dgm:cxn modelId="{D86C0227-F4EB-4BD6-A4D9-61D15AD0F6AE}" type="presParOf" srcId="{A4967A11-1BB0-4A47-9251-D2BC17D8580E}" destId="{F2D389ED-7CD3-4B8F-9270-F8092CD34ECC}" srcOrd="2" destOrd="0" presId="urn:microsoft.com/office/officeart/2018/2/layout/IconVerticalSolidList"/>
    <dgm:cxn modelId="{05BE5162-D0E9-4ECA-AB47-CB0718533282}" type="presParOf" srcId="{F2D389ED-7CD3-4B8F-9270-F8092CD34ECC}" destId="{205876A6-EE21-4827-AE51-1A87347C51CC}" srcOrd="0" destOrd="0" presId="urn:microsoft.com/office/officeart/2018/2/layout/IconVerticalSolidList"/>
    <dgm:cxn modelId="{83933660-CA5A-4EA8-BAE3-A34E08BE4CCF}" type="presParOf" srcId="{F2D389ED-7CD3-4B8F-9270-F8092CD34ECC}" destId="{B09FF894-FA05-4C6E-AFB9-890CBDDC635B}" srcOrd="1" destOrd="0" presId="urn:microsoft.com/office/officeart/2018/2/layout/IconVerticalSolidList"/>
    <dgm:cxn modelId="{6DC9EDFB-7195-486F-9CE5-3524CA9DC508}" type="presParOf" srcId="{F2D389ED-7CD3-4B8F-9270-F8092CD34ECC}" destId="{63FB4863-DA3B-4052-93E1-5CE2895CBBE8}" srcOrd="2" destOrd="0" presId="urn:microsoft.com/office/officeart/2018/2/layout/IconVerticalSolidList"/>
    <dgm:cxn modelId="{D1CFD7B9-FF92-4DD0-9734-8FDDAADE1D73}" type="presParOf" srcId="{F2D389ED-7CD3-4B8F-9270-F8092CD34ECC}" destId="{877C3373-BE82-4C39-8AD9-A866D85763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DDEBCF-030E-44EA-B057-4F444769903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8A5B5E3-8996-4C46-80A1-1310B241E006}">
      <dgm:prSet/>
      <dgm:spPr/>
      <dgm:t>
        <a:bodyPr/>
        <a:lstStyle/>
        <a:p>
          <a:pPr>
            <a:lnSpc>
              <a:spcPct val="100000"/>
            </a:lnSpc>
            <a:defRPr cap="all"/>
          </a:pPr>
          <a:r>
            <a:rPr lang="en-US"/>
            <a:t>Larger groups of people start to get involved.</a:t>
          </a:r>
        </a:p>
      </dgm:t>
    </dgm:pt>
    <dgm:pt modelId="{DD75A141-DD99-4BA3-A220-3AB715E79343}" type="parTrans" cxnId="{FAEC23BD-D0F4-455F-879F-E7408C97CD5D}">
      <dgm:prSet/>
      <dgm:spPr/>
      <dgm:t>
        <a:bodyPr/>
        <a:lstStyle/>
        <a:p>
          <a:endParaRPr lang="en-US"/>
        </a:p>
      </dgm:t>
    </dgm:pt>
    <dgm:pt modelId="{06220F1F-90E1-48CB-B2D7-F172EDC057D8}" type="sibTrans" cxnId="{FAEC23BD-D0F4-455F-879F-E7408C97CD5D}">
      <dgm:prSet/>
      <dgm:spPr/>
      <dgm:t>
        <a:bodyPr/>
        <a:lstStyle/>
        <a:p>
          <a:endParaRPr lang="en-US"/>
        </a:p>
      </dgm:t>
    </dgm:pt>
    <dgm:pt modelId="{48A5B010-B2B0-4D09-9E59-8B95B19B4F0F}">
      <dgm:prSet/>
      <dgm:spPr/>
      <dgm:t>
        <a:bodyPr/>
        <a:lstStyle/>
        <a:p>
          <a:pPr>
            <a:lnSpc>
              <a:spcPct val="100000"/>
            </a:lnSpc>
            <a:defRPr cap="all"/>
          </a:pPr>
          <a:r>
            <a:rPr lang="en-US"/>
            <a:t>Leads to growth.</a:t>
          </a:r>
        </a:p>
      </dgm:t>
    </dgm:pt>
    <dgm:pt modelId="{2F197866-3DF8-442A-BB86-7D52044051A5}" type="parTrans" cxnId="{8048CE5F-AE62-4BCA-B83C-6BE88DEB3847}">
      <dgm:prSet/>
      <dgm:spPr/>
      <dgm:t>
        <a:bodyPr/>
        <a:lstStyle/>
        <a:p>
          <a:endParaRPr lang="en-US"/>
        </a:p>
      </dgm:t>
    </dgm:pt>
    <dgm:pt modelId="{17BF5E3C-A0D4-470B-A5D0-85DD40466357}" type="sibTrans" cxnId="{8048CE5F-AE62-4BCA-B83C-6BE88DEB3847}">
      <dgm:prSet/>
      <dgm:spPr/>
      <dgm:t>
        <a:bodyPr/>
        <a:lstStyle/>
        <a:p>
          <a:endParaRPr lang="en-US"/>
        </a:p>
      </dgm:t>
    </dgm:pt>
    <dgm:pt modelId="{462EE34E-E1C9-44C6-8AAC-1425AAD05B65}">
      <dgm:prSet/>
      <dgm:spPr/>
      <dgm:t>
        <a:bodyPr/>
        <a:lstStyle/>
        <a:p>
          <a:pPr>
            <a:lnSpc>
              <a:spcPct val="100000"/>
            </a:lnSpc>
            <a:defRPr cap="all"/>
          </a:pPr>
          <a:r>
            <a:rPr lang="en-US"/>
            <a:t>Leads to cohesion within the group </a:t>
          </a:r>
        </a:p>
      </dgm:t>
    </dgm:pt>
    <dgm:pt modelId="{AE29E9AF-1961-44CC-B43B-2371E08794EA}" type="parTrans" cxnId="{C20AF553-60B3-423E-AA56-EB93B61E8D2D}">
      <dgm:prSet/>
      <dgm:spPr/>
      <dgm:t>
        <a:bodyPr/>
        <a:lstStyle/>
        <a:p>
          <a:endParaRPr lang="en-US"/>
        </a:p>
      </dgm:t>
    </dgm:pt>
    <dgm:pt modelId="{93327A86-34E9-4EFD-AC99-D518A5EA1E0C}" type="sibTrans" cxnId="{C20AF553-60B3-423E-AA56-EB93B61E8D2D}">
      <dgm:prSet/>
      <dgm:spPr/>
      <dgm:t>
        <a:bodyPr/>
        <a:lstStyle/>
        <a:p>
          <a:endParaRPr lang="en-US"/>
        </a:p>
      </dgm:t>
    </dgm:pt>
    <dgm:pt modelId="{53CDAFDA-6A6F-4826-9672-EAD0E0F3F859}" type="pres">
      <dgm:prSet presAssocID="{87DDEBCF-030E-44EA-B057-4F4447699032}" presName="root" presStyleCnt="0">
        <dgm:presLayoutVars>
          <dgm:dir/>
          <dgm:resizeHandles val="exact"/>
        </dgm:presLayoutVars>
      </dgm:prSet>
      <dgm:spPr/>
    </dgm:pt>
    <dgm:pt modelId="{BED058EC-BB61-4080-91C0-EDCE1FA32B19}" type="pres">
      <dgm:prSet presAssocID="{88A5B5E3-8996-4C46-80A1-1310B241E006}" presName="compNode" presStyleCnt="0"/>
      <dgm:spPr/>
    </dgm:pt>
    <dgm:pt modelId="{93AC3756-0F11-4F2A-9DA9-0CB4967DB362}" type="pres">
      <dgm:prSet presAssocID="{88A5B5E3-8996-4C46-80A1-1310B241E006}" presName="iconBgRect" presStyleLbl="bgShp" presStyleIdx="0" presStyleCnt="3"/>
      <dgm:spPr/>
    </dgm:pt>
    <dgm:pt modelId="{C19A960B-6177-4F99-B0B8-5287C8E55A43}" type="pres">
      <dgm:prSet presAssocID="{88A5B5E3-8996-4C46-80A1-1310B241E0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DDBF073F-1CAD-4318-911B-433F4B1C91FE}" type="pres">
      <dgm:prSet presAssocID="{88A5B5E3-8996-4C46-80A1-1310B241E006}" presName="spaceRect" presStyleCnt="0"/>
      <dgm:spPr/>
    </dgm:pt>
    <dgm:pt modelId="{21BFAA17-E2B6-4658-AAA4-47241154BA99}" type="pres">
      <dgm:prSet presAssocID="{88A5B5E3-8996-4C46-80A1-1310B241E006}" presName="textRect" presStyleLbl="revTx" presStyleIdx="0" presStyleCnt="3">
        <dgm:presLayoutVars>
          <dgm:chMax val="1"/>
          <dgm:chPref val="1"/>
        </dgm:presLayoutVars>
      </dgm:prSet>
      <dgm:spPr/>
    </dgm:pt>
    <dgm:pt modelId="{2E3F056F-79D9-4DA1-B722-EC82CB933BC7}" type="pres">
      <dgm:prSet presAssocID="{06220F1F-90E1-48CB-B2D7-F172EDC057D8}" presName="sibTrans" presStyleCnt="0"/>
      <dgm:spPr/>
    </dgm:pt>
    <dgm:pt modelId="{AC623625-1F19-4FDA-8EE4-E73421C6022D}" type="pres">
      <dgm:prSet presAssocID="{48A5B010-B2B0-4D09-9E59-8B95B19B4F0F}" presName="compNode" presStyleCnt="0"/>
      <dgm:spPr/>
    </dgm:pt>
    <dgm:pt modelId="{E0C8D137-F42C-4F32-8236-578EB763C15A}" type="pres">
      <dgm:prSet presAssocID="{48A5B010-B2B0-4D09-9E59-8B95B19B4F0F}" presName="iconBgRect" presStyleLbl="bgShp" presStyleIdx="1" presStyleCnt="3"/>
      <dgm:spPr/>
    </dgm:pt>
    <dgm:pt modelId="{0DA04B78-BE69-421B-BA75-E92340F77B89}" type="pres">
      <dgm:prSet presAssocID="{48A5B010-B2B0-4D09-9E59-8B95B19B4F0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413AEA46-057B-41A3-A8E5-3E10399A0270}" type="pres">
      <dgm:prSet presAssocID="{48A5B010-B2B0-4D09-9E59-8B95B19B4F0F}" presName="spaceRect" presStyleCnt="0"/>
      <dgm:spPr/>
    </dgm:pt>
    <dgm:pt modelId="{ADD92EF0-5541-48A7-8FE1-3530F70DE603}" type="pres">
      <dgm:prSet presAssocID="{48A5B010-B2B0-4D09-9E59-8B95B19B4F0F}" presName="textRect" presStyleLbl="revTx" presStyleIdx="1" presStyleCnt="3">
        <dgm:presLayoutVars>
          <dgm:chMax val="1"/>
          <dgm:chPref val="1"/>
        </dgm:presLayoutVars>
      </dgm:prSet>
      <dgm:spPr/>
    </dgm:pt>
    <dgm:pt modelId="{C814EA5A-4DA0-412B-9D8B-D33D8AA8F650}" type="pres">
      <dgm:prSet presAssocID="{17BF5E3C-A0D4-470B-A5D0-85DD40466357}" presName="sibTrans" presStyleCnt="0"/>
      <dgm:spPr/>
    </dgm:pt>
    <dgm:pt modelId="{8B18042E-124D-489D-897E-B8611760B38B}" type="pres">
      <dgm:prSet presAssocID="{462EE34E-E1C9-44C6-8AAC-1425AAD05B65}" presName="compNode" presStyleCnt="0"/>
      <dgm:spPr/>
    </dgm:pt>
    <dgm:pt modelId="{84951CF9-5767-44A5-94F2-F43BE3D90F8D}" type="pres">
      <dgm:prSet presAssocID="{462EE34E-E1C9-44C6-8AAC-1425AAD05B65}" presName="iconBgRect" presStyleLbl="bgShp" presStyleIdx="2" presStyleCnt="3"/>
      <dgm:spPr/>
    </dgm:pt>
    <dgm:pt modelId="{212696DC-383A-447C-AB24-B83804CE5BA0}" type="pres">
      <dgm:prSet presAssocID="{462EE34E-E1C9-44C6-8AAC-1425AAD05B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8F6270C-F01F-499C-91CB-8A0D1CFFD72B}" type="pres">
      <dgm:prSet presAssocID="{462EE34E-E1C9-44C6-8AAC-1425AAD05B65}" presName="spaceRect" presStyleCnt="0"/>
      <dgm:spPr/>
    </dgm:pt>
    <dgm:pt modelId="{694DB0DA-2663-4D64-B9FB-7D6411F40C85}" type="pres">
      <dgm:prSet presAssocID="{462EE34E-E1C9-44C6-8AAC-1425AAD05B65}" presName="textRect" presStyleLbl="revTx" presStyleIdx="2" presStyleCnt="3">
        <dgm:presLayoutVars>
          <dgm:chMax val="1"/>
          <dgm:chPref val="1"/>
        </dgm:presLayoutVars>
      </dgm:prSet>
      <dgm:spPr/>
    </dgm:pt>
  </dgm:ptLst>
  <dgm:cxnLst>
    <dgm:cxn modelId="{3FFD2B1B-023E-49BE-A7E7-B97F77B31CEF}" type="presOf" srcId="{48A5B010-B2B0-4D09-9E59-8B95B19B4F0F}" destId="{ADD92EF0-5541-48A7-8FE1-3530F70DE603}" srcOrd="0" destOrd="0" presId="urn:microsoft.com/office/officeart/2018/5/layout/IconCircleLabelList"/>
    <dgm:cxn modelId="{F5FFDE2F-9147-4F1A-A9E9-5D48491FE1B1}" type="presOf" srcId="{88A5B5E3-8996-4C46-80A1-1310B241E006}" destId="{21BFAA17-E2B6-4658-AAA4-47241154BA99}" srcOrd="0" destOrd="0" presId="urn:microsoft.com/office/officeart/2018/5/layout/IconCircleLabelList"/>
    <dgm:cxn modelId="{8048CE5F-AE62-4BCA-B83C-6BE88DEB3847}" srcId="{87DDEBCF-030E-44EA-B057-4F4447699032}" destId="{48A5B010-B2B0-4D09-9E59-8B95B19B4F0F}" srcOrd="1" destOrd="0" parTransId="{2F197866-3DF8-442A-BB86-7D52044051A5}" sibTransId="{17BF5E3C-A0D4-470B-A5D0-85DD40466357}"/>
    <dgm:cxn modelId="{D021876A-BE76-4AB5-A19B-D7268EBFAACD}" type="presOf" srcId="{462EE34E-E1C9-44C6-8AAC-1425AAD05B65}" destId="{694DB0DA-2663-4D64-B9FB-7D6411F40C85}" srcOrd="0" destOrd="0" presId="urn:microsoft.com/office/officeart/2018/5/layout/IconCircleLabelList"/>
    <dgm:cxn modelId="{C20AF553-60B3-423E-AA56-EB93B61E8D2D}" srcId="{87DDEBCF-030E-44EA-B057-4F4447699032}" destId="{462EE34E-E1C9-44C6-8AAC-1425AAD05B65}" srcOrd="2" destOrd="0" parTransId="{AE29E9AF-1961-44CC-B43B-2371E08794EA}" sibTransId="{93327A86-34E9-4EFD-AC99-D518A5EA1E0C}"/>
    <dgm:cxn modelId="{FAEC23BD-D0F4-455F-879F-E7408C97CD5D}" srcId="{87DDEBCF-030E-44EA-B057-4F4447699032}" destId="{88A5B5E3-8996-4C46-80A1-1310B241E006}" srcOrd="0" destOrd="0" parTransId="{DD75A141-DD99-4BA3-A220-3AB715E79343}" sibTransId="{06220F1F-90E1-48CB-B2D7-F172EDC057D8}"/>
    <dgm:cxn modelId="{A64EF8C1-61D2-4F65-9ED6-B822425AF2D2}" type="presOf" srcId="{87DDEBCF-030E-44EA-B057-4F4447699032}" destId="{53CDAFDA-6A6F-4826-9672-EAD0E0F3F859}" srcOrd="0" destOrd="0" presId="urn:microsoft.com/office/officeart/2018/5/layout/IconCircleLabelList"/>
    <dgm:cxn modelId="{5255E733-5F15-409D-959E-CFA80A09D046}" type="presParOf" srcId="{53CDAFDA-6A6F-4826-9672-EAD0E0F3F859}" destId="{BED058EC-BB61-4080-91C0-EDCE1FA32B19}" srcOrd="0" destOrd="0" presId="urn:microsoft.com/office/officeart/2018/5/layout/IconCircleLabelList"/>
    <dgm:cxn modelId="{0EE16437-98C7-4AD0-B3C0-DEE0E43F8855}" type="presParOf" srcId="{BED058EC-BB61-4080-91C0-EDCE1FA32B19}" destId="{93AC3756-0F11-4F2A-9DA9-0CB4967DB362}" srcOrd="0" destOrd="0" presId="urn:microsoft.com/office/officeart/2018/5/layout/IconCircleLabelList"/>
    <dgm:cxn modelId="{1AA3D04D-A7EF-4A73-8F07-56EFA579E634}" type="presParOf" srcId="{BED058EC-BB61-4080-91C0-EDCE1FA32B19}" destId="{C19A960B-6177-4F99-B0B8-5287C8E55A43}" srcOrd="1" destOrd="0" presId="urn:microsoft.com/office/officeart/2018/5/layout/IconCircleLabelList"/>
    <dgm:cxn modelId="{01C43EDE-7861-424F-8232-4AA93A2A1F31}" type="presParOf" srcId="{BED058EC-BB61-4080-91C0-EDCE1FA32B19}" destId="{DDBF073F-1CAD-4318-911B-433F4B1C91FE}" srcOrd="2" destOrd="0" presId="urn:microsoft.com/office/officeart/2018/5/layout/IconCircleLabelList"/>
    <dgm:cxn modelId="{32BB99B9-B816-491A-B568-36493021DBFB}" type="presParOf" srcId="{BED058EC-BB61-4080-91C0-EDCE1FA32B19}" destId="{21BFAA17-E2B6-4658-AAA4-47241154BA99}" srcOrd="3" destOrd="0" presId="urn:microsoft.com/office/officeart/2018/5/layout/IconCircleLabelList"/>
    <dgm:cxn modelId="{AEECE6CE-2A08-46E2-8C7E-50D6D933919C}" type="presParOf" srcId="{53CDAFDA-6A6F-4826-9672-EAD0E0F3F859}" destId="{2E3F056F-79D9-4DA1-B722-EC82CB933BC7}" srcOrd="1" destOrd="0" presId="urn:microsoft.com/office/officeart/2018/5/layout/IconCircleLabelList"/>
    <dgm:cxn modelId="{FEAD1ED3-EDDD-48A8-8BA6-7D3F72DD999F}" type="presParOf" srcId="{53CDAFDA-6A6F-4826-9672-EAD0E0F3F859}" destId="{AC623625-1F19-4FDA-8EE4-E73421C6022D}" srcOrd="2" destOrd="0" presId="urn:microsoft.com/office/officeart/2018/5/layout/IconCircleLabelList"/>
    <dgm:cxn modelId="{338ECFD8-3C87-4106-8C1A-26B665248492}" type="presParOf" srcId="{AC623625-1F19-4FDA-8EE4-E73421C6022D}" destId="{E0C8D137-F42C-4F32-8236-578EB763C15A}" srcOrd="0" destOrd="0" presId="urn:microsoft.com/office/officeart/2018/5/layout/IconCircleLabelList"/>
    <dgm:cxn modelId="{31597920-B3C0-4573-9F0D-6300CF8A9AAB}" type="presParOf" srcId="{AC623625-1F19-4FDA-8EE4-E73421C6022D}" destId="{0DA04B78-BE69-421B-BA75-E92340F77B89}" srcOrd="1" destOrd="0" presId="urn:microsoft.com/office/officeart/2018/5/layout/IconCircleLabelList"/>
    <dgm:cxn modelId="{8B75AC4A-D52A-4023-B85A-10663F47B62B}" type="presParOf" srcId="{AC623625-1F19-4FDA-8EE4-E73421C6022D}" destId="{413AEA46-057B-41A3-A8E5-3E10399A0270}" srcOrd="2" destOrd="0" presId="urn:microsoft.com/office/officeart/2018/5/layout/IconCircleLabelList"/>
    <dgm:cxn modelId="{F5A7E75A-B824-4BE7-91AD-25A611B1EEBC}" type="presParOf" srcId="{AC623625-1F19-4FDA-8EE4-E73421C6022D}" destId="{ADD92EF0-5541-48A7-8FE1-3530F70DE603}" srcOrd="3" destOrd="0" presId="urn:microsoft.com/office/officeart/2018/5/layout/IconCircleLabelList"/>
    <dgm:cxn modelId="{1E3F0DCC-347B-4F04-988E-8FAEACAD4DAD}" type="presParOf" srcId="{53CDAFDA-6A6F-4826-9672-EAD0E0F3F859}" destId="{C814EA5A-4DA0-412B-9D8B-D33D8AA8F650}" srcOrd="3" destOrd="0" presId="urn:microsoft.com/office/officeart/2018/5/layout/IconCircleLabelList"/>
    <dgm:cxn modelId="{6824C7CD-A0EF-4382-BE5C-C4CBBBC3CC01}" type="presParOf" srcId="{53CDAFDA-6A6F-4826-9672-EAD0E0F3F859}" destId="{8B18042E-124D-489D-897E-B8611760B38B}" srcOrd="4" destOrd="0" presId="urn:microsoft.com/office/officeart/2018/5/layout/IconCircleLabelList"/>
    <dgm:cxn modelId="{FAAAE620-04D1-409C-ABA6-43F001DD1DB3}" type="presParOf" srcId="{8B18042E-124D-489D-897E-B8611760B38B}" destId="{84951CF9-5767-44A5-94F2-F43BE3D90F8D}" srcOrd="0" destOrd="0" presId="urn:microsoft.com/office/officeart/2018/5/layout/IconCircleLabelList"/>
    <dgm:cxn modelId="{FDD9ED79-3CC2-4BCE-A057-75A9CC3F4C82}" type="presParOf" srcId="{8B18042E-124D-489D-897E-B8611760B38B}" destId="{212696DC-383A-447C-AB24-B83804CE5BA0}" srcOrd="1" destOrd="0" presId="urn:microsoft.com/office/officeart/2018/5/layout/IconCircleLabelList"/>
    <dgm:cxn modelId="{76018E6A-0CA1-427D-AE6B-1D198B3662ED}" type="presParOf" srcId="{8B18042E-124D-489D-897E-B8611760B38B}" destId="{78F6270C-F01F-499C-91CB-8A0D1CFFD72B}" srcOrd="2" destOrd="0" presId="urn:microsoft.com/office/officeart/2018/5/layout/IconCircleLabelList"/>
    <dgm:cxn modelId="{5860D41A-BEAC-49A3-BAFD-2277EED5404A}" type="presParOf" srcId="{8B18042E-124D-489D-897E-B8611760B38B}" destId="{694DB0DA-2663-4D64-B9FB-7D6411F40C8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2DFAD-C450-4626-8EFF-E16F2B522F25}">
      <dsp:nvSpPr>
        <dsp:cNvPr id="0" name=""/>
        <dsp:cNvSpPr/>
      </dsp:nvSpPr>
      <dsp:spPr>
        <a:xfrm>
          <a:off x="253938" y="927207"/>
          <a:ext cx="917359" cy="91735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3664E9-9F87-4619-A98E-E4D2B7436CF3}">
      <dsp:nvSpPr>
        <dsp:cNvPr id="0" name=""/>
        <dsp:cNvSpPr/>
      </dsp:nvSpPr>
      <dsp:spPr>
        <a:xfrm>
          <a:off x="446584" y="1119853"/>
          <a:ext cx="532068" cy="5320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B61B6A-2246-4A9F-9788-0BA15AEBFE8E}">
      <dsp:nvSpPr>
        <dsp:cNvPr id="0" name=""/>
        <dsp:cNvSpPr/>
      </dsp:nvSpPr>
      <dsp:spPr>
        <a:xfrm>
          <a:off x="1367875" y="927207"/>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spcBef>
              <a:spcPct val="0"/>
            </a:spcBef>
            <a:spcAft>
              <a:spcPct val="35000"/>
            </a:spcAft>
            <a:buNone/>
          </a:pPr>
          <a:r>
            <a:rPr lang="en-US" sz="2000" kern="1200"/>
            <a:t>Sinead Amodubello </a:t>
          </a:r>
        </a:p>
      </dsp:txBody>
      <dsp:txXfrm>
        <a:off x="1367875" y="927207"/>
        <a:ext cx="2162347" cy="917359"/>
      </dsp:txXfrm>
    </dsp:sp>
    <dsp:sp modelId="{907A8F66-DCC5-48A8-866B-41EF4763C158}">
      <dsp:nvSpPr>
        <dsp:cNvPr id="0" name=""/>
        <dsp:cNvSpPr/>
      </dsp:nvSpPr>
      <dsp:spPr>
        <a:xfrm>
          <a:off x="3906995" y="927207"/>
          <a:ext cx="917359" cy="91735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1DDF8-3F1D-4CCD-BB81-5933FED5A245}">
      <dsp:nvSpPr>
        <dsp:cNvPr id="0" name=""/>
        <dsp:cNvSpPr/>
      </dsp:nvSpPr>
      <dsp:spPr>
        <a:xfrm>
          <a:off x="4099641" y="1119853"/>
          <a:ext cx="532068" cy="5320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E21C0C-117A-43D0-AAA3-696C3BA0D18E}">
      <dsp:nvSpPr>
        <dsp:cNvPr id="0" name=""/>
        <dsp:cNvSpPr/>
      </dsp:nvSpPr>
      <dsp:spPr>
        <a:xfrm>
          <a:off x="5020932" y="927207"/>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spcBef>
              <a:spcPct val="0"/>
            </a:spcBef>
            <a:spcAft>
              <a:spcPct val="35000"/>
            </a:spcAft>
            <a:buNone/>
          </a:pPr>
          <a:r>
            <a:rPr lang="en-US" sz="2000" kern="1200"/>
            <a:t>ID(1916043) </a:t>
          </a:r>
        </a:p>
      </dsp:txBody>
      <dsp:txXfrm>
        <a:off x="5020932" y="927207"/>
        <a:ext cx="2162347" cy="917359"/>
      </dsp:txXfrm>
    </dsp:sp>
    <dsp:sp modelId="{3BF86FDE-9A44-47CA-B5F0-CCFC10D3DA13}">
      <dsp:nvSpPr>
        <dsp:cNvPr id="0" name=""/>
        <dsp:cNvSpPr/>
      </dsp:nvSpPr>
      <dsp:spPr>
        <a:xfrm>
          <a:off x="7560052" y="927207"/>
          <a:ext cx="917359" cy="91735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E7083-27FF-4B42-8C16-389724856763}">
      <dsp:nvSpPr>
        <dsp:cNvPr id="0" name=""/>
        <dsp:cNvSpPr/>
      </dsp:nvSpPr>
      <dsp:spPr>
        <a:xfrm>
          <a:off x="7752698" y="1119853"/>
          <a:ext cx="532068" cy="5320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FA8696-AC00-4297-83D9-6A8A53E42C89}">
      <dsp:nvSpPr>
        <dsp:cNvPr id="0" name=""/>
        <dsp:cNvSpPr/>
      </dsp:nvSpPr>
      <dsp:spPr>
        <a:xfrm>
          <a:off x="8673989" y="927207"/>
          <a:ext cx="2162347" cy="91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spcBef>
              <a:spcPct val="0"/>
            </a:spcBef>
            <a:spcAft>
              <a:spcPct val="35000"/>
            </a:spcAft>
            <a:buNone/>
          </a:pPr>
          <a:r>
            <a:rPr lang="en-US" sz="2000" kern="1200"/>
            <a:t>Managing Conflict (Thomas and Killmann)                </a:t>
          </a:r>
        </a:p>
      </dsp:txBody>
      <dsp:txXfrm>
        <a:off x="8673989" y="927207"/>
        <a:ext cx="2162347" cy="917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69413-8356-4221-A76E-678B2227F817}">
      <dsp:nvSpPr>
        <dsp:cNvPr id="0" name=""/>
        <dsp:cNvSpPr/>
      </dsp:nvSpPr>
      <dsp:spPr>
        <a:xfrm>
          <a:off x="3249"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97705F-9473-451D-B8F1-6D99EC491381}">
      <dsp:nvSpPr>
        <dsp:cNvPr id="0" name=""/>
        <dsp:cNvSpPr/>
      </dsp:nvSpPr>
      <dsp:spPr>
        <a:xfrm>
          <a:off x="261011"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Competing </a:t>
          </a:r>
        </a:p>
      </dsp:txBody>
      <dsp:txXfrm>
        <a:off x="304157" y="1163372"/>
        <a:ext cx="2233568" cy="1386819"/>
      </dsp:txXfrm>
    </dsp:sp>
    <dsp:sp modelId="{DD10D2D1-F062-4B90-844D-853501CA4C20}">
      <dsp:nvSpPr>
        <dsp:cNvPr id="0" name=""/>
        <dsp:cNvSpPr/>
      </dsp:nvSpPr>
      <dsp:spPr>
        <a:xfrm>
          <a:off x="2838634"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79BC5-0758-44E2-81C7-CFFC6DAC3209}">
      <dsp:nvSpPr>
        <dsp:cNvPr id="0" name=""/>
        <dsp:cNvSpPr/>
      </dsp:nvSpPr>
      <dsp:spPr>
        <a:xfrm>
          <a:off x="3096396"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Not interacting or paying attention </a:t>
          </a:r>
        </a:p>
      </dsp:txBody>
      <dsp:txXfrm>
        <a:off x="3139542" y="1163372"/>
        <a:ext cx="2233568" cy="1386819"/>
      </dsp:txXfrm>
    </dsp:sp>
    <dsp:sp modelId="{9E47697F-FA02-4EF0-B60F-9AEEB45AE498}">
      <dsp:nvSpPr>
        <dsp:cNvPr id="0" name=""/>
        <dsp:cNvSpPr/>
      </dsp:nvSpPr>
      <dsp:spPr>
        <a:xfrm>
          <a:off x="5673439" y="865158"/>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9A6E2-F484-4537-BD9B-B534918B7071}">
      <dsp:nvSpPr>
        <dsp:cNvPr id="0" name=""/>
        <dsp:cNvSpPr/>
      </dsp:nvSpPr>
      <dsp:spPr>
        <a:xfrm>
          <a:off x="5931201" y="1110032"/>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Low trust </a:t>
          </a:r>
        </a:p>
      </dsp:txBody>
      <dsp:txXfrm>
        <a:off x="5974347" y="1153178"/>
        <a:ext cx="2233568" cy="1386819"/>
      </dsp:txXfrm>
    </dsp:sp>
    <dsp:sp modelId="{31BAAE26-A859-451B-999B-4362CA2C3EEB}">
      <dsp:nvSpPr>
        <dsp:cNvPr id="0" name=""/>
        <dsp:cNvSpPr/>
      </dsp:nvSpPr>
      <dsp:spPr>
        <a:xfrm>
          <a:off x="8509404"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F510D0-CB59-4769-8F9B-4A98050A52FE}">
      <dsp:nvSpPr>
        <dsp:cNvPr id="0" name=""/>
        <dsp:cNvSpPr/>
      </dsp:nvSpPr>
      <dsp:spPr>
        <a:xfrm>
          <a:off x="8767166"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Being ignorant </a:t>
          </a:r>
        </a:p>
      </dsp:txBody>
      <dsp:txXfrm>
        <a:off x="8810312" y="1163372"/>
        <a:ext cx="2233568" cy="13868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3B92D-F6DD-4B1B-9EA7-7EA0318BC33B}">
      <dsp:nvSpPr>
        <dsp:cNvPr id="0" name=""/>
        <dsp:cNvSpPr/>
      </dsp:nvSpPr>
      <dsp:spPr>
        <a:xfrm>
          <a:off x="0" y="935910"/>
          <a:ext cx="6373813" cy="17278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1EEF8C-2ADD-454F-AB02-98D0797C276C}">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5ED06B-7F42-43F1-81FA-D721BC5F1F30}">
      <dsp:nvSpPr>
        <dsp:cNvPr id="0" name=""/>
        <dsp:cNvSpPr/>
      </dsp:nvSpPr>
      <dsp:spPr>
        <a:xfrm>
          <a:off x="1995649" y="935910"/>
          <a:ext cx="4378164"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022350">
            <a:lnSpc>
              <a:spcPct val="100000"/>
            </a:lnSpc>
            <a:spcBef>
              <a:spcPct val="0"/>
            </a:spcBef>
            <a:spcAft>
              <a:spcPct val="35000"/>
            </a:spcAft>
            <a:buNone/>
          </a:pPr>
          <a:r>
            <a:rPr lang="en-US" sz="2300" kern="1200"/>
            <a:t>Functional conflict serves organization’s interest (typically issue focused stimulates creativity)</a:t>
          </a:r>
        </a:p>
      </dsp:txBody>
      <dsp:txXfrm>
        <a:off x="1995649" y="935910"/>
        <a:ext cx="4378164" cy="1727835"/>
      </dsp:txXfrm>
    </dsp:sp>
    <dsp:sp modelId="{205876A6-EE21-4827-AE51-1A87347C51CC}">
      <dsp:nvSpPr>
        <dsp:cNvPr id="0" name=""/>
        <dsp:cNvSpPr/>
      </dsp:nvSpPr>
      <dsp:spPr>
        <a:xfrm>
          <a:off x="0" y="3095704"/>
          <a:ext cx="6373813" cy="17278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9FF894-FA05-4C6E-AFB9-890CBDDC635B}">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7C3373-BE82-4C39-8AD9-A866D8576389}">
      <dsp:nvSpPr>
        <dsp:cNvPr id="0" name=""/>
        <dsp:cNvSpPr/>
      </dsp:nvSpPr>
      <dsp:spPr>
        <a:xfrm>
          <a:off x="1995649" y="3095704"/>
          <a:ext cx="4378164"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022350">
            <a:lnSpc>
              <a:spcPct val="100000"/>
            </a:lnSpc>
            <a:spcBef>
              <a:spcPct val="0"/>
            </a:spcBef>
            <a:spcAft>
              <a:spcPct val="35000"/>
            </a:spcAft>
            <a:buNone/>
          </a:pPr>
          <a:r>
            <a:rPr lang="en-US" sz="2300" kern="1200"/>
            <a:t>Dysfunctional Conflict threatens organization’s interest (typically person focused breeds hostility stifles communication)</a:t>
          </a:r>
        </a:p>
      </dsp:txBody>
      <dsp:txXfrm>
        <a:off x="1995649" y="3095704"/>
        <a:ext cx="4378164" cy="17278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AC3756-0F11-4F2A-9DA9-0CB4967DB362}">
      <dsp:nvSpPr>
        <dsp:cNvPr id="0" name=""/>
        <dsp:cNvSpPr/>
      </dsp:nvSpPr>
      <dsp:spPr>
        <a:xfrm>
          <a:off x="1128578" y="26443"/>
          <a:ext cx="1406812" cy="1406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9A960B-6177-4F99-B0B8-5287C8E55A43}">
      <dsp:nvSpPr>
        <dsp:cNvPr id="0" name=""/>
        <dsp:cNvSpPr/>
      </dsp:nvSpPr>
      <dsp:spPr>
        <a:xfrm>
          <a:off x="1428391" y="326256"/>
          <a:ext cx="807187" cy="807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BFAA17-E2B6-4658-AAA4-47241154BA99}">
      <dsp:nvSpPr>
        <dsp:cNvPr id="0" name=""/>
        <dsp:cNvSpPr/>
      </dsp:nvSpPr>
      <dsp:spPr>
        <a:xfrm>
          <a:off x="678860" y="1871443"/>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Larger groups of people start to get involved.</a:t>
          </a:r>
        </a:p>
      </dsp:txBody>
      <dsp:txXfrm>
        <a:off x="678860" y="1871443"/>
        <a:ext cx="2306250" cy="720000"/>
      </dsp:txXfrm>
    </dsp:sp>
    <dsp:sp modelId="{E0C8D137-F42C-4F32-8236-578EB763C15A}">
      <dsp:nvSpPr>
        <dsp:cNvPr id="0" name=""/>
        <dsp:cNvSpPr/>
      </dsp:nvSpPr>
      <dsp:spPr>
        <a:xfrm>
          <a:off x="3838422" y="26443"/>
          <a:ext cx="1406812" cy="1406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04B78-BE69-421B-BA75-E92340F77B89}">
      <dsp:nvSpPr>
        <dsp:cNvPr id="0" name=""/>
        <dsp:cNvSpPr/>
      </dsp:nvSpPr>
      <dsp:spPr>
        <a:xfrm>
          <a:off x="4138235" y="326256"/>
          <a:ext cx="807187" cy="807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D92EF0-5541-48A7-8FE1-3530F70DE603}">
      <dsp:nvSpPr>
        <dsp:cNvPr id="0" name=""/>
        <dsp:cNvSpPr/>
      </dsp:nvSpPr>
      <dsp:spPr>
        <a:xfrm>
          <a:off x="3388703" y="1871443"/>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Leads to growth.</a:t>
          </a:r>
        </a:p>
      </dsp:txBody>
      <dsp:txXfrm>
        <a:off x="3388703" y="1871443"/>
        <a:ext cx="2306250" cy="720000"/>
      </dsp:txXfrm>
    </dsp:sp>
    <dsp:sp modelId="{84951CF9-5767-44A5-94F2-F43BE3D90F8D}">
      <dsp:nvSpPr>
        <dsp:cNvPr id="0" name=""/>
        <dsp:cNvSpPr/>
      </dsp:nvSpPr>
      <dsp:spPr>
        <a:xfrm>
          <a:off x="2483500" y="3168006"/>
          <a:ext cx="1406812" cy="1406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2696DC-383A-447C-AB24-B83804CE5BA0}">
      <dsp:nvSpPr>
        <dsp:cNvPr id="0" name=""/>
        <dsp:cNvSpPr/>
      </dsp:nvSpPr>
      <dsp:spPr>
        <a:xfrm>
          <a:off x="2783313" y="3467818"/>
          <a:ext cx="807187" cy="807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4DB0DA-2663-4D64-B9FB-7D6411F40C85}">
      <dsp:nvSpPr>
        <dsp:cNvPr id="0" name=""/>
        <dsp:cNvSpPr/>
      </dsp:nvSpPr>
      <dsp:spPr>
        <a:xfrm>
          <a:off x="2033781" y="5013006"/>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Leads to cohesion within the group </a:t>
          </a:r>
        </a:p>
      </dsp:txBody>
      <dsp:txXfrm>
        <a:off x="2033781" y="5013006"/>
        <a:ext cx="230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50B5D0-8B97-4A0D-A7DE-F4B9FEF79C3A}" type="datetimeFigureOut">
              <a:rPr lang="en-IE" smtClean="0"/>
              <a:t>23/08/2020</a:t>
            </a:fld>
            <a:endParaRPr lang="en-I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DCB227-E029-489E-A5EA-BD97D6957795}" type="slidenum">
              <a:rPr lang="en-IE" smtClean="0"/>
              <a:t>‹#›</a:t>
            </a:fld>
            <a:endParaRPr lang="en-IE"/>
          </a:p>
        </p:txBody>
      </p:sp>
    </p:spTree>
    <p:extLst>
      <p:ext uri="{BB962C8B-B14F-4D97-AF65-F5344CB8AC3E}">
        <p14:creationId xmlns:p14="http://schemas.microsoft.com/office/powerpoint/2010/main" val="3075281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850CAEA2-4913-4F69-B722-CF251A84E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189260E3-B1DB-4DB6-9EE1-8F0A7EDD25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1268" name="Slide Number Placeholder 3">
            <a:extLst>
              <a:ext uri="{FF2B5EF4-FFF2-40B4-BE49-F238E27FC236}">
                <a16:creationId xmlns:a16="http://schemas.microsoft.com/office/drawing/2014/main" id="{D1D51445-B5A8-4D47-B7BF-82FC9794217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ea typeface="MS PGothic" panose="020B0600070205080204" pitchFamily="34" charset="-128"/>
              </a:defRPr>
            </a:lvl1pPr>
            <a:lvl2pPr marL="742950" indent="-285750">
              <a:defRPr>
                <a:solidFill>
                  <a:schemeClr val="tx1"/>
                </a:solidFill>
                <a:latin typeface="Century Gothic" panose="020B0502020202020204" pitchFamily="34" charset="0"/>
                <a:ea typeface="MS PGothic" panose="020B0600070205080204" pitchFamily="34" charset="-128"/>
              </a:defRPr>
            </a:lvl2pPr>
            <a:lvl3pPr marL="1143000" indent="-228600">
              <a:defRPr>
                <a:solidFill>
                  <a:schemeClr val="tx1"/>
                </a:solidFill>
                <a:latin typeface="Century Gothic" panose="020B0502020202020204" pitchFamily="34" charset="0"/>
                <a:ea typeface="MS PGothic" panose="020B0600070205080204" pitchFamily="34" charset="-128"/>
              </a:defRPr>
            </a:lvl3pPr>
            <a:lvl4pPr marL="1600200" indent="-228600">
              <a:defRPr>
                <a:solidFill>
                  <a:schemeClr val="tx1"/>
                </a:solidFill>
                <a:latin typeface="Century Gothic" panose="020B0502020202020204" pitchFamily="34" charset="0"/>
                <a:ea typeface="MS PGothic" panose="020B0600070205080204" pitchFamily="34" charset="-128"/>
              </a:defRPr>
            </a:lvl4pPr>
            <a:lvl5pPr marL="2057400" indent="-228600">
              <a:defRPr>
                <a:solidFill>
                  <a:schemeClr val="tx1"/>
                </a:solidFill>
                <a:latin typeface="Century Gothic" panose="020B0502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ea typeface="MS PGothic" panose="020B0600070205080204" pitchFamily="34" charset="-128"/>
              </a:defRPr>
            </a:lvl9pPr>
          </a:lstStyle>
          <a:p>
            <a:fld id="{BDB5F9F7-E793-493C-A1C8-8A64394B1137}" type="slidenum">
              <a:rPr lang="en-US" altLang="en-US">
                <a:latin typeface="Calibri" panose="020F0502020204030204" pitchFamily="34" charset="0"/>
              </a:rPr>
              <a:pPr/>
              <a:t>10</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a:t>
            </a:r>
            <a:endParaRPr lang="en-US"/>
          </a:p>
        </p:txBody>
      </p:sp>
      <p:sp>
        <p:nvSpPr>
          <p:cNvPr id="4" name="Slide Number Placeholder 3"/>
          <p:cNvSpPr>
            <a:spLocks noGrp="1"/>
          </p:cNvSpPr>
          <p:nvPr>
            <p:ph type="sldNum" sz="quarter" idx="5"/>
          </p:nvPr>
        </p:nvSpPr>
        <p:spPr/>
        <p:txBody>
          <a:bodyPr/>
          <a:lstStyle/>
          <a:p>
            <a:fld id="{A5DCB227-E029-489E-A5EA-BD97D6957795}" type="slidenum">
              <a:rPr lang="en-IE" smtClean="0"/>
              <a:t>32</a:t>
            </a:fld>
            <a:endParaRPr lang="en-IE"/>
          </a:p>
        </p:txBody>
      </p:sp>
    </p:spTree>
    <p:extLst>
      <p:ext uri="{BB962C8B-B14F-4D97-AF65-F5344CB8AC3E}">
        <p14:creationId xmlns:p14="http://schemas.microsoft.com/office/powerpoint/2010/main" val="2019907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Sunday, August 23, 2020</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185433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Sunday, August 23, 2020</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21123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Sunday, August 23, 2020</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28602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Sunday, August 23, 2020</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89672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Sunday, August 23, 2020</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52604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Sunday, August 23, 2020</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218255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Sunday, August 23, 2020</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61625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Sunday, August 23, 2020</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79159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Sunday, August 23, 2020</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37244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Sunday, August 23, 2020</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750729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Sunday, August 23, 2020</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36199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Sunday, August 23, 2020</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929722672"/>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19" r:id="rId6"/>
    <p:sldLayoutId id="2147483715" r:id="rId7"/>
    <p:sldLayoutId id="2147483716" r:id="rId8"/>
    <p:sldLayoutId id="2147483717" r:id="rId9"/>
    <p:sldLayoutId id="2147483718" r:id="rId10"/>
    <p:sldLayoutId id="2147483720" r:id="rId11"/>
  </p:sldLayoutIdLst>
  <p:hf sldNum="0"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areeraddict.com/5-benefits-of-teamwork-in-the-workplace" TargetMode="External"/><Relationship Id="rId2" Type="http://schemas.openxmlformats.org/officeDocument/2006/relationships/hyperlink" Target="https://3back.com/well-formed-teams/teamwork-vs-group-wor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ventureteambuilding.co.uk/forming-storming-norming-performing/#.XzGbRlqSnIU" TargetMode="External"/><Relationship Id="rId2" Type="http://schemas.openxmlformats.org/officeDocument/2006/relationships/hyperlink" Target="https://www.teambuilding.co.uk/theory/Forming-Storming-Norming-Performing.html%20access%208%20-7-202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hyperlink" Target="https://www.ifm.eng.cam.ac.uk/research/dmg/tools-and-techniques/belbins-team-roles/" TargetMode="External"/><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businesscoaching.co.uk/files/belbin_team_role_theories.pdf" TargetMode="External"/><Relationship Id="rId2" Type="http://schemas.openxmlformats.org/officeDocument/2006/relationships/hyperlink" Target="https://www.ifm.eng.cam.ac.uk/research/dmg/tools-and-techniques/belbins-team-roles/" TargetMode="External"/><Relationship Id="rId1" Type="http://schemas.openxmlformats.org/officeDocument/2006/relationships/slideLayout" Target="../slideLayouts/slideLayout7.xml"/><Relationship Id="rId6" Type="http://schemas.openxmlformats.org/officeDocument/2006/relationships/hyperlink" Target="https://www.learnmanagement2.com/Herseyblanchard.htm" TargetMode="External"/><Relationship Id="rId5" Type="http://schemas.openxmlformats.org/officeDocument/2006/relationships/hyperlink" Target="https://www.investopedia.com/terms/h/hersey-and-blanchard-model.asp" TargetMode="External"/><Relationship Id="rId4" Type="http://schemas.openxmlformats.org/officeDocument/2006/relationships/hyperlink" Target="https://www.verywellmind.com/what-is-the-situational-theory-of-leadership-2795321"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6" name="Group 2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0" name="Freeform: Shape 2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8" name="Oval 3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Freeform: Shape 3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35" name="Rectangle 3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4BC5B-1CA3-4924-98B9-9861B4FC1676}"/>
              </a:ext>
            </a:extLst>
          </p:cNvPr>
          <p:cNvSpPr>
            <a:spLocks noGrp="1"/>
          </p:cNvSpPr>
          <p:nvPr>
            <p:ph type="ctrTitle"/>
          </p:nvPr>
        </p:nvSpPr>
        <p:spPr>
          <a:xfrm>
            <a:off x="550864" y="549275"/>
            <a:ext cx="3565524" cy="1997855"/>
          </a:xfrm>
        </p:spPr>
        <p:txBody>
          <a:bodyPr vert="horz" wrap="square" lIns="0" tIns="0" rIns="0" bIns="0" rtlCol="0" anchor="b" anchorCtr="0">
            <a:normAutofit/>
          </a:bodyPr>
          <a:lstStyle/>
          <a:p>
            <a:pPr>
              <a:lnSpc>
                <a:spcPct val="90000"/>
              </a:lnSpc>
            </a:pPr>
            <a:r>
              <a:rPr lang="en-US" sz="3700" kern="1200" dirty="0">
                <a:solidFill>
                  <a:schemeClr val="tx1"/>
                </a:solidFill>
                <a:latin typeface="+mj-lt"/>
                <a:ea typeface="+mj-ea"/>
                <a:cs typeface="+mj-cs"/>
              </a:rPr>
              <a:t>Effective team work and communication</a:t>
            </a:r>
          </a:p>
        </p:txBody>
      </p:sp>
      <p:sp>
        <p:nvSpPr>
          <p:cNvPr id="3" name="Subtitle 2">
            <a:extLst>
              <a:ext uri="{FF2B5EF4-FFF2-40B4-BE49-F238E27FC236}">
                <a16:creationId xmlns:a16="http://schemas.microsoft.com/office/drawing/2014/main" id="{16C85043-8041-4BBB-B146-A1C683CF5082}"/>
              </a:ext>
            </a:extLst>
          </p:cNvPr>
          <p:cNvSpPr>
            <a:spLocks noGrp="1"/>
          </p:cNvSpPr>
          <p:nvPr>
            <p:ph type="subTitle" idx="1"/>
          </p:nvPr>
        </p:nvSpPr>
        <p:spPr>
          <a:xfrm>
            <a:off x="550863" y="2678400"/>
            <a:ext cx="3565525" cy="3414425"/>
          </a:xfrm>
        </p:spPr>
        <p:txBody>
          <a:bodyPr vert="horz" wrap="square" lIns="0" tIns="0" rIns="0" bIns="0" rtlCol="0" anchor="t">
            <a:normAutofit/>
          </a:bodyPr>
          <a:lstStyle/>
          <a:p>
            <a:pPr marL="342900" indent="-228600">
              <a:lnSpc>
                <a:spcPct val="110000"/>
              </a:lnSpc>
              <a:buFont typeface="Arial" panose="020B0604020202020204" pitchFamily="34" charset="0"/>
              <a:buChar char="•"/>
            </a:pPr>
            <a:r>
              <a:rPr lang="en-US" sz="1600" dirty="0">
                <a:solidFill>
                  <a:schemeClr val="tx1">
                    <a:alpha val="60000"/>
                  </a:schemeClr>
                </a:solidFill>
              </a:rPr>
              <a:t>Sinead Amodubello ID 1916043 </a:t>
            </a:r>
          </a:p>
          <a:p>
            <a:pPr marL="342900" indent="-228600">
              <a:lnSpc>
                <a:spcPct val="110000"/>
              </a:lnSpc>
              <a:buFont typeface="Arial" panose="020B0604020202020204" pitchFamily="34" charset="0"/>
              <a:buChar char="•"/>
            </a:pPr>
            <a:r>
              <a:rPr lang="en-US" sz="1600" dirty="0">
                <a:solidFill>
                  <a:schemeClr val="tx1">
                    <a:alpha val="60000"/>
                  </a:schemeClr>
                </a:solidFill>
              </a:rPr>
              <a:t>Gregorio Bello ID 1916785 </a:t>
            </a:r>
          </a:p>
          <a:p>
            <a:pPr marL="342900" indent="-228600">
              <a:lnSpc>
                <a:spcPct val="110000"/>
              </a:lnSpc>
              <a:buFont typeface="Arial" panose="020B0604020202020204" pitchFamily="34" charset="0"/>
              <a:buChar char="•"/>
            </a:pPr>
            <a:r>
              <a:rPr lang="en-US" sz="1600" dirty="0">
                <a:solidFill>
                  <a:schemeClr val="tx1">
                    <a:alpha val="60000"/>
                  </a:schemeClr>
                </a:solidFill>
              </a:rPr>
              <a:t>Florentina Turcu ID 1914419</a:t>
            </a:r>
          </a:p>
          <a:p>
            <a:pPr marL="342900" indent="-228600">
              <a:lnSpc>
                <a:spcPct val="110000"/>
              </a:lnSpc>
              <a:buFont typeface="Arial" panose="020B0604020202020204" pitchFamily="34" charset="0"/>
              <a:buChar char="•"/>
            </a:pPr>
            <a:r>
              <a:rPr lang="en-US" sz="1600" dirty="0">
                <a:solidFill>
                  <a:schemeClr val="tx1">
                    <a:alpha val="60000"/>
                  </a:schemeClr>
                </a:solidFill>
              </a:rPr>
              <a:t>Oluwasegun Sunday Aregbesola ID 1906876</a:t>
            </a:r>
          </a:p>
          <a:p>
            <a:pPr marL="342900" indent="-228600">
              <a:lnSpc>
                <a:spcPct val="110000"/>
              </a:lnSpc>
              <a:buFont typeface="Arial" panose="020B0604020202020204" pitchFamily="34" charset="0"/>
              <a:buChar char="•"/>
            </a:pPr>
            <a:r>
              <a:rPr lang="en-US" sz="1600" dirty="0">
                <a:solidFill>
                  <a:schemeClr val="tx1">
                    <a:alpha val="60000"/>
                  </a:schemeClr>
                </a:solidFill>
              </a:rPr>
              <a:t>Butnaru Madalina Daniela ID 1914417</a:t>
            </a:r>
          </a:p>
          <a:p>
            <a:pPr marL="342900" indent="-228600">
              <a:lnSpc>
                <a:spcPct val="110000"/>
              </a:lnSpc>
              <a:buFont typeface="Arial" panose="020B0604020202020204" pitchFamily="34" charset="0"/>
              <a:buChar char="•"/>
            </a:pPr>
            <a:r>
              <a:rPr lang="en-US" sz="1600" dirty="0" err="1">
                <a:solidFill>
                  <a:schemeClr val="tx1">
                    <a:alpha val="60000"/>
                  </a:schemeClr>
                </a:solidFill>
              </a:rPr>
              <a:t>Dilwar</a:t>
            </a:r>
            <a:r>
              <a:rPr lang="en-US" sz="1600" dirty="0">
                <a:solidFill>
                  <a:schemeClr val="tx1">
                    <a:alpha val="60000"/>
                  </a:schemeClr>
                </a:solidFill>
              </a:rPr>
              <a:t> Abdin 1916785</a:t>
            </a:r>
          </a:p>
        </p:txBody>
      </p:sp>
      <p:pic>
        <p:nvPicPr>
          <p:cNvPr id="4" name="Picture 3">
            <a:extLst>
              <a:ext uri="{FF2B5EF4-FFF2-40B4-BE49-F238E27FC236}">
                <a16:creationId xmlns:a16="http://schemas.microsoft.com/office/drawing/2014/main" id="{1B39C329-6A7B-4CDD-A549-40E7C86D67F3}"/>
              </a:ext>
            </a:extLst>
          </p:cNvPr>
          <p:cNvPicPr>
            <a:picLocks noChangeAspect="1"/>
          </p:cNvPicPr>
          <p:nvPr/>
        </p:nvPicPr>
        <p:blipFill rotWithShape="1">
          <a:blip r:embed="rId2"/>
          <a:srcRect l="10100" r="15527" b="-1"/>
          <a:stretch/>
        </p:blipFill>
        <p:spPr>
          <a:xfrm>
            <a:off x="4503811" y="-2861187"/>
            <a:ext cx="7641102" cy="9719187"/>
          </a:xfrm>
          <a:custGeom>
            <a:avLst/>
            <a:gdLst/>
            <a:ahLst/>
            <a:cxnLst/>
            <a:rect l="l" t="t" r="r" b="b"/>
            <a:pathLst>
              <a:path w="7641102" h="6858000">
                <a:moveTo>
                  <a:pt x="0" y="0"/>
                </a:moveTo>
                <a:lnTo>
                  <a:pt x="7641102" y="0"/>
                </a:lnTo>
                <a:lnTo>
                  <a:pt x="7641102" y="6858000"/>
                </a:lnTo>
                <a:lnTo>
                  <a:pt x="0" y="6858000"/>
                </a:lnTo>
                <a:close/>
              </a:path>
            </a:pathLst>
          </a:custGeom>
        </p:spPr>
      </p:pic>
      <p:sp>
        <p:nvSpPr>
          <p:cNvPr id="37" name="Rectangle 36">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9103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1">
            <a:extLst>
              <a:ext uri="{FF2B5EF4-FFF2-40B4-BE49-F238E27FC236}">
                <a16:creationId xmlns:a16="http://schemas.microsoft.com/office/drawing/2014/main" id="{6F39057C-C251-0840-8088-991B42C20051}"/>
              </a:ext>
            </a:extLst>
          </p:cNvPr>
          <p:cNvSpPr txBox="1">
            <a:spLocks noGrp="1"/>
          </p:cNvSpPr>
          <p:nvPr>
            <p:ph idx="1"/>
          </p:nvPr>
        </p:nvSpPr>
        <p:spPr>
          <a:xfrm>
            <a:off x="4181707" y="1816874"/>
            <a:ext cx="8010293" cy="4120581"/>
          </a:xfrm>
          <a:prstGeom prst="rect">
            <a:avLst/>
          </a:prstGeom>
        </p:spPr>
        <p:txBody>
          <a:bodyPr vert="horz" wrap="square" lIns="0" tIns="0" rIns="0" bIns="0" rtlCol="0" anchor="t"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gn="ctr"/>
            <a:r>
              <a:rPr lang="es-GB" b="1">
                <a:ln w="9525">
                  <a:solidFill>
                    <a:schemeClr val="tx2">
                      <a:lumMod val="75000"/>
                    </a:schemeClr>
                  </a:solidFill>
                  <a:prstDash val="solid"/>
                </a:ln>
                <a:solidFill>
                  <a:schemeClr val="accent1">
                    <a:lumMod val="60000"/>
                    <a:lumOff val="40000"/>
                  </a:schemeClr>
                </a:solidFill>
                <a:effectLst>
                  <a:outerShdw blurRad="12700" dist="38100" dir="2700000" algn="tl" rotWithShape="0">
                    <a:schemeClr val="bg1">
                      <a:lumMod val="50000"/>
                    </a:schemeClr>
                  </a:outerShdw>
                </a:effectLst>
              </a:rPr>
              <a:t>INTRODUCTION</a:t>
            </a:r>
            <a:br>
              <a:rPr lang="es-GB" b="1">
                <a:ln w="9525">
                  <a:solidFill>
                    <a:schemeClr val="tx2">
                      <a:lumMod val="75000"/>
                    </a:schemeClr>
                  </a:solidFill>
                  <a:prstDash val="solid"/>
                </a:ln>
                <a:solidFill>
                  <a:schemeClr val="accent1">
                    <a:lumMod val="60000"/>
                    <a:lumOff val="40000"/>
                  </a:schemeClr>
                </a:solidFill>
                <a:effectLst>
                  <a:outerShdw blurRad="12700" dist="38100" dir="2700000" algn="tl" rotWithShape="0">
                    <a:schemeClr val="bg1">
                      <a:lumMod val="50000"/>
                    </a:schemeClr>
                  </a:outerShdw>
                </a:effectLst>
              </a:rPr>
            </a:br>
            <a:r>
              <a:rPr lang="es-GB" b="1">
                <a:ln w="9525">
                  <a:solidFill>
                    <a:schemeClr val="tx2">
                      <a:lumMod val="75000"/>
                    </a:schemeClr>
                  </a:solidFill>
                  <a:prstDash val="solid"/>
                </a:ln>
                <a:solidFill>
                  <a:schemeClr val="accent1">
                    <a:lumMod val="60000"/>
                    <a:lumOff val="40000"/>
                  </a:schemeClr>
                </a:solidFill>
                <a:effectLst>
                  <a:outerShdw blurRad="12700" dist="38100" dir="2700000" algn="tl" rotWithShape="0">
                    <a:schemeClr val="bg1">
                      <a:lumMod val="50000"/>
                    </a:schemeClr>
                  </a:outerShdw>
                </a:effectLst>
              </a:rPr>
              <a:t> AND</a:t>
            </a:r>
            <a:br>
              <a:rPr lang="es-GB" b="1">
                <a:ln w="9525">
                  <a:solidFill>
                    <a:schemeClr val="tx2">
                      <a:lumMod val="75000"/>
                    </a:schemeClr>
                  </a:solidFill>
                  <a:prstDash val="solid"/>
                </a:ln>
                <a:solidFill>
                  <a:schemeClr val="accent1">
                    <a:lumMod val="60000"/>
                    <a:lumOff val="40000"/>
                  </a:schemeClr>
                </a:solidFill>
                <a:effectLst>
                  <a:outerShdw blurRad="12700" dist="38100" dir="2700000" algn="tl" rotWithShape="0">
                    <a:schemeClr val="bg1">
                      <a:lumMod val="50000"/>
                    </a:schemeClr>
                  </a:outerShdw>
                </a:effectLst>
              </a:rPr>
            </a:br>
            <a:r>
              <a:rPr lang="es-GB" b="1">
                <a:ln w="9525">
                  <a:solidFill>
                    <a:schemeClr val="tx2">
                      <a:lumMod val="75000"/>
                    </a:schemeClr>
                  </a:solidFill>
                  <a:prstDash val="solid"/>
                </a:ln>
                <a:solidFill>
                  <a:schemeClr val="accent1">
                    <a:lumMod val="60000"/>
                    <a:lumOff val="40000"/>
                  </a:schemeClr>
                </a:solidFill>
                <a:effectLst>
                  <a:outerShdw blurRad="12700" dist="38100" dir="2700000" algn="tl" rotWithShape="0">
                    <a:schemeClr val="bg1">
                      <a:lumMod val="50000"/>
                    </a:schemeClr>
                  </a:outerShdw>
                </a:effectLst>
              </a:rPr>
              <a:t> BENEFITS OF TEAM WORKING</a:t>
            </a:r>
            <a:br>
              <a:rPr lang="es-GB" b="1">
                <a:ln w="9525">
                  <a:solidFill>
                    <a:schemeClr val="tx2">
                      <a:lumMod val="75000"/>
                    </a:schemeClr>
                  </a:solidFill>
                  <a:prstDash val="solid"/>
                </a:ln>
                <a:solidFill>
                  <a:schemeClr val="accent1">
                    <a:lumMod val="60000"/>
                    <a:lumOff val="40000"/>
                  </a:schemeClr>
                </a:solidFill>
                <a:effectLst>
                  <a:outerShdw blurRad="12700" dist="38100" dir="2700000" algn="tl" rotWithShape="0">
                    <a:schemeClr val="bg1">
                      <a:lumMod val="50000"/>
                    </a:schemeClr>
                  </a:outerShdw>
                </a:effectLst>
              </a:rPr>
            </a:br>
            <a:endParaRPr lang="es-GB">
              <a:latin typeface="Arial Rounded MT Bold" panose="020F0704030504030204" pitchFamily="34" charset="77"/>
              <a:cs typeface="Aldhabi" panose="020F0502020204030204" pitchFamily="34" charset="0"/>
            </a:endParaRPr>
          </a:p>
        </p:txBody>
      </p:sp>
      <p:pic>
        <p:nvPicPr>
          <p:cNvPr id="3" name="Graphic 6">
            <a:extLst>
              <a:ext uri="{FF2B5EF4-FFF2-40B4-BE49-F238E27FC236}">
                <a16:creationId xmlns:a16="http://schemas.microsoft.com/office/drawing/2014/main" id="{ED7540AA-3D12-8949-9BA5-2607563FE9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9554" y="486887"/>
            <a:ext cx="4120581" cy="4120581"/>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213485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arcador de contenido 2">
            <a:extLst>
              <a:ext uri="{FF2B5EF4-FFF2-40B4-BE49-F238E27FC236}">
                <a16:creationId xmlns:a16="http://schemas.microsoft.com/office/drawing/2014/main" id="{CB853AC6-CE6C-374D-A2DC-52546FF36E98}"/>
              </a:ext>
            </a:extLst>
          </p:cNvPr>
          <p:cNvSpPr txBox="1">
            <a:spLocks noGrp="1"/>
          </p:cNvSpPr>
          <p:nvPr>
            <p:ph idx="1"/>
          </p:nvPr>
        </p:nvSpPr>
        <p:spPr>
          <a:xfrm>
            <a:off x="549538" y="1439187"/>
            <a:ext cx="11090274" cy="4291301"/>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itchFamily="2" charset="2"/>
              <a:buChar char="§"/>
            </a:pPr>
            <a:r>
              <a:rPr lang="en-GB" sz="2000"/>
              <a:t>In the 1960’s, Business organisations believed that </a:t>
            </a:r>
            <a:r>
              <a:rPr lang="en-GB" sz="2000" b="1"/>
              <a:t>individual achievement</a:t>
            </a:r>
            <a:r>
              <a:rPr lang="en-GB" sz="2000"/>
              <a:t> increased productivity. This changed in the1970’s : greater emphasis was put on </a:t>
            </a:r>
            <a:r>
              <a:rPr lang="en-GB" sz="2000" b="1"/>
              <a:t>teams for productivity</a:t>
            </a:r>
            <a:r>
              <a:rPr lang="en-GB" sz="2000"/>
              <a:t>.</a:t>
            </a:r>
          </a:p>
          <a:p>
            <a:pPr>
              <a:buFont typeface="Wingdings" pitchFamily="2" charset="2"/>
              <a:buChar char="§"/>
            </a:pPr>
            <a:endParaRPr lang="en-GB">
              <a:highlight>
                <a:srgbClr val="FFFF00"/>
              </a:highlight>
            </a:endParaRPr>
          </a:p>
          <a:p>
            <a:pPr>
              <a:buFont typeface="Wingdings" pitchFamily="2" charset="2"/>
              <a:buChar char="§"/>
            </a:pPr>
            <a:r>
              <a:rPr lang="en-GB" sz="2000"/>
              <a:t>In 1965, </a:t>
            </a:r>
            <a:r>
              <a:rPr lang="en-GB" sz="2000" b="1" err="1"/>
              <a:t>Tuckman</a:t>
            </a:r>
            <a:r>
              <a:rPr lang="en-GB" sz="2000"/>
              <a:t> developed his theory on </a:t>
            </a:r>
            <a:r>
              <a:rPr lang="en-GB" sz="2000" b="1"/>
              <a:t>Stages of team development </a:t>
            </a:r>
            <a:r>
              <a:rPr lang="en-GB" sz="2000"/>
              <a:t>and in the 1980’s </a:t>
            </a:r>
            <a:r>
              <a:rPr lang="en-GB" sz="2000" b="1" err="1"/>
              <a:t>Belbin</a:t>
            </a:r>
            <a:r>
              <a:rPr lang="en-GB" sz="2000"/>
              <a:t> developed his on </a:t>
            </a:r>
            <a:r>
              <a:rPr lang="en-GB" sz="2000" b="1"/>
              <a:t>Team Roles</a:t>
            </a:r>
            <a:r>
              <a:rPr lang="en-GB" sz="2000"/>
              <a:t>. My colleagues will be talking about these later.</a:t>
            </a:r>
          </a:p>
          <a:p>
            <a:endParaRPr lang="es-GB"/>
          </a:p>
        </p:txBody>
      </p:sp>
      <p:sp>
        <p:nvSpPr>
          <p:cNvPr id="3" name="Título 1">
            <a:extLst>
              <a:ext uri="{FF2B5EF4-FFF2-40B4-BE49-F238E27FC236}">
                <a16:creationId xmlns:a16="http://schemas.microsoft.com/office/drawing/2014/main" id="{80A2EAED-0E35-834B-949A-2ED672594E70}"/>
              </a:ext>
            </a:extLst>
          </p:cNvPr>
          <p:cNvSpPr txBox="1">
            <a:spLocks noGrp="1"/>
          </p:cNvSpPr>
          <p:nvPr>
            <p:ph type="title"/>
          </p:nvPr>
        </p:nvSpPr>
        <p:spPr>
          <a:prstGeom prst="rect">
            <a:avLst/>
          </a:prstGeom>
        </p:spPr>
        <p:txBody>
          <a:bodyPr vert="horz" wrap="square" lIns="0" tIns="0" rIns="0" bIns="0" rtlCol="0" anchor="t"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r>
              <a:rPr lang="es-GB"/>
              <a:t>BACKGROUND</a:t>
            </a:r>
          </a:p>
        </p:txBody>
      </p:sp>
    </p:spTree>
    <p:extLst>
      <p:ext uri="{BB962C8B-B14F-4D97-AF65-F5344CB8AC3E}">
        <p14:creationId xmlns:p14="http://schemas.microsoft.com/office/powerpoint/2010/main" val="2982737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uadroTexto 3">
            <a:extLst>
              <a:ext uri="{FF2B5EF4-FFF2-40B4-BE49-F238E27FC236}">
                <a16:creationId xmlns:a16="http://schemas.microsoft.com/office/drawing/2014/main" id="{FAE8D209-F2DE-2842-90BB-367B500C8759}"/>
              </a:ext>
            </a:extLst>
          </p:cNvPr>
          <p:cNvSpPr txBox="1">
            <a:spLocks noGrp="1"/>
          </p:cNvSpPr>
          <p:nvPr>
            <p:ph type="title"/>
          </p:nvPr>
        </p:nvSpPr>
        <p:spPr>
          <a:prstGeom prst="rect">
            <a:avLst/>
          </a:prstGeom>
          <a:noFill/>
        </p:spPr>
        <p:txBody>
          <a:bodyPr wrap="square" rtlCol="0">
            <a:spAutoFit/>
          </a:bodyPr>
          <a:lstStyle/>
          <a:p>
            <a:pPr algn="ctr"/>
            <a:r>
              <a:rPr lang="es-GB" sz="3600">
                <a:solidFill>
                  <a:schemeClr val="bg1"/>
                </a:solidFill>
              </a:rPr>
              <a:t>WHAT ARE THE BENEFITS OF WORKING IN A        TEAM?</a:t>
            </a:r>
          </a:p>
        </p:txBody>
      </p:sp>
      <p:sp>
        <p:nvSpPr>
          <p:cNvPr id="2" name="Marcador de contenido 2">
            <a:extLst>
              <a:ext uri="{FF2B5EF4-FFF2-40B4-BE49-F238E27FC236}">
                <a16:creationId xmlns:a16="http://schemas.microsoft.com/office/drawing/2014/main" id="{9D4038ED-FFC1-1045-9D85-81631A0E844B}"/>
              </a:ext>
            </a:extLst>
          </p:cNvPr>
          <p:cNvSpPr txBox="1">
            <a:spLocks noGrp="1"/>
          </p:cNvSpPr>
          <p:nvPr>
            <p:ph idx="1"/>
          </p:nvPr>
        </p:nvSpPr>
        <p:spPr>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itchFamily="2" charset="2"/>
              <a:buChar char="§"/>
            </a:pPr>
            <a:r>
              <a:rPr lang="es-GB" b="1"/>
              <a:t>PRODUCTIVITY INCREASE</a:t>
            </a:r>
          </a:p>
          <a:p>
            <a:pPr lvl="1">
              <a:buFont typeface="Wingdings" pitchFamily="2" charset="2"/>
              <a:buChar char="§"/>
            </a:pPr>
            <a:r>
              <a:rPr lang="es-GB" sz="2000"/>
              <a:t>Work is shared equally</a:t>
            </a:r>
          </a:p>
          <a:p>
            <a:pPr lvl="1">
              <a:buFont typeface="Wingdings" pitchFamily="2" charset="2"/>
              <a:buChar char="§"/>
            </a:pPr>
            <a:r>
              <a:rPr lang="es-GB" sz="2000"/>
              <a:t>Work assigned depending on skills and strenghths.</a:t>
            </a:r>
          </a:p>
          <a:p>
            <a:pPr marL="0" indent="0">
              <a:buFont typeface="Arial" panose="020B0604020202020204" pitchFamily="34" charset="0"/>
              <a:buNone/>
            </a:pPr>
            <a:endParaRPr lang="es-GB"/>
          </a:p>
          <a:p>
            <a:pPr>
              <a:buFont typeface="Wingdings" pitchFamily="2" charset="2"/>
              <a:buChar char="§"/>
            </a:pPr>
            <a:r>
              <a:rPr lang="es-GB" b="1"/>
              <a:t>MEMBERS ARE PROVIDED WITH SUPPORT </a:t>
            </a:r>
          </a:p>
          <a:p>
            <a:pPr lvl="1">
              <a:buFont typeface="Wingdings" pitchFamily="2" charset="2"/>
              <a:buChar char="§"/>
            </a:pPr>
            <a:r>
              <a:rPr lang="es-GB" sz="1800"/>
              <a:t>They help each other </a:t>
            </a:r>
            <a:r>
              <a:rPr lang="es-GB" sz="2000"/>
              <a:t>bceause they have </a:t>
            </a:r>
            <a:r>
              <a:rPr lang="es-GB" sz="1800"/>
              <a:t>the same goal.</a:t>
            </a:r>
          </a:p>
          <a:p>
            <a:pPr marL="0" indent="0">
              <a:buFont typeface="Arial" panose="020B0604020202020204" pitchFamily="34" charset="0"/>
              <a:buNone/>
            </a:pPr>
            <a:endParaRPr lang="es-GB" b="1"/>
          </a:p>
          <a:p>
            <a:pPr marL="457200" lvl="1" indent="0">
              <a:buFont typeface="Arial" panose="020B0604020202020204" pitchFamily="34" charset="0"/>
              <a:buNone/>
            </a:pPr>
            <a:endParaRPr lang="es-GB"/>
          </a:p>
          <a:p>
            <a:pPr marL="0" indent="0">
              <a:buFont typeface="Arial" panose="020B0604020202020204" pitchFamily="34" charset="0"/>
              <a:buNone/>
            </a:pPr>
            <a:endParaRPr lang="es-GB"/>
          </a:p>
        </p:txBody>
      </p:sp>
    </p:spTree>
    <p:extLst>
      <p:ext uri="{BB962C8B-B14F-4D97-AF65-F5344CB8AC3E}">
        <p14:creationId xmlns:p14="http://schemas.microsoft.com/office/powerpoint/2010/main" val="1296700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1">
            <a:extLst>
              <a:ext uri="{FF2B5EF4-FFF2-40B4-BE49-F238E27FC236}">
                <a16:creationId xmlns:a16="http://schemas.microsoft.com/office/drawing/2014/main" id="{A75B8C02-E7D3-5242-85DF-E3823601AAC2}"/>
              </a:ext>
            </a:extLst>
          </p:cNvPr>
          <p:cNvSpPr txBox="1">
            <a:spLocks noGrp="1"/>
          </p:cNvSpPr>
          <p:nvPr>
            <p:ph type="title"/>
          </p:nvPr>
        </p:nvSpPr>
        <p:spPr>
          <a:prstGeom prst="rect">
            <a:avLst/>
          </a:prstGeom>
        </p:spPr>
        <p:txBody>
          <a:bodyPr vert="horz" wrap="square" lIns="0" tIns="0" rIns="0" bIns="0" rtlCol="0" anchor="t" anchorCtr="0">
            <a:normAutofit fontScale="90000"/>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br>
              <a:rPr lang="es-GB">
                <a:solidFill>
                  <a:schemeClr val="bg1"/>
                </a:solidFill>
              </a:rPr>
            </a:br>
            <a:r>
              <a:rPr lang="es-GB">
                <a:solidFill>
                  <a:schemeClr val="bg1"/>
                </a:solidFill>
              </a:rPr>
              <a:t>BENEFITS</a:t>
            </a:r>
            <a:br>
              <a:rPr lang="es-GB">
                <a:solidFill>
                  <a:schemeClr val="bg1"/>
                </a:solidFill>
              </a:rPr>
            </a:br>
            <a:endParaRPr lang="es-GB"/>
          </a:p>
        </p:txBody>
      </p:sp>
      <p:sp>
        <p:nvSpPr>
          <p:cNvPr id="2" name="Marcador de contenido 2">
            <a:extLst>
              <a:ext uri="{FF2B5EF4-FFF2-40B4-BE49-F238E27FC236}">
                <a16:creationId xmlns:a16="http://schemas.microsoft.com/office/drawing/2014/main" id="{5A90DFF9-1E8A-D14F-BFB0-903FFAF9F283}"/>
              </a:ext>
            </a:extLst>
          </p:cNvPr>
          <p:cNvSpPr>
            <a:spLocks noGrp="1"/>
          </p:cNvSpPr>
          <p:nvPr>
            <p:ph idx="1"/>
          </p:nvPr>
        </p:nvSpPr>
        <p:spPr>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buFont typeface="Wingdings" pitchFamily="2" charset="2"/>
              <a:buChar char="§"/>
            </a:pPr>
            <a:r>
              <a:rPr lang="es-GB" b="1"/>
              <a:t> </a:t>
            </a:r>
            <a:r>
              <a:rPr lang="es-GB" sz="2400" b="1"/>
              <a:t>IMPROVES MORALE OF MEMBERS </a:t>
            </a:r>
          </a:p>
          <a:p>
            <a:pPr lvl="1">
              <a:buFont typeface="Wingdings" pitchFamily="2" charset="2"/>
              <a:buChar char="§"/>
            </a:pPr>
            <a:r>
              <a:rPr lang="es-GB" sz="2000" b="1"/>
              <a:t> </a:t>
            </a:r>
            <a:r>
              <a:rPr lang="es-GB" sz="2000"/>
              <a:t>Because they work together, it gieves a greater sense of satisfaction</a:t>
            </a:r>
          </a:p>
          <a:p>
            <a:pPr marL="0" indent="0">
              <a:buNone/>
            </a:pPr>
            <a:endParaRPr lang="es-GB" sz="2400"/>
          </a:p>
          <a:p>
            <a:pPr>
              <a:buFont typeface="Wingdings" pitchFamily="2" charset="2"/>
              <a:buChar char="§"/>
            </a:pPr>
            <a:r>
              <a:rPr lang="es-GB" sz="2400" b="1"/>
              <a:t>BUILDS STRONG RELATIONSHIPS</a:t>
            </a:r>
          </a:p>
          <a:p>
            <a:pPr lvl="1">
              <a:buFont typeface="Wingdings" pitchFamily="2" charset="2"/>
              <a:buChar char="§"/>
            </a:pPr>
            <a:r>
              <a:rPr lang="es-GB"/>
              <a:t>This allows them to trust each other and share ideas</a:t>
            </a:r>
          </a:p>
        </p:txBody>
      </p:sp>
    </p:spTree>
    <p:extLst>
      <p:ext uri="{BB962C8B-B14F-4D97-AF65-F5344CB8AC3E}">
        <p14:creationId xmlns:p14="http://schemas.microsoft.com/office/powerpoint/2010/main" val="2505552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1">
            <a:extLst>
              <a:ext uri="{FF2B5EF4-FFF2-40B4-BE49-F238E27FC236}">
                <a16:creationId xmlns:a16="http://schemas.microsoft.com/office/drawing/2014/main" id="{C936F16B-29F5-1C48-B71E-2C92660D07EC}"/>
              </a:ext>
            </a:extLst>
          </p:cNvPr>
          <p:cNvSpPr txBox="1">
            <a:spLocks noGrp="1"/>
          </p:cNvSpPr>
          <p:nvPr>
            <p:ph type="title"/>
          </p:nvPr>
        </p:nvSpPr>
        <p:spPr>
          <a:prstGeom prst="rect">
            <a:avLst/>
          </a:prstGeom>
        </p:spPr>
        <p:txBody>
          <a:bodyPr vert="horz" wrap="square" lIns="0" tIns="0" rIns="0" bIns="0" rtlCol="0" anchor="t" anchorCtr="0">
            <a:normAutofit fontScale="90000"/>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br>
              <a:rPr lang="es-GB">
                <a:solidFill>
                  <a:schemeClr val="bg1"/>
                </a:solidFill>
              </a:rPr>
            </a:br>
            <a:r>
              <a:rPr lang="es-GB">
                <a:solidFill>
                  <a:schemeClr val="bg1"/>
                </a:solidFill>
              </a:rPr>
              <a:t>BENEFITS AND CONCLUSION</a:t>
            </a:r>
            <a:br>
              <a:rPr lang="es-GB">
                <a:solidFill>
                  <a:schemeClr val="bg1"/>
                </a:solidFill>
              </a:rPr>
            </a:br>
            <a:endParaRPr lang="es-GB"/>
          </a:p>
        </p:txBody>
      </p:sp>
      <p:sp>
        <p:nvSpPr>
          <p:cNvPr id="2" name="Marcador de contenido 2">
            <a:extLst>
              <a:ext uri="{FF2B5EF4-FFF2-40B4-BE49-F238E27FC236}">
                <a16:creationId xmlns:a16="http://schemas.microsoft.com/office/drawing/2014/main" id="{2C987088-A40A-6045-9F18-69CEA4B58905}"/>
              </a:ext>
            </a:extLst>
          </p:cNvPr>
          <p:cNvSpPr txBox="1">
            <a:spLocks noGrp="1"/>
          </p:cNvSpPr>
          <p:nvPr>
            <p:ph idx="1"/>
          </p:nvPr>
        </p:nvSpPr>
        <p:spPr>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itchFamily="2" charset="2"/>
              <a:buChar char="§"/>
            </a:pPr>
            <a:r>
              <a:rPr lang="es-GB" b="1"/>
              <a:t>FLEXIBILITY</a:t>
            </a:r>
          </a:p>
          <a:p>
            <a:pPr lvl="1">
              <a:buFont typeface="Wingdings" pitchFamily="2" charset="2"/>
              <a:buChar char="§"/>
            </a:pPr>
            <a:r>
              <a:rPr lang="es-GB" sz="2200"/>
              <a:t>The work times are more relaxed </a:t>
            </a:r>
          </a:p>
          <a:p>
            <a:pPr lvl="1">
              <a:buFont typeface="Wingdings" pitchFamily="2" charset="2"/>
              <a:buChar char="§"/>
            </a:pPr>
            <a:r>
              <a:rPr lang="es-GB" sz="2200"/>
              <a:t>If one member gets ill, the others can cover for him</a:t>
            </a:r>
          </a:p>
          <a:p>
            <a:pPr marL="0" indent="0">
              <a:buFont typeface="Arial" panose="020B0604020202020204" pitchFamily="34" charset="0"/>
              <a:buNone/>
            </a:pPr>
            <a:endParaRPr lang="es-GB"/>
          </a:p>
          <a:p>
            <a:pPr>
              <a:buFont typeface="Wingdings" pitchFamily="2" charset="2"/>
              <a:buChar char="§"/>
            </a:pPr>
            <a:r>
              <a:rPr lang="es-GB" b="1"/>
              <a:t>CONCLUSION :</a:t>
            </a:r>
            <a:r>
              <a:rPr lang="es-GB" sz="2200"/>
              <a:t>Team working has special characteristics ; is designed to put the needs of the team before the individual.</a:t>
            </a:r>
          </a:p>
          <a:p>
            <a:pPr lvl="1">
              <a:buFont typeface="Wingdings" pitchFamily="2" charset="2"/>
              <a:buChar char="§"/>
            </a:pPr>
            <a:endParaRPr lang="es-GB" sz="2200"/>
          </a:p>
        </p:txBody>
      </p:sp>
    </p:spTree>
    <p:extLst>
      <p:ext uri="{BB962C8B-B14F-4D97-AF65-F5344CB8AC3E}">
        <p14:creationId xmlns:p14="http://schemas.microsoft.com/office/powerpoint/2010/main" val="3026732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1">
            <a:extLst>
              <a:ext uri="{FF2B5EF4-FFF2-40B4-BE49-F238E27FC236}">
                <a16:creationId xmlns:a16="http://schemas.microsoft.com/office/drawing/2014/main" id="{164218E2-BA61-724B-8283-C6CA07A3139C}"/>
              </a:ext>
            </a:extLst>
          </p:cNvPr>
          <p:cNvSpPr txBox="1">
            <a:spLocks noGrp="1"/>
          </p:cNvSpPr>
          <p:nvPr>
            <p:ph type="title"/>
          </p:nvPr>
        </p:nvSpPr>
        <p:spPr>
          <a:prstGeom prst="rect">
            <a:avLst/>
          </a:prstGeom>
        </p:spPr>
        <p:txBody>
          <a:bodyPr vert="horz" wrap="square" lIns="0" tIns="0" rIns="0" bIns="0" rtlCol="0" anchor="t"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r>
              <a:rPr lang="es-GB" dirty="0"/>
              <a:t>LIST OF REFERENCES</a:t>
            </a:r>
          </a:p>
        </p:txBody>
      </p:sp>
      <p:sp>
        <p:nvSpPr>
          <p:cNvPr id="2" name="Marcador de contenido 2">
            <a:extLst>
              <a:ext uri="{FF2B5EF4-FFF2-40B4-BE49-F238E27FC236}">
                <a16:creationId xmlns:a16="http://schemas.microsoft.com/office/drawing/2014/main" id="{820CED98-BD7D-8F4F-BB51-1F0F55DA4A91}"/>
              </a:ext>
            </a:extLst>
          </p:cNvPr>
          <p:cNvSpPr txBox="1">
            <a:spLocks noGrp="1"/>
          </p:cNvSpPr>
          <p:nvPr>
            <p:ph idx="1"/>
          </p:nvPr>
        </p:nvSpPr>
        <p:spPr>
          <a:xfrm>
            <a:off x="550863" y="1610732"/>
            <a:ext cx="11090274" cy="5247267"/>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pPr>
              <a:buFont typeface="Wingdings" pitchFamily="2" charset="2"/>
              <a:buChar char="§"/>
            </a:pPr>
            <a:r>
              <a:rPr lang="es-ES" sz="1600" dirty="0"/>
              <a:t>3Back. </a:t>
            </a:r>
            <a:r>
              <a:rPr lang="es-ES" sz="1600" dirty="0" err="1"/>
              <a:t>n.d</a:t>
            </a:r>
            <a:r>
              <a:rPr lang="es-ES" sz="1600" dirty="0"/>
              <a:t>. </a:t>
            </a:r>
            <a:r>
              <a:rPr lang="es-ES" sz="1600" i="1" dirty="0" err="1"/>
              <a:t>Teamwork</a:t>
            </a:r>
            <a:r>
              <a:rPr lang="es-ES" sz="1600" i="1" dirty="0"/>
              <a:t> Vs </a:t>
            </a:r>
            <a:r>
              <a:rPr lang="es-ES" sz="1600" i="1" dirty="0" err="1"/>
              <a:t>Group</a:t>
            </a:r>
            <a:r>
              <a:rPr lang="es-ES" sz="1600" i="1" dirty="0"/>
              <a:t> </a:t>
            </a:r>
            <a:r>
              <a:rPr lang="es-ES" sz="1600" i="1" dirty="0" err="1"/>
              <a:t>Work</a:t>
            </a:r>
            <a:r>
              <a:rPr lang="es-ES" sz="1600" i="1" dirty="0"/>
              <a:t>: </a:t>
            </a:r>
            <a:r>
              <a:rPr lang="es-ES" sz="1600" i="1" dirty="0" err="1"/>
              <a:t>What's</a:t>
            </a:r>
            <a:r>
              <a:rPr lang="es-ES" sz="1600" i="1" dirty="0"/>
              <a:t> </a:t>
            </a:r>
            <a:r>
              <a:rPr lang="es-ES" sz="1600" i="1" dirty="0" err="1"/>
              <a:t>The</a:t>
            </a:r>
            <a:r>
              <a:rPr lang="es-ES" sz="1600" i="1" dirty="0"/>
              <a:t> </a:t>
            </a:r>
            <a:r>
              <a:rPr lang="es-ES" sz="1600" i="1" dirty="0" err="1"/>
              <a:t>Difference</a:t>
            </a:r>
            <a:r>
              <a:rPr lang="es-ES" sz="1600" i="1" dirty="0"/>
              <a:t>? - 3Back LLC</a:t>
            </a:r>
            <a:r>
              <a:rPr lang="es-ES" sz="1600" dirty="0"/>
              <a:t>. [online] </a:t>
            </a:r>
            <a:r>
              <a:rPr lang="es-ES" sz="1600" dirty="0" err="1"/>
              <a:t>Available</a:t>
            </a:r>
            <a:r>
              <a:rPr lang="es-ES" sz="1600" dirty="0"/>
              <a:t> at: </a:t>
            </a:r>
            <a:r>
              <a:rPr lang="es-ES" sz="1600" dirty="0">
                <a:hlinkClick r:id="rId2"/>
              </a:rPr>
              <a:t>https://3back.com/well-formed-teams/teamwork-vs-group-work/</a:t>
            </a:r>
            <a:r>
              <a:rPr lang="es-ES" sz="1600" dirty="0"/>
              <a:t>  [</a:t>
            </a:r>
            <a:r>
              <a:rPr lang="es-ES" sz="1600" dirty="0" err="1"/>
              <a:t>Accessed</a:t>
            </a:r>
            <a:r>
              <a:rPr lang="es-ES" sz="1600" dirty="0"/>
              <a:t> 9 August 2020].</a:t>
            </a:r>
          </a:p>
          <a:p>
            <a:pPr>
              <a:buFont typeface="Wingdings" pitchFamily="2" charset="2"/>
              <a:buChar char="§"/>
            </a:pPr>
            <a:r>
              <a:rPr lang="en-GB" sz="1600" dirty="0" err="1"/>
              <a:t>Maund</a:t>
            </a:r>
            <a:r>
              <a:rPr lang="en-GB" sz="1600" dirty="0"/>
              <a:t>, A., </a:t>
            </a:r>
            <a:r>
              <a:rPr lang="en-GB" sz="1600" dirty="0" err="1"/>
              <a:t>Schriek</a:t>
            </a:r>
            <a:r>
              <a:rPr lang="en-GB" sz="1600" dirty="0"/>
              <a:t>, M., &amp; </a:t>
            </a:r>
            <a:r>
              <a:rPr lang="en-GB" sz="1600" dirty="0" err="1"/>
              <a:t>Tinkler,P</a:t>
            </a:r>
            <a:r>
              <a:rPr lang="en-GB" sz="1600" dirty="0"/>
              <a:t>. K. (2017) (Eds.). </a:t>
            </a:r>
            <a:r>
              <a:rPr lang="en-GB" sz="1600" i="1" dirty="0"/>
              <a:t>Certificate in Higher Education: Skills </a:t>
            </a:r>
            <a:r>
              <a:rPr lang="en-GB" sz="1600" i="1" dirty="0" err="1"/>
              <a:t>fot</a:t>
            </a:r>
            <a:r>
              <a:rPr lang="en-GB" sz="1600" i="1" dirty="0"/>
              <a:t> the Workplace Student Yearbook. </a:t>
            </a:r>
            <a:r>
              <a:rPr lang="en-GB" sz="1600" dirty="0"/>
              <a:t>London: Sage.</a:t>
            </a:r>
            <a:endParaRPr lang="es-ES" sz="1600" dirty="0"/>
          </a:p>
          <a:p>
            <a:pPr>
              <a:buFont typeface="Wingdings" pitchFamily="2" charset="2"/>
              <a:buChar char="§"/>
            </a:pPr>
            <a:r>
              <a:rPr lang="es-ES" sz="1600" dirty="0" err="1"/>
              <a:t>Writing</a:t>
            </a:r>
            <a:r>
              <a:rPr lang="es-ES" sz="1600" dirty="0"/>
              <a:t>, C., </a:t>
            </a:r>
            <a:r>
              <a:rPr lang="es-ES" sz="1600" dirty="0" err="1"/>
              <a:t>Templates</a:t>
            </a:r>
            <a:r>
              <a:rPr lang="es-ES" sz="1600" dirty="0"/>
              <a:t>, C. and </a:t>
            </a:r>
            <a:r>
              <a:rPr lang="es-ES" sz="1600" dirty="0" err="1"/>
              <a:t>Leitch</a:t>
            </a:r>
            <a:r>
              <a:rPr lang="es-ES" sz="1600" dirty="0"/>
              <a:t>, C., 2020. </a:t>
            </a:r>
            <a:r>
              <a:rPr lang="es-ES" sz="1600" i="1" dirty="0"/>
              <a:t>10 </a:t>
            </a:r>
            <a:r>
              <a:rPr lang="es-ES" sz="1600" i="1" dirty="0" err="1"/>
              <a:t>Powerful</a:t>
            </a:r>
            <a:r>
              <a:rPr lang="es-ES" sz="1600" i="1" dirty="0"/>
              <a:t> </a:t>
            </a:r>
            <a:r>
              <a:rPr lang="es-ES" sz="1600" i="1" dirty="0" err="1"/>
              <a:t>Benefits</a:t>
            </a:r>
            <a:r>
              <a:rPr lang="es-ES" sz="1600" i="1" dirty="0"/>
              <a:t> </a:t>
            </a:r>
            <a:r>
              <a:rPr lang="es-ES" sz="1600" i="1" dirty="0" err="1"/>
              <a:t>Of</a:t>
            </a:r>
            <a:r>
              <a:rPr lang="es-ES" sz="1600" i="1" dirty="0"/>
              <a:t> </a:t>
            </a:r>
            <a:r>
              <a:rPr lang="es-ES" sz="1600" i="1" dirty="0" err="1"/>
              <a:t>Teamwork</a:t>
            </a:r>
            <a:r>
              <a:rPr lang="es-ES" sz="1600" i="1" dirty="0"/>
              <a:t> In </a:t>
            </a:r>
            <a:r>
              <a:rPr lang="es-ES" sz="1600" i="1" dirty="0" err="1"/>
              <a:t>The</a:t>
            </a:r>
            <a:r>
              <a:rPr lang="es-ES" sz="1600" i="1" dirty="0"/>
              <a:t> </a:t>
            </a:r>
            <a:r>
              <a:rPr lang="es-ES" sz="1600" i="1" dirty="0" err="1"/>
              <a:t>Workplace</a:t>
            </a:r>
            <a:r>
              <a:rPr lang="es-ES" sz="1600" dirty="0"/>
              <a:t>. [online] Careeraddict.com. </a:t>
            </a:r>
            <a:r>
              <a:rPr lang="es-ES" sz="1600" dirty="0" err="1"/>
              <a:t>Available</a:t>
            </a:r>
            <a:r>
              <a:rPr lang="es-ES" sz="1600" dirty="0"/>
              <a:t> at: </a:t>
            </a:r>
            <a:r>
              <a:rPr lang="es-ES" sz="1600" dirty="0">
                <a:hlinkClick r:id="rId3"/>
              </a:rPr>
              <a:t>https://www.careeraddict.com/5-benefits-of-teamwork-in-the-workplace</a:t>
            </a:r>
            <a:r>
              <a:rPr lang="es-ES" sz="1600" dirty="0"/>
              <a:t>  [</a:t>
            </a:r>
            <a:r>
              <a:rPr lang="es-ES" sz="1600" dirty="0" err="1"/>
              <a:t>Accessed</a:t>
            </a:r>
            <a:r>
              <a:rPr lang="es-ES" sz="1600" dirty="0"/>
              <a:t> 9 August 2020].</a:t>
            </a:r>
          </a:p>
        </p:txBody>
      </p:sp>
    </p:spTree>
    <p:extLst>
      <p:ext uri="{BB962C8B-B14F-4D97-AF65-F5344CB8AC3E}">
        <p14:creationId xmlns:p14="http://schemas.microsoft.com/office/powerpoint/2010/main" val="1485706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665B4682-162E-4F4E-9E03-44A2A0F84709}"/>
              </a:ext>
            </a:extLst>
          </p:cNvPr>
          <p:cNvSpPr>
            <a:spLocks noChangeArrowheads="1"/>
          </p:cNvSpPr>
          <p:nvPr/>
        </p:nvSpPr>
        <p:spPr bwMode="auto">
          <a:xfrm>
            <a:off x="1524000" y="2787650"/>
            <a:ext cx="9144000" cy="138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ea typeface="MS PGothic" panose="020B0600070205080204" pitchFamily="34" charset="-128"/>
              </a:defRPr>
            </a:lvl1pPr>
            <a:lvl2pPr marL="742950" indent="-285750">
              <a:defRPr>
                <a:solidFill>
                  <a:schemeClr val="tx1"/>
                </a:solidFill>
                <a:latin typeface="Century Gothic" panose="020B0502020202020204" pitchFamily="34" charset="0"/>
                <a:ea typeface="MS PGothic" panose="020B0600070205080204" pitchFamily="34" charset="-128"/>
              </a:defRPr>
            </a:lvl2pPr>
            <a:lvl3pPr marL="1143000" indent="-228600">
              <a:defRPr>
                <a:solidFill>
                  <a:schemeClr val="tx1"/>
                </a:solidFill>
                <a:latin typeface="Century Gothic" panose="020B0502020202020204" pitchFamily="34" charset="0"/>
                <a:ea typeface="MS PGothic" panose="020B0600070205080204" pitchFamily="34" charset="-128"/>
              </a:defRPr>
            </a:lvl3pPr>
            <a:lvl4pPr marL="1600200" indent="-228600">
              <a:defRPr>
                <a:solidFill>
                  <a:schemeClr val="tx1"/>
                </a:solidFill>
                <a:latin typeface="Century Gothic" panose="020B0502020202020204" pitchFamily="34" charset="0"/>
                <a:ea typeface="MS PGothic" panose="020B0600070205080204" pitchFamily="34" charset="-128"/>
              </a:defRPr>
            </a:lvl4pPr>
            <a:lvl5pPr marL="2057400" indent="-228600">
              <a:defRPr>
                <a:solidFill>
                  <a:schemeClr val="tx1"/>
                </a:solidFill>
                <a:latin typeface="Century Gothic" panose="020B0502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ea typeface="MS PGothic" panose="020B0600070205080204" pitchFamily="34" charset="-128"/>
              </a:defRPr>
            </a:lvl9pPr>
          </a:lstStyle>
          <a:p>
            <a:pPr algn="ctr" eaLnBrk="1" hangingPunct="1"/>
            <a:r>
              <a:rPr lang="en-US" altLang="en-US" sz="2800"/>
              <a:t>Gregório Bernardo </a:t>
            </a:r>
          </a:p>
          <a:p>
            <a:pPr algn="ctr" eaLnBrk="1" hangingPunct="1"/>
            <a:r>
              <a:rPr lang="en-US" altLang="en-US" sz="2800"/>
              <a:t>ID: 1913504</a:t>
            </a:r>
          </a:p>
          <a:p>
            <a:pPr algn="ctr" eaLnBrk="1" hangingPunct="1"/>
            <a:r>
              <a:rPr lang="en-US" altLang="en-US" sz="2800"/>
              <a:t>Stages of team development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5">
            <a:extLst>
              <a:ext uri="{FF2B5EF4-FFF2-40B4-BE49-F238E27FC236}">
                <a16:creationId xmlns:a16="http://schemas.microsoft.com/office/drawing/2014/main" id="{E583FD00-292D-4426-BB93-E82A999C5AFC}"/>
              </a:ext>
            </a:extLst>
          </p:cNvPr>
          <p:cNvSpPr>
            <a:spLocks noGrp="1"/>
          </p:cNvSpPr>
          <p:nvPr>
            <p:ph type="title"/>
          </p:nvPr>
        </p:nvSpPr>
        <p:spPr/>
        <p:txBody>
          <a:bodyPr/>
          <a:lstStyle/>
          <a:p>
            <a:pPr eaLnBrk="1" hangingPunct="1"/>
            <a:r>
              <a:rPr lang="en-US" altLang="en-US"/>
              <a:t>Stages of team development</a:t>
            </a:r>
          </a:p>
        </p:txBody>
      </p:sp>
      <p:sp>
        <p:nvSpPr>
          <p:cNvPr id="7" name="Content Placeholder 6">
            <a:extLst>
              <a:ext uri="{FF2B5EF4-FFF2-40B4-BE49-F238E27FC236}">
                <a16:creationId xmlns:a16="http://schemas.microsoft.com/office/drawing/2014/main" id="{02F50E0B-66DB-4F17-912B-8234D000D255}"/>
              </a:ext>
            </a:extLst>
          </p:cNvPr>
          <p:cNvSpPr>
            <a:spLocks noGrp="1"/>
          </p:cNvSpPr>
          <p:nvPr>
            <p:ph idx="1"/>
          </p:nvPr>
        </p:nvSpPr>
        <p:spPr>
          <a:xfrm>
            <a:off x="2638426" y="2595564"/>
            <a:ext cx="7610475" cy="3862387"/>
          </a:xfrm>
        </p:spPr>
        <p:txBody>
          <a:bodyPr>
            <a:normAutofit/>
          </a:bodyPr>
          <a:lstStyle/>
          <a:p>
            <a:pPr marL="0" indent="0">
              <a:buNone/>
              <a:defRPr/>
            </a:pPr>
            <a:r>
              <a:rPr lang="en-US" altLang="en-US" sz="1600"/>
              <a:t>Stage 1: Forming</a:t>
            </a:r>
          </a:p>
          <a:p>
            <a:pPr marL="0" indent="0">
              <a:defRPr/>
            </a:pPr>
            <a:r>
              <a:rPr lang="en-US" altLang="en-US" sz="1600"/>
              <a:t>According to Tuckman, skills and experience are not always connected to how well people work together </a:t>
            </a:r>
          </a:p>
          <a:p>
            <a:pPr marL="0" indent="0">
              <a:defRPr/>
            </a:pPr>
            <a:r>
              <a:rPr lang="en-US" altLang="en-US" sz="1600"/>
              <a:t>Team members might start asking “What am I doing here?” or “How can I contribute to this team?” and feel like they don’t belong </a:t>
            </a:r>
          </a:p>
          <a:p>
            <a:pPr marL="0" indent="0">
              <a:defRPr/>
            </a:pPr>
            <a:r>
              <a:rPr lang="en-US" altLang="en-US" sz="1600"/>
              <a:t>Main goal of this stage: to create meaningful bonds between team members</a:t>
            </a:r>
          </a:p>
          <a:p>
            <a:pPr marL="0" indent="0">
              <a:defRPr/>
            </a:pPr>
            <a:r>
              <a:rPr lang="en-US" altLang="en-US" sz="1600"/>
              <a:t>How? </a:t>
            </a:r>
            <a:r>
              <a:rPr lang="en-US" altLang="en-US" sz="1600">
                <a:sym typeface="Wingdings" panose="05000000000000000000" pitchFamily="2" charset="2"/>
              </a:rPr>
              <a:t></a:t>
            </a:r>
            <a:r>
              <a:rPr lang="en-US" altLang="en-US" sz="1600"/>
              <a:t> Social events are a good way to make team members feel comfortable and ready to work together </a:t>
            </a:r>
          </a:p>
          <a:p>
            <a:pPr marL="0" indent="0">
              <a:defRPr/>
            </a:pPr>
            <a:r>
              <a:rPr lang="en-US" altLang="en-US" sz="1600"/>
              <a:t>At the initial stage  the group is no more than a collection  of individual  who are seeking  to define  the purpose of the group  and how they will work with each other.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AAF84901-8F16-47F2-9502-8422613A254D}"/>
              </a:ext>
            </a:extLst>
          </p:cNvPr>
          <p:cNvSpPr>
            <a:spLocks noGrp="1"/>
          </p:cNvSpPr>
          <p:nvPr>
            <p:ph type="title"/>
          </p:nvPr>
        </p:nvSpPr>
        <p:spPr/>
        <p:txBody>
          <a:bodyPr/>
          <a:lstStyle/>
          <a:p>
            <a:pPr eaLnBrk="1" hangingPunct="1"/>
            <a:r>
              <a:rPr lang="en-US" altLang="en-US"/>
              <a:t>Stages of team development</a:t>
            </a:r>
          </a:p>
        </p:txBody>
      </p:sp>
      <p:sp>
        <p:nvSpPr>
          <p:cNvPr id="7" name="Content Placeholder 6">
            <a:extLst>
              <a:ext uri="{FF2B5EF4-FFF2-40B4-BE49-F238E27FC236}">
                <a16:creationId xmlns:a16="http://schemas.microsoft.com/office/drawing/2014/main" id="{D84F26BF-698D-4D22-B8BB-349FDF922004}"/>
              </a:ext>
            </a:extLst>
          </p:cNvPr>
          <p:cNvSpPr>
            <a:spLocks noGrp="1"/>
          </p:cNvSpPr>
          <p:nvPr>
            <p:ph idx="1"/>
          </p:nvPr>
        </p:nvSpPr>
        <p:spPr/>
        <p:txBody>
          <a:bodyPr>
            <a:normAutofit/>
          </a:bodyPr>
          <a:lstStyle/>
          <a:p>
            <a:pPr marL="0" indent="0">
              <a:buNone/>
              <a:defRPr/>
            </a:pPr>
            <a:r>
              <a:rPr lang="en-US" altLang="en-US" sz="1600"/>
              <a:t>Stage 2: Storming </a:t>
            </a:r>
          </a:p>
          <a:p>
            <a:pPr marL="0" indent="0">
              <a:defRPr/>
            </a:pPr>
            <a:r>
              <a:rPr lang="en-US" altLang="en-US" sz="1600"/>
              <a:t>This stage is focused on human elements and psychology </a:t>
            </a:r>
          </a:p>
          <a:p>
            <a:pPr marL="0" indent="0">
              <a:defRPr/>
            </a:pPr>
            <a:r>
              <a:rPr lang="en-US" altLang="en-US" sz="1600"/>
              <a:t>When people start working together, it’s quite common to observe minor disagreements </a:t>
            </a:r>
          </a:p>
          <a:p>
            <a:pPr marL="0" indent="0">
              <a:defRPr/>
            </a:pPr>
            <a:r>
              <a:rPr lang="en-US" altLang="en-US" sz="1600"/>
              <a:t>This might lead to feelings of anger and resentment </a:t>
            </a:r>
          </a:p>
          <a:p>
            <a:pPr marL="0" indent="0">
              <a:defRPr/>
            </a:pPr>
            <a:r>
              <a:rPr lang="en-US" altLang="en-US" sz="1600"/>
              <a:t>Leader have two choices: allow disagreement to happen vs. shut down all means of communication </a:t>
            </a:r>
          </a:p>
          <a:p>
            <a:pPr marL="0" indent="0">
              <a:defRPr/>
            </a:pPr>
            <a:r>
              <a:rPr lang="en-US" altLang="en-US" sz="1600"/>
              <a:t>Leaders need to show how they balance people’s emotions</a:t>
            </a:r>
          </a:p>
          <a:p>
            <a:pPr marL="0" indent="0">
              <a:defRPr/>
            </a:pPr>
            <a:r>
              <a:rPr lang="en-US" altLang="en-US" sz="1600"/>
              <a:t>This when must group go through conflict stage. They have different </a:t>
            </a:r>
            <a:r>
              <a:rPr lang="en-US" altLang="en-US" sz="1600" err="1"/>
              <a:t>behaviour</a:t>
            </a:r>
            <a:r>
              <a:rPr lang="en-US" altLang="en-US" sz="1600"/>
              <a:t>  and challenging role. You will have member try to compete for role  with the group . </a:t>
            </a:r>
            <a:r>
              <a:rPr lang="en-US" altLang="en-US" sz="1600" err="1"/>
              <a:t>Eg</a:t>
            </a:r>
            <a:r>
              <a:rPr lang="en-US" altLang="en-US" sz="1600"/>
              <a:t> leadership or the comedian . </a:t>
            </a:r>
          </a:p>
          <a:p>
            <a:pPr marL="0" indent="0">
              <a:defRPr/>
            </a:pPr>
            <a:endParaRPr lang="en-US" altLang="en-US" sz="1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598AF1B-2C89-4F44-9432-8B7C41CDEB3B}"/>
              </a:ext>
            </a:extLst>
          </p:cNvPr>
          <p:cNvSpPr>
            <a:spLocks noGrp="1"/>
          </p:cNvSpPr>
          <p:nvPr>
            <p:ph type="title"/>
          </p:nvPr>
        </p:nvSpPr>
        <p:spPr/>
        <p:txBody>
          <a:bodyPr/>
          <a:lstStyle/>
          <a:p>
            <a:pPr eaLnBrk="1" hangingPunct="1"/>
            <a:r>
              <a:rPr lang="en-US" altLang="en-US"/>
              <a:t>Stages of team development</a:t>
            </a:r>
          </a:p>
        </p:txBody>
      </p:sp>
      <p:sp>
        <p:nvSpPr>
          <p:cNvPr id="7" name="Content Placeholder 6">
            <a:extLst>
              <a:ext uri="{FF2B5EF4-FFF2-40B4-BE49-F238E27FC236}">
                <a16:creationId xmlns:a16="http://schemas.microsoft.com/office/drawing/2014/main" id="{E70DC53A-E634-42EC-A740-65F55FCE828C}"/>
              </a:ext>
            </a:extLst>
          </p:cNvPr>
          <p:cNvSpPr>
            <a:spLocks noGrp="1"/>
          </p:cNvSpPr>
          <p:nvPr>
            <p:ph idx="1"/>
          </p:nvPr>
        </p:nvSpPr>
        <p:spPr>
          <a:xfrm>
            <a:off x="2609851" y="2112964"/>
            <a:ext cx="7610475" cy="4498975"/>
          </a:xfrm>
        </p:spPr>
        <p:txBody>
          <a:bodyPr rtlCol="0">
            <a:normAutofit lnSpcReduction="10000"/>
          </a:bodyPr>
          <a:lstStyle/>
          <a:p>
            <a:pPr marL="0" indent="0">
              <a:spcAft>
                <a:spcPts val="0"/>
              </a:spcAft>
              <a:buNone/>
              <a:defRPr/>
            </a:pPr>
            <a:r>
              <a:rPr lang="en-US" sz="1600">
                <a:solidFill>
                  <a:schemeClr val="tx1">
                    <a:lumMod val="65000"/>
                    <a:lumOff val="35000"/>
                  </a:schemeClr>
                </a:solidFill>
              </a:rPr>
              <a:t>Stage 3: Norming</a:t>
            </a:r>
          </a:p>
          <a:p>
            <a:pPr marL="0" indent="0">
              <a:spcAft>
                <a:spcPts val="0"/>
              </a:spcAft>
              <a:buNone/>
              <a:defRPr/>
            </a:pPr>
            <a:r>
              <a:rPr lang="en-US" sz="1600">
                <a:solidFill>
                  <a:schemeClr val="tx1">
                    <a:lumMod val="65000"/>
                    <a:lumOff val="35000"/>
                  </a:schemeClr>
                </a:solidFill>
              </a:rPr>
              <a:t>According to teambuilding 2020  ”As the team moves out of the Storming phase, they will enter the Norming phase. This tends to be a move towards pleasant working practices with teams agreeing on the rules and values by which they operate”</a:t>
            </a:r>
          </a:p>
          <a:p>
            <a:pPr marL="0" indent="0">
              <a:spcAft>
                <a:spcPts val="0"/>
              </a:spcAft>
              <a:buNone/>
              <a:defRPr/>
            </a:pPr>
            <a:r>
              <a:rPr lang="en-US" sz="1600" err="1">
                <a:solidFill>
                  <a:schemeClr val="tx1">
                    <a:lumMod val="65000"/>
                    <a:lumOff val="35000"/>
                  </a:schemeClr>
                </a:solidFill>
              </a:rPr>
              <a:t>Ventureteambuilding</a:t>
            </a:r>
            <a:r>
              <a:rPr lang="en-US" sz="1600">
                <a:solidFill>
                  <a:schemeClr val="tx1">
                    <a:lumMod val="65000"/>
                    <a:lumOff val="35000"/>
                  </a:schemeClr>
                </a:solidFill>
              </a:rPr>
              <a:t> 2020  “highlighted  relationships are better than ever, they respect and trust each other, and the group remains focused on the purpose and result. Members become more flexible and interdependent on each other and communication improves”.</a:t>
            </a:r>
          </a:p>
          <a:p>
            <a:pPr>
              <a:spcAft>
                <a:spcPts val="0"/>
              </a:spcAft>
              <a:defRPr/>
            </a:pPr>
            <a:r>
              <a:rPr lang="en-US" sz="1600">
                <a:solidFill>
                  <a:schemeClr val="tx1">
                    <a:lumMod val="65000"/>
                    <a:lumOff val="35000"/>
                  </a:schemeClr>
                </a:solidFill>
              </a:rPr>
              <a:t>In order to promote balance and understanding, the leader must assert which are the rules of the group</a:t>
            </a:r>
          </a:p>
          <a:p>
            <a:pPr>
              <a:spcAft>
                <a:spcPts val="0"/>
              </a:spcAft>
              <a:defRPr/>
            </a:pPr>
            <a:r>
              <a:rPr lang="en-US" sz="1600">
                <a:solidFill>
                  <a:schemeClr val="tx1">
                    <a:lumMod val="65000"/>
                    <a:lumOff val="35000"/>
                  </a:schemeClr>
                </a:solidFill>
              </a:rPr>
              <a:t>By doing so, the team can establish their own values</a:t>
            </a:r>
          </a:p>
          <a:p>
            <a:pPr>
              <a:spcAft>
                <a:spcPts val="0"/>
              </a:spcAft>
              <a:defRPr/>
            </a:pPr>
            <a:r>
              <a:rPr lang="en-US" sz="1600">
                <a:solidFill>
                  <a:schemeClr val="tx1">
                    <a:lumMod val="65000"/>
                    <a:lumOff val="35000"/>
                  </a:schemeClr>
                </a:solidFill>
              </a:rPr>
              <a:t>Why are values important? </a:t>
            </a:r>
            <a:r>
              <a:rPr lang="en-US" sz="1600">
                <a:solidFill>
                  <a:schemeClr val="tx1">
                    <a:lumMod val="65000"/>
                    <a:lumOff val="35000"/>
                  </a:schemeClr>
                </a:solidFill>
                <a:sym typeface="Wingdings"/>
              </a:rPr>
              <a:t> Help teams communicate better and promotes dialogue </a:t>
            </a:r>
            <a:endParaRPr lang="en-US" sz="1600">
              <a:solidFill>
                <a:schemeClr val="tx1">
                  <a:lumMod val="65000"/>
                  <a:lumOff val="35000"/>
                </a:schemeClr>
              </a:solidFill>
            </a:endParaRPr>
          </a:p>
          <a:p>
            <a:pPr>
              <a:spcAft>
                <a:spcPts val="0"/>
              </a:spcAft>
              <a:defRPr/>
            </a:pPr>
            <a:r>
              <a:rPr lang="en-US" sz="1600">
                <a:solidFill>
                  <a:schemeClr val="tx1">
                    <a:lumMod val="65000"/>
                    <a:lumOff val="35000"/>
                  </a:schemeClr>
                </a:solidFill>
              </a:rPr>
              <a:t>Establishing values = team working together </a:t>
            </a:r>
          </a:p>
          <a:p>
            <a:pPr>
              <a:spcAft>
                <a:spcPts val="0"/>
              </a:spcAft>
              <a:defRPr/>
            </a:pPr>
            <a:r>
              <a:rPr lang="en-US" sz="1600">
                <a:solidFill>
                  <a:schemeClr val="tx1">
                    <a:lumMod val="65000"/>
                    <a:lumOff val="35000"/>
                  </a:schemeClr>
                </a:solidFill>
              </a:rPr>
              <a:t>This stage in the Tuckman theory will establish  how group  will take decision, </a:t>
            </a:r>
            <a:r>
              <a:rPr lang="en-GB" sz="1600">
                <a:solidFill>
                  <a:schemeClr val="tx1">
                    <a:lumMod val="65000"/>
                    <a:lumOff val="35000"/>
                  </a:schemeClr>
                </a:solidFill>
              </a:rPr>
              <a:t>behaviour</a:t>
            </a:r>
            <a:r>
              <a:rPr lang="en-US" sz="1600">
                <a:solidFill>
                  <a:schemeClr val="tx1">
                    <a:lumMod val="65000"/>
                    <a:lumOff val="35000"/>
                  </a:schemeClr>
                </a:solidFill>
              </a:rPr>
              <a:t> pattern  the level of trust and openness to the each other .</a:t>
            </a:r>
          </a:p>
          <a:p>
            <a:pPr>
              <a:spcAft>
                <a:spcPts val="0"/>
              </a:spcAft>
              <a:defRPr/>
            </a:pPr>
            <a:endParaRPr lang="en-US" sz="1600">
              <a:solidFill>
                <a:schemeClr val="tx1">
                  <a:lumMod val="65000"/>
                  <a:lumOff val="35000"/>
                </a:schemeClr>
              </a:solidFill>
            </a:endParaRPr>
          </a:p>
          <a:p>
            <a:pPr marL="0" indent="0">
              <a:spcAft>
                <a:spcPts val="0"/>
              </a:spcAft>
              <a:buNone/>
              <a:defRPr/>
            </a:pPr>
            <a:endParaRPr lang="en-US" sz="1600">
              <a:solidFill>
                <a:schemeClr val="tx1">
                  <a:lumMod val="65000"/>
                  <a:lumOff val="35000"/>
                </a:schemeClr>
              </a:solidFill>
            </a:endParaRPr>
          </a:p>
          <a:p>
            <a:pPr marL="0" indent="0">
              <a:spcAft>
                <a:spcPts val="0"/>
              </a:spcAft>
              <a:buNone/>
              <a:defRPr/>
            </a:pPr>
            <a:endParaRPr lang="en-US" sz="1600">
              <a:solidFill>
                <a:schemeClr val="tx1">
                  <a:lumMod val="65000"/>
                  <a:lumOff val="3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CA904E5-9A52-46C5-A561-9EA241DB1827}"/>
              </a:ext>
            </a:extLst>
          </p:cNvPr>
          <p:cNvSpPr>
            <a:spLocks noGrp="1"/>
          </p:cNvSpPr>
          <p:nvPr>
            <p:ph type="title"/>
          </p:nvPr>
        </p:nvSpPr>
        <p:spPr/>
        <p:txBody>
          <a:bodyPr/>
          <a:lstStyle/>
          <a:p>
            <a:pPr eaLnBrk="1" hangingPunct="1"/>
            <a:endParaRPr lang="en-US" altLang="en-US"/>
          </a:p>
        </p:txBody>
      </p:sp>
      <p:sp>
        <p:nvSpPr>
          <p:cNvPr id="3" name="Content Placeholder 2">
            <a:extLst>
              <a:ext uri="{FF2B5EF4-FFF2-40B4-BE49-F238E27FC236}">
                <a16:creationId xmlns:a16="http://schemas.microsoft.com/office/drawing/2014/main" id="{076EEDDB-7241-437A-A86C-8BD4A7778D62}"/>
              </a:ext>
            </a:extLst>
          </p:cNvPr>
          <p:cNvSpPr>
            <a:spLocks noGrp="1"/>
          </p:cNvSpPr>
          <p:nvPr>
            <p:ph idx="1"/>
          </p:nvPr>
        </p:nvSpPr>
        <p:spPr/>
        <p:txBody>
          <a:bodyPr>
            <a:normAutofit fontScale="92500" lnSpcReduction="20000"/>
          </a:bodyPr>
          <a:lstStyle/>
          <a:p>
            <a:pPr marL="0" indent="0">
              <a:buNone/>
              <a:defRPr/>
            </a:pPr>
            <a:r>
              <a:rPr lang="en-US" altLang="en-US" sz="1600"/>
              <a:t>Stage 4: Performing </a:t>
            </a:r>
          </a:p>
          <a:p>
            <a:pPr marL="0" indent="0">
              <a:defRPr/>
            </a:pPr>
            <a:r>
              <a:rPr lang="en-US" altLang="en-US" sz="1600"/>
              <a:t>Culmination of all the previous stages</a:t>
            </a:r>
          </a:p>
          <a:p>
            <a:pPr marL="0" indent="0">
              <a:defRPr/>
            </a:pPr>
            <a:r>
              <a:rPr lang="en-US" altLang="en-US" sz="1600"/>
              <a:t>Team members understand and accept responsibilities and grow accustomed to each other’s personalities</a:t>
            </a:r>
          </a:p>
          <a:p>
            <a:pPr marL="0" indent="0">
              <a:defRPr/>
            </a:pPr>
            <a:r>
              <a:rPr lang="en-US" altLang="en-US" sz="1600"/>
              <a:t> Performing consist how the Leadership within the team is flexible and may shift among members in terms of who is most capable of solving a problem. “The team is more purposefully aware; the team knows clearly the purpose and why they are doing what they’re doing according </a:t>
            </a:r>
            <a:r>
              <a:rPr lang="en-US" altLang="en-US" sz="1600" err="1"/>
              <a:t>venturetembuilding</a:t>
            </a:r>
            <a:r>
              <a:rPr lang="en-US" altLang="en-US" sz="1600"/>
              <a:t> 2020</a:t>
            </a:r>
          </a:p>
          <a:p>
            <a:pPr marL="0" indent="0">
              <a:defRPr/>
            </a:pPr>
            <a:r>
              <a:rPr lang="en-US" altLang="en-US" sz="1600"/>
              <a:t>Consequently, team can work together,  focus should transition from people management to more work-related tasks.</a:t>
            </a:r>
          </a:p>
          <a:p>
            <a:pPr marL="0" indent="0">
              <a:defRPr/>
            </a:pPr>
            <a:r>
              <a:rPr lang="en-US" altLang="en-US" sz="1600"/>
              <a:t>There are no reasons for why the team shouldn’t be able to work together</a:t>
            </a:r>
          </a:p>
          <a:p>
            <a:pPr marL="0" indent="0">
              <a:defRPr/>
            </a:pPr>
            <a:r>
              <a:rPr lang="en-US" altLang="en-US" sz="1600"/>
              <a:t>Team members can put differences aside and execute the task in hand</a:t>
            </a:r>
          </a:p>
          <a:p>
            <a:pPr marL="0" indent="0">
              <a:defRPr/>
            </a:pPr>
            <a:r>
              <a:rPr lang="en-US" altLang="en-US" sz="1600"/>
              <a:t>With the preforming stage the group or individual is capable of operating to full potential , sine it difficulties and adjustment , leadership  contest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E23AAA6-7D10-4A81-841B-FC6855DF40A2}"/>
              </a:ext>
            </a:extLst>
          </p:cNvPr>
          <p:cNvSpPr>
            <a:spLocks noGrp="1"/>
          </p:cNvSpPr>
          <p:nvPr>
            <p:ph type="title"/>
          </p:nvPr>
        </p:nvSpPr>
        <p:spPr/>
        <p:txBody>
          <a:bodyPr/>
          <a:lstStyle/>
          <a:p>
            <a:pPr eaLnBrk="1" hangingPunct="1"/>
            <a:endParaRPr lang="en-US" altLang="en-US"/>
          </a:p>
        </p:txBody>
      </p:sp>
      <p:sp>
        <p:nvSpPr>
          <p:cNvPr id="3" name="Content Placeholder 2">
            <a:extLst>
              <a:ext uri="{FF2B5EF4-FFF2-40B4-BE49-F238E27FC236}">
                <a16:creationId xmlns:a16="http://schemas.microsoft.com/office/drawing/2014/main" id="{5317D88A-E955-44DB-A1FD-07563D248119}"/>
              </a:ext>
            </a:extLst>
          </p:cNvPr>
          <p:cNvSpPr>
            <a:spLocks noGrp="1"/>
          </p:cNvSpPr>
          <p:nvPr>
            <p:ph idx="1"/>
          </p:nvPr>
        </p:nvSpPr>
        <p:spPr>
          <a:xfrm>
            <a:off x="2547939" y="2297113"/>
            <a:ext cx="7610475" cy="4221162"/>
          </a:xfrm>
        </p:spPr>
        <p:txBody>
          <a:bodyPr rtlCol="0">
            <a:normAutofit/>
          </a:bodyPr>
          <a:lstStyle/>
          <a:p>
            <a:pPr marL="0" indent="0">
              <a:spcAft>
                <a:spcPts val="0"/>
              </a:spcAft>
              <a:buNone/>
              <a:defRPr/>
            </a:pPr>
            <a:r>
              <a:rPr lang="en-US" sz="1600">
                <a:solidFill>
                  <a:schemeClr val="tx1">
                    <a:lumMod val="65000"/>
                    <a:lumOff val="35000"/>
                  </a:schemeClr>
                </a:solidFill>
              </a:rPr>
              <a:t>Stage 5: Adjourning</a:t>
            </a:r>
          </a:p>
          <a:p>
            <a:pPr>
              <a:spcAft>
                <a:spcPts val="0"/>
              </a:spcAft>
              <a:defRPr/>
            </a:pPr>
            <a:r>
              <a:rPr lang="en-US" sz="1600">
                <a:solidFill>
                  <a:schemeClr val="tx1">
                    <a:lumMod val="65000"/>
                    <a:lumOff val="35000"/>
                  </a:schemeClr>
                </a:solidFill>
              </a:rPr>
              <a:t>Teams are often put together with an ending in sight </a:t>
            </a:r>
          </a:p>
          <a:p>
            <a:pPr>
              <a:spcAft>
                <a:spcPts val="0"/>
              </a:spcAft>
              <a:defRPr/>
            </a:pPr>
            <a:r>
              <a:rPr lang="en-US" sz="1600">
                <a:solidFill>
                  <a:schemeClr val="tx1">
                    <a:lumMod val="65000"/>
                    <a:lumOff val="35000"/>
                  </a:schemeClr>
                </a:solidFill>
              </a:rPr>
              <a:t>Represents the conclusion of the task and possible dismantlement of the team  you must remember as a team leader you may have to work with this group of individuals again and it will be much easier if people view your working relationship and past experiences positively.</a:t>
            </a:r>
          </a:p>
          <a:p>
            <a:pPr>
              <a:spcAft>
                <a:spcPts val="0"/>
              </a:spcAft>
              <a:defRPr/>
            </a:pPr>
            <a:r>
              <a:rPr lang="en-US" sz="1600">
                <a:solidFill>
                  <a:schemeClr val="tx1">
                    <a:lumMod val="65000"/>
                    <a:lumOff val="35000"/>
                  </a:schemeClr>
                </a:solidFill>
              </a:rPr>
              <a:t>Important to give back to the team by ending on a positive note and showing appreciation </a:t>
            </a:r>
          </a:p>
          <a:p>
            <a:pPr>
              <a:spcAft>
                <a:spcPts val="0"/>
              </a:spcAft>
              <a:defRPr/>
            </a:pPr>
            <a:r>
              <a:rPr lang="en-US" sz="1600">
                <a:solidFill>
                  <a:schemeClr val="tx1">
                    <a:lumMod val="65000"/>
                    <a:lumOff val="35000"/>
                  </a:schemeClr>
                </a:solidFill>
              </a:rPr>
              <a:t>Similarly to the first stage, social events tend to promote a happy ending   </a:t>
            </a:r>
          </a:p>
          <a:p>
            <a:pPr>
              <a:spcAft>
                <a:spcPts val="0"/>
              </a:spcAft>
              <a:defRPr/>
            </a:pPr>
            <a:r>
              <a:rPr lang="en-US" sz="1600">
                <a:solidFill>
                  <a:schemeClr val="tx1">
                    <a:lumMod val="65000"/>
                    <a:lumOff val="35000"/>
                  </a:schemeClr>
                </a:solidFill>
              </a:rPr>
              <a:t>Impossible to know for certain how different teams behave in each of these stages . Sometimes a negative  attitude towards competing  project</a:t>
            </a:r>
          </a:p>
          <a:p>
            <a:pPr>
              <a:spcAft>
                <a:spcPts val="0"/>
              </a:spcAft>
              <a:defRPr/>
            </a:pPr>
            <a:r>
              <a:rPr lang="en-US" sz="1600">
                <a:solidFill>
                  <a:schemeClr val="tx1">
                    <a:lumMod val="65000"/>
                    <a:lumOff val="35000"/>
                  </a:schemeClr>
                </a:solidFill>
              </a:rPr>
              <a:t>The model offers a good rationale on how to bring people together </a:t>
            </a:r>
          </a:p>
          <a:p>
            <a:pPr marL="0" indent="0">
              <a:spcAft>
                <a:spcPts val="0"/>
              </a:spcAft>
              <a:buNone/>
              <a:defRPr/>
            </a:pPr>
            <a:endParaRPr lang="en-US" sz="1600">
              <a:solidFill>
                <a:schemeClr val="tx1">
                  <a:lumMod val="65000"/>
                  <a:lumOff val="35000"/>
                </a:schemeClr>
              </a:solidFill>
            </a:endParaRPr>
          </a:p>
          <a:p>
            <a:pPr>
              <a:spcAft>
                <a:spcPts val="0"/>
              </a:spcAft>
              <a:defRPr/>
            </a:pPr>
            <a:endParaRPr lang="en-US" sz="1600">
              <a:solidFill>
                <a:schemeClr val="tx1">
                  <a:lumMod val="65000"/>
                  <a:lumOff val="35000"/>
                </a:schemeClr>
              </a:solidFill>
            </a:endParaRPr>
          </a:p>
          <a:p>
            <a:pPr>
              <a:spcAft>
                <a:spcPts val="0"/>
              </a:spcAft>
              <a:defRPr/>
            </a:pPr>
            <a:endParaRPr lang="en-US" sz="1600">
              <a:solidFill>
                <a:schemeClr val="tx1">
                  <a:lumMod val="65000"/>
                  <a:lumOff val="35000"/>
                </a:schemeClr>
              </a:solidFill>
            </a:endParaRPr>
          </a:p>
          <a:p>
            <a:pPr>
              <a:spcAft>
                <a:spcPts val="0"/>
              </a:spcAft>
              <a:defRPr/>
            </a:pPr>
            <a:endParaRPr lang="en-US" sz="1600">
              <a:solidFill>
                <a:schemeClr val="tx1">
                  <a:lumMod val="65000"/>
                  <a:lumOff val="3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B789A9C8-05C3-4CB0-B5F3-21A210295739}"/>
              </a:ext>
            </a:extLst>
          </p:cNvPr>
          <p:cNvSpPr>
            <a:spLocks noGrp="1"/>
          </p:cNvSpPr>
          <p:nvPr>
            <p:ph type="title"/>
          </p:nvPr>
        </p:nvSpPr>
        <p:spPr/>
        <p:txBody>
          <a:bodyPr/>
          <a:lstStyle/>
          <a:p>
            <a:pPr eaLnBrk="1" hangingPunct="1"/>
            <a:r>
              <a:rPr lang="en-US" altLang="en-US"/>
              <a:t>Stages of team development</a:t>
            </a:r>
          </a:p>
        </p:txBody>
      </p:sp>
      <p:sp>
        <p:nvSpPr>
          <p:cNvPr id="6" name="Content Placeholder 5">
            <a:extLst>
              <a:ext uri="{FF2B5EF4-FFF2-40B4-BE49-F238E27FC236}">
                <a16:creationId xmlns:a16="http://schemas.microsoft.com/office/drawing/2014/main" id="{0EF635B9-3D7E-43E4-94EF-0D404A6624B2}"/>
              </a:ext>
            </a:extLst>
          </p:cNvPr>
          <p:cNvSpPr>
            <a:spLocks noGrp="1"/>
          </p:cNvSpPr>
          <p:nvPr>
            <p:ph idx="1"/>
          </p:nvPr>
        </p:nvSpPr>
        <p:spPr/>
        <p:txBody>
          <a:bodyPr>
            <a:normAutofit fontScale="85000" lnSpcReduction="10000"/>
          </a:bodyPr>
          <a:lstStyle/>
          <a:p>
            <a:pPr marL="0" indent="0">
              <a:buNone/>
              <a:defRPr/>
            </a:pPr>
            <a:r>
              <a:rPr lang="en-US" altLang="en-US"/>
              <a:t>References:</a:t>
            </a:r>
          </a:p>
          <a:p>
            <a:pPr marL="0" indent="0">
              <a:defRPr/>
            </a:pPr>
            <a:r>
              <a:rPr lang="en-US" altLang="en-US" err="1"/>
              <a:t>MORGAN,Peter</a:t>
            </a:r>
            <a:r>
              <a:rPr lang="en-US" altLang="en-US"/>
              <a:t>; The Business Student’s Guide To Study and Employability </a:t>
            </a:r>
            <a:r>
              <a:rPr lang="mr-IN" altLang="en-US"/>
              <a:t>–</a:t>
            </a:r>
            <a:r>
              <a:rPr lang="en-US" altLang="en-US"/>
              <a:t> pages 210,211.</a:t>
            </a:r>
          </a:p>
          <a:p>
            <a:pPr marL="0" indent="0">
              <a:defRPr/>
            </a:pPr>
            <a:r>
              <a:rPr lang="en-US" altLang="en-US"/>
              <a:t> </a:t>
            </a:r>
            <a:r>
              <a:rPr lang="en-US" altLang="en-US" err="1"/>
              <a:t>Fons</a:t>
            </a:r>
            <a:r>
              <a:rPr lang="en-US" altLang="en-US"/>
              <a:t> C van Oord 2014 The Big Book of Team Building Paperback</a:t>
            </a:r>
          </a:p>
          <a:p>
            <a:pPr marL="0" indent="0">
              <a:defRPr/>
            </a:pPr>
            <a:r>
              <a:rPr lang="en-US" altLang="en-US"/>
              <a:t> understanding People management Kaplan publishing UK 2009 pg. 49</a:t>
            </a:r>
          </a:p>
          <a:p>
            <a:pPr marL="0" indent="0">
              <a:defRPr/>
            </a:pPr>
            <a:r>
              <a:rPr lang="en-US" altLang="en-US"/>
              <a:t> J. Richard Hackman  2002 Leading Teams: Setting the Stage for Great Performances 1st Edition</a:t>
            </a:r>
          </a:p>
          <a:p>
            <a:pPr marL="0" indent="0">
              <a:defRPr/>
            </a:pPr>
            <a:r>
              <a:rPr lang="en-GB">
                <a:hlinkClick r:id="rId2"/>
              </a:rPr>
              <a:t>https://www.teambuilding.co.uk/theory/Forming-Storming-Norming-Performing.html access 8 -7-2020</a:t>
            </a:r>
            <a:endParaRPr lang="en-GB"/>
          </a:p>
          <a:p>
            <a:pPr marL="0" indent="0">
              <a:defRPr/>
            </a:pPr>
            <a:r>
              <a:rPr lang="en-US" altLang="en-US">
                <a:hlinkClick r:id="rId3"/>
              </a:rPr>
              <a:t>https://ventureteambuilding.co.uk/forming-storming-norming-performing/#.XzGbRlqSnIU</a:t>
            </a:r>
            <a:r>
              <a:rPr lang="en-US" altLang="en-US"/>
              <a:t> access 8 7 2020</a:t>
            </a:r>
          </a:p>
          <a:p>
            <a:pPr marL="0" indent="0">
              <a:defRPr/>
            </a:pPr>
            <a:endParaRPr lang="en-US" altLang="en-US"/>
          </a:p>
          <a:p>
            <a:pPr marL="0" indent="0">
              <a:defRPr/>
            </a:pPr>
            <a:endParaRPr lang="en-US" altLang="en-US"/>
          </a:p>
          <a:p>
            <a:pPr marL="0" indent="0">
              <a:buNone/>
              <a:defRPr/>
            </a:pPr>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0">
            <a:extLst>
              <a:ext uri="{FF2B5EF4-FFF2-40B4-BE49-F238E27FC236}">
                <a16:creationId xmlns:a16="http://schemas.microsoft.com/office/drawing/2014/main" id="{9D0FF50E-4844-4852-B668-6583A837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777175"/>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5" name="Content Placeholder 2">
            <a:extLst>
              <a:ext uri="{FF2B5EF4-FFF2-40B4-BE49-F238E27FC236}">
                <a16:creationId xmlns:a16="http://schemas.microsoft.com/office/drawing/2014/main" id="{F9EB7CDD-23F5-4F0C-AC74-45F2567B612C}"/>
              </a:ext>
            </a:extLst>
          </p:cNvPr>
          <p:cNvGraphicFramePr>
            <a:graphicFrameLocks noGrp="1"/>
          </p:cNvGraphicFramePr>
          <p:nvPr>
            <p:ph idx="1"/>
            <p:extLst>
              <p:ext uri="{D42A27DB-BD31-4B8C-83A1-F6EECF244321}">
                <p14:modId xmlns:p14="http://schemas.microsoft.com/office/powerpoint/2010/main" val="3744326911"/>
              </p:ext>
            </p:extLst>
          </p:nvPr>
        </p:nvGraphicFramePr>
        <p:xfrm>
          <a:off x="550863" y="549275"/>
          <a:ext cx="11090276" cy="2771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5815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5" name="Freeform: Shape 13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34" name="Oval 13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9" name="Oval 13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1" name="Group 14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42" name="Freeform: Shape 14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Freeform: Shape 14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4" name="Oval 14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5" name="Oval 14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147" name="Rectangle 14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F9F10-BECB-4327-9A7D-BD7A40D49CF7}"/>
              </a:ext>
            </a:extLst>
          </p:cNvPr>
          <p:cNvSpPr>
            <a:spLocks noGrp="1"/>
          </p:cNvSpPr>
          <p:nvPr>
            <p:ph type="title"/>
          </p:nvPr>
        </p:nvSpPr>
        <p:spPr>
          <a:xfrm>
            <a:off x="8075614" y="549275"/>
            <a:ext cx="3565524" cy="3034657"/>
          </a:xfrm>
        </p:spPr>
        <p:txBody>
          <a:bodyPr vert="horz" wrap="square" lIns="0" tIns="0" rIns="0" bIns="0" rtlCol="0" anchor="b" anchorCtr="0">
            <a:normAutofit/>
          </a:bodyPr>
          <a:lstStyle/>
          <a:p>
            <a:pPr>
              <a:lnSpc>
                <a:spcPct val="100000"/>
              </a:lnSpc>
            </a:pPr>
            <a:r>
              <a:rPr lang="en-US" sz="4400"/>
              <a:t>A presentation on </a:t>
            </a:r>
            <a:br>
              <a:rPr lang="en-US" sz="4400"/>
            </a:br>
            <a:r>
              <a:rPr lang="en-US" sz="4400"/>
              <a:t>conflict management </a:t>
            </a:r>
          </a:p>
        </p:txBody>
      </p:sp>
      <p:pic>
        <p:nvPicPr>
          <p:cNvPr id="1026" name="Picture 2" descr="Image result for conflict">
            <a:extLst>
              <a:ext uri="{FF2B5EF4-FFF2-40B4-BE49-F238E27FC236}">
                <a16:creationId xmlns:a16="http://schemas.microsoft.com/office/drawing/2014/main" id="{0B0C760A-B773-40E9-A405-DE5349960C5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0864" y="1223768"/>
            <a:ext cx="6973888" cy="4412051"/>
          </a:xfrm>
          <a:custGeom>
            <a:avLst/>
            <a:gdLst/>
            <a:ahLst/>
            <a:cxnLst/>
            <a:rect l="l" t="t" r="r" b="b"/>
            <a:pathLst>
              <a:path w="6973888" h="5761037">
                <a:moveTo>
                  <a:pt x="0" y="0"/>
                </a:moveTo>
                <a:lnTo>
                  <a:pt x="6973888" y="0"/>
                </a:lnTo>
                <a:lnTo>
                  <a:pt x="6973888" y="5761037"/>
                </a:lnTo>
                <a:lnTo>
                  <a:pt x="0" y="5761037"/>
                </a:lnTo>
                <a:close/>
              </a:path>
            </a:pathLst>
          </a:custGeom>
          <a:noFill/>
          <a:extLst>
            <a:ext uri="{909E8E84-426E-40DD-AFC4-6F175D3DCCD1}">
              <a14:hiddenFill xmlns:a14="http://schemas.microsoft.com/office/drawing/2010/main">
                <a:solidFill>
                  <a:srgbClr val="FFFFFF"/>
                </a:solidFill>
              </a14:hiddenFill>
            </a:ext>
          </a:extLst>
        </p:spPr>
      </p:pic>
      <p:sp>
        <p:nvSpPr>
          <p:cNvPr id="149" name="Oval 148">
            <a:extLst>
              <a:ext uri="{FF2B5EF4-FFF2-40B4-BE49-F238E27FC236}">
                <a16:creationId xmlns:a16="http://schemas.microsoft.com/office/drawing/2014/main" id="{61B0F92C-925A-4D2E-839E-EB381378C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5000" y="4960218"/>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0698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85A3DB-B16D-4923-94E0-BABD4047AD9B}"/>
              </a:ext>
            </a:extLst>
          </p:cNvPr>
          <p:cNvSpPr>
            <a:spLocks noGrp="1"/>
          </p:cNvSpPr>
          <p:nvPr>
            <p:ph type="title"/>
          </p:nvPr>
        </p:nvSpPr>
        <p:spPr>
          <a:xfrm>
            <a:off x="8075612" y="549275"/>
            <a:ext cx="3565524" cy="1997855"/>
          </a:xfrm>
        </p:spPr>
        <p:txBody>
          <a:bodyPr wrap="square" anchor="b">
            <a:normAutofit/>
          </a:bodyPr>
          <a:lstStyle/>
          <a:p>
            <a:r>
              <a:rPr lang="en-US" dirty="0"/>
              <a:t>Conflict management </a:t>
            </a:r>
          </a:p>
        </p:txBody>
      </p:sp>
      <p:pic>
        <p:nvPicPr>
          <p:cNvPr id="5" name="Picture 4" descr="A picture containing table&#10;&#10;Description automatically generated">
            <a:extLst>
              <a:ext uri="{FF2B5EF4-FFF2-40B4-BE49-F238E27FC236}">
                <a16:creationId xmlns:a16="http://schemas.microsoft.com/office/drawing/2014/main" id="{780D0C91-B76F-408B-A0A6-EB1F65E7DE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64" y="1519900"/>
            <a:ext cx="6973882" cy="3818200"/>
          </a:xfrm>
          <a:custGeom>
            <a:avLst/>
            <a:gdLst/>
            <a:ahLst/>
            <a:cxnLst/>
            <a:rect l="l" t="t" r="r" b="b"/>
            <a:pathLst>
              <a:path w="6973882" h="5759451">
                <a:moveTo>
                  <a:pt x="0" y="0"/>
                </a:moveTo>
                <a:lnTo>
                  <a:pt x="6973882" y="0"/>
                </a:lnTo>
                <a:lnTo>
                  <a:pt x="6973882" y="5759451"/>
                </a:lnTo>
                <a:lnTo>
                  <a:pt x="0" y="5759451"/>
                </a:lnTo>
                <a:close/>
              </a:path>
            </a:pathLst>
          </a:custGeom>
        </p:spPr>
      </p:pic>
      <p:sp>
        <p:nvSpPr>
          <p:cNvPr id="3" name="Content Placeholder 2">
            <a:extLst>
              <a:ext uri="{FF2B5EF4-FFF2-40B4-BE49-F238E27FC236}">
                <a16:creationId xmlns:a16="http://schemas.microsoft.com/office/drawing/2014/main" id="{39E1C524-C918-49B2-8945-92645E2BF413}"/>
              </a:ext>
            </a:extLst>
          </p:cNvPr>
          <p:cNvSpPr>
            <a:spLocks noGrp="1"/>
          </p:cNvSpPr>
          <p:nvPr>
            <p:ph idx="1"/>
          </p:nvPr>
        </p:nvSpPr>
        <p:spPr>
          <a:xfrm>
            <a:off x="8075611" y="2677306"/>
            <a:ext cx="3565525" cy="3415519"/>
          </a:xfrm>
        </p:spPr>
        <p:txBody>
          <a:bodyPr anchor="t">
            <a:normAutofit/>
          </a:bodyPr>
          <a:lstStyle/>
          <a:p>
            <a:r>
              <a:rPr lang="en-US" sz="1600"/>
              <a:t>Conflict is not good or bad it is inevitable</a:t>
            </a:r>
          </a:p>
          <a:p>
            <a:r>
              <a:rPr lang="en-US" sz="1600"/>
              <a:t>When conflict is not resolved it lowers the chances of productivity and lower performances</a:t>
            </a:r>
          </a:p>
          <a:p>
            <a:r>
              <a:rPr lang="en-US" sz="1600"/>
              <a:t>To manage the conflict in the organization is termed as conflict management. </a:t>
            </a:r>
          </a:p>
        </p:txBody>
      </p:sp>
      <p:sp>
        <p:nvSpPr>
          <p:cNvPr id="12" name="Oval 11">
            <a:extLst>
              <a:ext uri="{FF2B5EF4-FFF2-40B4-BE49-F238E27FC236}">
                <a16:creationId xmlns:a16="http://schemas.microsoft.com/office/drawing/2014/main" id="{FD3E50C4-0603-4524-A349-442067B88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5125" y="44325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668072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15AFC-656C-42E8-9F08-926008BB753C}"/>
              </a:ext>
            </a:extLst>
          </p:cNvPr>
          <p:cNvSpPr>
            <a:spLocks noGrp="1"/>
          </p:cNvSpPr>
          <p:nvPr>
            <p:ph type="title"/>
          </p:nvPr>
        </p:nvSpPr>
        <p:spPr>
          <a:xfrm>
            <a:off x="550863" y="550800"/>
            <a:ext cx="7308850" cy="986400"/>
          </a:xfrm>
        </p:spPr>
        <p:txBody>
          <a:bodyPr wrap="square" anchor="ctr">
            <a:normAutofit/>
          </a:bodyPr>
          <a:lstStyle/>
          <a:p>
            <a:r>
              <a:rPr lang="en-US"/>
              <a:t>Symptoms of conflict </a:t>
            </a:r>
            <a:endParaRPr lang="en-US" dirty="0"/>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42091D3-B09A-4920-8E0B-7610A747F1E1}"/>
              </a:ext>
            </a:extLst>
          </p:cNvPr>
          <p:cNvGraphicFramePr>
            <a:graphicFrameLocks noGrp="1"/>
          </p:cNvGraphicFramePr>
          <p:nvPr>
            <p:ph idx="1"/>
            <p:extLst>
              <p:ext uri="{D42A27DB-BD31-4B8C-83A1-F6EECF244321}">
                <p14:modId xmlns:p14="http://schemas.microsoft.com/office/powerpoint/2010/main" val="658899374"/>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289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C1D60-8421-45F2-9EC7-D9286278ECAA}"/>
              </a:ext>
            </a:extLst>
          </p:cNvPr>
          <p:cNvSpPr>
            <a:spLocks noGrp="1"/>
          </p:cNvSpPr>
          <p:nvPr>
            <p:ph type="title"/>
          </p:nvPr>
        </p:nvSpPr>
        <p:spPr>
          <a:xfrm>
            <a:off x="550863" y="549275"/>
            <a:ext cx="3565525" cy="5543549"/>
          </a:xfrm>
        </p:spPr>
        <p:txBody>
          <a:bodyPr wrap="square" anchor="ctr">
            <a:normAutofit/>
          </a:bodyPr>
          <a:lstStyle/>
          <a:p>
            <a:r>
              <a:rPr lang="en-US" sz="4400"/>
              <a:t>Functional vs Dysfunctional </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F946445-817F-42B4-AB7F-DE96BC20DAA4}"/>
              </a:ext>
            </a:extLst>
          </p:cNvPr>
          <p:cNvGraphicFramePr>
            <a:graphicFrameLocks noGrp="1"/>
          </p:cNvGraphicFramePr>
          <p:nvPr>
            <p:ph idx="1"/>
            <p:extLst>
              <p:ext uri="{D42A27DB-BD31-4B8C-83A1-F6EECF244321}">
                <p14:modId xmlns:p14="http://schemas.microsoft.com/office/powerpoint/2010/main" val="90299194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0890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C6CA6-B17A-4A48-BF73-65AC5877A91C}"/>
              </a:ext>
            </a:extLst>
          </p:cNvPr>
          <p:cNvSpPr>
            <a:spLocks noGrp="1"/>
          </p:cNvSpPr>
          <p:nvPr>
            <p:ph type="title"/>
          </p:nvPr>
        </p:nvSpPr>
        <p:spPr>
          <a:xfrm>
            <a:off x="550863" y="549275"/>
            <a:ext cx="3565525" cy="5543549"/>
          </a:xfrm>
        </p:spPr>
        <p:txBody>
          <a:bodyPr wrap="square" anchor="ctr">
            <a:normAutofit/>
          </a:bodyPr>
          <a:lstStyle/>
          <a:p>
            <a:r>
              <a:rPr lang="en-US" sz="4400"/>
              <a:t>Functional consequences </a:t>
            </a:r>
            <a:br>
              <a:rPr lang="en-US" sz="4400"/>
            </a:br>
            <a:endParaRPr lang="en-US" sz="4400"/>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C671E3-EC1F-462D-A862-1747F94D1B1E}"/>
              </a:ext>
            </a:extLst>
          </p:cNvPr>
          <p:cNvGraphicFramePr>
            <a:graphicFrameLocks noGrp="1"/>
          </p:cNvGraphicFramePr>
          <p:nvPr>
            <p:ph idx="1"/>
            <p:extLst>
              <p:ext uri="{D42A27DB-BD31-4B8C-83A1-F6EECF244321}">
                <p14:modId xmlns:p14="http://schemas.microsoft.com/office/powerpoint/2010/main" val="267985326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406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A9C0A-C4EA-445B-839F-2182649233AB}"/>
              </a:ext>
            </a:extLst>
          </p:cNvPr>
          <p:cNvSpPr>
            <a:spLocks noGrp="1"/>
          </p:cNvSpPr>
          <p:nvPr>
            <p:ph type="title"/>
          </p:nvPr>
        </p:nvSpPr>
        <p:spPr>
          <a:xfrm>
            <a:off x="550863" y="4508500"/>
            <a:ext cx="4500562" cy="1562959"/>
          </a:xfrm>
        </p:spPr>
        <p:txBody>
          <a:bodyPr wrap="square" anchor="t">
            <a:normAutofit/>
          </a:bodyPr>
          <a:lstStyle/>
          <a:p>
            <a:r>
              <a:rPr lang="en-US" dirty="0"/>
              <a:t>Dysfunctional consequences </a:t>
            </a:r>
          </a:p>
        </p:txBody>
      </p:sp>
      <p:pic>
        <p:nvPicPr>
          <p:cNvPr id="5" name="Picture 4">
            <a:extLst>
              <a:ext uri="{FF2B5EF4-FFF2-40B4-BE49-F238E27FC236}">
                <a16:creationId xmlns:a16="http://schemas.microsoft.com/office/drawing/2014/main" id="{BD61B9F9-FA70-4378-ADB6-105DA74B8668}"/>
              </a:ext>
            </a:extLst>
          </p:cNvPr>
          <p:cNvPicPr>
            <a:picLocks noChangeAspect="1"/>
          </p:cNvPicPr>
          <p:nvPr/>
        </p:nvPicPr>
        <p:blipFill rotWithShape="1">
          <a:blip r:embed="rId2"/>
          <a:srcRect t="28594" b="16329"/>
          <a:stretch/>
        </p:blipFill>
        <p:spPr>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11" name="Oval 10">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60B155B-2CD8-4327-9267-944E559EA0C9}"/>
              </a:ext>
            </a:extLst>
          </p:cNvPr>
          <p:cNvSpPr>
            <a:spLocks noGrp="1"/>
          </p:cNvSpPr>
          <p:nvPr>
            <p:ph idx="1"/>
          </p:nvPr>
        </p:nvSpPr>
        <p:spPr>
          <a:xfrm>
            <a:off x="5267325" y="3962838"/>
            <a:ext cx="6373813" cy="2108622"/>
          </a:xfrm>
        </p:spPr>
        <p:txBody>
          <a:bodyPr anchor="t">
            <a:normAutofit/>
          </a:bodyPr>
          <a:lstStyle/>
          <a:p>
            <a:r>
              <a:rPr lang="en-US" sz="1600" dirty="0"/>
              <a:t>Preventing people from getting work done.</a:t>
            </a:r>
          </a:p>
          <a:p>
            <a:r>
              <a:rPr lang="en-US" sz="1600" dirty="0"/>
              <a:t> when personal feelings start to get hurt.</a:t>
            </a:r>
          </a:p>
          <a:p>
            <a:r>
              <a:rPr lang="en-US" sz="1600" dirty="0"/>
              <a:t>When it threatens the relationship; feelings are hurt. </a:t>
            </a:r>
          </a:p>
        </p:txBody>
      </p:sp>
    </p:spTree>
    <p:extLst>
      <p:ext uri="{BB962C8B-B14F-4D97-AF65-F5344CB8AC3E}">
        <p14:creationId xmlns:p14="http://schemas.microsoft.com/office/powerpoint/2010/main" val="1739180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R. Meredith Belbin">
            <a:extLst>
              <a:ext uri="{FF2B5EF4-FFF2-40B4-BE49-F238E27FC236}">
                <a16:creationId xmlns:a16="http://schemas.microsoft.com/office/drawing/2014/main" id="{7BAB502E-A863-884A-867E-3578B7528D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27" r="14999" b="-1"/>
          <a:stretch/>
        </p:blipFill>
        <p:spPr bwMode="auto">
          <a:xfrm>
            <a:off x="1" y="10"/>
            <a:ext cx="4212682" cy="688444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88A68AF1-213B-AD4A-AAE8-2AC146241490}"/>
              </a:ext>
            </a:extLst>
          </p:cNvPr>
          <p:cNvSpPr>
            <a:spLocks noGrp="1"/>
          </p:cNvSpPr>
          <p:nvPr>
            <p:ph type="title"/>
          </p:nvPr>
        </p:nvSpPr>
        <p:spPr>
          <a:xfrm>
            <a:off x="4553735" y="1434439"/>
            <a:ext cx="5699192" cy="279985"/>
          </a:xfrm>
        </p:spPr>
        <p:txBody>
          <a:bodyPr anchor="b">
            <a:normAutofit fontScale="90000"/>
          </a:bodyPr>
          <a:lstStyle/>
          <a:p>
            <a:r>
              <a:rPr lang="en-GB" sz="4000" dirty="0"/>
              <a:t>R. Meredith Belbin – Team/Group Development</a:t>
            </a:r>
          </a:p>
        </p:txBody>
      </p:sp>
      <p:sp>
        <p:nvSpPr>
          <p:cNvPr id="3" name="Content Placeholder 2">
            <a:extLst>
              <a:ext uri="{FF2B5EF4-FFF2-40B4-BE49-F238E27FC236}">
                <a16:creationId xmlns:a16="http://schemas.microsoft.com/office/drawing/2014/main" id="{B2C6265B-5831-6949-BFB1-BFDDE5CF34BF}"/>
              </a:ext>
            </a:extLst>
          </p:cNvPr>
          <p:cNvSpPr txBox="1">
            <a:spLocks/>
          </p:cNvSpPr>
          <p:nvPr/>
        </p:nvSpPr>
        <p:spPr>
          <a:xfrm>
            <a:off x="4553736" y="1649087"/>
            <a:ext cx="6798539" cy="1796716"/>
          </a:xfrm>
          <a:prstGeom prst="rect">
            <a:avLst/>
          </a:prstGeom>
        </p:spPr>
        <p:txBody>
          <a:bodyPr vert="horz" wrap="square" lIns="0" tIns="0" rIns="0" bIns="0" rtlCol="0">
            <a:normAutofit fontScale="92500" lnSpcReduction="10000"/>
          </a:bodyPr>
          <a:lstStyle>
            <a:lvl1pPr marL="0" indent="0" algn="l" defTabSz="914400" rtl="0" eaLnBrk="1" latinLnBrk="0" hangingPunct="1">
              <a:lnSpc>
                <a:spcPct val="110000"/>
              </a:lnSpc>
              <a:spcBef>
                <a:spcPts val="1000"/>
              </a:spcBef>
              <a:spcAft>
                <a:spcPts val="800"/>
              </a:spcAft>
              <a:buFont typeface="Arial" panose="020B0604020202020204" pitchFamily="34" charset="0"/>
              <a:buNone/>
              <a:defRPr sz="1600" kern="1200">
                <a:solidFill>
                  <a:schemeClr val="tx1">
                    <a:alpha val="60000"/>
                  </a:schemeClr>
                </a:solidFill>
                <a:latin typeface="+mn-lt"/>
                <a:ea typeface="+mn-ea"/>
                <a:cs typeface="+mn-cs"/>
              </a:defRPr>
            </a:lvl1pPr>
            <a:lvl2pPr marL="457200" indent="0" algn="l" defTabSz="914400" rtl="0" eaLnBrk="1" latinLnBrk="0" hangingPunct="1">
              <a:lnSpc>
                <a:spcPct val="110000"/>
              </a:lnSpc>
              <a:spcBef>
                <a:spcPts val="500"/>
              </a:spcBef>
              <a:spcAft>
                <a:spcPts val="800"/>
              </a:spcAft>
              <a:buFont typeface="Arial" panose="020B0604020202020204" pitchFamily="34" charset="0"/>
              <a:buNone/>
              <a:defRPr sz="2800" kern="1200">
                <a:solidFill>
                  <a:schemeClr val="tx1">
                    <a:alpha val="60000"/>
                  </a:schemeClr>
                </a:solidFill>
                <a:latin typeface="+mn-lt"/>
                <a:ea typeface="+mn-ea"/>
                <a:cs typeface="+mn-cs"/>
              </a:defRPr>
            </a:lvl2pPr>
            <a:lvl3pPr marL="914400" indent="0" algn="l" defTabSz="914400" rtl="0" eaLnBrk="1" latinLnBrk="0" hangingPunct="1">
              <a:lnSpc>
                <a:spcPct val="110000"/>
              </a:lnSpc>
              <a:spcBef>
                <a:spcPts val="500"/>
              </a:spcBef>
              <a:spcAft>
                <a:spcPts val="800"/>
              </a:spcAft>
              <a:buFont typeface="Arial" panose="020B0604020202020204" pitchFamily="34" charset="0"/>
              <a:buNone/>
              <a:defRPr sz="2400" kern="1200">
                <a:solidFill>
                  <a:schemeClr val="tx1">
                    <a:alpha val="60000"/>
                  </a:schemeClr>
                </a:solidFill>
                <a:latin typeface="+mn-lt"/>
                <a:ea typeface="+mn-ea"/>
                <a:cs typeface="+mn-cs"/>
              </a:defRPr>
            </a:lvl3pPr>
            <a:lvl4pPr marL="1371600" indent="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4pPr>
            <a:lvl5pPr marL="1828800" indent="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000"/>
              <a:t>Over the course of 9 years, </a:t>
            </a:r>
            <a:r>
              <a:rPr lang="en-US" sz="2000" b="1" u="sng"/>
              <a:t>Dr Meredith </a:t>
            </a:r>
            <a:r>
              <a:rPr lang="en-US" sz="2000" b="1" u="sng" dirty="0" err="1"/>
              <a:t>Belbin</a:t>
            </a:r>
            <a:r>
              <a:rPr lang="en-US" sz="2000" dirty="0"/>
              <a:t> carried out research regarding leaders in team collaborations. In doing so he analyzed the composition of teams in relation to their effectivity in fulfilling assigned tasks and asserted that there are different roles that are occupied in typical teams (The Team Roles Model According to Dr. Meredith </a:t>
            </a:r>
            <a:r>
              <a:rPr lang="en-US" sz="2000" dirty="0" err="1"/>
              <a:t>Belbin</a:t>
            </a:r>
            <a:r>
              <a:rPr lang="en-US" sz="2000" dirty="0"/>
              <a:t>, 2013).</a:t>
            </a:r>
          </a:p>
        </p:txBody>
      </p:sp>
      <p:sp>
        <p:nvSpPr>
          <p:cNvPr id="4" name="Content Placeholder 2">
            <a:extLst>
              <a:ext uri="{FF2B5EF4-FFF2-40B4-BE49-F238E27FC236}">
                <a16:creationId xmlns:a16="http://schemas.microsoft.com/office/drawing/2014/main" id="{E00DB482-D2AA-AD4F-B972-311A32A04F11}"/>
              </a:ext>
            </a:extLst>
          </p:cNvPr>
          <p:cNvSpPr txBox="1">
            <a:spLocks/>
          </p:cNvSpPr>
          <p:nvPr/>
        </p:nvSpPr>
        <p:spPr>
          <a:xfrm>
            <a:off x="4553734" y="3940436"/>
            <a:ext cx="6473583" cy="270833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He first noticed four traits for each role:</a:t>
            </a:r>
          </a:p>
          <a:p>
            <a:pPr>
              <a:buFontTx/>
              <a:buChar char="-"/>
            </a:pPr>
            <a:r>
              <a:rPr lang="en-US" sz="2000" dirty="0"/>
              <a:t>Intelligence</a:t>
            </a:r>
          </a:p>
          <a:p>
            <a:pPr>
              <a:buFontTx/>
              <a:buChar char="-"/>
            </a:pPr>
            <a:r>
              <a:rPr lang="en-US" sz="2000" dirty="0"/>
              <a:t>Dominance – a leader role type</a:t>
            </a:r>
          </a:p>
          <a:p>
            <a:pPr>
              <a:buFontTx/>
              <a:buChar char="-"/>
            </a:pPr>
            <a:r>
              <a:rPr lang="en-US" sz="2000" dirty="0"/>
              <a:t>Extroversion / Introversion</a:t>
            </a:r>
          </a:p>
          <a:p>
            <a:pPr>
              <a:buFontTx/>
              <a:buChar char="-"/>
            </a:pPr>
            <a:r>
              <a:rPr lang="en-US" sz="2000" dirty="0"/>
              <a:t>Stability / Anxiety.</a:t>
            </a:r>
          </a:p>
        </p:txBody>
      </p:sp>
    </p:spTree>
    <p:extLst>
      <p:ext uri="{BB962C8B-B14F-4D97-AF65-F5344CB8AC3E}">
        <p14:creationId xmlns:p14="http://schemas.microsoft.com/office/powerpoint/2010/main" val="282736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625E-8097-6E49-804E-285178FDCA96}"/>
              </a:ext>
            </a:extLst>
          </p:cNvPr>
          <p:cNvSpPr txBox="1">
            <a:spLocks noGrp="1"/>
          </p:cNvSpPr>
          <p:nvPr>
            <p:ph type="title"/>
          </p:nvPr>
        </p:nvSpPr>
        <p:spPr>
          <a:xfrm>
            <a:off x="929269" y="309757"/>
            <a:ext cx="9912194" cy="376298"/>
          </a:xfrm>
          <a:prstGeom prst="rect">
            <a:avLst/>
          </a:prstGeom>
        </p:spPr>
        <p:txBody>
          <a:bodyPr vert="horz" wrap="square" lIns="91440" tIns="45720" rIns="91440" bIns="45720" rtlCol="0" anchor="ctr" anchorCtr="0">
            <a:normAutofit fontScale="90000"/>
          </a:bodyPr>
          <a:lstStyle>
            <a:lvl1pPr algn="l" defTabSz="914400" rtl="0" eaLnBrk="1" latinLnBrk="0" hangingPunct="1">
              <a:lnSpc>
                <a:spcPct val="90000"/>
              </a:lnSpc>
              <a:spcBef>
                <a:spcPct val="0"/>
              </a:spcBef>
              <a:buNone/>
              <a:defRPr lang="en-US" sz="3200" kern="1200" dirty="0">
                <a:solidFill>
                  <a:schemeClr val="tx1"/>
                </a:solidFill>
                <a:latin typeface="+mj-lt"/>
                <a:ea typeface="+mj-ea"/>
                <a:cs typeface="+mj-cs"/>
              </a:defRPr>
            </a:lvl1pPr>
          </a:lstStyle>
          <a:p>
            <a:pPr algn="ctr"/>
            <a:r>
              <a:rPr lang="en-GB" dirty="0"/>
              <a:t>Team Roles (according to </a:t>
            </a:r>
            <a:r>
              <a:rPr lang="en-GB" dirty="0" err="1"/>
              <a:t>Belbin</a:t>
            </a:r>
            <a:r>
              <a:rPr lang="en-GB" dirty="0"/>
              <a:t>)</a:t>
            </a:r>
          </a:p>
        </p:txBody>
      </p:sp>
      <p:sp>
        <p:nvSpPr>
          <p:cNvPr id="4" name="Rectangle 3">
            <a:extLst>
              <a:ext uri="{FF2B5EF4-FFF2-40B4-BE49-F238E27FC236}">
                <a16:creationId xmlns:a16="http://schemas.microsoft.com/office/drawing/2014/main" id="{8726423A-17CE-874D-A713-EEB0813AA006}"/>
              </a:ext>
            </a:extLst>
          </p:cNvPr>
          <p:cNvSpPr/>
          <p:nvPr/>
        </p:nvSpPr>
        <p:spPr>
          <a:xfrm>
            <a:off x="0" y="761761"/>
            <a:ext cx="9494781" cy="646331"/>
          </a:xfrm>
          <a:prstGeom prst="rect">
            <a:avLst/>
          </a:prstGeom>
        </p:spPr>
        <p:txBody>
          <a:bodyPr wrap="square">
            <a:spAutoFit/>
          </a:bodyPr>
          <a:lstStyle/>
          <a:p>
            <a:r>
              <a:rPr lang="en-US" dirty="0"/>
              <a:t>Dr Meredith Belbin defines a team role as:</a:t>
            </a:r>
          </a:p>
          <a:p>
            <a:r>
              <a:rPr lang="en-US" i="1" u="sng" dirty="0"/>
              <a:t>"A tendency to behave, contribute and interrelate with others in a particular way." </a:t>
            </a:r>
            <a:endParaRPr lang="en-GB" i="1" u="sng" dirty="0"/>
          </a:p>
        </p:txBody>
      </p:sp>
      <p:sp>
        <p:nvSpPr>
          <p:cNvPr id="3" name="Content Placeholder 2">
            <a:extLst>
              <a:ext uri="{FF2B5EF4-FFF2-40B4-BE49-F238E27FC236}">
                <a16:creationId xmlns:a16="http://schemas.microsoft.com/office/drawing/2014/main" id="{40C6313E-B980-3741-9036-BB52CABD77A1}"/>
              </a:ext>
            </a:extLst>
          </p:cNvPr>
          <p:cNvSpPr txBox="1">
            <a:spLocks/>
          </p:cNvSpPr>
          <p:nvPr/>
        </p:nvSpPr>
        <p:spPr>
          <a:xfrm>
            <a:off x="191281" y="1557933"/>
            <a:ext cx="5923707" cy="2969402"/>
          </a:xfrm>
          <a:prstGeom prst="rect">
            <a:avLst/>
          </a:prstGeom>
        </p:spPr>
        <p:txBody>
          <a:bodyPr vert="horz" wrap="square" lIns="0" tIns="0" rIns="0" bIns="0" rtlCol="0" anchor="t">
            <a:normAutofit fontScale="70000" lnSpcReduction="20000"/>
          </a:bodyPr>
          <a:lstStyle>
            <a:lvl1pPr marL="0" indent="0" algn="l" defTabSz="914400" rtl="0" eaLnBrk="1" latinLnBrk="0" hangingPunct="1">
              <a:lnSpc>
                <a:spcPct val="110000"/>
              </a:lnSpc>
              <a:spcBef>
                <a:spcPts val="1000"/>
              </a:spcBef>
              <a:spcAft>
                <a:spcPts val="800"/>
              </a:spcAft>
              <a:buFont typeface="Arial" panose="020B0604020202020204" pitchFamily="34" charset="0"/>
              <a:buNone/>
              <a:defRPr sz="1600" kern="1200">
                <a:solidFill>
                  <a:schemeClr val="tx1">
                    <a:alpha val="60000"/>
                  </a:schemeClr>
                </a:solidFill>
                <a:latin typeface="+mn-lt"/>
                <a:ea typeface="+mn-ea"/>
                <a:cs typeface="+mn-cs"/>
              </a:defRPr>
            </a:lvl1pPr>
            <a:lvl2pPr marL="457200" indent="0" algn="l" defTabSz="914400" rtl="0" eaLnBrk="1" latinLnBrk="0" hangingPunct="1">
              <a:lnSpc>
                <a:spcPct val="110000"/>
              </a:lnSpc>
              <a:spcBef>
                <a:spcPts val="500"/>
              </a:spcBef>
              <a:spcAft>
                <a:spcPts val="800"/>
              </a:spcAft>
              <a:buFont typeface="Arial" panose="020B0604020202020204" pitchFamily="34" charset="0"/>
              <a:buNone/>
              <a:defRPr sz="2800" kern="1200">
                <a:solidFill>
                  <a:schemeClr val="tx1">
                    <a:alpha val="60000"/>
                  </a:schemeClr>
                </a:solidFill>
                <a:latin typeface="+mn-lt"/>
                <a:ea typeface="+mn-ea"/>
                <a:cs typeface="+mn-cs"/>
              </a:defRPr>
            </a:lvl2pPr>
            <a:lvl3pPr marL="914400" indent="0" algn="l" defTabSz="914400" rtl="0" eaLnBrk="1" latinLnBrk="0" hangingPunct="1">
              <a:lnSpc>
                <a:spcPct val="110000"/>
              </a:lnSpc>
              <a:spcBef>
                <a:spcPts val="500"/>
              </a:spcBef>
              <a:spcAft>
                <a:spcPts val="800"/>
              </a:spcAft>
              <a:buFont typeface="Arial" panose="020B0604020202020204" pitchFamily="34" charset="0"/>
              <a:buNone/>
              <a:defRPr sz="2400" kern="1200">
                <a:solidFill>
                  <a:schemeClr val="tx1">
                    <a:alpha val="60000"/>
                  </a:schemeClr>
                </a:solidFill>
                <a:latin typeface="+mn-lt"/>
                <a:ea typeface="+mn-ea"/>
                <a:cs typeface="+mn-cs"/>
              </a:defRPr>
            </a:lvl3pPr>
            <a:lvl4pPr marL="1371600" indent="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4pPr>
            <a:lvl5pPr marL="1828800" indent="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sz="2000" b="1" u="sng" dirty="0"/>
              <a:t>Action Oriented Roles</a:t>
            </a:r>
          </a:p>
          <a:p>
            <a:r>
              <a:rPr lang="en-GB" sz="2000" b="1" dirty="0"/>
              <a:t>Shaper (SH)</a:t>
            </a:r>
          </a:p>
          <a:p>
            <a:r>
              <a:rPr lang="en-GB" sz="2000" dirty="0"/>
              <a:t>The task leader</a:t>
            </a:r>
          </a:p>
          <a:p>
            <a:r>
              <a:rPr lang="en-GB" sz="2000" b="1" dirty="0"/>
              <a:t>Implementer (IMP)</a:t>
            </a:r>
          </a:p>
          <a:p>
            <a:r>
              <a:rPr lang="en-GB" sz="2000" dirty="0"/>
              <a:t>The workers putting a plan into action</a:t>
            </a:r>
          </a:p>
          <a:p>
            <a:r>
              <a:rPr lang="en-GB" sz="2000" b="1" dirty="0"/>
              <a:t>Completer / Finisher (CF)</a:t>
            </a:r>
          </a:p>
          <a:p>
            <a:r>
              <a:rPr lang="en-GB" sz="2000" dirty="0"/>
              <a:t>Checks every detail of the project</a:t>
            </a:r>
          </a:p>
          <a:p>
            <a:endParaRPr lang="en-GB" sz="2000" dirty="0"/>
          </a:p>
          <a:p>
            <a:endParaRPr lang="en-GB" sz="2000" dirty="0"/>
          </a:p>
        </p:txBody>
      </p:sp>
      <p:pic>
        <p:nvPicPr>
          <p:cNvPr id="6" name="Picture 5" descr="A screenshot of a cell phone&#10;&#10;Description automatically generated">
            <a:extLst>
              <a:ext uri="{FF2B5EF4-FFF2-40B4-BE49-F238E27FC236}">
                <a16:creationId xmlns:a16="http://schemas.microsoft.com/office/drawing/2014/main" id="{EEA26B13-55BB-FC4C-95E8-E2B921B230DF}"/>
              </a:ext>
            </a:extLst>
          </p:cNvPr>
          <p:cNvPicPr>
            <a:picLocks noChangeAspect="1"/>
          </p:cNvPicPr>
          <p:nvPr/>
        </p:nvPicPr>
        <p:blipFill rotWithShape="1">
          <a:blip r:embed="rId2">
            <a:extLst>
              <a:ext uri="{28A0092B-C50C-407E-A947-70E740481C1C}">
                <a14:useLocalDpi xmlns:a14="http://schemas.microsoft.com/office/drawing/2010/main" val="0"/>
              </a:ext>
            </a:extLst>
          </a:blip>
          <a:srcRect t="5494" b="62977"/>
          <a:stretch/>
        </p:blipFill>
        <p:spPr>
          <a:xfrm>
            <a:off x="9075664" y="3610558"/>
            <a:ext cx="4957102" cy="3140988"/>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7E878C06-2FD2-1D40-8836-EFB823F3BD05}"/>
              </a:ext>
            </a:extLst>
          </p:cNvPr>
          <p:cNvPicPr>
            <a:picLocks noChangeAspect="1"/>
          </p:cNvPicPr>
          <p:nvPr/>
        </p:nvPicPr>
        <p:blipFill rotWithShape="1">
          <a:blip r:embed="rId2">
            <a:extLst>
              <a:ext uri="{28A0092B-C50C-407E-A947-70E740481C1C}">
                <a14:useLocalDpi xmlns:a14="http://schemas.microsoft.com/office/drawing/2010/main" val="0"/>
              </a:ext>
            </a:extLst>
          </a:blip>
          <a:srcRect t="37902" b="31377"/>
          <a:stretch/>
        </p:blipFill>
        <p:spPr>
          <a:xfrm>
            <a:off x="6503897" y="1557933"/>
            <a:ext cx="5143534" cy="2278247"/>
          </a:xfrm>
          <a:prstGeom prst="rect">
            <a:avLst/>
          </a:prstGeom>
        </p:spPr>
      </p:pic>
      <p:sp>
        <p:nvSpPr>
          <p:cNvPr id="8" name="Content Placeholder 2">
            <a:extLst>
              <a:ext uri="{FF2B5EF4-FFF2-40B4-BE49-F238E27FC236}">
                <a16:creationId xmlns:a16="http://schemas.microsoft.com/office/drawing/2014/main" id="{3769EFF7-4140-7842-B7F5-0A8E1AC8FBD4}"/>
              </a:ext>
            </a:extLst>
          </p:cNvPr>
          <p:cNvSpPr txBox="1">
            <a:spLocks/>
          </p:cNvSpPr>
          <p:nvPr/>
        </p:nvSpPr>
        <p:spPr>
          <a:xfrm>
            <a:off x="5904887" y="3836180"/>
            <a:ext cx="5742544" cy="3549564"/>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u="sng" dirty="0"/>
              <a:t>Thought Oriented Roles</a:t>
            </a:r>
          </a:p>
          <a:p>
            <a:r>
              <a:rPr lang="en-GB" sz="2000" b="1" dirty="0"/>
              <a:t>Plant (PL)</a:t>
            </a:r>
          </a:p>
          <a:p>
            <a:pPr marL="0" indent="0">
              <a:buNone/>
            </a:pPr>
            <a:r>
              <a:rPr lang="en-GB" sz="2000" dirty="0"/>
              <a:t>The “ideas” person</a:t>
            </a:r>
          </a:p>
          <a:p>
            <a:r>
              <a:rPr lang="en-GB" sz="2000" b="1" dirty="0"/>
              <a:t>Monitor Evaluator (ME)</a:t>
            </a:r>
          </a:p>
          <a:p>
            <a:pPr marL="0" indent="0">
              <a:buNone/>
            </a:pPr>
            <a:r>
              <a:rPr lang="en-GB" sz="2000" dirty="0"/>
              <a:t>The analysist person</a:t>
            </a:r>
          </a:p>
          <a:p>
            <a:r>
              <a:rPr lang="en-GB" sz="2000" b="1" dirty="0"/>
              <a:t>Specialist (SP)</a:t>
            </a:r>
          </a:p>
          <a:p>
            <a:pPr marL="0" indent="0">
              <a:buNone/>
            </a:pPr>
            <a:r>
              <a:rPr lang="en-GB" sz="2000" dirty="0"/>
              <a:t>Provides specialized skills</a:t>
            </a:r>
          </a:p>
        </p:txBody>
      </p:sp>
      <p:sp>
        <p:nvSpPr>
          <p:cNvPr id="7" name="TextBox 6">
            <a:extLst>
              <a:ext uri="{FF2B5EF4-FFF2-40B4-BE49-F238E27FC236}">
                <a16:creationId xmlns:a16="http://schemas.microsoft.com/office/drawing/2014/main" id="{91F9FB5E-FFCF-6A41-89F6-C24728B215C7}"/>
              </a:ext>
            </a:extLst>
          </p:cNvPr>
          <p:cNvSpPr txBox="1"/>
          <p:nvPr/>
        </p:nvSpPr>
        <p:spPr>
          <a:xfrm>
            <a:off x="141507" y="6524165"/>
            <a:ext cx="5489575" cy="439738"/>
          </a:xfrm>
          <a:prstGeom prst="rect">
            <a:avLst/>
          </a:prstGeom>
          <a:noFill/>
        </p:spPr>
        <p:txBody>
          <a:bodyPr wrap="square" rtlCol="0" anchor="t">
            <a:normAutofit/>
          </a:bodyPr>
          <a:lstStyle/>
          <a:p>
            <a:pPr>
              <a:lnSpc>
                <a:spcPct val="90000"/>
              </a:lnSpc>
              <a:spcAft>
                <a:spcPts val="600"/>
              </a:spcAft>
            </a:pPr>
            <a:r>
              <a:rPr lang="en-GB" dirty="0"/>
              <a:t>Source: </a:t>
            </a:r>
            <a:r>
              <a:rPr lang="en-GB" dirty="0">
                <a:hlinkClick r:id="rId3"/>
              </a:rPr>
              <a:t>Belbin’s team roles</a:t>
            </a:r>
            <a:r>
              <a:rPr lang="en-GB" dirty="0"/>
              <a:t> (Team Roles At Work, 1993)</a:t>
            </a:r>
          </a:p>
        </p:txBody>
      </p:sp>
    </p:spTree>
    <p:extLst>
      <p:ext uri="{BB962C8B-B14F-4D97-AF65-F5344CB8AC3E}">
        <p14:creationId xmlns:p14="http://schemas.microsoft.com/office/powerpoint/2010/main" val="3161651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2" name="Freeform: Shape 11">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Oval 12">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Freeform: Shape 14">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7" name="Rectangle 1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007632C-6322-B843-B8EF-E9C414FDD09D}"/>
              </a:ext>
            </a:extLst>
          </p:cNvPr>
          <p:cNvSpPr txBox="1">
            <a:spLocks/>
          </p:cNvSpPr>
          <p:nvPr/>
        </p:nvSpPr>
        <p:spPr>
          <a:xfrm>
            <a:off x="550863" y="549275"/>
            <a:ext cx="5437185" cy="1997855"/>
          </a:xfrm>
          <a:prstGeom prst="rect">
            <a:avLst/>
          </a:prstGeom>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3200" kern="1200" dirty="0">
                <a:solidFill>
                  <a:schemeClr val="tx1"/>
                </a:solidFill>
                <a:latin typeface="+mj-lt"/>
                <a:ea typeface="+mj-ea"/>
                <a:cs typeface="+mj-cs"/>
              </a:defRPr>
            </a:lvl1pPr>
          </a:lstStyle>
          <a:p>
            <a:pPr>
              <a:lnSpc>
                <a:spcPct val="100000"/>
              </a:lnSpc>
              <a:spcAft>
                <a:spcPts val="600"/>
              </a:spcAft>
            </a:pPr>
            <a:r>
              <a:rPr lang="en-US" sz="4800"/>
              <a:t>Team Roles – People Oriented Roles</a:t>
            </a:r>
          </a:p>
        </p:txBody>
      </p:sp>
      <p:sp>
        <p:nvSpPr>
          <p:cNvPr id="2" name="Content Placeholder 2">
            <a:extLst>
              <a:ext uri="{FF2B5EF4-FFF2-40B4-BE49-F238E27FC236}">
                <a16:creationId xmlns:a16="http://schemas.microsoft.com/office/drawing/2014/main" id="{1CAA1A3E-9A70-B146-AF1E-0156B1CEA61E}"/>
              </a:ext>
            </a:extLst>
          </p:cNvPr>
          <p:cNvSpPr txBox="1">
            <a:spLocks/>
          </p:cNvSpPr>
          <p:nvPr/>
        </p:nvSpPr>
        <p:spPr>
          <a:xfrm>
            <a:off x="550863" y="2677306"/>
            <a:ext cx="5437187" cy="3415519"/>
          </a:xfrm>
          <a:prstGeom prst="rect">
            <a:avLst/>
          </a:prstGeom>
        </p:spPr>
        <p:txBody>
          <a:bodyPr vert="horz" wrap="square" lIns="0" tIns="0" rIns="0" bIns="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spcAft>
                <a:spcPts val="800"/>
              </a:spcAft>
            </a:pPr>
            <a:r>
              <a:rPr lang="en-US" sz="2000" b="1">
                <a:solidFill>
                  <a:schemeClr val="tx1">
                    <a:alpha val="60000"/>
                  </a:schemeClr>
                </a:solidFill>
              </a:rPr>
              <a:t>Coordinator (CO)</a:t>
            </a:r>
          </a:p>
          <a:p>
            <a:pPr marL="0">
              <a:lnSpc>
                <a:spcPct val="110000"/>
              </a:lnSpc>
              <a:spcAft>
                <a:spcPts val="800"/>
              </a:spcAft>
            </a:pPr>
            <a:r>
              <a:rPr lang="en-US" sz="2000">
                <a:solidFill>
                  <a:schemeClr val="tx1">
                    <a:alpha val="60000"/>
                  </a:schemeClr>
                </a:solidFill>
              </a:rPr>
              <a:t>The traditional team-leader.</a:t>
            </a:r>
          </a:p>
          <a:p>
            <a:pPr>
              <a:lnSpc>
                <a:spcPct val="110000"/>
              </a:lnSpc>
              <a:spcAft>
                <a:spcPts val="800"/>
              </a:spcAft>
            </a:pPr>
            <a:r>
              <a:rPr lang="en-US" sz="2000" b="1">
                <a:solidFill>
                  <a:schemeClr val="tx1">
                    <a:alpha val="60000"/>
                  </a:schemeClr>
                </a:solidFill>
              </a:rPr>
              <a:t>Team Worker (TW)</a:t>
            </a:r>
          </a:p>
          <a:p>
            <a:pPr marL="0">
              <a:lnSpc>
                <a:spcPct val="110000"/>
              </a:lnSpc>
              <a:spcAft>
                <a:spcPts val="800"/>
              </a:spcAft>
            </a:pPr>
            <a:r>
              <a:rPr lang="en-US" sz="2000">
                <a:solidFill>
                  <a:schemeClr val="tx1">
                    <a:alpha val="60000"/>
                  </a:schemeClr>
                </a:solidFill>
              </a:rPr>
              <a:t>Holds together the team in morale.</a:t>
            </a:r>
          </a:p>
          <a:p>
            <a:pPr>
              <a:lnSpc>
                <a:spcPct val="110000"/>
              </a:lnSpc>
              <a:spcAft>
                <a:spcPts val="800"/>
              </a:spcAft>
            </a:pPr>
            <a:r>
              <a:rPr lang="en-US" sz="2000" b="1">
                <a:solidFill>
                  <a:schemeClr val="tx1">
                    <a:alpha val="60000"/>
                  </a:schemeClr>
                </a:solidFill>
              </a:rPr>
              <a:t>Resource Investigator (RI)</a:t>
            </a:r>
          </a:p>
          <a:p>
            <a:pPr marL="0">
              <a:lnSpc>
                <a:spcPct val="110000"/>
              </a:lnSpc>
              <a:spcAft>
                <a:spcPts val="800"/>
              </a:spcAft>
            </a:pPr>
            <a:r>
              <a:rPr lang="en-US" sz="2000">
                <a:solidFill>
                  <a:schemeClr val="tx1">
                    <a:alpha val="60000"/>
                  </a:schemeClr>
                </a:solidFill>
              </a:rPr>
              <a:t>Resource management and negotiation.</a:t>
            </a:r>
          </a:p>
          <a:p>
            <a:pPr marL="0">
              <a:lnSpc>
                <a:spcPct val="110000"/>
              </a:lnSpc>
              <a:spcAft>
                <a:spcPts val="800"/>
              </a:spcAft>
            </a:pPr>
            <a:endParaRPr lang="en-US" sz="2000">
              <a:solidFill>
                <a:schemeClr val="tx1">
                  <a:alpha val="60000"/>
                </a:schemeClr>
              </a:solidFill>
            </a:endParaRPr>
          </a:p>
        </p:txBody>
      </p:sp>
      <p:pic>
        <p:nvPicPr>
          <p:cNvPr id="3" name="Picture 2" descr="The roles for People Oriented Roles.">
            <a:extLst>
              <a:ext uri="{FF2B5EF4-FFF2-40B4-BE49-F238E27FC236}">
                <a16:creationId xmlns:a16="http://schemas.microsoft.com/office/drawing/2014/main" id="{1B75C0BC-8C26-9343-9B32-A11309915C0D}"/>
              </a:ext>
            </a:extLst>
          </p:cNvPr>
          <p:cNvPicPr>
            <a:picLocks noChangeAspect="1"/>
          </p:cNvPicPr>
          <p:nvPr/>
        </p:nvPicPr>
        <p:blipFill rotWithShape="1">
          <a:blip r:embed="rId2">
            <a:extLst>
              <a:ext uri="{28A0092B-C50C-407E-A947-70E740481C1C}">
                <a14:useLocalDpi xmlns:a14="http://schemas.microsoft.com/office/drawing/2010/main" val="0"/>
              </a:ext>
            </a:extLst>
          </a:blip>
          <a:srcRect l="2253" t="68283" r="1" b="-1172"/>
          <a:stretch/>
        </p:blipFill>
        <p:spPr>
          <a:xfrm>
            <a:off x="6924675" y="2231934"/>
            <a:ext cx="4713922" cy="2394132"/>
          </a:xfrm>
          <a:custGeom>
            <a:avLst/>
            <a:gdLst/>
            <a:ahLst/>
            <a:cxnLst/>
            <a:rect l="l" t="t" r="r" b="b"/>
            <a:pathLst>
              <a:path w="4713922" h="5759450">
                <a:moveTo>
                  <a:pt x="0" y="0"/>
                </a:moveTo>
                <a:lnTo>
                  <a:pt x="4713922" y="0"/>
                </a:lnTo>
                <a:lnTo>
                  <a:pt x="4713922" y="5759450"/>
                </a:lnTo>
                <a:lnTo>
                  <a:pt x="0" y="5759450"/>
                </a:lnTo>
                <a:close/>
              </a:path>
            </a:pathLst>
          </a:custGeom>
        </p:spPr>
      </p:pic>
    </p:spTree>
    <p:extLst>
      <p:ext uri="{BB962C8B-B14F-4D97-AF65-F5344CB8AC3E}">
        <p14:creationId xmlns:p14="http://schemas.microsoft.com/office/powerpoint/2010/main" val="804550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4195D92-EF60-4B40-86CB-7FF8EADF530F}"/>
              </a:ext>
            </a:extLst>
          </p:cNvPr>
          <p:cNvSpPr/>
          <p:nvPr/>
        </p:nvSpPr>
        <p:spPr>
          <a:xfrm>
            <a:off x="838200" y="1470128"/>
            <a:ext cx="10293135" cy="646331"/>
          </a:xfrm>
          <a:prstGeom prst="rect">
            <a:avLst/>
          </a:prstGeom>
        </p:spPr>
        <p:txBody>
          <a:bodyPr wrap="square">
            <a:spAutoFit/>
          </a:bodyPr>
          <a:lstStyle/>
          <a:p>
            <a:r>
              <a:rPr lang="en-US" dirty="0"/>
              <a:t>The theory suggests that successful leadership is achieved by selecting the right leadership style, based on followers’ needs. According to the theory, there are four leadership styles the leader can take.</a:t>
            </a:r>
            <a:endParaRPr lang="en-GB" dirty="0"/>
          </a:p>
        </p:txBody>
      </p:sp>
      <p:sp>
        <p:nvSpPr>
          <p:cNvPr id="2" name="Title 1">
            <a:extLst>
              <a:ext uri="{FF2B5EF4-FFF2-40B4-BE49-F238E27FC236}">
                <a16:creationId xmlns:a16="http://schemas.microsoft.com/office/drawing/2014/main" id="{03EA6C56-9EA9-FE45-8386-083209DC385A}"/>
              </a:ext>
            </a:extLst>
          </p:cNvPr>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t>Paul Hersey and Ken Blanchard - Leadership Roles</a:t>
            </a:r>
            <a:endParaRPr lang="en-GB" sz="4000" dirty="0"/>
          </a:p>
        </p:txBody>
      </p:sp>
      <p:pic>
        <p:nvPicPr>
          <p:cNvPr id="3" name="Picture 2">
            <a:extLst>
              <a:ext uri="{FF2B5EF4-FFF2-40B4-BE49-F238E27FC236}">
                <a16:creationId xmlns:a16="http://schemas.microsoft.com/office/drawing/2014/main" id="{8EB43E3D-D86A-2343-82C0-46F5A62C0E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735" y="2116459"/>
            <a:ext cx="4261420" cy="4563620"/>
          </a:xfrm>
          <a:prstGeom prst="rect">
            <a:avLst/>
          </a:prstGeom>
        </p:spPr>
      </p:pic>
      <p:sp>
        <p:nvSpPr>
          <p:cNvPr id="4" name="Content Placeholder 2">
            <a:extLst>
              <a:ext uri="{FF2B5EF4-FFF2-40B4-BE49-F238E27FC236}">
                <a16:creationId xmlns:a16="http://schemas.microsoft.com/office/drawing/2014/main" id="{3951E5E2-78E8-394C-842F-CA2C9AEC0EF1}"/>
              </a:ext>
            </a:extLst>
          </p:cNvPr>
          <p:cNvSpPr txBox="1">
            <a:spLocks/>
          </p:cNvSpPr>
          <p:nvPr/>
        </p:nvSpPr>
        <p:spPr>
          <a:xfrm>
            <a:off x="4877155" y="2521461"/>
            <a:ext cx="7314844" cy="431577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Style 4 – Delegating</a:t>
            </a:r>
          </a:p>
          <a:p>
            <a:pPr marL="0" indent="0">
              <a:buFont typeface="Arial" panose="020B0604020202020204" pitchFamily="34" charset="0"/>
              <a:buNone/>
            </a:pPr>
            <a:r>
              <a:rPr lang="en-GB" dirty="0"/>
              <a:t>Team is independent and leader has little input</a:t>
            </a:r>
          </a:p>
          <a:p>
            <a:r>
              <a:rPr lang="en-GB" b="1" dirty="0"/>
              <a:t>Style 3 – Participating</a:t>
            </a:r>
          </a:p>
          <a:p>
            <a:pPr marL="0" indent="0">
              <a:buFont typeface="Arial" panose="020B0604020202020204" pitchFamily="34" charset="0"/>
              <a:buNone/>
            </a:pPr>
            <a:r>
              <a:rPr lang="en-US" dirty="0"/>
              <a:t>Leader and follower share in decision making</a:t>
            </a:r>
            <a:endParaRPr lang="en-GB" dirty="0"/>
          </a:p>
          <a:p>
            <a:r>
              <a:rPr lang="en-GB" b="1" dirty="0"/>
              <a:t>Style 2 – Selling</a:t>
            </a:r>
          </a:p>
          <a:p>
            <a:pPr marL="0" indent="0">
              <a:buFont typeface="Arial" panose="020B0604020202020204" pitchFamily="34" charset="0"/>
              <a:buNone/>
            </a:pPr>
            <a:r>
              <a:rPr lang="en-GB" dirty="0"/>
              <a:t>Selling the idea</a:t>
            </a:r>
          </a:p>
          <a:p>
            <a:r>
              <a:rPr lang="en-GB" b="1" dirty="0">
                <a:solidFill>
                  <a:prstClr val="black"/>
                </a:solidFill>
              </a:rPr>
              <a:t>Style 1 – Telling</a:t>
            </a:r>
          </a:p>
          <a:p>
            <a:pPr marL="0" indent="0">
              <a:buFont typeface="Arial" panose="020B0604020202020204" pitchFamily="34" charset="0"/>
              <a:buNone/>
            </a:pPr>
            <a:r>
              <a:rPr lang="en-GB" dirty="0">
                <a:solidFill>
                  <a:prstClr val="black"/>
                </a:solidFill>
              </a:rPr>
              <a:t>“I give the task, you do it” type of leading</a:t>
            </a:r>
          </a:p>
        </p:txBody>
      </p:sp>
    </p:spTree>
    <p:extLst>
      <p:ext uri="{BB962C8B-B14F-4D97-AF65-F5344CB8AC3E}">
        <p14:creationId xmlns:p14="http://schemas.microsoft.com/office/powerpoint/2010/main" val="3977289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B7F8E43-B1F7-8249-8EB2-70A06F57E70B}"/>
              </a:ext>
            </a:extLst>
          </p:cNvPr>
          <p:cNvSpPr txBox="1">
            <a:spLocks/>
          </p:cNvSpPr>
          <p:nvPr/>
        </p:nvSpPr>
        <p:spPr>
          <a:xfrm>
            <a:off x="648930" y="-9601"/>
            <a:ext cx="10202612" cy="1019058"/>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t>Leadership Roles -  Readiness Level</a:t>
            </a:r>
          </a:p>
        </p:txBody>
      </p:sp>
      <p:sp>
        <p:nvSpPr>
          <p:cNvPr id="2" name="Rectangle 1">
            <a:extLst>
              <a:ext uri="{FF2B5EF4-FFF2-40B4-BE49-F238E27FC236}">
                <a16:creationId xmlns:a16="http://schemas.microsoft.com/office/drawing/2014/main" id="{B37870AD-4D89-714C-B072-F3D440293831}"/>
              </a:ext>
            </a:extLst>
          </p:cNvPr>
          <p:cNvSpPr/>
          <p:nvPr/>
        </p:nvSpPr>
        <p:spPr>
          <a:xfrm>
            <a:off x="763231" y="680098"/>
            <a:ext cx="10737242" cy="646331"/>
          </a:xfrm>
          <a:prstGeom prst="rect">
            <a:avLst/>
          </a:prstGeom>
        </p:spPr>
        <p:txBody>
          <a:bodyPr wrap="square">
            <a:spAutoFit/>
          </a:bodyPr>
          <a:lstStyle/>
          <a:p>
            <a:r>
              <a:rPr lang="en-US" dirty="0"/>
              <a:t>Readiness is based on the competency (the capability of the member) and willingness of the followers. The levels are split into four categories:</a:t>
            </a:r>
            <a:endParaRPr lang="en-GB" dirty="0"/>
          </a:p>
        </p:txBody>
      </p:sp>
      <p:sp>
        <p:nvSpPr>
          <p:cNvPr id="5" name="Content Placeholder 2">
            <a:extLst>
              <a:ext uri="{FF2B5EF4-FFF2-40B4-BE49-F238E27FC236}">
                <a16:creationId xmlns:a16="http://schemas.microsoft.com/office/drawing/2014/main" id="{5BCE810B-F63D-CB46-B3D9-71689344B145}"/>
              </a:ext>
            </a:extLst>
          </p:cNvPr>
          <p:cNvSpPr txBox="1">
            <a:spLocks/>
          </p:cNvSpPr>
          <p:nvPr/>
        </p:nvSpPr>
        <p:spPr>
          <a:xfrm>
            <a:off x="353534" y="1699156"/>
            <a:ext cx="7421345" cy="1739444"/>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b="1" dirty="0"/>
              <a:t>R4 – Competent and Willing</a:t>
            </a:r>
          </a:p>
          <a:p>
            <a:pPr marL="0" indent="0">
              <a:buFont typeface="Arial" panose="020B0604020202020204" pitchFamily="34" charset="0"/>
              <a:buNone/>
            </a:pPr>
            <a:r>
              <a:rPr lang="en-GB" sz="3600" dirty="0"/>
              <a:t>Self-reliant achiever</a:t>
            </a:r>
          </a:p>
          <a:p>
            <a:r>
              <a:rPr lang="en-GB" sz="3600" b="1" dirty="0"/>
              <a:t>R3 – Competent but Unwilling</a:t>
            </a:r>
          </a:p>
          <a:p>
            <a:pPr marL="0" indent="0">
              <a:buFont typeface="Arial" panose="020B0604020202020204" pitchFamily="34" charset="0"/>
              <a:buNone/>
            </a:pPr>
            <a:r>
              <a:rPr lang="en-GB" sz="3600" dirty="0"/>
              <a:t>Capable but cautious member</a:t>
            </a:r>
          </a:p>
          <a:p>
            <a:r>
              <a:rPr lang="en-GB" sz="3600" b="1" dirty="0"/>
              <a:t>R2 – Incompetent but Willing</a:t>
            </a:r>
          </a:p>
          <a:p>
            <a:pPr marL="0" indent="0">
              <a:buFont typeface="Arial" panose="020B0604020202020204" pitchFamily="34" charset="0"/>
              <a:buNone/>
            </a:pPr>
            <a:r>
              <a:rPr lang="en-GB" sz="3600" dirty="0"/>
              <a:t>An enthusiastic beginner</a:t>
            </a:r>
          </a:p>
          <a:p>
            <a:r>
              <a:rPr lang="en-GB" sz="3600" b="1" dirty="0"/>
              <a:t>R1 – Incompetent and Unwilling</a:t>
            </a:r>
          </a:p>
          <a:p>
            <a:pPr marL="0" indent="0">
              <a:buFont typeface="Arial" panose="020B0604020202020204" pitchFamily="34" charset="0"/>
              <a:buNone/>
            </a:pPr>
            <a:r>
              <a:rPr lang="en-US" sz="3600" dirty="0"/>
              <a:t>A disillusioned learner</a:t>
            </a:r>
            <a:endParaRPr lang="en-GB" sz="3600" dirty="0"/>
          </a:p>
        </p:txBody>
      </p:sp>
      <p:pic>
        <p:nvPicPr>
          <p:cNvPr id="4" name="Picture 3" descr="A screenshot of a cell phone&#10;&#10;Description automatically generated">
            <a:extLst>
              <a:ext uri="{FF2B5EF4-FFF2-40B4-BE49-F238E27FC236}">
                <a16:creationId xmlns:a16="http://schemas.microsoft.com/office/drawing/2014/main" id="{C89DE457-8115-2A49-9480-A19B54D07EC7}"/>
              </a:ext>
            </a:extLst>
          </p:cNvPr>
          <p:cNvPicPr>
            <a:picLocks noChangeAspect="1"/>
          </p:cNvPicPr>
          <p:nvPr/>
        </p:nvPicPr>
        <p:blipFill rotWithShape="1">
          <a:blip r:embed="rId2">
            <a:extLst>
              <a:ext uri="{28A0092B-C50C-407E-A947-70E740481C1C}">
                <a14:useLocalDpi xmlns:a14="http://schemas.microsoft.com/office/drawing/2010/main" val="0"/>
              </a:ext>
            </a:extLst>
          </a:blip>
          <a:srcRect l="28" t="10874" r="2122" b="5161"/>
          <a:stretch/>
        </p:blipFill>
        <p:spPr>
          <a:xfrm>
            <a:off x="7774879" y="1421909"/>
            <a:ext cx="4180833" cy="4755993"/>
          </a:xfrm>
          <a:prstGeom prst="rect">
            <a:avLst/>
          </a:prstGeom>
          <a:effectLst/>
        </p:spPr>
      </p:pic>
    </p:spTree>
    <p:extLst>
      <p:ext uri="{BB962C8B-B14F-4D97-AF65-F5344CB8AC3E}">
        <p14:creationId xmlns:p14="http://schemas.microsoft.com/office/powerpoint/2010/main" val="3181092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4F1CBC-874D-F24F-AA5C-C67559A01E09}"/>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References</a:t>
            </a:r>
            <a:endParaRPr lang="en-GB" dirty="0"/>
          </a:p>
        </p:txBody>
      </p:sp>
      <p:sp>
        <p:nvSpPr>
          <p:cNvPr id="2" name="Content Placeholder 2">
            <a:extLst>
              <a:ext uri="{FF2B5EF4-FFF2-40B4-BE49-F238E27FC236}">
                <a16:creationId xmlns:a16="http://schemas.microsoft.com/office/drawing/2014/main" id="{E3C7D0F0-8C55-5542-8448-49415C262329}"/>
              </a:ext>
            </a:extLst>
          </p:cNvPr>
          <p:cNvSpPr txBox="1">
            <a:spLocks/>
          </p:cNvSpPr>
          <p:nvPr/>
        </p:nvSpPr>
        <p:spPr>
          <a:xfrm>
            <a:off x="838200" y="1825625"/>
            <a:ext cx="10515600" cy="4351338"/>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 Team Role Theory </a:t>
            </a:r>
            <a:r>
              <a:rPr lang="en-GB" dirty="0">
                <a:hlinkClick r:id="rId2"/>
              </a:rPr>
              <a:t>https://</a:t>
            </a:r>
            <a:r>
              <a:rPr lang="en-GB" dirty="0" err="1">
                <a:hlinkClick r:id="rId2"/>
              </a:rPr>
              <a:t>www.ifm.eng.cam.ac.uk</a:t>
            </a:r>
            <a:r>
              <a:rPr lang="en-GB" dirty="0">
                <a:hlinkClick r:id="rId2"/>
              </a:rPr>
              <a:t>/research/dmg/tools-and-techniques/</a:t>
            </a:r>
            <a:r>
              <a:rPr lang="en-GB" dirty="0" err="1">
                <a:hlinkClick r:id="rId2"/>
              </a:rPr>
              <a:t>belbins-team-roles</a:t>
            </a:r>
            <a:r>
              <a:rPr lang="en-GB" dirty="0">
                <a:hlinkClick r:id="rId2"/>
              </a:rPr>
              <a:t>/</a:t>
            </a:r>
            <a:endParaRPr lang="en-GB" dirty="0"/>
          </a:p>
          <a:p>
            <a:r>
              <a:rPr lang="en-GB" dirty="0">
                <a:hlinkClick r:id="rId3"/>
              </a:rPr>
              <a:t>https://www.businesscoaching.co.uk/files/belbin_team_role_theories.pdf</a:t>
            </a:r>
            <a:endParaRPr lang="en-GB" dirty="0"/>
          </a:p>
          <a:p>
            <a:r>
              <a:rPr lang="en-GB" dirty="0"/>
              <a:t>Leadership Roles</a:t>
            </a:r>
          </a:p>
          <a:p>
            <a:r>
              <a:rPr lang="en-GB" dirty="0">
                <a:hlinkClick r:id="rId4"/>
              </a:rPr>
              <a:t>https://</a:t>
            </a:r>
            <a:r>
              <a:rPr lang="en-GB" dirty="0" err="1">
                <a:hlinkClick r:id="rId4"/>
              </a:rPr>
              <a:t>www.verywellmind.com</a:t>
            </a:r>
            <a:r>
              <a:rPr lang="en-GB" dirty="0">
                <a:hlinkClick r:id="rId4"/>
              </a:rPr>
              <a:t>/what-is-the-situational-theory-of-leadership-2795321</a:t>
            </a:r>
            <a:endParaRPr lang="en-GB" dirty="0"/>
          </a:p>
          <a:p>
            <a:r>
              <a:rPr lang="en-GB" dirty="0">
                <a:hlinkClick r:id="rId5"/>
              </a:rPr>
              <a:t>https://</a:t>
            </a:r>
            <a:r>
              <a:rPr lang="en-GB" dirty="0" err="1">
                <a:hlinkClick r:id="rId5"/>
              </a:rPr>
              <a:t>www.investopedia.com</a:t>
            </a:r>
            <a:r>
              <a:rPr lang="en-GB" dirty="0">
                <a:hlinkClick r:id="rId5"/>
              </a:rPr>
              <a:t>/terms/h/hersey-and-blanchard-model.asp</a:t>
            </a:r>
            <a:endParaRPr lang="en-GB" dirty="0"/>
          </a:p>
          <a:p>
            <a:r>
              <a:rPr lang="en-GB" dirty="0">
                <a:hlinkClick r:id="rId6"/>
              </a:rPr>
              <a:t>https://</a:t>
            </a:r>
            <a:r>
              <a:rPr lang="en-GB" dirty="0" err="1">
                <a:hlinkClick r:id="rId6"/>
              </a:rPr>
              <a:t>www.learnmanagement2.com</a:t>
            </a:r>
            <a:r>
              <a:rPr lang="en-GB" dirty="0">
                <a:hlinkClick r:id="rId6"/>
              </a:rPr>
              <a:t>/</a:t>
            </a:r>
            <a:r>
              <a:rPr lang="en-GB" dirty="0" err="1">
                <a:hlinkClick r:id="rId6"/>
              </a:rPr>
              <a:t>Herseyblanchard.htm</a:t>
            </a:r>
            <a:endParaRPr lang="en-GB" dirty="0"/>
          </a:p>
        </p:txBody>
      </p:sp>
    </p:spTree>
    <p:extLst>
      <p:ext uri="{BB962C8B-B14F-4D97-AF65-F5344CB8AC3E}">
        <p14:creationId xmlns:p14="http://schemas.microsoft.com/office/powerpoint/2010/main" val="33645191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FD826A-7F55-42EF-A635-4547BD4F92A9}"/>
              </a:ext>
            </a:extLst>
          </p:cNvPr>
          <p:cNvSpPr txBox="1"/>
          <p:nvPr/>
        </p:nvSpPr>
        <p:spPr>
          <a:xfrm>
            <a:off x="3505200" y="680720"/>
            <a:ext cx="6654800" cy="646331"/>
          </a:xfrm>
          <a:prstGeom prst="rect">
            <a:avLst/>
          </a:prstGeom>
          <a:noFill/>
        </p:spPr>
        <p:txBody>
          <a:bodyPr wrap="square">
            <a:spAutoFit/>
          </a:bodyPr>
          <a:lstStyle/>
          <a:p>
            <a:r>
              <a:rPr lang="ro-RO" sz="3600" dirty="0"/>
              <a:t>Successful Team Development</a:t>
            </a:r>
            <a:endParaRPr lang="en-US" sz="3600" dirty="0"/>
          </a:p>
        </p:txBody>
      </p:sp>
      <p:sp>
        <p:nvSpPr>
          <p:cNvPr id="5" name="TextBox 4">
            <a:extLst>
              <a:ext uri="{FF2B5EF4-FFF2-40B4-BE49-F238E27FC236}">
                <a16:creationId xmlns:a16="http://schemas.microsoft.com/office/drawing/2014/main" id="{861FEB5E-9502-4493-A1C9-BEEA4ED6C791}"/>
              </a:ext>
            </a:extLst>
          </p:cNvPr>
          <p:cNvSpPr txBox="1"/>
          <p:nvPr/>
        </p:nvSpPr>
        <p:spPr>
          <a:xfrm>
            <a:off x="2092960" y="2360414"/>
            <a:ext cx="6096000" cy="369332"/>
          </a:xfrm>
          <a:prstGeom prst="rect">
            <a:avLst/>
          </a:prstGeom>
          <a:noFill/>
        </p:spPr>
        <p:txBody>
          <a:bodyPr wrap="square">
            <a:spAutoFit/>
          </a:bodyPr>
          <a:lstStyle/>
          <a:p>
            <a:r>
              <a:rPr lang="ro-RO" dirty="0"/>
              <a:t>Butnaru Madalina Daniela (1914417)</a:t>
            </a:r>
          </a:p>
        </p:txBody>
      </p:sp>
    </p:spTree>
    <p:extLst>
      <p:ext uri="{BB962C8B-B14F-4D97-AF65-F5344CB8AC3E}">
        <p14:creationId xmlns:p14="http://schemas.microsoft.com/office/powerpoint/2010/main" val="14316817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560CD8-DE5F-4AEA-BCF2-E53808E50EBF}"/>
              </a:ext>
            </a:extLst>
          </p:cNvPr>
          <p:cNvSpPr txBox="1"/>
          <p:nvPr/>
        </p:nvSpPr>
        <p:spPr>
          <a:xfrm>
            <a:off x="3200400" y="907534"/>
            <a:ext cx="6096000" cy="461665"/>
          </a:xfrm>
          <a:prstGeom prst="rect">
            <a:avLst/>
          </a:prstGeom>
          <a:noFill/>
        </p:spPr>
        <p:txBody>
          <a:bodyPr wrap="square">
            <a:spAutoFit/>
          </a:bodyPr>
          <a:lstStyle/>
          <a:p>
            <a:r>
              <a:rPr lang="en-US" sz="2400" dirty="0"/>
              <a:t>T</a:t>
            </a:r>
            <a:r>
              <a:rPr lang="ro-RO" sz="2400" dirty="0"/>
              <a:t>here are four stages of team development </a:t>
            </a:r>
            <a:endParaRPr lang="en-US" sz="2400" dirty="0"/>
          </a:p>
        </p:txBody>
      </p:sp>
      <p:sp>
        <p:nvSpPr>
          <p:cNvPr id="5" name="TextBox 4">
            <a:extLst>
              <a:ext uri="{FF2B5EF4-FFF2-40B4-BE49-F238E27FC236}">
                <a16:creationId xmlns:a16="http://schemas.microsoft.com/office/drawing/2014/main" id="{9934192D-8CB4-4EC4-9D37-21BB3B6DE996}"/>
              </a:ext>
            </a:extLst>
          </p:cNvPr>
          <p:cNvSpPr txBox="1"/>
          <p:nvPr/>
        </p:nvSpPr>
        <p:spPr>
          <a:xfrm>
            <a:off x="1422400" y="2011680"/>
            <a:ext cx="7721600" cy="2677656"/>
          </a:xfrm>
          <a:prstGeom prst="rect">
            <a:avLst/>
          </a:prstGeom>
          <a:noFill/>
        </p:spPr>
        <p:txBody>
          <a:bodyPr wrap="square">
            <a:spAutoFit/>
          </a:bodyPr>
          <a:lstStyle/>
          <a:p>
            <a:pPr marL="285750" indent="-285750">
              <a:buFont typeface="Arial" panose="020B0604020202020204" pitchFamily="34" charset="0"/>
              <a:buChar char="•"/>
            </a:pPr>
            <a:r>
              <a:rPr lang="ro-RO" sz="2800" dirty="0"/>
              <a:t>Forming</a:t>
            </a:r>
          </a:p>
          <a:p>
            <a:pPr marL="285750" indent="-285750">
              <a:buFont typeface="Arial" panose="020B0604020202020204" pitchFamily="34" charset="0"/>
              <a:buChar char="•"/>
            </a:pPr>
            <a:r>
              <a:rPr lang="ro-RO" sz="2800" dirty="0"/>
              <a:t>Storming</a:t>
            </a:r>
          </a:p>
          <a:p>
            <a:pPr marL="285750" indent="-285750">
              <a:buFont typeface="Arial" panose="020B0604020202020204" pitchFamily="34" charset="0"/>
              <a:buChar char="•"/>
            </a:pPr>
            <a:r>
              <a:rPr lang="ro-RO" sz="2800" dirty="0"/>
              <a:t>Norming</a:t>
            </a:r>
          </a:p>
          <a:p>
            <a:pPr marL="285750" indent="-285750">
              <a:buFont typeface="Arial" panose="020B0604020202020204" pitchFamily="34" charset="0"/>
              <a:buChar char="•"/>
            </a:pPr>
            <a:r>
              <a:rPr lang="ro-RO" sz="2800" dirty="0"/>
              <a:t>Performing</a:t>
            </a:r>
          </a:p>
          <a:p>
            <a:pPr marL="0" indent="0">
              <a:buNone/>
            </a:pPr>
            <a:r>
              <a:rPr lang="ro-RO" sz="2800" dirty="0"/>
              <a:t>    Successful team</a:t>
            </a:r>
            <a:r>
              <a:rPr lang="en-US" sz="2800" dirty="0"/>
              <a:t>s can make or break a company. Teams can help companies make tremendous leaps.</a:t>
            </a:r>
          </a:p>
        </p:txBody>
      </p:sp>
    </p:spTree>
    <p:extLst>
      <p:ext uri="{BB962C8B-B14F-4D97-AF65-F5344CB8AC3E}">
        <p14:creationId xmlns:p14="http://schemas.microsoft.com/office/powerpoint/2010/main" val="5281952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5277F-F29B-F847-8415-491013A24433}"/>
              </a:ext>
            </a:extLst>
          </p:cNvPr>
          <p:cNvSpPr txBox="1"/>
          <p:nvPr/>
        </p:nvSpPr>
        <p:spPr>
          <a:xfrm>
            <a:off x="0" y="197346"/>
            <a:ext cx="9139353" cy="3477875"/>
          </a:xfrm>
          <a:prstGeom prst="rect">
            <a:avLst/>
          </a:prstGeom>
          <a:noFill/>
        </p:spPr>
        <p:txBody>
          <a:bodyPr wrap="square">
            <a:spAutoFit/>
          </a:bodyPr>
          <a:lstStyle/>
          <a:p>
            <a:pPr algn="l" fontAlgn="base">
              <a:buFont typeface="Arial" panose="020B0604020202020204" pitchFamily="34" charset="0"/>
              <a:buChar char="•"/>
            </a:pPr>
            <a:endParaRPr lang="en-GB" b="0" i="0" u="none" strike="noStrike" dirty="0">
              <a:solidFill>
                <a:srgbClr val="000000"/>
              </a:solidFill>
              <a:effectLst/>
              <a:latin typeface="inherit"/>
            </a:endParaRPr>
          </a:p>
          <a:p>
            <a:pPr algn="l" fontAlgn="base"/>
            <a:r>
              <a:rPr lang="en-GB" sz="4000" b="0" i="0" u="none" strike="noStrike" dirty="0">
                <a:effectLst/>
                <a:highlight>
                  <a:srgbClr val="C0C0C0"/>
                </a:highlight>
                <a:latin typeface="pg-3ff22"/>
              </a:rPr>
              <a:t>Successful teams have </a:t>
            </a:r>
            <a:endParaRPr lang="en-GB" b="0" i="0" u="none" strike="noStrike" dirty="0">
              <a:solidFill>
                <a:srgbClr val="000000"/>
              </a:solidFill>
              <a:effectLst/>
              <a:latin typeface="pg-3ff22"/>
            </a:endParaRPr>
          </a:p>
          <a:p>
            <a:pPr algn="l" fontAlgn="base"/>
            <a:endParaRPr lang="en-GB" b="0" i="0" u="none" strike="noStrike" dirty="0">
              <a:solidFill>
                <a:srgbClr val="000000"/>
              </a:solidFill>
              <a:effectLst/>
              <a:latin typeface="pg-3ff1d"/>
            </a:endParaRPr>
          </a:p>
          <a:p>
            <a:pPr marL="285750" indent="-285750">
              <a:buFont typeface="Arial" panose="020B0604020202020204" pitchFamily="34" charset="0"/>
              <a:buChar char="•"/>
            </a:pPr>
            <a:r>
              <a:rPr lang="en-GB" dirty="0"/>
              <a:t>Clear sense of direction team members should have a purpose, They should understand what their role is how their team’s output will contribute to corporate goals </a:t>
            </a:r>
          </a:p>
          <a:p>
            <a:pPr marL="285750" indent="-285750">
              <a:buFont typeface="Arial" panose="020B0604020202020204" pitchFamily="34" charset="0"/>
              <a:buChar char="•"/>
            </a:pPr>
            <a:r>
              <a:rPr lang="en-GB" dirty="0"/>
              <a:t>Talented members when putting the team together it is essential to have someone with the vision of what it is to be accomplished identify the competencies required to get the job done.</a:t>
            </a:r>
          </a:p>
          <a:p>
            <a:pPr marL="285750" indent="-285750">
              <a:buFont typeface="Arial" panose="020B0604020202020204" pitchFamily="34" charset="0"/>
              <a:buChar char="•"/>
            </a:pPr>
            <a:r>
              <a:rPr lang="en-GB" dirty="0"/>
              <a:t>Clear and enticing  responsibility. Everyone should understand what their role is and team members should be aware of whom to go when they need help.  </a:t>
            </a:r>
            <a:br>
              <a:rPr lang="en-GB" dirty="0"/>
            </a:br>
            <a:endParaRPr lang="en-US" dirty="0"/>
          </a:p>
        </p:txBody>
      </p:sp>
    </p:spTree>
    <p:extLst>
      <p:ext uri="{BB962C8B-B14F-4D97-AF65-F5344CB8AC3E}">
        <p14:creationId xmlns:p14="http://schemas.microsoft.com/office/powerpoint/2010/main" val="23132053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4AEC-39E3-4C00-9D2F-B7AD645AD9DB}"/>
              </a:ext>
            </a:extLst>
          </p:cNvPr>
          <p:cNvSpPr>
            <a:spLocks noGrp="1"/>
          </p:cNvSpPr>
          <p:nvPr>
            <p:ph type="ctrTitle"/>
          </p:nvPr>
        </p:nvSpPr>
        <p:spPr>
          <a:xfrm>
            <a:off x="0" y="0"/>
            <a:ext cx="8281987" cy="6092824"/>
          </a:xfrm>
        </p:spPr>
        <p:txBody>
          <a:bodyPr>
            <a:normAutofit fontScale="90000"/>
          </a:bodyPr>
          <a:lstStyle/>
          <a:p>
            <a:pPr marL="342900" indent="-342900">
              <a:buFont typeface="Arial" panose="020B0604020202020204" pitchFamily="34" charset="0"/>
              <a:buChar char="•"/>
            </a:pPr>
            <a:r>
              <a:rPr lang="en-US" sz="2400" dirty="0"/>
              <a:t>Reasonable and efficient operating procedures. System need to be in place to plan, conduct meetings, identify and solve problems, make decisions, give and receive information and evaluate progress.</a:t>
            </a:r>
            <a:br>
              <a:rPr lang="en-US" sz="2400" dirty="0"/>
            </a:br>
            <a:br>
              <a:rPr lang="en-US" sz="2400" dirty="0"/>
            </a:br>
            <a:r>
              <a:rPr lang="en-US" sz="2400" dirty="0"/>
              <a:t>Constructive interpersonal relationship. It is also needed a system to celebrate diversity, handle conflict, provide support and challenge individuals.</a:t>
            </a:r>
            <a:br>
              <a:rPr lang="en-US" sz="2400" dirty="0"/>
            </a:br>
            <a:br>
              <a:rPr lang="en-US" sz="2400" dirty="0"/>
            </a:br>
            <a:r>
              <a:rPr lang="en-US" sz="2400" dirty="0"/>
              <a:t>Active reinforcement systems. As in large companies a team needs to have system in place to hold members accountable and to reward positive outcome and behaviors. </a:t>
            </a:r>
            <a:br>
              <a:rPr lang="en-US" sz="2400" dirty="0"/>
            </a:br>
            <a:br>
              <a:rPr lang="en-US" sz="2400" dirty="0"/>
            </a:br>
            <a:r>
              <a:rPr lang="en-US" sz="2400" dirty="0"/>
              <a:t>Constructive external relationship. No team is an Island, your team will have to work others in the organization and will be reliant upon organizational resources to accomplish their goal . </a:t>
            </a:r>
            <a:br>
              <a:rPr lang="en-US" sz="2400" dirty="0"/>
            </a:br>
            <a:br>
              <a:rPr lang="en-US" sz="2400" dirty="0"/>
            </a:br>
            <a:r>
              <a:rPr lang="en-US" sz="2400" dirty="0"/>
              <a:t>As a result, good  diplomatic relations are required. </a:t>
            </a:r>
            <a:br>
              <a:rPr lang="en-US" sz="2400" dirty="0"/>
            </a:br>
            <a:br>
              <a:rPr lang="en-US" sz="2400" dirty="0"/>
            </a:br>
            <a:br>
              <a:rPr lang="en-US" sz="2400" dirty="0"/>
            </a:br>
            <a:br>
              <a:rPr lang="en-US" sz="2400" dirty="0"/>
            </a:br>
            <a:endParaRPr lang="en-US" sz="2400" dirty="0"/>
          </a:p>
        </p:txBody>
      </p:sp>
      <p:sp>
        <p:nvSpPr>
          <p:cNvPr id="3" name="Subtitle 2">
            <a:extLst>
              <a:ext uri="{FF2B5EF4-FFF2-40B4-BE49-F238E27FC236}">
                <a16:creationId xmlns:a16="http://schemas.microsoft.com/office/drawing/2014/main" id="{FAB39D61-8F3C-4D7D-97D9-07A2555ED75F}"/>
              </a:ext>
            </a:extLst>
          </p:cNvPr>
          <p:cNvSpPr>
            <a:spLocks noGrp="1"/>
          </p:cNvSpPr>
          <p:nvPr>
            <p:ph type="subTitle" idx="1"/>
          </p:nvPr>
        </p:nvSpPr>
        <p:spPr>
          <a:xfrm>
            <a:off x="12395200" y="5791200"/>
            <a:ext cx="1016000" cy="301624"/>
          </a:xfrm>
        </p:spPr>
        <p:txBody>
          <a:bodyPr>
            <a:normAutofit fontScale="92500" lnSpcReduction="20000"/>
          </a:bodyPr>
          <a:lstStyle/>
          <a:p>
            <a:endParaRPr lang="en-US" dirty="0"/>
          </a:p>
        </p:txBody>
      </p:sp>
    </p:spTree>
    <p:extLst>
      <p:ext uri="{BB962C8B-B14F-4D97-AF65-F5344CB8AC3E}">
        <p14:creationId xmlns:p14="http://schemas.microsoft.com/office/powerpoint/2010/main" val="13114871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3CDD-1CD7-4376-A2E6-774739E9253D}"/>
              </a:ext>
            </a:extLst>
          </p:cNvPr>
          <p:cNvSpPr>
            <a:spLocks noGrp="1"/>
          </p:cNvSpPr>
          <p:nvPr>
            <p:ph type="title"/>
          </p:nvPr>
        </p:nvSpPr>
        <p:spPr/>
        <p:txBody>
          <a:bodyPr/>
          <a:lstStyle/>
          <a:p>
            <a:r>
              <a:rPr lang="en-GB" b="0" i="0" u="none" strike="noStrike" dirty="0">
                <a:solidFill>
                  <a:srgbClr val="000000"/>
                </a:solidFill>
                <a:effectLst/>
                <a:latin typeface="pg-5ff22"/>
              </a:rPr>
              <a:t>A successful team is the key to </a:t>
            </a:r>
            <a:br>
              <a:rPr lang="en-GB" b="0" i="0" u="none" strike="noStrike" dirty="0">
                <a:solidFill>
                  <a:srgbClr val="000000"/>
                </a:solidFill>
                <a:effectLst/>
                <a:latin typeface="pg-5ff22"/>
              </a:rPr>
            </a:br>
            <a:r>
              <a:rPr lang="en-GB" b="0" i="0" u="none" strike="noStrike" dirty="0">
                <a:solidFill>
                  <a:srgbClr val="000000"/>
                </a:solidFill>
                <a:effectLst/>
                <a:latin typeface="pg-5ff22"/>
              </a:rPr>
              <a:t>success to any company </a:t>
            </a:r>
          </a:p>
        </p:txBody>
      </p:sp>
      <p:sp>
        <p:nvSpPr>
          <p:cNvPr id="3" name="Content Placeholder 2">
            <a:extLst>
              <a:ext uri="{FF2B5EF4-FFF2-40B4-BE49-F238E27FC236}">
                <a16:creationId xmlns:a16="http://schemas.microsoft.com/office/drawing/2014/main" id="{6B600632-89AA-4C10-AC07-E3EF6167D28E}"/>
              </a:ext>
            </a:extLst>
          </p:cNvPr>
          <p:cNvSpPr>
            <a:spLocks noGrp="1"/>
          </p:cNvSpPr>
          <p:nvPr>
            <p:ph idx="1"/>
          </p:nvPr>
        </p:nvSpPr>
        <p:spPr>
          <a:xfrm>
            <a:off x="0" y="1786025"/>
            <a:ext cx="11268075" cy="4976725"/>
          </a:xfrm>
        </p:spPr>
        <p:txBody>
          <a:bodyPr>
            <a:noAutofit/>
          </a:bodyPr>
          <a:lstStyle/>
          <a:p>
            <a:pPr marL="0" indent="0" fontAlgn="base">
              <a:buNone/>
            </a:pPr>
            <a:r>
              <a:rPr lang="en-GB" sz="1400" dirty="0">
                <a:solidFill>
                  <a:srgbClr val="000000"/>
                </a:solidFill>
                <a:latin typeface="Abadi" panose="020B0604020104020204" pitchFamily="34" charset="0"/>
              </a:rPr>
              <a:t>As I </a:t>
            </a:r>
            <a:r>
              <a:rPr lang="en-GB" sz="1400" b="0" i="0" u="none" strike="noStrike" dirty="0">
                <a:solidFill>
                  <a:srgbClr val="000000"/>
                </a:solidFill>
                <a:effectLst/>
                <a:latin typeface="Abadi" panose="020B0604020104020204" pitchFamily="34" charset="0"/>
              </a:rPr>
              <a:t>presented a successful team is a group of people with various </a:t>
            </a:r>
          </a:p>
          <a:p>
            <a:pPr marL="0" indent="0" fontAlgn="base">
              <a:buNone/>
            </a:pPr>
            <a:r>
              <a:rPr lang="en-GB" sz="1400" b="0" i="0" u="none" strike="noStrike" dirty="0">
                <a:solidFill>
                  <a:srgbClr val="000000"/>
                </a:solidFill>
                <a:effectLst/>
                <a:latin typeface="Abadi" panose="020B0604020104020204" pitchFamily="34" charset="0"/>
              </a:rPr>
              <a:t>complementary skills, working together towards a common vision. It </a:t>
            </a:r>
          </a:p>
          <a:p>
            <a:pPr marL="0" indent="0" fontAlgn="base">
              <a:buNone/>
            </a:pPr>
            <a:r>
              <a:rPr lang="en-GB" sz="1400" b="0" i="0" u="none" strike="noStrike" dirty="0">
                <a:solidFill>
                  <a:srgbClr val="000000"/>
                </a:solidFill>
                <a:effectLst/>
                <a:latin typeface="Abadi" panose="020B0604020104020204" pitchFamily="34" charset="0"/>
              </a:rPr>
              <a:t>generates performance greater than the sum of the performance of its  </a:t>
            </a:r>
          </a:p>
          <a:p>
            <a:pPr marL="0" indent="0" fontAlgn="base">
              <a:buNone/>
            </a:pPr>
            <a:r>
              <a:rPr lang="en-GB" sz="1400" b="0" i="0" u="none" strike="noStrike" dirty="0">
                <a:solidFill>
                  <a:srgbClr val="000000"/>
                </a:solidFill>
                <a:effectLst/>
                <a:latin typeface="Abadi" panose="020B0604020104020204" pitchFamily="34" charset="0"/>
              </a:rPr>
              <a:t>individual members. There are some tasks that cannot be done </a:t>
            </a:r>
          </a:p>
          <a:p>
            <a:pPr marL="0" indent="0" fontAlgn="base">
              <a:buNone/>
            </a:pPr>
            <a:r>
              <a:rPr lang="en-GB" sz="1400" b="0" i="0" u="none" strike="noStrike" dirty="0">
                <a:solidFill>
                  <a:srgbClr val="000000"/>
                </a:solidFill>
                <a:effectLst/>
                <a:latin typeface="Abadi" panose="020B0604020104020204" pitchFamily="34" charset="0"/>
              </a:rPr>
              <a:t>individually, but can be easily accomplished by working in a team. A </a:t>
            </a:r>
          </a:p>
          <a:p>
            <a:pPr marL="0" indent="0" fontAlgn="base">
              <a:buNone/>
            </a:pPr>
            <a:r>
              <a:rPr lang="en-GB" sz="1400" b="0" i="0" u="none" strike="noStrike" dirty="0">
                <a:solidFill>
                  <a:srgbClr val="000000"/>
                </a:solidFill>
                <a:effectLst/>
                <a:latin typeface="Abadi" panose="020B0604020104020204" pitchFamily="34" charset="0"/>
              </a:rPr>
              <a:t>successful team compiles the ideas of several people. It is not “ too </a:t>
            </a:r>
          </a:p>
          <a:p>
            <a:pPr marL="0" indent="0" fontAlgn="base">
              <a:buNone/>
            </a:pPr>
            <a:r>
              <a:rPr lang="en-GB" sz="1400" b="0" i="0" u="none" strike="noStrike" dirty="0">
                <a:solidFill>
                  <a:srgbClr val="000000"/>
                </a:solidFill>
                <a:effectLst/>
                <a:latin typeface="Abadi" panose="020B0604020104020204" pitchFamily="34" charset="0"/>
              </a:rPr>
              <a:t>many cooks spoil the soup” but rather a combination of ideas, skills, </a:t>
            </a:r>
          </a:p>
          <a:p>
            <a:pPr marL="0" indent="0" fontAlgn="base">
              <a:buNone/>
            </a:pPr>
            <a:r>
              <a:rPr lang="en-GB" sz="1400" b="0" i="0" u="none" strike="noStrike" dirty="0">
                <a:solidFill>
                  <a:srgbClr val="000000"/>
                </a:solidFill>
                <a:effectLst/>
                <a:latin typeface="Abadi" panose="020B0604020104020204" pitchFamily="34" charset="0"/>
              </a:rPr>
              <a:t>helpfulness, leadership. A successful team enables us to accomplish </a:t>
            </a:r>
          </a:p>
          <a:p>
            <a:pPr marL="0" indent="0" fontAlgn="base">
              <a:buNone/>
            </a:pPr>
            <a:r>
              <a:rPr lang="en-GB" sz="1400" b="0" i="0" u="none" strike="noStrike" dirty="0">
                <a:solidFill>
                  <a:srgbClr val="000000"/>
                </a:solidFill>
                <a:effectLst/>
                <a:latin typeface="Abadi" panose="020B0604020104020204" pitchFamily="34" charset="0"/>
              </a:rPr>
              <a:t>tasks faster and more e1ciently. Cooperating on various tasks </a:t>
            </a:r>
          </a:p>
          <a:p>
            <a:pPr marL="0" indent="0" fontAlgn="base">
              <a:buNone/>
            </a:pPr>
            <a:r>
              <a:rPr lang="en-GB" sz="1400" b="0" i="0" u="none" strike="noStrike" dirty="0">
                <a:solidFill>
                  <a:srgbClr val="000000"/>
                </a:solidFill>
                <a:effectLst/>
                <a:latin typeface="Abadi" panose="020B0604020104020204" pitchFamily="34" charset="0"/>
              </a:rPr>
              <a:t>reduces workloads for all employees by enabling them to share </a:t>
            </a:r>
          </a:p>
          <a:p>
            <a:pPr marL="0" indent="0" fontAlgn="base">
              <a:buNone/>
            </a:pPr>
            <a:r>
              <a:rPr lang="en-GB" sz="1400" b="0" i="0" u="none" strike="noStrike" dirty="0">
                <a:solidFill>
                  <a:srgbClr val="000000"/>
                </a:solidFill>
                <a:effectLst/>
                <a:latin typeface="Abadi" panose="020B0604020104020204" pitchFamily="34" charset="0"/>
              </a:rPr>
              <a:t>responsibilities or ideas.</a:t>
            </a:r>
          </a:p>
          <a:p>
            <a:br>
              <a:rPr lang="en-GB" sz="1400" dirty="0"/>
            </a:br>
            <a:endParaRPr lang="en-US" sz="1400" dirty="0"/>
          </a:p>
        </p:txBody>
      </p:sp>
    </p:spTree>
    <p:extLst>
      <p:ext uri="{BB962C8B-B14F-4D97-AF65-F5344CB8AC3E}">
        <p14:creationId xmlns:p14="http://schemas.microsoft.com/office/powerpoint/2010/main" val="17011147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FDBC0-CD7B-490E-9586-0C8D478728B4}"/>
              </a:ext>
            </a:extLst>
          </p:cNvPr>
          <p:cNvSpPr>
            <a:spLocks noGrp="1"/>
          </p:cNvSpPr>
          <p:nvPr>
            <p:ph type="title"/>
          </p:nvPr>
        </p:nvSpPr>
        <p:spPr/>
        <p:txBody>
          <a:bodyPr>
            <a:normAutofit fontScale="90000"/>
          </a:bodyPr>
          <a:lstStyle/>
          <a:p>
            <a:r>
              <a:rPr lang="en-US" sz="3600" dirty="0"/>
              <a:t>When we have a successful team who is competent in their role and has a proper organizational system two things happen </a:t>
            </a:r>
          </a:p>
        </p:txBody>
      </p:sp>
      <p:sp>
        <p:nvSpPr>
          <p:cNvPr id="3" name="Content Placeholder 2">
            <a:extLst>
              <a:ext uri="{FF2B5EF4-FFF2-40B4-BE49-F238E27FC236}">
                <a16:creationId xmlns:a16="http://schemas.microsoft.com/office/drawing/2014/main" id="{B1400D3C-ED99-4AFE-8F2C-19AA3EC6C95D}"/>
              </a:ext>
            </a:extLst>
          </p:cNvPr>
          <p:cNvSpPr>
            <a:spLocks noGrp="1"/>
          </p:cNvSpPr>
          <p:nvPr>
            <p:ph idx="1"/>
          </p:nvPr>
        </p:nvSpPr>
        <p:spPr/>
        <p:txBody>
          <a:bodyPr/>
          <a:lstStyle/>
          <a:p>
            <a:r>
              <a:rPr lang="en-US" dirty="0"/>
              <a:t>People are happy to follow along together </a:t>
            </a:r>
          </a:p>
          <a:p>
            <a:r>
              <a:rPr lang="en-US" dirty="0"/>
              <a:t>From the feeling that they want to follow arises another feeling: that the person is endowed with certain great personal leadership qualities. </a:t>
            </a:r>
          </a:p>
          <a:p>
            <a:r>
              <a:rPr lang="en-US" dirty="0"/>
              <a:t>In other words with right organizational circumstances where a person is competent in their role with leadership accountability, people progress together along with the company.</a:t>
            </a:r>
          </a:p>
        </p:txBody>
      </p:sp>
    </p:spTree>
    <p:extLst>
      <p:ext uri="{BB962C8B-B14F-4D97-AF65-F5344CB8AC3E}">
        <p14:creationId xmlns:p14="http://schemas.microsoft.com/office/powerpoint/2010/main" val="1225924998"/>
      </p:ext>
    </p:extLst>
  </p:cSld>
  <p:clrMapOvr>
    <a:masterClrMapping/>
  </p:clrMapOvr>
</p:sld>
</file>

<file path=ppt/theme/theme1.xml><?xml version="1.0" encoding="utf-8"?>
<a:theme xmlns:a="http://schemas.openxmlformats.org/drawingml/2006/main" name="3DFloat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1EA93FCFC434443B0AE604161AB70C3" ma:contentTypeVersion="7" ma:contentTypeDescription="Create a new document." ma:contentTypeScope="" ma:versionID="e912ccbd3b727ae078784ec4f2d866ce">
  <xsd:schema xmlns:xsd="http://www.w3.org/2001/XMLSchema" xmlns:xs="http://www.w3.org/2001/XMLSchema" xmlns:p="http://schemas.microsoft.com/office/2006/metadata/properties" xmlns:ns3="c82ff366-8b5f-4e68-9f1d-9bc90fbcbde6" xmlns:ns4="a57b78b8-a4d7-45e2-a358-6302b8d7dee2" targetNamespace="http://schemas.microsoft.com/office/2006/metadata/properties" ma:root="true" ma:fieldsID="96a9f58cfc1532646d07f03159ced33d" ns3:_="" ns4:_="">
    <xsd:import namespace="c82ff366-8b5f-4e68-9f1d-9bc90fbcbde6"/>
    <xsd:import namespace="a57b78b8-a4d7-45e2-a358-6302b8d7dee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2ff366-8b5f-4e68-9f1d-9bc90fbcbde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57b78b8-a4d7-45e2-a358-6302b8d7dee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28719A-97A0-4C16-B2F9-60C0A95E0E1E}">
  <ds:schemaRefs>
    <ds:schemaRef ds:uri="http://schemas.microsoft.com/sharepoint/v3/contenttype/forms"/>
  </ds:schemaRefs>
</ds:datastoreItem>
</file>

<file path=customXml/itemProps2.xml><?xml version="1.0" encoding="utf-8"?>
<ds:datastoreItem xmlns:ds="http://schemas.openxmlformats.org/officeDocument/2006/customXml" ds:itemID="{99E1B15E-BB76-422D-A73F-81B65EED5537}">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7C0036A7-44B7-4ACB-85E7-F5470C3F58B8}">
  <ds:schemaRefs>
    <ds:schemaRef ds:uri="a57b78b8-a4d7-45e2-a358-6302b8d7dee2"/>
    <ds:schemaRef ds:uri="c82ff366-8b5f-4e68-9f1d-9bc90fbcbde6"/>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159</TotalTime>
  <Words>2230</Words>
  <Application>Microsoft Office PowerPoint</Application>
  <PresentationFormat>Widescreen</PresentationFormat>
  <Paragraphs>209</Paragraphs>
  <Slides>33</Slides>
  <Notes>2</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33</vt:i4>
      </vt:variant>
    </vt:vector>
  </HeadingPairs>
  <TitlesOfParts>
    <vt:vector size="47" baseType="lpstr">
      <vt:lpstr>Abadi</vt:lpstr>
      <vt:lpstr>Arial</vt:lpstr>
      <vt:lpstr>Arial Rounded MT Bold</vt:lpstr>
      <vt:lpstr>Calibri</vt:lpstr>
      <vt:lpstr>Century Gothic</vt:lpstr>
      <vt:lpstr>Gill Sans MT</vt:lpstr>
      <vt:lpstr>inherit</vt:lpstr>
      <vt:lpstr>pg-3ff1d</vt:lpstr>
      <vt:lpstr>pg-3ff22</vt:lpstr>
      <vt:lpstr>pg-5ff22</vt:lpstr>
      <vt:lpstr>Walbaum Display</vt:lpstr>
      <vt:lpstr>Wingdings</vt:lpstr>
      <vt:lpstr>Wingdings 3</vt:lpstr>
      <vt:lpstr>3DFloatVTI</vt:lpstr>
      <vt:lpstr>Effective team work and communication</vt:lpstr>
      <vt:lpstr>PowerPoint Presentation</vt:lpstr>
      <vt:lpstr>BACKGROUND</vt:lpstr>
      <vt:lpstr>WHAT ARE THE BENEFITS OF WORKING IN A        TEAM?</vt:lpstr>
      <vt:lpstr> BENEFITS </vt:lpstr>
      <vt:lpstr> BENEFITS AND CONCLUSION </vt:lpstr>
      <vt:lpstr>LIST OF REFERENCES</vt:lpstr>
      <vt:lpstr>PowerPoint Presentation</vt:lpstr>
      <vt:lpstr>Stages of team development</vt:lpstr>
      <vt:lpstr>Stages of team development</vt:lpstr>
      <vt:lpstr>Stages of team development</vt:lpstr>
      <vt:lpstr>PowerPoint Presentation</vt:lpstr>
      <vt:lpstr>PowerPoint Presentation</vt:lpstr>
      <vt:lpstr>Stages of team development</vt:lpstr>
      <vt:lpstr>PowerPoint Presentation</vt:lpstr>
      <vt:lpstr>A presentation on  conflict management </vt:lpstr>
      <vt:lpstr>Conflict management </vt:lpstr>
      <vt:lpstr>Symptoms of conflict </vt:lpstr>
      <vt:lpstr>Functional vs Dysfunctional </vt:lpstr>
      <vt:lpstr>Functional consequences  </vt:lpstr>
      <vt:lpstr>Dysfunctional consequences </vt:lpstr>
      <vt:lpstr>R. Meredith Belbin – Team/Group Development</vt:lpstr>
      <vt:lpstr>Team Roles (according to Belbin)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Reasonable and efficient operating procedures. System need to be in place to plan, conduct meetings, identify and solve problems, make decisions, give and receive information and evaluate progress.  Constructive interpersonal relationship. It is also needed a system to celebrate diversity, handle conflict, provide support and challenge individuals.  Active reinforcement systems. As in large companies a team needs to have system in place to hold members accountable and to reward positive outcome and behaviors.   Constructive external relationship. No team is an Island, your team will have to work others in the organization and will be reliant upon organizational resources to accomplish their goal .   As a result, good  diplomatic relations are required.     </vt:lpstr>
      <vt:lpstr>A successful team is the key to  success to any company </vt:lpstr>
      <vt:lpstr>When we have a successful team who is competent in their role and has a proper organizational system two things happen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 and communication</dc:title>
  <dc:creator>Sinead Amodubello (1916043)</dc:creator>
  <cp:lastModifiedBy>Sinead Amodubello (1916043)</cp:lastModifiedBy>
  <cp:revision>1</cp:revision>
  <dcterms:created xsi:type="dcterms:W3CDTF">2020-08-10T17:14:06Z</dcterms:created>
  <dcterms:modified xsi:type="dcterms:W3CDTF">2020-08-23T21:58:01Z</dcterms:modified>
</cp:coreProperties>
</file>