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6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22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139-0480-4198-83E2-68CE0B25BC9B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3495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2BD47-5F5E-4508-9DFC-0021F20B392D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8974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B23E3-326B-4424-9A50-2CBB9CA4B2E5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92055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09F6F-C437-48B6-80BB-8E50899C06AF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46513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76D14-B85F-4865-804C-5734F9C85CDD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23781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56C38-6601-4688-9146-5E61D8B04598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22533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061E-CDAE-49E3-92CB-288B639C3B6F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33734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E9851-4767-4B63-B36B-F772D06043F2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005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 baseline="0">
                <a:solidFill>
                  <a:schemeClr val="bg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9A586-BE94-448D-BAE3-D5D323B9149F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720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7CE23-3B6A-482C-9BEA-F32A9EB44C40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94229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C8FD-9717-4D78-9D01-4CBD0AC8CAE0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2093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ADDEAF24-54CC-4408-99B3-A70A172EFF44}" type="datetimeFigureOut">
              <a:rPr lang="en-US" dirty="0"/>
              <a:t>4/10/2025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431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pdonline.co.uk/knowledge-base/safeguarding/definition-of-safeguarding-children" TargetMode="External"/><Relationship Id="rId2" Type="http://schemas.openxmlformats.org/officeDocument/2006/relationships/hyperlink" Target="https://learning.nspcc.org.uk/safeguarding-child-protection/getting-started-safeguarding-child-protect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wales/sites/default/files/publications/2024-11/keeping-learners-safe-a-summary-version.pdf" TargetMode="External"/><Relationship Id="rId5" Type="http://schemas.openxmlformats.org/officeDocument/2006/relationships/hyperlink" Target="https://www.bing.com/newtabredir?url=https%3A%2F%2Fwww.firstgradebloomabilities.com%2F2020%2F06%2Fmorning-meeting-wrap-up-and-challenge.html" TargetMode="External"/><Relationship Id="rId4" Type="http://schemas.openxmlformats.org/officeDocument/2006/relationships/hyperlink" Target="https://www.bing.com/images/search?q=what+is+safeguarding+children&amp;FORM=HDRSC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1020" y="4670468"/>
            <a:ext cx="9418320" cy="41861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2800" dirty="0"/>
              <a:t>Keeping our children safe.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591" y="6084630"/>
            <a:ext cx="10181310" cy="6961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000" dirty="0"/>
              <a:t>By Josh Humphreys, Chelsea Keenan, Leah Hughes, Ieuan Morgan, Seren Sleep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E8ECA2-60A0-4D39-817D-F1E982ED7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1500" y="5097592"/>
            <a:ext cx="596394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2">
            <a:extLst>
              <a:ext uri="{FF2B5EF4-FFF2-40B4-BE49-F238E27FC236}">
                <a16:creationId xmlns:a16="http://schemas.microsoft.com/office/drawing/2014/main" id="{68195308-F4BD-F7C3-BF73-AC7CC542B3D3}"/>
              </a:ext>
            </a:extLst>
          </p:cNvPr>
          <p:cNvSpPr txBox="1">
            <a:spLocks/>
          </p:cNvSpPr>
          <p:nvPr/>
        </p:nvSpPr>
        <p:spPr>
          <a:xfrm>
            <a:off x="855541" y="5233465"/>
            <a:ext cx="10190955" cy="3669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None/>
              <a:defRPr sz="2200" kern="1200" spc="30" baseline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/>
              <a:t>ECIE5010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A12DF5-44ED-F461-FB03-7E77865F7AA4}"/>
              </a:ext>
            </a:extLst>
          </p:cNvPr>
          <p:cNvSpPr txBox="1"/>
          <p:nvPr/>
        </p:nvSpPr>
        <p:spPr>
          <a:xfrm>
            <a:off x="856528" y="345311"/>
            <a:ext cx="10025605" cy="40395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dirty="0"/>
              <a:t>Training peers in the field of child protection.</a:t>
            </a:r>
            <a:r>
              <a:rPr lang="en-US" sz="965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F198B-D217-4D6D-A9EF-65633307FAC0}"/>
              </a:ext>
            </a:extLst>
          </p:cNvPr>
          <p:cNvSpPr txBox="1">
            <a:spLocks/>
          </p:cNvSpPr>
          <p:nvPr/>
        </p:nvSpPr>
        <p:spPr>
          <a:xfrm>
            <a:off x="1261872" y="294198"/>
            <a:ext cx="9692640" cy="615833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 spc="-5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What is Safeguarding? 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025F565-C723-4CF9-BF3E-DD861C4175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2835" y="6254017"/>
            <a:ext cx="2358112" cy="369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US" altLang="en-US" dirty="0">
                <a:latin typeface="Arial" panose="020B0604020202020204" pitchFamily="34" charset="0"/>
              </a:rPr>
              <a:t>Bing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E97EA0-ED44-4C60-8744-1528F1DB1D17}"/>
              </a:ext>
            </a:extLst>
          </p:cNvPr>
          <p:cNvSpPr txBox="1"/>
          <p:nvPr/>
        </p:nvSpPr>
        <p:spPr>
          <a:xfrm>
            <a:off x="786469" y="6376923"/>
            <a:ext cx="1956732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(NSPCC, ND)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A logo of a child's life&#10;&#10;AI-generated content may be incorrect.">
            <a:extLst>
              <a:ext uri="{FF2B5EF4-FFF2-40B4-BE49-F238E27FC236}">
                <a16:creationId xmlns:a16="http://schemas.microsoft.com/office/drawing/2014/main" id="{D60DD472-DDAD-4240-BC9C-4E20B0DBF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962" y="1264387"/>
            <a:ext cx="5277928" cy="500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helsea long">
            <a:hlinkClick r:id="" action="ppaction://media"/>
            <a:extLst>
              <a:ext uri="{FF2B5EF4-FFF2-40B4-BE49-F238E27FC236}">
                <a16:creationId xmlns:a16="http://schemas.microsoft.com/office/drawing/2014/main" id="{6607694B-1543-4372-A0C0-263A6AFCD7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37569" t="26050" r="37430" b="10370"/>
          <a:stretch/>
        </p:blipFill>
        <p:spPr>
          <a:xfrm>
            <a:off x="1549401" y="1463310"/>
            <a:ext cx="3048000" cy="4360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60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1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ADD57CB0-06D7-419B-9324-0464822076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9935" y="6243515"/>
            <a:ext cx="231330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(Lisa, 2020)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EE1F6D-64B4-4890-8349-21777D0CBA8A}"/>
              </a:ext>
            </a:extLst>
          </p:cNvPr>
          <p:cNvSpPr txBox="1">
            <a:spLocks/>
          </p:cNvSpPr>
          <p:nvPr/>
        </p:nvSpPr>
        <p:spPr>
          <a:xfrm>
            <a:off x="1117861" y="429819"/>
            <a:ext cx="9745882" cy="2204323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 spc="-5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en-US" sz="4000" dirty="0"/>
              <a:t>Creating A Safe School Environment</a:t>
            </a:r>
            <a:endParaRPr lang="en-US" sz="2400" dirty="0"/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B31CA3E5-F786-4B8B-B2DD-52B186DD7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4605" y="6243515"/>
            <a:ext cx="37826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Wilibold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Wilibold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2023)</a:t>
            </a: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79EC42C8-516D-403F-88D2-050825607A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4604" y="5748616"/>
            <a:ext cx="37826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(Welsh Government, ND)</a:t>
            </a:r>
          </a:p>
        </p:txBody>
      </p:sp>
      <p:pic>
        <p:nvPicPr>
          <p:cNvPr id="2054" name="Picture 6" descr="A group of hands forming a heart&#10;&#10;AI-generated content may be incorrect.">
            <a:extLst>
              <a:ext uri="{FF2B5EF4-FFF2-40B4-BE49-F238E27FC236}">
                <a16:creationId xmlns:a16="http://schemas.microsoft.com/office/drawing/2014/main" id="{7E87B461-2197-450B-B62A-59EA5A6A09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714" y="1459512"/>
            <a:ext cx="4543425" cy="454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Chelsea">
            <a:hlinkClick r:id="" action="ppaction://media"/>
            <a:extLst>
              <a:ext uri="{FF2B5EF4-FFF2-40B4-BE49-F238E27FC236}">
                <a16:creationId xmlns:a16="http://schemas.microsoft.com/office/drawing/2014/main" id="{5B581C30-5CB6-484C-841A-EB17D2B6E1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37430" t="22346" r="37778" b="10493"/>
          <a:stretch/>
        </p:blipFill>
        <p:spPr>
          <a:xfrm>
            <a:off x="1989667" y="1244601"/>
            <a:ext cx="2737606" cy="4171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01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56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">
            <a:extLst>
              <a:ext uri="{FF2B5EF4-FFF2-40B4-BE49-F238E27FC236}">
                <a16:creationId xmlns:a16="http://schemas.microsoft.com/office/drawing/2014/main" id="{5AF76C7C-8D4C-4D97-8838-98A36E259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0866" y="1031625"/>
            <a:ext cx="6788322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Getting started with safeguarding and child protection | NSPCC Learning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NSPCC Learning.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https://learning.nspcc.org.uk/safeguarding-child-protection/getting-started-safeguarding-child-protection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3 April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E73B5E-9BC1-41B8-8BB8-7158ECAF3D94}"/>
              </a:ext>
            </a:extLst>
          </p:cNvPr>
          <p:cNvSpPr txBox="1"/>
          <p:nvPr/>
        </p:nvSpPr>
        <p:spPr>
          <a:xfrm>
            <a:off x="734663" y="207034"/>
            <a:ext cx="5059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AC1512E9-A3A6-479C-9561-0B3747F770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0866" y="1740568"/>
            <a:ext cx="6988033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Huziej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(2025, January 15).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 of safeguarding children | Six key principles, relevant legislation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CPD Online College.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https://cpdonline.co.uk/knowledge-base/safeguarding/definition-of-safeguarding-children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5 April 2025)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4A6344F2-68B6-4F91-A0CF-58D7EFA7AF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0866" y="3910681"/>
            <a:ext cx="8545694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hat is safeguarding children - Bing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(n.d.-b). Bing.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https://www.bing.com/images/search?q=what+is+safeguarding+children&amp;FORM=HDRSC4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6 April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1B64AC31-779D-4CA6-B31D-48257EE6F3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0866" y="2634177"/>
            <a:ext cx="9661415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Lisa. Lost in titles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Search - Microsoft Bing.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https://www.bing.com/newtabredir?url=https%3A%2F%2Fwww.firstgradebloomabilities.com%2F2020%2F06%2Fmorning-meeting-wrap-up-and-challenge.html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6 April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4">
            <a:extLst>
              <a:ext uri="{FF2B5EF4-FFF2-40B4-BE49-F238E27FC236}">
                <a16:creationId xmlns:a16="http://schemas.microsoft.com/office/drawing/2014/main" id="{E5EA2FE9-A053-4BB6-B35B-7F66F98CC4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0866" y="3405406"/>
            <a:ext cx="997476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Government. (n.d.).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Keeping learners safe: A summary version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https://www.gov.wales/sites/default/files/publications/2024-11/keeping-learners-safe-a-summary-version.pdf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7 April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06073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7B713C7F-58B7-4AE9-B361-B13EB9EC4C0C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  <wetp:taskpane dockstate="right" visibility="0" width="350" row="1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6698CBD1-090C-457E-AA51-74F4E753F740}">
  <we:reference id="wa200007130" version="1.0.0.1" store="en-US" storeType="omex"/>
  <we:alternateReferences>
    <we:reference id="wa200007130" version="1.0.0.1" store="omex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34B3B031-6CF5-4717-BE65-8A9D3B069381}">
  <we:reference id="wa200006067" version="1.0.0.8" store="en-US" storeType="omex"/>
  <we:alternateReferences>
    <we:reference id="wa200006067" version="1.0.0.8" store="omex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9C06378A6147648AB419B7A4165E63F" ma:contentTypeVersion="4" ma:contentTypeDescription="Create a new document." ma:contentTypeScope="" ma:versionID="2897b0afe63f91d376b3301fc8f2bc6c">
  <xsd:schema xmlns:xsd="http://www.w3.org/2001/XMLSchema" xmlns:xs="http://www.w3.org/2001/XMLSchema" xmlns:p="http://schemas.microsoft.com/office/2006/metadata/properties" xmlns:ns2="4d75f0bb-565a-4cec-92a2-5ef8c7e1bcee" targetNamespace="http://schemas.microsoft.com/office/2006/metadata/properties" ma:root="true" ma:fieldsID="a777aada7b08e283f8483a0956977a5b" ns2:_="">
    <xsd:import namespace="4d75f0bb-565a-4cec-92a2-5ef8c7e1bc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75f0bb-565a-4cec-92a2-5ef8c7e1bce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7544586-186C-4144-9FB4-D0C2A6FEDDF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CE4D9AA-994B-40C9-8B0F-9C799975C5E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d75f0bb-565a-4cec-92a2-5ef8c7e1bc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663387-9622-4CDB-92B5-FF5C03390314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195</TotalTime>
  <Words>296</Words>
  <Application>Microsoft Office PowerPoint</Application>
  <PresentationFormat>Widescreen</PresentationFormat>
  <Paragraphs>20</Paragraphs>
  <Slides>4</Slides>
  <Notes>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View</vt:lpstr>
      <vt:lpstr>Keeping our children safe.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Keeping our children safe.</dc:title>
  <dc:creator>Mr J Humphreys</dc:creator>
  <cp:lastModifiedBy>J Humphreys (Pontarddulais Comprehensive School)</cp:lastModifiedBy>
  <cp:revision>163</cp:revision>
  <dcterms:created xsi:type="dcterms:W3CDTF">2025-03-07T08:17:27Z</dcterms:created>
  <dcterms:modified xsi:type="dcterms:W3CDTF">2025-04-10T18:57:28Z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0x01010099C06378A6147648AB419B7A4165E63F</vt:lpwstr>
  </property>
</Properties>
</file>