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3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4FC49-504F-0918-D95B-A0EC20C6BB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F77E88-9BE3-9344-8A82-E89CF37E50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0CE9D5-7424-4263-9993-FB6765F44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ECD3-2E2D-4DDA-9D31-20DD38735D7B}" type="datetimeFigureOut">
              <a:rPr lang="en-GB" smtClean="0"/>
              <a:t>06/07/2025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368FD2-32A9-4324-159F-88AF1E150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170201-6E61-5BA6-E494-90B35FE79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8D2D-1A40-417E-B5EC-CA4381254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183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F6AD8-DAF0-8E09-D62C-613E1B3D4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9B7DF5-E7B0-D7C1-9CDC-C3114D37C0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E93CF4-8C71-4175-604E-E36E97A40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ECD3-2E2D-4DDA-9D31-20DD38735D7B}" type="datetimeFigureOut">
              <a:rPr lang="en-GB" smtClean="0"/>
              <a:t>06/07/2025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1B7089-22BE-EEAE-A27F-DC805DC01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42C4A9-9BA3-54E2-20BC-78A813953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8D2D-1A40-417E-B5EC-CA4381254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775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46DE9-FE48-8C75-AE74-6B359FD030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014463-9E34-87A7-8504-6471B037A7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4F0695-441C-4CD5-B8F5-E455D0D69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ECD3-2E2D-4DDA-9D31-20DD38735D7B}" type="datetimeFigureOut">
              <a:rPr lang="en-GB" smtClean="0"/>
              <a:t>06/07/2025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88D6A9-20E5-DE9B-FF95-C22801094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B0C725-4109-8CB5-F66C-3DEE1FB89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8D2D-1A40-417E-B5EC-CA4381254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6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39DAAC-6EA5-28F2-6A6D-76EE81102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10122F-1668-0D25-185D-F5EB5B5435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7E35B2-FD0C-FDCB-0E01-375522C178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42414-6527-ABE0-0345-E61010CFD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ECD3-2E2D-4DDA-9D31-20DD38735D7B}" type="datetimeFigureOut">
              <a:rPr lang="en-GB" smtClean="0"/>
              <a:t>06/07/2025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589690-5B11-2E39-AC9C-80A76815B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67BDBD-F357-3295-CAD1-2A6EA4670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8D2D-1A40-417E-B5EC-CA4381254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345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C54BB-1253-CC0E-426A-15B658D1D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0C6F9D-E816-2B57-DF1B-C36FB16CD8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9EF7CA-0097-1E86-23DA-68DF96E82A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FB69EC-126D-82C0-CAEB-BA28714268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89793A-9D33-31FF-E8F4-2EF512E544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0F1C894-8FC1-808B-58F0-BC1E8AEFE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ECD3-2E2D-4DDA-9D31-20DD38735D7B}" type="datetimeFigureOut">
              <a:rPr lang="en-GB" smtClean="0"/>
              <a:t>06/07/2025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49BA1C-7BD0-447A-3D47-F66A088F7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591FEB6-3C74-9643-960B-998CDC85D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8D2D-1A40-417E-B5EC-CA4381254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971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E304B-C775-C1D4-7D0F-1F468DCC0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301A10-C59E-0459-CE70-FAD5D181C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ECD3-2E2D-4DDA-9D31-20DD38735D7B}" type="datetimeFigureOut">
              <a:rPr lang="en-GB" smtClean="0"/>
              <a:t>06/07/2025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00DFF4-4AD5-03DE-CD75-210341FED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384473-2EEE-AFC0-87FF-45D489CD7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8D2D-1A40-417E-B5EC-CA4381254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850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FED126-A549-D4D5-EF19-40124F5C4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ECD3-2E2D-4DDA-9D31-20DD38735D7B}" type="datetimeFigureOut">
              <a:rPr lang="en-GB" smtClean="0"/>
              <a:t>06/07/2025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B6B627-24B4-6F47-968E-5333657F3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896DF5-552C-F863-385B-829D7003EB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8D2D-1A40-417E-B5EC-CA4381254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141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74D25-4C35-24EE-9B71-46413F134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2B633E-CDB2-09A5-9B3B-253690C17F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51112C-8A5D-96AD-B46B-CE385B4048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776923-16B9-AA76-8656-30D7265E8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ECD3-2E2D-4DDA-9D31-20DD38735D7B}" type="datetimeFigureOut">
              <a:rPr lang="en-GB" smtClean="0"/>
              <a:t>06/07/2025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40F7C5-5761-80A6-7F83-419C4389F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CEF271-54CF-AF45-A563-D88133E0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8D2D-1A40-417E-B5EC-CA4381254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229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2AA42-BF62-7693-6DE0-6D7938545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CD36A4-9880-EEBB-3F1D-DAD0AB9671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03A6F3-8678-BB33-F565-61FF73388E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EEF250-EA55-6B1A-D37E-ED05B90AB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ECD3-2E2D-4DDA-9D31-20DD38735D7B}" type="datetimeFigureOut">
              <a:rPr lang="en-GB" smtClean="0"/>
              <a:t>06/07/2025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ADE236-1DB7-F959-560D-08F639682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986FDB-A6FA-1E94-DD43-A94C879E2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8D2D-1A40-417E-B5EC-CA4381254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749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DC32-2C10-6AA3-5376-F1472C4D2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B488FD-6127-E89A-F205-2D082C279C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9B6DF4-897C-0307-F4AA-AD03EABE1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ECD3-2E2D-4DDA-9D31-20DD38735D7B}" type="datetimeFigureOut">
              <a:rPr lang="en-GB" smtClean="0"/>
              <a:t>06/07/2025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85F8DC-AE06-FF06-5BC5-BC2525C16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FC476D-67F2-6814-DB64-A1FDEDD47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8D2D-1A40-417E-B5EC-CA4381254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747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234DA8-38BB-F248-C03B-AB744FDB24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F53FF8-C4AB-5844-7876-6162C6138C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B7D729-7154-F02F-F6B1-5E4100F20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ECD3-2E2D-4DDA-9D31-20DD38735D7B}" type="datetimeFigureOut">
              <a:rPr lang="en-GB" smtClean="0"/>
              <a:t>06/07/2025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7430C5-B3FE-31E2-A95C-CDFFA4AAA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186C6D-DB51-B81C-3EC2-7ABB301EF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8D2D-1A40-417E-B5EC-CA4381254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625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91D0AC-DE9F-64A8-D903-608384B551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AFE1AB-5081-BD9D-74F4-035981F169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F8589E-79A2-7ECD-46B3-A17BFF8CD0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76ECD3-2E2D-4DDA-9D31-20DD38735D7B}" type="datetimeFigureOut">
              <a:rPr lang="en-GB" smtClean="0"/>
              <a:t>06/07/2025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1A380C-7541-2564-065F-09D08AE2DC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7BB71A-B88D-0112-CB1C-D16B0C5B5C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058D2D-1A40-417E-B5EC-CA4381254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324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EF741FE-152E-B5CC-FC10-B69C29964AB3}"/>
              </a:ext>
            </a:extLst>
          </p:cNvPr>
          <p:cNvSpPr txBox="1"/>
          <p:nvPr/>
        </p:nvSpPr>
        <p:spPr>
          <a:xfrm>
            <a:off x="846667" y="812800"/>
            <a:ext cx="57234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SHOBANA KORSAR SADIQ </a:t>
            </a:r>
          </a:p>
          <a:p>
            <a:r>
              <a:rPr lang="en-GB" dirty="0"/>
              <a:t>POSTER task 2 </a:t>
            </a:r>
          </a:p>
        </p:txBody>
      </p:sp>
    </p:spTree>
    <p:extLst>
      <p:ext uri="{BB962C8B-B14F-4D97-AF65-F5344CB8AC3E}">
        <p14:creationId xmlns:p14="http://schemas.microsoft.com/office/powerpoint/2010/main" val="3257597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3A7FB9-86FC-2286-F8A9-B7C3F60F0DD6}"/>
              </a:ext>
            </a:extLst>
          </p:cNvPr>
          <p:cNvSpPr txBox="1"/>
          <p:nvPr/>
        </p:nvSpPr>
        <p:spPr>
          <a:xfrm>
            <a:off x="1742536" y="414069"/>
            <a:ext cx="9376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HOW TO CREATE A CHART IN A WORD DOCUMENT </a:t>
            </a:r>
            <a:endParaRPr lang="en-GB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6B18B3-C2C6-298D-A16C-CA50E93F10B0}"/>
              </a:ext>
            </a:extLst>
          </p:cNvPr>
          <p:cNvSpPr txBox="1"/>
          <p:nvPr/>
        </p:nvSpPr>
        <p:spPr>
          <a:xfrm>
            <a:off x="474453" y="1500996"/>
            <a:ext cx="43390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/>
              <a:t>Open the MS WORD on your computer and click on </a:t>
            </a:r>
            <a:r>
              <a:rPr lang="en-US" b="1" dirty="0"/>
              <a:t>insert</a:t>
            </a:r>
            <a:r>
              <a:rPr lang="en-US" dirty="0"/>
              <a:t> tab , then select        </a:t>
            </a:r>
            <a:r>
              <a:rPr lang="en-US" b="1" dirty="0"/>
              <a:t>chart .</a:t>
            </a: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Choose the type of chart you want to use and there's many options to choose from.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Replace the demonstrated example with your own data .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81AC432-A783-2DC1-7BCB-2A7F62FF66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5762" y="1825272"/>
            <a:ext cx="278382" cy="24745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5C891B-DF17-89F0-C3C6-C4213E13AE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2098" y="3645274"/>
            <a:ext cx="3541388" cy="279865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9B85EB5-8FB1-9BB6-A3A5-3B1115678D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4753" y="3957675"/>
            <a:ext cx="3288001" cy="2427171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73EC55E-DACC-40C8-C252-173D3C5CD5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6607" y="1543456"/>
            <a:ext cx="3410125" cy="1244664"/>
          </a:xfrm>
          <a:prstGeom prst="rect">
            <a:avLst/>
          </a:prstGeom>
        </p:spPr>
      </p:pic>
      <p:sp>
        <p:nvSpPr>
          <p:cNvPr id="22" name="Oval 21">
            <a:extLst>
              <a:ext uri="{FF2B5EF4-FFF2-40B4-BE49-F238E27FC236}">
                <a16:creationId xmlns:a16="http://schemas.microsoft.com/office/drawing/2014/main" id="{2F13C35E-E8ED-6749-0FBC-E7EB4F261BAA}"/>
              </a:ext>
            </a:extLst>
          </p:cNvPr>
          <p:cNvSpPr/>
          <p:nvPr/>
        </p:nvSpPr>
        <p:spPr>
          <a:xfrm>
            <a:off x="5644871" y="1816710"/>
            <a:ext cx="711200" cy="460728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32081B0-9B13-1E20-0ED5-10D8A44C9C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85426" y="1660951"/>
            <a:ext cx="3132121" cy="1538121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92421045-C888-8A5B-2974-D8380D203944}"/>
              </a:ext>
            </a:extLst>
          </p:cNvPr>
          <p:cNvSpPr/>
          <p:nvPr/>
        </p:nvSpPr>
        <p:spPr>
          <a:xfrm>
            <a:off x="9995246" y="1957368"/>
            <a:ext cx="621954" cy="332059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4AD2EF2-593A-C14A-99F9-1781C3B12DEE}"/>
              </a:ext>
            </a:extLst>
          </p:cNvPr>
          <p:cNvSpPr/>
          <p:nvPr/>
        </p:nvSpPr>
        <p:spPr>
          <a:xfrm>
            <a:off x="4004733" y="4250267"/>
            <a:ext cx="558800" cy="2540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76ED9CEB-529B-5E01-6F93-ED1413287439}"/>
              </a:ext>
            </a:extLst>
          </p:cNvPr>
          <p:cNvSpPr/>
          <p:nvPr/>
        </p:nvSpPr>
        <p:spPr>
          <a:xfrm>
            <a:off x="5842000" y="6138333"/>
            <a:ext cx="514071" cy="305598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912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E9939A45E3D64DBCDF6D4E44947630" ma:contentTypeVersion="5" ma:contentTypeDescription="Create a new document." ma:contentTypeScope="" ma:versionID="ea0c4e56753b7e85e46dae0aa8e21c7c">
  <xsd:schema xmlns:xsd="http://www.w3.org/2001/XMLSchema" xmlns:xs="http://www.w3.org/2001/XMLSchema" xmlns:p="http://schemas.microsoft.com/office/2006/metadata/properties" xmlns:ns3="a5a3d419-01ea-4841-b8ef-480492e3d4da" targetNamespace="http://schemas.microsoft.com/office/2006/metadata/properties" ma:root="true" ma:fieldsID="79e46a51f48deb39ed9eca9fde986c0f" ns3:_="">
    <xsd:import namespace="a5a3d419-01ea-4841-b8ef-480492e3d4da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a3d419-01ea-4841-b8ef-480492e3d4da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5a3d419-01ea-4841-b8ef-480492e3d4da" xsi:nil="true"/>
  </documentManagement>
</p:properties>
</file>

<file path=customXml/itemProps1.xml><?xml version="1.0" encoding="utf-8"?>
<ds:datastoreItem xmlns:ds="http://schemas.openxmlformats.org/officeDocument/2006/customXml" ds:itemID="{5BD835DF-433A-4A62-8C98-FB27A122092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715A958-AB51-463D-B3C3-FD59F65DF19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a5a3d419-01ea-4841-b8ef-480492e3d4da"/>
  </ds:schemaRefs>
</ds:datastoreItem>
</file>

<file path=customXml/itemProps3.xml><?xml version="1.0" encoding="utf-8"?>
<ds:datastoreItem xmlns:ds="http://schemas.openxmlformats.org/officeDocument/2006/customXml" ds:itemID="{84A75225-9A09-4C0F-A053-CE2D2C69BADD}">
  <ds:schemaRefs>
    <ds:schemaRef ds:uri="http://schemas.microsoft.com/office/2006/metadata/properties"/>
    <ds:schemaRef ds:uri="http://www.w3.org/2000/xmlns/"/>
    <ds:schemaRef ds:uri="a5a3d419-01ea-4841-b8ef-480492e3d4da"/>
    <ds:schemaRef ds:uri="http://www.w3.org/2001/XMLSchema-instan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58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Elisha Iftikhar (2325870)</dc:creator>
  <cp:lastModifiedBy>Elisha Iftikhar</cp:lastModifiedBy>
  <cp:revision>3</cp:revision>
  <dcterms:created xsi:type="dcterms:W3CDTF">2025-07-06T17:23:56Z</dcterms:created>
  <dcterms:modified xsi:type="dcterms:W3CDTF">2025-07-06T18:14:21Z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0x010100E3E9939A45E3D64DBCDF6D4E44947630</vt:lpwstr>
  </property>
</Properties>
</file>