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257937-A840-49B7-8EA8-2AB2512268A8}" v="2" dt="2025-10-17T09:04:41.1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1032"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eren Nneoma Kucha (2423866)" userId="S::2423866@student.uwtsd.ac.uk::9bcb0d7e-3c2a-46df-a8f0-0e1a40f03d31" providerId="AD" clId="Web-{A027B897-2ED4-6231-2C66-4FB5076E4AE8}"/>
    <pc:docChg chg="addSld delSld modSld">
      <pc:chgData name="Iveren Nneoma Kucha (2423866)" userId="S::2423866@student.uwtsd.ac.uk::9bcb0d7e-3c2a-46df-a8f0-0e1a40f03d31" providerId="AD" clId="Web-{A027B897-2ED4-6231-2C66-4FB5076E4AE8}" dt="2025-10-13T11:43:47.954" v="572"/>
      <pc:docMkLst>
        <pc:docMk/>
      </pc:docMkLst>
      <pc:sldChg chg="modSp">
        <pc:chgData name="Iveren Nneoma Kucha (2423866)" userId="S::2423866@student.uwtsd.ac.uk::9bcb0d7e-3c2a-46df-a8f0-0e1a40f03d31" providerId="AD" clId="Web-{A027B897-2ED4-6231-2C66-4FB5076E4AE8}" dt="2025-10-13T11:32:33.536" v="184"/>
        <pc:sldMkLst>
          <pc:docMk/>
          <pc:sldMk cId="2533641379" sldId="261"/>
        </pc:sldMkLst>
        <pc:graphicFrameChg chg="mod modGraphic">
          <ac:chgData name="Iveren Nneoma Kucha (2423866)" userId="S::2423866@student.uwtsd.ac.uk::9bcb0d7e-3c2a-46df-a8f0-0e1a40f03d31" providerId="AD" clId="Web-{A027B897-2ED4-6231-2C66-4FB5076E4AE8}" dt="2025-10-13T11:32:33.536" v="184"/>
          <ac:graphicFrameMkLst>
            <pc:docMk/>
            <pc:sldMk cId="2533641379" sldId="261"/>
            <ac:graphicFrameMk id="4" creationId="{32B585B5-E2AA-0939-1686-BE73CBACD262}"/>
          </ac:graphicFrameMkLst>
        </pc:graphicFrameChg>
      </pc:sldChg>
      <pc:sldChg chg="addSp delSp modSp new">
        <pc:chgData name="Iveren Nneoma Kucha (2423866)" userId="S::2423866@student.uwtsd.ac.uk::9bcb0d7e-3c2a-46df-a8f0-0e1a40f03d31" providerId="AD" clId="Web-{A027B897-2ED4-6231-2C66-4FB5076E4AE8}" dt="2025-10-13T11:43:23.780" v="570"/>
        <pc:sldMkLst>
          <pc:docMk/>
          <pc:sldMk cId="831156809" sldId="262"/>
        </pc:sldMkLst>
        <pc:graphicFrameChg chg="add mod ord modGraphic">
          <ac:chgData name="Iveren Nneoma Kucha (2423866)" userId="S::2423866@student.uwtsd.ac.uk::9bcb0d7e-3c2a-46df-a8f0-0e1a40f03d31" providerId="AD" clId="Web-{A027B897-2ED4-6231-2C66-4FB5076E4AE8}" dt="2025-10-13T11:43:23.780" v="570"/>
          <ac:graphicFrameMkLst>
            <pc:docMk/>
            <pc:sldMk cId="831156809" sldId="262"/>
            <ac:graphicFrameMk id="4" creationId="{3E288D97-B181-CF07-11FA-43F7F3C39F98}"/>
          </ac:graphicFrameMkLst>
        </pc:graphicFrameChg>
      </pc:sldChg>
      <pc:sldChg chg="addSp delSp modSp new del">
        <pc:chgData name="Iveren Nneoma Kucha (2423866)" userId="S::2423866@student.uwtsd.ac.uk::9bcb0d7e-3c2a-46df-a8f0-0e1a40f03d31" providerId="AD" clId="Web-{A027B897-2ED4-6231-2C66-4FB5076E4AE8}" dt="2025-10-13T11:34:51.713" v="196"/>
        <pc:sldMkLst>
          <pc:docMk/>
          <pc:sldMk cId="1395382233" sldId="262"/>
        </pc:sldMkLst>
      </pc:sldChg>
      <pc:sldChg chg="addSp delSp modSp new del">
        <pc:chgData name="Iveren Nneoma Kucha (2423866)" userId="S::2423866@student.uwtsd.ac.uk::9bcb0d7e-3c2a-46df-a8f0-0e1a40f03d31" providerId="AD" clId="Web-{A027B897-2ED4-6231-2C66-4FB5076E4AE8}" dt="2025-10-13T11:26:52.578" v="4"/>
        <pc:sldMkLst>
          <pc:docMk/>
          <pc:sldMk cId="2236677079" sldId="263"/>
        </pc:sldMkLst>
      </pc:sldChg>
      <pc:sldChg chg="delSp new">
        <pc:chgData name="Iveren Nneoma Kucha (2423866)" userId="S::2423866@student.uwtsd.ac.uk::9bcb0d7e-3c2a-46df-a8f0-0e1a40f03d31" providerId="AD" clId="Web-{A027B897-2ED4-6231-2C66-4FB5076E4AE8}" dt="2025-10-13T11:43:47.954" v="572"/>
        <pc:sldMkLst>
          <pc:docMk/>
          <pc:sldMk cId="3058644675" sldId="263"/>
        </pc:sldMkLst>
      </pc:sldChg>
    </pc:docChg>
  </pc:docChgLst>
  <pc:docChgLst>
    <pc:chgData name="Iveren Nneoma Kucha (2423866)" userId="S::2423866@student.uwtsd.ac.uk::9bcb0d7e-3c2a-46df-a8f0-0e1a40f03d31" providerId="AD" clId="Web-{F221DA89-9CC9-00F2-E77C-742A38D2BC21}"/>
    <pc:docChg chg="addSld delSld modSld">
      <pc:chgData name="Iveren Nneoma Kucha (2423866)" userId="S::2423866@student.uwtsd.ac.uk::9bcb0d7e-3c2a-46df-a8f0-0e1a40f03d31" providerId="AD" clId="Web-{F221DA89-9CC9-00F2-E77C-742A38D2BC21}" dt="2025-10-06T13:10:10.706" v="596" actId="20577"/>
      <pc:docMkLst>
        <pc:docMk/>
      </pc:docMkLst>
      <pc:sldChg chg="delSp modSp new">
        <pc:chgData name="Iveren Nneoma Kucha (2423866)" userId="S::2423866@student.uwtsd.ac.uk::9bcb0d7e-3c2a-46df-a8f0-0e1a40f03d31" providerId="AD" clId="Web-{F221DA89-9CC9-00F2-E77C-742A38D2BC21}" dt="2025-10-06T13:02:19.919" v="529" actId="20577"/>
        <pc:sldMkLst>
          <pc:docMk/>
          <pc:sldMk cId="2954140874" sldId="258"/>
        </pc:sldMkLst>
        <pc:spChg chg="mod">
          <ac:chgData name="Iveren Nneoma Kucha (2423866)" userId="S::2423866@student.uwtsd.ac.uk::9bcb0d7e-3c2a-46df-a8f0-0e1a40f03d31" providerId="AD" clId="Web-{F221DA89-9CC9-00F2-E77C-742A38D2BC21}" dt="2025-10-06T13:02:19.919" v="529" actId="20577"/>
          <ac:spMkLst>
            <pc:docMk/>
            <pc:sldMk cId="2954140874" sldId="258"/>
            <ac:spMk id="3" creationId="{BCAD2C88-CC0A-DEDD-A8CD-A0F4F314B182}"/>
          </ac:spMkLst>
        </pc:spChg>
      </pc:sldChg>
      <pc:sldChg chg="delSp modSp new">
        <pc:chgData name="Iveren Nneoma Kucha (2423866)" userId="S::2423866@student.uwtsd.ac.uk::9bcb0d7e-3c2a-46df-a8f0-0e1a40f03d31" providerId="AD" clId="Web-{F221DA89-9CC9-00F2-E77C-742A38D2BC21}" dt="2025-10-06T13:10:10.706" v="596" actId="20577"/>
        <pc:sldMkLst>
          <pc:docMk/>
          <pc:sldMk cId="3937872802" sldId="259"/>
        </pc:sldMkLst>
        <pc:spChg chg="mod">
          <ac:chgData name="Iveren Nneoma Kucha (2423866)" userId="S::2423866@student.uwtsd.ac.uk::9bcb0d7e-3c2a-46df-a8f0-0e1a40f03d31" providerId="AD" clId="Web-{F221DA89-9CC9-00F2-E77C-742A38D2BC21}" dt="2025-10-06T13:10:10.706" v="596" actId="20577"/>
          <ac:spMkLst>
            <pc:docMk/>
            <pc:sldMk cId="3937872802" sldId="259"/>
            <ac:spMk id="3" creationId="{5CF6F729-11DA-D7DA-F33C-C2C546E7991C}"/>
          </ac:spMkLst>
        </pc:spChg>
      </pc:sldChg>
    </pc:docChg>
  </pc:docChgLst>
  <pc:docChgLst>
    <pc:chgData name="Iveren Nneoma Kucha (2423866)" userId="S::2423866@student.uwtsd.ac.uk::9bcb0d7e-3c2a-46df-a8f0-0e1a40f03d31" providerId="AD" clId="Web-{3A9BFE51-0965-AD0D-2381-96358A6E2C62}"/>
    <pc:docChg chg="addSld modSld">
      <pc:chgData name="Iveren Nneoma Kucha (2423866)" userId="S::2423866@student.uwtsd.ac.uk::9bcb0d7e-3c2a-46df-a8f0-0e1a40f03d31" providerId="AD" clId="Web-{3A9BFE51-0965-AD0D-2381-96358A6E2C62}" dt="2025-10-06T14:19:27.639" v="1252"/>
      <pc:docMkLst>
        <pc:docMk/>
      </pc:docMkLst>
      <pc:sldChg chg="modSp">
        <pc:chgData name="Iveren Nneoma Kucha (2423866)" userId="S::2423866@student.uwtsd.ac.uk::9bcb0d7e-3c2a-46df-a8f0-0e1a40f03d31" providerId="AD" clId="Web-{3A9BFE51-0965-AD0D-2381-96358A6E2C62}" dt="2025-10-06T14:15:07.336" v="1134" actId="20577"/>
        <pc:sldMkLst>
          <pc:docMk/>
          <pc:sldMk cId="3937872802" sldId="259"/>
        </pc:sldMkLst>
        <pc:spChg chg="mod">
          <ac:chgData name="Iveren Nneoma Kucha (2423866)" userId="S::2423866@student.uwtsd.ac.uk::9bcb0d7e-3c2a-46df-a8f0-0e1a40f03d31" providerId="AD" clId="Web-{3A9BFE51-0965-AD0D-2381-96358A6E2C62}" dt="2025-10-06T14:15:07.336" v="1134" actId="20577"/>
          <ac:spMkLst>
            <pc:docMk/>
            <pc:sldMk cId="3937872802" sldId="259"/>
            <ac:spMk id="3" creationId="{5CF6F729-11DA-D7DA-F33C-C2C546E7991C}"/>
          </ac:spMkLst>
        </pc:spChg>
      </pc:sldChg>
      <pc:sldChg chg="addSp delSp modSp new">
        <pc:chgData name="Iveren Nneoma Kucha (2423866)" userId="S::2423866@student.uwtsd.ac.uk::9bcb0d7e-3c2a-46df-a8f0-0e1a40f03d31" providerId="AD" clId="Web-{3A9BFE51-0965-AD0D-2381-96358A6E2C62}" dt="2025-10-06T14:03:22.582" v="797"/>
        <pc:sldMkLst>
          <pc:docMk/>
          <pc:sldMk cId="893231271" sldId="260"/>
        </pc:sldMkLst>
        <pc:graphicFrameChg chg="add mod ord modGraphic">
          <ac:chgData name="Iveren Nneoma Kucha (2423866)" userId="S::2423866@student.uwtsd.ac.uk::9bcb0d7e-3c2a-46df-a8f0-0e1a40f03d31" providerId="AD" clId="Web-{3A9BFE51-0965-AD0D-2381-96358A6E2C62}" dt="2025-10-06T14:03:22.582" v="797"/>
          <ac:graphicFrameMkLst>
            <pc:docMk/>
            <pc:sldMk cId="893231271" sldId="260"/>
            <ac:graphicFrameMk id="7" creationId="{C8678DF2-3E5F-1DFE-5F4F-BC693527DF4C}"/>
          </ac:graphicFrameMkLst>
        </pc:graphicFrameChg>
      </pc:sldChg>
      <pc:sldChg chg="addSp delSp modSp new">
        <pc:chgData name="Iveren Nneoma Kucha (2423866)" userId="S::2423866@student.uwtsd.ac.uk::9bcb0d7e-3c2a-46df-a8f0-0e1a40f03d31" providerId="AD" clId="Web-{3A9BFE51-0965-AD0D-2381-96358A6E2C62}" dt="2025-10-06T14:19:27.639" v="1252"/>
        <pc:sldMkLst>
          <pc:docMk/>
          <pc:sldMk cId="2533641379" sldId="261"/>
        </pc:sldMkLst>
        <pc:graphicFrameChg chg="add mod ord modGraphic">
          <ac:chgData name="Iveren Nneoma Kucha (2423866)" userId="S::2423866@student.uwtsd.ac.uk::9bcb0d7e-3c2a-46df-a8f0-0e1a40f03d31" providerId="AD" clId="Web-{3A9BFE51-0965-AD0D-2381-96358A6E2C62}" dt="2025-10-06T14:19:27.639" v="1252"/>
          <ac:graphicFrameMkLst>
            <pc:docMk/>
            <pc:sldMk cId="2533641379" sldId="261"/>
            <ac:graphicFrameMk id="4" creationId="{32B585B5-E2AA-0939-1686-BE73CBACD262}"/>
          </ac:graphicFrameMkLst>
        </pc:graphicFrameChg>
      </pc:sldChg>
    </pc:docChg>
  </pc:docChgLst>
  <pc:docChgLst>
    <pc:chgData name="Iveren Nneoma Kucha (2423866)" userId="S::2423866@student.uwtsd.ac.uk::9bcb0d7e-3c2a-46df-a8f0-0e1a40f03d31" providerId="AD" clId="Web-{69F3FE36-97C1-7E96-2AA1-3563F3F452A0}"/>
    <pc:docChg chg="addSld delSld modSld">
      <pc:chgData name="Iveren Nneoma Kucha (2423866)" userId="S::2423866@student.uwtsd.ac.uk::9bcb0d7e-3c2a-46df-a8f0-0e1a40f03d31" providerId="AD" clId="Web-{69F3FE36-97C1-7E96-2AA1-3563F3F452A0}" dt="2025-09-29T12:07:15.384" v="38"/>
      <pc:docMkLst>
        <pc:docMk/>
      </pc:docMkLst>
      <pc:sldChg chg="addSp modSp mod setBg">
        <pc:chgData name="Iveren Nneoma Kucha (2423866)" userId="S::2423866@student.uwtsd.ac.uk::9bcb0d7e-3c2a-46df-a8f0-0e1a40f03d31" providerId="AD" clId="Web-{69F3FE36-97C1-7E96-2AA1-3563F3F452A0}" dt="2025-09-29T12:01:12.654" v="30" actId="20577"/>
        <pc:sldMkLst>
          <pc:docMk/>
          <pc:sldMk cId="1149100834" sldId="256"/>
        </pc:sldMkLst>
        <pc:spChg chg="mod">
          <ac:chgData name="Iveren Nneoma Kucha (2423866)" userId="S::2423866@student.uwtsd.ac.uk::9bcb0d7e-3c2a-46df-a8f0-0e1a40f03d31" providerId="AD" clId="Web-{69F3FE36-97C1-7E96-2AA1-3563F3F452A0}" dt="2025-09-29T11:58:03.792" v="0"/>
          <ac:spMkLst>
            <pc:docMk/>
            <pc:sldMk cId="1149100834" sldId="256"/>
            <ac:spMk id="2" creationId="{42682732-3107-FB3C-FE1C-12E4A5909235}"/>
          </ac:spMkLst>
        </pc:spChg>
        <pc:spChg chg="mod">
          <ac:chgData name="Iveren Nneoma Kucha (2423866)" userId="S::2423866@student.uwtsd.ac.uk::9bcb0d7e-3c2a-46df-a8f0-0e1a40f03d31" providerId="AD" clId="Web-{69F3FE36-97C1-7E96-2AA1-3563F3F452A0}" dt="2025-09-29T12:01:12.654" v="30" actId="20577"/>
          <ac:spMkLst>
            <pc:docMk/>
            <pc:sldMk cId="1149100834" sldId="256"/>
            <ac:spMk id="3" creationId="{25B35625-48F0-0C67-D567-FEC98091AA70}"/>
          </ac:spMkLst>
        </pc:spChg>
        <pc:spChg chg="add">
          <ac:chgData name="Iveren Nneoma Kucha (2423866)" userId="S::2423866@student.uwtsd.ac.uk::9bcb0d7e-3c2a-46df-a8f0-0e1a40f03d31" providerId="AD" clId="Web-{69F3FE36-97C1-7E96-2AA1-3563F3F452A0}" dt="2025-09-29T11:58:03.792" v="0"/>
          <ac:spMkLst>
            <pc:docMk/>
            <pc:sldMk cId="1149100834" sldId="256"/>
            <ac:spMk id="8" creationId="{815925C2-A704-4D47-B1C1-3FCA52512EC1}"/>
          </ac:spMkLst>
        </pc:spChg>
        <pc:spChg chg="add">
          <ac:chgData name="Iveren Nneoma Kucha (2423866)" userId="S::2423866@student.uwtsd.ac.uk::9bcb0d7e-3c2a-46df-a8f0-0e1a40f03d31" providerId="AD" clId="Web-{69F3FE36-97C1-7E96-2AA1-3563F3F452A0}" dt="2025-09-29T11:58:03.792" v="0"/>
          <ac:spMkLst>
            <pc:docMk/>
            <pc:sldMk cId="1149100834" sldId="256"/>
            <ac:spMk id="10" creationId="{01D4315C-C23C-4FD3-98DF-08C29E2292A8}"/>
          </ac:spMkLst>
        </pc:spChg>
        <pc:grpChg chg="add">
          <ac:chgData name="Iveren Nneoma Kucha (2423866)" userId="S::2423866@student.uwtsd.ac.uk::9bcb0d7e-3c2a-46df-a8f0-0e1a40f03d31" providerId="AD" clId="Web-{69F3FE36-97C1-7E96-2AA1-3563F3F452A0}" dt="2025-09-29T11:58:03.792" v="0"/>
          <ac:grpSpMkLst>
            <pc:docMk/>
            <pc:sldMk cId="1149100834" sldId="256"/>
            <ac:grpSpMk id="12" creationId="{5E6B47BC-43FD-4C91-8BFF-B41B99A8A39E}"/>
          </ac:grpSpMkLst>
        </pc:grpChg>
        <pc:grpChg chg="add">
          <ac:chgData name="Iveren Nneoma Kucha (2423866)" userId="S::2423866@student.uwtsd.ac.uk::9bcb0d7e-3c2a-46df-a8f0-0e1a40f03d31" providerId="AD" clId="Web-{69F3FE36-97C1-7E96-2AA1-3563F3F452A0}" dt="2025-09-29T11:58:03.792" v="0"/>
          <ac:grpSpMkLst>
            <pc:docMk/>
            <pc:sldMk cId="1149100834" sldId="256"/>
            <ac:grpSpMk id="16" creationId="{43F5E015-E085-4624-B431-B42414448684}"/>
          </ac:grpSpMkLst>
        </pc:grpChg>
      </pc:sldChg>
      <pc:sldChg chg="delSp">
        <pc:chgData name="Iveren Nneoma Kucha (2423866)" userId="S::2423866@student.uwtsd.ac.uk::9bcb0d7e-3c2a-46df-a8f0-0e1a40f03d31" providerId="AD" clId="Web-{69F3FE36-97C1-7E96-2AA1-3563F3F452A0}" dt="2025-09-29T12:05:47.642" v="35"/>
        <pc:sldMkLst>
          <pc:docMk/>
          <pc:sldMk cId="82454047" sldId="257"/>
        </pc:sldMkLst>
      </pc:sldChg>
    </pc:docChg>
  </pc:docChgLst>
  <pc:docChgLst>
    <pc:chgData name="Iveren Nneoma Kucha (2423866)" userId="9bcb0d7e-3c2a-46df-a8f0-0e1a40f03d31" providerId="ADAL" clId="{431E04BD-8790-4C94-892F-348B71C97BD5}"/>
    <pc:docChg chg="custSel addSld delSld modSld">
      <pc:chgData name="Iveren Nneoma Kucha (2423866)" userId="9bcb0d7e-3c2a-46df-a8f0-0e1a40f03d31" providerId="ADAL" clId="{431E04BD-8790-4C94-892F-348B71C97BD5}" dt="2025-10-17T10:41:55.175" v="1622" actId="14100"/>
      <pc:docMkLst>
        <pc:docMk/>
      </pc:docMkLst>
      <pc:sldChg chg="modSp mod">
        <pc:chgData name="Iveren Nneoma Kucha (2423866)" userId="9bcb0d7e-3c2a-46df-a8f0-0e1a40f03d31" providerId="ADAL" clId="{431E04BD-8790-4C94-892F-348B71C97BD5}" dt="2025-10-17T10:18:08.022" v="1608" actId="20577"/>
        <pc:sldMkLst>
          <pc:docMk/>
          <pc:sldMk cId="1149100834" sldId="256"/>
        </pc:sldMkLst>
        <pc:spChg chg="mod">
          <ac:chgData name="Iveren Nneoma Kucha (2423866)" userId="9bcb0d7e-3c2a-46df-a8f0-0e1a40f03d31" providerId="ADAL" clId="{431E04BD-8790-4C94-892F-348B71C97BD5}" dt="2025-09-22T11:55:44.140" v="102" actId="255"/>
          <ac:spMkLst>
            <pc:docMk/>
            <pc:sldMk cId="1149100834" sldId="256"/>
            <ac:spMk id="2" creationId="{42682732-3107-FB3C-FE1C-12E4A5909235}"/>
          </ac:spMkLst>
        </pc:spChg>
        <pc:spChg chg="mod">
          <ac:chgData name="Iveren Nneoma Kucha (2423866)" userId="9bcb0d7e-3c2a-46df-a8f0-0e1a40f03d31" providerId="ADAL" clId="{431E04BD-8790-4C94-892F-348B71C97BD5}" dt="2025-10-17T10:18:08.022" v="1608" actId="20577"/>
          <ac:spMkLst>
            <pc:docMk/>
            <pc:sldMk cId="1149100834" sldId="256"/>
            <ac:spMk id="3" creationId="{25B35625-48F0-0C67-D567-FEC98091AA70}"/>
          </ac:spMkLst>
        </pc:spChg>
      </pc:sldChg>
      <pc:sldChg chg="addSp delSp modSp del mod">
        <pc:chgData name="Iveren Nneoma Kucha (2423866)" userId="9bcb0d7e-3c2a-46df-a8f0-0e1a40f03d31" providerId="ADAL" clId="{431E04BD-8790-4C94-892F-348B71C97BD5}" dt="2025-10-17T10:02:55.286" v="1027" actId="2696"/>
        <pc:sldMkLst>
          <pc:docMk/>
          <pc:sldMk cId="82454047" sldId="257"/>
        </pc:sldMkLst>
        <pc:spChg chg="del mod">
          <ac:chgData name="Iveren Nneoma Kucha (2423866)" userId="9bcb0d7e-3c2a-46df-a8f0-0e1a40f03d31" providerId="ADAL" clId="{431E04BD-8790-4C94-892F-348B71C97BD5}" dt="2025-10-17T10:02:27.749" v="1024" actId="21"/>
          <ac:spMkLst>
            <pc:docMk/>
            <pc:sldMk cId="82454047" sldId="257"/>
            <ac:spMk id="2" creationId="{2C3188D2-08B2-F646-8CF6-998940586222}"/>
          </ac:spMkLst>
        </pc:spChg>
        <pc:spChg chg="add del mod">
          <ac:chgData name="Iveren Nneoma Kucha (2423866)" userId="9bcb0d7e-3c2a-46df-a8f0-0e1a40f03d31" providerId="ADAL" clId="{431E04BD-8790-4C94-892F-348B71C97BD5}" dt="2025-10-17T10:02:34.585" v="1025" actId="21"/>
          <ac:spMkLst>
            <pc:docMk/>
            <pc:sldMk cId="82454047" sldId="257"/>
            <ac:spMk id="4" creationId="{0139E3BD-36A2-5350-E143-AB22599C0729}"/>
          </ac:spMkLst>
        </pc:spChg>
      </pc:sldChg>
      <pc:sldChg chg="modSp mod">
        <pc:chgData name="Iveren Nneoma Kucha (2423866)" userId="9bcb0d7e-3c2a-46df-a8f0-0e1a40f03d31" providerId="ADAL" clId="{431E04BD-8790-4C94-892F-348B71C97BD5}" dt="2025-10-17T09:47:06.349" v="890" actId="20577"/>
        <pc:sldMkLst>
          <pc:docMk/>
          <pc:sldMk cId="2954140874" sldId="258"/>
        </pc:sldMkLst>
        <pc:spChg chg="mod">
          <ac:chgData name="Iveren Nneoma Kucha (2423866)" userId="9bcb0d7e-3c2a-46df-a8f0-0e1a40f03d31" providerId="ADAL" clId="{431E04BD-8790-4C94-892F-348B71C97BD5}" dt="2025-10-17T09:47:06.349" v="890" actId="20577"/>
          <ac:spMkLst>
            <pc:docMk/>
            <pc:sldMk cId="2954140874" sldId="258"/>
            <ac:spMk id="3" creationId="{BCAD2C88-CC0A-DEDD-A8CD-A0F4F314B182}"/>
          </ac:spMkLst>
        </pc:spChg>
      </pc:sldChg>
      <pc:sldChg chg="modSp mod">
        <pc:chgData name="Iveren Nneoma Kucha (2423866)" userId="9bcb0d7e-3c2a-46df-a8f0-0e1a40f03d31" providerId="ADAL" clId="{431E04BD-8790-4C94-892F-348B71C97BD5}" dt="2025-10-17T10:16:33.118" v="1591" actId="20577"/>
        <pc:sldMkLst>
          <pc:docMk/>
          <pc:sldMk cId="3937872802" sldId="259"/>
        </pc:sldMkLst>
        <pc:spChg chg="mod">
          <ac:chgData name="Iveren Nneoma Kucha (2423866)" userId="9bcb0d7e-3c2a-46df-a8f0-0e1a40f03d31" providerId="ADAL" clId="{431E04BD-8790-4C94-892F-348B71C97BD5}" dt="2025-10-17T10:16:33.118" v="1591" actId="20577"/>
          <ac:spMkLst>
            <pc:docMk/>
            <pc:sldMk cId="3937872802" sldId="259"/>
            <ac:spMk id="3" creationId="{5CF6F729-11DA-D7DA-F33C-C2C546E7991C}"/>
          </ac:spMkLst>
        </pc:spChg>
      </pc:sldChg>
      <pc:sldChg chg="addSp delSp modSp mod">
        <pc:chgData name="Iveren Nneoma Kucha (2423866)" userId="9bcb0d7e-3c2a-46df-a8f0-0e1a40f03d31" providerId="ADAL" clId="{431E04BD-8790-4C94-892F-348B71C97BD5}" dt="2025-10-17T10:41:55.175" v="1622" actId="14100"/>
        <pc:sldMkLst>
          <pc:docMk/>
          <pc:sldMk cId="3058644675" sldId="263"/>
        </pc:sldMkLst>
        <pc:spChg chg="del">
          <ac:chgData name="Iveren Nneoma Kucha (2423866)" userId="9bcb0d7e-3c2a-46df-a8f0-0e1a40f03d31" providerId="ADAL" clId="{431E04BD-8790-4C94-892F-348B71C97BD5}" dt="2025-10-17T09:04:33.535" v="104"/>
          <ac:spMkLst>
            <pc:docMk/>
            <pc:sldMk cId="3058644675" sldId="263"/>
            <ac:spMk id="3" creationId="{D07D09DB-BB4B-19D1-1773-00DA4A28B9BB}"/>
          </ac:spMkLst>
        </pc:spChg>
        <pc:spChg chg="add mod">
          <ac:chgData name="Iveren Nneoma Kucha (2423866)" userId="9bcb0d7e-3c2a-46df-a8f0-0e1a40f03d31" providerId="ADAL" clId="{431E04BD-8790-4C94-892F-348B71C97BD5}" dt="2025-10-17T09:04:41.110" v="105" actId="14100"/>
          <ac:spMkLst>
            <pc:docMk/>
            <pc:sldMk cId="3058644675" sldId="263"/>
            <ac:spMk id="4" creationId="{F2B30464-6119-AED1-4CB8-E704237D47C7}"/>
          </ac:spMkLst>
        </pc:spChg>
        <pc:graphicFrameChg chg="add mod modGraphic">
          <ac:chgData name="Iveren Nneoma Kucha (2423866)" userId="9bcb0d7e-3c2a-46df-a8f0-0e1a40f03d31" providerId="ADAL" clId="{431E04BD-8790-4C94-892F-348B71C97BD5}" dt="2025-10-17T10:41:55.175" v="1622" actId="14100"/>
          <ac:graphicFrameMkLst>
            <pc:docMk/>
            <pc:sldMk cId="3058644675" sldId="263"/>
            <ac:graphicFrameMk id="2" creationId="{F0A7A89B-AAD8-BBBD-4985-FCE11B3378B0}"/>
          </ac:graphicFrameMkLst>
        </pc:graphicFrameChg>
      </pc:sldChg>
      <pc:sldChg chg="delSp modSp new mod">
        <pc:chgData name="Iveren Nneoma Kucha (2423866)" userId="9bcb0d7e-3c2a-46df-a8f0-0e1a40f03d31" providerId="ADAL" clId="{431E04BD-8790-4C94-892F-348B71C97BD5}" dt="2025-10-17T09:48:51.551" v="924" actId="20577"/>
        <pc:sldMkLst>
          <pc:docMk/>
          <pc:sldMk cId="2746383383" sldId="264"/>
        </pc:sldMkLst>
        <pc:spChg chg="del">
          <ac:chgData name="Iveren Nneoma Kucha (2423866)" userId="9bcb0d7e-3c2a-46df-a8f0-0e1a40f03d31" providerId="ADAL" clId="{431E04BD-8790-4C94-892F-348B71C97BD5}" dt="2025-10-17T09:21:50.301" v="557" actId="21"/>
          <ac:spMkLst>
            <pc:docMk/>
            <pc:sldMk cId="2746383383" sldId="264"/>
            <ac:spMk id="2" creationId="{FCE2DD6C-5692-D70E-C0D6-2BFF4AD11696}"/>
          </ac:spMkLst>
        </pc:spChg>
        <pc:spChg chg="mod">
          <ac:chgData name="Iveren Nneoma Kucha (2423866)" userId="9bcb0d7e-3c2a-46df-a8f0-0e1a40f03d31" providerId="ADAL" clId="{431E04BD-8790-4C94-892F-348B71C97BD5}" dt="2025-10-17T09:48:51.551" v="924" actId="20577"/>
          <ac:spMkLst>
            <pc:docMk/>
            <pc:sldMk cId="2746383383" sldId="264"/>
            <ac:spMk id="3" creationId="{FC7A7B43-9C83-E749-3788-B6990984BFA2}"/>
          </ac:spMkLst>
        </pc:spChg>
      </pc:sldChg>
      <pc:sldChg chg="delSp modSp new mod">
        <pc:chgData name="Iveren Nneoma Kucha (2423866)" userId="9bcb0d7e-3c2a-46df-a8f0-0e1a40f03d31" providerId="ADAL" clId="{431E04BD-8790-4C94-892F-348B71C97BD5}" dt="2025-10-17T10:07:18.011" v="1228" actId="20577"/>
        <pc:sldMkLst>
          <pc:docMk/>
          <pc:sldMk cId="2645051456" sldId="265"/>
        </pc:sldMkLst>
        <pc:spChg chg="del mod">
          <ac:chgData name="Iveren Nneoma Kucha (2423866)" userId="9bcb0d7e-3c2a-46df-a8f0-0e1a40f03d31" providerId="ADAL" clId="{431E04BD-8790-4C94-892F-348B71C97BD5}" dt="2025-10-17T10:03:09.362" v="1029" actId="21"/>
          <ac:spMkLst>
            <pc:docMk/>
            <pc:sldMk cId="2645051456" sldId="265"/>
            <ac:spMk id="2" creationId="{C127F8B1-E0CC-71EE-360E-7D6BD231EB35}"/>
          </ac:spMkLst>
        </pc:spChg>
        <pc:spChg chg="mod">
          <ac:chgData name="Iveren Nneoma Kucha (2423866)" userId="9bcb0d7e-3c2a-46df-a8f0-0e1a40f03d31" providerId="ADAL" clId="{431E04BD-8790-4C94-892F-348B71C97BD5}" dt="2025-10-17T10:07:18.011" v="1228" actId="20577"/>
          <ac:spMkLst>
            <pc:docMk/>
            <pc:sldMk cId="2645051456" sldId="265"/>
            <ac:spMk id="3" creationId="{683808FB-D837-CE05-453C-F767123C61D2}"/>
          </ac:spMkLst>
        </pc:spChg>
      </pc:sldChg>
      <pc:sldChg chg="new del">
        <pc:chgData name="Iveren Nneoma Kucha (2423866)" userId="9bcb0d7e-3c2a-46df-a8f0-0e1a40f03d31" providerId="ADAL" clId="{431E04BD-8790-4C94-892F-348B71C97BD5}" dt="2025-10-17T10:05:05.810" v="1132" actId="2696"/>
        <pc:sldMkLst>
          <pc:docMk/>
          <pc:sldMk cId="2774108895" sldId="26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A55EC-1B0D-0624-EACC-AEA8585703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948E9D2-A59B-A8EB-F01B-F1D48EB16B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3BDE00-A7D4-48F4-B6B9-C5FFB81510C6}"/>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5" name="Footer Placeholder 4">
            <a:extLst>
              <a:ext uri="{FF2B5EF4-FFF2-40B4-BE49-F238E27FC236}">
                <a16:creationId xmlns:a16="http://schemas.microsoft.com/office/drawing/2014/main" id="{DD485C01-6BE4-F30C-EF2C-9F97FCAA64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C89EDA-02F3-9F99-7D50-CDC365B7BB48}"/>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1673756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3D400-003D-FEE6-9E7B-C919532E7E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5FC9D9-FBED-C1DD-7EEF-43D9F38AAF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8AFF8A-B215-E906-2ECC-0BDF4116756A}"/>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5" name="Footer Placeholder 4">
            <a:extLst>
              <a:ext uri="{FF2B5EF4-FFF2-40B4-BE49-F238E27FC236}">
                <a16:creationId xmlns:a16="http://schemas.microsoft.com/office/drawing/2014/main" id="{5119BABA-8F9D-46D9-0337-DC83D1C389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65F2B4-0BF5-B9B9-787C-39CDD035F9FD}"/>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1278360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255E8-98D5-511D-A326-CF1ED55ABD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0958FB-EDC2-5F09-F082-92D4D4ED36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592BB6C-EB3B-10C4-D6AD-66A81988317D}"/>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5" name="Footer Placeholder 4">
            <a:extLst>
              <a:ext uri="{FF2B5EF4-FFF2-40B4-BE49-F238E27FC236}">
                <a16:creationId xmlns:a16="http://schemas.microsoft.com/office/drawing/2014/main" id="{9F03B653-000E-060F-9096-85C6F8A954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5A2C18-B0C9-A592-E9A7-10DAC78DFFF4}"/>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2558489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70E89-66B3-11AE-3AF4-6E67BD2185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CF3A74-845C-ECB1-DE84-6644D61E8E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E8FA11-8499-C093-02AA-2551886014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89755A-BD50-E729-7C3F-A9A738EAEAB9}"/>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6" name="Footer Placeholder 5">
            <a:extLst>
              <a:ext uri="{FF2B5EF4-FFF2-40B4-BE49-F238E27FC236}">
                <a16:creationId xmlns:a16="http://schemas.microsoft.com/office/drawing/2014/main" id="{5977C23E-61A8-ABED-438B-E84253632F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3DE964-D9BC-7F18-27C2-09AA9C71BDC5}"/>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2371703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90D78-A05A-4E99-0A9B-77D38770B5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03C113-721E-B8C9-889F-46E42F10FE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4F9D77-1F1D-220C-3DDD-1EB38E12049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94403A-B2BA-1C8B-8FA7-75AC1A667E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1310526-A4D8-BD66-8FB9-DFD13D41A3E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4DCA00-98F7-8502-1C22-04AB0A6A13BD}"/>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8" name="Footer Placeholder 7">
            <a:extLst>
              <a:ext uri="{FF2B5EF4-FFF2-40B4-BE49-F238E27FC236}">
                <a16:creationId xmlns:a16="http://schemas.microsoft.com/office/drawing/2014/main" id="{EA4D5334-E1C0-EEA9-47BA-4699400D1F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D817A1-0A66-CED8-12E6-9445BE30D804}"/>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19115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F20FE-015D-5CFF-A8B2-600770554E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B74DBC-9471-A556-14BE-8D22B543FCFF}"/>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4" name="Footer Placeholder 3">
            <a:extLst>
              <a:ext uri="{FF2B5EF4-FFF2-40B4-BE49-F238E27FC236}">
                <a16:creationId xmlns:a16="http://schemas.microsoft.com/office/drawing/2014/main" id="{DA830883-DBA6-3E3B-DB0A-E8214ED416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CA8025-2F82-1AF7-6556-02174C8649C5}"/>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63956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D41908-47A2-32ED-FE2A-8A54F3ED40D3}"/>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3" name="Footer Placeholder 2">
            <a:extLst>
              <a:ext uri="{FF2B5EF4-FFF2-40B4-BE49-F238E27FC236}">
                <a16:creationId xmlns:a16="http://schemas.microsoft.com/office/drawing/2014/main" id="{E913512C-B361-8F80-19CE-CF53CF6B949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9A6AAD-D1DC-D76A-B34E-4D028E200450}"/>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1275228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F1915-E561-3E28-CD03-BBF7490E83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B2F69B-16E3-92DD-D45B-F527A31B48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DE7032-040F-F835-27D6-D5280A0AD1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2C3903-0CDD-0F04-33E1-8A16E806DC8D}"/>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6" name="Footer Placeholder 5">
            <a:extLst>
              <a:ext uri="{FF2B5EF4-FFF2-40B4-BE49-F238E27FC236}">
                <a16:creationId xmlns:a16="http://schemas.microsoft.com/office/drawing/2014/main" id="{925A5780-FF70-95BF-CFA2-DB5B63A184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93B4AD-B140-4BE6-D1C0-C5E5E0F1C494}"/>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1442996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528CE-1C19-9729-99F5-768766913F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9EB26F-1DC6-2A01-83F8-D3B86872B7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999432-0714-7878-54A5-9F67A0E29C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AFF42A-16F2-7A54-CFAD-9D28C9C8A3A5}"/>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6" name="Footer Placeholder 5">
            <a:extLst>
              <a:ext uri="{FF2B5EF4-FFF2-40B4-BE49-F238E27FC236}">
                <a16:creationId xmlns:a16="http://schemas.microsoft.com/office/drawing/2014/main" id="{1C99BE9E-B031-708E-B685-D7100F7F22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9AC396-878C-3AD4-2B06-B3168803804F}"/>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2493368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45603-5030-1BB6-5152-EB884B4B48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7B30B6-8A08-1F06-3C22-1F0FDAE49E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D8ACA0-2838-D4AD-B083-0DA958B64886}"/>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5" name="Footer Placeholder 4">
            <a:extLst>
              <a:ext uri="{FF2B5EF4-FFF2-40B4-BE49-F238E27FC236}">
                <a16:creationId xmlns:a16="http://schemas.microsoft.com/office/drawing/2014/main" id="{1EE906D2-40FB-BE77-78CC-89A0A8DA90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801CD4-C717-3722-02A5-69810AC5E5DA}"/>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3095291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3BBB79-9452-292D-F167-5D3584D4CF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3AF700-FEDC-D605-FBB1-F85428D701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A33F08-AABC-71C1-BEB5-A001DD673613}"/>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5" name="Footer Placeholder 4">
            <a:extLst>
              <a:ext uri="{FF2B5EF4-FFF2-40B4-BE49-F238E27FC236}">
                <a16:creationId xmlns:a16="http://schemas.microsoft.com/office/drawing/2014/main" id="{6C8F44AB-6202-82DA-11C3-5B51774AA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0B9A64-79A4-DA8D-5A44-774C464440E2}"/>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1338814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50CDDF-14B5-8D57-B079-3D08EF4589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4B34B0-C666-13D5-B6CC-F0CAA8B1A9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7EEB38-D001-375E-9DB2-EB76764A09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3DFD29F-F615-466B-9E2C-2C9A7CA6278E}" type="datetimeFigureOut">
              <a:rPr lang="en-GB" smtClean="0"/>
              <a:t>17/10/2025</a:t>
            </a:fld>
            <a:endParaRPr lang="en-GB"/>
          </a:p>
        </p:txBody>
      </p:sp>
      <p:sp>
        <p:nvSpPr>
          <p:cNvPr id="5" name="Footer Placeholder 4">
            <a:extLst>
              <a:ext uri="{FF2B5EF4-FFF2-40B4-BE49-F238E27FC236}">
                <a16:creationId xmlns:a16="http://schemas.microsoft.com/office/drawing/2014/main" id="{CF796E4D-A627-7A7B-8A76-B32175872B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7E6F67B-DF0A-5E1F-3596-13DDC8EB00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2E21BBC-91D0-426E-806D-9BC03F905BF1}" type="slidenum">
              <a:rPr lang="en-GB" smtClean="0"/>
              <a:t>‹#›</a:t>
            </a:fld>
            <a:endParaRPr lang="en-GB"/>
          </a:p>
        </p:txBody>
      </p:sp>
    </p:spTree>
    <p:extLst>
      <p:ext uri="{BB962C8B-B14F-4D97-AF65-F5344CB8AC3E}">
        <p14:creationId xmlns:p14="http://schemas.microsoft.com/office/powerpoint/2010/main" val="28356125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2682732-3107-FB3C-FE1C-12E4A5909235}"/>
              </a:ext>
            </a:extLst>
          </p:cNvPr>
          <p:cNvSpPr>
            <a:spLocks noGrp="1"/>
          </p:cNvSpPr>
          <p:nvPr>
            <p:ph type="ctrTitle"/>
          </p:nvPr>
        </p:nvSpPr>
        <p:spPr>
          <a:xfrm>
            <a:off x="786385" y="841248"/>
            <a:ext cx="5129600" cy="5340097"/>
          </a:xfrm>
        </p:spPr>
        <p:txBody>
          <a:bodyPr vert="horz" lIns="91440" tIns="45720" rIns="91440" bIns="45720" rtlCol="0" anchor="ctr">
            <a:normAutofit/>
          </a:bodyPr>
          <a:lstStyle/>
          <a:p>
            <a:pPr algn="l"/>
            <a:r>
              <a:rPr lang="en-US" sz="4800" kern="1200">
                <a:solidFill>
                  <a:schemeClr val="bg1"/>
                </a:solidFill>
                <a:latin typeface="+mj-lt"/>
                <a:ea typeface="+mj-ea"/>
                <a:cs typeface="+mj-cs"/>
              </a:rPr>
              <a:t>PROFESSIONAL DEVELOPMENT WITHIN THE HEALTH AND SOCIAL CARE</a:t>
            </a:r>
            <a:br>
              <a:rPr lang="en-US" sz="4800" kern="1200">
                <a:solidFill>
                  <a:schemeClr val="bg1"/>
                </a:solidFill>
                <a:latin typeface="+mj-lt"/>
                <a:ea typeface="+mj-ea"/>
                <a:cs typeface="+mj-cs"/>
              </a:rPr>
            </a:br>
            <a:r>
              <a:rPr lang="en-US" sz="4800" kern="1200">
                <a:solidFill>
                  <a:schemeClr val="bg1"/>
                </a:solidFill>
                <a:latin typeface="+mj-lt"/>
                <a:ea typeface="+mj-ea"/>
                <a:cs typeface="+mj-cs"/>
              </a:rPr>
              <a:t>LCHS4009</a:t>
            </a:r>
            <a:br>
              <a:rPr lang="en-US" sz="4800" kern="1200">
                <a:solidFill>
                  <a:schemeClr val="bg1"/>
                </a:solidFill>
                <a:latin typeface="+mj-lt"/>
                <a:ea typeface="+mj-ea"/>
                <a:cs typeface="+mj-cs"/>
              </a:rPr>
            </a:br>
            <a:endParaRPr lang="en-US" sz="4800" kern="1200">
              <a:solidFill>
                <a:schemeClr val="bg1"/>
              </a:solidFill>
              <a:latin typeface="+mj-lt"/>
              <a:ea typeface="+mj-ea"/>
              <a:cs typeface="+mj-cs"/>
            </a:endParaRPr>
          </a:p>
        </p:txBody>
      </p:sp>
      <p:sp>
        <p:nvSpPr>
          <p:cNvPr id="3" name="Subtitle 2">
            <a:extLst>
              <a:ext uri="{FF2B5EF4-FFF2-40B4-BE49-F238E27FC236}">
                <a16:creationId xmlns:a16="http://schemas.microsoft.com/office/drawing/2014/main" id="{25B35625-48F0-0C67-D567-FEC98091AA70}"/>
              </a:ext>
            </a:extLst>
          </p:cNvPr>
          <p:cNvSpPr>
            <a:spLocks noGrp="1"/>
          </p:cNvSpPr>
          <p:nvPr>
            <p:ph type="subTitle" idx="1"/>
          </p:nvPr>
        </p:nvSpPr>
        <p:spPr>
          <a:xfrm>
            <a:off x="6464410" y="841247"/>
            <a:ext cx="4484536" cy="5340097"/>
          </a:xfrm>
        </p:spPr>
        <p:txBody>
          <a:bodyPr vert="horz" lIns="91440" tIns="45720" rIns="91440" bIns="45720" rtlCol="0" anchor="ctr">
            <a:normAutofit/>
          </a:bodyPr>
          <a:lstStyle/>
          <a:p>
            <a:pPr indent="-228600" algn="l">
              <a:buFont typeface="Arial" panose="020B0604020202020204" pitchFamily="34" charset="0"/>
              <a:buChar char="•"/>
            </a:pPr>
            <a:r>
              <a:rPr lang="en-US" sz="2800" dirty="0">
                <a:solidFill>
                  <a:schemeClr val="tx2"/>
                </a:solidFill>
                <a:latin typeface="Arial"/>
                <a:cs typeface="Arial"/>
              </a:rPr>
              <a:t>, OCTOBER 20, 2025</a:t>
            </a:r>
          </a:p>
          <a:p>
            <a:pPr indent="-228600" algn="l">
              <a:buFont typeface="Arial" panose="020B0604020202020204" pitchFamily="34" charset="0"/>
              <a:buChar char="•"/>
            </a:pPr>
            <a:r>
              <a:rPr lang="en-US" sz="2800" dirty="0">
                <a:solidFill>
                  <a:schemeClr val="tx2"/>
                </a:solidFill>
                <a:latin typeface="Arial"/>
                <a:cs typeface="Arial"/>
              </a:rPr>
              <a:t>IVEREN NNEOMA KUCHA </a:t>
            </a:r>
          </a:p>
          <a:p>
            <a:pPr indent="-228600" algn="l">
              <a:buFont typeface="Arial" panose="020B0604020202020204" pitchFamily="34" charset="0"/>
              <a:buChar char="•"/>
            </a:pPr>
            <a:r>
              <a:rPr lang="en-US" sz="2800" dirty="0">
                <a:solidFill>
                  <a:schemeClr val="tx2"/>
                </a:solidFill>
                <a:latin typeface="Arial"/>
                <a:cs typeface="Arial"/>
              </a:rPr>
              <a:t>LCHS4009</a:t>
            </a:r>
          </a:p>
          <a:p>
            <a:pPr indent="-228600" algn="l">
              <a:buFont typeface="Arial" panose="020B0604020202020204" pitchFamily="34" charset="0"/>
              <a:buChar char="•"/>
            </a:pPr>
            <a:r>
              <a:rPr lang="en-US" sz="2800" dirty="0">
                <a:solidFill>
                  <a:schemeClr val="tx2"/>
                </a:solidFill>
                <a:latin typeface="Arial"/>
                <a:cs typeface="Arial"/>
              </a:rPr>
              <a:t>STUDENT ID NUMBER 2423866</a:t>
            </a:r>
          </a:p>
          <a:p>
            <a:pPr indent="-228600" algn="l">
              <a:buFont typeface="Arial" panose="020B0604020202020204" pitchFamily="34" charset="0"/>
              <a:buChar char="•"/>
            </a:pPr>
            <a:r>
              <a:rPr lang="en-US" sz="2800" dirty="0">
                <a:solidFill>
                  <a:schemeClr val="tx2"/>
                </a:solidFill>
                <a:latin typeface="Arial"/>
                <a:cs typeface="Arial"/>
              </a:rPr>
              <a:t>LECTURER ARIKA</a:t>
            </a:r>
          </a:p>
        </p:txBody>
      </p:sp>
    </p:spTree>
    <p:extLst>
      <p:ext uri="{BB962C8B-B14F-4D97-AF65-F5344CB8AC3E}">
        <p14:creationId xmlns:p14="http://schemas.microsoft.com/office/powerpoint/2010/main" val="1149100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3808FB-D837-CE05-453C-F767123C61D2}"/>
              </a:ext>
            </a:extLst>
          </p:cNvPr>
          <p:cNvSpPr>
            <a:spLocks noGrp="1"/>
          </p:cNvSpPr>
          <p:nvPr>
            <p:ph idx="1"/>
          </p:nvPr>
        </p:nvSpPr>
        <p:spPr/>
        <p:txBody>
          <a:bodyPr>
            <a:normAutofit/>
          </a:bodyPr>
          <a:lstStyle/>
          <a:p>
            <a:r>
              <a:rPr lang="en-GB" sz="3600" dirty="0">
                <a:latin typeface="Arial" panose="020B0604020202020204" pitchFamily="34" charset="0"/>
                <a:cs typeface="Arial" panose="020B0604020202020204" pitchFamily="34" charset="0"/>
              </a:rPr>
              <a:t>                        TABLE OF CONTENTS</a:t>
            </a:r>
          </a:p>
          <a:p>
            <a:r>
              <a:rPr lang="en-GB" sz="2400" dirty="0">
                <a:latin typeface="Arial" panose="020B0604020202020204" pitchFamily="34" charset="0"/>
                <a:cs typeface="Arial" panose="020B0604020202020204" pitchFamily="34" charset="0"/>
              </a:rPr>
              <a:t>WHAT IS A SWOT</a:t>
            </a:r>
          </a:p>
          <a:p>
            <a:r>
              <a:rPr lang="en-GB" sz="2400" dirty="0">
                <a:latin typeface="Arial" panose="020B0604020202020204" pitchFamily="34" charset="0"/>
                <a:cs typeface="Arial" panose="020B0604020202020204" pitchFamily="34" charset="0"/>
              </a:rPr>
              <a:t>AIM AND OBJECTIVES</a:t>
            </a:r>
          </a:p>
          <a:p>
            <a:r>
              <a:rPr lang="en-GB" sz="2400" dirty="0">
                <a:latin typeface="Arial" panose="020B0604020202020204" pitchFamily="34" charset="0"/>
                <a:cs typeface="Arial" panose="020B0604020202020204" pitchFamily="34" charset="0"/>
              </a:rPr>
              <a:t>STRENGTHS AND WEAKNESSES</a:t>
            </a:r>
          </a:p>
          <a:p>
            <a:r>
              <a:rPr lang="en-GB" sz="2400" dirty="0">
                <a:latin typeface="Arial" panose="020B0604020202020204" pitchFamily="34" charset="0"/>
                <a:cs typeface="Arial" panose="020B0604020202020204" pitchFamily="34" charset="0"/>
              </a:rPr>
              <a:t>OPPORTUNITIES AND THREATS</a:t>
            </a:r>
          </a:p>
          <a:p>
            <a:r>
              <a:rPr lang="en-GB" sz="2400" dirty="0">
                <a:latin typeface="Arial" panose="020B0604020202020204" pitchFamily="34" charset="0"/>
                <a:cs typeface="Arial" panose="020B0604020202020204" pitchFamily="34" charset="0"/>
              </a:rPr>
              <a:t>ACTION PLAN</a:t>
            </a:r>
          </a:p>
          <a:p>
            <a:r>
              <a:rPr lang="en-GB" sz="2400" dirty="0">
                <a:latin typeface="Arial" panose="020B0604020202020204" pitchFamily="34" charset="0"/>
                <a:cs typeface="Arial" panose="020B0604020202020204" pitchFamily="34" charset="0"/>
              </a:rPr>
              <a:t>REFERENCE</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5051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AD2C88-CC0A-DEDD-A8CD-A0F4F314B182}"/>
              </a:ext>
            </a:extLst>
          </p:cNvPr>
          <p:cNvSpPr>
            <a:spLocks noGrp="1"/>
          </p:cNvSpPr>
          <p:nvPr>
            <p:ph idx="1"/>
          </p:nvPr>
        </p:nvSpPr>
        <p:spPr/>
        <p:txBody>
          <a:bodyPr vert="horz" lIns="91440" tIns="45720" rIns="91440" bIns="45720" rtlCol="0" anchor="t">
            <a:normAutofit/>
          </a:bodyPr>
          <a:lstStyle/>
          <a:p>
            <a:r>
              <a:rPr lang="en-GB" dirty="0"/>
              <a:t>What is a SWOT? A SWOT analysis is a system used to evaluate the strengths, weaknesses, opportunities, and threats to a project, or even the personal development of an individual. The internal analysis of an organisation or individual is critical; it will be of assistance in identifying or pinpointing the resources that need to be developed and sustained to remain competitive. While the nomenclature of SWOT analysis is not standardised, there is a rephrasing suggestion by Staffordshire University's strategic manager, Professor Claire Capon, in her 2003 text, Organisational, which reflects on the 4 SWOT: </a:t>
            </a:r>
            <a:r>
              <a:rPr lang="en-GB" sz="2400" dirty="0">
                <a:latin typeface="Arial" panose="020B0604020202020204" pitchFamily="34" charset="0"/>
                <a:cs typeface="Arial" panose="020B0604020202020204" pitchFamily="34" charset="0"/>
              </a:rPr>
              <a:t>Strength, </a:t>
            </a:r>
            <a:r>
              <a:rPr lang="en-GB" dirty="0"/>
              <a:t>Weakness, Opportunity, Threat. </a:t>
            </a:r>
          </a:p>
        </p:txBody>
      </p:sp>
    </p:spTree>
    <p:extLst>
      <p:ext uri="{BB962C8B-B14F-4D97-AF65-F5344CB8AC3E}">
        <p14:creationId xmlns:p14="http://schemas.microsoft.com/office/powerpoint/2010/main" val="2954140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F6F729-11DA-D7DA-F33C-C2C546E7991C}"/>
              </a:ext>
            </a:extLst>
          </p:cNvPr>
          <p:cNvSpPr>
            <a:spLocks noGrp="1"/>
          </p:cNvSpPr>
          <p:nvPr>
            <p:ph idx="1"/>
          </p:nvPr>
        </p:nvSpPr>
        <p:spPr/>
        <p:txBody>
          <a:bodyPr vert="horz" lIns="91440" tIns="45720" rIns="91440" bIns="45720" rtlCol="0" anchor="t">
            <a:normAutofit/>
          </a:bodyPr>
          <a:lstStyle/>
          <a:p>
            <a:r>
              <a:rPr lang="en-GB" dirty="0"/>
              <a:t>External enhancer, and Threat external inhibitor SWOT can be arranged into two tables as well.</a:t>
            </a:r>
            <a:endParaRPr lang="en-GB" dirty="0">
              <a:latin typeface="Aptos"/>
              <a:cs typeface="Arial"/>
            </a:endParaRPr>
          </a:p>
          <a:p>
            <a:r>
              <a:rPr lang="en-GB" dirty="0"/>
              <a:t>AIM AND </a:t>
            </a:r>
            <a:r>
              <a:rPr lang="en-GB" sz="2400" dirty="0">
                <a:latin typeface="Arial"/>
                <a:cs typeface="Arial"/>
              </a:rPr>
              <a:t>OBJECTIVE</a:t>
            </a:r>
            <a:r>
              <a:rPr lang="en-GB" dirty="0"/>
              <a:t>: It's all about one's goals and achievements An aim can be seen as a broad, or goal, while an objective is a certain aim: It's all about one's goals and achievements.</a:t>
            </a:r>
            <a:r>
              <a:rPr lang="en-GB" sz="2400" dirty="0">
                <a:latin typeface="Arial" panose="020B0604020202020204" pitchFamily="34" charset="0"/>
                <a:cs typeface="Arial" panose="020B0604020202020204" pitchFamily="34" charset="0"/>
              </a:rPr>
              <a:t> SWOT can also be seen as an overall reason or goal of an analysis, while on the other hand, an objective can be computable targets that support achieving a goal. Aim can point out strategic priorities while objectives recognise the key strengths like wise weaknesses.</a:t>
            </a:r>
            <a:endParaRPr lang="en-GB" dirty="0"/>
          </a:p>
          <a:p>
            <a:endParaRPr lang="en-GB" sz="2400" dirty="0">
              <a:latin typeface="Arial"/>
              <a:cs typeface="Arial"/>
            </a:endParaRPr>
          </a:p>
        </p:txBody>
      </p:sp>
    </p:spTree>
    <p:extLst>
      <p:ext uri="{BB962C8B-B14F-4D97-AF65-F5344CB8AC3E}">
        <p14:creationId xmlns:p14="http://schemas.microsoft.com/office/powerpoint/2010/main" val="3937872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C8678DF2-3E5F-1DFE-5F4F-BC693527DF4C}"/>
              </a:ext>
            </a:extLst>
          </p:cNvPr>
          <p:cNvGraphicFramePr>
            <a:graphicFrameLocks noGrp="1"/>
          </p:cNvGraphicFramePr>
          <p:nvPr>
            <p:ph idx="1"/>
            <p:extLst>
              <p:ext uri="{D42A27DB-BD31-4B8C-83A1-F6EECF244321}">
                <p14:modId xmlns:p14="http://schemas.microsoft.com/office/powerpoint/2010/main" val="2532642659"/>
              </p:ext>
            </p:extLst>
          </p:nvPr>
        </p:nvGraphicFramePr>
        <p:xfrm>
          <a:off x="833886" y="661358"/>
          <a:ext cx="10591800" cy="6060717"/>
        </p:xfrm>
        <a:graphic>
          <a:graphicData uri="http://schemas.openxmlformats.org/drawingml/2006/table">
            <a:tbl>
              <a:tblPr firstRow="1" bandRow="1">
                <a:tableStyleId>{5C22544A-7EE6-4342-B048-85BDC9FD1C3A}</a:tableStyleId>
              </a:tblPr>
              <a:tblGrid>
                <a:gridCol w="5487781">
                  <a:extLst>
                    <a:ext uri="{9D8B030D-6E8A-4147-A177-3AD203B41FA5}">
                      <a16:colId xmlns:a16="http://schemas.microsoft.com/office/drawing/2014/main" val="2911370979"/>
                    </a:ext>
                  </a:extLst>
                </a:gridCol>
                <a:gridCol w="5104019">
                  <a:extLst>
                    <a:ext uri="{9D8B030D-6E8A-4147-A177-3AD203B41FA5}">
                      <a16:colId xmlns:a16="http://schemas.microsoft.com/office/drawing/2014/main" val="2695768489"/>
                    </a:ext>
                  </a:extLst>
                </a:gridCol>
              </a:tblGrid>
              <a:tr h="940077">
                <a:tc>
                  <a:txBody>
                    <a:bodyPr/>
                    <a:lstStyle/>
                    <a:p>
                      <a:r>
                        <a:rPr lang="en-GB" sz="2400">
                          <a:latin typeface="Arial"/>
                        </a:rPr>
                        <a:t>AIMS</a:t>
                      </a:r>
                    </a:p>
                  </a:txBody>
                  <a:tcPr/>
                </a:tc>
                <a:tc>
                  <a:txBody>
                    <a:bodyPr/>
                    <a:lstStyle/>
                    <a:p>
                      <a:r>
                        <a:rPr lang="en-GB" sz="2400">
                          <a:latin typeface="Arial"/>
                        </a:rPr>
                        <a:t>OBJECTIVE</a:t>
                      </a:r>
                    </a:p>
                  </a:txBody>
                  <a:tcPr/>
                </a:tc>
                <a:extLst>
                  <a:ext uri="{0D108BD9-81ED-4DB2-BD59-A6C34878D82A}">
                    <a16:rowId xmlns:a16="http://schemas.microsoft.com/office/drawing/2014/main" val="2707877934"/>
                  </a:ext>
                </a:extLst>
              </a:tr>
              <a:tr h="940077">
                <a:tc>
                  <a:txBody>
                    <a:bodyPr/>
                    <a:lstStyle/>
                    <a:p>
                      <a:r>
                        <a:rPr lang="en-GB" sz="2400">
                          <a:latin typeface="Arial"/>
                        </a:rPr>
                        <a:t>TO FINISH MY LEVEL FOUR IN HEALTH AND SOCIAL CARE</a:t>
                      </a:r>
                    </a:p>
                  </a:txBody>
                  <a:tcPr/>
                </a:tc>
                <a:tc>
                  <a:txBody>
                    <a:bodyPr/>
                    <a:lstStyle/>
                    <a:p>
                      <a:r>
                        <a:rPr lang="en-GB" sz="2400">
                          <a:latin typeface="Arial"/>
                        </a:rPr>
                        <a:t>BEING IN CLASS ASKING QUESTIONS, AND BEING ON TOP OF MY ASSESSMENTS.</a:t>
                      </a:r>
                    </a:p>
                  </a:txBody>
                  <a:tcPr/>
                </a:tc>
                <a:extLst>
                  <a:ext uri="{0D108BD9-81ED-4DB2-BD59-A6C34878D82A}">
                    <a16:rowId xmlns:a16="http://schemas.microsoft.com/office/drawing/2014/main" val="1118165980"/>
                  </a:ext>
                </a:extLst>
              </a:tr>
              <a:tr h="940077">
                <a:tc>
                  <a:txBody>
                    <a:bodyPr/>
                    <a:lstStyle/>
                    <a:p>
                      <a:r>
                        <a:rPr lang="en-GB" sz="2400">
                          <a:latin typeface="Arial"/>
                        </a:rPr>
                        <a:t>ACHIEVING A DEGREE IN HEALTH AND SOCIAL CARE BY FINISHING MY LEVELS 5&amp;6.</a:t>
                      </a:r>
                    </a:p>
                  </a:txBody>
                  <a:tcPr/>
                </a:tc>
                <a:tc>
                  <a:txBody>
                    <a:bodyPr/>
                    <a:lstStyle/>
                    <a:p>
                      <a:r>
                        <a:rPr lang="en-GB" sz="2400">
                          <a:latin typeface="Arial"/>
                        </a:rPr>
                        <a:t>BY MAKING SURE I AM DOING WELL IN ALL MY ASSESSMENTS AND GETTING GOOD GRADES.</a:t>
                      </a:r>
                    </a:p>
                  </a:txBody>
                  <a:tcPr/>
                </a:tc>
                <a:extLst>
                  <a:ext uri="{0D108BD9-81ED-4DB2-BD59-A6C34878D82A}">
                    <a16:rowId xmlns:a16="http://schemas.microsoft.com/office/drawing/2014/main" val="2066980966"/>
                  </a:ext>
                </a:extLst>
              </a:tr>
              <a:tr h="940077">
                <a:tc>
                  <a:txBody>
                    <a:bodyPr/>
                    <a:lstStyle/>
                    <a:p>
                      <a:r>
                        <a:rPr lang="en-GB" sz="2400">
                          <a:latin typeface="Arial"/>
                        </a:rPr>
                        <a:t>BEING ABLE TO BE A FAMILY SUPPORT WORKER WHEN I GRADUATE.</a:t>
                      </a:r>
                    </a:p>
                  </a:txBody>
                  <a:tcPr/>
                </a:tc>
                <a:tc>
                  <a:txBody>
                    <a:bodyPr/>
                    <a:lstStyle/>
                    <a:p>
                      <a:r>
                        <a:rPr lang="en-GB" sz="2400">
                          <a:latin typeface="Arial"/>
                        </a:rPr>
                        <a:t>BEING ABLE TO ACHIVE A GOOD RESULT AT THE END OF MY COURSE.</a:t>
                      </a:r>
                    </a:p>
                  </a:txBody>
                  <a:tcPr/>
                </a:tc>
                <a:extLst>
                  <a:ext uri="{0D108BD9-81ED-4DB2-BD59-A6C34878D82A}">
                    <a16:rowId xmlns:a16="http://schemas.microsoft.com/office/drawing/2014/main" val="1558666905"/>
                  </a:ext>
                </a:extLst>
              </a:tr>
              <a:tr h="940077">
                <a:tc>
                  <a:txBody>
                    <a:bodyPr/>
                    <a:lstStyle/>
                    <a:p>
                      <a:r>
                        <a:rPr lang="en-GB" sz="2400">
                          <a:latin typeface="Arial"/>
                        </a:rPr>
                        <a:t>AFTER MY ACADEMIC JOURNEY TO BE A GRADUATE AND OBTAIN A GOOD JOB,AND BE A GRADUATE AS WELL.</a:t>
                      </a:r>
                    </a:p>
                  </a:txBody>
                  <a:tcPr/>
                </a:tc>
                <a:tc>
                  <a:txBody>
                    <a:bodyPr/>
                    <a:lstStyle/>
                    <a:p>
                      <a:r>
                        <a:rPr lang="en-GB" sz="2400">
                          <a:latin typeface="Arial"/>
                        </a:rPr>
                        <a:t>BEING DETERMINED TO ACHIVE MY GOALS.</a:t>
                      </a:r>
                    </a:p>
                  </a:txBody>
                  <a:tcPr/>
                </a:tc>
                <a:extLst>
                  <a:ext uri="{0D108BD9-81ED-4DB2-BD59-A6C34878D82A}">
                    <a16:rowId xmlns:a16="http://schemas.microsoft.com/office/drawing/2014/main" val="2660671475"/>
                  </a:ext>
                </a:extLst>
              </a:tr>
            </a:tbl>
          </a:graphicData>
        </a:graphic>
      </p:graphicFrame>
    </p:spTree>
    <p:extLst>
      <p:ext uri="{BB962C8B-B14F-4D97-AF65-F5344CB8AC3E}">
        <p14:creationId xmlns:p14="http://schemas.microsoft.com/office/powerpoint/2010/main" val="893231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2B585B5-E2AA-0939-1686-BE73CBACD262}"/>
              </a:ext>
            </a:extLst>
          </p:cNvPr>
          <p:cNvGraphicFramePr>
            <a:graphicFrameLocks noGrp="1"/>
          </p:cNvGraphicFramePr>
          <p:nvPr>
            <p:ph idx="1"/>
            <p:extLst>
              <p:ext uri="{D42A27DB-BD31-4B8C-83A1-F6EECF244321}">
                <p14:modId xmlns:p14="http://schemas.microsoft.com/office/powerpoint/2010/main" val="247616157"/>
              </p:ext>
            </p:extLst>
          </p:nvPr>
        </p:nvGraphicFramePr>
        <p:xfrm>
          <a:off x="838200" y="1825625"/>
          <a:ext cx="10934698" cy="3803916"/>
        </p:xfrm>
        <a:graphic>
          <a:graphicData uri="http://schemas.openxmlformats.org/drawingml/2006/table">
            <a:tbl>
              <a:tblPr firstRow="1" bandRow="1">
                <a:tableStyleId>{5C22544A-7EE6-4342-B048-85BDC9FD1C3A}</a:tableStyleId>
              </a:tblPr>
              <a:tblGrid>
                <a:gridCol w="5467349">
                  <a:extLst>
                    <a:ext uri="{9D8B030D-6E8A-4147-A177-3AD203B41FA5}">
                      <a16:colId xmlns:a16="http://schemas.microsoft.com/office/drawing/2014/main" val="2686639862"/>
                    </a:ext>
                  </a:extLst>
                </a:gridCol>
                <a:gridCol w="5467349">
                  <a:extLst>
                    <a:ext uri="{9D8B030D-6E8A-4147-A177-3AD203B41FA5}">
                      <a16:colId xmlns:a16="http://schemas.microsoft.com/office/drawing/2014/main" val="552618718"/>
                    </a:ext>
                  </a:extLst>
                </a:gridCol>
              </a:tblGrid>
              <a:tr h="745239">
                <a:tc>
                  <a:txBody>
                    <a:bodyPr/>
                    <a:lstStyle/>
                    <a:p>
                      <a:r>
                        <a:rPr lang="en-GB" sz="2400" dirty="0">
                          <a:latin typeface="Arial"/>
                        </a:rPr>
                        <a:t>strength</a:t>
                      </a:r>
                    </a:p>
                  </a:txBody>
                  <a:tcPr/>
                </a:tc>
                <a:tc>
                  <a:txBody>
                    <a:bodyPr/>
                    <a:lstStyle/>
                    <a:p>
                      <a:r>
                        <a:rPr lang="en-GB" sz="2400" dirty="0">
                          <a:latin typeface="Arial"/>
                        </a:rPr>
                        <a:t>weakness</a:t>
                      </a:r>
                    </a:p>
                  </a:txBody>
                  <a:tcPr/>
                </a:tc>
                <a:extLst>
                  <a:ext uri="{0D108BD9-81ED-4DB2-BD59-A6C34878D82A}">
                    <a16:rowId xmlns:a16="http://schemas.microsoft.com/office/drawing/2014/main" val="680737204"/>
                  </a:ext>
                </a:extLst>
              </a:tr>
              <a:tr h="745239">
                <a:tc>
                  <a:txBody>
                    <a:bodyPr/>
                    <a:lstStyle/>
                    <a:p>
                      <a:r>
                        <a:rPr lang="en-GB" sz="2400" dirty="0">
                          <a:latin typeface="Arial"/>
                        </a:rPr>
                        <a:t>TIME MANAGEMENT</a:t>
                      </a:r>
                    </a:p>
                  </a:txBody>
                  <a:tcPr/>
                </a:tc>
                <a:tc>
                  <a:txBody>
                    <a:bodyPr/>
                    <a:lstStyle/>
                    <a:p>
                      <a:r>
                        <a:rPr lang="en-GB" sz="2400" dirty="0">
                          <a:latin typeface="Arial"/>
                        </a:rPr>
                        <a:t>TO START MY ASSESSMENT ON TIME</a:t>
                      </a:r>
                    </a:p>
                  </a:txBody>
                  <a:tcPr/>
                </a:tc>
                <a:extLst>
                  <a:ext uri="{0D108BD9-81ED-4DB2-BD59-A6C34878D82A}">
                    <a16:rowId xmlns:a16="http://schemas.microsoft.com/office/drawing/2014/main" val="1151582893"/>
                  </a:ext>
                </a:extLst>
              </a:tr>
              <a:tr h="745239">
                <a:tc>
                  <a:txBody>
                    <a:bodyPr/>
                    <a:lstStyle/>
                    <a:p>
                      <a:r>
                        <a:rPr lang="en-GB" sz="2400" dirty="0">
                          <a:latin typeface="Arial"/>
                        </a:rPr>
                        <a:t>AM COMPASSIONATE</a:t>
                      </a:r>
                    </a:p>
                  </a:txBody>
                  <a:tcPr/>
                </a:tc>
                <a:tc>
                  <a:txBody>
                    <a:bodyPr/>
                    <a:lstStyle/>
                    <a:p>
                      <a:r>
                        <a:rPr lang="en-GB" sz="2400" dirty="0">
                          <a:latin typeface="Arial"/>
                        </a:rPr>
                        <a:t>REFERENCING</a:t>
                      </a:r>
                    </a:p>
                  </a:txBody>
                  <a:tcPr/>
                </a:tc>
                <a:extLst>
                  <a:ext uri="{0D108BD9-81ED-4DB2-BD59-A6C34878D82A}">
                    <a16:rowId xmlns:a16="http://schemas.microsoft.com/office/drawing/2014/main" val="2467134912"/>
                  </a:ext>
                </a:extLst>
              </a:tr>
              <a:tr h="745239">
                <a:tc>
                  <a:txBody>
                    <a:bodyPr/>
                    <a:lstStyle/>
                    <a:p>
                      <a:r>
                        <a:rPr lang="en-GB" sz="2400" dirty="0">
                          <a:latin typeface="Arial"/>
                        </a:rPr>
                        <a:t>COMMUNICATION</a:t>
                      </a:r>
                    </a:p>
                  </a:txBody>
                  <a:tcPr/>
                </a:tc>
                <a:tc>
                  <a:txBody>
                    <a:bodyPr/>
                    <a:lstStyle/>
                    <a:p>
                      <a:r>
                        <a:rPr lang="en-GB" sz="2400" dirty="0">
                          <a:latin typeface="Arial"/>
                        </a:rPr>
                        <a:t>ANXIETY</a:t>
                      </a:r>
                    </a:p>
                  </a:txBody>
                  <a:tcPr/>
                </a:tc>
                <a:extLst>
                  <a:ext uri="{0D108BD9-81ED-4DB2-BD59-A6C34878D82A}">
                    <a16:rowId xmlns:a16="http://schemas.microsoft.com/office/drawing/2014/main" val="93789256"/>
                  </a:ext>
                </a:extLst>
              </a:tr>
              <a:tr h="745239">
                <a:tc>
                  <a:txBody>
                    <a:bodyPr/>
                    <a:lstStyle/>
                    <a:p>
                      <a:r>
                        <a:rPr lang="en-GB" sz="2400" dirty="0">
                          <a:latin typeface="Arial"/>
                        </a:rPr>
                        <a:t>GOOD LISTENER</a:t>
                      </a:r>
                    </a:p>
                  </a:txBody>
                  <a:tcPr/>
                </a:tc>
                <a:tc>
                  <a:txBody>
                    <a:bodyPr/>
                    <a:lstStyle/>
                    <a:p>
                      <a:r>
                        <a:rPr lang="en-GB" sz="2400" dirty="0">
                          <a:latin typeface="Arial"/>
                        </a:rPr>
                        <a:t>RESEARCHING</a:t>
                      </a:r>
                    </a:p>
                  </a:txBody>
                  <a:tcPr/>
                </a:tc>
                <a:extLst>
                  <a:ext uri="{0D108BD9-81ED-4DB2-BD59-A6C34878D82A}">
                    <a16:rowId xmlns:a16="http://schemas.microsoft.com/office/drawing/2014/main" val="1838433920"/>
                  </a:ext>
                </a:extLst>
              </a:tr>
            </a:tbl>
          </a:graphicData>
        </a:graphic>
      </p:graphicFrame>
    </p:spTree>
    <p:extLst>
      <p:ext uri="{BB962C8B-B14F-4D97-AF65-F5344CB8AC3E}">
        <p14:creationId xmlns:p14="http://schemas.microsoft.com/office/powerpoint/2010/main" val="2533641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E288D97-B181-CF07-11FA-43F7F3C39F98}"/>
              </a:ext>
            </a:extLst>
          </p:cNvPr>
          <p:cNvGraphicFramePr>
            <a:graphicFrameLocks noGrp="1"/>
          </p:cNvGraphicFramePr>
          <p:nvPr>
            <p:ph idx="1"/>
            <p:extLst>
              <p:ext uri="{D42A27DB-BD31-4B8C-83A1-F6EECF244321}">
                <p14:modId xmlns:p14="http://schemas.microsoft.com/office/powerpoint/2010/main" val="2901520181"/>
              </p:ext>
            </p:extLst>
          </p:nvPr>
        </p:nvGraphicFramePr>
        <p:xfrm>
          <a:off x="838200" y="1825625"/>
          <a:ext cx="10515600" cy="355347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218317778"/>
                    </a:ext>
                  </a:extLst>
                </a:gridCol>
                <a:gridCol w="5257800">
                  <a:extLst>
                    <a:ext uri="{9D8B030D-6E8A-4147-A177-3AD203B41FA5}">
                      <a16:colId xmlns:a16="http://schemas.microsoft.com/office/drawing/2014/main" val="842249744"/>
                    </a:ext>
                  </a:extLst>
                </a:gridCol>
              </a:tblGrid>
              <a:tr h="635850">
                <a:tc>
                  <a:txBody>
                    <a:bodyPr/>
                    <a:lstStyle/>
                    <a:p>
                      <a:r>
                        <a:rPr lang="en-GB" sz="2400" dirty="0">
                          <a:latin typeface="Arial"/>
                        </a:rPr>
                        <a:t>OPPORTUNITIES</a:t>
                      </a:r>
                    </a:p>
                  </a:txBody>
                  <a:tcPr/>
                </a:tc>
                <a:tc>
                  <a:txBody>
                    <a:bodyPr/>
                    <a:lstStyle/>
                    <a:p>
                      <a:r>
                        <a:rPr lang="en-GB" sz="2400" dirty="0">
                          <a:latin typeface="Arial"/>
                        </a:rPr>
                        <a:t>THREATS</a:t>
                      </a:r>
                    </a:p>
                  </a:txBody>
                  <a:tcPr/>
                </a:tc>
                <a:extLst>
                  <a:ext uri="{0D108BD9-81ED-4DB2-BD59-A6C34878D82A}">
                    <a16:rowId xmlns:a16="http://schemas.microsoft.com/office/drawing/2014/main" val="2005716025"/>
                  </a:ext>
                </a:extLst>
              </a:tr>
              <a:tr h="635850">
                <a:tc>
                  <a:txBody>
                    <a:bodyPr/>
                    <a:lstStyle/>
                    <a:p>
                      <a:r>
                        <a:rPr lang="en-GB" sz="2400" dirty="0">
                          <a:latin typeface="Arial"/>
                        </a:rPr>
                        <a:t>TO GET A GOOD JOB</a:t>
                      </a:r>
                    </a:p>
                  </a:txBody>
                  <a:tcPr/>
                </a:tc>
                <a:tc>
                  <a:txBody>
                    <a:bodyPr/>
                    <a:lstStyle/>
                    <a:p>
                      <a:r>
                        <a:rPr lang="en-GB" sz="2400" dirty="0">
                          <a:latin typeface="Arial"/>
                        </a:rPr>
                        <a:t>BEING A SINGLE MOTHER</a:t>
                      </a:r>
                    </a:p>
                  </a:txBody>
                  <a:tcPr/>
                </a:tc>
                <a:extLst>
                  <a:ext uri="{0D108BD9-81ED-4DB2-BD59-A6C34878D82A}">
                    <a16:rowId xmlns:a16="http://schemas.microsoft.com/office/drawing/2014/main" val="1645842499"/>
                  </a:ext>
                </a:extLst>
              </a:tr>
              <a:tr h="635850">
                <a:tc>
                  <a:txBody>
                    <a:bodyPr/>
                    <a:lstStyle/>
                    <a:p>
                      <a:r>
                        <a:rPr lang="en-GB" sz="2400" dirty="0">
                          <a:latin typeface="Arial"/>
                        </a:rPr>
                        <a:t>VOLUNTEER WORKS</a:t>
                      </a:r>
                    </a:p>
                  </a:txBody>
                  <a:tcPr/>
                </a:tc>
                <a:tc>
                  <a:txBody>
                    <a:bodyPr/>
                    <a:lstStyle/>
                    <a:p>
                      <a:r>
                        <a:rPr lang="en-GB" sz="2400" dirty="0">
                          <a:latin typeface="Arial"/>
                        </a:rPr>
                        <a:t>NOT BEING GOOD WITH IT</a:t>
                      </a:r>
                    </a:p>
                  </a:txBody>
                  <a:tcPr/>
                </a:tc>
                <a:extLst>
                  <a:ext uri="{0D108BD9-81ED-4DB2-BD59-A6C34878D82A}">
                    <a16:rowId xmlns:a16="http://schemas.microsoft.com/office/drawing/2014/main" val="1078455396"/>
                  </a:ext>
                </a:extLst>
              </a:tr>
              <a:tr h="635850">
                <a:tc>
                  <a:txBody>
                    <a:bodyPr/>
                    <a:lstStyle/>
                    <a:p>
                      <a:r>
                        <a:rPr lang="en-GB" sz="2400" dirty="0">
                          <a:latin typeface="Arial"/>
                        </a:rPr>
                        <a:t>TO FINISH MY LEVEL 5 &amp; 6 IN HEALTH AND SOCIAL CARE</a:t>
                      </a:r>
                    </a:p>
                  </a:txBody>
                  <a:tcPr/>
                </a:tc>
                <a:tc>
                  <a:txBody>
                    <a:bodyPr/>
                    <a:lstStyle/>
                    <a:p>
                      <a:r>
                        <a:rPr lang="en-GB" sz="2400" dirty="0">
                          <a:latin typeface="Arial"/>
                        </a:rPr>
                        <a:t>BEING ABLE TO MAKE TIME IME FOR MY ASSESSEMENTS</a:t>
                      </a:r>
                    </a:p>
                  </a:txBody>
                  <a:tcPr/>
                </a:tc>
                <a:extLst>
                  <a:ext uri="{0D108BD9-81ED-4DB2-BD59-A6C34878D82A}">
                    <a16:rowId xmlns:a16="http://schemas.microsoft.com/office/drawing/2014/main" val="3817376577"/>
                  </a:ext>
                </a:extLst>
              </a:tr>
              <a:tr h="635850">
                <a:tc>
                  <a:txBody>
                    <a:bodyPr/>
                    <a:lstStyle/>
                    <a:p>
                      <a:r>
                        <a:rPr lang="en-GB" sz="2400" dirty="0">
                          <a:latin typeface="Arial"/>
                        </a:rPr>
                        <a:t>BEING ABLE TO ACHIEVE A DEGREE AT THE END.</a:t>
                      </a:r>
                    </a:p>
                  </a:txBody>
                  <a:tcPr/>
                </a:tc>
                <a:tc>
                  <a:txBody>
                    <a:bodyPr/>
                    <a:lstStyle/>
                    <a:p>
                      <a:endParaRPr lang="en-GB" sz="2400" dirty="0">
                        <a:latin typeface="Arial"/>
                      </a:endParaRPr>
                    </a:p>
                  </a:txBody>
                  <a:tcPr/>
                </a:tc>
                <a:extLst>
                  <a:ext uri="{0D108BD9-81ED-4DB2-BD59-A6C34878D82A}">
                    <a16:rowId xmlns:a16="http://schemas.microsoft.com/office/drawing/2014/main" val="3258138442"/>
                  </a:ext>
                </a:extLst>
              </a:tr>
            </a:tbl>
          </a:graphicData>
        </a:graphic>
      </p:graphicFrame>
    </p:spTree>
    <p:extLst>
      <p:ext uri="{BB962C8B-B14F-4D97-AF65-F5344CB8AC3E}">
        <p14:creationId xmlns:p14="http://schemas.microsoft.com/office/powerpoint/2010/main" val="831156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F0A7A89B-AAD8-BBBD-4985-FCE11B3378B0}"/>
              </a:ext>
            </a:extLst>
          </p:cNvPr>
          <p:cNvGraphicFramePr>
            <a:graphicFrameLocks noGrp="1"/>
          </p:cNvGraphicFramePr>
          <p:nvPr>
            <p:ph idx="1"/>
            <p:extLst>
              <p:ext uri="{D42A27DB-BD31-4B8C-83A1-F6EECF244321}">
                <p14:modId xmlns:p14="http://schemas.microsoft.com/office/powerpoint/2010/main" val="764249830"/>
              </p:ext>
            </p:extLst>
          </p:nvPr>
        </p:nvGraphicFramePr>
        <p:xfrm>
          <a:off x="0" y="58994"/>
          <a:ext cx="12226411" cy="6653551"/>
        </p:xfrm>
        <a:graphic>
          <a:graphicData uri="http://schemas.openxmlformats.org/drawingml/2006/table">
            <a:tbl>
              <a:tblPr firstRow="1" firstCol="1" bandRow="1">
                <a:tableStyleId>{5C22544A-7EE6-4342-B048-85BDC9FD1C3A}</a:tableStyleId>
              </a:tblPr>
              <a:tblGrid>
                <a:gridCol w="2378892">
                  <a:extLst>
                    <a:ext uri="{9D8B030D-6E8A-4147-A177-3AD203B41FA5}">
                      <a16:colId xmlns:a16="http://schemas.microsoft.com/office/drawing/2014/main" val="162176927"/>
                    </a:ext>
                  </a:extLst>
                </a:gridCol>
                <a:gridCol w="2389437">
                  <a:extLst>
                    <a:ext uri="{9D8B030D-6E8A-4147-A177-3AD203B41FA5}">
                      <a16:colId xmlns:a16="http://schemas.microsoft.com/office/drawing/2014/main" val="3572289658"/>
                    </a:ext>
                  </a:extLst>
                </a:gridCol>
                <a:gridCol w="2517690">
                  <a:extLst>
                    <a:ext uri="{9D8B030D-6E8A-4147-A177-3AD203B41FA5}">
                      <a16:colId xmlns:a16="http://schemas.microsoft.com/office/drawing/2014/main" val="2433199576"/>
                    </a:ext>
                  </a:extLst>
                </a:gridCol>
                <a:gridCol w="2380830">
                  <a:extLst>
                    <a:ext uri="{9D8B030D-6E8A-4147-A177-3AD203B41FA5}">
                      <a16:colId xmlns:a16="http://schemas.microsoft.com/office/drawing/2014/main" val="4178339568"/>
                    </a:ext>
                  </a:extLst>
                </a:gridCol>
                <a:gridCol w="2559562">
                  <a:extLst>
                    <a:ext uri="{9D8B030D-6E8A-4147-A177-3AD203B41FA5}">
                      <a16:colId xmlns:a16="http://schemas.microsoft.com/office/drawing/2014/main" val="4274986392"/>
                    </a:ext>
                  </a:extLst>
                </a:gridCol>
              </a:tblGrid>
              <a:tr h="1424365">
                <a:tc>
                  <a:txBody>
                    <a:bodyPr/>
                    <a:lstStyle/>
                    <a:p>
                      <a:pPr>
                        <a:lnSpc>
                          <a:spcPct val="115000"/>
                        </a:lnSpc>
                        <a:spcAft>
                          <a:spcPts val="800"/>
                        </a:spcAft>
                        <a:buNone/>
                      </a:pPr>
                      <a:r>
                        <a:rPr lang="en-GB" sz="1400" kern="100" dirty="0">
                          <a:effectLst/>
                        </a:rPr>
                        <a:t>Goals</a:t>
                      </a: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400" kern="100">
                          <a:effectLst/>
                        </a:rPr>
                        <a:t>List the actions to complete to achieve the goal</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400" kern="100">
                          <a:effectLst/>
                        </a:rPr>
                        <a:t>Support/resources needed</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400" kern="100">
                          <a:effectLst/>
                        </a:rPr>
                        <a:t>Target date</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400" kern="100">
                          <a:effectLst/>
                        </a:rPr>
                        <a:t>Review date</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extLst>
                  <a:ext uri="{0D108BD9-81ED-4DB2-BD59-A6C34878D82A}">
                    <a16:rowId xmlns:a16="http://schemas.microsoft.com/office/drawing/2014/main" val="1209665114"/>
                  </a:ext>
                </a:extLst>
              </a:tr>
              <a:tr h="2302305">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FINISH MY LEVEL 4</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MAKING SURE I FINISH ALL MY ASSESSEMENTS.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ASKING QUESTIONS</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MAKING USE OF THE LIBRARY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20TH 0CTOBER</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2025</a:t>
                      </a: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NOVERMBER</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2025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extLst>
                  <a:ext uri="{0D108BD9-81ED-4DB2-BD59-A6C34878D82A}">
                    <a16:rowId xmlns:a16="http://schemas.microsoft.com/office/drawing/2014/main" val="2816688265"/>
                  </a:ext>
                </a:extLst>
              </a:tr>
              <a:tr h="2212379">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FINISHING ALL MY ASSESSMENTS.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STARTING ON TIME</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HAVING MY REFERNCES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GETTING MY RESOURCES FROM THE RIGHT PLACE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19</a:t>
                      </a:r>
                      <a:r>
                        <a:rPr lang="en-GB" sz="1800" kern="100" baseline="30000" dirty="0">
                          <a:effectLst/>
                          <a:latin typeface="Arial" panose="020B0604020202020204" pitchFamily="34" charset="0"/>
                          <a:cs typeface="Arial" panose="020B0604020202020204" pitchFamily="34" charset="0"/>
                        </a:rPr>
                        <a:t>TH</a:t>
                      </a:r>
                      <a:r>
                        <a:rPr lang="en-GB" sz="1800" kern="100" dirty="0">
                          <a:effectLst/>
                          <a:latin typeface="Arial" panose="020B0604020202020204" pitchFamily="34" charset="0"/>
                          <a:cs typeface="Arial" panose="020B0604020202020204" pitchFamily="34" charset="0"/>
                        </a:rPr>
                        <a:t> OCTOBER</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2025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NOVERMBER</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2025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extLst>
                  <a:ext uri="{0D108BD9-81ED-4DB2-BD59-A6C34878D82A}">
                    <a16:rowId xmlns:a16="http://schemas.microsoft.com/office/drawing/2014/main" val="4101737044"/>
                  </a:ext>
                </a:extLst>
              </a:tr>
              <a:tr h="623983">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STARTING MY LEVEL 5&amp;6</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BEING A GRADUATE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PASSING ALL MY ASSESSMENTS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8 JANUARY</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2026</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NOVERMBER</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2027</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extLst>
                  <a:ext uri="{0D108BD9-81ED-4DB2-BD59-A6C34878D82A}">
                    <a16:rowId xmlns:a16="http://schemas.microsoft.com/office/drawing/2014/main" val="3488771245"/>
                  </a:ext>
                </a:extLst>
              </a:tr>
            </a:tbl>
          </a:graphicData>
        </a:graphic>
      </p:graphicFrame>
      <p:sp>
        <p:nvSpPr>
          <p:cNvPr id="4" name="Rectangle 1">
            <a:extLst>
              <a:ext uri="{FF2B5EF4-FFF2-40B4-BE49-F238E27FC236}">
                <a16:creationId xmlns:a16="http://schemas.microsoft.com/office/drawing/2014/main" id="{F2B30464-6119-AED1-4CB8-E704237D47C7}"/>
              </a:ext>
            </a:extLst>
          </p:cNvPr>
          <p:cNvSpPr>
            <a:spLocks noChangeArrowheads="1"/>
          </p:cNvSpPr>
          <p:nvPr/>
        </p:nvSpPr>
        <p:spPr bwMode="auto">
          <a:xfrm>
            <a:off x="-2437716" y="-98843"/>
            <a:ext cx="14629716" cy="5560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058644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7A7B43-9C83-E749-3788-B6990984BFA2}"/>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REFERENCE:</a:t>
            </a:r>
          </a:p>
          <a:p>
            <a:r>
              <a:rPr lang="en-GB" sz="2400" dirty="0">
                <a:latin typeface="Arial" panose="020B0604020202020204" pitchFamily="34" charset="0"/>
                <a:cs typeface="Arial" panose="020B0604020202020204" pitchFamily="34" charset="0"/>
              </a:rPr>
              <a:t>Professor Sir Cary L Cooper. John Wiley &amp; Sons, Ltd. (2014).</a:t>
            </a:r>
          </a:p>
          <a:p>
            <a:r>
              <a:rPr lang="en-GB" sz="2400" dirty="0">
                <a:latin typeface="Arial" panose="020B0604020202020204" pitchFamily="34" charset="0"/>
                <a:cs typeface="Arial" panose="020B0604020202020204" pitchFamily="34" charset="0"/>
              </a:rPr>
              <a:t>K. H. Silber, W.R. Foshay, R. Watkins, D. Leigh, J. L. Moseley and J. C. </a:t>
            </a:r>
            <a:r>
              <a:rPr lang="en-GB" sz="2400" dirty="0" err="1">
                <a:latin typeface="Arial" panose="020B0604020202020204" pitchFamily="34" charset="0"/>
                <a:cs typeface="Arial" panose="020B0604020202020204" pitchFamily="34" charset="0"/>
              </a:rPr>
              <a:t>Dessinger</a:t>
            </a:r>
            <a:r>
              <a:rPr lang="en-GB" sz="2400" dirty="0">
                <a:latin typeface="Arial" panose="020B0604020202020204" pitchFamily="34" charset="0"/>
                <a:cs typeface="Arial" panose="020B0604020202020204" pitchFamily="34" charset="0"/>
              </a:rPr>
              <a:t> (2010).</a:t>
            </a:r>
          </a:p>
          <a:p>
            <a:r>
              <a:rPr lang="en-GB" sz="2400" dirty="0">
                <a:latin typeface="Arial" panose="020B0604020202020204" pitchFamily="34" charset="0"/>
                <a:cs typeface="Arial" panose="020B0604020202020204" pitchFamily="34" charset="0"/>
              </a:rPr>
              <a:t>Professor Claire Capon (2003).</a:t>
            </a:r>
          </a:p>
        </p:txBody>
      </p:sp>
    </p:spTree>
    <p:extLst>
      <p:ext uri="{BB962C8B-B14F-4D97-AF65-F5344CB8AC3E}">
        <p14:creationId xmlns:p14="http://schemas.microsoft.com/office/powerpoint/2010/main" val="27463833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597</Words>
  <Application>Microsoft Office PowerPoint</Application>
  <PresentationFormat>Widescreen</PresentationFormat>
  <Paragraphs>78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PROFESSIONAL DEVELOPMENT WITHIN THE HEALTH AND SOCIAL CARE LCHS4009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Iveren Nneoma Kucha (2423866)</dc:creator>
  <cp:lastModifiedBy>Iveren Nneoma Kucha (2423866)</cp:lastModifiedBy>
  <cp:revision>95</cp:revision>
  <dcterms:created xsi:type="dcterms:W3CDTF">2025-09-20T09:40:00Z</dcterms:created>
  <dcterms:modified xsi:type="dcterms:W3CDTF">2025-10-17T10:42:01Z</dcterms:modified>
</cp:coreProperties>
</file>