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68" r:id="rId6"/>
    <p:sldId id="270" r:id="rId7"/>
    <p:sldId id="271" r:id="rId8"/>
    <p:sldId id="261" r:id="rId9"/>
    <p:sldId id="275" r:id="rId10"/>
    <p:sldId id="276" r:id="rId11"/>
    <p:sldId id="262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6E6E"/>
    <a:srgbClr val="EAF4F4"/>
    <a:srgbClr val="0E7C7B"/>
    <a:srgbClr val="92400E"/>
    <a:srgbClr val="7F1D1D"/>
    <a:srgbClr val="0D1B2A"/>
    <a:srgbClr val="F9A825"/>
    <a:srgbClr val="2E7D32"/>
    <a:srgbClr val="2563A8"/>
    <a:srgbClr val="F4F6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Munteanu" userId="6540dd0c3a62bedc" providerId="LiveId" clId="{13F3D8DB-EB5E-4CF8-BB70-DCE5B9B52C1E}"/>
    <pc:docChg chg="custSel modSld">
      <pc:chgData name="Marina Munteanu" userId="6540dd0c3a62bedc" providerId="LiveId" clId="{13F3D8DB-EB5E-4CF8-BB70-DCE5B9B52C1E}" dt="2026-07-01T05:55:38.350" v="1049" actId="20577"/>
      <pc:docMkLst>
        <pc:docMk/>
      </pc:docMkLst>
      <pc:sldChg chg="modSp mod">
        <pc:chgData name="Marina Munteanu" userId="6540dd0c3a62bedc" providerId="LiveId" clId="{13F3D8DB-EB5E-4CF8-BB70-DCE5B9B52C1E}" dt="2026-06-30T23:27:52.291" v="214" actId="20577"/>
        <pc:sldMkLst>
          <pc:docMk/>
          <pc:sldMk cId="3725315760" sldId="257"/>
        </pc:sldMkLst>
        <pc:spChg chg="mod">
          <ac:chgData name="Marina Munteanu" userId="6540dd0c3a62bedc" providerId="LiveId" clId="{13F3D8DB-EB5E-4CF8-BB70-DCE5B9B52C1E}" dt="2026-06-30T23:27:52.291" v="214" actId="20577"/>
          <ac:spMkLst>
            <pc:docMk/>
            <pc:sldMk cId="3725315760" sldId="257"/>
            <ac:spMk id="12" creationId="{1EA4AF79-C43A-E07E-FE13-498BEBA4287B}"/>
          </ac:spMkLst>
        </pc:spChg>
      </pc:sldChg>
      <pc:sldChg chg="addSp delSp modSp mod">
        <pc:chgData name="Marina Munteanu" userId="6540dd0c3a62bedc" providerId="LiveId" clId="{13F3D8DB-EB5E-4CF8-BB70-DCE5B9B52C1E}" dt="2026-07-01T05:55:38.350" v="1049" actId="20577"/>
        <pc:sldMkLst>
          <pc:docMk/>
          <pc:sldMk cId="351962627" sldId="270"/>
        </pc:sldMkLst>
        <pc:spChg chg="add mod">
          <ac:chgData name="Marina Munteanu" userId="6540dd0c3a62bedc" providerId="LiveId" clId="{13F3D8DB-EB5E-4CF8-BB70-DCE5B9B52C1E}" dt="2026-07-01T05:47:57.826" v="953" actId="113"/>
          <ac:spMkLst>
            <pc:docMk/>
            <pc:sldMk cId="351962627" sldId="270"/>
            <ac:spMk id="44" creationId="{87409C66-1C2E-05D3-844A-07958E752B7E}"/>
          </ac:spMkLst>
        </pc:spChg>
        <pc:spChg chg="add mod">
          <ac:chgData name="Marina Munteanu" userId="6540dd0c3a62bedc" providerId="LiveId" clId="{13F3D8DB-EB5E-4CF8-BB70-DCE5B9B52C1E}" dt="2026-07-01T05:36:12.333" v="725" actId="1076"/>
          <ac:spMkLst>
            <pc:docMk/>
            <pc:sldMk cId="351962627" sldId="270"/>
            <ac:spMk id="47" creationId="{01E46003-4C9B-F679-F6A8-50460D3C3195}"/>
          </ac:spMkLst>
        </pc:spChg>
        <pc:spChg chg="add mod">
          <ac:chgData name="Marina Munteanu" userId="6540dd0c3a62bedc" providerId="LiveId" clId="{13F3D8DB-EB5E-4CF8-BB70-DCE5B9B52C1E}" dt="2026-07-01T05:36:12.333" v="725" actId="1076"/>
          <ac:spMkLst>
            <pc:docMk/>
            <pc:sldMk cId="351962627" sldId="270"/>
            <ac:spMk id="51" creationId="{58D9D7B1-A8A4-1F42-EF1B-9BA2B09F56FF}"/>
          </ac:spMkLst>
        </pc:spChg>
        <pc:spChg chg="add mod">
          <ac:chgData name="Marina Munteanu" userId="6540dd0c3a62bedc" providerId="LiveId" clId="{13F3D8DB-EB5E-4CF8-BB70-DCE5B9B52C1E}" dt="2026-07-01T05:42:29.056" v="890" actId="1076"/>
          <ac:spMkLst>
            <pc:docMk/>
            <pc:sldMk cId="351962627" sldId="270"/>
            <ac:spMk id="61" creationId="{165F86E2-D339-3854-B123-A56DB3ED817D}"/>
          </ac:spMkLst>
        </pc:spChg>
        <pc:spChg chg="mod">
          <ac:chgData name="Marina Munteanu" userId="6540dd0c3a62bedc" providerId="LiveId" clId="{13F3D8DB-EB5E-4CF8-BB70-DCE5B9B52C1E}" dt="2026-07-01T05:28:58.851" v="670" actId="14100"/>
          <ac:spMkLst>
            <pc:docMk/>
            <pc:sldMk cId="351962627" sldId="270"/>
            <ac:spMk id="78" creationId="{A34CD61B-1935-82AC-E64D-9E4166A951A0}"/>
          </ac:spMkLst>
        </pc:spChg>
        <pc:spChg chg="add mod">
          <ac:chgData name="Marina Munteanu" userId="6540dd0c3a62bedc" providerId="LiveId" clId="{13F3D8DB-EB5E-4CF8-BB70-DCE5B9B52C1E}" dt="2026-07-01T05:46:56.028" v="938" actId="207"/>
          <ac:spMkLst>
            <pc:docMk/>
            <pc:sldMk cId="351962627" sldId="270"/>
            <ac:spMk id="79" creationId="{B646D526-F333-F873-F3C4-CB9F311BBA5E}"/>
          </ac:spMkLst>
        </pc:spChg>
        <pc:spChg chg="mod">
          <ac:chgData name="Marina Munteanu" userId="6540dd0c3a62bedc" providerId="LiveId" clId="{13F3D8DB-EB5E-4CF8-BB70-DCE5B9B52C1E}" dt="2026-07-01T05:28:27.110" v="661" actId="14100"/>
          <ac:spMkLst>
            <pc:docMk/>
            <pc:sldMk cId="351962627" sldId="270"/>
            <ac:spMk id="80" creationId="{A56E4E95-03D2-88AC-EE31-49BF95DDC38A}"/>
          </ac:spMkLst>
        </pc:spChg>
        <pc:spChg chg="mod">
          <ac:chgData name="Marina Munteanu" userId="6540dd0c3a62bedc" providerId="LiveId" clId="{13F3D8DB-EB5E-4CF8-BB70-DCE5B9B52C1E}" dt="2026-07-01T05:29:14.299" v="673" actId="1076"/>
          <ac:spMkLst>
            <pc:docMk/>
            <pc:sldMk cId="351962627" sldId="270"/>
            <ac:spMk id="85" creationId="{2EE757A1-3C52-6399-F6E1-316BCA979FA8}"/>
          </ac:spMkLst>
        </pc:spChg>
        <pc:spChg chg="mod">
          <ac:chgData name="Marina Munteanu" userId="6540dd0c3a62bedc" providerId="LiveId" clId="{13F3D8DB-EB5E-4CF8-BB70-DCE5B9B52C1E}" dt="2026-07-01T05:29:33.510" v="678" actId="1076"/>
          <ac:spMkLst>
            <pc:docMk/>
            <pc:sldMk cId="351962627" sldId="270"/>
            <ac:spMk id="92" creationId="{56B59556-49F6-32D2-33B2-3F65F2517203}"/>
          </ac:spMkLst>
        </pc:spChg>
        <pc:spChg chg="mod">
          <ac:chgData name="Marina Munteanu" userId="6540dd0c3a62bedc" providerId="LiveId" clId="{13F3D8DB-EB5E-4CF8-BB70-DCE5B9B52C1E}" dt="2026-07-01T05:30:02.310" v="684" actId="14100"/>
          <ac:spMkLst>
            <pc:docMk/>
            <pc:sldMk cId="351962627" sldId="270"/>
            <ac:spMk id="96" creationId="{8F3C3FDD-D0FE-1B17-7A62-62CBADC95786}"/>
          </ac:spMkLst>
        </pc:spChg>
        <pc:spChg chg="mod">
          <ac:chgData name="Marina Munteanu" userId="6540dd0c3a62bedc" providerId="LiveId" clId="{13F3D8DB-EB5E-4CF8-BB70-DCE5B9B52C1E}" dt="2026-07-01T05:31:01.204" v="695" actId="14100"/>
          <ac:spMkLst>
            <pc:docMk/>
            <pc:sldMk cId="351962627" sldId="270"/>
            <ac:spMk id="100" creationId="{CF524E84-2BD3-D432-5AFA-D3DB438BA48F}"/>
          </ac:spMkLst>
        </pc:spChg>
        <pc:spChg chg="mod">
          <ac:chgData name="Marina Munteanu" userId="6540dd0c3a62bedc" providerId="LiveId" clId="{13F3D8DB-EB5E-4CF8-BB70-DCE5B9B52C1E}" dt="2026-07-01T05:36:21.416" v="726" actId="14100"/>
          <ac:spMkLst>
            <pc:docMk/>
            <pc:sldMk cId="351962627" sldId="270"/>
            <ac:spMk id="104" creationId="{F5633D66-9C8D-BF85-ED7E-7E76E612AAC7}"/>
          </ac:spMkLst>
        </pc:spChg>
        <pc:spChg chg="mod">
          <ac:chgData name="Marina Munteanu" userId="6540dd0c3a62bedc" providerId="LiveId" clId="{13F3D8DB-EB5E-4CF8-BB70-DCE5B9B52C1E}" dt="2026-07-01T05:44:37.266" v="911" actId="14100"/>
          <ac:spMkLst>
            <pc:docMk/>
            <pc:sldMk cId="351962627" sldId="270"/>
            <ac:spMk id="107" creationId="{C8FA1735-7E3C-6AB3-5380-DEE0A4D947F6}"/>
          </ac:spMkLst>
        </pc:spChg>
        <pc:spChg chg="mod">
          <ac:chgData name="Marina Munteanu" userId="6540dd0c3a62bedc" providerId="LiveId" clId="{13F3D8DB-EB5E-4CF8-BB70-DCE5B9B52C1E}" dt="2026-07-01T05:55:38.350" v="1049" actId="20577"/>
          <ac:spMkLst>
            <pc:docMk/>
            <pc:sldMk cId="351962627" sldId="270"/>
            <ac:spMk id="109" creationId="{BD52F724-9053-FB5E-0D1E-9A8E1C9C5BEB}"/>
          </ac:spMkLst>
        </pc:spChg>
        <pc:spChg chg="mod">
          <ac:chgData name="Marina Munteanu" userId="6540dd0c3a62bedc" providerId="LiveId" clId="{13F3D8DB-EB5E-4CF8-BB70-DCE5B9B52C1E}" dt="2026-07-01T05:28:42.251" v="665" actId="1076"/>
          <ac:spMkLst>
            <pc:docMk/>
            <pc:sldMk cId="351962627" sldId="270"/>
            <ac:spMk id="111" creationId="{7DF27A34-4A39-3708-1776-F2AD09DF6328}"/>
          </ac:spMkLst>
        </pc:spChg>
        <pc:spChg chg="mod">
          <ac:chgData name="Marina Munteanu" userId="6540dd0c3a62bedc" providerId="LiveId" clId="{13F3D8DB-EB5E-4CF8-BB70-DCE5B9B52C1E}" dt="2026-07-01T05:28:22.206" v="660" actId="404"/>
          <ac:spMkLst>
            <pc:docMk/>
            <pc:sldMk cId="351962627" sldId="270"/>
            <ac:spMk id="113" creationId="{B7138129-5DAF-C0F2-0A94-2EB7A4B25812}"/>
          </ac:spMkLst>
        </pc:spChg>
        <pc:spChg chg="mod">
          <ac:chgData name="Marina Munteanu" userId="6540dd0c3a62bedc" providerId="LiveId" clId="{13F3D8DB-EB5E-4CF8-BB70-DCE5B9B52C1E}" dt="2026-07-01T05:29:17.129" v="674" actId="1076"/>
          <ac:spMkLst>
            <pc:docMk/>
            <pc:sldMk cId="351962627" sldId="270"/>
            <ac:spMk id="115" creationId="{A45B6E05-5382-6DE8-5FC5-CA3D906D310A}"/>
          </ac:spMkLst>
        </pc:spChg>
        <pc:spChg chg="mod">
          <ac:chgData name="Marina Munteanu" userId="6540dd0c3a62bedc" providerId="LiveId" clId="{13F3D8DB-EB5E-4CF8-BB70-DCE5B9B52C1E}" dt="2026-07-01T05:29:39.570" v="679" actId="1076"/>
          <ac:spMkLst>
            <pc:docMk/>
            <pc:sldMk cId="351962627" sldId="270"/>
            <ac:spMk id="117" creationId="{D8A24FFC-4E88-265D-D87F-288AE8CE71D5}"/>
          </ac:spMkLst>
        </pc:spChg>
        <pc:spChg chg="mod">
          <ac:chgData name="Marina Munteanu" userId="6540dd0c3a62bedc" providerId="LiveId" clId="{13F3D8DB-EB5E-4CF8-BB70-DCE5B9B52C1E}" dt="2026-07-01T05:29:58.850" v="683" actId="404"/>
          <ac:spMkLst>
            <pc:docMk/>
            <pc:sldMk cId="351962627" sldId="270"/>
            <ac:spMk id="129" creationId="{763AC2A9-6972-0673-9B51-BEC9E180E1AD}"/>
          </ac:spMkLst>
        </pc:spChg>
        <pc:spChg chg="mod">
          <ac:chgData name="Marina Munteanu" userId="6540dd0c3a62bedc" providerId="LiveId" clId="{13F3D8DB-EB5E-4CF8-BB70-DCE5B9B52C1E}" dt="2026-07-01T05:52:21.986" v="1048" actId="20577"/>
          <ac:spMkLst>
            <pc:docMk/>
            <pc:sldMk cId="351962627" sldId="270"/>
            <ac:spMk id="137" creationId="{E8D028DD-48E2-537B-A0E4-1C0E8E655596}"/>
          </ac:spMkLst>
        </pc:spChg>
        <pc:spChg chg="mod">
          <ac:chgData name="Marina Munteanu" userId="6540dd0c3a62bedc" providerId="LiveId" clId="{13F3D8DB-EB5E-4CF8-BB70-DCE5B9B52C1E}" dt="2026-07-01T05:31:49.743" v="704" actId="1076"/>
          <ac:spMkLst>
            <pc:docMk/>
            <pc:sldMk cId="351962627" sldId="270"/>
            <ac:spMk id="152" creationId="{5C1D3DC0-DD62-EBF1-0C88-9328A360C21D}"/>
          </ac:spMkLst>
        </pc:spChg>
        <pc:spChg chg="mod">
          <ac:chgData name="Marina Munteanu" userId="6540dd0c3a62bedc" providerId="LiveId" clId="{13F3D8DB-EB5E-4CF8-BB70-DCE5B9B52C1E}" dt="2026-07-01T05:43:04.081" v="896" actId="1076"/>
          <ac:spMkLst>
            <pc:docMk/>
            <pc:sldMk cId="351962627" sldId="270"/>
            <ac:spMk id="154" creationId="{6C86A4A3-8843-8EDB-A9C9-D69E66F64758}"/>
          </ac:spMkLst>
        </pc:spChg>
        <pc:cxnChg chg="add mod">
          <ac:chgData name="Marina Munteanu" userId="6540dd0c3a62bedc" providerId="LiveId" clId="{13F3D8DB-EB5E-4CF8-BB70-DCE5B9B52C1E}" dt="2026-07-01T05:28:30.364" v="662" actId="14100"/>
          <ac:cxnSpMkLst>
            <pc:docMk/>
            <pc:sldMk cId="351962627" sldId="270"/>
            <ac:cxnSpMk id="11" creationId="{A37B2F17-AACB-F041-216E-651DCFEC6E2E}"/>
          </ac:cxnSpMkLst>
        </pc:cxnChg>
        <pc:cxnChg chg="add mod">
          <ac:chgData name="Marina Munteanu" userId="6540dd0c3a62bedc" providerId="LiveId" clId="{13F3D8DB-EB5E-4CF8-BB70-DCE5B9B52C1E}" dt="2026-07-01T05:36:04.714" v="724" actId="1076"/>
          <ac:cxnSpMkLst>
            <pc:docMk/>
            <pc:sldMk cId="351962627" sldId="270"/>
            <ac:cxnSpMk id="53" creationId="{FC4532B0-F3EA-760C-8EDC-F6070F544220}"/>
          </ac:cxnSpMkLst>
        </pc:cxnChg>
        <pc:cxnChg chg="add mod">
          <ac:chgData name="Marina Munteanu" userId="6540dd0c3a62bedc" providerId="LiveId" clId="{13F3D8DB-EB5E-4CF8-BB70-DCE5B9B52C1E}" dt="2026-07-01T05:42:29.056" v="890" actId="1076"/>
          <ac:cxnSpMkLst>
            <pc:docMk/>
            <pc:sldMk cId="351962627" sldId="270"/>
            <ac:cxnSpMk id="56" creationId="{F7376F5C-9714-FD4D-0B27-ADDFA63DE27D}"/>
          </ac:cxnSpMkLst>
        </pc:cxnChg>
        <pc:cxnChg chg="add mod">
          <ac:chgData name="Marina Munteanu" userId="6540dd0c3a62bedc" providerId="LiveId" clId="{13F3D8DB-EB5E-4CF8-BB70-DCE5B9B52C1E}" dt="2026-07-01T05:42:20.704" v="889" actId="1076"/>
          <ac:cxnSpMkLst>
            <pc:docMk/>
            <pc:sldMk cId="351962627" sldId="270"/>
            <ac:cxnSpMk id="63" creationId="{55C9796E-2F47-83B6-5377-7F0A58399099}"/>
          </ac:cxnSpMkLst>
        </pc:cxnChg>
        <pc:cxnChg chg="add mod">
          <ac:chgData name="Marina Munteanu" userId="6540dd0c3a62bedc" providerId="LiveId" clId="{13F3D8DB-EB5E-4CF8-BB70-DCE5B9B52C1E}" dt="2026-07-01T05:51:06.882" v="992" actId="208"/>
          <ac:cxnSpMkLst>
            <pc:docMk/>
            <pc:sldMk cId="351962627" sldId="270"/>
            <ac:cxnSpMk id="68" creationId="{8F0A3AA6-99DC-0EF6-2761-F10EAA90D3F4}"/>
          </ac:cxnSpMkLst>
        </pc:cxnChg>
        <pc:cxnChg chg="add mod">
          <ac:chgData name="Marina Munteanu" userId="6540dd0c3a62bedc" providerId="LiveId" clId="{13F3D8DB-EB5E-4CF8-BB70-DCE5B9B52C1E}" dt="2026-07-01T05:43:39.437" v="903" actId="14100"/>
          <ac:cxnSpMkLst>
            <pc:docMk/>
            <pc:sldMk cId="351962627" sldId="270"/>
            <ac:cxnSpMk id="70" creationId="{6FFD0AB3-52A1-BD7B-D558-E357179357E7}"/>
          </ac:cxnSpMkLst>
        </pc:cxnChg>
        <pc:cxnChg chg="mod">
          <ac:chgData name="Marina Munteanu" userId="6540dd0c3a62bedc" providerId="LiveId" clId="{13F3D8DB-EB5E-4CF8-BB70-DCE5B9B52C1E}" dt="2026-07-01T05:29:22.787" v="676" actId="14100"/>
          <ac:cxnSpMkLst>
            <pc:docMk/>
            <pc:sldMk cId="351962627" sldId="270"/>
            <ac:cxnSpMk id="123" creationId="{BDA0FC07-BEF4-1A16-405D-51ED6DDCE53E}"/>
          </ac:cxnSpMkLst>
        </pc:cxnChg>
        <pc:cxnChg chg="mod">
          <ac:chgData name="Marina Munteanu" userId="6540dd0c3a62bedc" providerId="LiveId" clId="{13F3D8DB-EB5E-4CF8-BB70-DCE5B9B52C1E}" dt="2026-07-01T05:29:47.608" v="680" actId="14100"/>
          <ac:cxnSpMkLst>
            <pc:docMk/>
            <pc:sldMk cId="351962627" sldId="270"/>
            <ac:cxnSpMk id="144" creationId="{2C2F0F9B-5600-10E2-5ACF-E07387BAA5DD}"/>
          </ac:cxnSpMkLst>
        </pc:cxnChg>
        <pc:cxnChg chg="mod">
          <ac:chgData name="Marina Munteanu" userId="6540dd0c3a62bedc" providerId="LiveId" clId="{13F3D8DB-EB5E-4CF8-BB70-DCE5B9B52C1E}" dt="2026-07-01T05:30:14.612" v="686" actId="14100"/>
          <ac:cxnSpMkLst>
            <pc:docMk/>
            <pc:sldMk cId="351962627" sldId="270"/>
            <ac:cxnSpMk id="150" creationId="{0C27C03A-4867-78A2-7EAE-D24ED03675F6}"/>
          </ac:cxnSpMkLst>
        </pc:cxnChg>
        <pc:cxnChg chg="mod">
          <ac:chgData name="Marina Munteanu" userId="6540dd0c3a62bedc" providerId="LiveId" clId="{13F3D8DB-EB5E-4CF8-BB70-DCE5B9B52C1E}" dt="2026-07-01T05:31:15.258" v="698" actId="1076"/>
          <ac:cxnSpMkLst>
            <pc:docMk/>
            <pc:sldMk cId="351962627" sldId="270"/>
            <ac:cxnSpMk id="156" creationId="{4FC7F905-D8F6-05F5-F6E7-B851420E1837}"/>
          </ac:cxnSpMkLst>
        </pc:cxnChg>
      </pc:sldChg>
    </pc:docChg>
  </pc:docChgLst>
  <pc:docChgLst>
    <pc:chgData name="Marina Munteanu" userId="6540dd0c3a62bedc" providerId="LiveId" clId="{FF51802D-078B-4C21-9B7B-1A2B96D547B6}"/>
    <pc:docChg chg="undo redo custSel addSld delSld modSld sldOrd">
      <pc:chgData name="Marina Munteanu" userId="6540dd0c3a62bedc" providerId="LiveId" clId="{FF51802D-078B-4C21-9B7B-1A2B96D547B6}" dt="2026-07-01T09:55:41.580" v="7704" actId="20577"/>
      <pc:docMkLst>
        <pc:docMk/>
      </pc:docMkLst>
      <pc:sldChg chg="addSp delSp modSp new mod setBg">
        <pc:chgData name="Marina Munteanu" userId="6540dd0c3a62bedc" providerId="LiveId" clId="{FF51802D-078B-4C21-9B7B-1A2B96D547B6}" dt="2026-06-23T16:16:41.361" v="4058" actId="14100"/>
        <pc:sldMkLst>
          <pc:docMk/>
          <pc:sldMk cId="1807812774" sldId="256"/>
        </pc:sldMkLst>
        <pc:spChg chg="add mod">
          <ac:chgData name="Marina Munteanu" userId="6540dd0c3a62bedc" providerId="LiveId" clId="{FF51802D-078B-4C21-9B7B-1A2B96D547B6}" dt="2026-06-23T16:12:49.709" v="4043" actId="114"/>
          <ac:spMkLst>
            <pc:docMk/>
            <pc:sldMk cId="1807812774" sldId="256"/>
            <ac:spMk id="3" creationId="{AE7DF5EC-8C37-96EF-87D4-05DB572134D0}"/>
          </ac:spMkLst>
        </pc:spChg>
        <pc:spChg chg="add mod">
          <ac:chgData name="Marina Munteanu" userId="6540dd0c3a62bedc" providerId="LiveId" clId="{FF51802D-078B-4C21-9B7B-1A2B96D547B6}" dt="2026-06-22T10:13:34.886" v="13" actId="14861"/>
          <ac:spMkLst>
            <pc:docMk/>
            <pc:sldMk cId="1807812774" sldId="256"/>
            <ac:spMk id="5" creationId="{FDD4721B-9BC4-AE8E-02F2-5A3EB123848C}"/>
          </ac:spMkLst>
        </pc:spChg>
        <pc:spChg chg="add mod">
          <ac:chgData name="Marina Munteanu" userId="6540dd0c3a62bedc" providerId="LiveId" clId="{FF51802D-078B-4C21-9B7B-1A2B96D547B6}" dt="2026-06-23T16:16:35.159" v="4057" actId="14100"/>
          <ac:spMkLst>
            <pc:docMk/>
            <pc:sldMk cId="1807812774" sldId="256"/>
            <ac:spMk id="11" creationId="{1118C950-FC37-894B-90E9-1EB459701FE8}"/>
          </ac:spMkLst>
        </pc:spChg>
        <pc:spChg chg="add mod">
          <ac:chgData name="Marina Munteanu" userId="6540dd0c3a62bedc" providerId="LiveId" clId="{FF51802D-078B-4C21-9B7B-1A2B96D547B6}" dt="2026-06-22T10:47:11.641" v="339" actId="6549"/>
          <ac:spMkLst>
            <pc:docMk/>
            <pc:sldMk cId="1807812774" sldId="256"/>
            <ac:spMk id="13" creationId="{BDA1D2A2-EBD7-9350-FB27-41107AE0D5DC}"/>
          </ac:spMkLst>
        </pc:spChg>
        <pc:spChg chg="add mod">
          <ac:chgData name="Marina Munteanu" userId="6540dd0c3a62bedc" providerId="LiveId" clId="{FF51802D-078B-4C21-9B7B-1A2B96D547B6}" dt="2026-06-22T10:45:27.314" v="301" actId="1076"/>
          <ac:spMkLst>
            <pc:docMk/>
            <pc:sldMk cId="1807812774" sldId="256"/>
            <ac:spMk id="15" creationId="{7D439FF0-D651-CAC0-58AE-0C2DD104C8C3}"/>
          </ac:spMkLst>
        </pc:spChg>
        <pc:spChg chg="add mod">
          <ac:chgData name="Marina Munteanu" userId="6540dd0c3a62bedc" providerId="LiveId" clId="{FF51802D-078B-4C21-9B7B-1A2B96D547B6}" dt="2026-06-22T10:45:58.620" v="305" actId="1076"/>
          <ac:spMkLst>
            <pc:docMk/>
            <pc:sldMk cId="1807812774" sldId="256"/>
            <ac:spMk id="17" creationId="{7C11CA5A-4FEC-CC56-6731-AB714A3A4CF4}"/>
          </ac:spMkLst>
        </pc:spChg>
        <pc:spChg chg="add mod">
          <ac:chgData name="Marina Munteanu" userId="6540dd0c3a62bedc" providerId="LiveId" clId="{FF51802D-078B-4C21-9B7B-1A2B96D547B6}" dt="2026-06-22T10:46:01.977" v="306" actId="1076"/>
          <ac:spMkLst>
            <pc:docMk/>
            <pc:sldMk cId="1807812774" sldId="256"/>
            <ac:spMk id="19" creationId="{0B94D830-F371-B4E5-0141-AC6C878D554B}"/>
          </ac:spMkLst>
        </pc:spChg>
        <pc:spChg chg="add mod">
          <ac:chgData name="Marina Munteanu" userId="6540dd0c3a62bedc" providerId="LiveId" clId="{FF51802D-078B-4C21-9B7B-1A2B96D547B6}" dt="2026-06-23T16:13:05.360" v="4046" actId="14100"/>
          <ac:spMkLst>
            <pc:docMk/>
            <pc:sldMk cId="1807812774" sldId="256"/>
            <ac:spMk id="22" creationId="{F9935110-5F41-5D88-9E0F-A9CE30AE2FDB}"/>
          </ac:spMkLst>
        </pc:spChg>
        <pc:picChg chg="add mod">
          <ac:chgData name="Marina Munteanu" userId="6540dd0c3a62bedc" providerId="LiveId" clId="{FF51802D-078B-4C21-9B7B-1A2B96D547B6}" dt="2026-06-23T16:16:41.361" v="4058" actId="14100"/>
          <ac:picMkLst>
            <pc:docMk/>
            <pc:sldMk cId="1807812774" sldId="256"/>
            <ac:picMk id="7" creationId="{C4C8DA1E-C640-B476-62B6-A939770BB3D9}"/>
          </ac:picMkLst>
        </pc:picChg>
        <pc:picChg chg="add mod">
          <ac:chgData name="Marina Munteanu" userId="6540dd0c3a62bedc" providerId="LiveId" clId="{FF51802D-078B-4C21-9B7B-1A2B96D547B6}" dt="2026-06-23T16:12:56.690" v="4044" actId="1076"/>
          <ac:picMkLst>
            <pc:docMk/>
            <pc:sldMk cId="1807812774" sldId="256"/>
            <ac:picMk id="26" creationId="{B3729CEE-AE55-90D6-5EFE-392F52A79C72}"/>
          </ac:picMkLst>
        </pc:picChg>
      </pc:sldChg>
      <pc:sldChg chg="addSp delSp modSp new mod">
        <pc:chgData name="Marina Munteanu" userId="6540dd0c3a62bedc" providerId="LiveId" clId="{FF51802D-078B-4C21-9B7B-1A2B96D547B6}" dt="2026-06-23T16:46:39.554" v="4248" actId="1076"/>
        <pc:sldMkLst>
          <pc:docMk/>
          <pc:sldMk cId="3725315760" sldId="257"/>
        </pc:sldMkLst>
        <pc:spChg chg="add mod">
          <ac:chgData name="Marina Munteanu" userId="6540dd0c3a62bedc" providerId="LiveId" clId="{FF51802D-078B-4C21-9B7B-1A2B96D547B6}" dt="2026-06-23T16:46:24.031" v="4246" actId="1076"/>
          <ac:spMkLst>
            <pc:docMk/>
            <pc:sldMk cId="3725315760" sldId="257"/>
            <ac:spMk id="3" creationId="{F4866D14-8D25-9C59-5ECC-5F92173B504B}"/>
          </ac:spMkLst>
        </pc:spChg>
        <pc:spChg chg="add mod">
          <ac:chgData name="Marina Munteanu" userId="6540dd0c3a62bedc" providerId="LiveId" clId="{FF51802D-078B-4C21-9B7B-1A2B96D547B6}" dt="2026-06-22T10:52:44.435" v="350" actId="207"/>
          <ac:spMkLst>
            <pc:docMk/>
            <pc:sldMk cId="3725315760" sldId="257"/>
            <ac:spMk id="4" creationId="{0656B883-EE95-592E-F14A-E34B429C9271}"/>
          </ac:spMkLst>
        </pc:spChg>
        <pc:spChg chg="add mod">
          <ac:chgData name="Marina Munteanu" userId="6540dd0c3a62bedc" providerId="LiveId" clId="{FF51802D-078B-4C21-9B7B-1A2B96D547B6}" dt="2026-06-22T10:53:13.044" v="356" actId="2711"/>
          <ac:spMkLst>
            <pc:docMk/>
            <pc:sldMk cId="3725315760" sldId="257"/>
            <ac:spMk id="6" creationId="{E9F4FD2F-10AF-C66D-80DD-67D170F41B5F}"/>
          </ac:spMkLst>
        </pc:spChg>
        <pc:spChg chg="add mod">
          <ac:chgData name="Marina Munteanu" userId="6540dd0c3a62bedc" providerId="LiveId" clId="{FF51802D-078B-4C21-9B7B-1A2B96D547B6}" dt="2026-06-23T16:44:24.409" v="4224" actId="14100"/>
          <ac:spMkLst>
            <pc:docMk/>
            <pc:sldMk cId="3725315760" sldId="257"/>
            <ac:spMk id="8" creationId="{447C1C66-E40D-47A6-4EBD-6DA55957D00C}"/>
          </ac:spMkLst>
        </pc:spChg>
        <pc:spChg chg="add mod">
          <ac:chgData name="Marina Munteanu" userId="6540dd0c3a62bedc" providerId="LiveId" clId="{FF51802D-078B-4C21-9B7B-1A2B96D547B6}" dt="2026-06-23T16:46:11.106" v="4244" actId="14100"/>
          <ac:spMkLst>
            <pc:docMk/>
            <pc:sldMk cId="3725315760" sldId="257"/>
            <ac:spMk id="10" creationId="{CFA2F494-685A-E30C-EC87-319BE715CAD7}"/>
          </ac:spMkLst>
        </pc:spChg>
        <pc:spChg chg="add mod">
          <ac:chgData name="Marina Munteanu" userId="6540dd0c3a62bedc" providerId="LiveId" clId="{FF51802D-078B-4C21-9B7B-1A2B96D547B6}" dt="2026-06-23T16:45:59.681" v="4242" actId="1076"/>
          <ac:spMkLst>
            <pc:docMk/>
            <pc:sldMk cId="3725315760" sldId="257"/>
            <ac:spMk id="11" creationId="{2B6DB587-E2CD-5341-12B7-4308D1F84C4C}"/>
          </ac:spMkLst>
        </pc:spChg>
        <pc:spChg chg="add mod">
          <ac:chgData name="Marina Munteanu" userId="6540dd0c3a62bedc" providerId="LiveId" clId="{FF51802D-078B-4C21-9B7B-1A2B96D547B6}" dt="2026-06-23T16:46:39.554" v="4248" actId="1076"/>
          <ac:spMkLst>
            <pc:docMk/>
            <pc:sldMk cId="3725315760" sldId="257"/>
            <ac:spMk id="12" creationId="{1EA4AF79-C43A-E07E-FE13-498BEBA4287B}"/>
          </ac:spMkLst>
        </pc:spChg>
        <pc:spChg chg="add del mod">
          <ac:chgData name="Marina Munteanu" userId="6540dd0c3a62bedc" providerId="LiveId" clId="{FF51802D-078B-4C21-9B7B-1A2B96D547B6}" dt="2026-06-23T16:44:34.382" v="4226" actId="1076"/>
          <ac:spMkLst>
            <pc:docMk/>
            <pc:sldMk cId="3725315760" sldId="257"/>
            <ac:spMk id="14" creationId="{BA350C93-2C1D-34F0-74D9-E4E4368EC723}"/>
          </ac:spMkLst>
        </pc:spChg>
        <pc:spChg chg="add mod">
          <ac:chgData name="Marina Munteanu" userId="6540dd0c3a62bedc" providerId="LiveId" clId="{FF51802D-078B-4C21-9B7B-1A2B96D547B6}" dt="2026-06-23T16:46:32.554" v="4247" actId="1076"/>
          <ac:spMkLst>
            <pc:docMk/>
            <pc:sldMk cId="3725315760" sldId="257"/>
            <ac:spMk id="15" creationId="{7C488CFA-18BB-E18E-AA70-04D38BD138A0}"/>
          </ac:spMkLst>
        </pc:spChg>
        <pc:spChg chg="add mod">
          <ac:chgData name="Marina Munteanu" userId="6540dd0c3a62bedc" providerId="LiveId" clId="{FF51802D-078B-4C21-9B7B-1A2B96D547B6}" dt="2026-06-23T16:45:50.256" v="4240" actId="1076"/>
          <ac:spMkLst>
            <pc:docMk/>
            <pc:sldMk cId="3725315760" sldId="257"/>
            <ac:spMk id="16" creationId="{1516F3E9-8BD7-867C-78EC-63CCC78BAE0D}"/>
          </ac:spMkLst>
        </pc:spChg>
        <pc:spChg chg="add mod">
          <ac:chgData name="Marina Munteanu" userId="6540dd0c3a62bedc" providerId="LiveId" clId="{FF51802D-078B-4C21-9B7B-1A2B96D547B6}" dt="2026-06-22T12:06:23.649" v="890" actId="1076"/>
          <ac:spMkLst>
            <pc:docMk/>
            <pc:sldMk cId="3725315760" sldId="257"/>
            <ac:spMk id="19" creationId="{BB989C37-6481-7766-ED6D-E448A9859F63}"/>
          </ac:spMkLst>
        </pc:spChg>
        <pc:spChg chg="add mod">
          <ac:chgData name="Marina Munteanu" userId="6540dd0c3a62bedc" providerId="LiveId" clId="{FF51802D-078B-4C21-9B7B-1A2B96D547B6}" dt="2026-06-23T16:45:43.771" v="4239" actId="1076"/>
          <ac:spMkLst>
            <pc:docMk/>
            <pc:sldMk cId="3725315760" sldId="257"/>
            <ac:spMk id="20" creationId="{D0C75861-BC84-9BF5-6348-A48C8250523C}"/>
          </ac:spMkLst>
        </pc:spChg>
        <pc:cxnChg chg="add mod">
          <ac:chgData name="Marina Munteanu" userId="6540dd0c3a62bedc" providerId="LiveId" clId="{FF51802D-078B-4C21-9B7B-1A2B96D547B6}" dt="2026-06-23T16:46:04.476" v="4243" actId="1076"/>
          <ac:cxnSpMkLst>
            <pc:docMk/>
            <pc:sldMk cId="3725315760" sldId="257"/>
            <ac:cxnSpMk id="13" creationId="{8B976D1E-4ED2-C2EA-24A0-9417F0C0D64F}"/>
          </ac:cxnSpMkLst>
        </pc:cxnChg>
        <pc:cxnChg chg="add mod">
          <ac:chgData name="Marina Munteanu" userId="6540dd0c3a62bedc" providerId="LiveId" clId="{FF51802D-078B-4C21-9B7B-1A2B96D547B6}" dt="2026-06-23T16:45:56.407" v="4241" actId="1076"/>
          <ac:cxnSpMkLst>
            <pc:docMk/>
            <pc:sldMk cId="3725315760" sldId="257"/>
            <ac:cxnSpMk id="17" creationId="{4953F675-B5CB-A000-3AC3-2A5ACB26AC72}"/>
          </ac:cxnSpMkLst>
        </pc:cxnChg>
      </pc:sldChg>
      <pc:sldChg chg="addSp delSp modSp new mod">
        <pc:chgData name="Marina Munteanu" userId="6540dd0c3a62bedc" providerId="LiveId" clId="{FF51802D-078B-4C21-9B7B-1A2B96D547B6}" dt="2026-06-22T13:40:24.557" v="2031" actId="20577"/>
        <pc:sldMkLst>
          <pc:docMk/>
          <pc:sldMk cId="3912838501" sldId="258"/>
        </pc:sldMkLst>
        <pc:spChg chg="add mod">
          <ac:chgData name="Marina Munteanu" userId="6540dd0c3a62bedc" providerId="LiveId" clId="{FF51802D-078B-4C21-9B7B-1A2B96D547B6}" dt="2026-06-22T13:02:33.204" v="1536" actId="1076"/>
          <ac:spMkLst>
            <pc:docMk/>
            <pc:sldMk cId="3912838501" sldId="258"/>
            <ac:spMk id="5" creationId="{2D8D1A01-EB0C-5181-CE70-4518E4E6387E}"/>
          </ac:spMkLst>
        </pc:spChg>
        <pc:spChg chg="add mod">
          <ac:chgData name="Marina Munteanu" userId="6540dd0c3a62bedc" providerId="LiveId" clId="{FF51802D-078B-4C21-9B7B-1A2B96D547B6}" dt="2026-06-22T13:03:08.421" v="1543" actId="1076"/>
          <ac:spMkLst>
            <pc:docMk/>
            <pc:sldMk cId="3912838501" sldId="258"/>
            <ac:spMk id="7" creationId="{E4314A10-8F5E-E589-C002-BCF51BC5762C}"/>
          </ac:spMkLst>
        </pc:spChg>
        <pc:spChg chg="add mod">
          <ac:chgData name="Marina Munteanu" userId="6540dd0c3a62bedc" providerId="LiveId" clId="{FF51802D-078B-4C21-9B7B-1A2B96D547B6}" dt="2026-06-22T12:58:49.221" v="1301" actId="403"/>
          <ac:spMkLst>
            <pc:docMk/>
            <pc:sldMk cId="3912838501" sldId="258"/>
            <ac:spMk id="9" creationId="{965665A5-694D-8A0E-3932-74AF8856D89C}"/>
          </ac:spMkLst>
        </pc:spChg>
        <pc:spChg chg="add mod">
          <ac:chgData name="Marina Munteanu" userId="6540dd0c3a62bedc" providerId="LiveId" clId="{FF51802D-078B-4C21-9B7B-1A2B96D547B6}" dt="2026-06-22T13:33:26.209" v="1982" actId="20577"/>
          <ac:spMkLst>
            <pc:docMk/>
            <pc:sldMk cId="3912838501" sldId="258"/>
            <ac:spMk id="13" creationId="{7DE9707E-8D27-A219-CA1C-6C4C0383C64D}"/>
          </ac:spMkLst>
        </pc:spChg>
        <pc:spChg chg="add mod">
          <ac:chgData name="Marina Munteanu" userId="6540dd0c3a62bedc" providerId="LiveId" clId="{FF51802D-078B-4C21-9B7B-1A2B96D547B6}" dt="2026-06-22T13:20:38.182" v="1901" actId="1076"/>
          <ac:spMkLst>
            <pc:docMk/>
            <pc:sldMk cId="3912838501" sldId="258"/>
            <ac:spMk id="15" creationId="{1BF1D6DF-274A-CE3A-B02E-00D6BA1FB8AA}"/>
          </ac:spMkLst>
        </pc:spChg>
        <pc:spChg chg="add mod">
          <ac:chgData name="Marina Munteanu" userId="6540dd0c3a62bedc" providerId="LiveId" clId="{FF51802D-078B-4C21-9B7B-1A2B96D547B6}" dt="2026-06-22T13:23:40.313" v="1919" actId="403"/>
          <ac:spMkLst>
            <pc:docMk/>
            <pc:sldMk cId="3912838501" sldId="258"/>
            <ac:spMk id="17" creationId="{8DF93BBF-E0A7-F6CF-5C2B-DCAF1F41379A}"/>
          </ac:spMkLst>
        </pc:spChg>
        <pc:spChg chg="add mod">
          <ac:chgData name="Marina Munteanu" userId="6540dd0c3a62bedc" providerId="LiveId" clId="{FF51802D-078B-4C21-9B7B-1A2B96D547B6}" dt="2026-06-22T13:33:37.636" v="1983" actId="20577"/>
          <ac:spMkLst>
            <pc:docMk/>
            <pc:sldMk cId="3912838501" sldId="258"/>
            <ac:spMk id="20" creationId="{0D53CA44-B902-3245-6235-4CD2740B0D36}"/>
          </ac:spMkLst>
        </pc:spChg>
        <pc:spChg chg="add mod">
          <ac:chgData name="Marina Munteanu" userId="6540dd0c3a62bedc" providerId="LiveId" clId="{FF51802D-078B-4C21-9B7B-1A2B96D547B6}" dt="2026-06-22T13:35:17.872" v="1990" actId="14100"/>
          <ac:spMkLst>
            <pc:docMk/>
            <pc:sldMk cId="3912838501" sldId="258"/>
            <ac:spMk id="25" creationId="{F04865A9-3B6B-6438-C9DB-58234B744FF8}"/>
          </ac:spMkLst>
        </pc:spChg>
        <pc:spChg chg="add mod">
          <ac:chgData name="Marina Munteanu" userId="6540dd0c3a62bedc" providerId="LiveId" clId="{FF51802D-078B-4C21-9B7B-1A2B96D547B6}" dt="2026-06-22T13:36:00.248" v="1994" actId="1076"/>
          <ac:spMkLst>
            <pc:docMk/>
            <pc:sldMk cId="3912838501" sldId="258"/>
            <ac:spMk id="27" creationId="{D669EBA4-CDFD-B755-BB3E-80B5187A2E01}"/>
          </ac:spMkLst>
        </pc:spChg>
        <pc:spChg chg="add mod">
          <ac:chgData name="Marina Munteanu" userId="6540dd0c3a62bedc" providerId="LiveId" clId="{FF51802D-078B-4C21-9B7B-1A2B96D547B6}" dt="2026-06-22T13:36:46.766" v="1998" actId="1076"/>
          <ac:spMkLst>
            <pc:docMk/>
            <pc:sldMk cId="3912838501" sldId="258"/>
            <ac:spMk id="29" creationId="{92F9DE43-0160-A9B5-6909-845104271E1E}"/>
          </ac:spMkLst>
        </pc:spChg>
        <pc:spChg chg="add mod">
          <ac:chgData name="Marina Munteanu" userId="6540dd0c3a62bedc" providerId="LiveId" clId="{FF51802D-078B-4C21-9B7B-1A2B96D547B6}" dt="2026-06-22T13:40:22.205" v="2027" actId="1076"/>
          <ac:spMkLst>
            <pc:docMk/>
            <pc:sldMk cId="3912838501" sldId="258"/>
            <ac:spMk id="31" creationId="{077FEE44-DFCB-4110-F0A8-26DEF3F372C3}"/>
          </ac:spMkLst>
        </pc:spChg>
        <pc:spChg chg="add mod">
          <ac:chgData name="Marina Munteanu" userId="6540dd0c3a62bedc" providerId="LiveId" clId="{FF51802D-078B-4C21-9B7B-1A2B96D547B6}" dt="2026-06-22T13:36:07.559" v="1995" actId="1076"/>
          <ac:spMkLst>
            <pc:docMk/>
            <pc:sldMk cId="3912838501" sldId="258"/>
            <ac:spMk id="33" creationId="{B3835B0C-CBA2-88FC-50A2-BD91810D90B8}"/>
          </ac:spMkLst>
        </pc:spChg>
        <pc:spChg chg="add mod">
          <ac:chgData name="Marina Munteanu" userId="6540dd0c3a62bedc" providerId="LiveId" clId="{FF51802D-078B-4C21-9B7B-1A2B96D547B6}" dt="2026-06-22T13:37:01.158" v="2000" actId="1076"/>
          <ac:spMkLst>
            <pc:docMk/>
            <pc:sldMk cId="3912838501" sldId="258"/>
            <ac:spMk id="35" creationId="{FE999087-6D49-54D2-2BC1-A360817BB8F5}"/>
          </ac:spMkLst>
        </pc:spChg>
        <pc:spChg chg="add mod">
          <ac:chgData name="Marina Munteanu" userId="6540dd0c3a62bedc" providerId="LiveId" clId="{FF51802D-078B-4C21-9B7B-1A2B96D547B6}" dt="2026-06-22T13:40:24.557" v="2031" actId="20577"/>
          <ac:spMkLst>
            <pc:docMk/>
            <pc:sldMk cId="3912838501" sldId="258"/>
            <ac:spMk id="37" creationId="{3EA40655-B286-7D92-1540-5BEC577E5EDA}"/>
          </ac:spMkLst>
        </pc:spChg>
        <pc:spChg chg="add mod">
          <ac:chgData name="Marina Munteanu" userId="6540dd0c3a62bedc" providerId="LiveId" clId="{FF51802D-078B-4C21-9B7B-1A2B96D547B6}" dt="2026-06-22T13:36:12.805" v="1996" actId="1076"/>
          <ac:spMkLst>
            <pc:docMk/>
            <pc:sldMk cId="3912838501" sldId="258"/>
            <ac:spMk id="39" creationId="{9D3607DA-45F4-C39B-C3F5-2EDD17541BDB}"/>
          </ac:spMkLst>
        </pc:spChg>
        <pc:spChg chg="add mod">
          <ac:chgData name="Marina Munteanu" userId="6540dd0c3a62bedc" providerId="LiveId" clId="{FF51802D-078B-4C21-9B7B-1A2B96D547B6}" dt="2026-06-22T13:36:54.448" v="1999" actId="1076"/>
          <ac:spMkLst>
            <pc:docMk/>
            <pc:sldMk cId="3912838501" sldId="258"/>
            <ac:spMk id="41" creationId="{E55419FD-795D-3EDD-1E64-2E840AEC6160}"/>
          </ac:spMkLst>
        </pc:spChg>
        <pc:picChg chg="add mod">
          <ac:chgData name="Marina Munteanu" userId="6540dd0c3a62bedc" providerId="LiveId" clId="{FF51802D-078B-4C21-9B7B-1A2B96D547B6}" dt="2026-06-22T13:02:00.803" v="1530" actId="1076"/>
          <ac:picMkLst>
            <pc:docMk/>
            <pc:sldMk cId="3912838501" sldId="258"/>
            <ac:picMk id="11" creationId="{1B00A74B-5456-8D95-F242-5CFFABCD22FE}"/>
          </ac:picMkLst>
        </pc:picChg>
        <pc:cxnChg chg="add mod">
          <ac:chgData name="Marina Munteanu" userId="6540dd0c3a62bedc" providerId="LiveId" clId="{FF51802D-078B-4C21-9B7B-1A2B96D547B6}" dt="2026-06-22T13:22:01.118" v="1909" actId="1076"/>
          <ac:cxnSpMkLst>
            <pc:docMk/>
            <pc:sldMk cId="3912838501" sldId="258"/>
            <ac:cxnSpMk id="22" creationId="{59C983C1-FE92-DDB3-8272-7170C4B836D5}"/>
          </ac:cxnSpMkLst>
        </pc:cxnChg>
      </pc:sldChg>
      <pc:sldChg chg="addSp modSp add mod">
        <pc:chgData name="Marina Munteanu" userId="6540dd0c3a62bedc" providerId="LiveId" clId="{FF51802D-078B-4C21-9B7B-1A2B96D547B6}" dt="2026-07-01T09:55:20.090" v="7692" actId="14100"/>
        <pc:sldMkLst>
          <pc:docMk/>
          <pc:sldMk cId="780040630" sldId="261"/>
        </pc:sldMkLst>
        <pc:spChg chg="add mod">
          <ac:chgData name="Marina Munteanu" userId="6540dd0c3a62bedc" providerId="LiveId" clId="{FF51802D-078B-4C21-9B7B-1A2B96D547B6}" dt="2026-06-24T18:24:08.018" v="6734" actId="207"/>
          <ac:spMkLst>
            <pc:docMk/>
            <pc:sldMk cId="780040630" sldId="261"/>
            <ac:spMk id="3" creationId="{0D2F6EB4-61DA-DD78-ACBD-CEFE8FBB42F8}"/>
          </ac:spMkLst>
        </pc:spChg>
        <pc:spChg chg="add mod">
          <ac:chgData name="Marina Munteanu" userId="6540dd0c3a62bedc" providerId="LiveId" clId="{FF51802D-078B-4C21-9B7B-1A2B96D547B6}" dt="2026-06-24T18:29:04.790" v="6820" actId="1076"/>
          <ac:spMkLst>
            <pc:docMk/>
            <pc:sldMk cId="780040630" sldId="261"/>
            <ac:spMk id="6" creationId="{0076CE19-B24F-8E53-9144-4BB33849B631}"/>
          </ac:spMkLst>
        </pc:spChg>
        <pc:picChg chg="add mod">
          <ac:chgData name="Marina Munteanu" userId="6540dd0c3a62bedc" providerId="LiveId" clId="{FF51802D-078B-4C21-9B7B-1A2B96D547B6}" dt="2026-07-01T09:55:20.090" v="7692" actId="14100"/>
          <ac:picMkLst>
            <pc:docMk/>
            <pc:sldMk cId="780040630" sldId="261"/>
            <ac:picMk id="8" creationId="{04F73CB7-F0CA-B6B3-F7A0-9CB7729A79BD}"/>
          </ac:picMkLst>
        </pc:picChg>
        <pc:cxnChg chg="add mod">
          <ac:chgData name="Marina Munteanu" userId="6540dd0c3a62bedc" providerId="LiveId" clId="{FF51802D-078B-4C21-9B7B-1A2B96D547B6}" dt="2026-06-24T18:30:19.543" v="6823" actId="1076"/>
          <ac:cxnSpMkLst>
            <pc:docMk/>
            <pc:sldMk cId="780040630" sldId="261"/>
            <ac:cxnSpMk id="5" creationId="{E35F229A-BE1D-351D-B1ED-567B67C23B10}"/>
          </ac:cxnSpMkLst>
        </pc:cxnChg>
      </pc:sldChg>
      <pc:sldChg chg="addSp delSp modSp add mod">
        <pc:chgData name="Marina Munteanu" userId="6540dd0c3a62bedc" providerId="LiveId" clId="{FF51802D-078B-4C21-9B7B-1A2B96D547B6}" dt="2026-06-24T19:59:21.116" v="7059" actId="20577"/>
        <pc:sldMkLst>
          <pc:docMk/>
          <pc:sldMk cId="1187745724" sldId="262"/>
        </pc:sldMkLst>
        <pc:spChg chg="add mod">
          <ac:chgData name="Marina Munteanu" userId="6540dd0c3a62bedc" providerId="LiveId" clId="{FF51802D-078B-4C21-9B7B-1A2B96D547B6}" dt="2026-06-24T19:33:42.621" v="6888" actId="1076"/>
          <ac:spMkLst>
            <pc:docMk/>
            <pc:sldMk cId="1187745724" sldId="262"/>
            <ac:spMk id="5" creationId="{2EEE4CCA-B079-D7A0-FE8E-245D4C996028}"/>
          </ac:spMkLst>
        </pc:spChg>
        <pc:spChg chg="add mod">
          <ac:chgData name="Marina Munteanu" userId="6540dd0c3a62bedc" providerId="LiveId" clId="{FF51802D-078B-4C21-9B7B-1A2B96D547B6}" dt="2026-06-24T19:40:51.357" v="6946" actId="1076"/>
          <ac:spMkLst>
            <pc:docMk/>
            <pc:sldMk cId="1187745724" sldId="262"/>
            <ac:spMk id="7" creationId="{613F1EB3-5045-3FCA-5CEE-CF9737C27DA4}"/>
          </ac:spMkLst>
        </pc:spChg>
        <pc:spChg chg="add mod">
          <ac:chgData name="Marina Munteanu" userId="6540dd0c3a62bedc" providerId="LiveId" clId="{FF51802D-078B-4C21-9B7B-1A2B96D547B6}" dt="2026-06-24T19:43:21.978" v="6970" actId="1076"/>
          <ac:spMkLst>
            <pc:docMk/>
            <pc:sldMk cId="1187745724" sldId="262"/>
            <ac:spMk id="9" creationId="{4E6017DF-D9B8-7326-0EAB-87B1F20E659F}"/>
          </ac:spMkLst>
        </pc:spChg>
        <pc:spChg chg="add mod">
          <ac:chgData name="Marina Munteanu" userId="6540dd0c3a62bedc" providerId="LiveId" clId="{FF51802D-078B-4C21-9B7B-1A2B96D547B6}" dt="2026-06-24T19:43:54.928" v="6974" actId="1076"/>
          <ac:spMkLst>
            <pc:docMk/>
            <pc:sldMk cId="1187745724" sldId="262"/>
            <ac:spMk id="11" creationId="{81BA80B5-1300-E7F4-E118-FD7C7AB25BA2}"/>
          </ac:spMkLst>
        </pc:spChg>
        <pc:spChg chg="add mod">
          <ac:chgData name="Marina Munteanu" userId="6540dd0c3a62bedc" providerId="LiveId" clId="{FF51802D-078B-4C21-9B7B-1A2B96D547B6}" dt="2026-06-24T19:51:08.525" v="7002" actId="1076"/>
          <ac:spMkLst>
            <pc:docMk/>
            <pc:sldMk cId="1187745724" sldId="262"/>
            <ac:spMk id="13" creationId="{0D5555D5-658F-457D-A900-AEA32D0D1237}"/>
          </ac:spMkLst>
        </pc:spChg>
        <pc:spChg chg="add mod">
          <ac:chgData name="Marina Munteanu" userId="6540dd0c3a62bedc" providerId="LiveId" clId="{FF51802D-078B-4C21-9B7B-1A2B96D547B6}" dt="2026-06-24T19:49:58.071" v="6994" actId="1076"/>
          <ac:spMkLst>
            <pc:docMk/>
            <pc:sldMk cId="1187745724" sldId="262"/>
            <ac:spMk id="15" creationId="{2F4C804C-9812-ED55-DFAD-A7C55C29D68A}"/>
          </ac:spMkLst>
        </pc:spChg>
        <pc:spChg chg="add mod">
          <ac:chgData name="Marina Munteanu" userId="6540dd0c3a62bedc" providerId="LiveId" clId="{FF51802D-078B-4C21-9B7B-1A2B96D547B6}" dt="2026-06-24T19:33:42.621" v="6888" actId="1076"/>
          <ac:spMkLst>
            <pc:docMk/>
            <pc:sldMk cId="1187745724" sldId="262"/>
            <ac:spMk id="17" creationId="{4E697462-41EB-0199-E0C9-04851B93CA00}"/>
          </ac:spMkLst>
        </pc:spChg>
        <pc:spChg chg="add mod">
          <ac:chgData name="Marina Munteanu" userId="6540dd0c3a62bedc" providerId="LiveId" clId="{FF51802D-078B-4C21-9B7B-1A2B96D547B6}" dt="2026-06-24T19:33:42.621" v="6888" actId="1076"/>
          <ac:spMkLst>
            <pc:docMk/>
            <pc:sldMk cId="1187745724" sldId="262"/>
            <ac:spMk id="19" creationId="{EF02651D-0A53-9997-2620-7A6132468B52}"/>
          </ac:spMkLst>
        </pc:spChg>
        <pc:spChg chg="add mod">
          <ac:chgData name="Marina Munteanu" userId="6540dd0c3a62bedc" providerId="LiveId" clId="{FF51802D-078B-4C21-9B7B-1A2B96D547B6}" dt="2026-06-24T19:33:42.621" v="6888" actId="1076"/>
          <ac:spMkLst>
            <pc:docMk/>
            <pc:sldMk cId="1187745724" sldId="262"/>
            <ac:spMk id="21" creationId="{B24E6DFA-9B22-5BA8-EA0F-F42B7972CF5D}"/>
          </ac:spMkLst>
        </pc:spChg>
        <pc:spChg chg="add mod">
          <ac:chgData name="Marina Munteanu" userId="6540dd0c3a62bedc" providerId="LiveId" clId="{FF51802D-078B-4C21-9B7B-1A2B96D547B6}" dt="2026-06-24T19:54:29.100" v="7030" actId="14100"/>
          <ac:spMkLst>
            <pc:docMk/>
            <pc:sldMk cId="1187745724" sldId="262"/>
            <ac:spMk id="47" creationId="{ECE07013-B65C-B5C1-5CD7-28682F3AE737}"/>
          </ac:spMkLst>
        </pc:spChg>
        <pc:spChg chg="add mod">
          <ac:chgData name="Marina Munteanu" userId="6540dd0c3a62bedc" providerId="LiveId" clId="{FF51802D-078B-4C21-9B7B-1A2B96D547B6}" dt="2026-06-24T19:56:32.863" v="7046" actId="14100"/>
          <ac:spMkLst>
            <pc:docMk/>
            <pc:sldMk cId="1187745724" sldId="262"/>
            <ac:spMk id="51" creationId="{73784A19-5E5A-57BA-3D10-B4CCC60742D0}"/>
          </ac:spMkLst>
        </pc:spChg>
        <pc:spChg chg="add mod">
          <ac:chgData name="Marina Munteanu" userId="6540dd0c3a62bedc" providerId="LiveId" clId="{FF51802D-078B-4C21-9B7B-1A2B96D547B6}" dt="2026-06-24T19:56:38.306" v="7047" actId="1076"/>
          <ac:spMkLst>
            <pc:docMk/>
            <pc:sldMk cId="1187745724" sldId="262"/>
            <ac:spMk id="53" creationId="{4148AB6C-D84B-CF64-1185-A3B35FF2039A}"/>
          </ac:spMkLst>
        </pc:spChg>
        <pc:spChg chg="add mod">
          <ac:chgData name="Marina Munteanu" userId="6540dd0c3a62bedc" providerId="LiveId" clId="{FF51802D-078B-4C21-9B7B-1A2B96D547B6}" dt="2026-06-24T19:59:21.116" v="7059" actId="20577"/>
          <ac:spMkLst>
            <pc:docMk/>
            <pc:sldMk cId="1187745724" sldId="262"/>
            <ac:spMk id="55" creationId="{0119FB7A-6199-F7C1-4E1D-0AE2A25334BB}"/>
          </ac:spMkLst>
        </pc:spChg>
        <pc:picChg chg="add mod">
          <ac:chgData name="Marina Munteanu" userId="6540dd0c3a62bedc" providerId="LiveId" clId="{FF51802D-078B-4C21-9B7B-1A2B96D547B6}" dt="2026-06-24T19:53:55.354" v="7027" actId="14100"/>
          <ac:picMkLst>
            <pc:docMk/>
            <pc:sldMk cId="1187745724" sldId="262"/>
            <ac:picMk id="3" creationId="{47F7BCF5-DD0B-BC7D-C42C-26AEDA9BBF2B}"/>
          </ac:picMkLst>
        </pc:picChg>
        <pc:picChg chg="add mod">
          <ac:chgData name="Marina Munteanu" userId="6540dd0c3a62bedc" providerId="LiveId" clId="{FF51802D-078B-4C21-9B7B-1A2B96D547B6}" dt="2026-06-24T19:44:17.401" v="6980" actId="208"/>
          <ac:picMkLst>
            <pc:docMk/>
            <pc:sldMk cId="1187745724" sldId="262"/>
            <ac:picMk id="31" creationId="{99DFD2C7-26B8-D427-4499-22B14DAF5465}"/>
          </ac:picMkLst>
        </pc:picChg>
        <pc:picChg chg="add mod">
          <ac:chgData name="Marina Munteanu" userId="6540dd0c3a62bedc" providerId="LiveId" clId="{FF51802D-078B-4C21-9B7B-1A2B96D547B6}" dt="2026-06-24T19:44:05.162" v="6977" actId="208"/>
          <ac:picMkLst>
            <pc:docMk/>
            <pc:sldMk cId="1187745724" sldId="262"/>
            <ac:picMk id="33" creationId="{A3749322-808A-86F1-2B09-EAA591E54EB0}"/>
          </ac:picMkLst>
        </pc:picChg>
        <pc:picChg chg="add mod">
          <ac:chgData name="Marina Munteanu" userId="6540dd0c3a62bedc" providerId="LiveId" clId="{FF51802D-078B-4C21-9B7B-1A2B96D547B6}" dt="2026-06-24T19:43:30.230" v="6971" actId="1076"/>
          <ac:picMkLst>
            <pc:docMk/>
            <pc:sldMk cId="1187745724" sldId="262"/>
            <ac:picMk id="35" creationId="{714D9AAE-1F8E-478B-5275-5DF5BF15C638}"/>
          </ac:picMkLst>
        </pc:picChg>
        <pc:picChg chg="add mod">
          <ac:chgData name="Marina Munteanu" userId="6540dd0c3a62bedc" providerId="LiveId" clId="{FF51802D-078B-4C21-9B7B-1A2B96D547B6}" dt="2026-06-24T19:42:32.353" v="6963" actId="207"/>
          <ac:picMkLst>
            <pc:docMk/>
            <pc:sldMk cId="1187745724" sldId="262"/>
            <ac:picMk id="37" creationId="{41B978AA-4C9D-5CBC-8255-FC32FBDDB42B}"/>
          </ac:picMkLst>
        </pc:picChg>
        <pc:picChg chg="add mod">
          <ac:chgData name="Marina Munteanu" userId="6540dd0c3a62bedc" providerId="LiveId" clId="{FF51802D-078B-4C21-9B7B-1A2B96D547B6}" dt="2026-06-24T19:52:04.311" v="7016" actId="1076"/>
          <ac:picMkLst>
            <pc:docMk/>
            <pc:sldMk cId="1187745724" sldId="262"/>
            <ac:picMk id="39" creationId="{670B4ACD-06DC-B9C7-3F92-A0AC3F47E3E1}"/>
          </ac:picMkLst>
        </pc:picChg>
        <pc:picChg chg="add mod">
          <ac:chgData name="Marina Munteanu" userId="6540dd0c3a62bedc" providerId="LiveId" clId="{FF51802D-078B-4C21-9B7B-1A2B96D547B6}" dt="2026-06-24T19:52:22.150" v="7019" actId="1076"/>
          <ac:picMkLst>
            <pc:docMk/>
            <pc:sldMk cId="1187745724" sldId="262"/>
            <ac:picMk id="43" creationId="{F1C1274E-1C7A-C21D-5A38-FE5E0C156F88}"/>
          </ac:picMkLst>
        </pc:picChg>
        <pc:picChg chg="add mod">
          <ac:chgData name="Marina Munteanu" userId="6540dd0c3a62bedc" providerId="LiveId" clId="{FF51802D-078B-4C21-9B7B-1A2B96D547B6}" dt="2026-06-24T19:52:29.439" v="7021" actId="1076"/>
          <ac:picMkLst>
            <pc:docMk/>
            <pc:sldMk cId="1187745724" sldId="262"/>
            <ac:picMk id="45" creationId="{17D99DFC-FF38-AA5A-AFC7-0625378DAF54}"/>
          </ac:picMkLst>
        </pc:picChg>
      </pc:sldChg>
      <pc:sldChg chg="addSp delSp modSp add mod">
        <pc:chgData name="Marina Munteanu" userId="6540dd0c3a62bedc" providerId="LiveId" clId="{FF51802D-078B-4C21-9B7B-1A2B96D547B6}" dt="2026-06-24T18:03:07.736" v="6717" actId="2085"/>
        <pc:sldMkLst>
          <pc:docMk/>
          <pc:sldMk cId="3488872253" sldId="268"/>
        </pc:sldMkLst>
        <pc:spChg chg="add mod">
          <ac:chgData name="Marina Munteanu" userId="6540dd0c3a62bedc" providerId="LiveId" clId="{FF51802D-078B-4C21-9B7B-1A2B96D547B6}" dt="2026-06-22T19:46:49.927" v="3455" actId="1076"/>
          <ac:spMkLst>
            <pc:docMk/>
            <pc:sldMk cId="3488872253" sldId="268"/>
            <ac:spMk id="3" creationId="{E88A985F-1956-EDF7-46D0-7620BDB6619A}"/>
          </ac:spMkLst>
        </pc:spChg>
        <pc:spChg chg="add mod">
          <ac:chgData name="Marina Munteanu" userId="6540dd0c3a62bedc" providerId="LiveId" clId="{FF51802D-078B-4C21-9B7B-1A2B96D547B6}" dt="2026-06-24T17:50:05.134" v="6658" actId="208"/>
          <ac:spMkLst>
            <pc:docMk/>
            <pc:sldMk cId="3488872253" sldId="268"/>
            <ac:spMk id="6" creationId="{7E7DBCF6-D827-C2AB-46B2-82C5725F2EE6}"/>
          </ac:spMkLst>
        </pc:spChg>
        <pc:spChg chg="mod">
          <ac:chgData name="Marina Munteanu" userId="6540dd0c3a62bedc" providerId="LiveId" clId="{FF51802D-078B-4C21-9B7B-1A2B96D547B6}" dt="2026-06-22T19:46:45.263" v="3454" actId="14100"/>
          <ac:spMkLst>
            <pc:docMk/>
            <pc:sldMk cId="3488872253" sldId="268"/>
            <ac:spMk id="7" creationId="{BEE420FD-05D9-28D2-A52A-3C7827CA5A7D}"/>
          </ac:spMkLst>
        </pc:spChg>
        <pc:spChg chg="add mod">
          <ac:chgData name="Marina Munteanu" userId="6540dd0c3a62bedc" providerId="LiveId" clId="{FF51802D-078B-4C21-9B7B-1A2B96D547B6}" dt="2026-06-24T18:02:29.163" v="6711" actId="208"/>
          <ac:spMkLst>
            <pc:docMk/>
            <pc:sldMk cId="3488872253" sldId="268"/>
            <ac:spMk id="10" creationId="{9F91CAAD-3F14-3504-5CE8-051C109D213A}"/>
          </ac:spMkLst>
        </pc:spChg>
        <pc:spChg chg="add mod">
          <ac:chgData name="Marina Munteanu" userId="6540dd0c3a62bedc" providerId="LiveId" clId="{FF51802D-078B-4C21-9B7B-1A2B96D547B6}" dt="2026-06-24T17:49:36.323" v="6652" actId="208"/>
          <ac:spMkLst>
            <pc:docMk/>
            <pc:sldMk cId="3488872253" sldId="268"/>
            <ac:spMk id="14" creationId="{3ECAA3B4-26C4-1887-91A7-03B21AF6843A}"/>
          </ac:spMkLst>
        </pc:spChg>
        <pc:spChg chg="add mod">
          <ac:chgData name="Marina Munteanu" userId="6540dd0c3a62bedc" providerId="LiveId" clId="{FF51802D-078B-4C21-9B7B-1A2B96D547B6}" dt="2026-06-24T17:48:49.421" v="6644" actId="208"/>
          <ac:spMkLst>
            <pc:docMk/>
            <pc:sldMk cId="3488872253" sldId="268"/>
            <ac:spMk id="18" creationId="{E38FF648-9F33-D498-56A1-0C1A175B510E}"/>
          </ac:spMkLst>
        </pc:spChg>
        <pc:spChg chg="add mod">
          <ac:chgData name="Marina Munteanu" userId="6540dd0c3a62bedc" providerId="LiveId" clId="{FF51802D-078B-4C21-9B7B-1A2B96D547B6}" dt="2026-06-24T17:48:28.672" v="6639" actId="208"/>
          <ac:spMkLst>
            <pc:docMk/>
            <pc:sldMk cId="3488872253" sldId="268"/>
            <ac:spMk id="21" creationId="{E7BC4DDB-4558-B993-44B7-E1F96CAC3D0B}"/>
          </ac:spMkLst>
        </pc:spChg>
        <pc:spChg chg="add mod">
          <ac:chgData name="Marina Munteanu" userId="6540dd0c3a62bedc" providerId="LiveId" clId="{FF51802D-078B-4C21-9B7B-1A2B96D547B6}" dt="2026-06-24T18:02:44.681" v="6712" actId="208"/>
          <ac:spMkLst>
            <pc:docMk/>
            <pc:sldMk cId="3488872253" sldId="268"/>
            <ac:spMk id="24" creationId="{99736099-273C-2DF2-3436-577C9FC636B6}"/>
          </ac:spMkLst>
        </pc:spChg>
        <pc:spChg chg="add mod">
          <ac:chgData name="Marina Munteanu" userId="6540dd0c3a62bedc" providerId="LiveId" clId="{FF51802D-078B-4C21-9B7B-1A2B96D547B6}" dt="2026-06-24T13:07:41.387" v="5865" actId="20577"/>
          <ac:spMkLst>
            <pc:docMk/>
            <pc:sldMk cId="3488872253" sldId="268"/>
            <ac:spMk id="49" creationId="{0C3DDFF9-2F00-95C5-09BB-A4EB6344B62B}"/>
          </ac:spMkLst>
        </pc:spChg>
        <pc:spChg chg="add mod">
          <ac:chgData name="Marina Munteanu" userId="6540dd0c3a62bedc" providerId="LiveId" clId="{FF51802D-078B-4C21-9B7B-1A2B96D547B6}" dt="2026-06-24T12:59:39.863" v="5852" actId="403"/>
          <ac:spMkLst>
            <pc:docMk/>
            <pc:sldMk cId="3488872253" sldId="268"/>
            <ac:spMk id="50" creationId="{D815FE09-20B2-3485-1CAA-03FB92FC5FD9}"/>
          </ac:spMkLst>
        </pc:spChg>
        <pc:spChg chg="add mod">
          <ac:chgData name="Marina Munteanu" userId="6540dd0c3a62bedc" providerId="LiveId" clId="{FF51802D-078B-4C21-9B7B-1A2B96D547B6}" dt="2026-06-24T18:03:02.605" v="6716" actId="208"/>
          <ac:spMkLst>
            <pc:docMk/>
            <pc:sldMk cId="3488872253" sldId="268"/>
            <ac:spMk id="57" creationId="{E3736DB8-6ADC-48AE-5E9C-8FEC711CB60A}"/>
          </ac:spMkLst>
        </pc:spChg>
        <pc:spChg chg="add mod">
          <ac:chgData name="Marina Munteanu" userId="6540dd0c3a62bedc" providerId="LiveId" clId="{FF51802D-078B-4C21-9B7B-1A2B96D547B6}" dt="2026-06-24T17:50:16.919" v="6662" actId="207"/>
          <ac:spMkLst>
            <pc:docMk/>
            <pc:sldMk cId="3488872253" sldId="268"/>
            <ac:spMk id="61" creationId="{B96365EB-2824-91D9-6106-66587153C070}"/>
          </ac:spMkLst>
        </pc:spChg>
        <pc:spChg chg="add mod">
          <ac:chgData name="Marina Munteanu" userId="6540dd0c3a62bedc" providerId="LiveId" clId="{FF51802D-078B-4C21-9B7B-1A2B96D547B6}" dt="2026-06-24T17:48:42.373" v="6643" actId="207"/>
          <ac:spMkLst>
            <pc:docMk/>
            <pc:sldMk cId="3488872253" sldId="268"/>
            <ac:spMk id="66" creationId="{B498CB7A-E1F4-A039-4E9F-0A6C555C2EFE}"/>
          </ac:spMkLst>
        </pc:spChg>
        <pc:spChg chg="add mod">
          <ac:chgData name="Marina Munteanu" userId="6540dd0c3a62bedc" providerId="LiveId" clId="{FF51802D-078B-4C21-9B7B-1A2B96D547B6}" dt="2026-06-24T17:48:54.712" v="6646" actId="208"/>
          <ac:spMkLst>
            <pc:docMk/>
            <pc:sldMk cId="3488872253" sldId="268"/>
            <ac:spMk id="68" creationId="{299A55BC-1C68-CEE0-33A0-A0DB9AC48E63}"/>
          </ac:spMkLst>
        </pc:spChg>
        <pc:spChg chg="add mod">
          <ac:chgData name="Marina Munteanu" userId="6540dd0c3a62bedc" providerId="LiveId" clId="{FF51802D-078B-4C21-9B7B-1A2B96D547B6}" dt="2026-06-24T17:49:42.908" v="6654" actId="208"/>
          <ac:spMkLst>
            <pc:docMk/>
            <pc:sldMk cId="3488872253" sldId="268"/>
            <ac:spMk id="70" creationId="{A08D84A7-73E8-D322-01D2-B60131782AD6}"/>
          </ac:spMkLst>
        </pc:spChg>
        <pc:spChg chg="add mod">
          <ac:chgData name="Marina Munteanu" userId="6540dd0c3a62bedc" providerId="LiveId" clId="{FF51802D-078B-4C21-9B7B-1A2B96D547B6}" dt="2026-06-24T18:02:15.187" v="6707" actId="208"/>
          <ac:spMkLst>
            <pc:docMk/>
            <pc:sldMk cId="3488872253" sldId="268"/>
            <ac:spMk id="72" creationId="{D859C726-5E2B-CEB0-0958-3E78935BE6B1}"/>
          </ac:spMkLst>
        </pc:spChg>
        <pc:spChg chg="add mod">
          <ac:chgData name="Marina Munteanu" userId="6540dd0c3a62bedc" providerId="LiveId" clId="{FF51802D-078B-4C21-9B7B-1A2B96D547B6}" dt="2026-06-24T17:50:20.592" v="6664" actId="207"/>
          <ac:spMkLst>
            <pc:docMk/>
            <pc:sldMk cId="3488872253" sldId="268"/>
            <ac:spMk id="77" creationId="{942B6AA4-DB02-9BCC-EEEA-F9A3B304C5E2}"/>
          </ac:spMkLst>
        </pc:spChg>
        <pc:spChg chg="add mod">
          <ac:chgData name="Marina Munteanu" userId="6540dd0c3a62bedc" providerId="LiveId" clId="{FF51802D-078B-4C21-9B7B-1A2B96D547B6}" dt="2026-06-24T18:02:24.956" v="6710" actId="208"/>
          <ac:spMkLst>
            <pc:docMk/>
            <pc:sldMk cId="3488872253" sldId="268"/>
            <ac:spMk id="79" creationId="{B056A6D1-4810-0CDD-797C-6FB54038F5AB}"/>
          </ac:spMkLst>
        </pc:spChg>
        <pc:spChg chg="add mod">
          <ac:chgData name="Marina Munteanu" userId="6540dd0c3a62bedc" providerId="LiveId" clId="{FF51802D-078B-4C21-9B7B-1A2B96D547B6}" dt="2026-06-24T17:49:47.879" v="6656" actId="207"/>
          <ac:spMkLst>
            <pc:docMk/>
            <pc:sldMk cId="3488872253" sldId="268"/>
            <ac:spMk id="81" creationId="{57DFF9C1-10E1-38D1-59AF-18DF35DC2FF8}"/>
          </ac:spMkLst>
        </pc:spChg>
        <pc:spChg chg="add mod">
          <ac:chgData name="Marina Munteanu" userId="6540dd0c3a62bedc" providerId="LiveId" clId="{FF51802D-078B-4C21-9B7B-1A2B96D547B6}" dt="2026-06-24T17:49:05.458" v="6649" actId="207"/>
          <ac:spMkLst>
            <pc:docMk/>
            <pc:sldMk cId="3488872253" sldId="268"/>
            <ac:spMk id="83" creationId="{9B715884-BAF9-A5D8-36C2-446E166A1BBF}"/>
          </ac:spMkLst>
        </pc:spChg>
        <pc:spChg chg="add mod">
          <ac:chgData name="Marina Munteanu" userId="6540dd0c3a62bedc" providerId="LiveId" clId="{FF51802D-078B-4C21-9B7B-1A2B96D547B6}" dt="2026-06-24T17:48:37.726" v="6641" actId="207"/>
          <ac:spMkLst>
            <pc:docMk/>
            <pc:sldMk cId="3488872253" sldId="268"/>
            <ac:spMk id="85" creationId="{31BFC121-A712-C537-8279-395F22290564}"/>
          </ac:spMkLst>
        </pc:spChg>
        <pc:spChg chg="add mod">
          <ac:chgData name="Marina Munteanu" userId="6540dd0c3a62bedc" providerId="LiveId" clId="{FF51802D-078B-4C21-9B7B-1A2B96D547B6}" dt="2026-06-24T18:02:51.255" v="6714" actId="207"/>
          <ac:spMkLst>
            <pc:docMk/>
            <pc:sldMk cId="3488872253" sldId="268"/>
            <ac:spMk id="87" creationId="{5214A9BC-C882-1831-BFCE-FB1D9865D642}"/>
          </ac:spMkLst>
        </pc:spChg>
        <pc:spChg chg="add mod">
          <ac:chgData name="Marina Munteanu" userId="6540dd0c3a62bedc" providerId="LiveId" clId="{FF51802D-078B-4C21-9B7B-1A2B96D547B6}" dt="2026-06-24T17:50:12.527" v="6660" actId="207"/>
          <ac:spMkLst>
            <pc:docMk/>
            <pc:sldMk cId="3488872253" sldId="268"/>
            <ac:spMk id="89" creationId="{08BBC06A-EC1E-615C-8262-B8132A54ACF9}"/>
          </ac:spMkLst>
        </pc:spChg>
        <pc:spChg chg="add mod">
          <ac:chgData name="Marina Munteanu" userId="6540dd0c3a62bedc" providerId="LiveId" clId="{FF51802D-078B-4C21-9B7B-1A2B96D547B6}" dt="2026-06-22T15:15:37.938" v="2283" actId="1076"/>
          <ac:spMkLst>
            <pc:docMk/>
            <pc:sldMk cId="3488872253" sldId="268"/>
            <ac:spMk id="91" creationId="{FED1AA70-89DD-7BF8-5414-4C5EBC2D479F}"/>
          </ac:spMkLst>
        </pc:spChg>
        <pc:spChg chg="add mod">
          <ac:chgData name="Marina Munteanu" userId="6540dd0c3a62bedc" providerId="LiveId" clId="{FF51802D-078B-4C21-9B7B-1A2B96D547B6}" dt="2026-06-24T17:49:52.385" v="6657" actId="207"/>
          <ac:spMkLst>
            <pc:docMk/>
            <pc:sldMk cId="3488872253" sldId="268"/>
            <ac:spMk id="93" creationId="{1BBF10C4-7FFF-3CF1-93FD-BC50DA5AA098}"/>
          </ac:spMkLst>
        </pc:spChg>
        <pc:spChg chg="add mod">
          <ac:chgData name="Marina Munteanu" userId="6540dd0c3a62bedc" providerId="LiveId" clId="{FF51802D-078B-4C21-9B7B-1A2B96D547B6}" dt="2026-06-24T17:49:01.026" v="6647" actId="207"/>
          <ac:spMkLst>
            <pc:docMk/>
            <pc:sldMk cId="3488872253" sldId="268"/>
            <ac:spMk id="95" creationId="{CDB806F4-AFD0-6947-0292-EB28BD7054CB}"/>
          </ac:spMkLst>
        </pc:spChg>
        <pc:spChg chg="add mod">
          <ac:chgData name="Marina Munteanu" userId="6540dd0c3a62bedc" providerId="LiveId" clId="{FF51802D-078B-4C21-9B7B-1A2B96D547B6}" dt="2026-06-24T17:49:13.494" v="6651" actId="207"/>
          <ac:spMkLst>
            <pc:docMk/>
            <pc:sldMk cId="3488872253" sldId="268"/>
            <ac:spMk id="97" creationId="{B1D51DC4-2182-85FE-8CDB-0F36B73D3472}"/>
          </ac:spMkLst>
        </pc:spChg>
        <pc:spChg chg="add mod">
          <ac:chgData name="Marina Munteanu" userId="6540dd0c3a62bedc" providerId="LiveId" clId="{FF51802D-078B-4C21-9B7B-1A2B96D547B6}" dt="2026-06-22T15:15:37.938" v="2283" actId="1076"/>
          <ac:spMkLst>
            <pc:docMk/>
            <pc:sldMk cId="3488872253" sldId="268"/>
            <ac:spMk id="99" creationId="{CFDE8B0C-B8A2-5829-1E88-8C03EB18FF33}"/>
          </ac:spMkLst>
        </pc:spChg>
        <pc:spChg chg="add mod">
          <ac:chgData name="Marina Munteanu" userId="6540dd0c3a62bedc" providerId="LiveId" clId="{FF51802D-078B-4C21-9B7B-1A2B96D547B6}" dt="2026-06-22T17:32:42.830" v="2929" actId="1076"/>
          <ac:spMkLst>
            <pc:docMk/>
            <pc:sldMk cId="3488872253" sldId="268"/>
            <ac:spMk id="123" creationId="{F0DE1651-A5EF-4326-81BC-71B9076A7B29}"/>
          </ac:spMkLst>
        </pc:spChg>
        <pc:spChg chg="add mod">
          <ac:chgData name="Marina Munteanu" userId="6540dd0c3a62bedc" providerId="LiveId" clId="{FF51802D-078B-4C21-9B7B-1A2B96D547B6}" dt="2026-06-22T19:46:22.448" v="3453" actId="20577"/>
          <ac:spMkLst>
            <pc:docMk/>
            <pc:sldMk cId="3488872253" sldId="268"/>
            <ac:spMk id="127" creationId="{E0178F41-ACCF-4222-530F-494998A4D4CD}"/>
          </ac:spMkLst>
        </pc:spChg>
        <pc:spChg chg="add mod">
          <ac:chgData name="Marina Munteanu" userId="6540dd0c3a62bedc" providerId="LiveId" clId="{FF51802D-078B-4C21-9B7B-1A2B96D547B6}" dt="2026-06-22T17:32:31.591" v="2927" actId="1076"/>
          <ac:spMkLst>
            <pc:docMk/>
            <pc:sldMk cId="3488872253" sldId="268"/>
            <ac:spMk id="128" creationId="{6C21679B-667B-F9C4-83F4-C4F366115B20}"/>
          </ac:spMkLst>
        </pc:spChg>
        <pc:spChg chg="add mod">
          <ac:chgData name="Marina Munteanu" userId="6540dd0c3a62bedc" providerId="LiveId" clId="{FF51802D-078B-4C21-9B7B-1A2B96D547B6}" dt="2026-06-22T17:32:48.807" v="2930" actId="1076"/>
          <ac:spMkLst>
            <pc:docMk/>
            <pc:sldMk cId="3488872253" sldId="268"/>
            <ac:spMk id="139" creationId="{0035EF03-3D23-1119-2418-8726B657D27F}"/>
          </ac:spMkLst>
        </pc:spChg>
        <pc:spChg chg="add mod">
          <ac:chgData name="Marina Munteanu" userId="6540dd0c3a62bedc" providerId="LiveId" clId="{FF51802D-078B-4C21-9B7B-1A2B96D547B6}" dt="2026-06-22T17:32:55.735" v="2931" actId="1076"/>
          <ac:spMkLst>
            <pc:docMk/>
            <pc:sldMk cId="3488872253" sldId="268"/>
            <ac:spMk id="140" creationId="{43A154D9-FF94-157C-0121-D318C1E5C396}"/>
          </ac:spMkLst>
        </pc:spChg>
        <pc:spChg chg="add mod">
          <ac:chgData name="Marina Munteanu" userId="6540dd0c3a62bedc" providerId="LiveId" clId="{FF51802D-078B-4C21-9B7B-1A2B96D547B6}" dt="2026-06-22T17:33:06.120" v="2933" actId="1076"/>
          <ac:spMkLst>
            <pc:docMk/>
            <pc:sldMk cId="3488872253" sldId="268"/>
            <ac:spMk id="141" creationId="{C1C6017B-31B2-6D63-4139-0197CFA2512C}"/>
          </ac:spMkLst>
        </pc:spChg>
        <pc:picChg chg="mod">
          <ac:chgData name="Marina Munteanu" userId="6540dd0c3a62bedc" providerId="LiveId" clId="{FF51802D-078B-4C21-9B7B-1A2B96D547B6}" dt="2026-06-24T18:03:07.736" v="6717" actId="2085"/>
          <ac:picMkLst>
            <pc:docMk/>
            <pc:sldMk cId="3488872253" sldId="268"/>
            <ac:picMk id="59" creationId="{1594A978-036F-3926-6711-647E1E78AD99}"/>
          </ac:picMkLst>
        </pc:picChg>
        <pc:picChg chg="add mod">
          <ac:chgData name="Marina Munteanu" userId="6540dd0c3a62bedc" providerId="LiveId" clId="{FF51802D-078B-4C21-9B7B-1A2B96D547B6}" dt="2026-06-24T15:03:28.531" v="5892" actId="1076"/>
          <ac:picMkLst>
            <pc:docMk/>
            <pc:sldMk cId="3488872253" sldId="268"/>
            <ac:picMk id="63" creationId="{BE5B9CD5-50CC-384A-8031-F3A01C088C84}"/>
          </ac:picMkLst>
        </pc:picChg>
        <pc:picChg chg="add mod">
          <ac:chgData name="Marina Munteanu" userId="6540dd0c3a62bedc" providerId="LiveId" clId="{FF51802D-078B-4C21-9B7B-1A2B96D547B6}" dt="2026-06-22T14:58:09.852" v="2146" actId="571"/>
          <ac:picMkLst>
            <pc:docMk/>
            <pc:sldMk cId="3488872253" sldId="268"/>
            <ac:picMk id="67" creationId="{F9692B96-4A4A-0E50-78CA-E7AE680E4B00}"/>
          </ac:picMkLst>
        </pc:picChg>
        <pc:picChg chg="add mod">
          <ac:chgData name="Marina Munteanu" userId="6540dd0c3a62bedc" providerId="LiveId" clId="{FF51802D-078B-4C21-9B7B-1A2B96D547B6}" dt="2026-06-22T15:00:56.081" v="2169" actId="1076"/>
          <ac:picMkLst>
            <pc:docMk/>
            <pc:sldMk cId="3488872253" sldId="268"/>
            <ac:picMk id="69" creationId="{39877303-930F-A1E1-F4B0-52BEBC2F7599}"/>
          </ac:picMkLst>
        </pc:picChg>
        <pc:picChg chg="add mod">
          <ac:chgData name="Marina Munteanu" userId="6540dd0c3a62bedc" providerId="LiveId" clId="{FF51802D-078B-4C21-9B7B-1A2B96D547B6}" dt="2026-06-24T15:05:39.204" v="5914" actId="1076"/>
          <ac:picMkLst>
            <pc:docMk/>
            <pc:sldMk cId="3488872253" sldId="268"/>
            <ac:picMk id="73" creationId="{67CE9E5B-AEA1-B27F-9FF7-F453A885A4FA}"/>
          </ac:picMkLst>
        </pc:picChg>
        <pc:picChg chg="add mod">
          <ac:chgData name="Marina Munteanu" userId="6540dd0c3a62bedc" providerId="LiveId" clId="{FF51802D-078B-4C21-9B7B-1A2B96D547B6}" dt="2026-06-22T15:00:37.967" v="2167" actId="207"/>
          <ac:picMkLst>
            <pc:docMk/>
            <pc:sldMk cId="3488872253" sldId="268"/>
            <ac:picMk id="75" creationId="{3FD40E2A-6945-CE06-83C1-8E878E447802}"/>
          </ac:picMkLst>
        </pc:picChg>
        <pc:cxnChg chg="add mod">
          <ac:chgData name="Marina Munteanu" userId="6540dd0c3a62bedc" providerId="LiveId" clId="{FF51802D-078B-4C21-9B7B-1A2B96D547B6}" dt="2026-06-23T22:56:14.894" v="5830" actId="1076"/>
          <ac:cxnSpMkLst>
            <pc:docMk/>
            <pc:sldMk cId="3488872253" sldId="268"/>
            <ac:cxnSpMk id="52" creationId="{2F7EDA1C-0435-B6D8-51CE-9E19251EF58E}"/>
          </ac:cxnSpMkLst>
        </pc:cxnChg>
        <pc:cxnChg chg="add mod">
          <ac:chgData name="Marina Munteanu" userId="6540dd0c3a62bedc" providerId="LiveId" clId="{FF51802D-078B-4C21-9B7B-1A2B96D547B6}" dt="2026-06-23T19:24:17.800" v="4781" actId="14100"/>
          <ac:cxnSpMkLst>
            <pc:docMk/>
            <pc:sldMk cId="3488872253" sldId="268"/>
            <ac:cxnSpMk id="113" creationId="{F31384B2-1E8A-31EF-B3AA-B65B657B886E}"/>
          </ac:cxnSpMkLst>
        </pc:cxnChg>
        <pc:cxnChg chg="add mod">
          <ac:chgData name="Marina Munteanu" userId="6540dd0c3a62bedc" providerId="LiveId" clId="{FF51802D-078B-4C21-9B7B-1A2B96D547B6}" dt="2026-06-23T19:24:13.998" v="4780" actId="14100"/>
          <ac:cxnSpMkLst>
            <pc:docMk/>
            <pc:sldMk cId="3488872253" sldId="268"/>
            <ac:cxnSpMk id="116" creationId="{D47342EF-D01C-024D-0975-94C0DA567A50}"/>
          </ac:cxnSpMkLst>
        </pc:cxnChg>
        <pc:cxnChg chg="add mod">
          <ac:chgData name="Marina Munteanu" userId="6540dd0c3a62bedc" providerId="LiveId" clId="{FF51802D-078B-4C21-9B7B-1A2B96D547B6}" dt="2026-06-23T19:24:05.350" v="4777" actId="14100"/>
          <ac:cxnSpMkLst>
            <pc:docMk/>
            <pc:sldMk cId="3488872253" sldId="268"/>
            <ac:cxnSpMk id="118" creationId="{5F7A60CF-5FA1-DD58-A744-F05146358447}"/>
          </ac:cxnSpMkLst>
        </pc:cxnChg>
        <pc:cxnChg chg="add mod">
          <ac:chgData name="Marina Munteanu" userId="6540dd0c3a62bedc" providerId="LiveId" clId="{FF51802D-078B-4C21-9B7B-1A2B96D547B6}" dt="2026-06-24T15:04:37.532" v="5902" actId="1076"/>
          <ac:cxnSpMkLst>
            <pc:docMk/>
            <pc:sldMk cId="3488872253" sldId="268"/>
            <ac:cxnSpMk id="120" creationId="{03D9A473-C553-93DD-D4A5-4ADA26FA2834}"/>
          </ac:cxnSpMkLst>
        </pc:cxnChg>
        <pc:cxnChg chg="add mod">
          <ac:chgData name="Marina Munteanu" userId="6540dd0c3a62bedc" providerId="LiveId" clId="{FF51802D-078B-4C21-9B7B-1A2B96D547B6}" dt="2026-06-24T15:04:37.532" v="5902" actId="1076"/>
          <ac:cxnSpMkLst>
            <pc:docMk/>
            <pc:sldMk cId="3488872253" sldId="268"/>
            <ac:cxnSpMk id="122" creationId="{1B675568-7513-6679-043C-8D3B5C3FAC9C}"/>
          </ac:cxnSpMkLst>
        </pc:cxnChg>
      </pc:sldChg>
      <pc:sldChg chg="addSp delSp modSp add mod ord">
        <pc:chgData name="Marina Munteanu" userId="6540dd0c3a62bedc" providerId="LiveId" clId="{FF51802D-078B-4C21-9B7B-1A2B96D547B6}" dt="2026-07-01T04:50:52.660" v="7689" actId="120"/>
        <pc:sldMkLst>
          <pc:docMk/>
          <pc:sldMk cId="2037157352" sldId="269"/>
        </pc:sldMkLst>
        <pc:spChg chg="add mod">
          <ac:chgData name="Marina Munteanu" userId="6540dd0c3a62bedc" providerId="LiveId" clId="{FF51802D-078B-4C21-9B7B-1A2B96D547B6}" dt="2026-06-23T19:00:18.425" v="4691" actId="1076"/>
          <ac:spMkLst>
            <pc:docMk/>
            <pc:sldMk cId="2037157352" sldId="269"/>
            <ac:spMk id="4" creationId="{28829810-623D-310F-E15F-6DDE402430C6}"/>
          </ac:spMkLst>
        </pc:spChg>
        <pc:spChg chg="add mod">
          <ac:chgData name="Marina Munteanu" userId="6540dd0c3a62bedc" providerId="LiveId" clId="{FF51802D-078B-4C21-9B7B-1A2B96D547B6}" dt="2026-06-22T23:51:21.235" v="3730" actId="14100"/>
          <ac:spMkLst>
            <pc:docMk/>
            <pc:sldMk cId="2037157352" sldId="269"/>
            <ac:spMk id="13" creationId="{F0A024B5-3AF6-984A-0A8A-E9866155A33D}"/>
          </ac:spMkLst>
        </pc:spChg>
        <pc:spChg chg="add mod">
          <ac:chgData name="Marina Munteanu" userId="6540dd0c3a62bedc" providerId="LiveId" clId="{FF51802D-078B-4C21-9B7B-1A2B96D547B6}" dt="2026-06-22T23:50:38.103" v="3723" actId="14100"/>
          <ac:spMkLst>
            <pc:docMk/>
            <pc:sldMk cId="2037157352" sldId="269"/>
            <ac:spMk id="16" creationId="{C2142E3E-EC81-D134-549B-E16107B7E676}"/>
          </ac:spMkLst>
        </pc:spChg>
        <pc:spChg chg="add mod">
          <ac:chgData name="Marina Munteanu" userId="6540dd0c3a62bedc" providerId="LiveId" clId="{FF51802D-078B-4C21-9B7B-1A2B96D547B6}" dt="2026-06-22T23:49:57.485" v="3714" actId="14100"/>
          <ac:spMkLst>
            <pc:docMk/>
            <pc:sldMk cId="2037157352" sldId="269"/>
            <ac:spMk id="18" creationId="{41244459-8D6D-EBE2-B446-6E8114A50A30}"/>
          </ac:spMkLst>
        </pc:spChg>
        <pc:spChg chg="add mod">
          <ac:chgData name="Marina Munteanu" userId="6540dd0c3a62bedc" providerId="LiveId" clId="{FF51802D-078B-4C21-9B7B-1A2B96D547B6}" dt="2026-06-22T23:50:08.678" v="3717" actId="14100"/>
          <ac:spMkLst>
            <pc:docMk/>
            <pc:sldMk cId="2037157352" sldId="269"/>
            <ac:spMk id="20" creationId="{36BDAC73-6F92-B896-A3E2-14E8BDBA624D}"/>
          </ac:spMkLst>
        </pc:spChg>
        <pc:spChg chg="add mod">
          <ac:chgData name="Marina Munteanu" userId="6540dd0c3a62bedc" providerId="LiveId" clId="{FF51802D-078B-4C21-9B7B-1A2B96D547B6}" dt="2026-06-22T23:50:45.618" v="3724" actId="1076"/>
          <ac:spMkLst>
            <pc:docMk/>
            <pc:sldMk cId="2037157352" sldId="269"/>
            <ac:spMk id="22" creationId="{71E1A5A9-2280-CDA0-9725-4169BBB4E11E}"/>
          </ac:spMkLst>
        </pc:spChg>
        <pc:spChg chg="add mod">
          <ac:chgData name="Marina Munteanu" userId="6540dd0c3a62bedc" providerId="LiveId" clId="{FF51802D-078B-4C21-9B7B-1A2B96D547B6}" dt="2026-06-22T23:50:55.411" v="3725" actId="1076"/>
          <ac:spMkLst>
            <pc:docMk/>
            <pc:sldMk cId="2037157352" sldId="269"/>
            <ac:spMk id="24" creationId="{6C636ADC-9056-47A7-5D14-924BADF761E6}"/>
          </ac:spMkLst>
        </pc:spChg>
        <pc:spChg chg="add mod">
          <ac:chgData name="Marina Munteanu" userId="6540dd0c3a62bedc" providerId="LiveId" clId="{FF51802D-078B-4C21-9B7B-1A2B96D547B6}" dt="2026-07-01T04:49:49.364" v="7644" actId="20577"/>
          <ac:spMkLst>
            <pc:docMk/>
            <pc:sldMk cId="2037157352" sldId="269"/>
            <ac:spMk id="26" creationId="{6DA6915B-4B6E-7188-5D15-75ECFBFBBAE8}"/>
          </ac:spMkLst>
        </pc:spChg>
        <pc:spChg chg="add mod">
          <ac:chgData name="Marina Munteanu" userId="6540dd0c3a62bedc" providerId="LiveId" clId="{FF51802D-078B-4C21-9B7B-1A2B96D547B6}" dt="2026-06-22T23:51:06.078" v="3727" actId="1076"/>
          <ac:spMkLst>
            <pc:docMk/>
            <pc:sldMk cId="2037157352" sldId="269"/>
            <ac:spMk id="28" creationId="{28CA10BF-6025-CE3D-589E-8D25ADEEE043}"/>
          </ac:spMkLst>
        </pc:spChg>
        <pc:spChg chg="add mod">
          <ac:chgData name="Marina Munteanu" userId="6540dd0c3a62bedc" providerId="LiveId" clId="{FF51802D-078B-4C21-9B7B-1A2B96D547B6}" dt="2026-06-22T23:51:08.647" v="3728" actId="1076"/>
          <ac:spMkLst>
            <pc:docMk/>
            <pc:sldMk cId="2037157352" sldId="269"/>
            <ac:spMk id="30" creationId="{A96FC8DD-D772-7925-2935-6EB4C70907A5}"/>
          </ac:spMkLst>
        </pc:spChg>
        <pc:spChg chg="add mod">
          <ac:chgData name="Marina Munteanu" userId="6540dd0c3a62bedc" providerId="LiveId" clId="{FF51802D-078B-4C21-9B7B-1A2B96D547B6}" dt="2026-06-22T23:57:35.036" v="3775"/>
          <ac:spMkLst>
            <pc:docMk/>
            <pc:sldMk cId="2037157352" sldId="269"/>
            <ac:spMk id="32" creationId="{C47C9506-FCCA-152C-8FE3-C0352C486ACC}"/>
          </ac:spMkLst>
        </pc:spChg>
        <pc:spChg chg="add mod">
          <ac:chgData name="Marina Munteanu" userId="6540dd0c3a62bedc" providerId="LiveId" clId="{FF51802D-078B-4C21-9B7B-1A2B96D547B6}" dt="2026-06-22T23:52:02.514" v="3743" actId="1076"/>
          <ac:spMkLst>
            <pc:docMk/>
            <pc:sldMk cId="2037157352" sldId="269"/>
            <ac:spMk id="34" creationId="{61D8BDBD-A1E1-F078-A334-BFF8CD1BEB2C}"/>
          </ac:spMkLst>
        </pc:spChg>
        <pc:spChg chg="add mod">
          <ac:chgData name="Marina Munteanu" userId="6540dd0c3a62bedc" providerId="LiveId" clId="{FF51802D-078B-4C21-9B7B-1A2B96D547B6}" dt="2026-06-22T23:52:07.454" v="3744" actId="1076"/>
          <ac:spMkLst>
            <pc:docMk/>
            <pc:sldMk cId="2037157352" sldId="269"/>
            <ac:spMk id="36" creationId="{3A90DDE2-1AB1-7164-BE5A-88541401CB67}"/>
          </ac:spMkLst>
        </pc:spChg>
        <pc:spChg chg="add mod">
          <ac:chgData name="Marina Munteanu" userId="6540dd0c3a62bedc" providerId="LiveId" clId="{FF51802D-078B-4C21-9B7B-1A2B96D547B6}" dt="2026-06-22T23:53:02.869" v="3759" actId="14100"/>
          <ac:spMkLst>
            <pc:docMk/>
            <pc:sldMk cId="2037157352" sldId="269"/>
            <ac:spMk id="38" creationId="{DD7282B1-C1A5-F5F3-34F2-776E658856C2}"/>
          </ac:spMkLst>
        </pc:spChg>
        <pc:spChg chg="add mod">
          <ac:chgData name="Marina Munteanu" userId="6540dd0c3a62bedc" providerId="LiveId" clId="{FF51802D-078B-4C21-9B7B-1A2B96D547B6}" dt="2026-06-22T23:54:54.117" v="3772" actId="14100"/>
          <ac:spMkLst>
            <pc:docMk/>
            <pc:sldMk cId="2037157352" sldId="269"/>
            <ac:spMk id="40" creationId="{335FD7D7-6B00-7BB2-7789-34D19C7A2B7B}"/>
          </ac:spMkLst>
        </pc:spChg>
        <pc:spChg chg="add mod">
          <ac:chgData name="Marina Munteanu" userId="6540dd0c3a62bedc" providerId="LiveId" clId="{FF51802D-078B-4C21-9B7B-1A2B96D547B6}" dt="2026-06-24T20:59:30.132" v="7317" actId="114"/>
          <ac:spMkLst>
            <pc:docMk/>
            <pc:sldMk cId="2037157352" sldId="269"/>
            <ac:spMk id="42" creationId="{4950E18A-C915-4481-D55A-6A0D1E844246}"/>
          </ac:spMkLst>
        </pc:spChg>
        <pc:graphicFrameChg chg="add mod modGraphic">
          <ac:chgData name="Marina Munteanu" userId="6540dd0c3a62bedc" providerId="LiveId" clId="{FF51802D-078B-4C21-9B7B-1A2B96D547B6}" dt="2026-07-01T04:50:52.660" v="7689" actId="120"/>
          <ac:graphicFrameMkLst>
            <pc:docMk/>
            <pc:sldMk cId="2037157352" sldId="269"/>
            <ac:graphicFrameMk id="6" creationId="{9E561D9E-3D12-83AE-9BD3-433C62B648E4}"/>
          </ac:graphicFrameMkLst>
        </pc:graphicFrameChg>
        <pc:cxnChg chg="add mod">
          <ac:chgData name="Marina Munteanu" userId="6540dd0c3a62bedc" providerId="LiveId" clId="{FF51802D-078B-4C21-9B7B-1A2B96D547B6}" dt="2026-06-23T19:00:11.951" v="4690" actId="1076"/>
          <ac:cxnSpMkLst>
            <pc:docMk/>
            <pc:sldMk cId="2037157352" sldId="269"/>
            <ac:cxnSpMk id="9" creationId="{A2629968-66E9-D0E5-8A29-B331E38C23FB}"/>
          </ac:cxnSpMkLst>
        </pc:cxnChg>
      </pc:sldChg>
      <pc:sldChg chg="addSp delSp modSp add mod">
        <pc:chgData name="Marina Munteanu" userId="6540dd0c3a62bedc" providerId="LiveId" clId="{FF51802D-078B-4C21-9B7B-1A2B96D547B6}" dt="2026-07-01T04:47:46.680" v="7623" actId="1076"/>
        <pc:sldMkLst>
          <pc:docMk/>
          <pc:sldMk cId="351962627" sldId="270"/>
        </pc:sldMkLst>
        <pc:spChg chg="add mod">
          <ac:chgData name="Marina Munteanu" userId="6540dd0c3a62bedc" providerId="LiveId" clId="{FF51802D-078B-4C21-9B7B-1A2B96D547B6}" dt="2026-06-23T17:44:46.875" v="4278" actId="208"/>
          <ac:spMkLst>
            <pc:docMk/>
            <pc:sldMk cId="351962627" sldId="270"/>
            <ac:spMk id="3" creationId="{CFB73F76-A16A-3D12-81BF-4A022765DDCB}"/>
          </ac:spMkLst>
        </pc:spChg>
        <pc:spChg chg="add mod">
          <ac:chgData name="Marina Munteanu" userId="6540dd0c3a62bedc" providerId="LiveId" clId="{FF51802D-078B-4C21-9B7B-1A2B96D547B6}" dt="2026-06-23T10:24:26.019" v="3787" actId="14100"/>
          <ac:spMkLst>
            <pc:docMk/>
            <pc:sldMk cId="351962627" sldId="270"/>
            <ac:spMk id="5" creationId="{77010DE3-3131-6AA9-4301-9839456CD496}"/>
          </ac:spMkLst>
        </pc:spChg>
        <pc:spChg chg="mod">
          <ac:chgData name="Marina Munteanu" userId="6540dd0c3a62bedc" providerId="LiveId" clId="{FF51802D-078B-4C21-9B7B-1A2B96D547B6}" dt="2026-06-23T10:23:53.528" v="3780" actId="14100"/>
          <ac:spMkLst>
            <pc:docMk/>
            <pc:sldMk cId="351962627" sldId="270"/>
            <ac:spMk id="7" creationId="{7310C93B-5D66-AF1A-03ED-61113F59FAB6}"/>
          </ac:spMkLst>
        </pc:spChg>
        <pc:spChg chg="add mod">
          <ac:chgData name="Marina Munteanu" userId="6540dd0c3a62bedc" providerId="LiveId" clId="{FF51802D-078B-4C21-9B7B-1A2B96D547B6}" dt="2026-06-23T10:24:58.473" v="3790" actId="1076"/>
          <ac:spMkLst>
            <pc:docMk/>
            <pc:sldMk cId="351962627" sldId="270"/>
            <ac:spMk id="8" creationId="{83915BF3-26C3-5227-9E8F-707BE2858D2C}"/>
          </ac:spMkLst>
        </pc:spChg>
        <pc:spChg chg="add mod">
          <ac:chgData name="Marina Munteanu" userId="6540dd0c3a62bedc" providerId="LiveId" clId="{FF51802D-078B-4C21-9B7B-1A2B96D547B6}" dt="2026-06-23T17:52:56.304" v="4377" actId="14100"/>
          <ac:spMkLst>
            <pc:docMk/>
            <pc:sldMk cId="351962627" sldId="270"/>
            <ac:spMk id="15" creationId="{E8D0F2FF-D20B-4E5A-5508-EC5F11220804}"/>
          </ac:spMkLst>
        </pc:spChg>
        <pc:spChg chg="add mod">
          <ac:chgData name="Marina Munteanu" userId="6540dd0c3a62bedc" providerId="LiveId" clId="{FF51802D-078B-4C21-9B7B-1A2B96D547B6}" dt="2026-06-23T17:54:33.624" v="4389" actId="1076"/>
          <ac:spMkLst>
            <pc:docMk/>
            <pc:sldMk cId="351962627" sldId="270"/>
            <ac:spMk id="23" creationId="{BED103D4-7E20-3CF1-1179-20BA252D5130}"/>
          </ac:spMkLst>
        </pc:spChg>
        <pc:spChg chg="add mod">
          <ac:chgData name="Marina Munteanu" userId="6540dd0c3a62bedc" providerId="LiveId" clId="{FF51802D-078B-4C21-9B7B-1A2B96D547B6}" dt="2026-06-23T17:57:46.367" v="4420" actId="1076"/>
          <ac:spMkLst>
            <pc:docMk/>
            <pc:sldMk cId="351962627" sldId="270"/>
            <ac:spMk id="27" creationId="{F8B3F3ED-E618-3B10-4DD2-567FDAFB3F73}"/>
          </ac:spMkLst>
        </pc:spChg>
        <pc:spChg chg="add mod">
          <ac:chgData name="Marina Munteanu" userId="6540dd0c3a62bedc" providerId="LiveId" clId="{FF51802D-078B-4C21-9B7B-1A2B96D547B6}" dt="2026-06-23T17:57:39.951" v="4419" actId="1076"/>
          <ac:spMkLst>
            <pc:docMk/>
            <pc:sldMk cId="351962627" sldId="270"/>
            <ac:spMk id="31" creationId="{B528E091-2774-2D67-F7EA-FFC45BC5BDA7}"/>
          </ac:spMkLst>
        </pc:spChg>
        <pc:spChg chg="add mod">
          <ac:chgData name="Marina Munteanu" userId="6540dd0c3a62bedc" providerId="LiveId" clId="{FF51802D-078B-4C21-9B7B-1A2B96D547B6}" dt="2026-06-23T18:03:37.438" v="4431" actId="14100"/>
          <ac:spMkLst>
            <pc:docMk/>
            <pc:sldMk cId="351962627" sldId="270"/>
            <ac:spMk id="35" creationId="{31F6F3FD-6FD6-A195-850E-B9B633741EB5}"/>
          </ac:spMkLst>
        </pc:spChg>
        <pc:spChg chg="add mod">
          <ac:chgData name="Marina Munteanu" userId="6540dd0c3a62bedc" providerId="LiveId" clId="{FF51802D-078B-4C21-9B7B-1A2B96D547B6}" dt="2026-06-24T13:00:09.228" v="5853" actId="1076"/>
          <ac:spMkLst>
            <pc:docMk/>
            <pc:sldMk cId="351962627" sldId="270"/>
            <ac:spMk id="42" creationId="{1F653341-A282-48CC-87D6-B54A4DF20883}"/>
          </ac:spMkLst>
        </pc:spChg>
        <pc:spChg chg="add mod">
          <ac:chgData name="Marina Munteanu" userId="6540dd0c3a62bedc" providerId="LiveId" clId="{FF51802D-078B-4C21-9B7B-1A2B96D547B6}" dt="2026-06-23T18:11:19.776" v="4455" actId="20577"/>
          <ac:spMkLst>
            <pc:docMk/>
            <pc:sldMk cId="351962627" sldId="270"/>
            <ac:spMk id="43" creationId="{E93C1177-42A4-9059-927C-1057CE970F61}"/>
          </ac:spMkLst>
        </pc:spChg>
        <pc:spChg chg="add mod">
          <ac:chgData name="Marina Munteanu" userId="6540dd0c3a62bedc" providerId="LiveId" clId="{FF51802D-078B-4C21-9B7B-1A2B96D547B6}" dt="2026-07-01T04:38:33.634" v="7557" actId="113"/>
          <ac:spMkLst>
            <pc:docMk/>
            <pc:sldMk cId="351962627" sldId="270"/>
            <ac:spMk id="45" creationId="{3A42B3D0-12E4-7F2D-14C8-B3276B82A8F9}"/>
          </ac:spMkLst>
        </pc:spChg>
        <pc:spChg chg="add mod">
          <ac:chgData name="Marina Munteanu" userId="6540dd0c3a62bedc" providerId="LiveId" clId="{FF51802D-078B-4C21-9B7B-1A2B96D547B6}" dt="2026-06-23T17:53:15.816" v="4381" actId="1076"/>
          <ac:spMkLst>
            <pc:docMk/>
            <pc:sldMk cId="351962627" sldId="270"/>
            <ac:spMk id="49" creationId="{24367DEC-9E9A-E92D-5577-808ECF369A7D}"/>
          </ac:spMkLst>
        </pc:spChg>
        <pc:spChg chg="add mod">
          <ac:chgData name="Marina Munteanu" userId="6540dd0c3a62bedc" providerId="LiveId" clId="{FF51802D-078B-4C21-9B7B-1A2B96D547B6}" dt="2026-07-01T04:38:29.087" v="7556" actId="113"/>
          <ac:spMkLst>
            <pc:docMk/>
            <pc:sldMk cId="351962627" sldId="270"/>
            <ac:spMk id="50" creationId="{C139960C-C2A3-D566-B885-3C0413E0C085}"/>
          </ac:spMkLst>
        </pc:spChg>
        <pc:spChg chg="add mod">
          <ac:chgData name="Marina Munteanu" userId="6540dd0c3a62bedc" providerId="LiveId" clId="{FF51802D-078B-4C21-9B7B-1A2B96D547B6}" dt="2026-07-01T04:40:25.434" v="7620" actId="20577"/>
          <ac:spMkLst>
            <pc:docMk/>
            <pc:sldMk cId="351962627" sldId="270"/>
            <ac:spMk id="52" creationId="{57CE9423-4B9A-64AA-1546-F6B3F1F921DE}"/>
          </ac:spMkLst>
        </pc:spChg>
        <pc:spChg chg="add mod">
          <ac:chgData name="Marina Munteanu" userId="6540dd0c3a62bedc" providerId="LiveId" clId="{FF51802D-078B-4C21-9B7B-1A2B96D547B6}" dt="2026-07-01T04:38:41.003" v="7559" actId="113"/>
          <ac:spMkLst>
            <pc:docMk/>
            <pc:sldMk cId="351962627" sldId="270"/>
            <ac:spMk id="54" creationId="{40E3040B-4402-2C13-1F94-25868FDCBB46}"/>
          </ac:spMkLst>
        </pc:spChg>
        <pc:spChg chg="add mod">
          <ac:chgData name="Marina Munteanu" userId="6540dd0c3a62bedc" providerId="LiveId" clId="{FF51802D-078B-4C21-9B7B-1A2B96D547B6}" dt="2026-07-01T04:38:49.163" v="7560" actId="113"/>
          <ac:spMkLst>
            <pc:docMk/>
            <pc:sldMk cId="351962627" sldId="270"/>
            <ac:spMk id="58" creationId="{093BA8A4-DF1C-308B-B840-B5AC3E6B295F}"/>
          </ac:spMkLst>
        </pc:spChg>
        <pc:spChg chg="add mod">
          <ac:chgData name="Marina Munteanu" userId="6540dd0c3a62bedc" providerId="LiveId" clId="{FF51802D-078B-4C21-9B7B-1A2B96D547B6}" dt="2026-07-01T04:47:46.680" v="7623" actId="1076"/>
          <ac:spMkLst>
            <pc:docMk/>
            <pc:sldMk cId="351962627" sldId="270"/>
            <ac:spMk id="60" creationId="{336CCCAC-690C-1558-4C35-A9F2762A2C83}"/>
          </ac:spMkLst>
        </pc:spChg>
        <pc:spChg chg="add mod">
          <ac:chgData name="Marina Munteanu" userId="6540dd0c3a62bedc" providerId="LiveId" clId="{FF51802D-078B-4C21-9B7B-1A2B96D547B6}" dt="2026-06-23T19:15:37.411" v="4729" actId="14100"/>
          <ac:spMkLst>
            <pc:docMk/>
            <pc:sldMk cId="351962627" sldId="270"/>
            <ac:spMk id="76" creationId="{F87C6D05-759E-DA80-48EF-E2354BF31DCD}"/>
          </ac:spMkLst>
        </pc:spChg>
        <pc:spChg chg="add mod">
          <ac:chgData name="Marina Munteanu" userId="6540dd0c3a62bedc" providerId="LiveId" clId="{FF51802D-078B-4C21-9B7B-1A2B96D547B6}" dt="2026-06-23T18:14:33.051" v="4491" actId="1076"/>
          <ac:spMkLst>
            <pc:docMk/>
            <pc:sldMk cId="351962627" sldId="270"/>
            <ac:spMk id="78" creationId="{A34CD61B-1935-82AC-E64D-9E4166A951A0}"/>
          </ac:spMkLst>
        </pc:spChg>
        <pc:spChg chg="add mod">
          <ac:chgData name="Marina Munteanu" userId="6540dd0c3a62bedc" providerId="LiveId" clId="{FF51802D-078B-4C21-9B7B-1A2B96D547B6}" dt="2026-06-23T18:14:33.051" v="4491" actId="1076"/>
          <ac:spMkLst>
            <pc:docMk/>
            <pc:sldMk cId="351962627" sldId="270"/>
            <ac:spMk id="80" creationId="{A56E4E95-03D2-88AC-EE31-49BF95DDC38A}"/>
          </ac:spMkLst>
        </pc:spChg>
        <pc:spChg chg="mod">
          <ac:chgData name="Marina Munteanu" userId="6540dd0c3a62bedc" providerId="LiveId" clId="{FF51802D-078B-4C21-9B7B-1A2B96D547B6}" dt="2026-06-23T18:20:33.858" v="4541" actId="14100"/>
          <ac:spMkLst>
            <pc:docMk/>
            <pc:sldMk cId="351962627" sldId="270"/>
            <ac:spMk id="83" creationId="{0E507EAC-501F-37DB-1308-A61CA87E01E4}"/>
          </ac:spMkLst>
        </pc:spChg>
        <pc:spChg chg="add mod">
          <ac:chgData name="Marina Munteanu" userId="6540dd0c3a62bedc" providerId="LiveId" clId="{FF51802D-078B-4C21-9B7B-1A2B96D547B6}" dt="2026-06-23T19:15:31.116" v="4718" actId="1076"/>
          <ac:spMkLst>
            <pc:docMk/>
            <pc:sldMk cId="351962627" sldId="270"/>
            <ac:spMk id="85" creationId="{2EE757A1-3C52-6399-F6E1-316BCA979FA8}"/>
          </ac:spMkLst>
        </pc:spChg>
        <pc:spChg chg="add mod">
          <ac:chgData name="Marina Munteanu" userId="6540dd0c3a62bedc" providerId="LiveId" clId="{FF51802D-078B-4C21-9B7B-1A2B96D547B6}" dt="2026-06-23T18:29:39.730" v="4626" actId="14100"/>
          <ac:spMkLst>
            <pc:docMk/>
            <pc:sldMk cId="351962627" sldId="270"/>
            <ac:spMk id="92" creationId="{56B59556-49F6-32D2-33B2-3F65F2517203}"/>
          </ac:spMkLst>
        </pc:spChg>
        <pc:spChg chg="add mod">
          <ac:chgData name="Marina Munteanu" userId="6540dd0c3a62bedc" providerId="LiveId" clId="{FF51802D-078B-4C21-9B7B-1A2B96D547B6}" dt="2026-06-23T18:31:36.860" v="4645" actId="1076"/>
          <ac:spMkLst>
            <pc:docMk/>
            <pc:sldMk cId="351962627" sldId="270"/>
            <ac:spMk id="96" creationId="{8F3C3FDD-D0FE-1B17-7A62-62CBADC95786}"/>
          </ac:spMkLst>
        </pc:spChg>
        <pc:spChg chg="add mod">
          <ac:chgData name="Marina Munteanu" userId="6540dd0c3a62bedc" providerId="LiveId" clId="{FF51802D-078B-4C21-9B7B-1A2B96D547B6}" dt="2026-06-30T18:09:50.044" v="7394" actId="14100"/>
          <ac:spMkLst>
            <pc:docMk/>
            <pc:sldMk cId="351962627" sldId="270"/>
            <ac:spMk id="100" creationId="{CF524E84-2BD3-D432-5AFA-D3DB438BA48F}"/>
          </ac:spMkLst>
        </pc:spChg>
        <pc:spChg chg="add mod">
          <ac:chgData name="Marina Munteanu" userId="6540dd0c3a62bedc" providerId="LiveId" clId="{FF51802D-078B-4C21-9B7B-1A2B96D547B6}" dt="2026-06-23T18:35:26.114" v="4684" actId="1076"/>
          <ac:spMkLst>
            <pc:docMk/>
            <pc:sldMk cId="351962627" sldId="270"/>
            <ac:spMk id="104" creationId="{F5633D66-9C8D-BF85-ED7E-7E76E612AAC7}"/>
          </ac:spMkLst>
        </pc:spChg>
        <pc:spChg chg="add mod">
          <ac:chgData name="Marina Munteanu" userId="6540dd0c3a62bedc" providerId="LiveId" clId="{FF51802D-078B-4C21-9B7B-1A2B96D547B6}" dt="2026-06-23T18:35:37.643" v="4685" actId="1076"/>
          <ac:spMkLst>
            <pc:docMk/>
            <pc:sldMk cId="351962627" sldId="270"/>
            <ac:spMk id="107" creationId="{C8FA1735-7E3C-6AB3-5380-DEE0A4D947F6}"/>
          </ac:spMkLst>
        </pc:spChg>
        <pc:spChg chg="add mod">
          <ac:chgData name="Marina Munteanu" userId="6540dd0c3a62bedc" providerId="LiveId" clId="{FF51802D-078B-4C21-9B7B-1A2B96D547B6}" dt="2026-06-23T19:15:36.752" v="4728" actId="1076"/>
          <ac:spMkLst>
            <pc:docMk/>
            <pc:sldMk cId="351962627" sldId="270"/>
            <ac:spMk id="109" creationId="{BD52F724-9053-FB5E-0D1E-9A8E1C9C5BEB}"/>
          </ac:spMkLst>
        </pc:spChg>
        <pc:spChg chg="add mod">
          <ac:chgData name="Marina Munteanu" userId="6540dd0c3a62bedc" providerId="LiveId" clId="{FF51802D-078B-4C21-9B7B-1A2B96D547B6}" dt="2026-06-23T18:17:21.857" v="4534" actId="404"/>
          <ac:spMkLst>
            <pc:docMk/>
            <pc:sldMk cId="351962627" sldId="270"/>
            <ac:spMk id="111" creationId="{7DF27A34-4A39-3708-1776-F2AD09DF6328}"/>
          </ac:spMkLst>
        </pc:spChg>
        <pc:spChg chg="add mod">
          <ac:chgData name="Marina Munteanu" userId="6540dd0c3a62bedc" providerId="LiveId" clId="{FF51802D-078B-4C21-9B7B-1A2B96D547B6}" dt="2026-06-23T18:17:18.918" v="4533" actId="404"/>
          <ac:spMkLst>
            <pc:docMk/>
            <pc:sldMk cId="351962627" sldId="270"/>
            <ac:spMk id="113" creationId="{B7138129-5DAF-C0F2-0A94-2EB7A4B25812}"/>
          </ac:spMkLst>
        </pc:spChg>
        <pc:spChg chg="add mod">
          <ac:chgData name="Marina Munteanu" userId="6540dd0c3a62bedc" providerId="LiveId" clId="{FF51802D-078B-4C21-9B7B-1A2B96D547B6}" dt="2026-06-23T18:29:51.077" v="4629" actId="1076"/>
          <ac:spMkLst>
            <pc:docMk/>
            <pc:sldMk cId="351962627" sldId="270"/>
            <ac:spMk id="115" creationId="{A45B6E05-5382-6DE8-5FC5-CA3D906D310A}"/>
          </ac:spMkLst>
        </pc:spChg>
        <pc:spChg chg="add mod">
          <ac:chgData name="Marina Munteanu" userId="6540dd0c3a62bedc" providerId="LiveId" clId="{FF51802D-078B-4C21-9B7B-1A2B96D547B6}" dt="2026-06-23T18:29:43.141" v="4627" actId="1076"/>
          <ac:spMkLst>
            <pc:docMk/>
            <pc:sldMk cId="351962627" sldId="270"/>
            <ac:spMk id="117" creationId="{D8A24FFC-4E88-265D-D87F-288AE8CE71D5}"/>
          </ac:spMkLst>
        </pc:spChg>
        <pc:spChg chg="add mod">
          <ac:chgData name="Marina Munteanu" userId="6540dd0c3a62bedc" providerId="LiveId" clId="{FF51802D-078B-4C21-9B7B-1A2B96D547B6}" dt="2026-06-23T18:31:44.620" v="4647" actId="1076"/>
          <ac:spMkLst>
            <pc:docMk/>
            <pc:sldMk cId="351962627" sldId="270"/>
            <ac:spMk id="129" creationId="{763AC2A9-6972-0673-9B51-BEC9E180E1AD}"/>
          </ac:spMkLst>
        </pc:spChg>
        <pc:spChg chg="add mod">
          <ac:chgData name="Marina Munteanu" userId="6540dd0c3a62bedc" providerId="LiveId" clId="{FF51802D-078B-4C21-9B7B-1A2B96D547B6}" dt="2026-06-23T18:32:48.819" v="4656" actId="1076"/>
          <ac:spMkLst>
            <pc:docMk/>
            <pc:sldMk cId="351962627" sldId="270"/>
            <ac:spMk id="137" creationId="{E8D028DD-48E2-537B-A0E4-1C0E8E655596}"/>
          </ac:spMkLst>
        </pc:spChg>
        <pc:spChg chg="add mod">
          <ac:chgData name="Marina Munteanu" userId="6540dd0c3a62bedc" providerId="LiveId" clId="{FF51802D-078B-4C21-9B7B-1A2B96D547B6}" dt="2026-06-23T18:35:26.114" v="4684" actId="1076"/>
          <ac:spMkLst>
            <pc:docMk/>
            <pc:sldMk cId="351962627" sldId="270"/>
            <ac:spMk id="152" creationId="{5C1D3DC0-DD62-EBF1-0C88-9328A360C21D}"/>
          </ac:spMkLst>
        </pc:spChg>
        <pc:spChg chg="add mod">
          <ac:chgData name="Marina Munteanu" userId="6540dd0c3a62bedc" providerId="LiveId" clId="{FF51802D-078B-4C21-9B7B-1A2B96D547B6}" dt="2026-06-23T18:35:37.643" v="4685" actId="1076"/>
          <ac:spMkLst>
            <pc:docMk/>
            <pc:sldMk cId="351962627" sldId="270"/>
            <ac:spMk id="154" creationId="{6C86A4A3-8843-8EDB-A9C9-D69E66F64758}"/>
          </ac:spMkLst>
        </pc:spChg>
        <pc:spChg chg="add mod">
          <ac:chgData name="Marina Munteanu" userId="6540dd0c3a62bedc" providerId="LiveId" clId="{FF51802D-078B-4C21-9B7B-1A2B96D547B6}" dt="2026-06-23T19:10:34.320" v="4705" actId="1076"/>
          <ac:spMkLst>
            <pc:docMk/>
            <pc:sldMk cId="351962627" sldId="270"/>
            <ac:spMk id="160" creationId="{6D35FBC4-6721-C098-9B22-42AC6A636C07}"/>
          </ac:spMkLst>
        </pc:spChg>
        <pc:spChg chg="add mod">
          <ac:chgData name="Marina Munteanu" userId="6540dd0c3a62bedc" providerId="LiveId" clId="{FF51802D-078B-4C21-9B7B-1A2B96D547B6}" dt="2026-06-23T19:17:15.838" v="4738" actId="207"/>
          <ac:spMkLst>
            <pc:docMk/>
            <pc:sldMk cId="351962627" sldId="270"/>
            <ac:spMk id="166" creationId="{B883DDBC-22AB-3B82-FD8E-8E00ED6C7C29}"/>
          </ac:spMkLst>
        </pc:spChg>
        <pc:cxnChg chg="add">
          <ac:chgData name="Marina Munteanu" userId="6540dd0c3a62bedc" providerId="LiveId" clId="{FF51802D-078B-4C21-9B7B-1A2B96D547B6}" dt="2026-06-23T17:58:18.152" v="4422" actId="11529"/>
          <ac:cxnSpMkLst>
            <pc:docMk/>
            <pc:sldMk cId="351962627" sldId="270"/>
            <ac:cxnSpMk id="62" creationId="{F0D88EFE-2C98-C7FC-EA31-2234633A50BC}"/>
          </ac:cxnSpMkLst>
        </pc:cxnChg>
        <pc:cxnChg chg="add mod">
          <ac:chgData name="Marina Munteanu" userId="6540dd0c3a62bedc" providerId="LiveId" clId="{FF51802D-078B-4C21-9B7B-1A2B96D547B6}" dt="2026-06-23T17:59:21.349" v="4427" actId="14100"/>
          <ac:cxnSpMkLst>
            <pc:docMk/>
            <pc:sldMk cId="351962627" sldId="270"/>
            <ac:cxnSpMk id="64" creationId="{560CE839-0848-2CC1-837C-52CB84E884BC}"/>
          </ac:cxnSpMkLst>
        </pc:cxnChg>
        <pc:cxnChg chg="add">
          <ac:chgData name="Marina Munteanu" userId="6540dd0c3a62bedc" providerId="LiveId" clId="{FF51802D-078B-4C21-9B7B-1A2B96D547B6}" dt="2026-06-23T17:59:39.368" v="4428" actId="11529"/>
          <ac:cxnSpMkLst>
            <pc:docMk/>
            <pc:sldMk cId="351962627" sldId="270"/>
            <ac:cxnSpMk id="69" creationId="{5DD5E02E-E09F-EF31-438C-9F110FF9EAAF}"/>
          </ac:cxnSpMkLst>
        </pc:cxnChg>
        <pc:cxnChg chg="add">
          <ac:chgData name="Marina Munteanu" userId="6540dd0c3a62bedc" providerId="LiveId" clId="{FF51802D-078B-4C21-9B7B-1A2B96D547B6}" dt="2026-06-23T17:59:52.105" v="4429" actId="11529"/>
          <ac:cxnSpMkLst>
            <pc:docMk/>
            <pc:sldMk cId="351962627" sldId="270"/>
            <ac:cxnSpMk id="71" creationId="{21F01EA3-4E19-F585-5642-822C00C8C332}"/>
          </ac:cxnSpMkLst>
        </pc:cxnChg>
        <pc:cxnChg chg="add mod">
          <ac:chgData name="Marina Munteanu" userId="6540dd0c3a62bedc" providerId="LiveId" clId="{FF51802D-078B-4C21-9B7B-1A2B96D547B6}" dt="2026-06-23T18:03:37.438" v="4431" actId="14100"/>
          <ac:cxnSpMkLst>
            <pc:docMk/>
            <pc:sldMk cId="351962627" sldId="270"/>
            <ac:cxnSpMk id="73" creationId="{63B786D8-F379-FB75-E3B5-7B1A6045DAFC}"/>
          </ac:cxnSpMkLst>
        </pc:cxnChg>
        <pc:cxnChg chg="add mod">
          <ac:chgData name="Marina Munteanu" userId="6540dd0c3a62bedc" providerId="LiveId" clId="{FF51802D-078B-4C21-9B7B-1A2B96D547B6}" dt="2026-06-23T19:15:31.116" v="4718" actId="1076"/>
          <ac:cxnSpMkLst>
            <pc:docMk/>
            <pc:sldMk cId="351962627" sldId="270"/>
            <ac:cxnSpMk id="123" creationId="{BDA0FC07-BEF4-1A16-405D-51ED6DDCE53E}"/>
          </ac:cxnSpMkLst>
        </pc:cxnChg>
        <pc:cxnChg chg="add mod">
          <ac:chgData name="Marina Munteanu" userId="6540dd0c3a62bedc" providerId="LiveId" clId="{FF51802D-078B-4C21-9B7B-1A2B96D547B6}" dt="2026-06-23T18:31:30.268" v="4644" actId="208"/>
          <ac:cxnSpMkLst>
            <pc:docMk/>
            <pc:sldMk cId="351962627" sldId="270"/>
            <ac:cxnSpMk id="144" creationId="{2C2F0F9B-5600-10E2-5ACF-E07387BAA5DD}"/>
          </ac:cxnSpMkLst>
        </pc:cxnChg>
        <pc:cxnChg chg="add mod">
          <ac:chgData name="Marina Munteanu" userId="6540dd0c3a62bedc" providerId="LiveId" clId="{FF51802D-078B-4C21-9B7B-1A2B96D547B6}" dt="2026-06-23T18:32:31.343" v="4654" actId="208"/>
          <ac:cxnSpMkLst>
            <pc:docMk/>
            <pc:sldMk cId="351962627" sldId="270"/>
            <ac:cxnSpMk id="150" creationId="{0C27C03A-4867-78A2-7EAE-D24ED03675F6}"/>
          </ac:cxnSpMkLst>
        </pc:cxnChg>
        <pc:cxnChg chg="add mod">
          <ac:chgData name="Marina Munteanu" userId="6540dd0c3a62bedc" providerId="LiveId" clId="{FF51802D-078B-4C21-9B7B-1A2B96D547B6}" dt="2026-06-30T18:09:50.044" v="7394" actId="14100"/>
          <ac:cxnSpMkLst>
            <pc:docMk/>
            <pc:sldMk cId="351962627" sldId="270"/>
            <ac:cxnSpMk id="156" creationId="{4FC7F905-D8F6-05F5-F6E7-B851420E1837}"/>
          </ac:cxnSpMkLst>
        </pc:cxnChg>
      </pc:sldChg>
      <pc:sldChg chg="addSp delSp modSp add mod">
        <pc:chgData name="Marina Munteanu" userId="6540dd0c3a62bedc" providerId="LiveId" clId="{FF51802D-078B-4C21-9B7B-1A2B96D547B6}" dt="2026-06-24T18:03:42.364" v="6720" actId="1076"/>
        <pc:sldMkLst>
          <pc:docMk/>
          <pc:sldMk cId="2139311675" sldId="271"/>
        </pc:sldMkLst>
        <pc:spChg chg="add mod">
          <ac:chgData name="Marina Munteanu" userId="6540dd0c3a62bedc" providerId="LiveId" clId="{FF51802D-078B-4C21-9B7B-1A2B96D547B6}" dt="2026-06-24T18:03:42.364" v="6720" actId="1076"/>
          <ac:spMkLst>
            <pc:docMk/>
            <pc:sldMk cId="2139311675" sldId="271"/>
            <ac:spMk id="3" creationId="{EA17F99C-08E6-7504-388C-3C267B3895F8}"/>
          </ac:spMkLst>
        </pc:spChg>
        <pc:spChg chg="mod">
          <ac:chgData name="Marina Munteanu" userId="6540dd0c3a62bedc" providerId="LiveId" clId="{FF51802D-078B-4C21-9B7B-1A2B96D547B6}" dt="2026-06-24T17:50:34.351" v="6666" actId="207"/>
          <ac:spMkLst>
            <pc:docMk/>
            <pc:sldMk cId="2139311675" sldId="271"/>
            <ac:spMk id="5" creationId="{D83830D1-BDC8-25A4-8037-7225846C4292}"/>
          </ac:spMkLst>
        </pc:spChg>
        <pc:spChg chg="mod">
          <ac:chgData name="Marina Munteanu" userId="6540dd0c3a62bedc" providerId="LiveId" clId="{FF51802D-078B-4C21-9B7B-1A2B96D547B6}" dt="2026-06-24T18:03:39.557" v="6719" actId="14100"/>
          <ac:spMkLst>
            <pc:docMk/>
            <pc:sldMk cId="2139311675" sldId="271"/>
            <ac:spMk id="7" creationId="{41DB3EA0-97C3-2EFB-7B7F-325EAEE0A112}"/>
          </ac:spMkLst>
        </pc:spChg>
        <pc:spChg chg="mod">
          <ac:chgData name="Marina Munteanu" userId="6540dd0c3a62bedc" providerId="LiveId" clId="{FF51802D-078B-4C21-9B7B-1A2B96D547B6}" dt="2026-06-24T15:23:41.892" v="5999" actId="1076"/>
          <ac:spMkLst>
            <pc:docMk/>
            <pc:sldMk cId="2139311675" sldId="271"/>
            <ac:spMk id="8" creationId="{39544474-DAFF-56BA-87DC-5E334C201749}"/>
          </ac:spMkLst>
        </pc:spChg>
        <pc:spChg chg="mod">
          <ac:chgData name="Marina Munteanu" userId="6540dd0c3a62bedc" providerId="LiveId" clId="{FF51802D-078B-4C21-9B7B-1A2B96D547B6}" dt="2026-06-24T17:50:34.351" v="6666" actId="207"/>
          <ac:spMkLst>
            <pc:docMk/>
            <pc:sldMk cId="2139311675" sldId="271"/>
            <ac:spMk id="10" creationId="{2E8BADAC-4A93-7EE9-08C7-E042BF7479DC}"/>
          </ac:spMkLst>
        </pc:spChg>
        <pc:spChg chg="add mod">
          <ac:chgData name="Marina Munteanu" userId="6540dd0c3a62bedc" providerId="LiveId" clId="{FF51802D-078B-4C21-9B7B-1A2B96D547B6}" dt="2026-06-24T16:15:00.674" v="6340" actId="1076"/>
          <ac:spMkLst>
            <pc:docMk/>
            <pc:sldMk cId="2139311675" sldId="271"/>
            <ac:spMk id="12" creationId="{63F4F50E-02AA-A813-7FDE-8C8D16A3C43B}"/>
          </ac:spMkLst>
        </pc:spChg>
        <pc:spChg chg="mod">
          <ac:chgData name="Marina Munteanu" userId="6540dd0c3a62bedc" providerId="LiveId" clId="{FF51802D-078B-4C21-9B7B-1A2B96D547B6}" dt="2026-06-24T15:23:50.017" v="6000" actId="1076"/>
          <ac:spMkLst>
            <pc:docMk/>
            <pc:sldMk cId="2139311675" sldId="271"/>
            <ac:spMk id="14" creationId="{9822FABA-DC92-F4C0-5BD5-DA4FA89BBD91}"/>
          </ac:spMkLst>
        </pc:spChg>
        <pc:spChg chg="mod">
          <ac:chgData name="Marina Munteanu" userId="6540dd0c3a62bedc" providerId="LiveId" clId="{FF51802D-078B-4C21-9B7B-1A2B96D547B6}" dt="2026-06-24T15:53:42.156" v="6155" actId="14100"/>
          <ac:spMkLst>
            <pc:docMk/>
            <pc:sldMk cId="2139311675" sldId="271"/>
            <ac:spMk id="16" creationId="{24D22088-E9D0-89B4-4E0E-4CED485ECF2C}"/>
          </ac:spMkLst>
        </pc:spChg>
        <pc:spChg chg="add mod">
          <ac:chgData name="Marina Munteanu" userId="6540dd0c3a62bedc" providerId="LiveId" clId="{FF51802D-078B-4C21-9B7B-1A2B96D547B6}" dt="2026-06-24T16:15:00.674" v="6340" actId="1076"/>
          <ac:spMkLst>
            <pc:docMk/>
            <pc:sldMk cId="2139311675" sldId="271"/>
            <ac:spMk id="20" creationId="{27E414FD-F38F-1455-99E8-5348784B79B1}"/>
          </ac:spMkLst>
        </pc:spChg>
        <pc:spChg chg="add mod">
          <ac:chgData name="Marina Munteanu" userId="6540dd0c3a62bedc" providerId="LiveId" clId="{FF51802D-078B-4C21-9B7B-1A2B96D547B6}" dt="2026-06-24T17:50:59.495" v="6670" actId="207"/>
          <ac:spMkLst>
            <pc:docMk/>
            <pc:sldMk cId="2139311675" sldId="271"/>
            <ac:spMk id="22" creationId="{072F3929-1EA5-11A7-B5ED-35BD45C80183}"/>
          </ac:spMkLst>
        </pc:spChg>
        <pc:spChg chg="add mod">
          <ac:chgData name="Marina Munteanu" userId="6540dd0c3a62bedc" providerId="LiveId" clId="{FF51802D-078B-4C21-9B7B-1A2B96D547B6}" dt="2026-06-24T17:51:11.494" v="6672" actId="207"/>
          <ac:spMkLst>
            <pc:docMk/>
            <pc:sldMk cId="2139311675" sldId="271"/>
            <ac:spMk id="24" creationId="{5676A398-3AD5-A979-3879-E876E9D01402}"/>
          </ac:spMkLst>
        </pc:spChg>
        <pc:spChg chg="mod">
          <ac:chgData name="Marina Munteanu" userId="6540dd0c3a62bedc" providerId="LiveId" clId="{FF51802D-078B-4C21-9B7B-1A2B96D547B6}" dt="2026-06-24T15:23:10.619" v="5995" actId="1076"/>
          <ac:spMkLst>
            <pc:docMk/>
            <pc:sldMk cId="2139311675" sldId="271"/>
            <ac:spMk id="26" creationId="{26D665E6-FB0F-892C-C4F8-E1B49304D323}"/>
          </ac:spMkLst>
        </pc:spChg>
        <pc:spChg chg="add mod">
          <ac:chgData name="Marina Munteanu" userId="6540dd0c3a62bedc" providerId="LiveId" clId="{FF51802D-078B-4C21-9B7B-1A2B96D547B6}" dt="2026-06-24T16:15:00.674" v="6340" actId="1076"/>
          <ac:spMkLst>
            <pc:docMk/>
            <pc:sldMk cId="2139311675" sldId="271"/>
            <ac:spMk id="28" creationId="{5F9726D6-64F1-1535-9D37-C16174ABD28A}"/>
          </ac:spMkLst>
        </pc:spChg>
        <pc:spChg chg="mod">
          <ac:chgData name="Marina Munteanu" userId="6540dd0c3a62bedc" providerId="LiveId" clId="{FF51802D-078B-4C21-9B7B-1A2B96D547B6}" dt="2026-06-24T17:51:15.108" v="6674" actId="208"/>
          <ac:spMkLst>
            <pc:docMk/>
            <pc:sldMk cId="2139311675" sldId="271"/>
            <ac:spMk id="30" creationId="{77579AAF-7B7F-8527-3D96-DFEA4194BAA8}"/>
          </ac:spMkLst>
        </pc:spChg>
        <pc:spChg chg="mod">
          <ac:chgData name="Marina Munteanu" userId="6540dd0c3a62bedc" providerId="LiveId" clId="{FF51802D-078B-4C21-9B7B-1A2B96D547B6}" dt="2026-06-24T17:51:25.941" v="6678" actId="208"/>
          <ac:spMkLst>
            <pc:docMk/>
            <pc:sldMk cId="2139311675" sldId="271"/>
            <ac:spMk id="32" creationId="{41F0372C-F18B-FE93-45D4-BDBBE1E190A7}"/>
          </ac:spMkLst>
        </pc:spChg>
        <pc:spChg chg="mod">
          <ac:chgData name="Marina Munteanu" userId="6540dd0c3a62bedc" providerId="LiveId" clId="{FF51802D-078B-4C21-9B7B-1A2B96D547B6}" dt="2026-06-24T15:23:10.619" v="5995" actId="1076"/>
          <ac:spMkLst>
            <pc:docMk/>
            <pc:sldMk cId="2139311675" sldId="271"/>
            <ac:spMk id="34" creationId="{6832839D-BA1E-266C-91AC-4E9910A282E2}"/>
          </ac:spMkLst>
        </pc:spChg>
        <pc:spChg chg="add mod">
          <ac:chgData name="Marina Munteanu" userId="6540dd0c3a62bedc" providerId="LiveId" clId="{FF51802D-078B-4C21-9B7B-1A2B96D547B6}" dt="2026-06-24T16:15:00.674" v="6340" actId="1076"/>
          <ac:spMkLst>
            <pc:docMk/>
            <pc:sldMk cId="2139311675" sldId="271"/>
            <ac:spMk id="36" creationId="{0E2CEADF-E6DD-8C57-29FF-15C66F9965E1}"/>
          </ac:spMkLst>
        </pc:spChg>
        <pc:spChg chg="mod">
          <ac:chgData name="Marina Munteanu" userId="6540dd0c3a62bedc" providerId="LiveId" clId="{FF51802D-078B-4C21-9B7B-1A2B96D547B6}" dt="2026-06-24T17:51:22.140" v="6676" actId="207"/>
          <ac:spMkLst>
            <pc:docMk/>
            <pc:sldMk cId="2139311675" sldId="271"/>
            <ac:spMk id="38" creationId="{F1022F9A-B9ED-E2A6-6063-5706D4614DD8}"/>
          </ac:spMkLst>
        </pc:spChg>
        <pc:spChg chg="add mod">
          <ac:chgData name="Marina Munteanu" userId="6540dd0c3a62bedc" providerId="LiveId" clId="{FF51802D-078B-4C21-9B7B-1A2B96D547B6}" dt="2026-06-24T16:15:00.674" v="6340" actId="1076"/>
          <ac:spMkLst>
            <pc:docMk/>
            <pc:sldMk cId="2139311675" sldId="271"/>
            <ac:spMk id="40" creationId="{CECCF51E-DA58-64AD-0605-9B8CA4C92142}"/>
          </ac:spMkLst>
        </pc:spChg>
        <pc:spChg chg="add mod">
          <ac:chgData name="Marina Munteanu" userId="6540dd0c3a62bedc" providerId="LiveId" clId="{FF51802D-078B-4C21-9B7B-1A2B96D547B6}" dt="2026-06-24T15:23:10.619" v="5995" actId="1076"/>
          <ac:spMkLst>
            <pc:docMk/>
            <pc:sldMk cId="2139311675" sldId="271"/>
            <ac:spMk id="42" creationId="{422AF2D6-CE82-42A1-B5D9-32FD05832F3E}"/>
          </ac:spMkLst>
        </pc:spChg>
        <pc:spChg chg="mod">
          <ac:chgData name="Marina Munteanu" userId="6540dd0c3a62bedc" providerId="LiveId" clId="{FF51802D-078B-4C21-9B7B-1A2B96D547B6}" dt="2026-06-24T15:53:55.450" v="6156" actId="14100"/>
          <ac:spMkLst>
            <pc:docMk/>
            <pc:sldMk cId="2139311675" sldId="271"/>
            <ac:spMk id="44" creationId="{DE9ED04F-CA65-08A5-31EA-7F2C6CC26EEF}"/>
          </ac:spMkLst>
        </pc:spChg>
        <pc:spChg chg="add mod">
          <ac:chgData name="Marina Munteanu" userId="6540dd0c3a62bedc" providerId="LiveId" clId="{FF51802D-078B-4C21-9B7B-1A2B96D547B6}" dt="2026-06-24T15:53:55.450" v="6156" actId="14100"/>
          <ac:spMkLst>
            <pc:docMk/>
            <pc:sldMk cId="2139311675" sldId="271"/>
            <ac:spMk id="46" creationId="{1066B454-07C6-D4EB-C399-9896BE0C685A}"/>
          </ac:spMkLst>
        </pc:spChg>
        <pc:spChg chg="add mod">
          <ac:chgData name="Marina Munteanu" userId="6540dd0c3a62bedc" providerId="LiveId" clId="{FF51802D-078B-4C21-9B7B-1A2B96D547B6}" dt="2026-06-24T16:15:09.371" v="6341" actId="1076"/>
          <ac:spMkLst>
            <pc:docMk/>
            <pc:sldMk cId="2139311675" sldId="271"/>
            <ac:spMk id="48" creationId="{C140FE37-9044-DEEE-1BB4-33880418E77C}"/>
          </ac:spMkLst>
        </pc:spChg>
        <pc:spChg chg="add mod">
          <ac:chgData name="Marina Munteanu" userId="6540dd0c3a62bedc" providerId="LiveId" clId="{FF51802D-078B-4C21-9B7B-1A2B96D547B6}" dt="2026-06-24T17:50:59.495" v="6670" actId="207"/>
          <ac:spMkLst>
            <pc:docMk/>
            <pc:sldMk cId="2139311675" sldId="271"/>
            <ac:spMk id="50" creationId="{A8000B54-F2EB-230E-3F20-E100212A0B0B}"/>
          </ac:spMkLst>
        </pc:spChg>
        <pc:spChg chg="add mod">
          <ac:chgData name="Marina Munteanu" userId="6540dd0c3a62bedc" providerId="LiveId" clId="{FF51802D-078B-4C21-9B7B-1A2B96D547B6}" dt="2026-06-24T16:14:14.011" v="6339" actId="1076"/>
          <ac:spMkLst>
            <pc:docMk/>
            <pc:sldMk cId="2139311675" sldId="271"/>
            <ac:spMk id="52" creationId="{2A4CA796-FC5D-84E9-C7F3-0BA18E22065F}"/>
          </ac:spMkLst>
        </pc:spChg>
        <pc:spChg chg="add mod">
          <ac:chgData name="Marina Munteanu" userId="6540dd0c3a62bedc" providerId="LiveId" clId="{FF51802D-078B-4C21-9B7B-1A2B96D547B6}" dt="2026-06-24T17:56:48.475" v="6704" actId="2085"/>
          <ac:spMkLst>
            <pc:docMk/>
            <pc:sldMk cId="2139311675" sldId="271"/>
            <ac:spMk id="54" creationId="{ECF79BB8-E3DE-A0B4-C08E-243304825681}"/>
          </ac:spMkLst>
        </pc:spChg>
        <pc:spChg chg="add mod">
          <ac:chgData name="Marina Munteanu" userId="6540dd0c3a62bedc" providerId="LiveId" clId="{FF51802D-078B-4C21-9B7B-1A2B96D547B6}" dt="2026-06-24T15:10:43.364" v="5939" actId="14100"/>
          <ac:spMkLst>
            <pc:docMk/>
            <pc:sldMk cId="2139311675" sldId="271"/>
            <ac:spMk id="56" creationId="{B8E622B4-FBBA-FC0E-4C0F-AA6AF1E79E61}"/>
          </ac:spMkLst>
        </pc:spChg>
        <pc:spChg chg="add mod">
          <ac:chgData name="Marina Munteanu" userId="6540dd0c3a62bedc" providerId="LiveId" clId="{FF51802D-078B-4C21-9B7B-1A2B96D547B6}" dt="2026-06-24T18:03:16.817" v="6718" actId="2085"/>
          <ac:spMkLst>
            <pc:docMk/>
            <pc:sldMk cId="2139311675" sldId="271"/>
            <ac:spMk id="58" creationId="{3EE1975C-7483-0854-3A1D-12563C85E55A}"/>
          </ac:spMkLst>
        </pc:spChg>
        <pc:spChg chg="add mod">
          <ac:chgData name="Marina Munteanu" userId="6540dd0c3a62bedc" providerId="LiveId" clId="{FF51802D-078B-4C21-9B7B-1A2B96D547B6}" dt="2026-06-24T17:51:34.297" v="6679" actId="207"/>
          <ac:spMkLst>
            <pc:docMk/>
            <pc:sldMk cId="2139311675" sldId="271"/>
            <ac:spMk id="63" creationId="{D967E7F9-38D8-EAEB-FA47-3D2F1F7F9FDA}"/>
          </ac:spMkLst>
        </pc:spChg>
        <pc:spChg chg="add mod">
          <ac:chgData name="Marina Munteanu" userId="6540dd0c3a62bedc" providerId="LiveId" clId="{FF51802D-078B-4C21-9B7B-1A2B96D547B6}" dt="2026-06-24T15:53:10.174" v="6147" actId="113"/>
          <ac:spMkLst>
            <pc:docMk/>
            <pc:sldMk cId="2139311675" sldId="271"/>
            <ac:spMk id="65" creationId="{614AA660-28A3-3C3E-B44C-D3DE74DE4C86}"/>
          </ac:spMkLst>
        </pc:spChg>
        <pc:spChg chg="add mod">
          <ac:chgData name="Marina Munteanu" userId="6540dd0c3a62bedc" providerId="LiveId" clId="{FF51802D-078B-4C21-9B7B-1A2B96D547B6}" dt="2026-06-24T17:51:40.289" v="6681" actId="207"/>
          <ac:spMkLst>
            <pc:docMk/>
            <pc:sldMk cId="2139311675" sldId="271"/>
            <ac:spMk id="67" creationId="{2E8707C4-531E-3EDA-8452-D9FC17EC6DE8}"/>
          </ac:spMkLst>
        </pc:spChg>
        <pc:spChg chg="add mod">
          <ac:chgData name="Marina Munteanu" userId="6540dd0c3a62bedc" providerId="LiveId" clId="{FF51802D-078B-4C21-9B7B-1A2B96D547B6}" dt="2026-06-24T17:51:45.475" v="6682" actId="207"/>
          <ac:spMkLst>
            <pc:docMk/>
            <pc:sldMk cId="2139311675" sldId="271"/>
            <ac:spMk id="69" creationId="{CA9E45D7-03B6-38E9-4699-1BFCA83B66BA}"/>
          </ac:spMkLst>
        </pc:spChg>
        <pc:spChg chg="add mod">
          <ac:chgData name="Marina Munteanu" userId="6540dd0c3a62bedc" providerId="LiveId" clId="{FF51802D-078B-4C21-9B7B-1A2B96D547B6}" dt="2026-06-24T15:53:25.764" v="6154" actId="113"/>
          <ac:spMkLst>
            <pc:docMk/>
            <pc:sldMk cId="2139311675" sldId="271"/>
            <ac:spMk id="71" creationId="{4C6EC7EF-CCCC-D973-59F0-F0B1289D1367}"/>
          </ac:spMkLst>
        </pc:spChg>
        <pc:spChg chg="add mod">
          <ac:chgData name="Marina Munteanu" userId="6540dd0c3a62bedc" providerId="LiveId" clId="{FF51802D-078B-4C21-9B7B-1A2B96D547B6}" dt="2026-06-24T16:20:00.315" v="6380" actId="14100"/>
          <ac:spMkLst>
            <pc:docMk/>
            <pc:sldMk cId="2139311675" sldId="271"/>
            <ac:spMk id="75" creationId="{ADF1866C-92D6-2107-CB31-7838E1055D10}"/>
          </ac:spMkLst>
        </pc:spChg>
        <pc:spChg chg="add mod">
          <ac:chgData name="Marina Munteanu" userId="6540dd0c3a62bedc" providerId="LiveId" clId="{FF51802D-078B-4C21-9B7B-1A2B96D547B6}" dt="2026-06-24T16:45:08.836" v="6591" actId="14100"/>
          <ac:spMkLst>
            <pc:docMk/>
            <pc:sldMk cId="2139311675" sldId="271"/>
            <ac:spMk id="77" creationId="{48E17DCC-FA02-6039-D83F-23188B7A5065}"/>
          </ac:spMkLst>
        </pc:spChg>
        <pc:spChg chg="add mod">
          <ac:chgData name="Marina Munteanu" userId="6540dd0c3a62bedc" providerId="LiveId" clId="{FF51802D-078B-4C21-9B7B-1A2B96D547B6}" dt="2026-06-24T16:19:48.698" v="6378" actId="14100"/>
          <ac:spMkLst>
            <pc:docMk/>
            <pc:sldMk cId="2139311675" sldId="271"/>
            <ac:spMk id="79" creationId="{206F7DAF-F92E-DC9F-E950-696B3D90953A}"/>
          </ac:spMkLst>
        </pc:spChg>
        <pc:spChg chg="add mod">
          <ac:chgData name="Marina Munteanu" userId="6540dd0c3a62bedc" providerId="LiveId" clId="{FF51802D-078B-4C21-9B7B-1A2B96D547B6}" dt="2026-06-24T16:21:17.735" v="6382" actId="1076"/>
          <ac:spMkLst>
            <pc:docMk/>
            <pc:sldMk cId="2139311675" sldId="271"/>
            <ac:spMk id="81" creationId="{D119658B-2477-21A7-CD66-FA4CE6384172}"/>
          </ac:spMkLst>
        </pc:spChg>
        <pc:spChg chg="add mod">
          <ac:chgData name="Marina Munteanu" userId="6540dd0c3a62bedc" providerId="LiveId" clId="{FF51802D-078B-4C21-9B7B-1A2B96D547B6}" dt="2026-06-24T16:39:56.346" v="6549" actId="403"/>
          <ac:spMkLst>
            <pc:docMk/>
            <pc:sldMk cId="2139311675" sldId="271"/>
            <ac:spMk id="85" creationId="{F7F217EF-5F19-08B4-6348-0CCECCA82AEE}"/>
          </ac:spMkLst>
        </pc:spChg>
        <pc:spChg chg="add mod">
          <ac:chgData name="Marina Munteanu" userId="6540dd0c3a62bedc" providerId="LiveId" clId="{FF51802D-078B-4C21-9B7B-1A2B96D547B6}" dt="2026-06-24T16:40:26.931" v="6554" actId="1076"/>
          <ac:spMkLst>
            <pc:docMk/>
            <pc:sldMk cId="2139311675" sldId="271"/>
            <ac:spMk id="91" creationId="{B026F499-EE80-5BB6-4B2D-11EC0860F7E5}"/>
          </ac:spMkLst>
        </pc:spChg>
        <pc:spChg chg="add mod">
          <ac:chgData name="Marina Munteanu" userId="6540dd0c3a62bedc" providerId="LiveId" clId="{FF51802D-078B-4C21-9B7B-1A2B96D547B6}" dt="2026-06-24T16:40:17.779" v="6553" actId="1076"/>
          <ac:spMkLst>
            <pc:docMk/>
            <pc:sldMk cId="2139311675" sldId="271"/>
            <ac:spMk id="93" creationId="{71E1393F-50AE-C772-0F40-B428EBBCBD2E}"/>
          </ac:spMkLst>
        </pc:spChg>
        <pc:spChg chg="add mod">
          <ac:chgData name="Marina Munteanu" userId="6540dd0c3a62bedc" providerId="LiveId" clId="{FF51802D-078B-4C21-9B7B-1A2B96D547B6}" dt="2026-06-24T16:45:46.878" v="6595" actId="403"/>
          <ac:spMkLst>
            <pc:docMk/>
            <pc:sldMk cId="2139311675" sldId="271"/>
            <ac:spMk id="97" creationId="{871E1BCE-9F14-A7E1-068E-695B0CCDAEA6}"/>
          </ac:spMkLst>
        </pc:spChg>
        <pc:spChg chg="add mod">
          <ac:chgData name="Marina Munteanu" userId="6540dd0c3a62bedc" providerId="LiveId" clId="{FF51802D-078B-4C21-9B7B-1A2B96D547B6}" dt="2026-06-24T16:45:50.888" v="6596" actId="403"/>
          <ac:spMkLst>
            <pc:docMk/>
            <pc:sldMk cId="2139311675" sldId="271"/>
            <ac:spMk id="99" creationId="{7E6E74CD-DC1D-1A0C-23CD-64BD9D0C74E4}"/>
          </ac:spMkLst>
        </pc:spChg>
        <pc:spChg chg="add mod">
          <ac:chgData name="Marina Munteanu" userId="6540dd0c3a62bedc" providerId="LiveId" clId="{FF51802D-078B-4C21-9B7B-1A2B96D547B6}" dt="2026-06-24T16:45:53.459" v="6597" actId="403"/>
          <ac:spMkLst>
            <pc:docMk/>
            <pc:sldMk cId="2139311675" sldId="271"/>
            <ac:spMk id="101" creationId="{546DEE1B-F40A-369F-3D89-3B67C59195B7}"/>
          </ac:spMkLst>
        </pc:spChg>
        <pc:spChg chg="add mod">
          <ac:chgData name="Marina Munteanu" userId="6540dd0c3a62bedc" providerId="LiveId" clId="{FF51802D-078B-4C21-9B7B-1A2B96D547B6}" dt="2026-06-24T16:46:12.700" v="6602" actId="1076"/>
          <ac:spMkLst>
            <pc:docMk/>
            <pc:sldMk cId="2139311675" sldId="271"/>
            <ac:spMk id="103" creationId="{98F46894-797C-D28F-7257-055ADC440E44}"/>
          </ac:spMkLst>
        </pc:spChg>
        <pc:spChg chg="add mod">
          <ac:chgData name="Marina Munteanu" userId="6540dd0c3a62bedc" providerId="LiveId" clId="{FF51802D-078B-4C21-9B7B-1A2B96D547B6}" dt="2026-06-24T16:43:44.165" v="6578" actId="403"/>
          <ac:spMkLst>
            <pc:docMk/>
            <pc:sldMk cId="2139311675" sldId="271"/>
            <ac:spMk id="105" creationId="{D802B612-22B5-4820-6A63-02E4FA33C8B0}"/>
          </ac:spMkLst>
        </pc:spChg>
        <pc:spChg chg="add mod">
          <ac:chgData name="Marina Munteanu" userId="6540dd0c3a62bedc" providerId="LiveId" clId="{FF51802D-078B-4C21-9B7B-1A2B96D547B6}" dt="2026-06-24T16:43:47.001" v="6579" actId="403"/>
          <ac:spMkLst>
            <pc:docMk/>
            <pc:sldMk cId="2139311675" sldId="271"/>
            <ac:spMk id="107" creationId="{5DBC6C7E-8453-880E-9235-732BFF8B7849}"/>
          </ac:spMkLst>
        </pc:spChg>
        <pc:spChg chg="add mod">
          <ac:chgData name="Marina Munteanu" userId="6540dd0c3a62bedc" providerId="LiveId" clId="{FF51802D-078B-4C21-9B7B-1A2B96D547B6}" dt="2026-06-24T16:43:50.461" v="6580" actId="403"/>
          <ac:spMkLst>
            <pc:docMk/>
            <pc:sldMk cId="2139311675" sldId="271"/>
            <ac:spMk id="109" creationId="{8DC7AB37-7605-9044-0E3A-B699E42E3A48}"/>
          </ac:spMkLst>
        </pc:spChg>
        <pc:spChg chg="add mod">
          <ac:chgData name="Marina Munteanu" userId="6540dd0c3a62bedc" providerId="LiveId" clId="{FF51802D-078B-4C21-9B7B-1A2B96D547B6}" dt="2026-06-24T16:47:45.488" v="6618" actId="1076"/>
          <ac:spMkLst>
            <pc:docMk/>
            <pc:sldMk cId="2139311675" sldId="271"/>
            <ac:spMk id="111" creationId="{EB1A1A1D-4FF1-4F59-C738-F9B813853C23}"/>
          </ac:spMkLst>
        </pc:spChg>
        <pc:spChg chg="add mod">
          <ac:chgData name="Marina Munteanu" userId="6540dd0c3a62bedc" providerId="LiveId" clId="{FF51802D-078B-4C21-9B7B-1A2B96D547B6}" dt="2026-06-24T16:47:29.480" v="6616" actId="1076"/>
          <ac:spMkLst>
            <pc:docMk/>
            <pc:sldMk cId="2139311675" sldId="271"/>
            <ac:spMk id="113" creationId="{17CBAACD-D07C-E2C5-CE48-1E733E37E39D}"/>
          </ac:spMkLst>
        </pc:spChg>
        <pc:spChg chg="add mod">
          <ac:chgData name="Marina Munteanu" userId="6540dd0c3a62bedc" providerId="LiveId" clId="{FF51802D-078B-4C21-9B7B-1A2B96D547B6}" dt="2026-06-24T16:47:36.040" v="6617" actId="1076"/>
          <ac:spMkLst>
            <pc:docMk/>
            <pc:sldMk cId="2139311675" sldId="271"/>
            <ac:spMk id="115" creationId="{326EA695-BBD2-63CA-D6FA-1D94D38F7E74}"/>
          </ac:spMkLst>
        </pc:spChg>
        <pc:spChg chg="add mod">
          <ac:chgData name="Marina Munteanu" userId="6540dd0c3a62bedc" providerId="LiveId" clId="{FF51802D-078B-4C21-9B7B-1A2B96D547B6}" dt="2026-06-24T16:45:29.111" v="6594" actId="1076"/>
          <ac:spMkLst>
            <pc:docMk/>
            <pc:sldMk cId="2139311675" sldId="271"/>
            <ac:spMk id="117" creationId="{16C7A58F-97EE-711E-3456-57BA266AEAFB}"/>
          </ac:spMkLst>
        </pc:spChg>
        <pc:spChg chg="add mod">
          <ac:chgData name="Marina Munteanu" userId="6540dd0c3a62bedc" providerId="LiveId" clId="{FF51802D-078B-4C21-9B7B-1A2B96D547B6}" dt="2026-06-24T16:41:33.953" v="6564" actId="404"/>
          <ac:spMkLst>
            <pc:docMk/>
            <pc:sldMk cId="2139311675" sldId="271"/>
            <ac:spMk id="120" creationId="{77D83375-A6B1-5E96-B93E-27A6CEB64E35}"/>
          </ac:spMkLst>
        </pc:spChg>
        <pc:spChg chg="add mod">
          <ac:chgData name="Marina Munteanu" userId="6540dd0c3a62bedc" providerId="LiveId" clId="{FF51802D-078B-4C21-9B7B-1A2B96D547B6}" dt="2026-06-24T16:41:38.140" v="6565" actId="404"/>
          <ac:spMkLst>
            <pc:docMk/>
            <pc:sldMk cId="2139311675" sldId="271"/>
            <ac:spMk id="122" creationId="{101FE3D4-4192-EFC0-FB98-05CB25552B75}"/>
          </ac:spMkLst>
        </pc:spChg>
        <pc:spChg chg="add mod">
          <ac:chgData name="Marina Munteanu" userId="6540dd0c3a62bedc" providerId="LiveId" clId="{FF51802D-078B-4C21-9B7B-1A2B96D547B6}" dt="2026-06-24T16:41:41.832" v="6566" actId="404"/>
          <ac:spMkLst>
            <pc:docMk/>
            <pc:sldMk cId="2139311675" sldId="271"/>
            <ac:spMk id="124" creationId="{DC3D4414-3C65-B40B-B865-58A9E13B9B83}"/>
          </ac:spMkLst>
        </pc:spChg>
        <pc:spChg chg="add mod">
          <ac:chgData name="Marina Munteanu" userId="6540dd0c3a62bedc" providerId="LiveId" clId="{FF51802D-078B-4C21-9B7B-1A2B96D547B6}" dt="2026-06-24T16:43:32.973" v="6575" actId="404"/>
          <ac:spMkLst>
            <pc:docMk/>
            <pc:sldMk cId="2139311675" sldId="271"/>
            <ac:spMk id="126" creationId="{E307D695-7709-D4DA-5A11-C537D4DAB8BE}"/>
          </ac:spMkLst>
        </pc:spChg>
        <pc:spChg chg="add mod">
          <ac:chgData name="Marina Munteanu" userId="6540dd0c3a62bedc" providerId="LiveId" clId="{FF51802D-078B-4C21-9B7B-1A2B96D547B6}" dt="2026-06-24T16:43:37.630" v="6576" actId="404"/>
          <ac:spMkLst>
            <pc:docMk/>
            <pc:sldMk cId="2139311675" sldId="271"/>
            <ac:spMk id="128" creationId="{07276AE7-DFAE-8FE3-0670-98301BD239F0}"/>
          </ac:spMkLst>
        </pc:spChg>
        <pc:spChg chg="add mod">
          <ac:chgData name="Marina Munteanu" userId="6540dd0c3a62bedc" providerId="LiveId" clId="{FF51802D-078B-4C21-9B7B-1A2B96D547B6}" dt="2026-06-24T17:55:01.692" v="6689" actId="403"/>
          <ac:spMkLst>
            <pc:docMk/>
            <pc:sldMk cId="2139311675" sldId="271"/>
            <ac:spMk id="130" creationId="{421D6695-993A-2A2E-DCC7-B60775958716}"/>
          </ac:spMkLst>
        </pc:spChg>
        <pc:spChg chg="add mod">
          <ac:chgData name="Marina Munteanu" userId="6540dd0c3a62bedc" providerId="LiveId" clId="{FF51802D-078B-4C21-9B7B-1A2B96D547B6}" dt="2026-06-24T16:47:16.937" v="6613" actId="404"/>
          <ac:spMkLst>
            <pc:docMk/>
            <pc:sldMk cId="2139311675" sldId="271"/>
            <ac:spMk id="132" creationId="{1408FFB0-F43A-3B0C-E37C-F652AA74587E}"/>
          </ac:spMkLst>
        </pc:spChg>
        <pc:spChg chg="add mod">
          <ac:chgData name="Marina Munteanu" userId="6540dd0c3a62bedc" providerId="LiveId" clId="{FF51802D-078B-4C21-9B7B-1A2B96D547B6}" dt="2026-06-24T17:54:55.416" v="6687" actId="403"/>
          <ac:spMkLst>
            <pc:docMk/>
            <pc:sldMk cId="2139311675" sldId="271"/>
            <ac:spMk id="134" creationId="{6A7740F1-4E52-1D9D-1C8A-2583C8DD41AD}"/>
          </ac:spMkLst>
        </pc:spChg>
        <pc:spChg chg="add mod">
          <ac:chgData name="Marina Munteanu" userId="6540dd0c3a62bedc" providerId="LiveId" clId="{FF51802D-078B-4C21-9B7B-1A2B96D547B6}" dt="2026-06-24T17:54:59.566" v="6688" actId="403"/>
          <ac:spMkLst>
            <pc:docMk/>
            <pc:sldMk cId="2139311675" sldId="271"/>
            <ac:spMk id="136" creationId="{911C95C3-DE9D-1B88-0056-C415BD01473B}"/>
          </ac:spMkLst>
        </pc:spChg>
        <pc:spChg chg="add mod">
          <ac:chgData name="Marina Munteanu" userId="6540dd0c3a62bedc" providerId="LiveId" clId="{FF51802D-078B-4C21-9B7B-1A2B96D547B6}" dt="2026-06-24T16:48:49.606" v="6625" actId="2085"/>
          <ac:spMkLst>
            <pc:docMk/>
            <pc:sldMk cId="2139311675" sldId="271"/>
            <ac:spMk id="138" creationId="{A2AD114A-C29D-EB51-A395-FA4546548D7B}"/>
          </ac:spMkLst>
        </pc:spChg>
        <pc:spChg chg="add mod">
          <ac:chgData name="Marina Munteanu" userId="6540dd0c3a62bedc" providerId="LiveId" clId="{FF51802D-078B-4C21-9B7B-1A2B96D547B6}" dt="2026-06-24T17:57:03.751" v="6706" actId="403"/>
          <ac:spMkLst>
            <pc:docMk/>
            <pc:sldMk cId="2139311675" sldId="271"/>
            <ac:spMk id="140" creationId="{4D4166B1-489B-23FF-0B1E-F1B20F00A281}"/>
          </ac:spMkLst>
        </pc:spChg>
        <pc:spChg chg="add mod">
          <ac:chgData name="Marina Munteanu" userId="6540dd0c3a62bedc" providerId="LiveId" clId="{FF51802D-078B-4C21-9B7B-1A2B96D547B6}" dt="2026-06-24T17:56:42.248" v="6703" actId="1076"/>
          <ac:spMkLst>
            <pc:docMk/>
            <pc:sldMk cId="2139311675" sldId="271"/>
            <ac:spMk id="142" creationId="{12C9A26A-1007-20B5-2242-A52D5723C063}"/>
          </ac:spMkLst>
        </pc:spChg>
        <pc:spChg chg="add mod">
          <ac:chgData name="Marina Munteanu" userId="6540dd0c3a62bedc" providerId="LiveId" clId="{FF51802D-078B-4C21-9B7B-1A2B96D547B6}" dt="2026-06-24T16:32:36.656" v="6506" actId="1076"/>
          <ac:spMkLst>
            <pc:docMk/>
            <pc:sldMk cId="2139311675" sldId="271"/>
            <ac:spMk id="144" creationId="{269724C0-3E75-765F-EB61-853B9F457501}"/>
          </ac:spMkLst>
        </pc:spChg>
        <pc:cxnChg chg="add mod">
          <ac:chgData name="Marina Munteanu" userId="6540dd0c3a62bedc" providerId="LiveId" clId="{FF51802D-078B-4C21-9B7B-1A2B96D547B6}" dt="2026-06-24T16:42:10.215" v="6568" actId="208"/>
          <ac:cxnSpMkLst>
            <pc:docMk/>
            <pc:sldMk cId="2139311675" sldId="271"/>
            <ac:cxnSpMk id="146" creationId="{33F76B82-79DE-09C6-833A-C55B8F2AFEF8}"/>
          </ac:cxnSpMkLst>
        </pc:cxnChg>
        <pc:cxnChg chg="add mod">
          <ac:chgData name="Marina Munteanu" userId="6540dd0c3a62bedc" providerId="LiveId" clId="{FF51802D-078B-4C21-9B7B-1A2B96D547B6}" dt="2026-06-24T16:42:56.059" v="6571" actId="1076"/>
          <ac:cxnSpMkLst>
            <pc:docMk/>
            <pc:sldMk cId="2139311675" sldId="271"/>
            <ac:cxnSpMk id="147" creationId="{45587DE1-78AB-E789-8D60-629CB9E8CC2E}"/>
          </ac:cxnSpMkLst>
        </pc:cxnChg>
        <pc:cxnChg chg="add mod">
          <ac:chgData name="Marina Munteanu" userId="6540dd0c3a62bedc" providerId="LiveId" clId="{FF51802D-078B-4C21-9B7B-1A2B96D547B6}" dt="2026-06-24T16:43:14.187" v="6574" actId="208"/>
          <ac:cxnSpMkLst>
            <pc:docMk/>
            <pc:sldMk cId="2139311675" sldId="271"/>
            <ac:cxnSpMk id="148" creationId="{872053BE-3A6E-64FC-27E1-BD41E814BF11}"/>
          </ac:cxnSpMkLst>
        </pc:cxnChg>
        <pc:cxnChg chg="add mod">
          <ac:chgData name="Marina Munteanu" userId="6540dd0c3a62bedc" providerId="LiveId" clId="{FF51802D-078B-4C21-9B7B-1A2B96D547B6}" dt="2026-06-24T16:45:24.448" v="6593" actId="14100"/>
          <ac:cxnSpMkLst>
            <pc:docMk/>
            <pc:sldMk cId="2139311675" sldId="271"/>
            <ac:cxnSpMk id="150" creationId="{A45F4117-2FF1-3088-6EFF-37F3130163C8}"/>
          </ac:cxnSpMkLst>
        </pc:cxnChg>
        <pc:cxnChg chg="add mod">
          <ac:chgData name="Marina Munteanu" userId="6540dd0c3a62bedc" providerId="LiveId" clId="{FF51802D-078B-4C21-9B7B-1A2B96D547B6}" dt="2026-06-24T16:46:29.076" v="6604" actId="208"/>
          <ac:cxnSpMkLst>
            <pc:docMk/>
            <pc:sldMk cId="2139311675" sldId="271"/>
            <ac:cxnSpMk id="154" creationId="{E3E40047-45DE-F24C-72B1-1949CA5BB7B9}"/>
          </ac:cxnSpMkLst>
        </pc:cxnChg>
        <pc:cxnChg chg="add mod">
          <ac:chgData name="Marina Munteanu" userId="6540dd0c3a62bedc" providerId="LiveId" clId="{FF51802D-078B-4C21-9B7B-1A2B96D547B6}" dt="2026-06-24T16:47:59.268" v="6620" actId="208"/>
          <ac:cxnSpMkLst>
            <pc:docMk/>
            <pc:sldMk cId="2139311675" sldId="271"/>
            <ac:cxnSpMk id="156" creationId="{E17EB23A-6DF5-5F47-2AA3-73EFB45F6F03}"/>
          </ac:cxnSpMkLst>
        </pc:cxnChg>
      </pc:sldChg>
      <pc:sldChg chg="addSp delSp modSp add mod">
        <pc:chgData name="Marina Munteanu" userId="6540dd0c3a62bedc" providerId="LiveId" clId="{FF51802D-078B-4C21-9B7B-1A2B96D547B6}" dt="2026-06-24T20:41:38.166" v="7234" actId="20577"/>
        <pc:sldMkLst>
          <pc:docMk/>
          <pc:sldMk cId="2177230759" sldId="272"/>
        </pc:sldMkLst>
        <pc:spChg chg="add mod">
          <ac:chgData name="Marina Munteanu" userId="6540dd0c3a62bedc" providerId="LiveId" clId="{FF51802D-078B-4C21-9B7B-1A2B96D547B6}" dt="2026-06-24T20:34:01.106" v="7061" actId="14100"/>
          <ac:spMkLst>
            <pc:docMk/>
            <pc:sldMk cId="2177230759" sldId="272"/>
            <ac:spMk id="3" creationId="{35DB472F-6B00-D262-EA81-665D477B7A5C}"/>
          </ac:spMkLst>
        </pc:spChg>
        <pc:spChg chg="add mod">
          <ac:chgData name="Marina Munteanu" userId="6540dd0c3a62bedc" providerId="LiveId" clId="{FF51802D-078B-4C21-9B7B-1A2B96D547B6}" dt="2026-06-24T20:34:11.859" v="7065" actId="2711"/>
          <ac:spMkLst>
            <pc:docMk/>
            <pc:sldMk cId="2177230759" sldId="272"/>
            <ac:spMk id="5" creationId="{33141293-F65D-6246-9DA3-816464B7DED7}"/>
          </ac:spMkLst>
        </pc:spChg>
        <pc:spChg chg="add mod">
          <ac:chgData name="Marina Munteanu" userId="6540dd0c3a62bedc" providerId="LiveId" clId="{FF51802D-078B-4C21-9B7B-1A2B96D547B6}" dt="2026-06-24T20:35:59.502" v="7075" actId="2711"/>
          <ac:spMkLst>
            <pc:docMk/>
            <pc:sldMk cId="2177230759" sldId="272"/>
            <ac:spMk id="9" creationId="{05D86AA7-7B8C-6A82-CD19-CFA9A5EBCF0A}"/>
          </ac:spMkLst>
        </pc:spChg>
        <pc:spChg chg="add mod">
          <ac:chgData name="Marina Munteanu" userId="6540dd0c3a62bedc" providerId="LiveId" clId="{FF51802D-078B-4C21-9B7B-1A2B96D547B6}" dt="2026-06-24T20:37:34.817" v="7081" actId="1076"/>
          <ac:spMkLst>
            <pc:docMk/>
            <pc:sldMk cId="2177230759" sldId="272"/>
            <ac:spMk id="11" creationId="{A194462D-8DCD-0005-4F0D-7A559866B23C}"/>
          </ac:spMkLst>
        </pc:spChg>
        <pc:spChg chg="add mod">
          <ac:chgData name="Marina Munteanu" userId="6540dd0c3a62bedc" providerId="LiveId" clId="{FF51802D-078B-4C21-9B7B-1A2B96D547B6}" dt="2026-06-24T20:41:03.569" v="7169" actId="20577"/>
          <ac:spMkLst>
            <pc:docMk/>
            <pc:sldMk cId="2177230759" sldId="272"/>
            <ac:spMk id="13" creationId="{A71A701F-DF56-BD06-F9D5-675E9EE05591}"/>
          </ac:spMkLst>
        </pc:spChg>
        <pc:spChg chg="add mod">
          <ac:chgData name="Marina Munteanu" userId="6540dd0c3a62bedc" providerId="LiveId" clId="{FF51802D-078B-4C21-9B7B-1A2B96D547B6}" dt="2026-06-24T20:37:46.646" v="7082" actId="1076"/>
          <ac:spMkLst>
            <pc:docMk/>
            <pc:sldMk cId="2177230759" sldId="272"/>
            <ac:spMk id="15" creationId="{BC5809EC-AB01-F8D4-BC4E-0FFFA586291D}"/>
          </ac:spMkLst>
        </pc:spChg>
        <pc:spChg chg="add mod">
          <ac:chgData name="Marina Munteanu" userId="6540dd0c3a62bedc" providerId="LiveId" clId="{FF51802D-078B-4C21-9B7B-1A2B96D547B6}" dt="2026-06-24T20:41:38.166" v="7234" actId="20577"/>
          <ac:spMkLst>
            <pc:docMk/>
            <pc:sldMk cId="2177230759" sldId="272"/>
            <ac:spMk id="17" creationId="{BE50A109-9ACB-3D51-8B9F-D34476DFFEF2}"/>
          </ac:spMkLst>
        </pc:spChg>
        <pc:spChg chg="add mod">
          <ac:chgData name="Marina Munteanu" userId="6540dd0c3a62bedc" providerId="LiveId" clId="{FF51802D-078B-4C21-9B7B-1A2B96D547B6}" dt="2026-06-24T20:37:34.817" v="7081" actId="1076"/>
          <ac:spMkLst>
            <pc:docMk/>
            <pc:sldMk cId="2177230759" sldId="272"/>
            <ac:spMk id="19" creationId="{587B3F40-2BA1-C11B-BFC4-C4E033B26BE4}"/>
          </ac:spMkLst>
        </pc:spChg>
        <pc:spChg chg="add mod">
          <ac:chgData name="Marina Munteanu" userId="6540dd0c3a62bedc" providerId="LiveId" clId="{FF51802D-078B-4C21-9B7B-1A2B96D547B6}" dt="2026-06-24T20:37:34.817" v="7081" actId="1076"/>
          <ac:spMkLst>
            <pc:docMk/>
            <pc:sldMk cId="2177230759" sldId="272"/>
            <ac:spMk id="21" creationId="{254F7055-E3C8-DF15-176B-35F2BAAB1EB0}"/>
          </ac:spMkLst>
        </pc:spChg>
        <pc:spChg chg="add mod">
          <ac:chgData name="Marina Munteanu" userId="6540dd0c3a62bedc" providerId="LiveId" clId="{FF51802D-078B-4C21-9B7B-1A2B96D547B6}" dt="2026-06-24T20:35:47.368" v="7073" actId="208"/>
          <ac:spMkLst>
            <pc:docMk/>
            <pc:sldMk cId="2177230759" sldId="272"/>
            <ac:spMk id="23" creationId="{04D5F490-4B35-FFD1-6F69-0453B5E23A33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25" creationId="{ADCF6935-E39C-4685-DE0A-D31B4E361A2C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27" creationId="{37C237F2-9E9F-B99F-981F-E096AE3740C4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29" creationId="{1FB05B2C-A404-291C-0D71-401E3EA0503E}"/>
          </ac:spMkLst>
        </pc:spChg>
        <pc:spChg chg="add mod">
          <ac:chgData name="Marina Munteanu" userId="6540dd0c3a62bedc" providerId="LiveId" clId="{FF51802D-078B-4C21-9B7B-1A2B96D547B6}" dt="2026-06-24T20:39:54.045" v="7093" actId="1076"/>
          <ac:spMkLst>
            <pc:docMk/>
            <pc:sldMk cId="2177230759" sldId="272"/>
            <ac:spMk id="31" creationId="{EB2E428E-544E-35B0-2769-32883876815D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33" creationId="{48E69658-1AEF-B3CF-BD00-13BFEA822290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35" creationId="{4BA4EAC3-43D1-DB64-CE79-93EE0D8F140E}"/>
          </ac:spMkLst>
        </pc:spChg>
        <pc:spChg chg="add mod">
          <ac:chgData name="Marina Munteanu" userId="6540dd0c3a62bedc" providerId="LiveId" clId="{FF51802D-078B-4C21-9B7B-1A2B96D547B6}" dt="2026-06-24T20:39:48.826" v="7092" actId="1076"/>
          <ac:spMkLst>
            <pc:docMk/>
            <pc:sldMk cId="2177230759" sldId="272"/>
            <ac:spMk id="37" creationId="{4A25A759-823D-827D-ABC5-43BFC9DBDADC}"/>
          </ac:spMkLst>
        </pc:spChg>
      </pc:sldChg>
      <pc:sldChg chg="addSp modSp new mod setBg">
        <pc:chgData name="Marina Munteanu" userId="6540dd0c3a62bedc" providerId="LiveId" clId="{FF51802D-078B-4C21-9B7B-1A2B96D547B6}" dt="2026-06-24T21:16:53.817" v="7392" actId="1076"/>
        <pc:sldMkLst>
          <pc:docMk/>
          <pc:sldMk cId="1943494082" sldId="273"/>
        </pc:sldMkLst>
        <pc:spChg chg="add mod">
          <ac:chgData name="Marina Munteanu" userId="6540dd0c3a62bedc" providerId="LiveId" clId="{FF51802D-078B-4C21-9B7B-1A2B96D547B6}" dt="2026-06-24T20:45:19.877" v="7240" actId="14100"/>
          <ac:spMkLst>
            <pc:docMk/>
            <pc:sldMk cId="1943494082" sldId="273"/>
            <ac:spMk id="3" creationId="{FB1FC4A4-918B-11DD-548A-CCBA333EA454}"/>
          </ac:spMkLst>
        </pc:spChg>
        <pc:spChg chg="add mod">
          <ac:chgData name="Marina Munteanu" userId="6540dd0c3a62bedc" providerId="LiveId" clId="{FF51802D-078B-4C21-9B7B-1A2B96D547B6}" dt="2026-06-24T20:53:23.586" v="7274" actId="113"/>
          <ac:spMkLst>
            <pc:docMk/>
            <pc:sldMk cId="1943494082" sldId="273"/>
            <ac:spMk id="7" creationId="{4EE8AD86-5C32-7E74-E34A-7BA83E272ABC}"/>
          </ac:spMkLst>
        </pc:spChg>
        <pc:spChg chg="add mod">
          <ac:chgData name="Marina Munteanu" userId="6540dd0c3a62bedc" providerId="LiveId" clId="{FF51802D-078B-4C21-9B7B-1A2B96D547B6}" dt="2026-06-24T20:44:46.631" v="7237" actId="14100"/>
          <ac:spMkLst>
            <pc:docMk/>
            <pc:sldMk cId="1943494082" sldId="273"/>
            <ac:spMk id="9" creationId="{F4EE87B7-9374-13BA-E7ED-14B943F7C0F3}"/>
          </ac:spMkLst>
        </pc:spChg>
        <pc:spChg chg="add mod">
          <ac:chgData name="Marina Munteanu" userId="6540dd0c3a62bedc" providerId="LiveId" clId="{FF51802D-078B-4C21-9B7B-1A2B96D547B6}" dt="2026-06-24T21:16:53.817" v="7392" actId="1076"/>
          <ac:spMkLst>
            <pc:docMk/>
            <pc:sldMk cId="1943494082" sldId="273"/>
            <ac:spMk id="10" creationId="{9DA3143F-0532-BD77-B7E7-256CA1E5829D}"/>
          </ac:spMkLst>
        </pc:spChg>
        <pc:picChg chg="add mod">
          <ac:chgData name="Marina Munteanu" userId="6540dd0c3a62bedc" providerId="LiveId" clId="{FF51802D-078B-4C21-9B7B-1A2B96D547B6}" dt="2026-06-24T20:45:15.759" v="7239" actId="1076"/>
          <ac:picMkLst>
            <pc:docMk/>
            <pc:sldMk cId="1943494082" sldId="273"/>
            <ac:picMk id="5" creationId="{D09E240D-E1E6-11E0-EEC8-68E9FE378FC7}"/>
          </ac:picMkLst>
        </pc:picChg>
      </pc:sldChg>
      <pc:sldChg chg="modSp add mod">
        <pc:chgData name="Marina Munteanu" userId="6540dd0c3a62bedc" providerId="LiveId" clId="{FF51802D-078B-4C21-9B7B-1A2B96D547B6}" dt="2026-06-24T18:33:10.458" v="6842" actId="14100"/>
        <pc:sldMkLst>
          <pc:docMk/>
          <pc:sldMk cId="1087101326" sldId="275"/>
        </pc:sldMkLst>
        <pc:spChg chg="mod">
          <ac:chgData name="Marina Munteanu" userId="6540dd0c3a62bedc" providerId="LiveId" clId="{FF51802D-078B-4C21-9B7B-1A2B96D547B6}" dt="2026-06-24T18:28:31.855" v="6812" actId="20577"/>
          <ac:spMkLst>
            <pc:docMk/>
            <pc:sldMk cId="1087101326" sldId="275"/>
            <ac:spMk id="3" creationId="{2911E12F-4495-1320-172B-A8A2860B3C6C}"/>
          </ac:spMkLst>
        </pc:spChg>
        <pc:spChg chg="mod">
          <ac:chgData name="Marina Munteanu" userId="6540dd0c3a62bedc" providerId="LiveId" clId="{FF51802D-078B-4C21-9B7B-1A2B96D547B6}" dt="2026-06-24T18:29:14.405" v="6821" actId="1076"/>
          <ac:spMkLst>
            <pc:docMk/>
            <pc:sldMk cId="1087101326" sldId="275"/>
            <ac:spMk id="6" creationId="{DB4EC2AE-8F8A-C0C1-3DAD-7CECAD45F598}"/>
          </ac:spMkLst>
        </pc:spChg>
        <pc:picChg chg="mod">
          <ac:chgData name="Marina Munteanu" userId="6540dd0c3a62bedc" providerId="LiveId" clId="{FF51802D-078B-4C21-9B7B-1A2B96D547B6}" dt="2026-06-24T18:33:10.458" v="6842" actId="14100"/>
          <ac:picMkLst>
            <pc:docMk/>
            <pc:sldMk cId="1087101326" sldId="275"/>
            <ac:picMk id="8" creationId="{587DEDE3-C70F-87A1-259B-FD84474F074D}"/>
          </ac:picMkLst>
        </pc:picChg>
        <pc:cxnChg chg="mod">
          <ac:chgData name="Marina Munteanu" userId="6540dd0c3a62bedc" providerId="LiveId" clId="{FF51802D-078B-4C21-9B7B-1A2B96D547B6}" dt="2026-06-24T18:30:38.475" v="6824" actId="1582"/>
          <ac:cxnSpMkLst>
            <pc:docMk/>
            <pc:sldMk cId="1087101326" sldId="275"/>
            <ac:cxnSpMk id="5" creationId="{82F10C70-23DE-8313-4576-3A1214C54EE0}"/>
          </ac:cxnSpMkLst>
        </pc:cxnChg>
      </pc:sldChg>
      <pc:sldChg chg="modSp add mod">
        <pc:chgData name="Marina Munteanu" userId="6540dd0c3a62bedc" providerId="LiveId" clId="{FF51802D-078B-4C21-9B7B-1A2B96D547B6}" dt="2026-07-01T09:55:41.580" v="7704" actId="20577"/>
        <pc:sldMkLst>
          <pc:docMk/>
          <pc:sldMk cId="3452481415" sldId="276"/>
        </pc:sldMkLst>
        <pc:spChg chg="mod">
          <ac:chgData name="Marina Munteanu" userId="6540dd0c3a62bedc" providerId="LiveId" clId="{FF51802D-078B-4C21-9B7B-1A2B96D547B6}" dt="2026-07-01T09:55:41.580" v="7704" actId="20577"/>
          <ac:spMkLst>
            <pc:docMk/>
            <pc:sldMk cId="3452481415" sldId="276"/>
            <ac:spMk id="3" creationId="{BDDFAA66-4911-4F2B-BC5D-F934DB92CE21}"/>
          </ac:spMkLst>
        </pc:spChg>
        <pc:spChg chg="mod">
          <ac:chgData name="Marina Munteanu" userId="6540dd0c3a62bedc" providerId="LiveId" clId="{FF51802D-078B-4C21-9B7B-1A2B96D547B6}" dt="2026-06-24T18:32:22.070" v="6835" actId="1076"/>
          <ac:spMkLst>
            <pc:docMk/>
            <pc:sldMk cId="3452481415" sldId="276"/>
            <ac:spMk id="6" creationId="{2486BA91-25D8-B64D-2D5B-4FF9F599543E}"/>
          </ac:spMkLst>
        </pc:spChg>
        <pc:picChg chg="mod">
          <ac:chgData name="Marina Munteanu" userId="6540dd0c3a62bedc" providerId="LiveId" clId="{FF51802D-078B-4C21-9B7B-1A2B96D547B6}" dt="2026-06-24T18:33:18.200" v="6843" actId="14100"/>
          <ac:picMkLst>
            <pc:docMk/>
            <pc:sldMk cId="3452481415" sldId="276"/>
            <ac:picMk id="8" creationId="{B77E3733-C84B-E880-B2BA-C1677F8F745C}"/>
          </ac:picMkLst>
        </pc:picChg>
        <pc:cxnChg chg="mod">
          <ac:chgData name="Marina Munteanu" userId="6540dd0c3a62bedc" providerId="LiveId" clId="{FF51802D-078B-4C21-9B7B-1A2B96D547B6}" dt="2026-06-24T18:32:29.122" v="6836" actId="1076"/>
          <ac:cxnSpMkLst>
            <pc:docMk/>
            <pc:sldMk cId="3452481415" sldId="276"/>
            <ac:cxnSpMk id="5" creationId="{BAE0AE8D-7824-7FD3-5D6F-A9FFC3278662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2E545-C68C-480F-B9B8-5C9F12E872F2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C43D57-7BCA-4046-BAB1-9976EDC08DB3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70776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43D57-7BCA-4046-BAB1-9976EDC08DB3}" type="slidenum">
              <a:rPr lang="ro-RO" smtClean="0"/>
              <a:t>5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81438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43D57-7BCA-4046-BAB1-9976EDC08DB3}" type="slidenum">
              <a:rPr lang="ro-RO" smtClean="0"/>
              <a:t>6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403792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43D57-7BCA-4046-BAB1-9976EDC08DB3}" type="slidenum">
              <a:rPr lang="ro-RO" smtClean="0"/>
              <a:t>7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04290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39EAE-4C0A-2076-E2F7-67F1E91759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88DAB8-F762-C173-1F62-4C3AE58B5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11A7A-D0EF-E227-BE75-EAD291CDE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153B74-6B39-C498-8C13-BF05622C7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CD845-008D-6648-1D7F-960784AFD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4881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7928E-0CCF-428F-CA8D-C7290ACDF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E3F1E-E774-033F-AEDC-FC42DD8D1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284A5-1D4E-7824-03EC-686649270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93432-26F3-DAF3-CC23-30C7275A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54354-AE38-D391-35AE-CED592401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79310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E594-854C-AF6F-25A2-4B991C57E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FCE0A-3F40-8736-FAFC-ADD4F3766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CF7A7-571E-4405-A1E2-11CBCBD8D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4FDAC-91D4-48CE-BD79-B7C662D79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088FC-52AA-61D0-C30B-7EC4786E8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23290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B7DB6-949C-B80C-6ED0-E82F6F82F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B7138-A116-C38C-F0E8-596E75DA5B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ECEF7-BEBD-E207-3B76-345A6054E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DA0443-A09A-A69B-DB2D-FF21FDDD3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2477CE-A6B9-648D-1014-0D49DE87E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FAF15-F681-B907-B5B5-8FDAC0569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05623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B941D-F790-27D0-4C33-C5691D8DE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53586D-F0A6-7E31-E8C3-7A2DED3329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D84674-7C1E-DCF3-C131-EC6FEB3F14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4D4222-5A56-1EDA-0159-2596D0AB07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860DF1-2B27-BD5A-B9CB-C11DA133C2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C9E9E6-F9C3-4526-398E-00FD15B54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1EE82B-3C07-E15E-9F9F-963D1036C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6F7748-761C-BF60-4275-007C4D24E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24778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BB0CE-D370-A254-854E-2CD1E1F17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062F8A-F8BE-C155-F976-7EF6E35D9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32FCAC-60F6-4ECD-CAB5-AE1B76323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6D4927-3F54-5BDC-649C-F3A0BEABB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42681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29B200-D71C-BA6B-C22F-93B5123E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F1CE4D-F7C4-E2C5-6482-4131389EC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85B0A-01BD-21D4-93BE-7BE1E24B8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40788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353E6-DDC7-AD93-AA16-120338669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D12B6-17F6-2E0E-22A7-E2C424455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DD6D9-64AD-AC1B-7977-97A718D96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8DE96-34A5-D095-EA47-1936E053E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E302-D10D-10DB-52FA-0D96F6224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73DBD8-36A3-6958-C028-769851427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56273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82F7-7411-C158-EC9A-8ED3D8AFA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1E52E4-8CC7-69A8-46D2-06E7D8CD5A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CBDC8-0E8E-85CC-CB82-AF19AECC77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38E63-8526-F651-B128-B79A84FEA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4F1AD-45E6-D105-FAAA-276C287F6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06A65-518E-0131-2B49-41F3D023B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86623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7517-D713-E6FD-C651-0DD26B117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F3509F-40B4-AEB3-D838-882DDE8952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DCF3D-06E4-CBF6-19B0-6356194FD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B0551-788B-C000-79B4-3C7AE9089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A8FF6-9B7D-9FA6-777D-BE8E712FA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54851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7F1192-EEE6-EC93-E148-03A4D0615C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CE20C6-08F0-EC7D-52AA-A56BEA88E7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9CE55-B32E-060F-FE46-0078C23A5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B70EE-6352-B17A-4941-E1E965E11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D025A-CE30-55F9-12B3-CB49F8C3A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0299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33F894-2F12-6735-08FA-39CDF2F66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17BDD-D04C-F73A-D421-94CDCBCBA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F1552-9A13-A34E-87D9-7DE8D63F5A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456AFC-9183-4835-BD7D-DF4A29206106}" type="datetimeFigureOut">
              <a:rPr lang="ro-RO" smtClean="0"/>
              <a:t>10.07.2026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FEA8B-3EE8-12DA-A78E-83CC8B98DF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D6597-5787-D6B9-A861-B777BD81E7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537647-D0E3-44CB-AA78-2D93A83538D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93157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6028/nist.ai.100-1" TargetMode="External"/><Relationship Id="rId3" Type="http://schemas.openxmlformats.org/officeDocument/2006/relationships/hyperlink" Target="https://arxiv.org/pdf/2211.09527" TargetMode="External"/><Relationship Id="rId7" Type="http://schemas.openxmlformats.org/officeDocument/2006/relationships/hyperlink" Target="https://owasp.org/www-project-top-10-for-large-language-model-application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45/3733799.3762982" TargetMode="External"/><Relationship Id="rId11" Type="http://schemas.openxmlformats.org/officeDocument/2006/relationships/hyperlink" Target="https://eur-lex.europa.eu/legal-content/EN/TXT/PDF/?uri=CELEX:32016R0679" TargetMode="External"/><Relationship Id="rId5" Type="http://schemas.openxmlformats.org/officeDocument/2006/relationships/hyperlink" Target="https://arxiv.org/pdf/2306.05499" TargetMode="External"/><Relationship Id="rId10" Type="http://schemas.openxmlformats.org/officeDocument/2006/relationships/hyperlink" Target="https://eur-lex.europa.eu/legal-content/EN/TXT/HTML/?uri=OJ:L_202401689" TargetMode="External"/><Relationship Id="rId4" Type="http://schemas.openxmlformats.org/officeDocument/2006/relationships/hyperlink" Target="https://doi.org/10.1145/3605764.3623985" TargetMode="External"/><Relationship Id="rId9" Type="http://schemas.openxmlformats.org/officeDocument/2006/relationships/hyperlink" Target="https://www.iso.org/standard/270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0">
            <a:extLst>
              <a:ext uri="{FF2B5EF4-FFF2-40B4-BE49-F238E27FC236}">
                <a16:creationId xmlns:a16="http://schemas.microsoft.com/office/drawing/2014/main" id="{FDD4721B-9BC4-AE8E-02F2-5A3EB123848C}"/>
              </a:ext>
            </a:extLst>
          </p:cNvPr>
          <p:cNvSpPr/>
          <p:nvPr/>
        </p:nvSpPr>
        <p:spPr>
          <a:xfrm>
            <a:off x="0" y="0"/>
            <a:ext cx="521110" cy="68580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7" name="Graphic 6" descr="Shield Tick with solid fill">
            <a:extLst>
              <a:ext uri="{FF2B5EF4-FFF2-40B4-BE49-F238E27FC236}">
                <a16:creationId xmlns:a16="http://schemas.microsoft.com/office/drawing/2014/main" id="{C4C8DA1E-C640-B476-62B6-A939770BB3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66787" y="685578"/>
            <a:ext cx="2140976" cy="21409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118C950-FC37-894B-90E9-1EB459701FE8}"/>
              </a:ext>
            </a:extLst>
          </p:cNvPr>
          <p:cNvSpPr txBox="1"/>
          <p:nvPr/>
        </p:nvSpPr>
        <p:spPr>
          <a:xfrm>
            <a:off x="1052051" y="1033278"/>
            <a:ext cx="798379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and Compliance Risks </a:t>
            </a:r>
          </a:p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of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Prompt Injection Attacks in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Enterprise AI Systems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BDA1D2A2-EBD7-9350-FB27-41107AE0D5DC}"/>
              </a:ext>
            </a:extLst>
          </p:cNvPr>
          <p:cNvSpPr/>
          <p:nvPr/>
        </p:nvSpPr>
        <p:spPr>
          <a:xfrm>
            <a:off x="1052051" y="3096624"/>
            <a:ext cx="6400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i="1">
                <a:solidFill>
                  <a:srgbClr val="14A8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GRC Perspective</a:t>
            </a:r>
            <a:endParaRPr lang="en-US" sz="2000"/>
          </a:p>
        </p:txBody>
      </p:sp>
      <p:sp>
        <p:nvSpPr>
          <p:cNvPr id="15" name="Shape 3">
            <a:extLst>
              <a:ext uri="{FF2B5EF4-FFF2-40B4-BE49-F238E27FC236}">
                <a16:creationId xmlns:a16="http://schemas.microsoft.com/office/drawing/2014/main" id="{7D439FF0-D651-CAC0-58AE-0C2DD104C8C3}"/>
              </a:ext>
            </a:extLst>
          </p:cNvPr>
          <p:cNvSpPr/>
          <p:nvPr/>
        </p:nvSpPr>
        <p:spPr>
          <a:xfrm flipV="1">
            <a:off x="1145456" y="2765975"/>
            <a:ext cx="7339781" cy="6021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11CA5A-4FEC-CC56-6731-AB714A3A4CF4}"/>
              </a:ext>
            </a:extLst>
          </p:cNvPr>
          <p:cNvSpPr txBox="1"/>
          <p:nvPr/>
        </p:nvSpPr>
        <p:spPr>
          <a:xfrm>
            <a:off x="1052051" y="420455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80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 </a:t>
            </a:r>
            <a:r>
              <a:rPr lang="en-US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</a:t>
            </a:r>
            <a:r>
              <a:rPr lang="en-US" sz="180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29 June 2026</a:t>
            </a:r>
            <a:endParaRPr lang="en-US" sz="18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B94D830-F371-B4E5-0141-AC6C878D554B}"/>
              </a:ext>
            </a:extLst>
          </p:cNvPr>
          <p:cNvSpPr txBox="1"/>
          <p:nvPr/>
        </p:nvSpPr>
        <p:spPr>
          <a:xfrm>
            <a:off x="1052051" y="476591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| Marina </a:t>
            </a:r>
            <a:r>
              <a:rPr lang="en-US" sz="180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Munteanu (2222673)  </a:t>
            </a:r>
            <a:endParaRPr lang="en-US">
              <a:solidFill>
                <a:srgbClr val="64748B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80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</a:t>
            </a:r>
            <a:r>
              <a:rPr lang="en-US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| Amit Naik</a:t>
            </a:r>
            <a:endParaRPr lang="en-US" sz="1800"/>
          </a:p>
        </p:txBody>
      </p:sp>
      <p:sp>
        <p:nvSpPr>
          <p:cNvPr id="22" name="Text 6">
            <a:extLst>
              <a:ext uri="{FF2B5EF4-FFF2-40B4-BE49-F238E27FC236}">
                <a16:creationId xmlns:a16="http://schemas.microsoft.com/office/drawing/2014/main" id="{F9935110-5F41-5D88-9E0F-A9CE30AE2FDB}"/>
              </a:ext>
            </a:extLst>
          </p:cNvPr>
          <p:cNvSpPr/>
          <p:nvPr/>
        </p:nvSpPr>
        <p:spPr>
          <a:xfrm>
            <a:off x="6904703" y="5827791"/>
            <a:ext cx="5198807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Applied Computing - Independent Project II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3729CEE-AE55-90D6-5EFE-392F52A79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433" y="5500729"/>
            <a:ext cx="2536723" cy="14269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7DF5EC-8C37-96EF-87D4-05DB572134D0}"/>
              </a:ext>
            </a:extLst>
          </p:cNvPr>
          <p:cNvSpPr txBox="1"/>
          <p:nvPr/>
        </p:nvSpPr>
        <p:spPr>
          <a:xfrm>
            <a:off x="6904703" y="61333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  <a:endParaRPr lang="ro-RO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812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56B883-EE95-592E-F14A-E34B429C9271}"/>
              </a:ext>
            </a:extLst>
          </p:cNvPr>
          <p:cNvSpPr/>
          <p:nvPr/>
        </p:nvSpPr>
        <p:spPr>
          <a:xfrm>
            <a:off x="0" y="0"/>
            <a:ext cx="12192000" cy="943897"/>
          </a:xfrm>
          <a:prstGeom prst="rect">
            <a:avLst/>
          </a:prstGeom>
          <a:solidFill>
            <a:srgbClr val="0D1B2A"/>
          </a:solidFill>
          <a:ln>
            <a:solidFill>
              <a:srgbClr val="0D1B2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F4FD2F-10AF-C66D-80DD-67D170F41B5F}"/>
              </a:ext>
            </a:extLst>
          </p:cNvPr>
          <p:cNvSpPr txBox="1"/>
          <p:nvPr/>
        </p:nvSpPr>
        <p:spPr>
          <a:xfrm>
            <a:off x="486697" y="287282"/>
            <a:ext cx="61058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Introduction &amp; Motivation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447C1C66-E40D-47A6-4EBD-6DA55957D00C}"/>
              </a:ext>
            </a:extLst>
          </p:cNvPr>
          <p:cNvSpPr/>
          <p:nvPr/>
        </p:nvSpPr>
        <p:spPr>
          <a:xfrm>
            <a:off x="383458" y="1383396"/>
            <a:ext cx="5468400" cy="5282873"/>
          </a:xfrm>
          <a:prstGeom prst="roundRect">
            <a:avLst>
              <a:gd name="adj" fmla="val 2564"/>
            </a:avLst>
          </a:prstGeom>
          <a:solidFill>
            <a:schemeClr val="bg2"/>
          </a:solidFill>
          <a:ln w="12700">
            <a:solidFill>
              <a:srgbClr val="0E7C7B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0" name="Shape 2">
            <a:extLst>
              <a:ext uri="{FF2B5EF4-FFF2-40B4-BE49-F238E27FC236}">
                <a16:creationId xmlns:a16="http://schemas.microsoft.com/office/drawing/2014/main" id="{CFA2F494-685A-E30C-EC87-319BE715CAD7}"/>
              </a:ext>
            </a:extLst>
          </p:cNvPr>
          <p:cNvSpPr/>
          <p:nvPr/>
        </p:nvSpPr>
        <p:spPr>
          <a:xfrm>
            <a:off x="6272983" y="1383397"/>
            <a:ext cx="5466733" cy="5282872"/>
          </a:xfrm>
          <a:prstGeom prst="roundRect">
            <a:avLst>
              <a:gd name="adj" fmla="val 2564"/>
            </a:avLst>
          </a:prstGeom>
          <a:solidFill>
            <a:schemeClr val="bg2"/>
          </a:solidFill>
          <a:ln w="12700">
            <a:solidFill>
              <a:srgbClr val="0E7C7B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6DB587-E2CD-5341-12B7-4308D1F84C4C}"/>
              </a:ext>
            </a:extLst>
          </p:cNvPr>
          <p:cNvSpPr txBox="1"/>
          <p:nvPr/>
        </p:nvSpPr>
        <p:spPr>
          <a:xfrm>
            <a:off x="486697" y="1533333"/>
            <a:ext cx="2472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topic?</a:t>
            </a:r>
            <a:endParaRPr lang="ro-RO" sz="2400" b="1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B976D1E-4ED2-C2EA-24A0-9417F0C0D64F}"/>
              </a:ext>
            </a:extLst>
          </p:cNvPr>
          <p:cNvCxnSpPr/>
          <p:nvPr/>
        </p:nvCxnSpPr>
        <p:spPr>
          <a:xfrm>
            <a:off x="589935" y="2013820"/>
            <a:ext cx="550606" cy="0"/>
          </a:xfrm>
          <a:prstGeom prst="line">
            <a:avLst/>
          </a:prstGeom>
          <a:ln>
            <a:solidFill>
              <a:srgbClr val="0D1B2A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A350C93-2C1D-34F0-74D9-E4E4368EC723}"/>
              </a:ext>
            </a:extLst>
          </p:cNvPr>
          <p:cNvSpPr txBox="1"/>
          <p:nvPr/>
        </p:nvSpPr>
        <p:spPr>
          <a:xfrm>
            <a:off x="486697" y="2279935"/>
            <a:ext cx="4851387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AI and RAG systems are being used  more and more in organisations.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These systems can have access to sensitive information.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Prompt injection attacks work differently from traditional cyber attacks.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 wanted to understand both the technical risks and the GRC impact of these attacks.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This project gave me the opportunity to build and test a practical environment.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This is also the area I want to focus on in my future career.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ro-RO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16F3E9-8BD7-867C-78EC-63CCC78BAE0D}"/>
              </a:ext>
            </a:extLst>
          </p:cNvPr>
          <p:cNvSpPr txBox="1"/>
          <p:nvPr/>
        </p:nvSpPr>
        <p:spPr>
          <a:xfrm>
            <a:off x="6381509" y="1508531"/>
            <a:ext cx="3873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aim to contribute?</a:t>
            </a:r>
            <a:endParaRPr lang="ro-RO" sz="2400" b="1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53F675-B5CB-A000-3AC3-2A5ACB26AC72}"/>
              </a:ext>
            </a:extLst>
          </p:cNvPr>
          <p:cNvCxnSpPr/>
          <p:nvPr/>
        </p:nvCxnSpPr>
        <p:spPr>
          <a:xfrm>
            <a:off x="6546576" y="2013820"/>
            <a:ext cx="550606" cy="0"/>
          </a:xfrm>
          <a:prstGeom prst="line">
            <a:avLst/>
          </a:prstGeom>
          <a:ln>
            <a:solidFill>
              <a:srgbClr val="0D1B2A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BB989C37-6481-7766-ED6D-E448A9859F63}"/>
              </a:ext>
            </a:extLst>
          </p:cNvPr>
          <p:cNvSpPr/>
          <p:nvPr/>
        </p:nvSpPr>
        <p:spPr>
          <a:xfrm>
            <a:off x="0" y="930618"/>
            <a:ext cx="12192000" cy="76157"/>
          </a:xfrm>
          <a:prstGeom prst="rect">
            <a:avLst/>
          </a:prstGeom>
          <a:solidFill>
            <a:srgbClr val="0E7C7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C75861-BC84-9BF5-6348-A48C8250523C}"/>
              </a:ext>
            </a:extLst>
          </p:cNvPr>
          <p:cNvSpPr txBox="1"/>
          <p:nvPr/>
        </p:nvSpPr>
        <p:spPr>
          <a:xfrm>
            <a:off x="6381509" y="2413291"/>
            <a:ext cx="524967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 small enterprise AI sandbox built in Python.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Testing direct and indirect prompt injection attacks.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Comparing results before and after security controls.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 GRC analysis linked to GDPR, ISO 27001, NIST AI 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RMF and the EU AI Act.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Evaluating  the strengths and limitations of current mitigation approaches.</a:t>
            </a:r>
          </a:p>
          <a:p>
            <a:endParaRPr lang="ro-RO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866D14-8D25-9C59-5ECC-5F92173B504B}"/>
              </a:ext>
            </a:extLst>
          </p:cNvPr>
          <p:cNvSpPr txBox="1"/>
          <p:nvPr/>
        </p:nvSpPr>
        <p:spPr>
          <a:xfrm>
            <a:off x="6926826" y="4536310"/>
            <a:ext cx="44736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ro-RO" b="1" err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ro-RO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err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ro-RO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err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ro-RO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err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ro-RO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Project?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A4AF79-C43A-E07E-FE13-498BEBA4287B}"/>
              </a:ext>
            </a:extLst>
          </p:cNvPr>
          <p:cNvSpPr txBox="1"/>
          <p:nvPr/>
        </p:nvSpPr>
        <p:spPr>
          <a:xfrm>
            <a:off x="6926826" y="5049280"/>
            <a:ext cx="497020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Organisations using AI assistant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Security and GRC professionals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AI Developers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Researchers</a:t>
            </a:r>
            <a:endParaRPr lang="ro-RO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C488CFA-18BB-E18E-AA70-04D38BD138A0}"/>
              </a:ext>
            </a:extLst>
          </p:cNvPr>
          <p:cNvSpPr/>
          <p:nvPr/>
        </p:nvSpPr>
        <p:spPr>
          <a:xfrm>
            <a:off x="6440132" y="4693238"/>
            <a:ext cx="417868" cy="127174"/>
          </a:xfrm>
          <a:prstGeom prst="rightArrow">
            <a:avLst/>
          </a:prstGeom>
          <a:solidFill>
            <a:srgbClr val="00968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25315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2">
            <a:extLst>
              <a:ext uri="{FF2B5EF4-FFF2-40B4-BE49-F238E27FC236}">
                <a16:creationId xmlns:a16="http://schemas.microsoft.com/office/drawing/2014/main" id="{2D8D1A01-EB0C-5181-CE70-4518E4E6387E}"/>
              </a:ext>
            </a:extLst>
          </p:cNvPr>
          <p:cNvSpPr/>
          <p:nvPr/>
        </p:nvSpPr>
        <p:spPr>
          <a:xfrm>
            <a:off x="404352" y="1226431"/>
            <a:ext cx="11383296" cy="858008"/>
          </a:xfrm>
          <a:prstGeom prst="roundRect">
            <a:avLst>
              <a:gd name="adj" fmla="val 11111"/>
            </a:avLst>
          </a:prstGeom>
          <a:solidFill>
            <a:srgbClr val="E8F4F4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7" name="Shape 0">
            <a:extLst>
              <a:ext uri="{FF2B5EF4-FFF2-40B4-BE49-F238E27FC236}">
                <a16:creationId xmlns:a16="http://schemas.microsoft.com/office/drawing/2014/main" id="{E4314A10-8F5E-E589-C002-BCF51BC5762C}"/>
              </a:ext>
            </a:extLst>
          </p:cNvPr>
          <p:cNvSpPr/>
          <p:nvPr/>
        </p:nvSpPr>
        <p:spPr>
          <a:xfrm>
            <a:off x="0" y="0"/>
            <a:ext cx="12192000" cy="94320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5665A5-694D-8A0E-3932-74AF8856D89C}"/>
              </a:ext>
            </a:extLst>
          </p:cNvPr>
          <p:cNvSpPr txBox="1"/>
          <p:nvPr/>
        </p:nvSpPr>
        <p:spPr>
          <a:xfrm>
            <a:off x="395749" y="286933"/>
            <a:ext cx="6100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Aim, Objectives &amp; </a:t>
            </a:r>
            <a:r>
              <a:rPr lang="en-US" sz="24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Research</a:t>
            </a: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Questions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raphic 10" descr="Shield Tick with solid fill">
            <a:extLst>
              <a:ext uri="{FF2B5EF4-FFF2-40B4-BE49-F238E27FC236}">
                <a16:creationId xmlns:a16="http://schemas.microsoft.com/office/drawing/2014/main" id="{1B00A74B-5456-8D95-F242-5CFFABCD2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2955" y="1362925"/>
            <a:ext cx="585020" cy="5850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E9707E-8D27-A219-CA1C-6C4C0383C64D}"/>
              </a:ext>
            </a:extLst>
          </p:cNvPr>
          <p:cNvSpPr txBox="1"/>
          <p:nvPr/>
        </p:nvSpPr>
        <p:spPr>
          <a:xfrm>
            <a:off x="1081548" y="1362925"/>
            <a:ext cx="10353368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0D1B2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Aim: </a:t>
            </a:r>
            <a:r>
              <a:rPr lang="en-US" sz="1600">
                <a:solidFill>
                  <a:srgbClr val="0D1B2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To analyse the security and compliance risks associated with prompt injection attacks in enterprise AI systems and evaluate a mitigation approach (LLM Firewall) designed to protect sensitive organisational data.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1BF1D6DF-274A-CE3A-B02E-00D6BA1FB8AA}"/>
              </a:ext>
            </a:extLst>
          </p:cNvPr>
          <p:cNvSpPr/>
          <p:nvPr/>
        </p:nvSpPr>
        <p:spPr>
          <a:xfrm>
            <a:off x="248266" y="2732475"/>
            <a:ext cx="4114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>
                <a:solidFill>
                  <a:srgbClr val="0D1B2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Objectives: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8DF93BBF-E0A7-F6CF-5C2B-DCAF1F41379A}"/>
              </a:ext>
            </a:extLst>
          </p:cNvPr>
          <p:cNvSpPr/>
          <p:nvPr/>
        </p:nvSpPr>
        <p:spPr>
          <a:xfrm>
            <a:off x="7551174" y="2732475"/>
            <a:ext cx="4114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>
                <a:solidFill>
                  <a:srgbClr val="0D1B2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Research Questions: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D53CA44-B902-3245-6235-4CD2740B0D36}"/>
              </a:ext>
            </a:extLst>
          </p:cNvPr>
          <p:cNvSpPr txBox="1"/>
          <p:nvPr/>
        </p:nvSpPr>
        <p:spPr>
          <a:xfrm>
            <a:off x="526026" y="3329511"/>
            <a:ext cx="584036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Analyse prompt injection attacks and their impact on enterprise AI systems.</a:t>
            </a:r>
          </a:p>
          <a:p>
            <a:pPr marL="342900" indent="-342900">
              <a:buAutoNum type="arabicPeriod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Design and develop a controlled enterprise AI environment.</a:t>
            </a:r>
          </a:p>
          <a:p>
            <a:pPr marL="342900" indent="-342900">
              <a:buFontTx/>
              <a:buAutoNum type="arabicPeriod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Evaluate how prompt injection can lead to unauthorised access to sensitive data.</a:t>
            </a:r>
          </a:p>
          <a:p>
            <a:pPr marL="342900" indent="-342900">
              <a:buFontTx/>
              <a:buAutoNum type="arabicPeriod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Assess the identified risks from a GRC perspective and evaluate the LLM Firewall.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RO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9C983C1-FE92-DDB3-8272-7170C4B836D5}"/>
              </a:ext>
            </a:extLst>
          </p:cNvPr>
          <p:cNvCxnSpPr/>
          <p:nvPr/>
        </p:nvCxnSpPr>
        <p:spPr>
          <a:xfrm>
            <a:off x="395749" y="3429000"/>
            <a:ext cx="0" cy="2755490"/>
          </a:xfrm>
          <a:prstGeom prst="line">
            <a:avLst/>
          </a:prstGeom>
          <a:ln>
            <a:solidFill>
              <a:srgbClr val="0E7C7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Shape 7">
            <a:extLst>
              <a:ext uri="{FF2B5EF4-FFF2-40B4-BE49-F238E27FC236}">
                <a16:creationId xmlns:a16="http://schemas.microsoft.com/office/drawing/2014/main" id="{F04865A9-3B6B-6438-C9DB-58234B744FF8}"/>
              </a:ext>
            </a:extLst>
          </p:cNvPr>
          <p:cNvSpPr/>
          <p:nvPr/>
        </p:nvSpPr>
        <p:spPr>
          <a:xfrm>
            <a:off x="7236542" y="3309235"/>
            <a:ext cx="4522838" cy="905107"/>
          </a:xfrm>
          <a:prstGeom prst="roundRect">
            <a:avLst>
              <a:gd name="adj" fmla="val 9091"/>
            </a:avLst>
          </a:prstGeom>
          <a:solidFill>
            <a:srgbClr val="F4F6F8"/>
          </a:solidFill>
          <a:ln w="12700">
            <a:solidFill>
              <a:srgbClr val="F4F6F8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27" name="Shape 7">
            <a:extLst>
              <a:ext uri="{FF2B5EF4-FFF2-40B4-BE49-F238E27FC236}">
                <a16:creationId xmlns:a16="http://schemas.microsoft.com/office/drawing/2014/main" id="{D669EBA4-CDFD-B755-BB3E-80B5187A2E01}"/>
              </a:ext>
            </a:extLst>
          </p:cNvPr>
          <p:cNvSpPr/>
          <p:nvPr/>
        </p:nvSpPr>
        <p:spPr>
          <a:xfrm>
            <a:off x="7237780" y="4514317"/>
            <a:ext cx="4521600" cy="903600"/>
          </a:xfrm>
          <a:prstGeom prst="roundRect">
            <a:avLst>
              <a:gd name="adj" fmla="val 9091"/>
            </a:avLst>
          </a:prstGeom>
          <a:solidFill>
            <a:srgbClr val="F4F6F8"/>
          </a:solidFill>
          <a:ln w="12700">
            <a:solidFill>
              <a:srgbClr val="F4F6F8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29" name="Shape 7">
            <a:extLst>
              <a:ext uri="{FF2B5EF4-FFF2-40B4-BE49-F238E27FC236}">
                <a16:creationId xmlns:a16="http://schemas.microsoft.com/office/drawing/2014/main" id="{92F9DE43-0160-A9B5-6909-845104271E1E}"/>
              </a:ext>
            </a:extLst>
          </p:cNvPr>
          <p:cNvSpPr/>
          <p:nvPr/>
        </p:nvSpPr>
        <p:spPr>
          <a:xfrm>
            <a:off x="7237780" y="5698416"/>
            <a:ext cx="4521600" cy="903600"/>
          </a:xfrm>
          <a:prstGeom prst="roundRect">
            <a:avLst>
              <a:gd name="adj" fmla="val 9091"/>
            </a:avLst>
          </a:prstGeom>
          <a:solidFill>
            <a:srgbClr val="F4F6F8"/>
          </a:solidFill>
          <a:ln w="12700">
            <a:solidFill>
              <a:srgbClr val="F4F6F8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7FEE44-DFCB-4110-F0A8-26DEF3F372C3}"/>
              </a:ext>
            </a:extLst>
          </p:cNvPr>
          <p:cNvSpPr txBox="1"/>
          <p:nvPr/>
        </p:nvSpPr>
        <p:spPr>
          <a:xfrm>
            <a:off x="7364359" y="3346783"/>
            <a:ext cx="65630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>
                <a:solidFill>
                  <a:srgbClr val="0E7C7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RQ1</a:t>
            </a:r>
            <a:endParaRPr lang="ro-RO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3835B0C-CBA2-88FC-50A2-BD91810D90B8}"/>
              </a:ext>
            </a:extLst>
          </p:cNvPr>
          <p:cNvSpPr txBox="1"/>
          <p:nvPr/>
        </p:nvSpPr>
        <p:spPr>
          <a:xfrm>
            <a:off x="7364359" y="4514317"/>
            <a:ext cx="65630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>
                <a:solidFill>
                  <a:srgbClr val="0E7C7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RQ2</a:t>
            </a:r>
            <a:endParaRPr lang="ro-RO" sz="1400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E999087-6D49-54D2-2BC1-A360817BB8F5}"/>
              </a:ext>
            </a:extLst>
          </p:cNvPr>
          <p:cNvSpPr txBox="1"/>
          <p:nvPr/>
        </p:nvSpPr>
        <p:spPr>
          <a:xfrm>
            <a:off x="7364358" y="5733339"/>
            <a:ext cx="65630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>
                <a:solidFill>
                  <a:srgbClr val="0E7C7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RQ3</a:t>
            </a:r>
            <a:endParaRPr lang="ro-RO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EA40655-B286-7D92-1540-5BEC577E5EDA}"/>
              </a:ext>
            </a:extLst>
          </p:cNvPr>
          <p:cNvSpPr txBox="1"/>
          <p:nvPr/>
        </p:nvSpPr>
        <p:spPr>
          <a:xfrm>
            <a:off x="7364359" y="3653015"/>
            <a:ext cx="42450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How do prompt injection attacks compromise enterprise AI systems that use RAG architectures?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D3607DA-45F4-C39B-C3F5-2EDD17541BDB}"/>
              </a:ext>
            </a:extLst>
          </p:cNvPr>
          <p:cNvSpPr txBox="1"/>
          <p:nvPr/>
        </p:nvSpPr>
        <p:spPr>
          <a:xfrm>
            <a:off x="7364359" y="4869520"/>
            <a:ext cx="4236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To what extent can a layered LLM Firewall mitigate prompt injection, and what residual risks remain?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55419FD-795D-3EDD-1E64-2E840AEC6160}"/>
              </a:ext>
            </a:extLst>
          </p:cNvPr>
          <p:cNvSpPr txBox="1"/>
          <p:nvPr/>
        </p:nvSpPr>
        <p:spPr>
          <a:xfrm>
            <a:off x="7273412" y="6013838"/>
            <a:ext cx="45228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GRC implications and compliance gaps can arise from prompt injection attacks in enterprise AI systems?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838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50496-6556-67DB-D2F7-8B796712D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829810-623D-310F-E15F-6DDE402430C6}"/>
              </a:ext>
            </a:extLst>
          </p:cNvPr>
          <p:cNvSpPr txBox="1"/>
          <p:nvPr/>
        </p:nvSpPr>
        <p:spPr>
          <a:xfrm>
            <a:off x="146192" y="397667"/>
            <a:ext cx="2648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ro-RO" sz="2400" b="1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0">
            <a:extLst>
              <a:ext uri="{FF2B5EF4-FFF2-40B4-BE49-F238E27FC236}">
                <a16:creationId xmlns:a16="http://schemas.microsoft.com/office/drawing/2014/main" id="{9E561D9E-3D12-83AE-9BD3-433C62B648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367460"/>
              </p:ext>
            </p:extLst>
          </p:nvPr>
        </p:nvGraphicFramePr>
        <p:xfrm>
          <a:off x="294808" y="1153621"/>
          <a:ext cx="6462100" cy="5075879"/>
        </p:xfrm>
        <a:graphic>
          <a:graphicData uri="http://schemas.openxmlformats.org/drawingml/2006/table">
            <a:tbl>
              <a:tblPr/>
              <a:tblGrid>
                <a:gridCol w="1351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58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82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835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7479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Author(s)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2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Key Finding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2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Strength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2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Limitation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23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b="1">
                        <a:solidFill>
                          <a:srgbClr val="0D1B2A"/>
                        </a:solidFill>
                        <a:latin typeface="Arial" panose="020B0604020202020204" pitchFamily="34" charset="0"/>
                        <a:ea typeface="Calibri" pitchFamily="34" charset="-122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Perez &amp;</a:t>
                      </a:r>
                      <a:r>
                        <a:rPr 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Ribeiro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(2022)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1E293B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Introduced prompt injection attacks, including goal hijacking and prompt leaking.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2E7D32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First systematic study of prompt injection attacks.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Focuses mainly on direct attacks; </a:t>
                      </a:r>
                    </a:p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no RAG environment.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424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200" b="1">
                        <a:solidFill>
                          <a:srgbClr val="0D1B2A"/>
                        </a:solidFill>
                        <a:latin typeface="Arial" panose="020B0604020202020204" pitchFamily="34" charset="0"/>
                        <a:ea typeface="Calibri" pitchFamily="34" charset="-122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Greshake</a:t>
                      </a:r>
                      <a:r>
                        <a:rPr 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et al.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(2023)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1E293B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Demonstrated indirect prompt injection through retrieved documents in LLM-integrated systems.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2E7D32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Shows realistic attacks against real-world systems.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Limited discussion of governance and compliance implications.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582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200" b="1">
                        <a:solidFill>
                          <a:srgbClr val="0D1B2A"/>
                        </a:solidFill>
                        <a:latin typeface="Arial" panose="020B0604020202020204" pitchFamily="34" charset="0"/>
                        <a:ea typeface="Calibri" pitchFamily="34" charset="-122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Liu et al.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(2023)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1E293B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Showed that many LLM-integrated systems are vulnerable to prompt injection attacks.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2E7D32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Provides a comprehensive attack taxonomy and real-world evaluation.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Focuses primarily on attack techniques rather than mitigation.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7257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200" b="1">
                        <a:solidFill>
                          <a:srgbClr val="0D1B2A"/>
                        </a:solidFill>
                        <a:latin typeface="Arial" panose="020B0604020202020204" pitchFamily="34" charset="0"/>
                        <a:ea typeface="Calibri" pitchFamily="34" charset="-122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OWASP</a:t>
                      </a:r>
                      <a:r>
                        <a:rPr 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LLM </a:t>
                      </a: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Top 10</a:t>
                      </a:r>
                      <a:r>
                        <a:rPr lang="en-US" sz="12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(2024)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1E293B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Identifies Prompt Injection as one of the most significant security risks for LLM systems.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2E7D32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Widely accepted industry guidance.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High-level recommendations; no specific enterprise implementation.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687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200" b="1">
                        <a:solidFill>
                          <a:srgbClr val="0D1B2A"/>
                        </a:solidFill>
                        <a:latin typeface="Arial" panose="020B0604020202020204" pitchFamily="34" charset="0"/>
                        <a:ea typeface="Calibri" pitchFamily="34" charset="-122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Chen et al.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200" b="1">
                          <a:solidFill>
                            <a:srgbClr val="0D1B2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(2025)</a:t>
                      </a:r>
                      <a:endParaRPr lang="en-US" sz="12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1E293B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Evaluated defence techniques against direct and indirect prompt injection attacks.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2E7D32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Strong experimental evaluation of mitigation approaches.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>
                          <a:solidFill>
                            <a:srgbClr val="E53935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Limited discussion of governance, risk and compliance aspects.</a:t>
                      </a:r>
                      <a:endParaRPr lang="en-US" sz="110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>
                    <a:lnL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6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629968-66E9-D0E5-8A29-B331E38C23FB}"/>
              </a:ext>
            </a:extLst>
          </p:cNvPr>
          <p:cNvCxnSpPr>
            <a:cxnSpLocks/>
          </p:cNvCxnSpPr>
          <p:nvPr/>
        </p:nvCxnSpPr>
        <p:spPr>
          <a:xfrm>
            <a:off x="294808" y="916993"/>
            <a:ext cx="1170199" cy="0"/>
          </a:xfrm>
          <a:prstGeom prst="line">
            <a:avLst/>
          </a:prstGeom>
          <a:ln>
            <a:solidFill>
              <a:srgbClr val="0E7C7B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Shape 3">
            <a:extLst>
              <a:ext uri="{FF2B5EF4-FFF2-40B4-BE49-F238E27FC236}">
                <a16:creationId xmlns:a16="http://schemas.microsoft.com/office/drawing/2014/main" id="{F0A024B5-3AF6-984A-0A8A-E9866155A33D}"/>
              </a:ext>
            </a:extLst>
          </p:cNvPr>
          <p:cNvSpPr/>
          <p:nvPr/>
        </p:nvSpPr>
        <p:spPr>
          <a:xfrm>
            <a:off x="7063991" y="1153620"/>
            <a:ext cx="4833201" cy="2889410"/>
          </a:xfrm>
          <a:prstGeom prst="roundRect">
            <a:avLst>
              <a:gd name="adj" fmla="val 3137"/>
            </a:avLst>
          </a:prstGeom>
          <a:solidFill>
            <a:srgbClr val="F4F6F8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2142E3E-EC81-D134-549B-E16107B7E676}"/>
              </a:ext>
            </a:extLst>
          </p:cNvPr>
          <p:cNvSpPr/>
          <p:nvPr/>
        </p:nvSpPr>
        <p:spPr>
          <a:xfrm>
            <a:off x="7063991" y="1153621"/>
            <a:ext cx="4833201" cy="454115"/>
          </a:xfrm>
          <a:prstGeom prst="rect">
            <a:avLst/>
          </a:prstGeom>
          <a:solidFill>
            <a:srgbClr val="0E7C7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18" name="Shape 3">
            <a:extLst>
              <a:ext uri="{FF2B5EF4-FFF2-40B4-BE49-F238E27FC236}">
                <a16:creationId xmlns:a16="http://schemas.microsoft.com/office/drawing/2014/main" id="{41244459-8D6D-EBE2-B446-6E8114A50A30}"/>
              </a:ext>
            </a:extLst>
          </p:cNvPr>
          <p:cNvSpPr/>
          <p:nvPr/>
        </p:nvSpPr>
        <p:spPr>
          <a:xfrm>
            <a:off x="7063991" y="4197086"/>
            <a:ext cx="4833201" cy="2331720"/>
          </a:xfrm>
          <a:prstGeom prst="roundRect">
            <a:avLst>
              <a:gd name="adj" fmla="val 3137"/>
            </a:avLst>
          </a:prstGeom>
          <a:solidFill>
            <a:srgbClr val="F4F6F8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DAC73-6F92-B896-A3E2-14E8BDBA624D}"/>
              </a:ext>
            </a:extLst>
          </p:cNvPr>
          <p:cNvSpPr/>
          <p:nvPr/>
        </p:nvSpPr>
        <p:spPr>
          <a:xfrm>
            <a:off x="7063991" y="4197086"/>
            <a:ext cx="4833201" cy="454115"/>
          </a:xfrm>
          <a:prstGeom prst="rect">
            <a:avLst/>
          </a:prstGeom>
          <a:solidFill>
            <a:srgbClr val="0D1B2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E1A5A9-2280-CDA0-9725-4169BBB4E11E}"/>
              </a:ext>
            </a:extLst>
          </p:cNvPr>
          <p:cNvSpPr txBox="1"/>
          <p:nvPr/>
        </p:nvSpPr>
        <p:spPr>
          <a:xfrm>
            <a:off x="7063991" y="1213163"/>
            <a:ext cx="44690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Findings from the Literature</a:t>
            </a:r>
            <a:endParaRPr lang="en-US" sz="180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36ADC-9056-47A7-5D14-924BADF761E6}"/>
              </a:ext>
            </a:extLst>
          </p:cNvPr>
          <p:cNvSpPr txBox="1"/>
          <p:nvPr/>
        </p:nvSpPr>
        <p:spPr>
          <a:xfrm>
            <a:off x="7063991" y="4197086"/>
            <a:ext cx="37314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</a:t>
            </a:r>
            <a:endParaRPr lang="en-US" sz="18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DA6915B-4B6E-7188-5D15-75ECFBFBBAE8}"/>
              </a:ext>
            </a:extLst>
          </p:cNvPr>
          <p:cNvSpPr txBox="1"/>
          <p:nvPr/>
        </p:nvSpPr>
        <p:spPr>
          <a:xfrm>
            <a:off x="7114232" y="1796261"/>
            <a:ext cx="43685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Prompt injection is recognised as a major risk for </a:t>
            </a:r>
          </a:p>
          <a:p>
            <a:pPr marL="0" indent="0">
              <a:buNone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LLM systems.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8CA10BF-6025-CE3D-589E-8D25ADEEE043}"/>
              </a:ext>
            </a:extLst>
          </p:cNvPr>
          <p:cNvSpPr txBox="1"/>
          <p:nvPr/>
        </p:nvSpPr>
        <p:spPr>
          <a:xfrm>
            <a:off x="7114232" y="2336716"/>
            <a:ext cx="4504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Direct and indirect prompt injection attacks have </a:t>
            </a:r>
          </a:p>
          <a:p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both been demonstrated in real-world systems.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96FC8DD-D772-7925-2935-6EB4C70907A5}"/>
              </a:ext>
            </a:extLst>
          </p:cNvPr>
          <p:cNvSpPr txBox="1"/>
          <p:nvPr/>
        </p:nvSpPr>
        <p:spPr>
          <a:xfrm>
            <a:off x="7114232" y="2877171"/>
            <a:ext cx="45041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RAG architectures increase the attack surface </a:t>
            </a:r>
          </a:p>
          <a:p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through retrieved content.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47C9506-FCCA-152C-8FE3-C0352C486ACC}"/>
              </a:ext>
            </a:extLst>
          </p:cNvPr>
          <p:cNvSpPr txBox="1"/>
          <p:nvPr/>
        </p:nvSpPr>
        <p:spPr>
          <a:xfrm>
            <a:off x="7110940" y="3369781"/>
            <a:ext cx="45946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No single security control can completely prevent prompt injection attacks.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1D8BDBD-A1E1-F078-A334-BFF8CD1BEB2C}"/>
              </a:ext>
            </a:extLst>
          </p:cNvPr>
          <p:cNvSpPr txBox="1"/>
          <p:nvPr/>
        </p:nvSpPr>
        <p:spPr>
          <a:xfrm>
            <a:off x="7063991" y="4832547"/>
            <a:ext cx="496388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Most studies focus on technical attacks and mitigations.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A90DDE2-1AB1-7164-BE5A-88541401CB67}"/>
              </a:ext>
            </a:extLst>
          </p:cNvPr>
          <p:cNvSpPr txBox="1"/>
          <p:nvPr/>
        </p:nvSpPr>
        <p:spPr>
          <a:xfrm>
            <a:off x="7063991" y="5219852"/>
            <a:ext cx="60943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discussion of governance, risk and compliance</a:t>
            </a:r>
          </a:p>
          <a:p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implications.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D7282B1-C1A5-F5F3-34F2-776E658856C2}"/>
              </a:ext>
            </a:extLst>
          </p:cNvPr>
          <p:cNvSpPr txBox="1"/>
          <p:nvPr/>
        </p:nvSpPr>
        <p:spPr>
          <a:xfrm>
            <a:off x="7110940" y="5775785"/>
            <a:ext cx="47862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Few studies evaluate attacks in realistic enterprise</a:t>
            </a:r>
          </a:p>
          <a:p>
            <a:r>
              <a:rPr lang="en-US" sz="1400">
                <a:solidFill>
                  <a:srgbClr val="1E29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environments.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Shape 20">
            <a:extLst>
              <a:ext uri="{FF2B5EF4-FFF2-40B4-BE49-F238E27FC236}">
                <a16:creationId xmlns:a16="http://schemas.microsoft.com/office/drawing/2014/main" id="{335FD7D7-6B00-7BB2-7789-34D19C7A2B7B}"/>
              </a:ext>
            </a:extLst>
          </p:cNvPr>
          <p:cNvSpPr/>
          <p:nvPr/>
        </p:nvSpPr>
        <p:spPr>
          <a:xfrm>
            <a:off x="2883877" y="6299005"/>
            <a:ext cx="3864824" cy="229801"/>
          </a:xfrm>
          <a:prstGeom prst="roundRect">
            <a:avLst>
              <a:gd name="adj" fmla="val 19231"/>
            </a:avLst>
          </a:prstGeom>
          <a:solidFill>
            <a:srgbClr val="EDE9FE"/>
          </a:solidFill>
          <a:ln w="12700">
            <a:solidFill>
              <a:srgbClr val="6A1B9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950E18A-C915-4481-D55A-6A0D1E844246}"/>
              </a:ext>
            </a:extLst>
          </p:cNvPr>
          <p:cNvSpPr txBox="1"/>
          <p:nvPr/>
        </p:nvSpPr>
        <p:spPr>
          <a:xfrm>
            <a:off x="2794674" y="6275405"/>
            <a:ext cx="401936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i="1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All sources available on Google Scholar / open access</a:t>
            </a:r>
            <a:endParaRPr lang="en-US" sz="12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157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EADDA-22C7-097C-AA1B-79295541F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0">
            <a:extLst>
              <a:ext uri="{FF2B5EF4-FFF2-40B4-BE49-F238E27FC236}">
                <a16:creationId xmlns:a16="http://schemas.microsoft.com/office/drawing/2014/main" id="{BEE420FD-05D9-28D2-A52A-3C7827CA5A7D}"/>
              </a:ext>
            </a:extLst>
          </p:cNvPr>
          <p:cNvSpPr/>
          <p:nvPr/>
        </p:nvSpPr>
        <p:spPr>
          <a:xfrm>
            <a:off x="0" y="0"/>
            <a:ext cx="12192000" cy="83089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8A985F-1956-EDF7-46D0-7620BDB6619A}"/>
              </a:ext>
            </a:extLst>
          </p:cNvPr>
          <p:cNvSpPr txBox="1"/>
          <p:nvPr/>
        </p:nvSpPr>
        <p:spPr>
          <a:xfrm>
            <a:off x="357097" y="214178"/>
            <a:ext cx="61009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Methodology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7E7DBCF6-D827-C2AB-46B2-82C5725F2EE6}"/>
              </a:ext>
            </a:extLst>
          </p:cNvPr>
          <p:cNvSpPr/>
          <p:nvPr/>
        </p:nvSpPr>
        <p:spPr>
          <a:xfrm>
            <a:off x="395749" y="1234426"/>
            <a:ext cx="1800000" cy="2954897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0E7C7B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0" name="Shape 11">
            <a:extLst>
              <a:ext uri="{FF2B5EF4-FFF2-40B4-BE49-F238E27FC236}">
                <a16:creationId xmlns:a16="http://schemas.microsoft.com/office/drawing/2014/main" id="{9F91CAAD-3F14-3504-5CE8-051C109D213A}"/>
              </a:ext>
            </a:extLst>
          </p:cNvPr>
          <p:cNvSpPr/>
          <p:nvPr/>
        </p:nvSpPr>
        <p:spPr>
          <a:xfrm>
            <a:off x="2336986" y="1230133"/>
            <a:ext cx="1800000" cy="2959190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C00000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4" name="Shape 20">
            <a:extLst>
              <a:ext uri="{FF2B5EF4-FFF2-40B4-BE49-F238E27FC236}">
                <a16:creationId xmlns:a16="http://schemas.microsoft.com/office/drawing/2014/main" id="{3ECAA3B4-26C4-1887-91A7-03B21AF6843A}"/>
              </a:ext>
            </a:extLst>
          </p:cNvPr>
          <p:cNvSpPr/>
          <p:nvPr/>
        </p:nvSpPr>
        <p:spPr>
          <a:xfrm>
            <a:off x="4267210" y="1230133"/>
            <a:ext cx="1800000" cy="2959192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7030A0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8" name="Shape 29">
            <a:extLst>
              <a:ext uri="{FF2B5EF4-FFF2-40B4-BE49-F238E27FC236}">
                <a16:creationId xmlns:a16="http://schemas.microsoft.com/office/drawing/2014/main" id="{E38FF648-9F33-D498-56A1-0C1A175B510E}"/>
              </a:ext>
            </a:extLst>
          </p:cNvPr>
          <p:cNvSpPr/>
          <p:nvPr/>
        </p:nvSpPr>
        <p:spPr>
          <a:xfrm>
            <a:off x="6192100" y="1230134"/>
            <a:ext cx="1800000" cy="2959191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2563A8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1" name="Shape 38">
            <a:extLst>
              <a:ext uri="{FF2B5EF4-FFF2-40B4-BE49-F238E27FC236}">
                <a16:creationId xmlns:a16="http://schemas.microsoft.com/office/drawing/2014/main" id="{E7BC4DDB-4558-B993-44B7-E1F96CAC3D0B}"/>
              </a:ext>
            </a:extLst>
          </p:cNvPr>
          <p:cNvSpPr/>
          <p:nvPr/>
        </p:nvSpPr>
        <p:spPr>
          <a:xfrm>
            <a:off x="8122324" y="1230132"/>
            <a:ext cx="1800000" cy="2959191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24" name="Shape 47">
            <a:extLst>
              <a:ext uri="{FF2B5EF4-FFF2-40B4-BE49-F238E27FC236}">
                <a16:creationId xmlns:a16="http://schemas.microsoft.com/office/drawing/2014/main" id="{99736099-273C-2DF2-3436-577C9FC636B6}"/>
              </a:ext>
            </a:extLst>
          </p:cNvPr>
          <p:cNvSpPr/>
          <p:nvPr/>
        </p:nvSpPr>
        <p:spPr>
          <a:xfrm>
            <a:off x="10052548" y="1230134"/>
            <a:ext cx="1800000" cy="2959189"/>
          </a:xfrm>
          <a:prstGeom prst="roundRect">
            <a:avLst>
              <a:gd name="adj" fmla="val 4979"/>
            </a:avLst>
          </a:prstGeom>
          <a:solidFill>
            <a:srgbClr val="FFFFFF"/>
          </a:solidFill>
          <a:ln w="12700">
            <a:solidFill>
              <a:srgbClr val="F9A825"/>
            </a:solidFill>
            <a:prstDash val="solid"/>
          </a:ln>
          <a:effectLst>
            <a:outerShdw blurRad="508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57" name="Shape 48">
            <a:extLst>
              <a:ext uri="{FF2B5EF4-FFF2-40B4-BE49-F238E27FC236}">
                <a16:creationId xmlns:a16="http://schemas.microsoft.com/office/drawing/2014/main" id="{E3736DB8-6ADC-48AE-5E9C-8FEC711CB60A}"/>
              </a:ext>
            </a:extLst>
          </p:cNvPr>
          <p:cNvSpPr/>
          <p:nvPr/>
        </p:nvSpPr>
        <p:spPr>
          <a:xfrm>
            <a:off x="10661315" y="1288384"/>
            <a:ext cx="493776" cy="493776"/>
          </a:xfrm>
          <a:prstGeom prst="ellipse">
            <a:avLst/>
          </a:prstGeom>
          <a:solidFill>
            <a:srgbClr val="F9A825"/>
          </a:solidFill>
          <a:ln w="12700">
            <a:solidFill>
              <a:srgbClr val="F9A825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59" name="Image 10" descr="preencoded.png">
            <a:extLst>
              <a:ext uri="{FF2B5EF4-FFF2-40B4-BE49-F238E27FC236}">
                <a16:creationId xmlns:a16="http://schemas.microsoft.com/office/drawing/2014/main" id="{1594A978-036F-3926-6711-647E1E78A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5323" y="1367293"/>
            <a:ext cx="365760" cy="365760"/>
          </a:xfrm>
          <a:prstGeom prst="rect">
            <a:avLst/>
          </a:prstGeom>
          <a:ln>
            <a:noFill/>
          </a:ln>
        </p:spPr>
      </p:pic>
      <p:sp>
        <p:nvSpPr>
          <p:cNvPr id="61" name="Shape 3">
            <a:extLst>
              <a:ext uri="{FF2B5EF4-FFF2-40B4-BE49-F238E27FC236}">
                <a16:creationId xmlns:a16="http://schemas.microsoft.com/office/drawing/2014/main" id="{B96365EB-2824-91D9-6106-66587153C070}"/>
              </a:ext>
            </a:extLst>
          </p:cNvPr>
          <p:cNvSpPr/>
          <p:nvPr/>
        </p:nvSpPr>
        <p:spPr>
          <a:xfrm>
            <a:off x="1036909" y="1343248"/>
            <a:ext cx="493776" cy="493776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63" name="Image 0" descr="preencoded.png">
            <a:extLst>
              <a:ext uri="{FF2B5EF4-FFF2-40B4-BE49-F238E27FC236}">
                <a16:creationId xmlns:a16="http://schemas.microsoft.com/office/drawing/2014/main" id="{BE5B9CD5-50CC-384A-8031-F3A01C088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869" y="1409897"/>
            <a:ext cx="365760" cy="365760"/>
          </a:xfrm>
          <a:prstGeom prst="rect">
            <a:avLst/>
          </a:prstGeom>
        </p:spPr>
      </p:pic>
      <p:sp>
        <p:nvSpPr>
          <p:cNvPr id="66" name="Shape 39">
            <a:extLst>
              <a:ext uri="{FF2B5EF4-FFF2-40B4-BE49-F238E27FC236}">
                <a16:creationId xmlns:a16="http://schemas.microsoft.com/office/drawing/2014/main" id="{B498CB7A-E1F4-A039-4E9F-0A6C555C2EFE}"/>
              </a:ext>
            </a:extLst>
          </p:cNvPr>
          <p:cNvSpPr/>
          <p:nvPr/>
        </p:nvSpPr>
        <p:spPr>
          <a:xfrm>
            <a:off x="8714775" y="1315816"/>
            <a:ext cx="493776" cy="493776"/>
          </a:xfrm>
          <a:prstGeom prst="ellipse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67" name="Image 8" descr="preencoded.png">
            <a:extLst>
              <a:ext uri="{FF2B5EF4-FFF2-40B4-BE49-F238E27FC236}">
                <a16:creationId xmlns:a16="http://schemas.microsoft.com/office/drawing/2014/main" id="{F9692B96-4A4A-0E50-78CA-E7AE680E4B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8783" y="1343248"/>
            <a:ext cx="365760" cy="365760"/>
          </a:xfrm>
          <a:prstGeom prst="rect">
            <a:avLst/>
          </a:prstGeom>
        </p:spPr>
      </p:pic>
      <p:sp>
        <p:nvSpPr>
          <p:cNvPr id="68" name="Shape 30">
            <a:extLst>
              <a:ext uri="{FF2B5EF4-FFF2-40B4-BE49-F238E27FC236}">
                <a16:creationId xmlns:a16="http://schemas.microsoft.com/office/drawing/2014/main" id="{299A55BC-1C68-CEE0-33A0-A0DB9AC48E63}"/>
              </a:ext>
            </a:extLst>
          </p:cNvPr>
          <p:cNvSpPr/>
          <p:nvPr/>
        </p:nvSpPr>
        <p:spPr>
          <a:xfrm>
            <a:off x="6756014" y="1303285"/>
            <a:ext cx="493776" cy="493776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69" name="Image 6" descr="preencoded.png">
            <a:extLst>
              <a:ext uri="{FF2B5EF4-FFF2-40B4-BE49-F238E27FC236}">
                <a16:creationId xmlns:a16="http://schemas.microsoft.com/office/drawing/2014/main" id="{39877303-930F-A1E1-F4B0-52BEBC2F75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0022" y="1367293"/>
            <a:ext cx="365760" cy="365760"/>
          </a:xfrm>
          <a:prstGeom prst="rect">
            <a:avLst/>
          </a:prstGeom>
        </p:spPr>
      </p:pic>
      <p:sp>
        <p:nvSpPr>
          <p:cNvPr id="70" name="Shape 21">
            <a:extLst>
              <a:ext uri="{FF2B5EF4-FFF2-40B4-BE49-F238E27FC236}">
                <a16:creationId xmlns:a16="http://schemas.microsoft.com/office/drawing/2014/main" id="{A08D84A7-73E8-D322-01D2-B60131782AD6}"/>
              </a:ext>
            </a:extLst>
          </p:cNvPr>
          <p:cNvSpPr/>
          <p:nvPr/>
        </p:nvSpPr>
        <p:spPr>
          <a:xfrm>
            <a:off x="4875128" y="1315816"/>
            <a:ext cx="493776" cy="493776"/>
          </a:xfrm>
          <a:prstGeom prst="ellipse">
            <a:avLst/>
          </a:prstGeom>
          <a:solidFill>
            <a:srgbClr val="7030A0"/>
          </a:solidFill>
          <a:ln w="12700">
            <a:solidFill>
              <a:srgbClr val="7030A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72" name="Shape 12">
            <a:extLst>
              <a:ext uri="{FF2B5EF4-FFF2-40B4-BE49-F238E27FC236}">
                <a16:creationId xmlns:a16="http://schemas.microsoft.com/office/drawing/2014/main" id="{D859C726-5E2B-CEB0-0958-3E78935BE6B1}"/>
              </a:ext>
            </a:extLst>
          </p:cNvPr>
          <p:cNvSpPr/>
          <p:nvPr/>
        </p:nvSpPr>
        <p:spPr>
          <a:xfrm>
            <a:off x="2977787" y="1315816"/>
            <a:ext cx="493776" cy="493776"/>
          </a:xfrm>
          <a:prstGeom prst="ellipse">
            <a:avLst/>
          </a:prstGeom>
          <a:solidFill>
            <a:srgbClr val="E53935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73" name="Image 2" descr="preencoded.png">
            <a:extLst>
              <a:ext uri="{FF2B5EF4-FFF2-40B4-BE49-F238E27FC236}">
                <a16:creationId xmlns:a16="http://schemas.microsoft.com/office/drawing/2014/main" id="{67CE9E5B-AEA1-B27F-9FF7-F453A885A4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1795" y="1379824"/>
            <a:ext cx="365760" cy="365760"/>
          </a:xfrm>
          <a:prstGeom prst="rect">
            <a:avLst/>
          </a:prstGeom>
        </p:spPr>
      </p:pic>
      <p:pic>
        <p:nvPicPr>
          <p:cNvPr id="75" name="Graphic 74" descr="Shield Tick with solid fill">
            <a:extLst>
              <a:ext uri="{FF2B5EF4-FFF2-40B4-BE49-F238E27FC236}">
                <a16:creationId xmlns:a16="http://schemas.microsoft.com/office/drawing/2014/main" id="{3FD40E2A-6945-CE06-83C1-8E878E4478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938416" y="1379104"/>
            <a:ext cx="367200" cy="367200"/>
          </a:xfrm>
          <a:prstGeom prst="rect">
            <a:avLst/>
          </a:prstGeom>
        </p:spPr>
      </p:pic>
      <p:sp>
        <p:nvSpPr>
          <p:cNvPr id="77" name="Shape 5">
            <a:extLst>
              <a:ext uri="{FF2B5EF4-FFF2-40B4-BE49-F238E27FC236}">
                <a16:creationId xmlns:a16="http://schemas.microsoft.com/office/drawing/2014/main" id="{942B6AA4-DB02-9BCC-EEEA-F9A3B304C5E2}"/>
              </a:ext>
            </a:extLst>
          </p:cNvPr>
          <p:cNvSpPr/>
          <p:nvPr/>
        </p:nvSpPr>
        <p:spPr>
          <a:xfrm>
            <a:off x="670909" y="2426300"/>
            <a:ext cx="1249680" cy="1828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79" name="Shape 14">
            <a:extLst>
              <a:ext uri="{FF2B5EF4-FFF2-40B4-BE49-F238E27FC236}">
                <a16:creationId xmlns:a16="http://schemas.microsoft.com/office/drawing/2014/main" id="{B056A6D1-4810-0CDD-797C-6FB54038F5AB}"/>
              </a:ext>
            </a:extLst>
          </p:cNvPr>
          <p:cNvSpPr/>
          <p:nvPr/>
        </p:nvSpPr>
        <p:spPr>
          <a:xfrm>
            <a:off x="2576644" y="2422727"/>
            <a:ext cx="1249680" cy="18288"/>
          </a:xfrm>
          <a:prstGeom prst="rect">
            <a:avLst/>
          </a:prstGeom>
          <a:solidFill>
            <a:srgbClr val="C00000"/>
          </a:solidFill>
          <a:ln w="12700">
            <a:solidFill>
              <a:srgbClr val="C0000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1" name="Shape 23">
            <a:extLst>
              <a:ext uri="{FF2B5EF4-FFF2-40B4-BE49-F238E27FC236}">
                <a16:creationId xmlns:a16="http://schemas.microsoft.com/office/drawing/2014/main" id="{57DFF9C1-10E1-38D1-59AF-18DF35DC2FF8}"/>
              </a:ext>
            </a:extLst>
          </p:cNvPr>
          <p:cNvSpPr/>
          <p:nvPr/>
        </p:nvSpPr>
        <p:spPr>
          <a:xfrm>
            <a:off x="4534196" y="2431871"/>
            <a:ext cx="1249680" cy="18288"/>
          </a:xfrm>
          <a:prstGeom prst="rect">
            <a:avLst/>
          </a:prstGeom>
          <a:solidFill>
            <a:srgbClr val="7030A0"/>
          </a:solidFill>
          <a:ln w="12700">
            <a:solidFill>
              <a:srgbClr val="7030A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3" name="Shape 32">
            <a:extLst>
              <a:ext uri="{FF2B5EF4-FFF2-40B4-BE49-F238E27FC236}">
                <a16:creationId xmlns:a16="http://schemas.microsoft.com/office/drawing/2014/main" id="{9B715884-BAF9-A5D8-36C2-446E166A1BBF}"/>
              </a:ext>
            </a:extLst>
          </p:cNvPr>
          <p:cNvSpPr/>
          <p:nvPr/>
        </p:nvSpPr>
        <p:spPr>
          <a:xfrm>
            <a:off x="6467260" y="2422727"/>
            <a:ext cx="1249680" cy="18288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5" name="Shape 41">
            <a:extLst>
              <a:ext uri="{FF2B5EF4-FFF2-40B4-BE49-F238E27FC236}">
                <a16:creationId xmlns:a16="http://schemas.microsoft.com/office/drawing/2014/main" id="{31BFC121-A712-C537-8279-395F22290564}"/>
              </a:ext>
            </a:extLst>
          </p:cNvPr>
          <p:cNvSpPr/>
          <p:nvPr/>
        </p:nvSpPr>
        <p:spPr>
          <a:xfrm>
            <a:off x="8397484" y="2422727"/>
            <a:ext cx="1249680" cy="18288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7" name="Shape 50">
            <a:extLst>
              <a:ext uri="{FF2B5EF4-FFF2-40B4-BE49-F238E27FC236}">
                <a16:creationId xmlns:a16="http://schemas.microsoft.com/office/drawing/2014/main" id="{5214A9BC-C882-1831-BFCE-FB1D9865D642}"/>
              </a:ext>
            </a:extLst>
          </p:cNvPr>
          <p:cNvSpPr/>
          <p:nvPr/>
        </p:nvSpPr>
        <p:spPr>
          <a:xfrm>
            <a:off x="10327708" y="2431871"/>
            <a:ext cx="1249680" cy="18288"/>
          </a:xfrm>
          <a:prstGeom prst="rect">
            <a:avLst/>
          </a:prstGeom>
          <a:solidFill>
            <a:srgbClr val="F9A825"/>
          </a:solidFill>
          <a:ln w="12700">
            <a:solidFill>
              <a:srgbClr val="F9A825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9" name="Text 4">
            <a:extLst>
              <a:ext uri="{FF2B5EF4-FFF2-40B4-BE49-F238E27FC236}">
                <a16:creationId xmlns:a16="http://schemas.microsoft.com/office/drawing/2014/main" id="{08BBC06A-EC1E-615C-8262-B8132A54ACF9}"/>
              </a:ext>
            </a:extLst>
          </p:cNvPr>
          <p:cNvSpPr/>
          <p:nvPr/>
        </p:nvSpPr>
        <p:spPr>
          <a:xfrm>
            <a:off x="561181" y="2008267"/>
            <a:ext cx="14691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BUILD</a:t>
            </a:r>
            <a:endParaRPr lang="en-US" sz="1600">
              <a:solidFill>
                <a:srgbClr val="0E7C7B"/>
              </a:solidFill>
            </a:endParaRPr>
          </a:p>
        </p:txBody>
      </p:sp>
      <p:sp>
        <p:nvSpPr>
          <p:cNvPr id="91" name="Text 13">
            <a:extLst>
              <a:ext uri="{FF2B5EF4-FFF2-40B4-BE49-F238E27FC236}">
                <a16:creationId xmlns:a16="http://schemas.microsoft.com/office/drawing/2014/main" id="{FED1AA70-89DD-7BF8-5414-4C5EBC2D479F}"/>
              </a:ext>
            </a:extLst>
          </p:cNvPr>
          <p:cNvSpPr/>
          <p:nvPr/>
        </p:nvSpPr>
        <p:spPr>
          <a:xfrm>
            <a:off x="2502418" y="1994321"/>
            <a:ext cx="14691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E539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ATTACK</a:t>
            </a:r>
            <a:endParaRPr lang="en-US" sz="1600"/>
          </a:p>
        </p:txBody>
      </p:sp>
      <p:sp>
        <p:nvSpPr>
          <p:cNvPr id="93" name="Text 22">
            <a:extLst>
              <a:ext uri="{FF2B5EF4-FFF2-40B4-BE49-F238E27FC236}">
                <a16:creationId xmlns:a16="http://schemas.microsoft.com/office/drawing/2014/main" id="{1BBF10C4-7FFF-3CF1-93FD-BC50DA5AA098}"/>
              </a:ext>
            </a:extLst>
          </p:cNvPr>
          <p:cNvSpPr/>
          <p:nvPr/>
        </p:nvSpPr>
        <p:spPr>
          <a:xfrm>
            <a:off x="4387448" y="2008267"/>
            <a:ext cx="1469136" cy="292608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703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DEFEND</a:t>
            </a:r>
            <a:endParaRPr lang="en-US" sz="1600">
              <a:solidFill>
                <a:srgbClr val="7030A0"/>
              </a:solidFill>
            </a:endParaRPr>
          </a:p>
        </p:txBody>
      </p:sp>
      <p:sp>
        <p:nvSpPr>
          <p:cNvPr id="95" name="Text 31">
            <a:extLst>
              <a:ext uri="{FF2B5EF4-FFF2-40B4-BE49-F238E27FC236}">
                <a16:creationId xmlns:a16="http://schemas.microsoft.com/office/drawing/2014/main" id="{CDB806F4-AFD0-6947-0292-EB28BD7054CB}"/>
              </a:ext>
            </a:extLst>
          </p:cNvPr>
          <p:cNvSpPr/>
          <p:nvPr/>
        </p:nvSpPr>
        <p:spPr>
          <a:xfrm>
            <a:off x="6357532" y="2012380"/>
            <a:ext cx="1469136" cy="29260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EVALUATE</a:t>
            </a:r>
            <a:endParaRPr lang="en-US" sz="1600">
              <a:solidFill>
                <a:srgbClr val="2563A8"/>
              </a:solidFill>
            </a:endParaRPr>
          </a:p>
        </p:txBody>
      </p:sp>
      <p:sp>
        <p:nvSpPr>
          <p:cNvPr id="97" name="Text 40">
            <a:extLst>
              <a:ext uri="{FF2B5EF4-FFF2-40B4-BE49-F238E27FC236}">
                <a16:creationId xmlns:a16="http://schemas.microsoft.com/office/drawing/2014/main" id="{B1D51DC4-2182-85FE-8CDB-0F36B73D3472}"/>
              </a:ext>
            </a:extLst>
          </p:cNvPr>
          <p:cNvSpPr/>
          <p:nvPr/>
        </p:nvSpPr>
        <p:spPr>
          <a:xfrm>
            <a:off x="8287756" y="2008267"/>
            <a:ext cx="14691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ANALYSE</a:t>
            </a:r>
            <a:endParaRPr lang="en-US" sz="1600">
              <a:solidFill>
                <a:srgbClr val="2E7D32"/>
              </a:solidFill>
            </a:endParaRPr>
          </a:p>
        </p:txBody>
      </p:sp>
      <p:sp>
        <p:nvSpPr>
          <p:cNvPr id="99" name="Text 49">
            <a:extLst>
              <a:ext uri="{FF2B5EF4-FFF2-40B4-BE49-F238E27FC236}">
                <a16:creationId xmlns:a16="http://schemas.microsoft.com/office/drawing/2014/main" id="{CFDE8B0C-B8A2-5829-1E88-8C03EB18FF33}"/>
              </a:ext>
            </a:extLst>
          </p:cNvPr>
          <p:cNvSpPr/>
          <p:nvPr/>
        </p:nvSpPr>
        <p:spPr>
          <a:xfrm>
            <a:off x="10189573" y="2026555"/>
            <a:ext cx="1606678" cy="26037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F9A82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RECOMMEND</a:t>
            </a:r>
            <a:endParaRPr lang="en-US" sz="1600"/>
          </a:p>
        </p:txBody>
      </p: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F31384B2-1E8A-31EF-B3AA-B65B657B886E}"/>
              </a:ext>
            </a:extLst>
          </p:cNvPr>
          <p:cNvCxnSpPr>
            <a:cxnSpLocks/>
            <a:stCxn id="6" idx="3"/>
            <a:endCxn id="10" idx="1"/>
          </p:cNvCxnSpPr>
          <p:nvPr/>
        </p:nvCxnSpPr>
        <p:spPr>
          <a:xfrm flipV="1">
            <a:off x="2195749" y="2709728"/>
            <a:ext cx="141237" cy="2147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D47342EF-D01C-024D-0975-94C0DA567A50}"/>
              </a:ext>
            </a:extLst>
          </p:cNvPr>
          <p:cNvCxnSpPr>
            <a:cxnSpLocks/>
            <a:stCxn id="10" idx="3"/>
            <a:endCxn id="14" idx="1"/>
          </p:cNvCxnSpPr>
          <p:nvPr/>
        </p:nvCxnSpPr>
        <p:spPr>
          <a:xfrm>
            <a:off x="4136986" y="2709728"/>
            <a:ext cx="130224" cy="1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5F7A60CF-5FA1-DD58-A744-F05146358447}"/>
              </a:ext>
            </a:extLst>
          </p:cNvPr>
          <p:cNvCxnSpPr>
            <a:cxnSpLocks/>
            <a:stCxn id="14" idx="3"/>
            <a:endCxn id="18" idx="1"/>
          </p:cNvCxnSpPr>
          <p:nvPr/>
        </p:nvCxnSpPr>
        <p:spPr>
          <a:xfrm>
            <a:off x="6067210" y="2709729"/>
            <a:ext cx="124890" cy="1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03D9A473-C553-93DD-D4A5-4ADA26FA2834}"/>
              </a:ext>
            </a:extLst>
          </p:cNvPr>
          <p:cNvCxnSpPr>
            <a:cxnSpLocks/>
            <a:stCxn id="18" idx="3"/>
            <a:endCxn id="21" idx="1"/>
          </p:cNvCxnSpPr>
          <p:nvPr/>
        </p:nvCxnSpPr>
        <p:spPr>
          <a:xfrm flipV="1">
            <a:off x="7992100" y="2709728"/>
            <a:ext cx="130224" cy="2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>
            <a:extLst>
              <a:ext uri="{FF2B5EF4-FFF2-40B4-BE49-F238E27FC236}">
                <a16:creationId xmlns:a16="http://schemas.microsoft.com/office/drawing/2014/main" id="{1B675568-7513-6679-043C-8D3B5C3FAC9C}"/>
              </a:ext>
            </a:extLst>
          </p:cNvPr>
          <p:cNvCxnSpPr>
            <a:cxnSpLocks/>
            <a:stCxn id="21" idx="3"/>
            <a:endCxn id="24" idx="1"/>
          </p:cNvCxnSpPr>
          <p:nvPr/>
        </p:nvCxnSpPr>
        <p:spPr>
          <a:xfrm>
            <a:off x="9922324" y="2709728"/>
            <a:ext cx="130224" cy="1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3" name="TextBox 122">
            <a:extLst>
              <a:ext uri="{FF2B5EF4-FFF2-40B4-BE49-F238E27FC236}">
                <a16:creationId xmlns:a16="http://schemas.microsoft.com/office/drawing/2014/main" id="{F0DE1651-A5EF-4326-81BC-71B9076A7B29}"/>
              </a:ext>
            </a:extLst>
          </p:cNvPr>
          <p:cNvSpPr txBox="1"/>
          <p:nvPr/>
        </p:nvSpPr>
        <p:spPr>
          <a:xfrm>
            <a:off x="388540" y="2687613"/>
            <a:ext cx="177965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Database &amp; RBAC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Audit Logging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AI Assistant</a:t>
            </a:r>
            <a:endParaRPr lang="ro-RO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E0178F41-ACCF-4222-530F-494998A4D4CD}"/>
              </a:ext>
            </a:extLst>
          </p:cNvPr>
          <p:cNvSpPr txBox="1"/>
          <p:nvPr/>
        </p:nvSpPr>
        <p:spPr>
          <a:xfrm>
            <a:off x="2344195" y="2602817"/>
            <a:ext cx="175261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Direct Prompt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Injection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RAG Pipeline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Indirect Injection 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Testing</a:t>
            </a:r>
            <a:endParaRPr lang="ro-RO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6C21679B-667B-F9C4-83F4-C4F366115B20}"/>
              </a:ext>
            </a:extLst>
          </p:cNvPr>
          <p:cNvSpPr txBox="1"/>
          <p:nvPr/>
        </p:nvSpPr>
        <p:spPr>
          <a:xfrm>
            <a:off x="4256231" y="2588887"/>
            <a:ext cx="191268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Layered LLM    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Firewall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Input Sanitisation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Keyword Filtering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Prompt Isolation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Output Filtering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Access Verification</a:t>
            </a:r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0035EF03-3D23-1119-2418-8726B657D27F}"/>
              </a:ext>
            </a:extLst>
          </p:cNvPr>
          <p:cNvSpPr txBox="1"/>
          <p:nvPr/>
        </p:nvSpPr>
        <p:spPr>
          <a:xfrm>
            <a:off x="6208061" y="2560845"/>
            <a:ext cx="1673150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Baseline Testing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Protected Testing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Attack Success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Rate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Detection Rate</a:t>
            </a:r>
            <a:endParaRPr lang="ro-RO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43A154D9-FF94-157C-0121-D318C1E5C396}"/>
              </a:ext>
            </a:extLst>
          </p:cNvPr>
          <p:cNvSpPr txBox="1"/>
          <p:nvPr/>
        </p:nvSpPr>
        <p:spPr>
          <a:xfrm>
            <a:off x="8133337" y="2602817"/>
            <a:ext cx="1659172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Risk Assessment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GDPR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ISO 27001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NIST AI RMF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EU AI Act</a:t>
            </a:r>
            <a:endParaRPr lang="ro-RO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C1C6017B-31B2-6D63-4139-0197CFA2512C}"/>
              </a:ext>
            </a:extLst>
          </p:cNvPr>
          <p:cNvSpPr txBox="1"/>
          <p:nvPr/>
        </p:nvSpPr>
        <p:spPr>
          <a:xfrm>
            <a:off x="10063561" y="2529475"/>
            <a:ext cx="19281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Security  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Improvements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Governance 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Controls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- Compliance 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Recommendations</a:t>
            </a:r>
            <a:endParaRPr lang="ro-RO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C3DDFF9-2F00-95C5-09BB-A4EB6344B62B}"/>
              </a:ext>
            </a:extLst>
          </p:cNvPr>
          <p:cNvSpPr txBox="1"/>
          <p:nvPr/>
        </p:nvSpPr>
        <p:spPr>
          <a:xfrm>
            <a:off x="3060604" y="5077401"/>
            <a:ext cx="734726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VS Code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– Lightweight and popular development environment.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Python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– Standard language for AI.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SQLite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– Simple, Transparent, ideal for a sandbox environment.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Groq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 API (Llama 3.3 70b)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– Free, and powerful enough for realistic testing.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RAG Pipeline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– Reflects modern enterprise implementations.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LLM Firewall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– Central component for evaluating attack mitigation.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ro-RO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815FE09-20B2-3485-1CAA-03FB92FC5FD9}"/>
              </a:ext>
            </a:extLst>
          </p:cNvPr>
          <p:cNvSpPr txBox="1"/>
          <p:nvPr/>
        </p:nvSpPr>
        <p:spPr>
          <a:xfrm>
            <a:off x="2803978" y="4588561"/>
            <a:ext cx="506799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 / Technology  and Why Chosen?</a:t>
            </a:r>
            <a:endParaRPr lang="ro-RO" b="1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2F7EDA1C-0435-B6D8-51CE-9E19251EF58E}"/>
              </a:ext>
            </a:extLst>
          </p:cNvPr>
          <p:cNvCxnSpPr>
            <a:cxnSpLocks/>
          </p:cNvCxnSpPr>
          <p:nvPr/>
        </p:nvCxnSpPr>
        <p:spPr>
          <a:xfrm>
            <a:off x="2957759" y="5323943"/>
            <a:ext cx="0" cy="1120877"/>
          </a:xfrm>
          <a:prstGeom prst="line">
            <a:avLst/>
          </a:prstGeom>
          <a:ln w="57150">
            <a:solidFill>
              <a:srgbClr val="0D1B2A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8872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BB9E9-D9F9-1C10-E089-44242E5D2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0">
            <a:extLst>
              <a:ext uri="{FF2B5EF4-FFF2-40B4-BE49-F238E27FC236}">
                <a16:creationId xmlns:a16="http://schemas.microsoft.com/office/drawing/2014/main" id="{7310C93B-5D66-AF1A-03ED-61113F59FAB6}"/>
              </a:ext>
            </a:extLst>
          </p:cNvPr>
          <p:cNvSpPr/>
          <p:nvPr/>
        </p:nvSpPr>
        <p:spPr>
          <a:xfrm>
            <a:off x="0" y="0"/>
            <a:ext cx="12192000" cy="54077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10DE3-3131-6AA9-4301-9839456CD496}"/>
              </a:ext>
            </a:extLst>
          </p:cNvPr>
          <p:cNvSpPr txBox="1"/>
          <p:nvPr/>
        </p:nvSpPr>
        <p:spPr>
          <a:xfrm>
            <a:off x="0" y="85721"/>
            <a:ext cx="92718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Enterprise AI Security Sandbox  –  System Architecture &amp; Attack Flows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83915BF3-26C3-5227-9E8F-707BE2858D2C}"/>
              </a:ext>
            </a:extLst>
          </p:cNvPr>
          <p:cNvSpPr/>
          <p:nvPr/>
        </p:nvSpPr>
        <p:spPr>
          <a:xfrm>
            <a:off x="533399" y="626495"/>
            <a:ext cx="12390305" cy="466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AI Security Sandbox  –  System Architecture &amp; Attack Flows</a:t>
            </a:r>
            <a:endParaRPr lang="en-US" sz="1450"/>
          </a:p>
        </p:txBody>
      </p:sp>
      <p:sp>
        <p:nvSpPr>
          <p:cNvPr id="3" name="Shape 45">
            <a:extLst>
              <a:ext uri="{FF2B5EF4-FFF2-40B4-BE49-F238E27FC236}">
                <a16:creationId xmlns:a16="http://schemas.microsoft.com/office/drawing/2014/main" id="{CFB73F76-A16A-3D12-81BF-4A022765DDCB}"/>
              </a:ext>
            </a:extLst>
          </p:cNvPr>
          <p:cNvSpPr/>
          <p:nvPr/>
        </p:nvSpPr>
        <p:spPr>
          <a:xfrm flipH="1">
            <a:off x="6095999" y="1102351"/>
            <a:ext cx="1" cy="5199836"/>
          </a:xfrm>
          <a:prstGeom prst="line">
            <a:avLst/>
          </a:prstGeom>
          <a:noFill/>
          <a:ln w="12700">
            <a:solidFill>
              <a:schemeClr val="bg1">
                <a:lumMod val="50000"/>
              </a:schemeClr>
            </a:solidFill>
            <a:prstDash val="dash"/>
          </a:ln>
        </p:spPr>
        <p:txBody>
          <a:bodyPr/>
          <a:lstStyle/>
          <a:p>
            <a:endParaRPr lang="ro-RO"/>
          </a:p>
        </p:txBody>
      </p:sp>
      <p:sp>
        <p:nvSpPr>
          <p:cNvPr id="15" name="Shape 4">
            <a:extLst>
              <a:ext uri="{FF2B5EF4-FFF2-40B4-BE49-F238E27FC236}">
                <a16:creationId xmlns:a16="http://schemas.microsoft.com/office/drawing/2014/main" id="{E8D0F2FF-D20B-4E5A-5508-EC5F11220804}"/>
              </a:ext>
            </a:extLst>
          </p:cNvPr>
          <p:cNvSpPr/>
          <p:nvPr/>
        </p:nvSpPr>
        <p:spPr>
          <a:xfrm>
            <a:off x="1141519" y="1511380"/>
            <a:ext cx="3657600" cy="400168"/>
          </a:xfrm>
          <a:prstGeom prst="roundRect">
            <a:avLst>
              <a:gd name="adj" fmla="val 1190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BED103D4-7E20-3CF1-1179-20BA252D5130}"/>
              </a:ext>
            </a:extLst>
          </p:cNvPr>
          <p:cNvSpPr/>
          <p:nvPr/>
        </p:nvSpPr>
        <p:spPr>
          <a:xfrm>
            <a:off x="1144859" y="3037846"/>
            <a:ext cx="3657600" cy="774000"/>
          </a:xfrm>
          <a:prstGeom prst="roundRect">
            <a:avLst>
              <a:gd name="adj" fmla="val 806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27" name="Shape 10">
            <a:extLst>
              <a:ext uri="{FF2B5EF4-FFF2-40B4-BE49-F238E27FC236}">
                <a16:creationId xmlns:a16="http://schemas.microsoft.com/office/drawing/2014/main" id="{F8B3F3ED-E618-3B10-4DD2-567FDAFB3F73}"/>
              </a:ext>
            </a:extLst>
          </p:cNvPr>
          <p:cNvSpPr/>
          <p:nvPr/>
        </p:nvSpPr>
        <p:spPr>
          <a:xfrm>
            <a:off x="1144859" y="3987995"/>
            <a:ext cx="3657600" cy="774000"/>
          </a:xfrm>
          <a:prstGeom prst="roundRect">
            <a:avLst>
              <a:gd name="adj" fmla="val 1190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31" name="Shape 12">
            <a:extLst>
              <a:ext uri="{FF2B5EF4-FFF2-40B4-BE49-F238E27FC236}">
                <a16:creationId xmlns:a16="http://schemas.microsoft.com/office/drawing/2014/main" id="{B528E091-2774-2D67-F7EA-FFC45BC5BDA7}"/>
              </a:ext>
            </a:extLst>
          </p:cNvPr>
          <p:cNvSpPr/>
          <p:nvPr/>
        </p:nvSpPr>
        <p:spPr>
          <a:xfrm>
            <a:off x="1144859" y="4938144"/>
            <a:ext cx="3657600" cy="774000"/>
          </a:xfrm>
          <a:prstGeom prst="roundRect">
            <a:avLst>
              <a:gd name="adj" fmla="val 806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35" name="Shape 14">
            <a:extLst>
              <a:ext uri="{FF2B5EF4-FFF2-40B4-BE49-F238E27FC236}">
                <a16:creationId xmlns:a16="http://schemas.microsoft.com/office/drawing/2014/main" id="{31F6F3FD-6FD6-A195-850E-B9B633741EB5}"/>
              </a:ext>
            </a:extLst>
          </p:cNvPr>
          <p:cNvSpPr/>
          <p:nvPr/>
        </p:nvSpPr>
        <p:spPr>
          <a:xfrm>
            <a:off x="1141550" y="5876791"/>
            <a:ext cx="3657600" cy="493213"/>
          </a:xfrm>
          <a:prstGeom prst="roundRect">
            <a:avLst>
              <a:gd name="adj" fmla="val 1190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42" name="Shape 2">
            <a:extLst>
              <a:ext uri="{FF2B5EF4-FFF2-40B4-BE49-F238E27FC236}">
                <a16:creationId xmlns:a16="http://schemas.microsoft.com/office/drawing/2014/main" id="{1F653341-A282-48CC-87D6-B54A4DF20883}"/>
              </a:ext>
            </a:extLst>
          </p:cNvPr>
          <p:cNvSpPr/>
          <p:nvPr/>
        </p:nvSpPr>
        <p:spPr>
          <a:xfrm>
            <a:off x="1122073" y="1045180"/>
            <a:ext cx="3749040" cy="347472"/>
          </a:xfrm>
          <a:prstGeom prst="rect">
            <a:avLst/>
          </a:prstGeom>
          <a:solidFill>
            <a:srgbClr val="0D6E6E"/>
          </a:solidFill>
          <a:ln w="12700">
            <a:solidFill>
              <a:srgbClr val="0D6E6E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93C1177-42A4-9059-927C-1057CE970F61}"/>
              </a:ext>
            </a:extLst>
          </p:cNvPr>
          <p:cNvSpPr txBox="1"/>
          <p:nvPr/>
        </p:nvSpPr>
        <p:spPr>
          <a:xfrm>
            <a:off x="1452317" y="1075731"/>
            <a:ext cx="3008671" cy="316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NORMAL REQUEST FLOW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A42B3D0-12E4-7F2D-14C8-B3276B82A8F9}"/>
              </a:ext>
            </a:extLst>
          </p:cNvPr>
          <p:cNvSpPr txBox="1"/>
          <p:nvPr/>
        </p:nvSpPr>
        <p:spPr>
          <a:xfrm>
            <a:off x="2235064" y="1564902"/>
            <a:ext cx="13617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 Input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Shape 6">
            <a:extLst>
              <a:ext uri="{FF2B5EF4-FFF2-40B4-BE49-F238E27FC236}">
                <a16:creationId xmlns:a16="http://schemas.microsoft.com/office/drawing/2014/main" id="{24367DEC-9E9A-E92D-5577-808ECF369A7D}"/>
              </a:ext>
            </a:extLst>
          </p:cNvPr>
          <p:cNvSpPr/>
          <p:nvPr/>
        </p:nvSpPr>
        <p:spPr>
          <a:xfrm>
            <a:off x="1137420" y="2078126"/>
            <a:ext cx="3657600" cy="772068"/>
          </a:xfrm>
          <a:prstGeom prst="roundRect">
            <a:avLst>
              <a:gd name="adj" fmla="val 806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139960C-C2A3-D566-B885-3C0413E0C085}"/>
              </a:ext>
            </a:extLst>
          </p:cNvPr>
          <p:cNvSpPr txBox="1"/>
          <p:nvPr/>
        </p:nvSpPr>
        <p:spPr>
          <a:xfrm>
            <a:off x="1398240" y="2110437"/>
            <a:ext cx="30627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LLM Firewall: Layers 1 - 4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00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(Input Sanitisation, Keyword Filter,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00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Prompt Isolation, Intent Validation)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7CE9423-4B9A-64AA-1546-F6B3F1F921DE}"/>
              </a:ext>
            </a:extLst>
          </p:cNvPr>
          <p:cNvSpPr txBox="1"/>
          <p:nvPr/>
        </p:nvSpPr>
        <p:spPr>
          <a:xfrm>
            <a:off x="395700" y="3048891"/>
            <a:ext cx="42337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RAG Pipeline</a:t>
            </a:r>
          </a:p>
          <a:p>
            <a:pPr algn="ctr"/>
            <a:r>
              <a:rPr lang="fr-FR" sz="1200">
                <a:latin typeface="Arial" panose="020B0604020202020204" pitchFamily="34" charset="0"/>
                <a:cs typeface="Arial" panose="020B0604020202020204" pitchFamily="34" charset="0"/>
              </a:rPr>
              <a:t>                        Retrieves relevant enterprise documents</a:t>
            </a:r>
          </a:p>
          <a:p>
            <a:pPr marL="0" indent="0" algn="ctr">
              <a:buNone/>
            </a:pPr>
            <a:r>
              <a:rPr lang="en-US" sz="1200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Verifies document access using RBAC           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0E3040B-4402-2C13-1F94-25868FDCBB46}"/>
              </a:ext>
            </a:extLst>
          </p:cNvPr>
          <p:cNvSpPr txBox="1"/>
          <p:nvPr/>
        </p:nvSpPr>
        <p:spPr>
          <a:xfrm>
            <a:off x="1969403" y="4225047"/>
            <a:ext cx="197449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Llama 3.3 70B  via Groq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93BA8A4-DF1C-308B-B840-B5AC3E6B295F}"/>
              </a:ext>
            </a:extLst>
          </p:cNvPr>
          <p:cNvSpPr txBox="1"/>
          <p:nvPr/>
        </p:nvSpPr>
        <p:spPr>
          <a:xfrm>
            <a:off x="1591388" y="5076187"/>
            <a:ext cx="26280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LLM Firewall: Layers 5 - 6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00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(Output Filter, Access Verification)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336CCCAC-690C-1558-4C35-A9F2762A2C83}"/>
              </a:ext>
            </a:extLst>
          </p:cNvPr>
          <p:cNvSpPr txBox="1"/>
          <p:nvPr/>
        </p:nvSpPr>
        <p:spPr>
          <a:xfrm>
            <a:off x="1372750" y="5993415"/>
            <a:ext cx="32476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Authorised Response Delivered to User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F0D88EFE-2C98-C7FC-EA31-2234633A50BC}"/>
              </a:ext>
            </a:extLst>
          </p:cNvPr>
          <p:cNvCxnSpPr>
            <a:stCxn id="15" idx="2"/>
            <a:endCxn id="49" idx="0"/>
          </p:cNvCxnSpPr>
          <p:nvPr/>
        </p:nvCxnSpPr>
        <p:spPr>
          <a:xfrm flipH="1">
            <a:off x="2966220" y="1911548"/>
            <a:ext cx="4099" cy="1665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560CE839-0848-2CC1-837C-52CB84E884BC}"/>
              </a:ext>
            </a:extLst>
          </p:cNvPr>
          <p:cNvCxnSpPr>
            <a:cxnSpLocks/>
            <a:stCxn id="49" idx="2"/>
            <a:endCxn id="23" idx="0"/>
          </p:cNvCxnSpPr>
          <p:nvPr/>
        </p:nvCxnSpPr>
        <p:spPr>
          <a:xfrm>
            <a:off x="2966220" y="2850194"/>
            <a:ext cx="7439" cy="18765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5DD5E02E-E09F-EF31-438C-9F110FF9EAAF}"/>
              </a:ext>
            </a:extLst>
          </p:cNvPr>
          <p:cNvCxnSpPr>
            <a:stCxn id="23" idx="2"/>
            <a:endCxn id="27" idx="0"/>
          </p:cNvCxnSpPr>
          <p:nvPr/>
        </p:nvCxnSpPr>
        <p:spPr>
          <a:xfrm>
            <a:off x="2973659" y="3811846"/>
            <a:ext cx="0" cy="1761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21F01EA3-4E19-F585-5642-822C00C8C332}"/>
              </a:ext>
            </a:extLst>
          </p:cNvPr>
          <p:cNvCxnSpPr>
            <a:stCxn id="27" idx="2"/>
            <a:endCxn id="31" idx="0"/>
          </p:cNvCxnSpPr>
          <p:nvPr/>
        </p:nvCxnSpPr>
        <p:spPr>
          <a:xfrm>
            <a:off x="2973659" y="4761995"/>
            <a:ext cx="0" cy="1761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63B786D8-F379-FB75-E3B5-7B1A6045DAFC}"/>
              </a:ext>
            </a:extLst>
          </p:cNvPr>
          <p:cNvCxnSpPr>
            <a:cxnSpLocks/>
            <a:stCxn id="31" idx="2"/>
            <a:endCxn id="35" idx="0"/>
          </p:cNvCxnSpPr>
          <p:nvPr/>
        </p:nvCxnSpPr>
        <p:spPr>
          <a:xfrm flipH="1">
            <a:off x="2970350" y="5712144"/>
            <a:ext cx="3309" cy="1646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6" name="Shape 21">
            <a:extLst>
              <a:ext uri="{FF2B5EF4-FFF2-40B4-BE49-F238E27FC236}">
                <a16:creationId xmlns:a16="http://schemas.microsoft.com/office/drawing/2014/main" id="{F87C6D05-759E-DA80-48EF-E2354BF31DCD}"/>
              </a:ext>
            </a:extLst>
          </p:cNvPr>
          <p:cNvSpPr/>
          <p:nvPr/>
        </p:nvSpPr>
        <p:spPr>
          <a:xfrm>
            <a:off x="7187673" y="1095154"/>
            <a:ext cx="4003907" cy="347472"/>
          </a:xfrm>
          <a:prstGeom prst="rect">
            <a:avLst/>
          </a:prstGeom>
          <a:solidFill>
            <a:srgbClr val="B91C1C"/>
          </a:solidFill>
          <a:ln w="12700">
            <a:solidFill>
              <a:srgbClr val="B91C1C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78" name="Shape 23">
            <a:extLst>
              <a:ext uri="{FF2B5EF4-FFF2-40B4-BE49-F238E27FC236}">
                <a16:creationId xmlns:a16="http://schemas.microsoft.com/office/drawing/2014/main" id="{A34CD61B-1935-82AC-E64D-9E4166A951A0}"/>
              </a:ext>
            </a:extLst>
          </p:cNvPr>
          <p:cNvSpPr/>
          <p:nvPr/>
        </p:nvSpPr>
        <p:spPr>
          <a:xfrm>
            <a:off x="7187668" y="1628558"/>
            <a:ext cx="1581484" cy="326714"/>
          </a:xfrm>
          <a:prstGeom prst="roundRect">
            <a:avLst>
              <a:gd name="adj" fmla="val 11905"/>
            </a:avLst>
          </a:prstGeom>
          <a:solidFill>
            <a:srgbClr val="FEE2E2"/>
          </a:solidFill>
          <a:ln w="12700">
            <a:solidFill>
              <a:srgbClr val="B91C1C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80" name="Shape 25">
            <a:extLst>
              <a:ext uri="{FF2B5EF4-FFF2-40B4-BE49-F238E27FC236}">
                <a16:creationId xmlns:a16="http://schemas.microsoft.com/office/drawing/2014/main" id="{A56E4E95-03D2-88AC-EE31-49BF95DDC38A}"/>
              </a:ext>
            </a:extLst>
          </p:cNvPr>
          <p:cNvSpPr/>
          <p:nvPr/>
        </p:nvSpPr>
        <p:spPr>
          <a:xfrm>
            <a:off x="9258452" y="1564902"/>
            <a:ext cx="1933131" cy="415021"/>
          </a:xfrm>
          <a:prstGeom prst="roundRect">
            <a:avLst>
              <a:gd name="adj" fmla="val 11905"/>
            </a:avLst>
          </a:prstGeom>
          <a:solidFill>
            <a:srgbClr val="FEE2E2"/>
          </a:solidFill>
          <a:ln w="12700">
            <a:solidFill>
              <a:srgbClr val="B91C1C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83" name="Shape 27">
            <a:extLst>
              <a:ext uri="{FF2B5EF4-FFF2-40B4-BE49-F238E27FC236}">
                <a16:creationId xmlns:a16="http://schemas.microsoft.com/office/drawing/2014/main" id="{0E507EAC-501F-37DB-1308-A61CA87E01E4}"/>
              </a:ext>
            </a:extLst>
          </p:cNvPr>
          <p:cNvSpPr/>
          <p:nvPr/>
        </p:nvSpPr>
        <p:spPr>
          <a:xfrm>
            <a:off x="8769152" y="1813211"/>
            <a:ext cx="490352" cy="2259"/>
          </a:xfrm>
          <a:prstGeom prst="line">
            <a:avLst/>
          </a:prstGeom>
          <a:noFill/>
          <a:ln w="19050">
            <a:solidFill>
              <a:srgbClr val="B91C1C"/>
            </a:solidFill>
            <a:prstDash val="solid"/>
            <a:tailEnd type="triangle"/>
          </a:ln>
        </p:spPr>
        <p:txBody>
          <a:bodyPr/>
          <a:lstStyle/>
          <a:p>
            <a:endParaRPr lang="ro-RO"/>
          </a:p>
        </p:txBody>
      </p:sp>
      <p:sp>
        <p:nvSpPr>
          <p:cNvPr id="85" name="Shape 28">
            <a:extLst>
              <a:ext uri="{FF2B5EF4-FFF2-40B4-BE49-F238E27FC236}">
                <a16:creationId xmlns:a16="http://schemas.microsoft.com/office/drawing/2014/main" id="{2EE757A1-3C52-6399-F6E1-316BCA979FA8}"/>
              </a:ext>
            </a:extLst>
          </p:cNvPr>
          <p:cNvSpPr/>
          <p:nvPr/>
        </p:nvSpPr>
        <p:spPr>
          <a:xfrm>
            <a:off x="7194479" y="2158710"/>
            <a:ext cx="4003907" cy="305735"/>
          </a:xfrm>
          <a:prstGeom prst="roundRect">
            <a:avLst>
              <a:gd name="adj" fmla="val 11905"/>
            </a:avLst>
          </a:prstGeom>
          <a:solidFill>
            <a:srgbClr val="F9FAFB"/>
          </a:solidFill>
          <a:ln w="12700">
            <a:solidFill>
              <a:srgbClr val="6B7280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92" name="Shape 31">
            <a:extLst>
              <a:ext uri="{FF2B5EF4-FFF2-40B4-BE49-F238E27FC236}">
                <a16:creationId xmlns:a16="http://schemas.microsoft.com/office/drawing/2014/main" id="{56B59556-49F6-32D2-33B2-3F65F2517203}"/>
              </a:ext>
            </a:extLst>
          </p:cNvPr>
          <p:cNvSpPr/>
          <p:nvPr/>
        </p:nvSpPr>
        <p:spPr>
          <a:xfrm>
            <a:off x="7194484" y="2625052"/>
            <a:ext cx="4003902" cy="538511"/>
          </a:xfrm>
          <a:prstGeom prst="roundRect">
            <a:avLst>
              <a:gd name="adj" fmla="val 9615"/>
            </a:avLst>
          </a:prstGeom>
          <a:solidFill>
            <a:srgbClr val="FEF9C3"/>
          </a:solidFill>
          <a:ln w="19050">
            <a:solidFill>
              <a:srgbClr val="CA8A04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96" name="Shape 33">
            <a:extLst>
              <a:ext uri="{FF2B5EF4-FFF2-40B4-BE49-F238E27FC236}">
                <a16:creationId xmlns:a16="http://schemas.microsoft.com/office/drawing/2014/main" id="{8F3C3FDD-D0FE-1B17-7A62-62CBADC95786}"/>
              </a:ext>
            </a:extLst>
          </p:cNvPr>
          <p:cNvSpPr/>
          <p:nvPr/>
        </p:nvSpPr>
        <p:spPr>
          <a:xfrm>
            <a:off x="8015352" y="3306145"/>
            <a:ext cx="2439718" cy="392645"/>
          </a:xfrm>
          <a:prstGeom prst="roundRect">
            <a:avLst>
              <a:gd name="adj" fmla="val 25000"/>
            </a:avLst>
          </a:prstGeom>
          <a:solidFill>
            <a:srgbClr val="B91C1C"/>
          </a:solidFill>
          <a:ln w="12700">
            <a:solidFill>
              <a:srgbClr val="B91C1C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0" name="Shape 35">
            <a:extLst>
              <a:ext uri="{FF2B5EF4-FFF2-40B4-BE49-F238E27FC236}">
                <a16:creationId xmlns:a16="http://schemas.microsoft.com/office/drawing/2014/main" id="{CF524E84-2BD3-D432-5AFA-D3DB438BA48F}"/>
              </a:ext>
            </a:extLst>
          </p:cNvPr>
          <p:cNvSpPr/>
          <p:nvPr/>
        </p:nvSpPr>
        <p:spPr>
          <a:xfrm>
            <a:off x="7194479" y="3817139"/>
            <a:ext cx="3997102" cy="393642"/>
          </a:xfrm>
          <a:prstGeom prst="roundRect">
            <a:avLst>
              <a:gd name="adj" fmla="val 11905"/>
            </a:avLst>
          </a:prstGeom>
          <a:solidFill>
            <a:srgbClr val="FEE2E2"/>
          </a:solidFill>
          <a:ln w="12700">
            <a:solidFill>
              <a:srgbClr val="B91C1C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04" name="Shape 37">
            <a:extLst>
              <a:ext uri="{FF2B5EF4-FFF2-40B4-BE49-F238E27FC236}">
                <a16:creationId xmlns:a16="http://schemas.microsoft.com/office/drawing/2014/main" id="{F5633D66-9C8D-BF85-ED7E-7E76E612AAC7}"/>
              </a:ext>
            </a:extLst>
          </p:cNvPr>
          <p:cNvSpPr/>
          <p:nvPr/>
        </p:nvSpPr>
        <p:spPr>
          <a:xfrm>
            <a:off x="7194479" y="4351644"/>
            <a:ext cx="4002550" cy="370595"/>
          </a:xfrm>
          <a:prstGeom prst="roundRect">
            <a:avLst>
              <a:gd name="adj" fmla="val 11905"/>
            </a:avLst>
          </a:prstGeom>
          <a:solidFill>
            <a:srgbClr val="FEE2E2"/>
          </a:solidFill>
          <a:ln w="12700">
            <a:solidFill>
              <a:srgbClr val="B91C1C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07" name="Shape 39">
            <a:extLst>
              <a:ext uri="{FF2B5EF4-FFF2-40B4-BE49-F238E27FC236}">
                <a16:creationId xmlns:a16="http://schemas.microsoft.com/office/drawing/2014/main" id="{C8FA1735-7E3C-6AB3-5380-DEE0A4D947F6}"/>
              </a:ext>
            </a:extLst>
          </p:cNvPr>
          <p:cNvSpPr/>
          <p:nvPr/>
        </p:nvSpPr>
        <p:spPr>
          <a:xfrm>
            <a:off x="9258452" y="6061278"/>
            <a:ext cx="1958502" cy="496800"/>
          </a:xfrm>
          <a:prstGeom prst="roundRect">
            <a:avLst>
              <a:gd name="adj" fmla="val 11905"/>
            </a:avLst>
          </a:prstGeom>
          <a:solidFill>
            <a:srgbClr val="B91C1C"/>
          </a:solidFill>
          <a:ln w="12700">
            <a:solidFill>
              <a:srgbClr val="7F1D1D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BD52F724-9053-FB5E-0D1E-9A8E1C9C5BEB}"/>
              </a:ext>
            </a:extLst>
          </p:cNvPr>
          <p:cNvSpPr txBox="1"/>
          <p:nvPr/>
        </p:nvSpPr>
        <p:spPr>
          <a:xfrm>
            <a:off x="7360826" y="1113497"/>
            <a:ext cx="36576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INJECTION - ATTACK PATHs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7DF27A34-4A39-3708-1776-F2AD09DF6328}"/>
              </a:ext>
            </a:extLst>
          </p:cNvPr>
          <p:cNvSpPr txBox="1"/>
          <p:nvPr/>
        </p:nvSpPr>
        <p:spPr>
          <a:xfrm>
            <a:off x="7432237" y="1665997"/>
            <a:ext cx="111935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Attacker</a:t>
            </a:r>
            <a:endParaRPr lang="en-US" sz="11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B7138129-5DAF-C0F2-0A94-2EB7A4B25812}"/>
              </a:ext>
            </a:extLst>
          </p:cNvPr>
          <p:cNvSpPr txBox="1"/>
          <p:nvPr/>
        </p:nvSpPr>
        <p:spPr>
          <a:xfrm>
            <a:off x="9258452" y="1574237"/>
            <a:ext cx="18550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Poisoned Document</a:t>
            </a:r>
          </a:p>
          <a:p>
            <a:pPr marL="0" indent="0" algn="ctr">
              <a:buNone/>
            </a:pPr>
            <a:r>
              <a:rPr lang="en-US" sz="900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(hidden instruction)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5B6E05-5382-6DE8-5FC5-CA3D906D310A}"/>
              </a:ext>
            </a:extLst>
          </p:cNvPr>
          <p:cNvSpPr txBox="1"/>
          <p:nvPr/>
        </p:nvSpPr>
        <p:spPr>
          <a:xfrm>
            <a:off x="7803311" y="2164702"/>
            <a:ext cx="277262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 Input (appears legitimate)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D8A24FFC-4E88-265D-D87F-288AE8CE71D5}"/>
              </a:ext>
            </a:extLst>
          </p:cNvPr>
          <p:cNvSpPr txBox="1"/>
          <p:nvPr/>
        </p:nvSpPr>
        <p:spPr>
          <a:xfrm>
            <a:off x="6936990" y="2608451"/>
            <a:ext cx="45052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LLM Firewall: Layers 1 – 4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(Input Sanitisation, Keyword Filter, Prompt Isolation, Intent Validation)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US" sz="900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Inspects user input ONLY - document not checked</a:t>
            </a:r>
            <a:endParaRPr lang="en-US" sz="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3" name="Straight Arrow Connector 122">
            <a:extLst>
              <a:ext uri="{FF2B5EF4-FFF2-40B4-BE49-F238E27FC236}">
                <a16:creationId xmlns:a16="http://schemas.microsoft.com/office/drawing/2014/main" id="{BDA0FC07-BEF4-1A16-405D-51ED6DDCE53E}"/>
              </a:ext>
            </a:extLst>
          </p:cNvPr>
          <p:cNvCxnSpPr>
            <a:cxnSpLocks/>
          </p:cNvCxnSpPr>
          <p:nvPr/>
        </p:nvCxnSpPr>
        <p:spPr>
          <a:xfrm>
            <a:off x="9195076" y="2471985"/>
            <a:ext cx="1356" cy="143597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9" name="TextBox 128">
            <a:extLst>
              <a:ext uri="{FF2B5EF4-FFF2-40B4-BE49-F238E27FC236}">
                <a16:creationId xmlns:a16="http://schemas.microsoft.com/office/drawing/2014/main" id="{763AC2A9-6972-0673-9B51-BEC9E180E1AD}"/>
              </a:ext>
            </a:extLst>
          </p:cNvPr>
          <p:cNvSpPr txBox="1"/>
          <p:nvPr/>
        </p:nvSpPr>
        <p:spPr>
          <a:xfrm>
            <a:off x="8314503" y="3314069"/>
            <a:ext cx="1871486" cy="384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Request Approved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(Passed Layers 1-4)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E8D028DD-48E2-537B-A0E4-1C0E8E655596}"/>
              </a:ext>
            </a:extLst>
          </p:cNvPr>
          <p:cNvSpPr txBox="1"/>
          <p:nvPr/>
        </p:nvSpPr>
        <p:spPr>
          <a:xfrm>
            <a:off x="7270135" y="3807306"/>
            <a:ext cx="3749045" cy="384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7F1D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RAG Pipeline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7F1D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Retrieves relevant document. (RBAC access verified)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4" name="Straight Arrow Connector 143">
            <a:extLst>
              <a:ext uri="{FF2B5EF4-FFF2-40B4-BE49-F238E27FC236}">
                <a16:creationId xmlns:a16="http://schemas.microsoft.com/office/drawing/2014/main" id="{2C2F0F9B-5600-10E2-5ACF-E07387BAA5DD}"/>
              </a:ext>
            </a:extLst>
          </p:cNvPr>
          <p:cNvCxnSpPr>
            <a:cxnSpLocks/>
            <a:stCxn id="92" idx="2"/>
          </p:cNvCxnSpPr>
          <p:nvPr/>
        </p:nvCxnSpPr>
        <p:spPr>
          <a:xfrm>
            <a:off x="9196435" y="3163563"/>
            <a:ext cx="0" cy="144793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Arrow Connector 149">
            <a:extLst>
              <a:ext uri="{FF2B5EF4-FFF2-40B4-BE49-F238E27FC236}">
                <a16:creationId xmlns:a16="http://schemas.microsoft.com/office/drawing/2014/main" id="{0C27C03A-4867-78A2-7EAE-D24ED03675F6}"/>
              </a:ext>
            </a:extLst>
          </p:cNvPr>
          <p:cNvCxnSpPr>
            <a:cxnSpLocks/>
          </p:cNvCxnSpPr>
          <p:nvPr/>
        </p:nvCxnSpPr>
        <p:spPr>
          <a:xfrm>
            <a:off x="9195076" y="3695222"/>
            <a:ext cx="0" cy="116624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2" name="TextBox 151">
            <a:extLst>
              <a:ext uri="{FF2B5EF4-FFF2-40B4-BE49-F238E27FC236}">
                <a16:creationId xmlns:a16="http://schemas.microsoft.com/office/drawing/2014/main" id="{5C1D3DC0-DD62-EBF1-0C88-9328A360C21D}"/>
              </a:ext>
            </a:extLst>
          </p:cNvPr>
          <p:cNvSpPr txBox="1"/>
          <p:nvPr/>
        </p:nvSpPr>
        <p:spPr>
          <a:xfrm>
            <a:off x="7248646" y="4331823"/>
            <a:ext cx="4003200" cy="384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7F1D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Llama 3.3 70B via Groq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7F1D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Reads retrieved content, hidden instruction influences the response.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6C86A4A3-8843-8EDB-A9C9-D69E66F64758}"/>
              </a:ext>
            </a:extLst>
          </p:cNvPr>
          <p:cNvSpPr txBox="1"/>
          <p:nvPr/>
        </p:nvSpPr>
        <p:spPr>
          <a:xfrm>
            <a:off x="9379440" y="6094234"/>
            <a:ext cx="175715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Malicious / Unauthorised Response Delivered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6" name="Straight Arrow Connector 155">
            <a:extLst>
              <a:ext uri="{FF2B5EF4-FFF2-40B4-BE49-F238E27FC236}">
                <a16:creationId xmlns:a16="http://schemas.microsoft.com/office/drawing/2014/main" id="{4FC7F905-D8F6-05F5-F6E7-B851420E1837}"/>
              </a:ext>
            </a:extLst>
          </p:cNvPr>
          <p:cNvCxnSpPr>
            <a:cxnSpLocks/>
          </p:cNvCxnSpPr>
          <p:nvPr/>
        </p:nvCxnSpPr>
        <p:spPr>
          <a:xfrm>
            <a:off x="9195076" y="4210781"/>
            <a:ext cx="0" cy="121042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0" name="TextBox 159">
            <a:extLst>
              <a:ext uri="{FF2B5EF4-FFF2-40B4-BE49-F238E27FC236}">
                <a16:creationId xmlns:a16="http://schemas.microsoft.com/office/drawing/2014/main" id="{6D35FBC4-6721-C098-9B22-42AC6A636C07}"/>
              </a:ext>
            </a:extLst>
          </p:cNvPr>
          <p:cNvSpPr txBox="1"/>
          <p:nvPr/>
        </p:nvSpPr>
        <p:spPr>
          <a:xfrm>
            <a:off x="2500960" y="6456075"/>
            <a:ext cx="392005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 request passes all security layers.</a:t>
            </a:r>
            <a:endParaRPr lang="ro-RO" sz="1400" i="1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B883DDBC-22AB-3B82-FD8E-8E00ED6C7C29}"/>
              </a:ext>
            </a:extLst>
          </p:cNvPr>
          <p:cNvSpPr txBox="1"/>
          <p:nvPr/>
        </p:nvSpPr>
        <p:spPr>
          <a:xfrm>
            <a:off x="6553783" y="688940"/>
            <a:ext cx="563821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1400" i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firewall inspects user input, but not retrieved documents.</a:t>
            </a:r>
          </a:p>
        </p:txBody>
      </p:sp>
      <p:cxnSp>
        <p:nvCxnSpPr>
          <p:cNvPr id="11" name="Straight Arrow Connector 122">
            <a:extLst>
              <a:ext uri="{FF2B5EF4-FFF2-40B4-BE49-F238E27FC236}">
                <a16:creationId xmlns:a16="http://schemas.microsoft.com/office/drawing/2014/main" id="{A37B2F17-AACB-F041-216E-651DCFEC6E2E}"/>
              </a:ext>
            </a:extLst>
          </p:cNvPr>
          <p:cNvCxnSpPr>
            <a:cxnSpLocks/>
            <a:stCxn id="113" idx="2"/>
          </p:cNvCxnSpPr>
          <p:nvPr/>
        </p:nvCxnSpPr>
        <p:spPr>
          <a:xfrm>
            <a:off x="10185989" y="1974347"/>
            <a:ext cx="0" cy="193319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Shape 28">
            <a:extLst>
              <a:ext uri="{FF2B5EF4-FFF2-40B4-BE49-F238E27FC236}">
                <a16:creationId xmlns:a16="http://schemas.microsoft.com/office/drawing/2014/main" id="{87409C66-1C2E-05D3-844A-07958E752B7E}"/>
              </a:ext>
            </a:extLst>
          </p:cNvPr>
          <p:cNvSpPr/>
          <p:nvPr/>
        </p:nvSpPr>
        <p:spPr>
          <a:xfrm>
            <a:off x="7221972" y="5484430"/>
            <a:ext cx="3985333" cy="378844"/>
          </a:xfrm>
          <a:prstGeom prst="roundRect">
            <a:avLst>
              <a:gd name="adj" fmla="val 11905"/>
            </a:avLst>
          </a:prstGeom>
          <a:solidFill>
            <a:srgbClr val="F9FAFB"/>
          </a:solidFill>
          <a:ln w="12700">
            <a:solidFill>
              <a:srgbClr val="6B7280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r>
              <a:rPr lang="en-GB" sz="1100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 Blocked </a:t>
            </a:r>
            <a:r>
              <a:rPr lang="en-GB" sz="1100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(protected)</a:t>
            </a:r>
          </a:p>
          <a:p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Response not allowed to be delivered</a:t>
            </a:r>
            <a:endParaRPr lang="ro-RO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Shape 31">
            <a:extLst>
              <a:ext uri="{FF2B5EF4-FFF2-40B4-BE49-F238E27FC236}">
                <a16:creationId xmlns:a16="http://schemas.microsoft.com/office/drawing/2014/main" id="{01E46003-4C9B-F679-F6A8-50460D3C3195}"/>
              </a:ext>
            </a:extLst>
          </p:cNvPr>
          <p:cNvSpPr/>
          <p:nvPr/>
        </p:nvSpPr>
        <p:spPr>
          <a:xfrm>
            <a:off x="7213053" y="4861296"/>
            <a:ext cx="4003902" cy="492638"/>
          </a:xfrm>
          <a:prstGeom prst="roundRect">
            <a:avLst>
              <a:gd name="adj" fmla="val 9615"/>
            </a:avLst>
          </a:prstGeom>
          <a:solidFill>
            <a:srgbClr val="FEF9C3"/>
          </a:solidFill>
          <a:ln w="19050">
            <a:solidFill>
              <a:srgbClr val="CA8A04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51" name="CasetăText 50">
            <a:extLst>
              <a:ext uri="{FF2B5EF4-FFF2-40B4-BE49-F238E27FC236}">
                <a16:creationId xmlns:a16="http://schemas.microsoft.com/office/drawing/2014/main" id="{58D9D7B1-A8A4-1F42-EF1B-9BA2B09F56FF}"/>
              </a:ext>
            </a:extLst>
          </p:cNvPr>
          <p:cNvSpPr txBox="1"/>
          <p:nvPr/>
        </p:nvSpPr>
        <p:spPr>
          <a:xfrm>
            <a:off x="7472115" y="4849467"/>
            <a:ext cx="36414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100" b="1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LLM Firewall: Layers 5 - 6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(Output Filter, Access Verification)</a:t>
            </a:r>
          </a:p>
          <a:p>
            <a:pPr marL="0" indent="0" algn="ctr">
              <a:buNone/>
            </a:pPr>
            <a:r>
              <a:rPr lang="en-US" sz="800">
                <a:solidFill>
                  <a:srgbClr val="9240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Inspects AI response for sensitive or unauthorised content</a:t>
            </a:r>
          </a:p>
        </p:txBody>
      </p:sp>
      <p:cxnSp>
        <p:nvCxnSpPr>
          <p:cNvPr id="53" name="Straight Arrow Connector 155">
            <a:extLst>
              <a:ext uri="{FF2B5EF4-FFF2-40B4-BE49-F238E27FC236}">
                <a16:creationId xmlns:a16="http://schemas.microsoft.com/office/drawing/2014/main" id="{FC4532B0-F3EA-760C-8EDC-F6070F544220}"/>
              </a:ext>
            </a:extLst>
          </p:cNvPr>
          <p:cNvCxnSpPr>
            <a:cxnSpLocks/>
          </p:cNvCxnSpPr>
          <p:nvPr/>
        </p:nvCxnSpPr>
        <p:spPr>
          <a:xfrm>
            <a:off x="9199536" y="4716544"/>
            <a:ext cx="0" cy="121042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Conector drept 55">
            <a:extLst>
              <a:ext uri="{FF2B5EF4-FFF2-40B4-BE49-F238E27FC236}">
                <a16:creationId xmlns:a16="http://schemas.microsoft.com/office/drawing/2014/main" id="{F7376F5C-9714-FD4D-0B27-ADDFA63DE27D}"/>
              </a:ext>
            </a:extLst>
          </p:cNvPr>
          <p:cNvCxnSpPr>
            <a:cxnSpLocks/>
            <a:stCxn id="44" idx="0"/>
            <a:endCxn id="44" idx="2"/>
          </p:cNvCxnSpPr>
          <p:nvPr/>
        </p:nvCxnSpPr>
        <p:spPr>
          <a:xfrm>
            <a:off x="9214639" y="5484430"/>
            <a:ext cx="0" cy="37884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CasetăText 60">
            <a:extLst>
              <a:ext uri="{FF2B5EF4-FFF2-40B4-BE49-F238E27FC236}">
                <a16:creationId xmlns:a16="http://schemas.microsoft.com/office/drawing/2014/main" id="{165F86E2-D339-3854-B123-A56DB3ED817D}"/>
              </a:ext>
            </a:extLst>
          </p:cNvPr>
          <p:cNvSpPr txBox="1"/>
          <p:nvPr/>
        </p:nvSpPr>
        <p:spPr>
          <a:xfrm>
            <a:off x="9214638" y="5496720"/>
            <a:ext cx="1968809" cy="377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 Passed Successfully</a:t>
            </a:r>
          </a:p>
          <a:p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Malicious content not detected</a:t>
            </a:r>
            <a:endParaRPr lang="ro-RO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3" name="Straight Arrow Connector 155">
            <a:extLst>
              <a:ext uri="{FF2B5EF4-FFF2-40B4-BE49-F238E27FC236}">
                <a16:creationId xmlns:a16="http://schemas.microsoft.com/office/drawing/2014/main" id="{55C9796E-2F47-83B6-5377-7F0A58399099}"/>
              </a:ext>
            </a:extLst>
          </p:cNvPr>
          <p:cNvCxnSpPr>
            <a:cxnSpLocks/>
          </p:cNvCxnSpPr>
          <p:nvPr/>
        </p:nvCxnSpPr>
        <p:spPr>
          <a:xfrm>
            <a:off x="9214639" y="5353934"/>
            <a:ext cx="0" cy="121042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155">
            <a:extLst>
              <a:ext uri="{FF2B5EF4-FFF2-40B4-BE49-F238E27FC236}">
                <a16:creationId xmlns:a16="http://schemas.microsoft.com/office/drawing/2014/main" id="{8F0A3AA6-99DC-0EF6-2761-F10EAA90D3F4}"/>
              </a:ext>
            </a:extLst>
          </p:cNvPr>
          <p:cNvCxnSpPr>
            <a:cxnSpLocks/>
          </p:cNvCxnSpPr>
          <p:nvPr/>
        </p:nvCxnSpPr>
        <p:spPr>
          <a:xfrm>
            <a:off x="8183698" y="5863274"/>
            <a:ext cx="0" cy="198004"/>
          </a:xfrm>
          <a:prstGeom prst="straightConnector1">
            <a:avLst/>
          </a:prstGeom>
          <a:ln>
            <a:solidFill>
              <a:srgbClr val="0D6E6E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155">
            <a:extLst>
              <a:ext uri="{FF2B5EF4-FFF2-40B4-BE49-F238E27FC236}">
                <a16:creationId xmlns:a16="http://schemas.microsoft.com/office/drawing/2014/main" id="{6FFD0AB3-52A1-BD7B-D558-E357179357E7}"/>
              </a:ext>
            </a:extLst>
          </p:cNvPr>
          <p:cNvCxnSpPr>
            <a:cxnSpLocks/>
          </p:cNvCxnSpPr>
          <p:nvPr/>
        </p:nvCxnSpPr>
        <p:spPr>
          <a:xfrm>
            <a:off x="10068079" y="5863274"/>
            <a:ext cx="0" cy="198004"/>
          </a:xfrm>
          <a:prstGeom prst="straightConnector1">
            <a:avLst/>
          </a:prstGeom>
          <a:ln>
            <a:solidFill>
              <a:srgbClr val="B91C1C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Shape 39">
            <a:extLst>
              <a:ext uri="{FF2B5EF4-FFF2-40B4-BE49-F238E27FC236}">
                <a16:creationId xmlns:a16="http://schemas.microsoft.com/office/drawing/2014/main" id="{B646D526-F333-F873-F3C4-CB9F311BBA5E}"/>
              </a:ext>
            </a:extLst>
          </p:cNvPr>
          <p:cNvSpPr/>
          <p:nvPr/>
        </p:nvSpPr>
        <p:spPr>
          <a:xfrm>
            <a:off x="7219364" y="6061278"/>
            <a:ext cx="2002316" cy="496800"/>
          </a:xfrm>
          <a:prstGeom prst="roundRect">
            <a:avLst>
              <a:gd name="adj" fmla="val 11905"/>
            </a:avLst>
          </a:prstGeom>
          <a:solidFill>
            <a:srgbClr val="EAF4F4"/>
          </a:solidFill>
          <a:ln w="12700">
            <a:solidFill>
              <a:srgbClr val="0D6E6E"/>
            </a:solidFill>
            <a:prstDash val="solid"/>
          </a:ln>
          <a:effectLst>
            <a:outerShdw blurRad="508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/>
            <a:r>
              <a:rPr lang="en-GB" sz="1100">
                <a:solidFill>
                  <a:srgbClr val="0D6E6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Safe/ Authorised Response Delivered to User</a:t>
            </a:r>
            <a:endParaRPr lang="ro-RO" sz="1100">
              <a:solidFill>
                <a:srgbClr val="0D6E6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62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9617B-8E38-4E2B-EE88-6F6A19D71A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0">
            <a:extLst>
              <a:ext uri="{FF2B5EF4-FFF2-40B4-BE49-F238E27FC236}">
                <a16:creationId xmlns:a16="http://schemas.microsoft.com/office/drawing/2014/main" id="{41DB3EA0-97C3-2EFB-7B7F-325EAEE0A112}"/>
              </a:ext>
            </a:extLst>
          </p:cNvPr>
          <p:cNvSpPr/>
          <p:nvPr/>
        </p:nvSpPr>
        <p:spPr>
          <a:xfrm>
            <a:off x="0" y="0"/>
            <a:ext cx="12192000" cy="732679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17F99C-08E6-7504-388C-3C267B3895F8}"/>
              </a:ext>
            </a:extLst>
          </p:cNvPr>
          <p:cNvSpPr txBox="1"/>
          <p:nvPr/>
        </p:nvSpPr>
        <p:spPr>
          <a:xfrm>
            <a:off x="157238" y="256666"/>
            <a:ext cx="61009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Progress &amp; Preliminary Results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D83830D1-BDC8-25A4-8037-7225846C4292}"/>
              </a:ext>
            </a:extLst>
          </p:cNvPr>
          <p:cNvSpPr/>
          <p:nvPr/>
        </p:nvSpPr>
        <p:spPr>
          <a:xfrm>
            <a:off x="434202" y="2264812"/>
            <a:ext cx="327600" cy="32760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39544474-DAFF-56BA-87DC-5E334C201749}"/>
              </a:ext>
            </a:extLst>
          </p:cNvPr>
          <p:cNvSpPr/>
          <p:nvPr/>
        </p:nvSpPr>
        <p:spPr>
          <a:xfrm>
            <a:off x="997974" y="2293553"/>
            <a:ext cx="822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</a:t>
            </a:r>
            <a:endParaRPr lang="en-US" sz="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2E8BADAC-4A93-7EE9-08C7-E042BF7479DC}"/>
              </a:ext>
            </a:extLst>
          </p:cNvPr>
          <p:cNvSpPr/>
          <p:nvPr/>
        </p:nvSpPr>
        <p:spPr>
          <a:xfrm>
            <a:off x="1885890" y="2287993"/>
            <a:ext cx="2878982" cy="251227"/>
          </a:xfrm>
          <a:prstGeom prst="roundRect">
            <a:avLst>
              <a:gd name="adj" fmla="val 22222"/>
            </a:avLst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63F4F50E-02AA-A813-7FDE-8C8D16A3C43B}"/>
              </a:ext>
            </a:extLst>
          </p:cNvPr>
          <p:cNvSpPr/>
          <p:nvPr/>
        </p:nvSpPr>
        <p:spPr>
          <a:xfrm>
            <a:off x="434202" y="2807907"/>
            <a:ext cx="327600" cy="327600"/>
          </a:xfrm>
          <a:prstGeom prst="ellipse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9822FABA-DC92-F4C0-5BD5-DA4FA89BBD91}"/>
              </a:ext>
            </a:extLst>
          </p:cNvPr>
          <p:cNvSpPr/>
          <p:nvPr/>
        </p:nvSpPr>
        <p:spPr>
          <a:xfrm>
            <a:off x="997973" y="2807907"/>
            <a:ext cx="822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24D22088-E9D0-89B4-4E0E-4CED485ECF2C}"/>
              </a:ext>
            </a:extLst>
          </p:cNvPr>
          <p:cNvSpPr/>
          <p:nvPr/>
        </p:nvSpPr>
        <p:spPr>
          <a:xfrm>
            <a:off x="1901961" y="2792279"/>
            <a:ext cx="2880000" cy="252000"/>
          </a:xfrm>
          <a:prstGeom prst="roundRect">
            <a:avLst>
              <a:gd name="adj" fmla="val 22222"/>
            </a:avLst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DCC3AADD-A231-63C5-B049-24FB04163BCE}"/>
              </a:ext>
            </a:extLst>
          </p:cNvPr>
          <p:cNvSpPr/>
          <p:nvPr/>
        </p:nvSpPr>
        <p:spPr>
          <a:xfrm>
            <a:off x="705366" y="3622794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</a:rPr>
              <a:t>3</a:t>
            </a:r>
            <a:endParaRPr lang="en-US" sz="900"/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27E414FD-F38F-1455-99E8-5348784B79B1}"/>
              </a:ext>
            </a:extLst>
          </p:cNvPr>
          <p:cNvSpPr/>
          <p:nvPr/>
        </p:nvSpPr>
        <p:spPr>
          <a:xfrm>
            <a:off x="997974" y="3317239"/>
            <a:ext cx="822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DEFEND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9">
            <a:extLst>
              <a:ext uri="{FF2B5EF4-FFF2-40B4-BE49-F238E27FC236}">
                <a16:creationId xmlns:a16="http://schemas.microsoft.com/office/drawing/2014/main" id="{072F3929-1EA5-11A7-B5ED-35BD45C80183}"/>
              </a:ext>
            </a:extLst>
          </p:cNvPr>
          <p:cNvSpPr/>
          <p:nvPr/>
        </p:nvSpPr>
        <p:spPr>
          <a:xfrm>
            <a:off x="1901961" y="3304343"/>
            <a:ext cx="2880000" cy="252000"/>
          </a:xfrm>
          <a:prstGeom prst="roundRect">
            <a:avLst>
              <a:gd name="adj" fmla="val 22222"/>
            </a:avLst>
          </a:prstGeom>
          <a:solidFill>
            <a:srgbClr val="7030A0"/>
          </a:solidFill>
          <a:ln w="12700">
            <a:solidFill>
              <a:srgbClr val="7030A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4" name="Shape 21">
            <a:extLst>
              <a:ext uri="{FF2B5EF4-FFF2-40B4-BE49-F238E27FC236}">
                <a16:creationId xmlns:a16="http://schemas.microsoft.com/office/drawing/2014/main" id="{5676A398-3AD5-A979-3879-E876E9D01402}"/>
              </a:ext>
            </a:extLst>
          </p:cNvPr>
          <p:cNvSpPr/>
          <p:nvPr/>
        </p:nvSpPr>
        <p:spPr>
          <a:xfrm>
            <a:off x="434202" y="3816407"/>
            <a:ext cx="327600" cy="327600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6" name="Text 23">
            <a:extLst>
              <a:ext uri="{FF2B5EF4-FFF2-40B4-BE49-F238E27FC236}">
                <a16:creationId xmlns:a16="http://schemas.microsoft.com/office/drawing/2014/main" id="{26D665E6-FB0F-892C-C4F8-E1B49304D323}"/>
              </a:ext>
            </a:extLst>
          </p:cNvPr>
          <p:cNvSpPr/>
          <p:nvPr/>
        </p:nvSpPr>
        <p:spPr>
          <a:xfrm>
            <a:off x="997974" y="3829303"/>
            <a:ext cx="822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4">
            <a:extLst>
              <a:ext uri="{FF2B5EF4-FFF2-40B4-BE49-F238E27FC236}">
                <a16:creationId xmlns:a16="http://schemas.microsoft.com/office/drawing/2014/main" id="{5F9726D6-64F1-1535-9D37-C16174ABD28A}"/>
              </a:ext>
            </a:extLst>
          </p:cNvPr>
          <p:cNvSpPr/>
          <p:nvPr/>
        </p:nvSpPr>
        <p:spPr>
          <a:xfrm>
            <a:off x="1901961" y="3816407"/>
            <a:ext cx="2880000" cy="252000"/>
          </a:xfrm>
          <a:prstGeom prst="roundRect">
            <a:avLst>
              <a:gd name="adj" fmla="val 22222"/>
            </a:avLst>
          </a:prstGeom>
          <a:solidFill>
            <a:srgbClr val="E5E7EB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0" name="Shape 25">
            <a:extLst>
              <a:ext uri="{FF2B5EF4-FFF2-40B4-BE49-F238E27FC236}">
                <a16:creationId xmlns:a16="http://schemas.microsoft.com/office/drawing/2014/main" id="{77579AAF-7B7F-8527-3D96-DFEA4194BAA8}"/>
              </a:ext>
            </a:extLst>
          </p:cNvPr>
          <p:cNvSpPr/>
          <p:nvPr/>
        </p:nvSpPr>
        <p:spPr>
          <a:xfrm>
            <a:off x="1901961" y="3816407"/>
            <a:ext cx="2020824" cy="252000"/>
          </a:xfrm>
          <a:prstGeom prst="roundRect">
            <a:avLst>
              <a:gd name="adj" fmla="val 22222"/>
            </a:avLst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2" name="Shape 27">
            <a:extLst>
              <a:ext uri="{FF2B5EF4-FFF2-40B4-BE49-F238E27FC236}">
                <a16:creationId xmlns:a16="http://schemas.microsoft.com/office/drawing/2014/main" id="{41F0372C-F18B-FE93-45D4-BDBBE1E190A7}"/>
              </a:ext>
            </a:extLst>
          </p:cNvPr>
          <p:cNvSpPr/>
          <p:nvPr/>
        </p:nvSpPr>
        <p:spPr>
          <a:xfrm>
            <a:off x="434202" y="4321254"/>
            <a:ext cx="327600" cy="327600"/>
          </a:xfrm>
          <a:prstGeom prst="ellipse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4" name="Text 29">
            <a:extLst>
              <a:ext uri="{FF2B5EF4-FFF2-40B4-BE49-F238E27FC236}">
                <a16:creationId xmlns:a16="http://schemas.microsoft.com/office/drawing/2014/main" id="{6832839D-BA1E-266C-91AC-4E9910A282E2}"/>
              </a:ext>
            </a:extLst>
          </p:cNvPr>
          <p:cNvSpPr/>
          <p:nvPr/>
        </p:nvSpPr>
        <p:spPr>
          <a:xfrm>
            <a:off x="997974" y="4341367"/>
            <a:ext cx="822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Shape 30">
            <a:extLst>
              <a:ext uri="{FF2B5EF4-FFF2-40B4-BE49-F238E27FC236}">
                <a16:creationId xmlns:a16="http://schemas.microsoft.com/office/drawing/2014/main" id="{0E2CEADF-E6DD-8C57-29FF-15C66F9965E1}"/>
              </a:ext>
            </a:extLst>
          </p:cNvPr>
          <p:cNvSpPr/>
          <p:nvPr/>
        </p:nvSpPr>
        <p:spPr>
          <a:xfrm>
            <a:off x="1901961" y="4328471"/>
            <a:ext cx="2880000" cy="252000"/>
          </a:xfrm>
          <a:prstGeom prst="roundRect">
            <a:avLst>
              <a:gd name="adj" fmla="val 22222"/>
            </a:avLst>
          </a:prstGeom>
          <a:solidFill>
            <a:srgbClr val="E5E7EB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8" name="Shape 31">
            <a:extLst>
              <a:ext uri="{FF2B5EF4-FFF2-40B4-BE49-F238E27FC236}">
                <a16:creationId xmlns:a16="http://schemas.microsoft.com/office/drawing/2014/main" id="{F1022F9A-B9ED-E2A6-6063-5706D4614DD8}"/>
              </a:ext>
            </a:extLst>
          </p:cNvPr>
          <p:cNvSpPr/>
          <p:nvPr/>
        </p:nvSpPr>
        <p:spPr>
          <a:xfrm>
            <a:off x="1901961" y="4328471"/>
            <a:ext cx="713232" cy="252000"/>
          </a:xfrm>
          <a:prstGeom prst="roundRect">
            <a:avLst>
              <a:gd name="adj" fmla="val 22222"/>
            </a:avLst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0" name="Shape 33">
            <a:extLst>
              <a:ext uri="{FF2B5EF4-FFF2-40B4-BE49-F238E27FC236}">
                <a16:creationId xmlns:a16="http://schemas.microsoft.com/office/drawing/2014/main" id="{CECCF51E-DA58-64AD-0605-9B8CA4C92142}"/>
              </a:ext>
            </a:extLst>
          </p:cNvPr>
          <p:cNvSpPr/>
          <p:nvPr/>
        </p:nvSpPr>
        <p:spPr>
          <a:xfrm>
            <a:off x="434202" y="4851747"/>
            <a:ext cx="327600" cy="327600"/>
          </a:xfrm>
          <a:prstGeom prst="ellipse">
            <a:avLst/>
          </a:prstGeom>
          <a:solidFill>
            <a:srgbClr val="F9A825"/>
          </a:solidFill>
          <a:ln w="12700">
            <a:solidFill>
              <a:srgbClr val="F9A825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2" name="Text 35">
            <a:extLst>
              <a:ext uri="{FF2B5EF4-FFF2-40B4-BE49-F238E27FC236}">
                <a16:creationId xmlns:a16="http://schemas.microsoft.com/office/drawing/2014/main" id="{422AF2D6-CE82-42A1-B5D9-32FD05832F3E}"/>
              </a:ext>
            </a:extLst>
          </p:cNvPr>
          <p:cNvSpPr/>
          <p:nvPr/>
        </p:nvSpPr>
        <p:spPr>
          <a:xfrm>
            <a:off x="997973" y="4894811"/>
            <a:ext cx="981453" cy="251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Shape 36">
            <a:extLst>
              <a:ext uri="{FF2B5EF4-FFF2-40B4-BE49-F238E27FC236}">
                <a16:creationId xmlns:a16="http://schemas.microsoft.com/office/drawing/2014/main" id="{DE9ED04F-CA65-08A5-31EA-7F2C6CC26EEF}"/>
              </a:ext>
            </a:extLst>
          </p:cNvPr>
          <p:cNvSpPr/>
          <p:nvPr/>
        </p:nvSpPr>
        <p:spPr>
          <a:xfrm>
            <a:off x="1901961" y="4840535"/>
            <a:ext cx="2880000" cy="252000"/>
          </a:xfrm>
          <a:prstGeom prst="roundRect">
            <a:avLst>
              <a:gd name="adj" fmla="val 22222"/>
            </a:avLst>
          </a:prstGeom>
          <a:solidFill>
            <a:srgbClr val="E5E7EB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6" name="Shape 37">
            <a:extLst>
              <a:ext uri="{FF2B5EF4-FFF2-40B4-BE49-F238E27FC236}">
                <a16:creationId xmlns:a16="http://schemas.microsoft.com/office/drawing/2014/main" id="{1066B454-07C6-D4EB-C399-9896BE0C685A}"/>
              </a:ext>
            </a:extLst>
          </p:cNvPr>
          <p:cNvSpPr/>
          <p:nvPr/>
        </p:nvSpPr>
        <p:spPr>
          <a:xfrm>
            <a:off x="1901960" y="4840535"/>
            <a:ext cx="262217" cy="252000"/>
          </a:xfrm>
          <a:prstGeom prst="roundRect">
            <a:avLst>
              <a:gd name="adj" fmla="val 22222"/>
            </a:avLst>
          </a:prstGeom>
          <a:solidFill>
            <a:srgbClr val="F9A825"/>
          </a:solidFill>
          <a:ln w="12700">
            <a:solidFill>
              <a:srgbClr val="F9A825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48" name="Shape 39">
            <a:extLst>
              <a:ext uri="{FF2B5EF4-FFF2-40B4-BE49-F238E27FC236}">
                <a16:creationId xmlns:a16="http://schemas.microsoft.com/office/drawing/2014/main" id="{C140FE37-9044-DEEE-1BB4-33880418E77C}"/>
              </a:ext>
            </a:extLst>
          </p:cNvPr>
          <p:cNvSpPr/>
          <p:nvPr/>
        </p:nvSpPr>
        <p:spPr>
          <a:xfrm flipH="1">
            <a:off x="6258154" y="939188"/>
            <a:ext cx="43853" cy="5234310"/>
          </a:xfrm>
          <a:prstGeom prst="line">
            <a:avLst/>
          </a:prstGeom>
          <a:noFill/>
          <a:ln w="12700">
            <a:solidFill>
              <a:schemeClr val="bg2">
                <a:lumMod val="90000"/>
              </a:schemeClr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0" name="Shape 15">
            <a:extLst>
              <a:ext uri="{FF2B5EF4-FFF2-40B4-BE49-F238E27FC236}">
                <a16:creationId xmlns:a16="http://schemas.microsoft.com/office/drawing/2014/main" id="{A8000B54-F2EB-230E-3F20-E100212A0B0B}"/>
              </a:ext>
            </a:extLst>
          </p:cNvPr>
          <p:cNvSpPr/>
          <p:nvPr/>
        </p:nvSpPr>
        <p:spPr>
          <a:xfrm>
            <a:off x="434202" y="3337756"/>
            <a:ext cx="327600" cy="327600"/>
          </a:xfrm>
          <a:prstGeom prst="ellipse">
            <a:avLst/>
          </a:prstGeom>
          <a:solidFill>
            <a:srgbClr val="7030A0"/>
          </a:solidFill>
          <a:ln w="12700">
            <a:solidFill>
              <a:srgbClr val="7030A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A4CA796-FC5D-84E9-C7F3-0BA18E22065F}"/>
              </a:ext>
            </a:extLst>
          </p:cNvPr>
          <p:cNvSpPr txBox="1"/>
          <p:nvPr/>
        </p:nvSpPr>
        <p:spPr>
          <a:xfrm>
            <a:off x="309769" y="1402733"/>
            <a:ext cx="2637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Progress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Shape 71">
            <a:extLst>
              <a:ext uri="{FF2B5EF4-FFF2-40B4-BE49-F238E27FC236}">
                <a16:creationId xmlns:a16="http://schemas.microsoft.com/office/drawing/2014/main" id="{ECF79BB8-E3DE-A0B4-C08E-243304825681}"/>
              </a:ext>
            </a:extLst>
          </p:cNvPr>
          <p:cNvSpPr/>
          <p:nvPr/>
        </p:nvSpPr>
        <p:spPr>
          <a:xfrm>
            <a:off x="466009" y="5595342"/>
            <a:ext cx="11190486" cy="608943"/>
          </a:xfrm>
          <a:prstGeom prst="roundRect">
            <a:avLst>
              <a:gd name="adj" fmla="val 11538"/>
            </a:avLst>
          </a:prstGeom>
          <a:solidFill>
            <a:srgbClr val="EAF4F4"/>
          </a:solidFill>
          <a:ln w="19050">
            <a:noFill/>
            <a:prstDash val="solid"/>
          </a:ln>
        </p:spPr>
        <p:txBody>
          <a:bodyPr/>
          <a:lstStyle/>
          <a:p>
            <a:r>
              <a:rPr lang="en-GB"/>
              <a:t> </a:t>
            </a:r>
            <a:endParaRPr lang="ro-RO"/>
          </a:p>
        </p:txBody>
      </p:sp>
      <p:sp>
        <p:nvSpPr>
          <p:cNvPr id="56" name="Shape 76">
            <a:extLst>
              <a:ext uri="{FF2B5EF4-FFF2-40B4-BE49-F238E27FC236}">
                <a16:creationId xmlns:a16="http://schemas.microsoft.com/office/drawing/2014/main" id="{B8E622B4-FBBA-FC0E-4C0F-AA6AF1E79E61}"/>
              </a:ext>
            </a:extLst>
          </p:cNvPr>
          <p:cNvSpPr/>
          <p:nvPr/>
        </p:nvSpPr>
        <p:spPr>
          <a:xfrm>
            <a:off x="0" y="6474436"/>
            <a:ext cx="12192000" cy="38356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8" name="Text 8">
            <a:extLst>
              <a:ext uri="{FF2B5EF4-FFF2-40B4-BE49-F238E27FC236}">
                <a16:creationId xmlns:a16="http://schemas.microsoft.com/office/drawing/2014/main" id="{3EE1975C-7483-0854-3A1D-12563C85E55A}"/>
              </a:ext>
            </a:extLst>
          </p:cNvPr>
          <p:cNvSpPr/>
          <p:nvPr/>
        </p:nvSpPr>
        <p:spPr>
          <a:xfrm>
            <a:off x="5001760" y="2283613"/>
            <a:ext cx="521800" cy="231831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</a:t>
            </a:r>
          </a:p>
        </p:txBody>
      </p:sp>
      <p:sp>
        <p:nvSpPr>
          <p:cNvPr id="63" name="Text 8">
            <a:extLst>
              <a:ext uri="{FF2B5EF4-FFF2-40B4-BE49-F238E27FC236}">
                <a16:creationId xmlns:a16="http://schemas.microsoft.com/office/drawing/2014/main" id="{D967E7F9-38D8-EAEB-FA47-3D2F1F7F9FDA}"/>
              </a:ext>
            </a:extLst>
          </p:cNvPr>
          <p:cNvSpPr/>
          <p:nvPr/>
        </p:nvSpPr>
        <p:spPr>
          <a:xfrm>
            <a:off x="5001760" y="3378016"/>
            <a:ext cx="521800" cy="2318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</a:t>
            </a:r>
          </a:p>
        </p:txBody>
      </p:sp>
      <p:sp>
        <p:nvSpPr>
          <p:cNvPr id="65" name="Text 14">
            <a:extLst>
              <a:ext uri="{FF2B5EF4-FFF2-40B4-BE49-F238E27FC236}">
                <a16:creationId xmlns:a16="http://schemas.microsoft.com/office/drawing/2014/main" id="{614AA660-28A3-3C3E-B44C-D3DE74DE4C86}"/>
              </a:ext>
            </a:extLst>
          </p:cNvPr>
          <p:cNvSpPr/>
          <p:nvPr/>
        </p:nvSpPr>
        <p:spPr>
          <a:xfrm>
            <a:off x="4989774" y="2807906"/>
            <a:ext cx="580394" cy="3569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>
                <a:solidFill>
                  <a:srgbClr val="DC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E8707C4-531E-3EDA-8452-D9FC17EC6DE8}"/>
              </a:ext>
            </a:extLst>
          </p:cNvPr>
          <p:cNvSpPr txBox="1"/>
          <p:nvPr/>
        </p:nvSpPr>
        <p:spPr>
          <a:xfrm>
            <a:off x="4944002" y="3858381"/>
            <a:ext cx="6700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400">
                <a:solidFill>
                  <a:srgbClr val="2563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85%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A9E45D7-03B6-38E9-4699-1BFCA83B66BA}"/>
              </a:ext>
            </a:extLst>
          </p:cNvPr>
          <p:cNvSpPr txBox="1"/>
          <p:nvPr/>
        </p:nvSpPr>
        <p:spPr>
          <a:xfrm>
            <a:off x="4951507" y="4328471"/>
            <a:ext cx="8723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400">
                <a:solidFill>
                  <a:srgbClr val="2E7D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4C6EC7EF-CCCC-D973-59F0-F0B1289D1367}"/>
              </a:ext>
            </a:extLst>
          </p:cNvPr>
          <p:cNvSpPr txBox="1"/>
          <p:nvPr/>
        </p:nvSpPr>
        <p:spPr>
          <a:xfrm>
            <a:off x="4918673" y="4851747"/>
            <a:ext cx="8723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400">
                <a:solidFill>
                  <a:srgbClr val="F9A8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10%</a:t>
            </a:r>
          </a:p>
        </p:txBody>
      </p:sp>
      <p:sp>
        <p:nvSpPr>
          <p:cNvPr id="75" name="Shape 41">
            <a:extLst>
              <a:ext uri="{FF2B5EF4-FFF2-40B4-BE49-F238E27FC236}">
                <a16:creationId xmlns:a16="http://schemas.microsoft.com/office/drawing/2014/main" id="{ADF1866C-92D6-2107-CB31-7838E1055D10}"/>
              </a:ext>
            </a:extLst>
          </p:cNvPr>
          <p:cNvSpPr/>
          <p:nvPr/>
        </p:nvSpPr>
        <p:spPr>
          <a:xfrm>
            <a:off x="6799226" y="1994026"/>
            <a:ext cx="4857269" cy="987552"/>
          </a:xfrm>
          <a:prstGeom prst="roundRect">
            <a:avLst>
              <a:gd name="adj" fmla="val 6481"/>
            </a:avLst>
          </a:prstGeom>
          <a:solidFill>
            <a:srgbClr val="EAF4F4"/>
          </a:solidFill>
          <a:ln w="15240">
            <a:solidFill>
              <a:srgbClr val="0D1B2A"/>
            </a:solidFill>
            <a:prstDash val="solid"/>
          </a:ln>
          <a:effectLst>
            <a:outerShdw blurRad="50800" dist="127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77" name="Shape 51">
            <a:extLst>
              <a:ext uri="{FF2B5EF4-FFF2-40B4-BE49-F238E27FC236}">
                <a16:creationId xmlns:a16="http://schemas.microsoft.com/office/drawing/2014/main" id="{48E17DCC-FA02-6039-D83F-23188B7A5065}"/>
              </a:ext>
            </a:extLst>
          </p:cNvPr>
          <p:cNvSpPr/>
          <p:nvPr/>
        </p:nvSpPr>
        <p:spPr>
          <a:xfrm>
            <a:off x="6799226" y="3148889"/>
            <a:ext cx="4857269" cy="987552"/>
          </a:xfrm>
          <a:prstGeom prst="roundRect">
            <a:avLst>
              <a:gd name="adj" fmla="val 6481"/>
            </a:avLst>
          </a:prstGeom>
          <a:solidFill>
            <a:srgbClr val="FEF2F2"/>
          </a:solidFill>
          <a:ln w="15240">
            <a:solidFill>
              <a:srgbClr val="B91C1C"/>
            </a:solidFill>
            <a:prstDash val="solid"/>
          </a:ln>
          <a:effectLst>
            <a:outerShdw blurRad="50800" dist="127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79" name="Shape 61">
            <a:extLst>
              <a:ext uri="{FF2B5EF4-FFF2-40B4-BE49-F238E27FC236}">
                <a16:creationId xmlns:a16="http://schemas.microsoft.com/office/drawing/2014/main" id="{206F7DAF-F92E-DC9F-E950-696B3D90953A}"/>
              </a:ext>
            </a:extLst>
          </p:cNvPr>
          <p:cNvSpPr/>
          <p:nvPr/>
        </p:nvSpPr>
        <p:spPr>
          <a:xfrm>
            <a:off x="6817606" y="4327207"/>
            <a:ext cx="4838891" cy="987552"/>
          </a:xfrm>
          <a:prstGeom prst="roundRect">
            <a:avLst>
              <a:gd name="adj" fmla="val 6481"/>
            </a:avLst>
          </a:prstGeom>
          <a:solidFill>
            <a:srgbClr val="F4F6F8"/>
          </a:solidFill>
          <a:ln w="15240">
            <a:solidFill>
              <a:srgbClr val="0D1B2A"/>
            </a:solidFill>
            <a:prstDash val="solid"/>
          </a:ln>
          <a:effectLst>
            <a:outerShdw blurRad="50800" dist="127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ro-RO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D119658B-2477-21A7-CD66-FA4CE6384172}"/>
              </a:ext>
            </a:extLst>
          </p:cNvPr>
          <p:cNvSpPr txBox="1"/>
          <p:nvPr/>
        </p:nvSpPr>
        <p:spPr>
          <a:xfrm>
            <a:off x="6736326" y="1402733"/>
            <a:ext cx="2637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Preliminary Results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F7F217EF-5F19-08B4-6348-0CCECCA82AEE}"/>
              </a:ext>
            </a:extLst>
          </p:cNvPr>
          <p:cNvSpPr txBox="1"/>
          <p:nvPr/>
        </p:nvSpPr>
        <p:spPr>
          <a:xfrm>
            <a:off x="7098284" y="2048300"/>
            <a:ext cx="274054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Attacks (Protected System)</a:t>
            </a:r>
            <a:endParaRPr lang="en-US" sz="1200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B026F499-EE80-5BB6-4B2D-11EC0860F7E5}"/>
              </a:ext>
            </a:extLst>
          </p:cNvPr>
          <p:cNvSpPr txBox="1"/>
          <p:nvPr/>
        </p:nvSpPr>
        <p:spPr>
          <a:xfrm>
            <a:off x="7136247" y="3200521"/>
            <a:ext cx="380262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Attacks via RAG Pipeline</a:t>
            </a:r>
            <a:endParaRPr 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71E1393F-50AE-C772-0F40-B428EBBCBD2E}"/>
              </a:ext>
            </a:extLst>
          </p:cNvPr>
          <p:cNvSpPr txBox="1"/>
          <p:nvPr/>
        </p:nvSpPr>
        <p:spPr>
          <a:xfrm>
            <a:off x="7204424" y="4350436"/>
            <a:ext cx="274054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2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LLM Firewall Performance</a:t>
            </a:r>
            <a:endParaRPr lang="en-US" sz="1200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7" name="Text 44">
            <a:extLst>
              <a:ext uri="{FF2B5EF4-FFF2-40B4-BE49-F238E27FC236}">
                <a16:creationId xmlns:a16="http://schemas.microsoft.com/office/drawing/2014/main" id="{871E1BCE-9F14-A7E1-068E-695B0CCDAEA6}"/>
              </a:ext>
            </a:extLst>
          </p:cNvPr>
          <p:cNvSpPr/>
          <p:nvPr/>
        </p:nvSpPr>
        <p:spPr>
          <a:xfrm>
            <a:off x="7019956" y="2378169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 Success Rate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9" name="Text 44">
            <a:extLst>
              <a:ext uri="{FF2B5EF4-FFF2-40B4-BE49-F238E27FC236}">
                <a16:creationId xmlns:a16="http://schemas.microsoft.com/office/drawing/2014/main" id="{7E6E74CD-DC1D-1A0C-23CD-64BD9D0C74E4}"/>
              </a:ext>
            </a:extLst>
          </p:cNvPr>
          <p:cNvSpPr/>
          <p:nvPr/>
        </p:nvSpPr>
        <p:spPr>
          <a:xfrm>
            <a:off x="8545587" y="2367054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Detection Rate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1" name="Text 44">
            <a:extLst>
              <a:ext uri="{FF2B5EF4-FFF2-40B4-BE49-F238E27FC236}">
                <a16:creationId xmlns:a16="http://schemas.microsoft.com/office/drawing/2014/main" id="{546DEE1B-F40A-369F-3D89-3B67C59195B7}"/>
              </a:ext>
            </a:extLst>
          </p:cNvPr>
          <p:cNvSpPr/>
          <p:nvPr/>
        </p:nvSpPr>
        <p:spPr>
          <a:xfrm>
            <a:off x="10234785" y="2367054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Blocked</a:t>
            </a:r>
            <a:endParaRPr 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98F46894-797C-D28F-7257-055ADC440E44}"/>
              </a:ext>
            </a:extLst>
          </p:cNvPr>
          <p:cNvSpPr txBox="1"/>
          <p:nvPr/>
        </p:nvSpPr>
        <p:spPr>
          <a:xfrm>
            <a:off x="8685123" y="2727662"/>
            <a:ext cx="3298807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050" i="1">
                <a:latin typeface="Arial" panose="020B0604020202020204" pitchFamily="34" charset="0"/>
                <a:cs typeface="Arial" panose="020B0604020202020204" pitchFamily="34" charset="0"/>
              </a:rPr>
              <a:t>All 6 direct attacks were blocked by the firewall.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5" name="Text 44">
            <a:extLst>
              <a:ext uri="{FF2B5EF4-FFF2-40B4-BE49-F238E27FC236}">
                <a16:creationId xmlns:a16="http://schemas.microsoft.com/office/drawing/2014/main" id="{D802B612-22B5-4820-6A63-02E4FA33C8B0}"/>
              </a:ext>
            </a:extLst>
          </p:cNvPr>
          <p:cNvSpPr/>
          <p:nvPr/>
        </p:nvSpPr>
        <p:spPr>
          <a:xfrm>
            <a:off x="7012897" y="3518341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Attack Success Rate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7" name="Text 44">
            <a:extLst>
              <a:ext uri="{FF2B5EF4-FFF2-40B4-BE49-F238E27FC236}">
                <a16:creationId xmlns:a16="http://schemas.microsoft.com/office/drawing/2014/main" id="{5DBC6C7E-8453-880E-9235-732BFF8B7849}"/>
              </a:ext>
            </a:extLst>
          </p:cNvPr>
          <p:cNvSpPr/>
          <p:nvPr/>
        </p:nvSpPr>
        <p:spPr>
          <a:xfrm>
            <a:off x="8604600" y="3501202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Detection Rate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9" name="Text 44">
            <a:extLst>
              <a:ext uri="{FF2B5EF4-FFF2-40B4-BE49-F238E27FC236}">
                <a16:creationId xmlns:a16="http://schemas.microsoft.com/office/drawing/2014/main" id="{8DC7AB37-7605-9044-0E3A-B699E42E3A48}"/>
              </a:ext>
            </a:extLst>
          </p:cNvPr>
          <p:cNvSpPr/>
          <p:nvPr/>
        </p:nvSpPr>
        <p:spPr>
          <a:xfrm>
            <a:off x="10127732" y="3527139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Succeeded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Text 44">
            <a:extLst>
              <a:ext uri="{FF2B5EF4-FFF2-40B4-BE49-F238E27FC236}">
                <a16:creationId xmlns:a16="http://schemas.microsoft.com/office/drawing/2014/main" id="{EB1A1A1D-4FF1-4F59-C738-F9B813853C23}"/>
              </a:ext>
            </a:extLst>
          </p:cNvPr>
          <p:cNvSpPr/>
          <p:nvPr/>
        </p:nvSpPr>
        <p:spPr>
          <a:xfrm>
            <a:off x="7204423" y="4622610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Blocked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3" name="Text 44">
            <a:extLst>
              <a:ext uri="{FF2B5EF4-FFF2-40B4-BE49-F238E27FC236}">
                <a16:creationId xmlns:a16="http://schemas.microsoft.com/office/drawing/2014/main" id="{17CBAACD-D07C-E2C5-CE48-1E733E37E39D}"/>
              </a:ext>
            </a:extLst>
          </p:cNvPr>
          <p:cNvSpPr/>
          <p:nvPr/>
        </p:nvSpPr>
        <p:spPr>
          <a:xfrm>
            <a:off x="8637720" y="4622610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RAG Bypass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Text 44">
            <a:extLst>
              <a:ext uri="{FF2B5EF4-FFF2-40B4-BE49-F238E27FC236}">
                <a16:creationId xmlns:a16="http://schemas.microsoft.com/office/drawing/2014/main" id="{326EA695-BBD2-63CA-D6FA-1D94D38F7E74}"/>
              </a:ext>
            </a:extLst>
          </p:cNvPr>
          <p:cNvSpPr/>
          <p:nvPr/>
        </p:nvSpPr>
        <p:spPr>
          <a:xfrm>
            <a:off x="10045896" y="4613889"/>
            <a:ext cx="140817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>
                <a:solidFill>
                  <a:srgbClr val="6B72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Detection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16C7A58F-97EE-711E-3456-57BA266AEAFB}"/>
              </a:ext>
            </a:extLst>
          </p:cNvPr>
          <p:cNvSpPr txBox="1"/>
          <p:nvPr/>
        </p:nvSpPr>
        <p:spPr>
          <a:xfrm>
            <a:off x="7663066" y="3847248"/>
            <a:ext cx="426631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050" i="1">
                <a:latin typeface="Arial" panose="020B0604020202020204" pitchFamily="34" charset="0"/>
                <a:cs typeface="Arial" panose="020B0604020202020204" pitchFamily="34" charset="0"/>
              </a:rPr>
              <a:t>1 out of 3 indirect RAG attacks succeeded and was not detected.</a:t>
            </a:r>
            <a:endParaRPr lang="en-US" sz="105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77D83375-A6B1-5E96-B93E-27A6CEB64E35}"/>
              </a:ext>
            </a:extLst>
          </p:cNvPr>
          <p:cNvSpPr txBox="1"/>
          <p:nvPr/>
        </p:nvSpPr>
        <p:spPr>
          <a:xfrm>
            <a:off x="7239140" y="2511812"/>
            <a:ext cx="5341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0.0%</a:t>
            </a:r>
            <a:endParaRPr lang="ro-RO" sz="1200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101FE3D4-4192-EFC0-FB98-05CB25552B75}"/>
              </a:ext>
            </a:extLst>
          </p:cNvPr>
          <p:cNvSpPr txBox="1"/>
          <p:nvPr/>
        </p:nvSpPr>
        <p:spPr>
          <a:xfrm>
            <a:off x="8589919" y="2514898"/>
            <a:ext cx="6190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33.3%</a:t>
            </a:r>
            <a:endParaRPr lang="ro-RO" sz="1200" b="1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DC3D4414-3C65-B40B-B865-58A9E13B9B83}"/>
              </a:ext>
            </a:extLst>
          </p:cNvPr>
          <p:cNvSpPr txBox="1"/>
          <p:nvPr/>
        </p:nvSpPr>
        <p:spPr>
          <a:xfrm>
            <a:off x="10212442" y="2512984"/>
            <a:ext cx="7577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6/6</a:t>
            </a:r>
            <a:endParaRPr lang="ro-RO" sz="1400" b="1">
              <a:solidFill>
                <a:srgbClr val="0E7C7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6" name="Text 55">
            <a:extLst>
              <a:ext uri="{FF2B5EF4-FFF2-40B4-BE49-F238E27FC236}">
                <a16:creationId xmlns:a16="http://schemas.microsoft.com/office/drawing/2014/main" id="{E307D695-7709-D4DA-5A11-C537D4DAB8BE}"/>
              </a:ext>
            </a:extLst>
          </p:cNvPr>
          <p:cNvSpPr/>
          <p:nvPr/>
        </p:nvSpPr>
        <p:spPr>
          <a:xfrm>
            <a:off x="7254507" y="3693184"/>
            <a:ext cx="667275" cy="2242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33.3%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8" name="Text 55">
            <a:extLst>
              <a:ext uri="{FF2B5EF4-FFF2-40B4-BE49-F238E27FC236}">
                <a16:creationId xmlns:a16="http://schemas.microsoft.com/office/drawing/2014/main" id="{07276AE7-DFAE-8FE3-0670-98301BD239F0}"/>
              </a:ext>
            </a:extLst>
          </p:cNvPr>
          <p:cNvSpPr/>
          <p:nvPr/>
        </p:nvSpPr>
        <p:spPr>
          <a:xfrm>
            <a:off x="8796206" y="3679310"/>
            <a:ext cx="667275" cy="2242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0.0%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0" name="Text 55">
            <a:extLst>
              <a:ext uri="{FF2B5EF4-FFF2-40B4-BE49-F238E27FC236}">
                <a16:creationId xmlns:a16="http://schemas.microsoft.com/office/drawing/2014/main" id="{421D6695-993A-2A2E-DCC7-B60775958716}"/>
              </a:ext>
            </a:extLst>
          </p:cNvPr>
          <p:cNvSpPr/>
          <p:nvPr/>
        </p:nvSpPr>
        <p:spPr>
          <a:xfrm>
            <a:off x="10273705" y="3680244"/>
            <a:ext cx="667275" cy="2242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1/3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1408FFB0-F43A-3B0C-E37C-F652AA74587E}"/>
              </a:ext>
            </a:extLst>
          </p:cNvPr>
          <p:cNvSpPr txBox="1"/>
          <p:nvPr/>
        </p:nvSpPr>
        <p:spPr>
          <a:xfrm>
            <a:off x="10212454" y="4788356"/>
            <a:ext cx="5341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0.0%</a:t>
            </a:r>
            <a:endParaRPr lang="ro-RO" sz="1200">
              <a:solidFill>
                <a:srgbClr val="0D1B2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4" name="Text 55">
            <a:extLst>
              <a:ext uri="{FF2B5EF4-FFF2-40B4-BE49-F238E27FC236}">
                <a16:creationId xmlns:a16="http://schemas.microsoft.com/office/drawing/2014/main" id="{6A7740F1-4E52-1D9D-1C8A-2583C8DD41AD}"/>
              </a:ext>
            </a:extLst>
          </p:cNvPr>
          <p:cNvSpPr/>
          <p:nvPr/>
        </p:nvSpPr>
        <p:spPr>
          <a:xfrm>
            <a:off x="8796206" y="4839755"/>
            <a:ext cx="667275" cy="2242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1/7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911C95C3-DE9D-1B88-0056-C415BD01473B}"/>
              </a:ext>
            </a:extLst>
          </p:cNvPr>
          <p:cNvSpPr txBox="1"/>
          <p:nvPr/>
        </p:nvSpPr>
        <p:spPr>
          <a:xfrm>
            <a:off x="7235303" y="4817989"/>
            <a:ext cx="9185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6/7</a:t>
            </a:r>
            <a:endParaRPr lang="ro-RO" sz="1400"/>
          </a:p>
        </p:txBody>
      </p:sp>
      <p:sp>
        <p:nvSpPr>
          <p:cNvPr id="138" name="Text 70">
            <a:extLst>
              <a:ext uri="{FF2B5EF4-FFF2-40B4-BE49-F238E27FC236}">
                <a16:creationId xmlns:a16="http://schemas.microsoft.com/office/drawing/2014/main" id="{A2AD114A-C29D-EB51-A395-FA4546548D7B}"/>
              </a:ext>
            </a:extLst>
          </p:cNvPr>
          <p:cNvSpPr/>
          <p:nvPr/>
        </p:nvSpPr>
        <p:spPr>
          <a:xfrm>
            <a:off x="7037093" y="5079521"/>
            <a:ext cx="4619405" cy="22425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>
                <a:latin typeface="Arial" panose="020B0604020202020204" pitchFamily="34" charset="0"/>
                <a:cs typeface="Arial" panose="020B0604020202020204" pitchFamily="34" charset="0"/>
              </a:rPr>
              <a:t>6 out of 7 attacks were blocked.</a:t>
            </a:r>
            <a:r>
              <a:rPr lang="en-US" sz="900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US" sz="900" i="1">
                <a:latin typeface="Arial" panose="020B0604020202020204" pitchFamily="34" charset="0"/>
                <a:cs typeface="Arial" panose="020B0604020202020204" pitchFamily="34" charset="0"/>
              </a:rPr>
              <a:t>1 attack bypassed all 6 firewall layers with 0% detection.</a:t>
            </a:r>
            <a:endParaRPr lang="en-US" sz="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0" name="Text 74">
            <a:extLst>
              <a:ext uri="{FF2B5EF4-FFF2-40B4-BE49-F238E27FC236}">
                <a16:creationId xmlns:a16="http://schemas.microsoft.com/office/drawing/2014/main" id="{4D4166B1-489B-23FF-0B1E-F1B20F00A281}"/>
              </a:ext>
            </a:extLst>
          </p:cNvPr>
          <p:cNvSpPr/>
          <p:nvPr/>
        </p:nvSpPr>
        <p:spPr>
          <a:xfrm>
            <a:off x="540773" y="5657831"/>
            <a:ext cx="1280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>
                <a:solidFill>
                  <a:srgbClr val="0E7C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12C9A26A-1007-20B5-2242-A52D5723C063}"/>
              </a:ext>
            </a:extLst>
          </p:cNvPr>
          <p:cNvSpPr txBox="1"/>
          <p:nvPr/>
        </p:nvSpPr>
        <p:spPr>
          <a:xfrm>
            <a:off x="438577" y="5837816"/>
            <a:ext cx="113148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60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firewall blocked all direct attacks, but one indirect RAG attack </a:t>
            </a:r>
            <a:r>
              <a:rPr lang="en-US" sz="1600" b="1">
                <a:solidFill>
                  <a:srgbClr val="B9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bypassed all six layers with a 0% detection rate.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269724C0-3E75-765F-EB61-853B9F457501}"/>
              </a:ext>
            </a:extLst>
          </p:cNvPr>
          <p:cNvSpPr txBox="1"/>
          <p:nvPr/>
        </p:nvSpPr>
        <p:spPr>
          <a:xfrm>
            <a:off x="6817606" y="6508614"/>
            <a:ext cx="532224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>
                <a:solidFill>
                  <a:srgbClr val="0D94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Steps:  </a:t>
            </a:r>
            <a:r>
              <a:rPr lang="en-GB" sz="1200">
                <a:solidFill>
                  <a:srgbClr val="D1D5D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GRC analysis and develop final recommendations.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6" name="Straight Arrow Connector 145">
            <a:extLst>
              <a:ext uri="{FF2B5EF4-FFF2-40B4-BE49-F238E27FC236}">
                <a16:creationId xmlns:a16="http://schemas.microsoft.com/office/drawing/2014/main" id="{33F76B82-79DE-09C6-833A-C55B8F2AFEF8}"/>
              </a:ext>
            </a:extLst>
          </p:cNvPr>
          <p:cNvCxnSpPr>
            <a:endCxn id="85" idx="1"/>
          </p:cNvCxnSpPr>
          <p:nvPr/>
        </p:nvCxnSpPr>
        <p:spPr>
          <a:xfrm>
            <a:off x="6817606" y="2186799"/>
            <a:ext cx="280678" cy="1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Arrow Connector 146">
            <a:extLst>
              <a:ext uri="{FF2B5EF4-FFF2-40B4-BE49-F238E27FC236}">
                <a16:creationId xmlns:a16="http://schemas.microsoft.com/office/drawing/2014/main" id="{45587DE1-78AB-E789-8D60-629CB9E8CC2E}"/>
              </a:ext>
            </a:extLst>
          </p:cNvPr>
          <p:cNvCxnSpPr/>
          <p:nvPr/>
        </p:nvCxnSpPr>
        <p:spPr>
          <a:xfrm>
            <a:off x="6817605" y="4516024"/>
            <a:ext cx="280678" cy="1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Arrow Connector 147">
            <a:extLst>
              <a:ext uri="{FF2B5EF4-FFF2-40B4-BE49-F238E27FC236}">
                <a16:creationId xmlns:a16="http://schemas.microsoft.com/office/drawing/2014/main" id="{872053BE-3A6E-64FC-27E1-BD41E814BF11}"/>
              </a:ext>
            </a:extLst>
          </p:cNvPr>
          <p:cNvCxnSpPr/>
          <p:nvPr/>
        </p:nvCxnSpPr>
        <p:spPr>
          <a:xfrm>
            <a:off x="6799226" y="3337491"/>
            <a:ext cx="280678" cy="1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Arrow Connector 149">
            <a:extLst>
              <a:ext uri="{FF2B5EF4-FFF2-40B4-BE49-F238E27FC236}">
                <a16:creationId xmlns:a16="http://schemas.microsoft.com/office/drawing/2014/main" id="{A45F4117-2FF1-3088-6EFF-37F3130163C8}"/>
              </a:ext>
            </a:extLst>
          </p:cNvPr>
          <p:cNvCxnSpPr>
            <a:cxnSpLocks/>
          </p:cNvCxnSpPr>
          <p:nvPr/>
        </p:nvCxnSpPr>
        <p:spPr>
          <a:xfrm>
            <a:off x="6799226" y="4012269"/>
            <a:ext cx="895346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>
            <a:extLst>
              <a:ext uri="{FF2B5EF4-FFF2-40B4-BE49-F238E27FC236}">
                <a16:creationId xmlns:a16="http://schemas.microsoft.com/office/drawing/2014/main" id="{E3E40047-45DE-F24C-72B1-1949CA5BB7B9}"/>
              </a:ext>
            </a:extLst>
          </p:cNvPr>
          <p:cNvCxnSpPr>
            <a:endCxn id="103" idx="1"/>
          </p:cNvCxnSpPr>
          <p:nvPr/>
        </p:nvCxnSpPr>
        <p:spPr>
          <a:xfrm>
            <a:off x="6817605" y="2854620"/>
            <a:ext cx="1867518" cy="0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Arrow Connector 155">
            <a:extLst>
              <a:ext uri="{FF2B5EF4-FFF2-40B4-BE49-F238E27FC236}">
                <a16:creationId xmlns:a16="http://schemas.microsoft.com/office/drawing/2014/main" id="{E17EB23A-6DF5-5F47-2AA3-73EFB45F6F03}"/>
              </a:ext>
            </a:extLst>
          </p:cNvPr>
          <p:cNvCxnSpPr/>
          <p:nvPr/>
        </p:nvCxnSpPr>
        <p:spPr>
          <a:xfrm>
            <a:off x="6817605" y="5191650"/>
            <a:ext cx="202351" cy="0"/>
          </a:xfrm>
          <a:prstGeom prst="straightConnector1">
            <a:avLst/>
          </a:prstGeom>
          <a:ln>
            <a:solidFill>
              <a:srgbClr val="0D1B2A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11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470E1-201B-0F7F-8D74-E06409CD5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2F6EB4-61DA-DD78-ACBD-CEFE8FBB42F8}"/>
              </a:ext>
            </a:extLst>
          </p:cNvPr>
          <p:cNvSpPr txBox="1"/>
          <p:nvPr/>
        </p:nvSpPr>
        <p:spPr>
          <a:xfrm>
            <a:off x="238027" y="182978"/>
            <a:ext cx="6094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0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4: Direct Prompt Injection Testing</a:t>
            </a:r>
            <a:endParaRPr lang="en-US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35F229A-BE1D-351D-B1ED-567B67C23B10}"/>
              </a:ext>
            </a:extLst>
          </p:cNvPr>
          <p:cNvCxnSpPr/>
          <p:nvPr/>
        </p:nvCxnSpPr>
        <p:spPr>
          <a:xfrm>
            <a:off x="329938" y="669302"/>
            <a:ext cx="2224726" cy="0"/>
          </a:xfrm>
          <a:prstGeom prst="line">
            <a:avLst/>
          </a:prstGeom>
          <a:ln w="76200">
            <a:solidFill>
              <a:srgbClr val="0E7C7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076CE19-B24F-8E53-9144-4BB33849B631}"/>
              </a:ext>
            </a:extLst>
          </p:cNvPr>
          <p:cNvSpPr txBox="1"/>
          <p:nvPr/>
        </p:nvSpPr>
        <p:spPr>
          <a:xfrm>
            <a:off x="238027" y="737787"/>
            <a:ext cx="1965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demonstration</a:t>
            </a:r>
            <a:endParaRPr lang="ro-RO" sz="1400" i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F73CB7-F0CA-B6B3-F7A0-9CB7729A79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9938" y="1324187"/>
            <a:ext cx="11596591" cy="52651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0040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6A56CB-3E0C-7E7C-7DD0-8880B3059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11E12F-4495-1320-172B-A8A2860B3C6C}"/>
              </a:ext>
            </a:extLst>
          </p:cNvPr>
          <p:cNvSpPr txBox="1"/>
          <p:nvPr/>
        </p:nvSpPr>
        <p:spPr>
          <a:xfrm>
            <a:off x="238027" y="182978"/>
            <a:ext cx="6094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0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5: Indirect Injection via RAG Pipeline</a:t>
            </a:r>
            <a:endParaRPr lang="en-US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2F10C70-23DE-8313-4576-3A1214C54EE0}"/>
              </a:ext>
            </a:extLst>
          </p:cNvPr>
          <p:cNvCxnSpPr/>
          <p:nvPr/>
        </p:nvCxnSpPr>
        <p:spPr>
          <a:xfrm>
            <a:off x="377072" y="707010"/>
            <a:ext cx="2224726" cy="0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B4EC2AE-8F8A-C0C1-3DAD-7CECAD45F598}"/>
              </a:ext>
            </a:extLst>
          </p:cNvPr>
          <p:cNvSpPr txBox="1"/>
          <p:nvPr/>
        </p:nvSpPr>
        <p:spPr>
          <a:xfrm>
            <a:off x="238027" y="737787"/>
            <a:ext cx="1965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demonstration</a:t>
            </a:r>
            <a:endParaRPr lang="ro-RO" sz="1400" i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7DEDE3-C70F-87A1-259B-FD84474F0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0829" y="1272619"/>
            <a:ext cx="11840066" cy="5316718"/>
          </a:xfrm>
          <a:prstGeom prst="rect">
            <a:avLst/>
          </a:prstGeom>
          <a:ln>
            <a:solidFill>
              <a:srgbClr val="C00000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7101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0673C-D46F-EA9F-F348-336041D79C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DFAA66-4911-4F2B-BC5D-F934DB92CE21}"/>
              </a:ext>
            </a:extLst>
          </p:cNvPr>
          <p:cNvSpPr txBox="1"/>
          <p:nvPr/>
        </p:nvSpPr>
        <p:spPr>
          <a:xfrm>
            <a:off x="238027" y="182978"/>
            <a:ext cx="6094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0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6: LLM Firewall</a:t>
            </a:r>
            <a:endParaRPr lang="en-US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AE0AE8D-7824-7FD3-5D6F-A9FFC3278662}"/>
              </a:ext>
            </a:extLst>
          </p:cNvPr>
          <p:cNvCxnSpPr/>
          <p:nvPr/>
        </p:nvCxnSpPr>
        <p:spPr>
          <a:xfrm>
            <a:off x="339364" y="696210"/>
            <a:ext cx="2224726" cy="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486BA91-25D8-B64D-2D5B-4FF9F599543E}"/>
              </a:ext>
            </a:extLst>
          </p:cNvPr>
          <p:cNvSpPr txBox="1"/>
          <p:nvPr/>
        </p:nvSpPr>
        <p:spPr>
          <a:xfrm>
            <a:off x="238027" y="780895"/>
            <a:ext cx="1965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demonstration</a:t>
            </a:r>
            <a:endParaRPr lang="ro-RO" sz="1400" i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7E3733-C84B-E880-B2BA-C1677F8F7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0828" y="1423448"/>
            <a:ext cx="11877773" cy="4996202"/>
          </a:xfrm>
          <a:prstGeom prst="rect">
            <a:avLst/>
          </a:prstGeom>
          <a:ln>
            <a:solidFill>
              <a:schemeClr val="tx2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2481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5A374-5A7C-84BA-E013-9DEDFA127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F7BCF5-DD0B-BC7D-C42C-26AEDA9BB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" y="745253"/>
            <a:ext cx="12019175" cy="5216666"/>
          </a:xfrm>
          <a:prstGeom prst="rect">
            <a:avLst/>
          </a:prstGeom>
        </p:spPr>
      </p:pic>
      <p:sp>
        <p:nvSpPr>
          <p:cNvPr id="5" name="Shape 2">
            <a:extLst>
              <a:ext uri="{FF2B5EF4-FFF2-40B4-BE49-F238E27FC236}">
                <a16:creationId xmlns:a16="http://schemas.microsoft.com/office/drawing/2014/main" id="{2EEE4CCA-B079-D7A0-FE8E-245D4C996028}"/>
              </a:ext>
            </a:extLst>
          </p:cNvPr>
          <p:cNvSpPr/>
          <p:nvPr/>
        </p:nvSpPr>
        <p:spPr>
          <a:xfrm>
            <a:off x="8390221" y="6231118"/>
            <a:ext cx="256598" cy="254900"/>
          </a:xfrm>
          <a:prstGeom prst="roundRect">
            <a:avLst>
              <a:gd name="adj" fmla="val 12500"/>
            </a:avLst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613F1EB3-5045-3FCA-5CEE-CF9737C27DA4}"/>
              </a:ext>
            </a:extLst>
          </p:cNvPr>
          <p:cNvSpPr/>
          <p:nvPr/>
        </p:nvSpPr>
        <p:spPr>
          <a:xfrm>
            <a:off x="1884104" y="1838488"/>
            <a:ext cx="180000" cy="180000"/>
          </a:xfrm>
          <a:prstGeom prst="roundRect">
            <a:avLst>
              <a:gd name="adj" fmla="val 12500"/>
            </a:avLst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9" name="Shape 2">
            <a:extLst>
              <a:ext uri="{FF2B5EF4-FFF2-40B4-BE49-F238E27FC236}">
                <a16:creationId xmlns:a16="http://schemas.microsoft.com/office/drawing/2014/main" id="{4E6017DF-D9B8-7326-0EAB-87B1F20E659F}"/>
              </a:ext>
            </a:extLst>
          </p:cNvPr>
          <p:cNvSpPr/>
          <p:nvPr/>
        </p:nvSpPr>
        <p:spPr>
          <a:xfrm>
            <a:off x="1884104" y="2385581"/>
            <a:ext cx="180000" cy="180000"/>
          </a:xfrm>
          <a:prstGeom prst="roundRect">
            <a:avLst>
              <a:gd name="adj" fmla="val 12500"/>
            </a:avLst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1" name="Shape 2">
            <a:extLst>
              <a:ext uri="{FF2B5EF4-FFF2-40B4-BE49-F238E27FC236}">
                <a16:creationId xmlns:a16="http://schemas.microsoft.com/office/drawing/2014/main" id="{81BA80B5-1300-E7F4-E118-FD7C7AB25BA2}"/>
              </a:ext>
            </a:extLst>
          </p:cNvPr>
          <p:cNvSpPr/>
          <p:nvPr/>
        </p:nvSpPr>
        <p:spPr>
          <a:xfrm>
            <a:off x="1884104" y="3523709"/>
            <a:ext cx="180000" cy="180000"/>
          </a:xfrm>
          <a:prstGeom prst="roundRect">
            <a:avLst>
              <a:gd name="adj" fmla="val 12500"/>
            </a:avLst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3" name="Shape 4">
            <a:extLst>
              <a:ext uri="{FF2B5EF4-FFF2-40B4-BE49-F238E27FC236}">
                <a16:creationId xmlns:a16="http://schemas.microsoft.com/office/drawing/2014/main" id="{0D5555D5-658F-457D-A900-AEA32D0D1237}"/>
              </a:ext>
            </a:extLst>
          </p:cNvPr>
          <p:cNvSpPr/>
          <p:nvPr/>
        </p:nvSpPr>
        <p:spPr>
          <a:xfrm>
            <a:off x="1884104" y="4260759"/>
            <a:ext cx="180000" cy="180000"/>
          </a:xfrm>
          <a:prstGeom prst="roundRect">
            <a:avLst>
              <a:gd name="adj" fmla="val 12500"/>
            </a:avLst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5" name="Shape 4">
            <a:extLst>
              <a:ext uri="{FF2B5EF4-FFF2-40B4-BE49-F238E27FC236}">
                <a16:creationId xmlns:a16="http://schemas.microsoft.com/office/drawing/2014/main" id="{2F4C804C-9812-ED55-DFAD-A7C55C29D68A}"/>
              </a:ext>
            </a:extLst>
          </p:cNvPr>
          <p:cNvSpPr/>
          <p:nvPr/>
        </p:nvSpPr>
        <p:spPr>
          <a:xfrm>
            <a:off x="1884104" y="5021339"/>
            <a:ext cx="180000" cy="180000"/>
          </a:xfrm>
          <a:prstGeom prst="roundRect">
            <a:avLst>
              <a:gd name="adj" fmla="val 12500"/>
            </a:avLst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7" name="Text 3">
            <a:extLst>
              <a:ext uri="{FF2B5EF4-FFF2-40B4-BE49-F238E27FC236}">
                <a16:creationId xmlns:a16="http://schemas.microsoft.com/office/drawing/2014/main" id="{4E697462-41EB-0199-E0C9-04851B93CA00}"/>
              </a:ext>
            </a:extLst>
          </p:cNvPr>
          <p:cNvSpPr/>
          <p:nvPr/>
        </p:nvSpPr>
        <p:spPr>
          <a:xfrm>
            <a:off x="8721101" y="6303138"/>
            <a:ext cx="131881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Completed</a:t>
            </a:r>
          </a:p>
        </p:txBody>
      </p:sp>
      <p:sp>
        <p:nvSpPr>
          <p:cNvPr id="19" name="Shape 4">
            <a:extLst>
              <a:ext uri="{FF2B5EF4-FFF2-40B4-BE49-F238E27FC236}">
                <a16:creationId xmlns:a16="http://schemas.microsoft.com/office/drawing/2014/main" id="{EF02651D-0A53-9997-2620-7A6132468B52}"/>
              </a:ext>
            </a:extLst>
          </p:cNvPr>
          <p:cNvSpPr/>
          <p:nvPr/>
        </p:nvSpPr>
        <p:spPr>
          <a:xfrm>
            <a:off x="10455007" y="6230418"/>
            <a:ext cx="255600" cy="255600"/>
          </a:xfrm>
          <a:prstGeom prst="roundRect">
            <a:avLst>
              <a:gd name="adj" fmla="val 12500"/>
            </a:avLst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B24E6DFA-9B22-5BA8-EA0F-F42B7972CF5D}"/>
              </a:ext>
            </a:extLst>
          </p:cNvPr>
          <p:cNvSpPr/>
          <p:nvPr/>
        </p:nvSpPr>
        <p:spPr>
          <a:xfrm>
            <a:off x="10787891" y="6230418"/>
            <a:ext cx="1231284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Progress</a:t>
            </a:r>
          </a:p>
        </p:txBody>
      </p:sp>
      <p:pic>
        <p:nvPicPr>
          <p:cNvPr id="31" name="Graphic 30" descr="Checkmark with solid fill">
            <a:extLst>
              <a:ext uri="{FF2B5EF4-FFF2-40B4-BE49-F238E27FC236}">
                <a16:creationId xmlns:a16="http://schemas.microsoft.com/office/drawing/2014/main" id="{99DFD2C7-26B8-D427-4499-22B14DAF54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8520" y="6268218"/>
            <a:ext cx="180000" cy="180000"/>
          </a:xfrm>
          <a:prstGeom prst="rect">
            <a:avLst/>
          </a:prstGeom>
        </p:spPr>
      </p:pic>
      <p:pic>
        <p:nvPicPr>
          <p:cNvPr id="33" name="Graphic 32" descr="Checkmark with solid fill">
            <a:extLst>
              <a:ext uri="{FF2B5EF4-FFF2-40B4-BE49-F238E27FC236}">
                <a16:creationId xmlns:a16="http://schemas.microsoft.com/office/drawing/2014/main" id="{A3749322-808A-86F1-2B09-EAA591E54E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4104" y="3535826"/>
            <a:ext cx="180000" cy="180000"/>
          </a:xfrm>
          <a:prstGeom prst="rect">
            <a:avLst/>
          </a:prstGeom>
        </p:spPr>
      </p:pic>
      <p:pic>
        <p:nvPicPr>
          <p:cNvPr id="35" name="Graphic 34" descr="Checkmark with solid fill">
            <a:extLst>
              <a:ext uri="{FF2B5EF4-FFF2-40B4-BE49-F238E27FC236}">
                <a16:creationId xmlns:a16="http://schemas.microsoft.com/office/drawing/2014/main" id="{714D9AAE-1F8E-478B-5275-5DF5BF15C6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4104" y="2406721"/>
            <a:ext cx="180000" cy="180000"/>
          </a:xfrm>
          <a:prstGeom prst="rect">
            <a:avLst/>
          </a:prstGeom>
        </p:spPr>
      </p:pic>
      <p:pic>
        <p:nvPicPr>
          <p:cNvPr id="37" name="Graphic 36" descr="Checkmark with solid fill">
            <a:extLst>
              <a:ext uri="{FF2B5EF4-FFF2-40B4-BE49-F238E27FC236}">
                <a16:creationId xmlns:a16="http://schemas.microsoft.com/office/drawing/2014/main" id="{41B978AA-4C9D-5CBC-8255-FC32FBDDB4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84104" y="1851279"/>
            <a:ext cx="180000" cy="180000"/>
          </a:xfrm>
          <a:prstGeom prst="rect">
            <a:avLst/>
          </a:prstGeom>
        </p:spPr>
      </p:pic>
      <p:pic>
        <p:nvPicPr>
          <p:cNvPr id="39" name="Graphic 38" descr="Arrow circle with solid fill">
            <a:extLst>
              <a:ext uri="{FF2B5EF4-FFF2-40B4-BE49-F238E27FC236}">
                <a16:creationId xmlns:a16="http://schemas.microsoft.com/office/drawing/2014/main" id="{670B4ACD-06DC-B9C7-3F92-A0AC3F47E3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84104" y="4260759"/>
            <a:ext cx="180000" cy="180000"/>
          </a:xfrm>
          <a:prstGeom prst="rect">
            <a:avLst/>
          </a:prstGeom>
        </p:spPr>
      </p:pic>
      <p:pic>
        <p:nvPicPr>
          <p:cNvPr id="43" name="Graphic 42" descr="Arrow circle with solid fill">
            <a:extLst>
              <a:ext uri="{FF2B5EF4-FFF2-40B4-BE49-F238E27FC236}">
                <a16:creationId xmlns:a16="http://schemas.microsoft.com/office/drawing/2014/main" id="{F1C1274E-1C7A-C21D-5A38-FE5E0C156F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84104" y="5037936"/>
            <a:ext cx="180000" cy="180000"/>
          </a:xfrm>
          <a:prstGeom prst="rect">
            <a:avLst/>
          </a:prstGeom>
        </p:spPr>
      </p:pic>
      <p:pic>
        <p:nvPicPr>
          <p:cNvPr id="45" name="Graphic 44" descr="Arrow circle with solid fill">
            <a:extLst>
              <a:ext uri="{FF2B5EF4-FFF2-40B4-BE49-F238E27FC236}">
                <a16:creationId xmlns:a16="http://schemas.microsoft.com/office/drawing/2014/main" id="{17D99DFC-FF38-AA5A-AFC7-0625378DAF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92807" y="6268218"/>
            <a:ext cx="180000" cy="180000"/>
          </a:xfrm>
          <a:prstGeom prst="rect">
            <a:avLst/>
          </a:prstGeom>
        </p:spPr>
      </p:pic>
      <p:sp>
        <p:nvSpPr>
          <p:cNvPr id="47" name="Shape 113">
            <a:extLst>
              <a:ext uri="{FF2B5EF4-FFF2-40B4-BE49-F238E27FC236}">
                <a16:creationId xmlns:a16="http://schemas.microsoft.com/office/drawing/2014/main" id="{ECE07013-B65C-B5C1-5CD7-28682F3AE737}"/>
              </a:ext>
            </a:extLst>
          </p:cNvPr>
          <p:cNvSpPr/>
          <p:nvPr/>
        </p:nvSpPr>
        <p:spPr>
          <a:xfrm flipH="1">
            <a:off x="8708195" y="1483826"/>
            <a:ext cx="12906" cy="4428000"/>
          </a:xfrm>
          <a:prstGeom prst="line">
            <a:avLst/>
          </a:prstGeom>
          <a:noFill/>
          <a:ln w="19050">
            <a:solidFill>
              <a:srgbClr val="EF4444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1" name="Shape 117">
            <a:extLst>
              <a:ext uri="{FF2B5EF4-FFF2-40B4-BE49-F238E27FC236}">
                <a16:creationId xmlns:a16="http://schemas.microsoft.com/office/drawing/2014/main" id="{73784A19-5E5A-57BA-3D10-B4CCC60742D0}"/>
              </a:ext>
            </a:extLst>
          </p:cNvPr>
          <p:cNvSpPr/>
          <p:nvPr/>
        </p:nvSpPr>
        <p:spPr>
          <a:xfrm>
            <a:off x="8358602" y="1055802"/>
            <a:ext cx="948122" cy="257415"/>
          </a:xfrm>
          <a:prstGeom prst="roundRect">
            <a:avLst>
              <a:gd name="adj" fmla="val 15000"/>
            </a:avLst>
          </a:prstGeom>
          <a:solidFill>
            <a:srgbClr val="FF0000"/>
          </a:solidFill>
          <a:ln w="12700">
            <a:solidFill>
              <a:srgbClr val="FF0000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148AB6C-D84B-CF64-1185-A3B35FF2039A}"/>
              </a:ext>
            </a:extLst>
          </p:cNvPr>
          <p:cNvSpPr txBox="1"/>
          <p:nvPr/>
        </p:nvSpPr>
        <p:spPr>
          <a:xfrm>
            <a:off x="8390221" y="1077454"/>
            <a:ext cx="83633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9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Interim Viva</a:t>
            </a:r>
            <a:endParaRPr lang="en-US" sz="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119FB7A-6199-F7C1-4E1D-0AE2A25334BB}"/>
              </a:ext>
            </a:extLst>
          </p:cNvPr>
          <p:cNvSpPr txBox="1"/>
          <p:nvPr/>
        </p:nvSpPr>
        <p:spPr>
          <a:xfrm>
            <a:off x="75415" y="254908"/>
            <a:ext cx="6094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Timeline (Gantt Chart)</a:t>
            </a:r>
            <a:endParaRPr lang="en-US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745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533045-B210-6E5D-DA67-4A72EEF7C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35DB472F-6B00-D262-EA81-665D477B7A5C}"/>
              </a:ext>
            </a:extLst>
          </p:cNvPr>
          <p:cNvSpPr/>
          <p:nvPr/>
        </p:nvSpPr>
        <p:spPr>
          <a:xfrm>
            <a:off x="0" y="0"/>
            <a:ext cx="12192000" cy="54864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33141293-F65D-6246-9DA3-816464B7DED7}"/>
              </a:ext>
            </a:extLst>
          </p:cNvPr>
          <p:cNvSpPr/>
          <p:nvPr/>
        </p:nvSpPr>
        <p:spPr>
          <a:xfrm>
            <a:off x="274320" y="45720"/>
            <a:ext cx="1146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05D86AA7-7B8C-6A82-CD19-CFA9A5EBCF0A}"/>
              </a:ext>
            </a:extLst>
          </p:cNvPr>
          <p:cNvSpPr/>
          <p:nvPr/>
        </p:nvSpPr>
        <p:spPr>
          <a:xfrm>
            <a:off x="438912" y="1170432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A194462D-8DCD-0005-4F0D-7A559866B23C}"/>
              </a:ext>
            </a:extLst>
          </p:cNvPr>
          <p:cNvSpPr/>
          <p:nvPr/>
        </p:nvSpPr>
        <p:spPr>
          <a:xfrm>
            <a:off x="374904" y="1746504"/>
            <a:ext cx="320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0D9488"/>
                </a:solidFill>
              </a:rPr>
              <a:t>✔</a:t>
            </a:r>
            <a:endParaRPr lang="en-US" sz="1600"/>
          </a:p>
        </p:txBody>
      </p:sp>
      <p:sp>
        <p:nvSpPr>
          <p:cNvPr id="13" name="Text 4">
            <a:extLst>
              <a:ext uri="{FF2B5EF4-FFF2-40B4-BE49-F238E27FC236}">
                <a16:creationId xmlns:a16="http://schemas.microsoft.com/office/drawing/2014/main" id="{A71A701F-DF56-BD06-F9D5-675E9EE05591}"/>
              </a:ext>
            </a:extLst>
          </p:cNvPr>
          <p:cNvSpPr/>
          <p:nvPr/>
        </p:nvSpPr>
        <p:spPr>
          <a:xfrm>
            <a:off x="758952" y="1746504"/>
            <a:ext cx="7863840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Prompt injection remains a significant risk for enterprise AI systems.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BC5809EC-AB01-F8D4-BC4E-0FFFA586291D}"/>
              </a:ext>
            </a:extLst>
          </p:cNvPr>
          <p:cNvSpPr/>
          <p:nvPr/>
        </p:nvSpPr>
        <p:spPr>
          <a:xfrm>
            <a:off x="374904" y="2330212"/>
            <a:ext cx="320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0D9488"/>
                </a:solidFill>
              </a:rPr>
              <a:t>✔</a:t>
            </a:r>
            <a:endParaRPr lang="en-US" sz="1600"/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BE50A109-9ACB-3D51-8B9F-D34476DFFEF2}"/>
              </a:ext>
            </a:extLst>
          </p:cNvPr>
          <p:cNvSpPr/>
          <p:nvPr/>
        </p:nvSpPr>
        <p:spPr>
          <a:xfrm>
            <a:off x="758952" y="2313432"/>
            <a:ext cx="7863840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direct attacks were successfully blocked by the LLM Firewall.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7">
            <a:extLst>
              <a:ext uri="{FF2B5EF4-FFF2-40B4-BE49-F238E27FC236}">
                <a16:creationId xmlns:a16="http://schemas.microsoft.com/office/drawing/2014/main" id="{587B3F40-2BA1-C11B-BFC4-C4E033B26BE4}"/>
              </a:ext>
            </a:extLst>
          </p:cNvPr>
          <p:cNvSpPr/>
          <p:nvPr/>
        </p:nvSpPr>
        <p:spPr>
          <a:xfrm>
            <a:off x="374904" y="2880360"/>
            <a:ext cx="320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>
                <a:solidFill>
                  <a:srgbClr val="0D9488"/>
                </a:solidFill>
              </a:rPr>
              <a:t>✔</a:t>
            </a:r>
            <a:endParaRPr lang="en-US" sz="1600"/>
          </a:p>
        </p:txBody>
      </p:sp>
      <p:sp>
        <p:nvSpPr>
          <p:cNvPr id="21" name="Text 8">
            <a:extLst>
              <a:ext uri="{FF2B5EF4-FFF2-40B4-BE49-F238E27FC236}">
                <a16:creationId xmlns:a16="http://schemas.microsoft.com/office/drawing/2014/main" id="{254F7055-E3C8-DF15-176B-35F2BAAB1EB0}"/>
              </a:ext>
            </a:extLst>
          </p:cNvPr>
          <p:cNvSpPr/>
          <p:nvPr/>
        </p:nvSpPr>
        <p:spPr>
          <a:xfrm>
            <a:off x="758952" y="2880360"/>
            <a:ext cx="7863840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RAG-based attacks remain difficult to detect: 0% detection rate.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9">
            <a:extLst>
              <a:ext uri="{FF2B5EF4-FFF2-40B4-BE49-F238E27FC236}">
                <a16:creationId xmlns:a16="http://schemas.microsoft.com/office/drawing/2014/main" id="{04D5F490-4B35-FFD1-6F69-0453B5E23A33}"/>
              </a:ext>
            </a:extLst>
          </p:cNvPr>
          <p:cNvSpPr/>
          <p:nvPr/>
        </p:nvSpPr>
        <p:spPr>
          <a:xfrm>
            <a:off x="542042" y="3685032"/>
            <a:ext cx="8229600" cy="0"/>
          </a:xfrm>
          <a:prstGeom prst="line">
            <a:avLst/>
          </a:prstGeom>
          <a:noFill/>
          <a:ln w="12700">
            <a:solidFill>
              <a:schemeClr val="bg2">
                <a:lumMod val="75000"/>
              </a:schemeClr>
            </a:solidFill>
            <a:prstDash val="solid"/>
          </a:ln>
        </p:spPr>
        <p:txBody>
          <a:bodyPr/>
          <a:lstStyle/>
          <a:p>
            <a:endParaRPr lang="ro-RO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5" name="Text 10">
            <a:extLst>
              <a:ext uri="{FF2B5EF4-FFF2-40B4-BE49-F238E27FC236}">
                <a16:creationId xmlns:a16="http://schemas.microsoft.com/office/drawing/2014/main" id="{ADCF6935-E39C-4685-DE0A-D31B4E361A2C}"/>
              </a:ext>
            </a:extLst>
          </p:cNvPr>
          <p:cNvSpPr/>
          <p:nvPr/>
        </p:nvSpPr>
        <p:spPr>
          <a:xfrm>
            <a:off x="523754" y="397764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>
                <a:solidFill>
                  <a:srgbClr val="0D1B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Remaining Work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1">
            <a:extLst>
              <a:ext uri="{FF2B5EF4-FFF2-40B4-BE49-F238E27FC236}">
                <a16:creationId xmlns:a16="http://schemas.microsoft.com/office/drawing/2014/main" id="{37C237F2-9E9F-B99F-981F-E096AE3740C4}"/>
              </a:ext>
            </a:extLst>
          </p:cNvPr>
          <p:cNvSpPr/>
          <p:nvPr/>
        </p:nvSpPr>
        <p:spPr>
          <a:xfrm>
            <a:off x="523754" y="4434840"/>
            <a:ext cx="320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0D9488"/>
                </a:solidFill>
              </a:rPr>
              <a:t>◆</a:t>
            </a:r>
            <a:endParaRPr lang="en-US" sz="1200"/>
          </a:p>
        </p:txBody>
      </p:sp>
      <p:sp>
        <p:nvSpPr>
          <p:cNvPr id="29" name="Text 12">
            <a:extLst>
              <a:ext uri="{FF2B5EF4-FFF2-40B4-BE49-F238E27FC236}">
                <a16:creationId xmlns:a16="http://schemas.microsoft.com/office/drawing/2014/main" id="{1FB05B2C-A404-291C-0D71-401E3EA0503E}"/>
              </a:ext>
            </a:extLst>
          </p:cNvPr>
          <p:cNvSpPr/>
          <p:nvPr/>
        </p:nvSpPr>
        <p:spPr>
          <a:xfrm>
            <a:off x="907802" y="4434840"/>
            <a:ext cx="7863840" cy="38404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GRC analysis and compliance mapping - GDPR, ISO 27001, NIST AI RMF, EU AI Act.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13">
            <a:extLst>
              <a:ext uri="{FF2B5EF4-FFF2-40B4-BE49-F238E27FC236}">
                <a16:creationId xmlns:a16="http://schemas.microsoft.com/office/drawing/2014/main" id="{EB2E428E-544E-35B0-2769-32883876815D}"/>
              </a:ext>
            </a:extLst>
          </p:cNvPr>
          <p:cNvSpPr/>
          <p:nvPr/>
        </p:nvSpPr>
        <p:spPr>
          <a:xfrm>
            <a:off x="534924" y="4965192"/>
            <a:ext cx="320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0D9488"/>
                </a:solidFill>
              </a:rPr>
              <a:t>◆</a:t>
            </a:r>
            <a:endParaRPr lang="en-US" sz="1200"/>
          </a:p>
        </p:txBody>
      </p:sp>
      <p:sp>
        <p:nvSpPr>
          <p:cNvPr id="33" name="Text 14">
            <a:extLst>
              <a:ext uri="{FF2B5EF4-FFF2-40B4-BE49-F238E27FC236}">
                <a16:creationId xmlns:a16="http://schemas.microsoft.com/office/drawing/2014/main" id="{48E69658-1AEF-B3CF-BD00-13BFEA822290}"/>
              </a:ext>
            </a:extLst>
          </p:cNvPr>
          <p:cNvSpPr/>
          <p:nvPr/>
        </p:nvSpPr>
        <p:spPr>
          <a:xfrm>
            <a:off x="907802" y="4937760"/>
            <a:ext cx="7863840" cy="38404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recommendations for enterprise AI deployment.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15">
            <a:extLst>
              <a:ext uri="{FF2B5EF4-FFF2-40B4-BE49-F238E27FC236}">
                <a16:creationId xmlns:a16="http://schemas.microsoft.com/office/drawing/2014/main" id="{4BA4EAC3-43D1-DB64-CE79-93EE0D8F140E}"/>
              </a:ext>
            </a:extLst>
          </p:cNvPr>
          <p:cNvSpPr/>
          <p:nvPr/>
        </p:nvSpPr>
        <p:spPr>
          <a:xfrm>
            <a:off x="523754" y="5440680"/>
            <a:ext cx="320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>
                <a:solidFill>
                  <a:srgbClr val="0D9488"/>
                </a:solidFill>
              </a:rPr>
              <a:t>◆</a:t>
            </a:r>
            <a:endParaRPr lang="en-US" sz="1200"/>
          </a:p>
        </p:txBody>
      </p:sp>
      <p:sp>
        <p:nvSpPr>
          <p:cNvPr id="37" name="Text 16">
            <a:extLst>
              <a:ext uri="{FF2B5EF4-FFF2-40B4-BE49-F238E27FC236}">
                <a16:creationId xmlns:a16="http://schemas.microsoft.com/office/drawing/2014/main" id="{4A25A759-823D-827D-ABC5-43BFC9DBDADC}"/>
              </a:ext>
            </a:extLst>
          </p:cNvPr>
          <p:cNvSpPr/>
          <p:nvPr/>
        </p:nvSpPr>
        <p:spPr>
          <a:xfrm>
            <a:off x="907802" y="5440680"/>
            <a:ext cx="7863840" cy="38404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l">
              <a:buNone/>
            </a:pPr>
            <a:r>
              <a:rPr lang="en-US" sz="1600">
                <a:solidFill>
                  <a:srgbClr val="1F29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dissertation report - submission 21 August 2026.</a:t>
            </a: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230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FB1FC4A4-918B-11DD-548A-CCBA333EA454}"/>
              </a:ext>
            </a:extLst>
          </p:cNvPr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D09E240D-E1E6-11E0-EEC8-68E9FE378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4100" y="529839"/>
            <a:ext cx="1084460" cy="1084460"/>
          </a:xfrm>
          <a:prstGeom prst="rect">
            <a:avLst/>
          </a:prstGeom>
        </p:spPr>
      </p:pic>
      <p:sp>
        <p:nvSpPr>
          <p:cNvPr id="7" name="Text 1">
            <a:extLst>
              <a:ext uri="{FF2B5EF4-FFF2-40B4-BE49-F238E27FC236}">
                <a16:creationId xmlns:a16="http://schemas.microsoft.com/office/drawing/2014/main" id="{4EE8AD86-5C32-7E74-E34A-7BA83E272ABC}"/>
              </a:ext>
            </a:extLst>
          </p:cNvPr>
          <p:cNvSpPr/>
          <p:nvPr/>
        </p:nvSpPr>
        <p:spPr>
          <a:xfrm>
            <a:off x="411480" y="365759"/>
            <a:ext cx="7132320" cy="78322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</a:t>
            </a:r>
            <a:endParaRPr lang="en-US" sz="2200"/>
          </a:p>
        </p:txBody>
      </p:sp>
      <p:sp>
        <p:nvSpPr>
          <p:cNvPr id="9" name="Shape 2">
            <a:extLst>
              <a:ext uri="{FF2B5EF4-FFF2-40B4-BE49-F238E27FC236}">
                <a16:creationId xmlns:a16="http://schemas.microsoft.com/office/drawing/2014/main" id="{F4EE87B7-9374-13BA-E7ED-14B943F7C0F3}"/>
              </a:ext>
            </a:extLst>
          </p:cNvPr>
          <p:cNvSpPr/>
          <p:nvPr/>
        </p:nvSpPr>
        <p:spPr>
          <a:xfrm>
            <a:off x="411480" y="1005840"/>
            <a:ext cx="5029200" cy="4819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A3143F-0532-BD77-B7E7-256CA1E5829D}"/>
              </a:ext>
            </a:extLst>
          </p:cNvPr>
          <p:cNvSpPr txBox="1"/>
          <p:nvPr/>
        </p:nvSpPr>
        <p:spPr>
          <a:xfrm>
            <a:off x="611614" y="1517716"/>
            <a:ext cx="10968772" cy="90178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F. Perez and I. Ribeiro, “Ignore Previous Prompt: Attack Techniques For Language Models.” 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Available: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https://arxiv.org/pdf/2211.09527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[2] S. Abdelnabi, K. </a:t>
            </a:r>
            <a:r>
              <a:rPr lang="en-US" sz="12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Greshake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Mishra, C. Endres, T. Holz, and M. Fritz, “Not What You’ve Signed Up For: 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Compromising Real-World LLM-Integrated Applications with Indirect Prompt Injection,” Nov. 2023, 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https://doi.org/10.1145/3605764.3623985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[3] Y. Liu </a:t>
            </a:r>
            <a:r>
              <a:rPr lang="en-US" sz="11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1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“Prompt Injection attack against LLM-integrated Applications,” Mar. 2024. </a:t>
            </a:r>
          </a:p>
          <a:p>
            <a:r>
              <a:rPr lang="en-US" sz="11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Available: </a:t>
            </a:r>
            <a:r>
              <a:rPr lang="en-US" sz="11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https://arxiv.org/pdf/2306.05499</a:t>
            </a:r>
            <a:r>
              <a:rPr lang="en-US" sz="11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[4] S. Chen, Y. Wang, N. Carlini, C. </a:t>
            </a:r>
            <a:r>
              <a:rPr lang="en-US" sz="12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Sitawarin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D. Wagner, “Defending Against Prompt Injection With a Few DefensiveTokens,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Proceedings of the 18th ACM Workshop on Artificial Intelligence and Security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 242–252, Oct. 2025, doi: 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https://doi.org/10.1145/3733799.3762982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‌ [5] OWASP, “OWASP Top 10 for Large Language Model Applications | OWASP Foundation,” </a:t>
            </a:r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owasp.org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https://owasp.org/www-project-top-10-for-large-language-model-applications/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NIST, “AI Risk Management Framework,” </a:t>
            </a:r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Artificial Intelligence Risk Management Framework (AI RMF 1.0)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vol. 1, no. 1, Jan. 2023, 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https://doi.org/10.6028/nist.ai.100-1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[7] International Organization for Standardization, “ISO/IEC 27001 standard – information security management systems,” </a:t>
            </a:r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2022.</a:t>
            </a: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https://www.iso.org/standard/27001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[8] “L_202401689EN.000101.fmx.xml,” </a:t>
            </a:r>
            <a:r>
              <a:rPr lang="en-US" sz="12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eur-lex.europa.eu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https://eur-lex.europa.eu/legal-content/EN/TXT/HTML/?uri=OJ:L_202401689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[9] European Union, “General Data Protection Regulation,” Apr. 2016. Available: </a:t>
            </a:r>
            <a:r>
              <a:rPr lang="en-US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https://eur-lex.europa.eu/legal-content/EN/TXT/PDF/?uri=CELEX:32016R0679</a:t>
            </a:r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/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endParaRPr lang="en-US" sz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/>
              <a:t>‌</a:t>
            </a:r>
          </a:p>
          <a:p>
            <a:r>
              <a:rPr lang="en-US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943494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1716</Words>
  <Application>Microsoft Office PowerPoint</Application>
  <PresentationFormat>Ecran lat</PresentationFormat>
  <Paragraphs>304</Paragraphs>
  <Slides>13</Slides>
  <Notes>3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Wingdings</vt:lpstr>
      <vt:lpstr>Office Theme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Marina Munteanu</dc:creator>
  <cp:lastModifiedBy>Marina Munteanu</cp:lastModifiedBy>
  <cp:revision>1</cp:revision>
  <dcterms:created xsi:type="dcterms:W3CDTF">2026-06-22T10:07:06Z</dcterms:created>
  <dcterms:modified xsi:type="dcterms:W3CDTF">2026-07-10T16:10:21Z</dcterms:modified>
</cp:coreProperties>
</file>