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78" r:id="rId7"/>
    <p:sldId id="267" r:id="rId8"/>
    <p:sldId id="258" r:id="rId9"/>
    <p:sldId id="263" r:id="rId10"/>
    <p:sldId id="264" r:id="rId11"/>
    <p:sldId id="260" r:id="rId12"/>
    <p:sldId id="268" r:id="rId13"/>
    <p:sldId id="259" r:id="rId14"/>
    <p:sldId id="261" r:id="rId15"/>
    <p:sldId id="262" r:id="rId16"/>
    <p:sldId id="269" r:id="rId17"/>
    <p:sldId id="270" r:id="rId18"/>
    <p:sldId id="271" r:id="rId19"/>
    <p:sldId id="272" r:id="rId20"/>
    <p:sldId id="281" r:id="rId21"/>
    <p:sldId id="273" r:id="rId22"/>
    <p:sldId id="275" r:id="rId23"/>
    <p:sldId id="277" r:id="rId24"/>
    <p:sldId id="282"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D35D96-6277-451A-98FA-37C004F996F5}" v="778" dt="2020-03-01T16:42:48.5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81" autoAdjust="0"/>
    <p:restoredTop sz="94660"/>
  </p:normalViewPr>
  <p:slideViewPr>
    <p:cSldViewPr snapToGrid="0">
      <p:cViewPr varScale="1">
        <p:scale>
          <a:sx n="73" d="100"/>
          <a:sy n="73" d="100"/>
        </p:scale>
        <p:origin x="62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ushba Begum (1713328)" userId="81bb1acf-e4d3-4c07-9453-2c1ae8a1c5b8" providerId="ADAL" clId="{0FB69B91-E0CA-FC4A-9F70-D64FF60C2DED}"/>
    <pc:docChg chg="modSld">
      <pc:chgData name="Kushba Begum (1713328)" userId="81bb1acf-e4d3-4c07-9453-2c1ae8a1c5b8" providerId="ADAL" clId="{0FB69B91-E0CA-FC4A-9F70-D64FF60C2DED}" dt="2020-02-10T21:17:05.247" v="9" actId="26606"/>
      <pc:docMkLst>
        <pc:docMk/>
      </pc:docMkLst>
      <pc:sldChg chg="addSp delSp modSp mod setBg">
        <pc:chgData name="Kushba Begum (1713328)" userId="81bb1acf-e4d3-4c07-9453-2c1ae8a1c5b8" providerId="ADAL" clId="{0FB69B91-E0CA-FC4A-9F70-D64FF60C2DED}" dt="2020-02-10T21:17:05.247" v="9" actId="26606"/>
        <pc:sldMkLst>
          <pc:docMk/>
          <pc:sldMk cId="3879135199" sldId="257"/>
        </pc:sldMkLst>
        <pc:spChg chg="mod">
          <ac:chgData name="Kushba Begum (1713328)" userId="81bb1acf-e4d3-4c07-9453-2c1ae8a1c5b8" providerId="ADAL" clId="{0FB69B91-E0CA-FC4A-9F70-D64FF60C2DED}" dt="2020-02-10T21:17:05.247" v="9" actId="26606"/>
          <ac:spMkLst>
            <pc:docMk/>
            <pc:sldMk cId="3879135199" sldId="257"/>
            <ac:spMk id="2" creationId="{00000000-0000-0000-0000-000000000000}"/>
          </ac:spMkLst>
        </pc:spChg>
        <pc:spChg chg="del">
          <ac:chgData name="Kushba Begum (1713328)" userId="81bb1acf-e4d3-4c07-9453-2c1ae8a1c5b8" providerId="ADAL" clId="{0FB69B91-E0CA-FC4A-9F70-D64FF60C2DED}" dt="2020-02-10T21:16:56.830" v="8" actId="22"/>
          <ac:spMkLst>
            <pc:docMk/>
            <pc:sldMk cId="3879135199" sldId="257"/>
            <ac:spMk id="3" creationId="{00000000-0000-0000-0000-000000000000}"/>
          </ac:spMkLst>
        </pc:spChg>
        <pc:spChg chg="add">
          <ac:chgData name="Kushba Begum (1713328)" userId="81bb1acf-e4d3-4c07-9453-2c1ae8a1c5b8" providerId="ADAL" clId="{0FB69B91-E0CA-FC4A-9F70-D64FF60C2DED}" dt="2020-02-10T21:17:05.247" v="9" actId="26606"/>
          <ac:spMkLst>
            <pc:docMk/>
            <pc:sldMk cId="3879135199" sldId="257"/>
            <ac:spMk id="9" creationId="{37F1C8E1-84E5-472B-AD51-6BE8DC7DB886}"/>
          </ac:spMkLst>
        </pc:spChg>
        <pc:picChg chg="add mod">
          <ac:chgData name="Kushba Begum (1713328)" userId="81bb1acf-e4d3-4c07-9453-2c1ae8a1c5b8" providerId="ADAL" clId="{0FB69B91-E0CA-FC4A-9F70-D64FF60C2DED}" dt="2020-02-10T21:17:05.247" v="9" actId="26606"/>
          <ac:picMkLst>
            <pc:docMk/>
            <pc:sldMk cId="3879135199" sldId="257"/>
            <ac:picMk id="5" creationId="{3D071202-10D3-FC44-AB30-504F96D131A4}"/>
          </ac:picMkLst>
        </pc:picChg>
      </pc:sldChg>
      <pc:sldChg chg="addSp delSp modSp">
        <pc:chgData name="Kushba Begum (1713328)" userId="81bb1acf-e4d3-4c07-9453-2c1ae8a1c5b8" providerId="ADAL" clId="{0FB69B91-E0CA-FC4A-9F70-D64FF60C2DED}" dt="2020-02-10T21:15:29.914" v="7" actId="1076"/>
        <pc:sldMkLst>
          <pc:docMk/>
          <pc:sldMk cId="2135088100" sldId="260"/>
        </pc:sldMkLst>
        <pc:spChg chg="del">
          <ac:chgData name="Kushba Begum (1713328)" userId="81bb1acf-e4d3-4c07-9453-2c1ae8a1c5b8" providerId="ADAL" clId="{0FB69B91-E0CA-FC4A-9F70-D64FF60C2DED}" dt="2020-02-10T21:15:09.837" v="4" actId="22"/>
          <ac:spMkLst>
            <pc:docMk/>
            <pc:sldMk cId="2135088100" sldId="260"/>
            <ac:spMk id="3" creationId="{00000000-0000-0000-0000-000000000000}"/>
          </ac:spMkLst>
        </pc:spChg>
        <pc:picChg chg="add mod">
          <ac:chgData name="Kushba Begum (1713328)" userId="81bb1acf-e4d3-4c07-9453-2c1ae8a1c5b8" providerId="ADAL" clId="{0FB69B91-E0CA-FC4A-9F70-D64FF60C2DED}" dt="2020-02-10T21:15:29.914" v="7" actId="1076"/>
          <ac:picMkLst>
            <pc:docMk/>
            <pc:sldMk cId="2135088100" sldId="260"/>
            <ac:picMk id="5" creationId="{0EDD700A-6779-5B43-86B1-B301E6F09B8E}"/>
          </ac:picMkLst>
        </pc:picChg>
      </pc:sldChg>
      <pc:sldChg chg="modSp">
        <pc:chgData name="Kushba Begum (1713328)" userId="81bb1acf-e4d3-4c07-9453-2c1ae8a1c5b8" providerId="ADAL" clId="{0FB69B91-E0CA-FC4A-9F70-D64FF60C2DED}" dt="2020-02-10T21:14:37.163" v="3" actId="1076"/>
        <pc:sldMkLst>
          <pc:docMk/>
          <pc:sldMk cId="2337593540" sldId="263"/>
        </pc:sldMkLst>
        <pc:spChg chg="mod">
          <ac:chgData name="Kushba Begum (1713328)" userId="81bb1acf-e4d3-4c07-9453-2c1ae8a1c5b8" providerId="ADAL" clId="{0FB69B91-E0CA-FC4A-9F70-D64FF60C2DED}" dt="2020-02-10T21:14:02.317" v="2" actId="1076"/>
          <ac:spMkLst>
            <pc:docMk/>
            <pc:sldMk cId="2337593540" sldId="263"/>
            <ac:spMk id="2" creationId="{0C18B31B-7715-40F7-9DA5-A4961FAD80A3}"/>
          </ac:spMkLst>
        </pc:spChg>
        <pc:graphicFrameChg chg="mod">
          <ac:chgData name="Kushba Begum (1713328)" userId="81bb1acf-e4d3-4c07-9453-2c1ae8a1c5b8" providerId="ADAL" clId="{0FB69B91-E0CA-FC4A-9F70-D64FF60C2DED}" dt="2020-02-10T21:14:37.163" v="3" actId="1076"/>
          <ac:graphicFrameMkLst>
            <pc:docMk/>
            <pc:sldMk cId="2337593540" sldId="263"/>
            <ac:graphicFrameMk id="4" creationId="{33F927A1-3123-4100-8A0C-E2417D2D52D0}"/>
          </ac:graphicFrameMkLst>
        </pc:graphicFrameChg>
      </pc:sldChg>
    </pc:docChg>
  </pc:docChgLst>
  <pc:docChgLst>
    <pc:chgData name="Kushba Begum (1713328)" userId="81bb1acf-e4d3-4c07-9453-2c1ae8a1c5b8" providerId="ADAL" clId="{F7A85558-3966-6247-8358-BA843C3402DD}"/>
    <pc:docChg chg="modSld">
      <pc:chgData name="Kushba Begum (1713328)" userId="81bb1acf-e4d3-4c07-9453-2c1ae8a1c5b8" providerId="ADAL" clId="{F7A85558-3966-6247-8358-BA843C3402DD}" dt="2020-02-25T18:43:33.465" v="6" actId="1076"/>
      <pc:docMkLst>
        <pc:docMk/>
      </pc:docMkLst>
      <pc:sldChg chg="modSp">
        <pc:chgData name="Kushba Begum (1713328)" userId="81bb1acf-e4d3-4c07-9453-2c1ae8a1c5b8" providerId="ADAL" clId="{F7A85558-3966-6247-8358-BA843C3402DD}" dt="2020-02-25T18:43:33.465" v="6" actId="1076"/>
        <pc:sldMkLst>
          <pc:docMk/>
          <pc:sldMk cId="2135088100" sldId="260"/>
        </pc:sldMkLst>
        <pc:picChg chg="mod">
          <ac:chgData name="Kushba Begum (1713328)" userId="81bb1acf-e4d3-4c07-9453-2c1ae8a1c5b8" providerId="ADAL" clId="{F7A85558-3966-6247-8358-BA843C3402DD}" dt="2020-02-25T18:43:33.465" v="6" actId="1076"/>
          <ac:picMkLst>
            <pc:docMk/>
            <pc:sldMk cId="2135088100" sldId="260"/>
            <ac:picMk id="5" creationId="{0EDD700A-6779-5B43-86B1-B301E6F09B8E}"/>
          </ac:picMkLst>
        </pc:picChg>
      </pc:sldChg>
      <pc:sldChg chg="modSp">
        <pc:chgData name="Kushba Begum (1713328)" userId="81bb1acf-e4d3-4c07-9453-2c1ae8a1c5b8" providerId="ADAL" clId="{F7A85558-3966-6247-8358-BA843C3402DD}" dt="2020-02-14T12:59:51.561" v="5" actId="20577"/>
        <pc:sldMkLst>
          <pc:docMk/>
          <pc:sldMk cId="683711707" sldId="264"/>
        </pc:sldMkLst>
        <pc:spChg chg="mod">
          <ac:chgData name="Kushba Begum (1713328)" userId="81bb1acf-e4d3-4c07-9453-2c1ae8a1c5b8" providerId="ADAL" clId="{F7A85558-3966-6247-8358-BA843C3402DD}" dt="2020-02-14T12:59:51.561" v="5" actId="20577"/>
          <ac:spMkLst>
            <pc:docMk/>
            <pc:sldMk cId="683711707" sldId="264"/>
            <ac:spMk id="8" creationId="{A9AB9B82-E295-4B22-81F3-218CC583B5B1}"/>
          </ac:spMkLst>
        </pc:spChg>
      </pc:sldChg>
    </pc:docChg>
  </pc:docChgLst>
  <pc:docChgLst>
    <pc:chgData name="Kushba Begum (1713328)" userId="81bb1acf-e4d3-4c07-9453-2c1ae8a1c5b8" providerId="ADAL" clId="{BAD35D96-6277-451A-98FA-37C004F996F5}"/>
    <pc:docChg chg="undo custSel addSld delSld modSld">
      <pc:chgData name="Kushba Begum (1713328)" userId="81bb1acf-e4d3-4c07-9453-2c1ae8a1c5b8" providerId="ADAL" clId="{BAD35D96-6277-451A-98FA-37C004F996F5}" dt="2020-02-26T00:22:31.482" v="2775" actId="26606"/>
      <pc:docMkLst>
        <pc:docMk/>
      </pc:docMkLst>
      <pc:sldChg chg="addSp delSp modSp mod setClrOvrMap">
        <pc:chgData name="Kushba Begum (1713328)" userId="81bb1acf-e4d3-4c07-9453-2c1ae8a1c5b8" providerId="ADAL" clId="{BAD35D96-6277-451A-98FA-37C004F996F5}" dt="2020-02-26T00:22:31.482" v="2775" actId="26606"/>
        <pc:sldMkLst>
          <pc:docMk/>
          <pc:sldMk cId="3879135199" sldId="257"/>
        </pc:sldMkLst>
        <pc:spChg chg="mod">
          <ac:chgData name="Kushba Begum (1713328)" userId="81bb1acf-e4d3-4c07-9453-2c1ae8a1c5b8" providerId="ADAL" clId="{BAD35D96-6277-451A-98FA-37C004F996F5}" dt="2020-02-26T00:22:31.482" v="2775" actId="26606"/>
          <ac:spMkLst>
            <pc:docMk/>
            <pc:sldMk cId="3879135199" sldId="257"/>
            <ac:spMk id="2" creationId="{00000000-0000-0000-0000-000000000000}"/>
          </ac:spMkLst>
        </pc:spChg>
        <pc:spChg chg="mod">
          <ac:chgData name="Kushba Begum (1713328)" userId="81bb1acf-e4d3-4c07-9453-2c1ae8a1c5b8" providerId="ADAL" clId="{BAD35D96-6277-451A-98FA-37C004F996F5}" dt="2020-02-26T00:22:31.482" v="2775" actId="26606"/>
          <ac:spMkLst>
            <pc:docMk/>
            <pc:sldMk cId="3879135199" sldId="257"/>
            <ac:spMk id="23" creationId="{37F1C8E1-84E5-472B-AD51-6BE8DC7DB886}"/>
          </ac:spMkLst>
        </pc:spChg>
        <pc:spChg chg="add del">
          <ac:chgData name="Kushba Begum (1713328)" userId="81bb1acf-e4d3-4c07-9453-2c1ae8a1c5b8" providerId="ADAL" clId="{BAD35D96-6277-451A-98FA-37C004F996F5}" dt="2020-02-26T00:22:31.482" v="2775" actId="26606"/>
          <ac:spMkLst>
            <pc:docMk/>
            <pc:sldMk cId="3879135199" sldId="257"/>
            <ac:spMk id="54" creationId="{56C20283-73E0-40EC-8AD8-057F581F64C2}"/>
          </ac:spMkLst>
        </pc:spChg>
        <pc:spChg chg="add del">
          <ac:chgData name="Kushba Begum (1713328)" userId="81bb1acf-e4d3-4c07-9453-2c1ae8a1c5b8" providerId="ADAL" clId="{BAD35D96-6277-451A-98FA-37C004F996F5}" dt="2020-02-26T00:22:31.482" v="2775" actId="26606"/>
          <ac:spMkLst>
            <pc:docMk/>
            <pc:sldMk cId="3879135199" sldId="257"/>
            <ac:spMk id="55" creationId="{3FCC729B-E528-40C3-82D3-BA4375575E87}"/>
          </ac:spMkLst>
        </pc:spChg>
        <pc:spChg chg="add del">
          <ac:chgData name="Kushba Begum (1713328)" userId="81bb1acf-e4d3-4c07-9453-2c1ae8a1c5b8" providerId="ADAL" clId="{BAD35D96-6277-451A-98FA-37C004F996F5}" dt="2020-02-26T00:22:31.482" v="2775" actId="26606"/>
          <ac:spMkLst>
            <pc:docMk/>
            <pc:sldMk cId="3879135199" sldId="257"/>
            <ac:spMk id="56" creationId="{58F1FB8D-1842-4A04-998D-6CF047AB2790}"/>
          </ac:spMkLst>
        </pc:spChg>
        <pc:spChg chg="add del">
          <ac:chgData name="Kushba Begum (1713328)" userId="81bb1acf-e4d3-4c07-9453-2c1ae8a1c5b8" providerId="ADAL" clId="{BAD35D96-6277-451A-98FA-37C004F996F5}" dt="2020-02-26T00:22:31.482" v="2775" actId="26606"/>
          <ac:spMkLst>
            <pc:docMk/>
            <pc:sldMk cId="3879135199" sldId="257"/>
            <ac:spMk id="61" creationId="{2B566528-1B12-4246-9431-5C2D7D081168}"/>
          </ac:spMkLst>
        </pc:spChg>
        <pc:spChg chg="add del">
          <ac:chgData name="Kushba Begum (1713328)" userId="81bb1acf-e4d3-4c07-9453-2c1ae8a1c5b8" providerId="ADAL" clId="{BAD35D96-6277-451A-98FA-37C004F996F5}" dt="2020-02-26T00:22:31.482" v="2775" actId="26606"/>
          <ac:spMkLst>
            <pc:docMk/>
            <pc:sldMk cId="3879135199" sldId="257"/>
            <ac:spMk id="67" creationId="{D3F51FEB-38FB-4F6C-9F7B-2F2AFAB65463}"/>
          </ac:spMkLst>
        </pc:spChg>
        <pc:spChg chg="add del">
          <ac:chgData name="Kushba Begum (1713328)" userId="81bb1acf-e4d3-4c07-9453-2c1ae8a1c5b8" providerId="ADAL" clId="{BAD35D96-6277-451A-98FA-37C004F996F5}" dt="2020-02-26T00:22:31.482" v="2775" actId="26606"/>
          <ac:spMkLst>
            <pc:docMk/>
            <pc:sldMk cId="3879135199" sldId="257"/>
            <ac:spMk id="69" creationId="{1E547BA6-BAE0-43BB-A7CA-60F69CE252F0}"/>
          </ac:spMkLst>
        </pc:spChg>
        <pc:grpChg chg="add del">
          <ac:chgData name="Kushba Begum (1713328)" userId="81bb1acf-e4d3-4c07-9453-2c1ae8a1c5b8" providerId="ADAL" clId="{BAD35D96-6277-451A-98FA-37C004F996F5}" dt="2020-02-26T00:22:31.482" v="2775" actId="26606"/>
          <ac:grpSpMkLst>
            <pc:docMk/>
            <pc:sldMk cId="3879135199" sldId="257"/>
            <ac:grpSpMk id="63" creationId="{07EAA094-9CF6-4695-958A-33D9BCAA9474}"/>
          </ac:grpSpMkLst>
        </pc:grpChg>
        <pc:picChg chg="mod">
          <ac:chgData name="Kushba Begum (1713328)" userId="81bb1acf-e4d3-4c07-9453-2c1ae8a1c5b8" providerId="ADAL" clId="{BAD35D96-6277-451A-98FA-37C004F996F5}" dt="2020-02-26T00:22:31.482" v="2775" actId="26606"/>
          <ac:picMkLst>
            <pc:docMk/>
            <pc:sldMk cId="3879135199" sldId="257"/>
            <ac:picMk id="6" creationId="{4BB8BC93-B041-45FE-ACE3-BC0074F5DC40}"/>
          </ac:picMkLst>
        </pc:picChg>
      </pc:sldChg>
      <pc:sldChg chg="modSp mod">
        <pc:chgData name="Kushba Begum (1713328)" userId="81bb1acf-e4d3-4c07-9453-2c1ae8a1c5b8" providerId="ADAL" clId="{BAD35D96-6277-451A-98FA-37C004F996F5}" dt="2020-02-10T19:20:32.775" v="2761" actId="1076"/>
        <pc:sldMkLst>
          <pc:docMk/>
          <pc:sldMk cId="3426754014" sldId="258"/>
        </pc:sldMkLst>
        <pc:spChg chg="mod">
          <ac:chgData name="Kushba Begum (1713328)" userId="81bb1acf-e4d3-4c07-9453-2c1ae8a1c5b8" providerId="ADAL" clId="{BAD35D96-6277-451A-98FA-37C004F996F5}" dt="2020-02-10T19:20:32.775" v="2761" actId="1076"/>
          <ac:spMkLst>
            <pc:docMk/>
            <pc:sldMk cId="3426754014" sldId="258"/>
            <ac:spMk id="2" creationId="{00000000-0000-0000-0000-000000000000}"/>
          </ac:spMkLst>
        </pc:spChg>
        <pc:spChg chg="mod">
          <ac:chgData name="Kushba Begum (1713328)" userId="81bb1acf-e4d3-4c07-9453-2c1ae8a1c5b8" providerId="ADAL" clId="{BAD35D96-6277-451A-98FA-37C004F996F5}" dt="2020-02-10T18:10:56.299" v="1022" actId="5793"/>
          <ac:spMkLst>
            <pc:docMk/>
            <pc:sldMk cId="3426754014" sldId="258"/>
            <ac:spMk id="3" creationId="{00000000-0000-0000-0000-000000000000}"/>
          </ac:spMkLst>
        </pc:spChg>
      </pc:sldChg>
      <pc:sldChg chg="add del">
        <pc:chgData name="Kushba Begum (1713328)" userId="81bb1acf-e4d3-4c07-9453-2c1ae8a1c5b8" providerId="ADAL" clId="{BAD35D96-6277-451A-98FA-37C004F996F5}" dt="2020-02-10T18:09:38.832" v="1017"/>
        <pc:sldMkLst>
          <pc:docMk/>
          <pc:sldMk cId="860316489" sldId="263"/>
        </pc:sldMkLst>
      </pc:sldChg>
      <pc:sldChg chg="addSp delSp modSp add mod">
        <pc:chgData name="Kushba Begum (1713328)" userId="81bb1acf-e4d3-4c07-9453-2c1ae8a1c5b8" providerId="ADAL" clId="{BAD35D96-6277-451A-98FA-37C004F996F5}" dt="2020-02-10T19:21:56.357" v="2769" actId="20577"/>
        <pc:sldMkLst>
          <pc:docMk/>
          <pc:sldMk cId="2337593540" sldId="263"/>
        </pc:sldMkLst>
        <pc:spChg chg="mod">
          <ac:chgData name="Kushba Begum (1713328)" userId="81bb1acf-e4d3-4c07-9453-2c1ae8a1c5b8" providerId="ADAL" clId="{BAD35D96-6277-451A-98FA-37C004F996F5}" dt="2020-02-10T19:21:56.357" v="2769" actId="20577"/>
          <ac:spMkLst>
            <pc:docMk/>
            <pc:sldMk cId="2337593540" sldId="263"/>
            <ac:spMk id="2" creationId="{0C18B31B-7715-40F7-9DA5-A4961FAD80A3}"/>
          </ac:spMkLst>
        </pc:spChg>
        <pc:spChg chg="del mod">
          <ac:chgData name="Kushba Begum (1713328)" userId="81bb1acf-e4d3-4c07-9453-2c1ae8a1c5b8" providerId="ADAL" clId="{BAD35D96-6277-451A-98FA-37C004F996F5}" dt="2020-02-10T18:13:45.008" v="1126" actId="3680"/>
          <ac:spMkLst>
            <pc:docMk/>
            <pc:sldMk cId="2337593540" sldId="263"/>
            <ac:spMk id="3" creationId="{15720730-3D59-4746-8A6A-8C00D11CF081}"/>
          </ac:spMkLst>
        </pc:spChg>
        <pc:graphicFrameChg chg="add mod ord modGraphic">
          <ac:chgData name="Kushba Begum (1713328)" userId="81bb1acf-e4d3-4c07-9453-2c1ae8a1c5b8" providerId="ADAL" clId="{BAD35D96-6277-451A-98FA-37C004F996F5}" dt="2020-02-10T19:21:13.247" v="2764" actId="1076"/>
          <ac:graphicFrameMkLst>
            <pc:docMk/>
            <pc:sldMk cId="2337593540" sldId="263"/>
            <ac:graphicFrameMk id="4" creationId="{33F927A1-3123-4100-8A0C-E2417D2D52D0}"/>
          </ac:graphicFrameMkLst>
        </pc:graphicFrameChg>
      </pc:sldChg>
      <pc:sldChg chg="modSp add del mod">
        <pc:chgData name="Kushba Begum (1713328)" userId="81bb1acf-e4d3-4c07-9453-2c1ae8a1c5b8" providerId="ADAL" clId="{BAD35D96-6277-451A-98FA-37C004F996F5}" dt="2020-02-10T18:10:54.678" v="1021"/>
        <pc:sldMkLst>
          <pc:docMk/>
          <pc:sldMk cId="2496745093" sldId="263"/>
        </pc:sldMkLst>
        <pc:spChg chg="mod">
          <ac:chgData name="Kushba Begum (1713328)" userId="81bb1acf-e4d3-4c07-9453-2c1ae8a1c5b8" providerId="ADAL" clId="{BAD35D96-6277-451A-98FA-37C004F996F5}" dt="2020-02-10T18:10:52.746" v="1020" actId="255"/>
          <ac:spMkLst>
            <pc:docMk/>
            <pc:sldMk cId="2496745093" sldId="263"/>
            <ac:spMk id="2" creationId="{FBD8540E-B1B0-42ED-A944-5D60385094BE}"/>
          </ac:spMkLst>
        </pc:spChg>
      </pc:sldChg>
    </pc:docChg>
  </pc:docChgLst>
  <pc:docChgLst>
    <pc:chgData name="Guest User" userId="S::urn:spo:anon#0eb4f0c78b1f92b3f1aa97a387d1aa9b75149352d56f323df1a0341651da4972::" providerId="AD" clId="Web-{D0CEAD6A-F469-4ABB-91E5-570A956E096F}"/>
    <pc:docChg chg="modSld">
      <pc:chgData name="Guest User" userId="S::urn:spo:anon#0eb4f0c78b1f92b3f1aa97a387d1aa9b75149352d56f323df1a0341651da4972::" providerId="AD" clId="Web-{D0CEAD6A-F469-4ABB-91E5-570A956E096F}" dt="2020-02-22T13:55:58.463" v="6" actId="20577"/>
      <pc:docMkLst>
        <pc:docMk/>
      </pc:docMkLst>
      <pc:sldChg chg="modSp">
        <pc:chgData name="Guest User" userId="S::urn:spo:anon#0eb4f0c78b1f92b3f1aa97a387d1aa9b75149352d56f323df1a0341651da4972::" providerId="AD" clId="Web-{D0CEAD6A-F469-4ABB-91E5-570A956E096F}" dt="2020-02-22T13:55:33.525" v="4" actId="20577"/>
        <pc:sldMkLst>
          <pc:docMk/>
          <pc:sldMk cId="2337593540" sldId="263"/>
        </pc:sldMkLst>
        <pc:spChg chg="mod">
          <ac:chgData name="Guest User" userId="S::urn:spo:anon#0eb4f0c78b1f92b3f1aa97a387d1aa9b75149352d56f323df1a0341651da4972::" providerId="AD" clId="Web-{D0CEAD6A-F469-4ABB-91E5-570A956E096F}" dt="2020-02-22T13:55:33.525" v="4" actId="20577"/>
          <ac:spMkLst>
            <pc:docMk/>
            <pc:sldMk cId="2337593540" sldId="263"/>
            <ac:spMk id="36" creationId="{192E1D81-0792-43DA-A490-EE8F14411FA0}"/>
          </ac:spMkLst>
        </pc:spChg>
      </pc:sldChg>
    </pc:docChg>
  </pc:docChgLst>
  <pc:docChgLst>
    <pc:chgData name="Naheed Rehman (1714919)" userId="S::1714919@student.uwtsd.ac.uk::0b40387c-64cf-4644-b746-ec13dfe76e9c" providerId="AD" clId="Web-{F9377A8F-1A4E-46EC-9228-9B6578A92B62}"/>
    <pc:docChg chg="modSld">
      <pc:chgData name="Naheed Rehman (1714919)" userId="S::1714919@student.uwtsd.ac.uk::0b40387c-64cf-4644-b746-ec13dfe76e9c" providerId="AD" clId="Web-{F9377A8F-1A4E-46EC-9228-9B6578A92B62}" dt="2020-02-15T17:21:12.731" v="24" actId="20577"/>
      <pc:docMkLst>
        <pc:docMk/>
      </pc:docMkLst>
      <pc:sldChg chg="modSp">
        <pc:chgData name="Naheed Rehman (1714919)" userId="S::1714919@student.uwtsd.ac.uk::0b40387c-64cf-4644-b746-ec13dfe76e9c" providerId="AD" clId="Web-{F9377A8F-1A4E-46EC-9228-9B6578A92B62}" dt="2020-02-15T17:20:33.715" v="22" actId="20577"/>
        <pc:sldMkLst>
          <pc:docMk/>
          <pc:sldMk cId="2337593540" sldId="263"/>
        </pc:sldMkLst>
        <pc:spChg chg="mod">
          <ac:chgData name="Naheed Rehman (1714919)" userId="S::1714919@student.uwtsd.ac.uk::0b40387c-64cf-4644-b746-ec13dfe76e9c" providerId="AD" clId="Web-{F9377A8F-1A4E-46EC-9228-9B6578A92B62}" dt="2020-02-15T17:20:33.715" v="22" actId="20577"/>
          <ac:spMkLst>
            <pc:docMk/>
            <pc:sldMk cId="2337593540" sldId="263"/>
            <ac:spMk id="36" creationId="{192E1D81-0792-43DA-A490-EE8F14411FA0}"/>
          </ac:spMkLst>
        </pc:spChg>
        <pc:graphicFrameChg chg="mod modGraphic">
          <ac:chgData name="Naheed Rehman (1714919)" userId="S::1714919@student.uwtsd.ac.uk::0b40387c-64cf-4644-b746-ec13dfe76e9c" providerId="AD" clId="Web-{F9377A8F-1A4E-46EC-9228-9B6578A92B62}" dt="2020-02-15T17:19:55.715" v="7"/>
          <ac:graphicFrameMkLst>
            <pc:docMk/>
            <pc:sldMk cId="2337593540" sldId="263"/>
            <ac:graphicFrameMk id="37" creationId="{33F927A1-3123-4100-8A0C-E2417D2D52D0}"/>
          </ac:graphicFrameMkLst>
        </pc:graphicFrameChg>
      </pc:sldChg>
    </pc:docChg>
  </pc:docChgLst>
  <pc:docChgLst>
    <pc:chgData name="Kushba Begum (1713328)" userId="81bb1acf-e4d3-4c07-9453-2c1ae8a1c5b8" providerId="ADAL" clId="{4D23D404-146A-E04D-A9C0-6C5536F4D664}"/>
    <pc:docChg chg="modSld">
      <pc:chgData name="Kushba Begum (1713328)" userId="81bb1acf-e4d3-4c07-9453-2c1ae8a1c5b8" providerId="ADAL" clId="{4D23D404-146A-E04D-A9C0-6C5536F4D664}" dt="2020-03-02T09:40:33.935" v="0" actId="1076"/>
      <pc:docMkLst>
        <pc:docMk/>
      </pc:docMkLst>
      <pc:sldChg chg="modSp">
        <pc:chgData name="Kushba Begum (1713328)" userId="81bb1acf-e4d3-4c07-9453-2c1ae8a1c5b8" providerId="ADAL" clId="{4D23D404-146A-E04D-A9C0-6C5536F4D664}" dt="2020-03-02T09:40:33.935" v="0" actId="1076"/>
        <pc:sldMkLst>
          <pc:docMk/>
          <pc:sldMk cId="181393715" sldId="256"/>
        </pc:sldMkLst>
        <pc:spChg chg="mod">
          <ac:chgData name="Kushba Begum (1713328)" userId="81bb1acf-e4d3-4c07-9453-2c1ae8a1c5b8" providerId="ADAL" clId="{4D23D404-146A-E04D-A9C0-6C5536F4D664}" dt="2020-03-02T09:40:33.935" v="0" actId="1076"/>
          <ac:spMkLst>
            <pc:docMk/>
            <pc:sldMk cId="181393715" sldId="256"/>
            <ac:spMk id="3" creationId="{00000000-0000-0000-0000-000000000000}"/>
          </ac:spMkLst>
        </pc:spChg>
      </pc:sldChg>
    </pc:docChg>
  </pc:docChgLst>
  <pc:docChgLst>
    <pc:chgData name="Naheed Rehman (1714919)" userId="S::1714919@student.uwtsd.ac.uk::0b40387c-64cf-4644-b746-ec13dfe76e9c" providerId="AD" clId="Web-{0B77155A-4D4A-4072-9916-DEC2642E3D3D}"/>
    <pc:docChg chg="modSld">
      <pc:chgData name="Naheed Rehman (1714919)" userId="S::1714919@student.uwtsd.ac.uk::0b40387c-64cf-4644-b746-ec13dfe76e9c" providerId="AD" clId="Web-{0B77155A-4D4A-4072-9916-DEC2642E3D3D}" dt="2020-03-01T14:37:06.635" v="3" actId="20577"/>
      <pc:docMkLst>
        <pc:docMk/>
      </pc:docMkLst>
      <pc:sldChg chg="modSp">
        <pc:chgData name="Naheed Rehman (1714919)" userId="S::1714919@student.uwtsd.ac.uk::0b40387c-64cf-4644-b746-ec13dfe76e9c" providerId="AD" clId="Web-{0B77155A-4D4A-4072-9916-DEC2642E3D3D}" dt="2020-03-01T14:37:06.635" v="2" actId="20577"/>
        <pc:sldMkLst>
          <pc:docMk/>
          <pc:sldMk cId="683711707" sldId="264"/>
        </pc:sldMkLst>
        <pc:spChg chg="mod">
          <ac:chgData name="Naheed Rehman (1714919)" userId="S::1714919@student.uwtsd.ac.uk::0b40387c-64cf-4644-b746-ec13dfe76e9c" providerId="AD" clId="Web-{0B77155A-4D4A-4072-9916-DEC2642E3D3D}" dt="2020-03-01T14:37:06.635" v="2" actId="20577"/>
          <ac:spMkLst>
            <pc:docMk/>
            <pc:sldMk cId="683711707" sldId="264"/>
            <ac:spMk id="8" creationId="{A9AB9B82-E295-4B22-81F3-218CC583B5B1}"/>
          </ac:spMkLst>
        </pc:spChg>
      </pc:sldChg>
    </pc:docChg>
  </pc:docChgLst>
  <pc:docChgLst>
    <pc:chgData name="Samina Rehman (1714937)" userId="f71a1aba-5d22-4603-a983-13cbd9195ab7" providerId="ADAL" clId="{AAC764BB-9819-AE4F-8B90-D5D68DD125A0}"/>
    <pc:docChg chg="modSld">
      <pc:chgData name="Samina Rehman (1714937)" userId="f71a1aba-5d22-4603-a983-13cbd9195ab7" providerId="ADAL" clId="{AAC764BB-9819-AE4F-8B90-D5D68DD125A0}" dt="2020-02-14T13:08:25.521" v="7" actId="20577"/>
      <pc:docMkLst>
        <pc:docMk/>
      </pc:docMkLst>
      <pc:sldChg chg="modSp">
        <pc:chgData name="Samina Rehman (1714937)" userId="f71a1aba-5d22-4603-a983-13cbd9195ab7" providerId="ADAL" clId="{AAC764BB-9819-AE4F-8B90-D5D68DD125A0}" dt="2020-02-14T13:08:25.521" v="7" actId="20577"/>
        <pc:sldMkLst>
          <pc:docMk/>
          <pc:sldMk cId="827235062" sldId="261"/>
        </pc:sldMkLst>
        <pc:spChg chg="mod">
          <ac:chgData name="Samina Rehman (1714937)" userId="f71a1aba-5d22-4603-a983-13cbd9195ab7" providerId="ADAL" clId="{AAC764BB-9819-AE4F-8B90-D5D68DD125A0}" dt="2020-02-14T13:08:25.521" v="7" actId="20577"/>
          <ac:spMkLst>
            <pc:docMk/>
            <pc:sldMk cId="827235062" sldId="261"/>
            <ac:spMk id="3" creationId="{00000000-0000-0000-0000-000000000000}"/>
          </ac:spMkLst>
        </pc:spChg>
      </pc:sldChg>
    </pc:docChg>
  </pc:docChgLst>
  <pc:docChgLst>
    <pc:chgData name="Kushba Begum" userId="81bb1acf-e4d3-4c07-9453-2c1ae8a1c5b8" providerId="ADAL" clId="{BAD35D96-6277-451A-98FA-37C004F996F5}"/>
    <pc:docChg chg="undo custSel mod addSld delSld modSld sldOrd modMainMaster">
      <pc:chgData name="Kushba Begum" userId="81bb1acf-e4d3-4c07-9453-2c1ae8a1c5b8" providerId="ADAL" clId="{BAD35D96-6277-451A-98FA-37C004F996F5}" dt="2020-03-04T11:19:28.300" v="5569" actId="1076"/>
      <pc:docMkLst>
        <pc:docMk/>
      </pc:docMkLst>
      <pc:sldChg chg="addSp modSp mod modTransition setBg">
        <pc:chgData name="Kushba Begum" userId="81bb1acf-e4d3-4c07-9453-2c1ae8a1c5b8" providerId="ADAL" clId="{BAD35D96-6277-451A-98FA-37C004F996F5}" dt="2020-03-04T11:19:28.300" v="5569" actId="1076"/>
        <pc:sldMkLst>
          <pc:docMk/>
          <pc:sldMk cId="181393715" sldId="256"/>
        </pc:sldMkLst>
        <pc:spChg chg="mod">
          <ac:chgData name="Kushba Begum" userId="81bb1acf-e4d3-4c07-9453-2c1ae8a1c5b8" providerId="ADAL" clId="{BAD35D96-6277-451A-98FA-37C004F996F5}" dt="2020-02-10T22:53:33.978" v="1887" actId="26606"/>
          <ac:spMkLst>
            <pc:docMk/>
            <pc:sldMk cId="181393715" sldId="256"/>
            <ac:spMk id="2" creationId="{00000000-0000-0000-0000-000000000000}"/>
          </ac:spMkLst>
        </pc:spChg>
        <pc:spChg chg="mod">
          <ac:chgData name="Kushba Begum" userId="81bb1acf-e4d3-4c07-9453-2c1ae8a1c5b8" providerId="ADAL" clId="{BAD35D96-6277-451A-98FA-37C004F996F5}" dt="2020-03-04T11:19:28.300" v="5569" actId="1076"/>
          <ac:spMkLst>
            <pc:docMk/>
            <pc:sldMk cId="181393715" sldId="256"/>
            <ac:spMk id="3" creationId="{00000000-0000-0000-0000-000000000000}"/>
          </ac:spMkLst>
        </pc:spChg>
        <pc:spChg chg="add">
          <ac:chgData name="Kushba Begum" userId="81bb1acf-e4d3-4c07-9453-2c1ae8a1c5b8" providerId="ADAL" clId="{BAD35D96-6277-451A-98FA-37C004F996F5}" dt="2020-02-10T22:53:33.978" v="1887" actId="26606"/>
          <ac:spMkLst>
            <pc:docMk/>
            <pc:sldMk cId="181393715" sldId="256"/>
            <ac:spMk id="11" creationId="{4038CB10-1F5C-4D54-9DF7-12586DE5B007}"/>
          </ac:spMkLst>
        </pc:spChg>
        <pc:spChg chg="add">
          <ac:chgData name="Kushba Begum" userId="81bb1acf-e4d3-4c07-9453-2c1ae8a1c5b8" providerId="ADAL" clId="{BAD35D96-6277-451A-98FA-37C004F996F5}" dt="2020-02-10T22:53:33.978" v="1887" actId="26606"/>
          <ac:spMkLst>
            <pc:docMk/>
            <pc:sldMk cId="181393715" sldId="256"/>
            <ac:spMk id="13" creationId="{73ED6512-6858-4552-B699-9A97FE9A4EA2}"/>
          </ac:spMkLst>
        </pc:spChg>
        <pc:picChg chg="mod ord">
          <ac:chgData name="Kushba Begum" userId="81bb1acf-e4d3-4c07-9453-2c1ae8a1c5b8" providerId="ADAL" clId="{BAD35D96-6277-451A-98FA-37C004F996F5}" dt="2020-02-10T22:53:33.978" v="1887" actId="26606"/>
          <ac:picMkLst>
            <pc:docMk/>
            <pc:sldMk cId="181393715" sldId="256"/>
            <ac:picMk id="6" creationId="{00000000-0000-0000-0000-000000000000}"/>
          </ac:picMkLst>
        </pc:picChg>
      </pc:sldChg>
      <pc:sldChg chg="addSp delSp modSp mod modTransition setClrOvrMap">
        <pc:chgData name="Kushba Begum" userId="81bb1acf-e4d3-4c07-9453-2c1ae8a1c5b8" providerId="ADAL" clId="{BAD35D96-6277-451A-98FA-37C004F996F5}" dt="2020-02-28T09:57:40.952" v="3770" actId="20577"/>
        <pc:sldMkLst>
          <pc:docMk/>
          <pc:sldMk cId="3879135199" sldId="257"/>
        </pc:sldMkLst>
        <pc:spChg chg="mod ord">
          <ac:chgData name="Kushba Begum" userId="81bb1acf-e4d3-4c07-9453-2c1ae8a1c5b8" providerId="ADAL" clId="{BAD35D96-6277-451A-98FA-37C004F996F5}" dt="2020-02-25T22:33:44.544" v="2543" actId="26606"/>
          <ac:spMkLst>
            <pc:docMk/>
            <pc:sldMk cId="3879135199" sldId="257"/>
            <ac:spMk id="2" creationId="{00000000-0000-0000-0000-000000000000}"/>
          </ac:spMkLst>
        </pc:spChg>
        <pc:spChg chg="add del mod">
          <ac:chgData name="Kushba Begum" userId="81bb1acf-e4d3-4c07-9453-2c1ae8a1c5b8" providerId="ADAL" clId="{BAD35D96-6277-451A-98FA-37C004F996F5}" dt="2020-02-25T22:22:08.936" v="1973" actId="478"/>
          <ac:spMkLst>
            <pc:docMk/>
            <pc:sldMk cId="3879135199" sldId="257"/>
            <ac:spMk id="5" creationId="{3EADCC7E-82D2-4DC7-882F-887C64620DE5}"/>
          </ac:spMkLst>
        </pc:spChg>
        <pc:spChg chg="add del mod">
          <ac:chgData name="Kushba Begum" userId="81bb1acf-e4d3-4c07-9453-2c1ae8a1c5b8" providerId="ADAL" clId="{BAD35D96-6277-451A-98FA-37C004F996F5}" dt="2020-02-10T22:20:50.538" v="728" actId="26606"/>
          <ac:spMkLst>
            <pc:docMk/>
            <pc:sldMk cId="3879135199" sldId="257"/>
            <ac:spMk id="9" creationId="{37F1C8E1-84E5-472B-AD51-6BE8DC7DB886}"/>
          </ac:spMkLst>
        </pc:spChg>
        <pc:spChg chg="add del">
          <ac:chgData name="Kushba Begum" userId="81bb1acf-e4d3-4c07-9453-2c1ae8a1c5b8" providerId="ADAL" clId="{BAD35D96-6277-451A-98FA-37C004F996F5}" dt="2020-02-10T22:20:44.020" v="725" actId="26606"/>
          <ac:spMkLst>
            <pc:docMk/>
            <pc:sldMk cId="3879135199" sldId="257"/>
            <ac:spMk id="14" creationId="{23962611-DFD5-4092-AAFD-559E3DFCE2C9}"/>
          </ac:spMkLst>
        </pc:spChg>
        <pc:spChg chg="add del">
          <ac:chgData name="Kushba Begum" userId="81bb1acf-e4d3-4c07-9453-2c1ae8a1c5b8" providerId="ADAL" clId="{BAD35D96-6277-451A-98FA-37C004F996F5}" dt="2020-02-10T22:20:50.508" v="727" actId="26606"/>
          <ac:spMkLst>
            <pc:docMk/>
            <pc:sldMk cId="3879135199" sldId="257"/>
            <ac:spMk id="18" creationId="{B547373F-AF2E-4907-B442-9F902B387FD0}"/>
          </ac:spMkLst>
        </pc:spChg>
        <pc:spChg chg="add del">
          <ac:chgData name="Kushba Begum" userId="81bb1acf-e4d3-4c07-9453-2c1ae8a1c5b8" providerId="ADAL" clId="{BAD35D96-6277-451A-98FA-37C004F996F5}" dt="2020-02-25T22:33:44.544" v="2543" actId="26606"/>
          <ac:spMkLst>
            <pc:docMk/>
            <pc:sldMk cId="3879135199" sldId="257"/>
            <ac:spMk id="20" creationId="{3B854194-185D-494D-905C-7C7CB2E30F6E}"/>
          </ac:spMkLst>
        </pc:spChg>
        <pc:spChg chg="add del">
          <ac:chgData name="Kushba Begum" userId="81bb1acf-e4d3-4c07-9453-2c1ae8a1c5b8" providerId="ADAL" clId="{BAD35D96-6277-451A-98FA-37C004F996F5}" dt="2020-02-25T22:33:44.544" v="2543" actId="26606"/>
          <ac:spMkLst>
            <pc:docMk/>
            <pc:sldMk cId="3879135199" sldId="257"/>
            <ac:spMk id="21" creationId="{B4F5FA0D-0104-4987-8241-EFF7C85B88DE}"/>
          </ac:spMkLst>
        </pc:spChg>
        <pc:spChg chg="add del mod ord">
          <ac:chgData name="Kushba Begum" userId="81bb1acf-e4d3-4c07-9453-2c1ae8a1c5b8" providerId="ADAL" clId="{BAD35D96-6277-451A-98FA-37C004F996F5}" dt="2020-02-28T09:57:40.952" v="3770" actId="20577"/>
          <ac:spMkLst>
            <pc:docMk/>
            <pc:sldMk cId="3879135199" sldId="257"/>
            <ac:spMk id="23" creationId="{37F1C8E1-84E5-472B-AD51-6BE8DC7DB886}"/>
          </ac:spMkLst>
        </pc:spChg>
        <pc:spChg chg="add del">
          <ac:chgData name="Kushba Begum" userId="81bb1acf-e4d3-4c07-9453-2c1ae8a1c5b8" providerId="ADAL" clId="{BAD35D96-6277-451A-98FA-37C004F996F5}" dt="2020-02-25T22:33:17.420" v="2532" actId="26606"/>
          <ac:spMkLst>
            <pc:docMk/>
            <pc:sldMk cId="3879135199" sldId="257"/>
            <ac:spMk id="28" creationId="{A7AE9375-4664-4DB2-922D-2782A6E439AC}"/>
          </ac:spMkLst>
        </pc:spChg>
        <pc:spChg chg="add del">
          <ac:chgData name="Kushba Begum" userId="81bb1acf-e4d3-4c07-9453-2c1ae8a1c5b8" providerId="ADAL" clId="{BAD35D96-6277-451A-98FA-37C004F996F5}" dt="2020-02-25T22:33:17.420" v="2532" actId="26606"/>
          <ac:spMkLst>
            <pc:docMk/>
            <pc:sldMk cId="3879135199" sldId="257"/>
            <ac:spMk id="32" creationId="{9DD005C1-8C51-42D6-9BEE-B9B83849743D}"/>
          </ac:spMkLst>
        </pc:spChg>
        <pc:spChg chg="add del">
          <ac:chgData name="Kushba Begum" userId="81bb1acf-e4d3-4c07-9453-2c1ae8a1c5b8" providerId="ADAL" clId="{BAD35D96-6277-451A-98FA-37C004F996F5}" dt="2020-02-25T22:33:19.559" v="2534" actId="26606"/>
          <ac:spMkLst>
            <pc:docMk/>
            <pc:sldMk cId="3879135199" sldId="257"/>
            <ac:spMk id="34" creationId="{A9CE15CA-2228-4197-93B9-E41A1DC42D51}"/>
          </ac:spMkLst>
        </pc:spChg>
        <pc:spChg chg="add del">
          <ac:chgData name="Kushba Begum" userId="81bb1acf-e4d3-4c07-9453-2c1ae8a1c5b8" providerId="ADAL" clId="{BAD35D96-6277-451A-98FA-37C004F996F5}" dt="2020-02-25T22:33:19.559" v="2534" actId="26606"/>
          <ac:spMkLst>
            <pc:docMk/>
            <pc:sldMk cId="3879135199" sldId="257"/>
            <ac:spMk id="35" creationId="{A44CB4EE-83AD-4C56-872E-1E3F03E706BB}"/>
          </ac:spMkLst>
        </pc:spChg>
        <pc:spChg chg="add del">
          <ac:chgData name="Kushba Begum" userId="81bb1acf-e4d3-4c07-9453-2c1ae8a1c5b8" providerId="ADAL" clId="{BAD35D96-6277-451A-98FA-37C004F996F5}" dt="2020-02-25T22:33:19.559" v="2534" actId="26606"/>
          <ac:spMkLst>
            <pc:docMk/>
            <pc:sldMk cId="3879135199" sldId="257"/>
            <ac:spMk id="36" creationId="{9255E12D-D5B1-4FC4-8749-107188960747}"/>
          </ac:spMkLst>
        </pc:spChg>
        <pc:spChg chg="add del">
          <ac:chgData name="Kushba Begum" userId="81bb1acf-e4d3-4c07-9453-2c1ae8a1c5b8" providerId="ADAL" clId="{BAD35D96-6277-451A-98FA-37C004F996F5}" dt="2020-02-25T22:33:19.559" v="2534" actId="26606"/>
          <ac:spMkLst>
            <pc:docMk/>
            <pc:sldMk cId="3879135199" sldId="257"/>
            <ac:spMk id="37" creationId="{9B20A794-0515-443F-9764-44A6569EC318}"/>
          </ac:spMkLst>
        </pc:spChg>
        <pc:spChg chg="add del">
          <ac:chgData name="Kushba Begum" userId="81bb1acf-e4d3-4c07-9453-2c1ae8a1c5b8" providerId="ADAL" clId="{BAD35D96-6277-451A-98FA-37C004F996F5}" dt="2020-02-25T22:33:22.879" v="2536" actId="26606"/>
          <ac:spMkLst>
            <pc:docMk/>
            <pc:sldMk cId="3879135199" sldId="257"/>
            <ac:spMk id="39" creationId="{9D25F302-27C5-414F-97F8-6EA0A6C028BA}"/>
          </ac:spMkLst>
        </pc:spChg>
        <pc:spChg chg="add del">
          <ac:chgData name="Kushba Begum" userId="81bb1acf-e4d3-4c07-9453-2c1ae8a1c5b8" providerId="ADAL" clId="{BAD35D96-6277-451A-98FA-37C004F996F5}" dt="2020-02-25T22:33:22.879" v="2536" actId="26606"/>
          <ac:spMkLst>
            <pc:docMk/>
            <pc:sldMk cId="3879135199" sldId="257"/>
            <ac:spMk id="40" creationId="{BF2458DF-DE8D-4192-B36C-8910F5AF37F7}"/>
          </ac:spMkLst>
        </pc:spChg>
        <pc:spChg chg="add del">
          <ac:chgData name="Kushba Begum" userId="81bb1acf-e4d3-4c07-9453-2c1ae8a1c5b8" providerId="ADAL" clId="{BAD35D96-6277-451A-98FA-37C004F996F5}" dt="2020-02-25T22:33:22.879" v="2536" actId="26606"/>
          <ac:spMkLst>
            <pc:docMk/>
            <pc:sldMk cId="3879135199" sldId="257"/>
            <ac:spMk id="41" creationId="{9E9BFDE9-E444-4A67-A98D-E23CAFF93887}"/>
          </ac:spMkLst>
        </pc:spChg>
        <pc:spChg chg="add del">
          <ac:chgData name="Kushba Begum" userId="81bb1acf-e4d3-4c07-9453-2c1ae8a1c5b8" providerId="ADAL" clId="{BAD35D96-6277-451A-98FA-37C004F996F5}" dt="2020-02-25T22:33:22.879" v="2536" actId="26606"/>
          <ac:spMkLst>
            <pc:docMk/>
            <pc:sldMk cId="3879135199" sldId="257"/>
            <ac:spMk id="42" creationId="{830A36F8-48C2-4842-A87B-8CE8DF4E7FD2}"/>
          </ac:spMkLst>
        </pc:spChg>
        <pc:spChg chg="add del">
          <ac:chgData name="Kushba Begum" userId="81bb1acf-e4d3-4c07-9453-2c1ae8a1c5b8" providerId="ADAL" clId="{BAD35D96-6277-451A-98FA-37C004F996F5}" dt="2020-02-25T22:33:38.374" v="2540" actId="26606"/>
          <ac:spMkLst>
            <pc:docMk/>
            <pc:sldMk cId="3879135199" sldId="257"/>
            <ac:spMk id="46" creationId="{56C20283-73E0-40EC-8AD8-057F581F64C2}"/>
          </ac:spMkLst>
        </pc:spChg>
        <pc:spChg chg="add del">
          <ac:chgData name="Kushba Begum" userId="81bb1acf-e4d3-4c07-9453-2c1ae8a1c5b8" providerId="ADAL" clId="{BAD35D96-6277-451A-98FA-37C004F996F5}" dt="2020-02-25T22:33:38.374" v="2540" actId="26606"/>
          <ac:spMkLst>
            <pc:docMk/>
            <pc:sldMk cId="3879135199" sldId="257"/>
            <ac:spMk id="47" creationId="{3FCC729B-E528-40C3-82D3-BA4375575E87}"/>
          </ac:spMkLst>
        </pc:spChg>
        <pc:spChg chg="add del">
          <ac:chgData name="Kushba Begum" userId="81bb1acf-e4d3-4c07-9453-2c1ae8a1c5b8" providerId="ADAL" clId="{BAD35D96-6277-451A-98FA-37C004F996F5}" dt="2020-02-25T22:33:38.374" v="2540" actId="26606"/>
          <ac:spMkLst>
            <pc:docMk/>
            <pc:sldMk cId="3879135199" sldId="257"/>
            <ac:spMk id="48" creationId="{58F1FB8D-1842-4A04-998D-6CF047AB2790}"/>
          </ac:spMkLst>
        </pc:spChg>
        <pc:spChg chg="add del">
          <ac:chgData name="Kushba Begum" userId="81bb1acf-e4d3-4c07-9453-2c1ae8a1c5b8" providerId="ADAL" clId="{BAD35D96-6277-451A-98FA-37C004F996F5}" dt="2020-02-25T22:33:44.529" v="2542" actId="26606"/>
          <ac:spMkLst>
            <pc:docMk/>
            <pc:sldMk cId="3879135199" sldId="257"/>
            <ac:spMk id="50" creationId="{AFA67CD3-AB4E-4A7A-BEB8-53C445D8C44E}"/>
          </ac:spMkLst>
        </pc:spChg>
        <pc:spChg chg="add del">
          <ac:chgData name="Kushba Begum" userId="81bb1acf-e4d3-4c07-9453-2c1ae8a1c5b8" providerId="ADAL" clId="{BAD35D96-6277-451A-98FA-37C004F996F5}" dt="2020-02-25T22:33:44.529" v="2542" actId="26606"/>
          <ac:spMkLst>
            <pc:docMk/>
            <pc:sldMk cId="3879135199" sldId="257"/>
            <ac:spMk id="52" creationId="{339C8D78-A644-462F-B674-F440635E5353}"/>
          </ac:spMkLst>
        </pc:spChg>
        <pc:spChg chg="add">
          <ac:chgData name="Kushba Begum" userId="81bb1acf-e4d3-4c07-9453-2c1ae8a1c5b8" providerId="ADAL" clId="{BAD35D96-6277-451A-98FA-37C004F996F5}" dt="2020-02-25T22:33:44.544" v="2543" actId="26606"/>
          <ac:spMkLst>
            <pc:docMk/>
            <pc:sldMk cId="3879135199" sldId="257"/>
            <ac:spMk id="54" creationId="{56C20283-73E0-40EC-8AD8-057F581F64C2}"/>
          </ac:spMkLst>
        </pc:spChg>
        <pc:spChg chg="add">
          <ac:chgData name="Kushba Begum" userId="81bb1acf-e4d3-4c07-9453-2c1ae8a1c5b8" providerId="ADAL" clId="{BAD35D96-6277-451A-98FA-37C004F996F5}" dt="2020-02-25T22:33:44.544" v="2543" actId="26606"/>
          <ac:spMkLst>
            <pc:docMk/>
            <pc:sldMk cId="3879135199" sldId="257"/>
            <ac:spMk id="55" creationId="{3FCC729B-E528-40C3-82D3-BA4375575E87}"/>
          </ac:spMkLst>
        </pc:spChg>
        <pc:spChg chg="add">
          <ac:chgData name="Kushba Begum" userId="81bb1acf-e4d3-4c07-9453-2c1ae8a1c5b8" providerId="ADAL" clId="{BAD35D96-6277-451A-98FA-37C004F996F5}" dt="2020-02-25T22:33:44.544" v="2543" actId="26606"/>
          <ac:spMkLst>
            <pc:docMk/>
            <pc:sldMk cId="3879135199" sldId="257"/>
            <ac:spMk id="56" creationId="{58F1FB8D-1842-4A04-998D-6CF047AB2790}"/>
          </ac:spMkLst>
        </pc:spChg>
        <pc:picChg chg="add del mod">
          <ac:chgData name="Kushba Begum" userId="81bb1acf-e4d3-4c07-9453-2c1ae8a1c5b8" providerId="ADAL" clId="{BAD35D96-6277-451A-98FA-37C004F996F5}" dt="2020-02-25T22:22:17.881" v="1979"/>
          <ac:picMkLst>
            <pc:docMk/>
            <pc:sldMk cId="3879135199" sldId="257"/>
            <ac:picMk id="3" creationId="{50A426DE-A8C1-4BEC-B5A9-BB6888F0F5E6}"/>
          </ac:picMkLst>
        </pc:picChg>
        <pc:picChg chg="del">
          <ac:chgData name="Kushba Begum" userId="81bb1acf-e4d3-4c07-9453-2c1ae8a1c5b8" providerId="ADAL" clId="{BAD35D96-6277-451A-98FA-37C004F996F5}" dt="2020-02-10T22:11:58.143" v="704" actId="478"/>
          <ac:picMkLst>
            <pc:docMk/>
            <pc:sldMk cId="3879135199" sldId="257"/>
            <ac:picMk id="5" creationId="{3D071202-10D3-FC44-AB30-504F96D131A4}"/>
          </ac:picMkLst>
        </pc:picChg>
        <pc:picChg chg="add mod ord">
          <ac:chgData name="Kushba Begum" userId="81bb1acf-e4d3-4c07-9453-2c1ae8a1c5b8" providerId="ADAL" clId="{BAD35D96-6277-451A-98FA-37C004F996F5}" dt="2020-02-25T22:33:44.544" v="2543" actId="26606"/>
          <ac:picMkLst>
            <pc:docMk/>
            <pc:sldMk cId="3879135199" sldId="257"/>
            <ac:picMk id="6" creationId="{4BB8BC93-B041-45FE-ACE3-BC0074F5DC40}"/>
          </ac:picMkLst>
        </pc:picChg>
        <pc:picChg chg="add del">
          <ac:chgData name="Kushba Begum" userId="81bb1acf-e4d3-4c07-9453-2c1ae8a1c5b8" providerId="ADAL" clId="{BAD35D96-6277-451A-98FA-37C004F996F5}" dt="2020-02-10T22:20:44.020" v="725" actId="26606"/>
          <ac:picMkLst>
            <pc:docMk/>
            <pc:sldMk cId="3879135199" sldId="257"/>
            <ac:picMk id="16" creationId="{2270F1FA-0425-408F-9861-80BF5AFB276D}"/>
          </ac:picMkLst>
        </pc:picChg>
        <pc:picChg chg="add del">
          <ac:chgData name="Kushba Begum" userId="81bb1acf-e4d3-4c07-9453-2c1ae8a1c5b8" providerId="ADAL" clId="{BAD35D96-6277-451A-98FA-37C004F996F5}" dt="2020-02-25T22:33:44.544" v="2543" actId="26606"/>
          <ac:picMkLst>
            <pc:docMk/>
            <pc:sldMk cId="3879135199" sldId="257"/>
            <ac:picMk id="22" creationId="{2897127E-6CEF-446C-BE87-93B7C46E49D1}"/>
          </ac:picMkLst>
        </pc:picChg>
        <pc:picChg chg="add del">
          <ac:chgData name="Kushba Begum" userId="81bb1acf-e4d3-4c07-9453-2c1ae8a1c5b8" providerId="ADAL" clId="{BAD35D96-6277-451A-98FA-37C004F996F5}" dt="2020-02-25T22:33:44.529" v="2542" actId="26606"/>
          <ac:picMkLst>
            <pc:docMk/>
            <pc:sldMk cId="3879135199" sldId="257"/>
            <ac:picMk id="51" creationId="{07CF545F-9C2E-4446-97CD-AD92990C2B68}"/>
          </ac:picMkLst>
        </pc:picChg>
        <pc:cxnChg chg="add del">
          <ac:chgData name="Kushba Begum" userId="81bb1acf-e4d3-4c07-9453-2c1ae8a1c5b8" providerId="ADAL" clId="{BAD35D96-6277-451A-98FA-37C004F996F5}" dt="2020-02-25T22:33:17.420" v="2532" actId="26606"/>
          <ac:cxnSpMkLst>
            <pc:docMk/>
            <pc:sldMk cId="3879135199" sldId="257"/>
            <ac:cxnSpMk id="30" creationId="{EE504C98-6397-41C1-A8D8-2D9C4ED307E0}"/>
          </ac:cxnSpMkLst>
        </pc:cxnChg>
        <pc:cxnChg chg="add del">
          <ac:chgData name="Kushba Begum" userId="81bb1acf-e4d3-4c07-9453-2c1ae8a1c5b8" providerId="ADAL" clId="{BAD35D96-6277-451A-98FA-37C004F996F5}" dt="2020-02-25T22:33:29.167" v="2538" actId="26606"/>
          <ac:cxnSpMkLst>
            <pc:docMk/>
            <pc:sldMk cId="3879135199" sldId="257"/>
            <ac:cxnSpMk id="44" creationId="{A7F400EE-A8A5-48AF-B4D6-291B52C6F0B0}"/>
          </ac:cxnSpMkLst>
        </pc:cxnChg>
      </pc:sldChg>
      <pc:sldChg chg="addSp delSp modSp mod modTransition setBg">
        <pc:chgData name="Kushba Begum" userId="81bb1acf-e4d3-4c07-9453-2c1ae8a1c5b8" providerId="ADAL" clId="{BAD35D96-6277-451A-98FA-37C004F996F5}" dt="2020-03-01T15:40:51.610" v="5452" actId="1036"/>
        <pc:sldMkLst>
          <pc:docMk/>
          <pc:sldMk cId="3426754014" sldId="258"/>
        </pc:sldMkLst>
        <pc:spChg chg="mod ord">
          <ac:chgData name="Kushba Begum" userId="81bb1acf-e4d3-4c07-9453-2c1ae8a1c5b8" providerId="ADAL" clId="{BAD35D96-6277-451A-98FA-37C004F996F5}" dt="2020-02-25T22:36:19.631" v="2545" actId="26606"/>
          <ac:spMkLst>
            <pc:docMk/>
            <pc:sldMk cId="3426754014" sldId="258"/>
            <ac:spMk id="2" creationId="{00000000-0000-0000-0000-000000000000}"/>
          </ac:spMkLst>
        </pc:spChg>
        <pc:spChg chg="del mod">
          <ac:chgData name="Kushba Begum" userId="81bb1acf-e4d3-4c07-9453-2c1ae8a1c5b8" providerId="ADAL" clId="{BAD35D96-6277-451A-98FA-37C004F996F5}" dt="2020-02-10T21:49:05.992" v="412" actId="26606"/>
          <ac:spMkLst>
            <pc:docMk/>
            <pc:sldMk cId="3426754014" sldId="258"/>
            <ac:spMk id="3" creationId="{00000000-0000-0000-0000-000000000000}"/>
          </ac:spMkLst>
        </pc:spChg>
        <pc:spChg chg="add del">
          <ac:chgData name="Kushba Begum" userId="81bb1acf-e4d3-4c07-9453-2c1ae8a1c5b8" providerId="ADAL" clId="{BAD35D96-6277-451A-98FA-37C004F996F5}" dt="2020-02-10T21:51:55.686" v="425" actId="26606"/>
          <ac:spMkLst>
            <pc:docMk/>
            <pc:sldMk cId="3426754014" sldId="258"/>
            <ac:spMk id="7" creationId="{46C2E80F-49A6-4372-B103-219D417A55ED}"/>
          </ac:spMkLst>
        </pc:spChg>
        <pc:spChg chg="add del">
          <ac:chgData name="Kushba Begum" userId="81bb1acf-e4d3-4c07-9453-2c1ae8a1c5b8" providerId="ADAL" clId="{BAD35D96-6277-451A-98FA-37C004F996F5}" dt="2020-02-10T21:49:03.249" v="409" actId="26606"/>
          <ac:spMkLst>
            <pc:docMk/>
            <pc:sldMk cId="3426754014" sldId="258"/>
            <ac:spMk id="8" creationId="{3B854194-185D-494D-905C-7C7CB2E30F6E}"/>
          </ac:spMkLst>
        </pc:spChg>
        <pc:spChg chg="add del">
          <ac:chgData name="Kushba Begum" userId="81bb1acf-e4d3-4c07-9453-2c1ae8a1c5b8" providerId="ADAL" clId="{BAD35D96-6277-451A-98FA-37C004F996F5}" dt="2020-02-10T21:51:57.947" v="427" actId="26606"/>
          <ac:spMkLst>
            <pc:docMk/>
            <pc:sldMk cId="3426754014" sldId="258"/>
            <ac:spMk id="9" creationId="{46C2E80F-49A6-4372-B103-219D417A55ED}"/>
          </ac:spMkLst>
        </pc:spChg>
        <pc:spChg chg="add del">
          <ac:chgData name="Kushba Begum" userId="81bb1acf-e4d3-4c07-9453-2c1ae8a1c5b8" providerId="ADAL" clId="{BAD35D96-6277-451A-98FA-37C004F996F5}" dt="2020-02-10T21:49:03.249" v="409" actId="26606"/>
          <ac:spMkLst>
            <pc:docMk/>
            <pc:sldMk cId="3426754014" sldId="258"/>
            <ac:spMk id="10" creationId="{B4F5FA0D-0104-4987-8241-EFF7C85B88DE}"/>
          </ac:spMkLst>
        </pc:spChg>
        <pc:spChg chg="add del">
          <ac:chgData name="Kushba Begum" userId="81bb1acf-e4d3-4c07-9453-2c1ae8a1c5b8" providerId="ADAL" clId="{BAD35D96-6277-451A-98FA-37C004F996F5}" dt="2020-02-10T21:52:06.328" v="429" actId="26606"/>
          <ac:spMkLst>
            <pc:docMk/>
            <pc:sldMk cId="3426754014" sldId="258"/>
            <ac:spMk id="11" creationId="{46C2E80F-49A6-4372-B103-219D417A55ED}"/>
          </ac:spMkLst>
        </pc:spChg>
        <pc:spChg chg="add del">
          <ac:chgData name="Kushba Begum" userId="81bb1acf-e4d3-4c07-9453-2c1ae8a1c5b8" providerId="ADAL" clId="{BAD35D96-6277-451A-98FA-37C004F996F5}" dt="2020-02-10T21:52:55.102" v="435" actId="26606"/>
          <ac:spMkLst>
            <pc:docMk/>
            <pc:sldMk cId="3426754014" sldId="258"/>
            <ac:spMk id="13" creationId="{46C2E80F-49A6-4372-B103-219D417A55ED}"/>
          </ac:spMkLst>
        </pc:spChg>
        <pc:spChg chg="add del">
          <ac:chgData name="Kushba Begum" userId="81bb1acf-e4d3-4c07-9453-2c1ae8a1c5b8" providerId="ADAL" clId="{BAD35D96-6277-451A-98FA-37C004F996F5}" dt="2020-02-10T21:49:05.966" v="411" actId="26606"/>
          <ac:spMkLst>
            <pc:docMk/>
            <pc:sldMk cId="3426754014" sldId="258"/>
            <ac:spMk id="14" creationId="{8D70B121-56F4-4848-B38B-182089D909FA}"/>
          </ac:spMkLst>
        </pc:spChg>
        <pc:spChg chg="add del">
          <ac:chgData name="Kushba Begum" userId="81bb1acf-e4d3-4c07-9453-2c1ae8a1c5b8" providerId="ADAL" clId="{BAD35D96-6277-451A-98FA-37C004F996F5}" dt="2020-02-10T21:53:53.267" v="438" actId="26606"/>
          <ac:spMkLst>
            <pc:docMk/>
            <pc:sldMk cId="3426754014" sldId="258"/>
            <ac:spMk id="16" creationId="{435ADAF7-9BEB-4FA3-AE9F-4CF47620EB6A}"/>
          </ac:spMkLst>
        </pc:spChg>
        <pc:spChg chg="add del">
          <ac:chgData name="Kushba Begum" userId="81bb1acf-e4d3-4c07-9453-2c1ae8a1c5b8" providerId="ADAL" clId="{BAD35D96-6277-451A-98FA-37C004F996F5}" dt="2020-02-10T21:49:57.712" v="421" actId="26606"/>
          <ac:spMkLst>
            <pc:docMk/>
            <pc:sldMk cId="3426754014" sldId="258"/>
            <ac:spMk id="17" creationId="{46C2E80F-49A6-4372-B103-219D417A55ED}"/>
          </ac:spMkLst>
        </pc:spChg>
        <pc:spChg chg="add del">
          <ac:chgData name="Kushba Begum" userId="81bb1acf-e4d3-4c07-9453-2c1ae8a1c5b8" providerId="ADAL" clId="{BAD35D96-6277-451A-98FA-37C004F996F5}" dt="2020-02-10T21:53:53.267" v="438" actId="26606"/>
          <ac:spMkLst>
            <pc:docMk/>
            <pc:sldMk cId="3426754014" sldId="258"/>
            <ac:spMk id="18" creationId="{57BB0BA7-0383-4937-8874-B01AAA08E2CB}"/>
          </ac:spMkLst>
        </pc:spChg>
        <pc:spChg chg="add del">
          <ac:chgData name="Kushba Begum" userId="81bb1acf-e4d3-4c07-9453-2c1ae8a1c5b8" providerId="ADAL" clId="{BAD35D96-6277-451A-98FA-37C004F996F5}" dt="2020-02-10T21:49:47.692" v="418" actId="26606"/>
          <ac:spMkLst>
            <pc:docMk/>
            <pc:sldMk cId="3426754014" sldId="258"/>
            <ac:spMk id="19" creationId="{42285737-90EE-47DC-AC80-8AE156B11969}"/>
          </ac:spMkLst>
        </pc:spChg>
        <pc:spChg chg="add del">
          <ac:chgData name="Kushba Begum" userId="81bb1acf-e4d3-4c07-9453-2c1ae8a1c5b8" providerId="ADAL" clId="{BAD35D96-6277-451A-98FA-37C004F996F5}" dt="2020-02-10T21:53:53.267" v="438" actId="26606"/>
          <ac:spMkLst>
            <pc:docMk/>
            <pc:sldMk cId="3426754014" sldId="258"/>
            <ac:spMk id="21" creationId="{ACD3AB31-A71C-4414-BA05-CF667CBA34D2}"/>
          </ac:spMkLst>
        </pc:spChg>
        <pc:spChg chg="add del">
          <ac:chgData name="Kushba Begum" userId="81bb1acf-e4d3-4c07-9453-2c1ae8a1c5b8" providerId="ADAL" clId="{BAD35D96-6277-451A-98FA-37C004F996F5}" dt="2020-02-10T21:49:26.955" v="414" actId="26606"/>
          <ac:spMkLst>
            <pc:docMk/>
            <pc:sldMk cId="3426754014" sldId="258"/>
            <ac:spMk id="22" creationId="{46C2E80F-49A6-4372-B103-219D417A55ED}"/>
          </ac:spMkLst>
        </pc:spChg>
        <pc:spChg chg="add del">
          <ac:chgData name="Kushba Begum" userId="81bb1acf-e4d3-4c07-9453-2c1ae8a1c5b8" providerId="ADAL" clId="{BAD35D96-6277-451A-98FA-37C004F996F5}" dt="2020-02-10T21:49:57.635" v="420" actId="26606"/>
          <ac:spMkLst>
            <pc:docMk/>
            <pc:sldMk cId="3426754014" sldId="258"/>
            <ac:spMk id="23" creationId="{640E93D9-F13F-4097-A159-E0A6CEBA8F3B}"/>
          </ac:spMkLst>
        </pc:spChg>
        <pc:spChg chg="add del">
          <ac:chgData name="Kushba Begum" userId="81bb1acf-e4d3-4c07-9453-2c1ae8a1c5b8" providerId="ADAL" clId="{BAD35D96-6277-451A-98FA-37C004F996F5}" dt="2020-02-10T21:49:57.635" v="420" actId="26606"/>
          <ac:spMkLst>
            <pc:docMk/>
            <pc:sldMk cId="3426754014" sldId="258"/>
            <ac:spMk id="25" creationId="{BA3D150B-ADB5-401D-8304-C7845A109595}"/>
          </ac:spMkLst>
        </pc:spChg>
        <pc:spChg chg="add del">
          <ac:chgData name="Kushba Begum" userId="81bb1acf-e4d3-4c07-9453-2c1ae8a1c5b8" providerId="ADAL" clId="{BAD35D96-6277-451A-98FA-37C004F996F5}" dt="2020-02-25T22:36:19.631" v="2545" actId="26606"/>
          <ac:spMkLst>
            <pc:docMk/>
            <pc:sldMk cId="3426754014" sldId="258"/>
            <ac:spMk id="26" creationId="{475A45CE-7164-4413-9B69-6C911D3E6E69}"/>
          </ac:spMkLst>
        </pc:spChg>
        <pc:spChg chg="add del">
          <ac:chgData name="Kushba Begum" userId="81bb1acf-e4d3-4c07-9453-2c1ae8a1c5b8" providerId="ADAL" clId="{BAD35D96-6277-451A-98FA-37C004F996F5}" dt="2020-02-10T21:49:57.635" v="420" actId="26606"/>
          <ac:spMkLst>
            <pc:docMk/>
            <pc:sldMk cId="3426754014" sldId="258"/>
            <ac:spMk id="27" creationId="{ACD3AB31-A71C-4414-BA05-CF667CBA34D2}"/>
          </ac:spMkLst>
        </pc:spChg>
        <pc:spChg chg="add del">
          <ac:chgData name="Kushba Begum" userId="81bb1acf-e4d3-4c07-9453-2c1ae8a1c5b8" providerId="ADAL" clId="{BAD35D96-6277-451A-98FA-37C004F996F5}" dt="2020-02-25T22:36:19.631" v="2545" actId="26606"/>
          <ac:spMkLst>
            <pc:docMk/>
            <pc:sldMk cId="3426754014" sldId="258"/>
            <ac:spMk id="28" creationId="{7316481C-0A49-4796-812B-0D64F063B720}"/>
          </ac:spMkLst>
        </pc:spChg>
        <pc:spChg chg="add del">
          <ac:chgData name="Kushba Begum" userId="81bb1acf-e4d3-4c07-9453-2c1ae8a1c5b8" providerId="ADAL" clId="{BAD35D96-6277-451A-98FA-37C004F996F5}" dt="2020-02-25T22:36:19.631" v="2545" actId="26606"/>
          <ac:spMkLst>
            <pc:docMk/>
            <pc:sldMk cId="3426754014" sldId="258"/>
            <ac:spMk id="30" creationId="{A5271697-90F1-4A23-8EF2-0179F2EAFACB}"/>
          </ac:spMkLst>
        </pc:spChg>
        <pc:spChg chg="add del">
          <ac:chgData name="Kushba Begum" userId="81bb1acf-e4d3-4c07-9453-2c1ae8a1c5b8" providerId="ADAL" clId="{BAD35D96-6277-451A-98FA-37C004F996F5}" dt="2020-02-10T21:50:11.100" v="422" actId="26606"/>
          <ac:spMkLst>
            <pc:docMk/>
            <pc:sldMk cId="3426754014" sldId="258"/>
            <ac:spMk id="34" creationId="{46C2E80F-49A6-4372-B103-219D417A55ED}"/>
          </ac:spMkLst>
        </pc:spChg>
        <pc:spChg chg="add del">
          <ac:chgData name="Kushba Begum" userId="81bb1acf-e4d3-4c07-9453-2c1ae8a1c5b8" providerId="ADAL" clId="{BAD35D96-6277-451A-98FA-37C004F996F5}" dt="2020-02-10T21:51:14.976" v="423" actId="26606"/>
          <ac:spMkLst>
            <pc:docMk/>
            <pc:sldMk cId="3426754014" sldId="258"/>
            <ac:spMk id="39" creationId="{46C2E80F-49A6-4372-B103-219D417A55ED}"/>
          </ac:spMkLst>
        </pc:spChg>
        <pc:spChg chg="add del">
          <ac:chgData name="Kushba Begum" userId="81bb1acf-e4d3-4c07-9453-2c1ae8a1c5b8" providerId="ADAL" clId="{BAD35D96-6277-451A-98FA-37C004F996F5}" dt="2020-02-25T22:36:19.631" v="2545" actId="26606"/>
          <ac:spMkLst>
            <pc:docMk/>
            <pc:sldMk cId="3426754014" sldId="258"/>
            <ac:spMk id="54" creationId="{D9F5512A-48E1-4C07-B75E-3CCC517B6804}"/>
          </ac:spMkLst>
        </pc:spChg>
        <pc:spChg chg="add del">
          <ac:chgData name="Kushba Begum" userId="81bb1acf-e4d3-4c07-9453-2c1ae8a1c5b8" providerId="ADAL" clId="{BAD35D96-6277-451A-98FA-37C004F996F5}" dt="2020-02-25T22:36:19.631" v="2545" actId="26606"/>
          <ac:spMkLst>
            <pc:docMk/>
            <pc:sldMk cId="3426754014" sldId="258"/>
            <ac:spMk id="59" creationId="{3DC28794-3B89-462C-BE95-927A51D7D219}"/>
          </ac:spMkLst>
        </pc:spChg>
        <pc:spChg chg="add del">
          <ac:chgData name="Kushba Begum" userId="81bb1acf-e4d3-4c07-9453-2c1ae8a1c5b8" providerId="ADAL" clId="{BAD35D96-6277-451A-98FA-37C004F996F5}" dt="2020-02-25T22:36:19.631" v="2545" actId="26606"/>
          <ac:spMkLst>
            <pc:docMk/>
            <pc:sldMk cId="3426754014" sldId="258"/>
            <ac:spMk id="61" creationId="{8BF1BF76-D9C8-49D3-9A7F-D43C497C3A82}"/>
          </ac:spMkLst>
        </pc:spChg>
        <pc:spChg chg="add del">
          <ac:chgData name="Kushba Begum" userId="81bb1acf-e4d3-4c07-9453-2c1ae8a1c5b8" providerId="ADAL" clId="{BAD35D96-6277-451A-98FA-37C004F996F5}" dt="2020-02-25T22:36:19.631" v="2545" actId="26606"/>
          <ac:spMkLst>
            <pc:docMk/>
            <pc:sldMk cId="3426754014" sldId="258"/>
            <ac:spMk id="71" creationId="{59E7F326-090A-45F0-9F6C-D98AF5160A77}"/>
          </ac:spMkLst>
        </pc:spChg>
        <pc:spChg chg="add del">
          <ac:chgData name="Kushba Begum" userId="81bb1acf-e4d3-4c07-9453-2c1ae8a1c5b8" providerId="ADAL" clId="{BAD35D96-6277-451A-98FA-37C004F996F5}" dt="2020-02-25T22:36:19.631" v="2545" actId="26606"/>
          <ac:spMkLst>
            <pc:docMk/>
            <pc:sldMk cId="3426754014" sldId="258"/>
            <ac:spMk id="73" creationId="{DF20FE9C-08B6-451E-BEDA-401A81BD4F2F}"/>
          </ac:spMkLst>
        </pc:spChg>
        <pc:grpChg chg="add del">
          <ac:chgData name="Kushba Begum" userId="81bb1acf-e4d3-4c07-9453-2c1ae8a1c5b8" providerId="ADAL" clId="{BAD35D96-6277-451A-98FA-37C004F996F5}" dt="2020-02-10T21:49:47.692" v="418" actId="26606"/>
          <ac:grpSpMkLst>
            <pc:docMk/>
            <pc:sldMk cId="3426754014" sldId="258"/>
            <ac:grpSpMk id="24" creationId="{B57BDC17-F1B3-455F-BBF1-680AA1F25C06}"/>
          </ac:grpSpMkLst>
        </pc:grpChg>
        <pc:grpChg chg="add del">
          <ac:chgData name="Kushba Begum" userId="81bb1acf-e4d3-4c07-9453-2c1ae8a1c5b8" providerId="ADAL" clId="{BAD35D96-6277-451A-98FA-37C004F996F5}" dt="2020-02-25T22:36:19.631" v="2545" actId="26606"/>
          <ac:grpSpMkLst>
            <pc:docMk/>
            <pc:sldMk cId="3426754014" sldId="258"/>
            <ac:grpSpMk id="29" creationId="{657A9F6A-BC1D-4C9E-9BE3-C7497A2AA933}"/>
          </ac:grpSpMkLst>
        </pc:grpChg>
        <pc:grpChg chg="add del">
          <ac:chgData name="Kushba Begum" userId="81bb1acf-e4d3-4c07-9453-2c1ae8a1c5b8" providerId="ADAL" clId="{BAD35D96-6277-451A-98FA-37C004F996F5}" dt="2020-02-25T22:36:19.631" v="2545" actId="26606"/>
          <ac:grpSpMkLst>
            <pc:docMk/>
            <pc:sldMk cId="3426754014" sldId="258"/>
            <ac:grpSpMk id="63" creationId="{A1725E28-0B8D-4475-B982-E917DD914AD2}"/>
          </ac:grpSpMkLst>
        </pc:grpChg>
        <pc:grpChg chg="add del">
          <ac:chgData name="Kushba Begum" userId="81bb1acf-e4d3-4c07-9453-2c1ae8a1c5b8" providerId="ADAL" clId="{BAD35D96-6277-451A-98FA-37C004F996F5}" dt="2020-02-25T22:36:19.631" v="2545" actId="26606"/>
          <ac:grpSpMkLst>
            <pc:docMk/>
            <pc:sldMk cId="3426754014" sldId="258"/>
            <ac:grpSpMk id="75" creationId="{80864D66-4BEF-4628-B9DC-C382A4BC26FB}"/>
          </ac:grpSpMkLst>
        </pc:grpChg>
        <pc:grpChg chg="add del">
          <ac:chgData name="Kushba Begum" userId="81bb1acf-e4d3-4c07-9453-2c1ae8a1c5b8" providerId="ADAL" clId="{BAD35D96-6277-451A-98FA-37C004F996F5}" dt="2020-02-25T22:36:19.631" v="2545" actId="26606"/>
          <ac:grpSpMkLst>
            <pc:docMk/>
            <pc:sldMk cId="3426754014" sldId="258"/>
            <ac:grpSpMk id="81" creationId="{F67C7EE6-E29C-4D84-B2C6-7B20A0FDAF23}"/>
          </ac:grpSpMkLst>
        </pc:grpChg>
        <pc:graphicFrameChg chg="add mod modGraphic">
          <ac:chgData name="Kushba Begum" userId="81bb1acf-e4d3-4c07-9453-2c1ae8a1c5b8" providerId="ADAL" clId="{BAD35D96-6277-451A-98FA-37C004F996F5}" dt="2020-03-01T15:26:45.750" v="5450" actId="20577"/>
          <ac:graphicFrameMkLst>
            <pc:docMk/>
            <pc:sldMk cId="3426754014" sldId="258"/>
            <ac:graphicFrameMk id="5" creationId="{F91F6460-2646-4F6D-8FC9-7F44E76DB712}"/>
          </ac:graphicFrameMkLst>
        </pc:graphicFrameChg>
        <pc:picChg chg="add del">
          <ac:chgData name="Kushba Begum" userId="81bb1acf-e4d3-4c07-9453-2c1ae8a1c5b8" providerId="ADAL" clId="{BAD35D96-6277-451A-98FA-37C004F996F5}" dt="2020-02-10T21:49:03.249" v="409" actId="26606"/>
          <ac:picMkLst>
            <pc:docMk/>
            <pc:sldMk cId="3426754014" sldId="258"/>
            <ac:picMk id="12" creationId="{2897127E-6CEF-446C-BE87-93B7C46E49D1}"/>
          </ac:picMkLst>
        </pc:picChg>
        <pc:picChg chg="add mod">
          <ac:chgData name="Kushba Begum" userId="81bb1acf-e4d3-4c07-9453-2c1ae8a1c5b8" providerId="ADAL" clId="{BAD35D96-6277-451A-98FA-37C004F996F5}" dt="2020-03-01T15:40:51.610" v="5452" actId="1036"/>
          <ac:picMkLst>
            <pc:docMk/>
            <pc:sldMk cId="3426754014" sldId="258"/>
            <ac:picMk id="20" creationId="{5A6C4DD3-DD89-4300-AC33-6D2125D75C05}"/>
          </ac:picMkLst>
        </pc:picChg>
        <pc:picChg chg="add del">
          <ac:chgData name="Kushba Begum" userId="81bb1acf-e4d3-4c07-9453-2c1ae8a1c5b8" providerId="ADAL" clId="{BAD35D96-6277-451A-98FA-37C004F996F5}" dt="2020-02-10T21:49:57.635" v="420" actId="26606"/>
          <ac:picMkLst>
            <pc:docMk/>
            <pc:sldMk cId="3426754014" sldId="258"/>
            <ac:picMk id="32" creationId="{3E83972D-5895-40A7-81C8-3076A309C599}"/>
          </ac:picMkLst>
        </pc:picChg>
        <pc:cxnChg chg="add del">
          <ac:chgData name="Kushba Begum" userId="81bb1acf-e4d3-4c07-9453-2c1ae8a1c5b8" providerId="ADAL" clId="{BAD35D96-6277-451A-98FA-37C004F996F5}" dt="2020-02-10T21:49:05.966" v="411" actId="26606"/>
          <ac:cxnSpMkLst>
            <pc:docMk/>
            <pc:sldMk cId="3426754014" sldId="258"/>
            <ac:cxnSpMk id="15" creationId="{2D72A2C9-F3CA-4216-8BAD-FA4C970C3C4E}"/>
          </ac:cxnSpMkLst>
        </pc:cxnChg>
      </pc:sldChg>
      <pc:sldChg chg="addSp delSp modSp mod ord modTransition setBg">
        <pc:chgData name="Kushba Begum" userId="81bb1acf-e4d3-4c07-9453-2c1ae8a1c5b8" providerId="ADAL" clId="{BAD35D96-6277-451A-98FA-37C004F996F5}" dt="2020-03-01T10:57:13.374" v="4310" actId="20577"/>
        <pc:sldMkLst>
          <pc:docMk/>
          <pc:sldMk cId="917992624" sldId="259"/>
        </pc:sldMkLst>
        <pc:spChg chg="mod">
          <ac:chgData name="Kushba Begum" userId="81bb1acf-e4d3-4c07-9453-2c1ae8a1c5b8" providerId="ADAL" clId="{BAD35D96-6277-451A-98FA-37C004F996F5}" dt="2020-02-25T22:54:33.315" v="2691" actId="26606"/>
          <ac:spMkLst>
            <pc:docMk/>
            <pc:sldMk cId="917992624" sldId="259"/>
            <ac:spMk id="2" creationId="{00000000-0000-0000-0000-000000000000}"/>
          </ac:spMkLst>
        </pc:spChg>
        <pc:spChg chg="add del">
          <ac:chgData name="Kushba Begum" userId="81bb1acf-e4d3-4c07-9453-2c1ae8a1c5b8" providerId="ADAL" clId="{BAD35D96-6277-451A-98FA-37C004F996F5}" dt="2020-02-10T22:58:16.788" v="1917" actId="26606"/>
          <ac:spMkLst>
            <pc:docMk/>
            <pc:sldMk cId="917992624" sldId="259"/>
            <ac:spMk id="3" creationId="{00000000-0000-0000-0000-000000000000}"/>
          </ac:spMkLst>
        </pc:spChg>
        <pc:spChg chg="add del">
          <ac:chgData name="Kushba Begum" userId="81bb1acf-e4d3-4c07-9453-2c1ae8a1c5b8" providerId="ADAL" clId="{BAD35D96-6277-451A-98FA-37C004F996F5}" dt="2020-02-10T22:58:16.769" v="1916" actId="26606"/>
          <ac:spMkLst>
            <pc:docMk/>
            <pc:sldMk cId="917992624" sldId="259"/>
            <ac:spMk id="10" creationId="{46C2E80F-49A6-4372-B103-219D417A55ED}"/>
          </ac:spMkLst>
        </pc:spChg>
        <pc:spChg chg="add del">
          <ac:chgData name="Kushba Begum" userId="81bb1acf-e4d3-4c07-9453-2c1ae8a1c5b8" providerId="ADAL" clId="{BAD35D96-6277-451A-98FA-37C004F996F5}" dt="2020-02-25T22:54:33.353" v="2692" actId="26606"/>
          <ac:spMkLst>
            <pc:docMk/>
            <pc:sldMk cId="917992624" sldId="259"/>
            <ac:spMk id="12" creationId="{73ED6512-6858-4552-B699-9A97FE9A4EA2}"/>
          </ac:spMkLst>
        </pc:spChg>
        <pc:spChg chg="add del">
          <ac:chgData name="Kushba Begum" userId="81bb1acf-e4d3-4c07-9453-2c1ae8a1c5b8" providerId="ADAL" clId="{BAD35D96-6277-451A-98FA-37C004F996F5}" dt="2020-02-25T22:54:33.353" v="2692" actId="26606"/>
          <ac:spMkLst>
            <pc:docMk/>
            <pc:sldMk cId="917992624" sldId="259"/>
            <ac:spMk id="13" creationId="{4038CB10-1F5C-4D54-9DF7-12586DE5B007}"/>
          </ac:spMkLst>
        </pc:spChg>
        <pc:spChg chg="add del">
          <ac:chgData name="Kushba Begum" userId="81bb1acf-e4d3-4c07-9453-2c1ae8a1c5b8" providerId="ADAL" clId="{BAD35D96-6277-451A-98FA-37C004F996F5}" dt="2020-02-25T22:54:15.152" v="2689" actId="26606"/>
          <ac:spMkLst>
            <pc:docMk/>
            <pc:sldMk cId="917992624" sldId="259"/>
            <ac:spMk id="19" creationId="{46C2E80F-49A6-4372-B103-219D417A55ED}"/>
          </ac:spMkLst>
        </pc:spChg>
        <pc:spChg chg="add">
          <ac:chgData name="Kushba Begum" userId="81bb1acf-e4d3-4c07-9453-2c1ae8a1c5b8" providerId="ADAL" clId="{BAD35D96-6277-451A-98FA-37C004F996F5}" dt="2020-02-25T22:54:33.353" v="2692" actId="26606"/>
          <ac:spMkLst>
            <pc:docMk/>
            <pc:sldMk cId="917992624" sldId="259"/>
            <ac:spMk id="21" creationId="{73ED6512-6858-4552-B699-9A97FE9A4EA2}"/>
          </ac:spMkLst>
        </pc:spChg>
        <pc:spChg chg="add">
          <ac:chgData name="Kushba Begum" userId="81bb1acf-e4d3-4c07-9453-2c1ae8a1c5b8" providerId="ADAL" clId="{BAD35D96-6277-451A-98FA-37C004F996F5}" dt="2020-02-25T22:54:33.353" v="2692" actId="26606"/>
          <ac:spMkLst>
            <pc:docMk/>
            <pc:sldMk cId="917992624" sldId="259"/>
            <ac:spMk id="22" creationId="{4038CB10-1F5C-4D54-9DF7-12586DE5B007}"/>
          </ac:spMkLst>
        </pc:spChg>
        <pc:graphicFrameChg chg="add del">
          <ac:chgData name="Kushba Begum" userId="81bb1acf-e4d3-4c07-9453-2c1ae8a1c5b8" providerId="ADAL" clId="{BAD35D96-6277-451A-98FA-37C004F996F5}" dt="2020-02-10T22:58:16.769" v="1916" actId="26606"/>
          <ac:graphicFrameMkLst>
            <pc:docMk/>
            <pc:sldMk cId="917992624" sldId="259"/>
            <ac:graphicFrameMk id="5" creationId="{330FFEDA-7909-4B0E-B07F-ED3DBBD335D3}"/>
          </ac:graphicFrameMkLst>
        </pc:graphicFrameChg>
        <pc:graphicFrameChg chg="add mod modGraphic">
          <ac:chgData name="Kushba Begum" userId="81bb1acf-e4d3-4c07-9453-2c1ae8a1c5b8" providerId="ADAL" clId="{BAD35D96-6277-451A-98FA-37C004F996F5}" dt="2020-03-01T10:57:13.374" v="4310" actId="20577"/>
          <ac:graphicFrameMkLst>
            <pc:docMk/>
            <pc:sldMk cId="917992624" sldId="259"/>
            <ac:graphicFrameMk id="14" creationId="{E4C5A075-5F6D-4E6A-AFC4-5A09033F64B0}"/>
          </ac:graphicFrameMkLst>
        </pc:graphicFrameChg>
        <pc:picChg chg="add del">
          <ac:chgData name="Kushba Begum" userId="81bb1acf-e4d3-4c07-9453-2c1ae8a1c5b8" providerId="ADAL" clId="{BAD35D96-6277-451A-98FA-37C004F996F5}" dt="2020-02-25T22:54:33.315" v="2691" actId="26606"/>
          <ac:picMkLst>
            <pc:docMk/>
            <pc:sldMk cId="917992624" sldId="259"/>
            <ac:picMk id="16" creationId="{01A808BF-7C4B-4463-8FDC-581495C14F03}"/>
          </ac:picMkLst>
        </pc:picChg>
        <pc:cxnChg chg="add del">
          <ac:chgData name="Kushba Begum" userId="81bb1acf-e4d3-4c07-9453-2c1ae8a1c5b8" providerId="ADAL" clId="{BAD35D96-6277-451A-98FA-37C004F996F5}" dt="2020-02-25T22:54:33.315" v="2691" actId="26606"/>
          <ac:cxnSpMkLst>
            <pc:docMk/>
            <pc:sldMk cId="917992624" sldId="259"/>
            <ac:cxnSpMk id="20" creationId="{A7F400EE-A8A5-48AF-B4D6-291B52C6F0B0}"/>
          </ac:cxnSpMkLst>
        </pc:cxnChg>
      </pc:sldChg>
      <pc:sldChg chg="addSp delSp modSp mod modTransition setBg">
        <pc:chgData name="Kushba Begum" userId="81bb1acf-e4d3-4c07-9453-2c1ae8a1c5b8" providerId="ADAL" clId="{BAD35D96-6277-451A-98FA-37C004F996F5}" dt="2020-03-01T16:30:22.274" v="5464" actId="26606"/>
        <pc:sldMkLst>
          <pc:docMk/>
          <pc:sldMk cId="2135088100" sldId="260"/>
        </pc:sldMkLst>
        <pc:spChg chg="mod">
          <ac:chgData name="Kushba Begum" userId="81bb1acf-e4d3-4c07-9453-2c1ae8a1c5b8" providerId="ADAL" clId="{BAD35D96-6277-451A-98FA-37C004F996F5}" dt="2020-03-01T16:30:22.274" v="5464" actId="26606"/>
          <ac:spMkLst>
            <pc:docMk/>
            <pc:sldMk cId="2135088100" sldId="260"/>
            <ac:spMk id="2" creationId="{00000000-0000-0000-0000-000000000000}"/>
          </ac:spMkLst>
        </pc:spChg>
        <pc:spChg chg="add del mod">
          <ac:chgData name="Kushba Begum" userId="81bb1acf-e4d3-4c07-9453-2c1ae8a1c5b8" providerId="ADAL" clId="{BAD35D96-6277-451A-98FA-37C004F996F5}" dt="2020-03-01T16:06:07.688" v="5456" actId="478"/>
          <ac:spMkLst>
            <pc:docMk/>
            <pc:sldMk cId="2135088100" sldId="260"/>
            <ac:spMk id="4" creationId="{8B5952A6-87EF-45A8-9480-C73C23EACD65}"/>
          </ac:spMkLst>
        </pc:spChg>
        <pc:spChg chg="add del">
          <ac:chgData name="Kushba Begum" userId="81bb1acf-e4d3-4c07-9453-2c1ae8a1c5b8" providerId="ADAL" clId="{BAD35D96-6277-451A-98FA-37C004F996F5}" dt="2020-02-10T22:01:30.443" v="475" actId="26606"/>
          <ac:spMkLst>
            <pc:docMk/>
            <pc:sldMk cId="2135088100" sldId="260"/>
            <ac:spMk id="9" creationId="{F996C550-9A29-4122-976C-50FED278DF91}"/>
          </ac:spMkLst>
        </pc:spChg>
        <pc:spChg chg="add del">
          <ac:chgData name="Kushba Begum" userId="81bb1acf-e4d3-4c07-9453-2c1ae8a1c5b8" providerId="ADAL" clId="{BAD35D96-6277-451A-98FA-37C004F996F5}" dt="2020-02-10T22:01:30.443" v="475" actId="26606"/>
          <ac:spMkLst>
            <pc:docMk/>
            <pc:sldMk cId="2135088100" sldId="260"/>
            <ac:spMk id="12" creationId="{B775CD93-9DF2-48CB-9F57-1BCA9A46C7FA}"/>
          </ac:spMkLst>
        </pc:spChg>
        <pc:spChg chg="add del">
          <ac:chgData name="Kushba Begum" userId="81bb1acf-e4d3-4c07-9453-2c1ae8a1c5b8" providerId="ADAL" clId="{BAD35D96-6277-451A-98FA-37C004F996F5}" dt="2020-02-10T22:01:30.443" v="475" actId="26606"/>
          <ac:spMkLst>
            <pc:docMk/>
            <pc:sldMk cId="2135088100" sldId="260"/>
            <ac:spMk id="14" creationId="{6166C6D1-23AC-49C4-BA07-238E4E9F8CEB}"/>
          </ac:spMkLst>
        </pc:spChg>
        <pc:spChg chg="add del">
          <ac:chgData name="Kushba Begum" userId="81bb1acf-e4d3-4c07-9453-2c1ae8a1c5b8" providerId="ADAL" clId="{BAD35D96-6277-451A-98FA-37C004F996F5}" dt="2020-02-10T22:01:30.443" v="475" actId="26606"/>
          <ac:spMkLst>
            <pc:docMk/>
            <pc:sldMk cId="2135088100" sldId="260"/>
            <ac:spMk id="16" creationId="{1C091803-41C2-48E0-9228-5148460C7479}"/>
          </ac:spMkLst>
        </pc:spChg>
        <pc:spChg chg="add del">
          <ac:chgData name="Kushba Begum" userId="81bb1acf-e4d3-4c07-9453-2c1ae8a1c5b8" providerId="ADAL" clId="{BAD35D96-6277-451A-98FA-37C004F996F5}" dt="2020-03-01T16:30:22.274" v="5464" actId="26606"/>
          <ac:spMkLst>
            <pc:docMk/>
            <pc:sldMk cId="2135088100" sldId="260"/>
            <ac:spMk id="18" creationId="{4038CB10-1F5C-4D54-9DF7-12586DE5B007}"/>
          </ac:spMkLst>
        </pc:spChg>
        <pc:spChg chg="add del">
          <ac:chgData name="Kushba Begum" userId="81bb1acf-e4d3-4c07-9453-2c1ae8a1c5b8" providerId="ADAL" clId="{BAD35D96-6277-451A-98FA-37C004F996F5}" dt="2020-03-01T16:30:22.274" v="5464" actId="26606"/>
          <ac:spMkLst>
            <pc:docMk/>
            <pc:sldMk cId="2135088100" sldId="260"/>
            <ac:spMk id="19" creationId="{73ED6512-6858-4552-B699-9A97FE9A4EA2}"/>
          </ac:spMkLst>
        </pc:spChg>
        <pc:spChg chg="add del mod">
          <ac:chgData name="Kushba Begum" userId="81bb1acf-e4d3-4c07-9453-2c1ae8a1c5b8" providerId="ADAL" clId="{BAD35D96-6277-451A-98FA-37C004F996F5}" dt="2020-03-01T16:06:05.068" v="5455" actId="478"/>
          <ac:spMkLst>
            <pc:docMk/>
            <pc:sldMk cId="2135088100" sldId="260"/>
            <ac:spMk id="20" creationId="{9EB21534-4BEF-4B16-9E7C-6EA35C32F6B8}"/>
          </ac:spMkLst>
        </pc:spChg>
        <pc:spChg chg="add del">
          <ac:chgData name="Kushba Begum" userId="81bb1acf-e4d3-4c07-9453-2c1ae8a1c5b8" providerId="ADAL" clId="{BAD35D96-6277-451A-98FA-37C004F996F5}" dt="2020-03-01T16:30:22.274" v="5463" actId="26606"/>
          <ac:spMkLst>
            <pc:docMk/>
            <pc:sldMk cId="2135088100" sldId="260"/>
            <ac:spMk id="24" creationId="{806647BE-17BC-4CA2-9DA3-C1695F1602F7}"/>
          </ac:spMkLst>
        </pc:spChg>
        <pc:spChg chg="add del">
          <ac:chgData name="Kushba Begum" userId="81bb1acf-e4d3-4c07-9453-2c1ae8a1c5b8" providerId="ADAL" clId="{BAD35D96-6277-451A-98FA-37C004F996F5}" dt="2020-02-25T23:17:57.196" v="2736" actId="26606"/>
          <ac:spMkLst>
            <pc:docMk/>
            <pc:sldMk cId="2135088100" sldId="260"/>
            <ac:spMk id="25" creationId="{7FEAE179-C525-48F3-AD47-0E9E2B6F2E2E}"/>
          </ac:spMkLst>
        </pc:spChg>
        <pc:spChg chg="add del">
          <ac:chgData name="Kushba Begum" userId="81bb1acf-e4d3-4c07-9453-2c1ae8a1c5b8" providerId="ADAL" clId="{BAD35D96-6277-451A-98FA-37C004F996F5}" dt="2020-03-01T16:30:22.274" v="5463" actId="26606"/>
          <ac:spMkLst>
            <pc:docMk/>
            <pc:sldMk cId="2135088100" sldId="260"/>
            <ac:spMk id="26" creationId="{D7D32065-BC60-4FA9-9D89-111C744F50F5}"/>
          </ac:spMkLst>
        </pc:spChg>
        <pc:spChg chg="add del">
          <ac:chgData name="Kushba Begum" userId="81bb1acf-e4d3-4c07-9453-2c1ae8a1c5b8" providerId="ADAL" clId="{BAD35D96-6277-451A-98FA-37C004F996F5}" dt="2020-02-25T23:17:57.196" v="2736" actId="26606"/>
          <ac:spMkLst>
            <pc:docMk/>
            <pc:sldMk cId="2135088100" sldId="260"/>
            <ac:spMk id="27" creationId="{95C8260E-968F-44E8-A823-ABB431311926}"/>
          </ac:spMkLst>
        </pc:spChg>
        <pc:spChg chg="add">
          <ac:chgData name="Kushba Begum" userId="81bb1acf-e4d3-4c07-9453-2c1ae8a1c5b8" providerId="ADAL" clId="{BAD35D96-6277-451A-98FA-37C004F996F5}" dt="2020-03-01T16:30:22.274" v="5464" actId="26606"/>
          <ac:spMkLst>
            <pc:docMk/>
            <pc:sldMk cId="2135088100" sldId="260"/>
            <ac:spMk id="28" creationId="{6753252F-4873-4F63-801D-CC719279A7D5}"/>
          </ac:spMkLst>
        </pc:spChg>
        <pc:spChg chg="add del">
          <ac:chgData name="Kushba Begum" userId="81bb1acf-e4d3-4c07-9453-2c1ae8a1c5b8" providerId="ADAL" clId="{BAD35D96-6277-451A-98FA-37C004F996F5}" dt="2020-02-25T23:17:57.196" v="2736" actId="26606"/>
          <ac:spMkLst>
            <pc:docMk/>
            <pc:sldMk cId="2135088100" sldId="260"/>
            <ac:spMk id="29" creationId="{2C1BBA94-3F40-40AA-8BB9-E69E25E537C1}"/>
          </ac:spMkLst>
        </pc:spChg>
        <pc:spChg chg="add">
          <ac:chgData name="Kushba Begum" userId="81bb1acf-e4d3-4c07-9453-2c1ae8a1c5b8" providerId="ADAL" clId="{BAD35D96-6277-451A-98FA-37C004F996F5}" dt="2020-03-01T16:30:22.274" v="5464" actId="26606"/>
          <ac:spMkLst>
            <pc:docMk/>
            <pc:sldMk cId="2135088100" sldId="260"/>
            <ac:spMk id="30" creationId="{047C8CCB-F95D-4249-92DD-651249D3535A}"/>
          </ac:spMkLst>
        </pc:spChg>
        <pc:spChg chg="add del">
          <ac:chgData name="Kushba Begum" userId="81bb1acf-e4d3-4c07-9453-2c1ae8a1c5b8" providerId="ADAL" clId="{BAD35D96-6277-451A-98FA-37C004F996F5}" dt="2020-02-25T23:17:57.196" v="2736" actId="26606"/>
          <ac:spMkLst>
            <pc:docMk/>
            <pc:sldMk cId="2135088100" sldId="260"/>
            <ac:spMk id="31" creationId="{FE43805F-24A6-46A4-B19B-54F28347355C}"/>
          </ac:spMkLst>
        </pc:spChg>
        <pc:picChg chg="mod">
          <ac:chgData name="Kushba Begum" userId="81bb1acf-e4d3-4c07-9453-2c1ae8a1c5b8" providerId="ADAL" clId="{BAD35D96-6277-451A-98FA-37C004F996F5}" dt="2020-03-01T16:30:22.274" v="5464" actId="26606"/>
          <ac:picMkLst>
            <pc:docMk/>
            <pc:sldMk cId="2135088100" sldId="260"/>
            <ac:picMk id="5" creationId="{0EDD700A-6779-5B43-86B1-B301E6F09B8E}"/>
          </ac:picMkLst>
        </pc:picChg>
      </pc:sldChg>
      <pc:sldChg chg="addSp delSp modSp mod modTransition setBg setClrOvrMap">
        <pc:chgData name="Kushba Begum" userId="81bb1acf-e4d3-4c07-9453-2c1ae8a1c5b8" providerId="ADAL" clId="{BAD35D96-6277-451A-98FA-37C004F996F5}" dt="2020-02-28T13:08:16.063" v="4216" actId="20577"/>
        <pc:sldMkLst>
          <pc:docMk/>
          <pc:sldMk cId="827235062" sldId="261"/>
        </pc:sldMkLst>
        <pc:spChg chg="del mod">
          <ac:chgData name="Kushba Begum" userId="81bb1acf-e4d3-4c07-9453-2c1ae8a1c5b8" providerId="ADAL" clId="{BAD35D96-6277-451A-98FA-37C004F996F5}" dt="2020-02-25T23:51:24.517" v="2756" actId="478"/>
          <ac:spMkLst>
            <pc:docMk/>
            <pc:sldMk cId="827235062" sldId="261"/>
            <ac:spMk id="2" creationId="{00000000-0000-0000-0000-000000000000}"/>
          </ac:spMkLst>
        </pc:spChg>
        <pc:spChg chg="add del mod">
          <ac:chgData name="Kushba Begum" userId="81bb1acf-e4d3-4c07-9453-2c1ae8a1c5b8" providerId="ADAL" clId="{BAD35D96-6277-451A-98FA-37C004F996F5}" dt="2020-02-25T23:58:48.642" v="2799" actId="26606"/>
          <ac:spMkLst>
            <pc:docMk/>
            <pc:sldMk cId="827235062" sldId="261"/>
            <ac:spMk id="3" creationId="{00000000-0000-0000-0000-000000000000}"/>
          </ac:spMkLst>
        </pc:spChg>
        <pc:spChg chg="add del">
          <ac:chgData name="Kushba Begum" userId="81bb1acf-e4d3-4c07-9453-2c1ae8a1c5b8" providerId="ADAL" clId="{BAD35D96-6277-451A-98FA-37C004F996F5}" dt="2020-02-25T23:58:15.217" v="2790" actId="26606"/>
          <ac:spMkLst>
            <pc:docMk/>
            <pc:sldMk cId="827235062" sldId="261"/>
            <ac:spMk id="8" creationId="{48A740BC-A0AA-45E0-B899-2AE9C6FE11CA}"/>
          </ac:spMkLst>
        </pc:spChg>
        <pc:spChg chg="add del">
          <ac:chgData name="Kushba Begum" userId="81bb1acf-e4d3-4c07-9453-2c1ae8a1c5b8" providerId="ADAL" clId="{BAD35D96-6277-451A-98FA-37C004F996F5}" dt="2020-02-25T23:58:20.813" v="2792" actId="26606"/>
          <ac:spMkLst>
            <pc:docMk/>
            <pc:sldMk cId="827235062" sldId="261"/>
            <ac:spMk id="12" creationId="{0EC5361D-F897-4856-B945-0455A365EB24}"/>
          </ac:spMkLst>
        </pc:spChg>
        <pc:spChg chg="add del">
          <ac:chgData name="Kushba Begum" userId="81bb1acf-e4d3-4c07-9453-2c1ae8a1c5b8" providerId="ADAL" clId="{BAD35D96-6277-451A-98FA-37C004F996F5}" dt="2020-02-25T23:58:20.813" v="2792" actId="26606"/>
          <ac:spMkLst>
            <pc:docMk/>
            <pc:sldMk cId="827235062" sldId="261"/>
            <ac:spMk id="13" creationId="{46D6306C-ED4F-4AAE-B4A5-EEA6AFAD726E}"/>
          </ac:spMkLst>
        </pc:spChg>
        <pc:spChg chg="add del">
          <ac:chgData name="Kushba Begum" userId="81bb1acf-e4d3-4c07-9453-2c1ae8a1c5b8" providerId="ADAL" clId="{BAD35D96-6277-451A-98FA-37C004F996F5}" dt="2020-02-25T23:58:20.813" v="2792" actId="26606"/>
          <ac:spMkLst>
            <pc:docMk/>
            <pc:sldMk cId="827235062" sldId="261"/>
            <ac:spMk id="14" creationId="{4508C0C5-2268-42B5-B3C8-4D0899E05F8C}"/>
          </ac:spMkLst>
        </pc:spChg>
        <pc:spChg chg="add del">
          <ac:chgData name="Kushba Begum" userId="81bb1acf-e4d3-4c07-9453-2c1ae8a1c5b8" providerId="ADAL" clId="{BAD35D96-6277-451A-98FA-37C004F996F5}" dt="2020-02-25T23:58:44.406" v="2796" actId="26606"/>
          <ac:spMkLst>
            <pc:docMk/>
            <pc:sldMk cId="827235062" sldId="261"/>
            <ac:spMk id="15" creationId="{D5B0017B-2ECA-49AF-B397-DC140825DF8D}"/>
          </ac:spMkLst>
        </pc:spChg>
        <pc:spChg chg="add del">
          <ac:chgData name="Kushba Begum" userId="81bb1acf-e4d3-4c07-9453-2c1ae8a1c5b8" providerId="ADAL" clId="{BAD35D96-6277-451A-98FA-37C004F996F5}" dt="2020-02-25T23:58:20.813" v="2792" actId="26606"/>
          <ac:spMkLst>
            <pc:docMk/>
            <pc:sldMk cId="827235062" sldId="261"/>
            <ac:spMk id="16" creationId="{141ACBDB-38F8-4B34-8183-BD95B4E55A62}"/>
          </ac:spMkLst>
        </pc:spChg>
        <pc:spChg chg="add del">
          <ac:chgData name="Kushba Begum" userId="81bb1acf-e4d3-4c07-9453-2c1ae8a1c5b8" providerId="ADAL" clId="{BAD35D96-6277-451A-98FA-37C004F996F5}" dt="2020-02-25T23:58:20.813" v="2792" actId="26606"/>
          <ac:spMkLst>
            <pc:docMk/>
            <pc:sldMk cId="827235062" sldId="261"/>
            <ac:spMk id="18" creationId="{DE00DB52-3455-4E2F-867B-A6D0516E175B}"/>
          </ac:spMkLst>
        </pc:spChg>
        <pc:spChg chg="add del">
          <ac:chgData name="Kushba Begum" userId="81bb1acf-e4d3-4c07-9453-2c1ae8a1c5b8" providerId="ADAL" clId="{BAD35D96-6277-451A-98FA-37C004F996F5}" dt="2020-02-25T23:58:20.813" v="2792" actId="26606"/>
          <ac:spMkLst>
            <pc:docMk/>
            <pc:sldMk cId="827235062" sldId="261"/>
            <ac:spMk id="20" creationId="{9E914C83-E0D8-4953-92D5-169D28CB43AE}"/>
          </ac:spMkLst>
        </pc:spChg>
        <pc:spChg chg="add del">
          <ac:chgData name="Kushba Begum" userId="81bb1acf-e4d3-4c07-9453-2c1ae8a1c5b8" providerId="ADAL" clId="{BAD35D96-6277-451A-98FA-37C004F996F5}" dt="2020-02-25T23:58:20.813" v="2792" actId="26606"/>
          <ac:spMkLst>
            <pc:docMk/>
            <pc:sldMk cId="827235062" sldId="261"/>
            <ac:spMk id="22" creationId="{3512E083-F550-46AF-8490-767ECFD00CB7}"/>
          </ac:spMkLst>
        </pc:spChg>
        <pc:spChg chg="add del">
          <ac:chgData name="Kushba Begum" userId="81bb1acf-e4d3-4c07-9453-2c1ae8a1c5b8" providerId="ADAL" clId="{BAD35D96-6277-451A-98FA-37C004F996F5}" dt="2020-02-25T23:58:44.406" v="2796" actId="26606"/>
          <ac:spMkLst>
            <pc:docMk/>
            <pc:sldMk cId="827235062" sldId="261"/>
            <ac:spMk id="26" creationId="{B6CDA21F-E7AF-4C75-8395-33F58D5B0E45}"/>
          </ac:spMkLst>
        </pc:spChg>
        <pc:spChg chg="add del">
          <ac:chgData name="Kushba Begum" userId="81bb1acf-e4d3-4c07-9453-2c1ae8a1c5b8" providerId="ADAL" clId="{BAD35D96-6277-451A-98FA-37C004F996F5}" dt="2020-02-25T23:58:44.406" v="2796" actId="26606"/>
          <ac:spMkLst>
            <pc:docMk/>
            <pc:sldMk cId="827235062" sldId="261"/>
            <ac:spMk id="30" creationId="{00000000-0000-0000-0000-000000000000}"/>
          </ac:spMkLst>
        </pc:spChg>
        <pc:spChg chg="add del">
          <ac:chgData name="Kushba Begum" userId="81bb1acf-e4d3-4c07-9453-2c1ae8a1c5b8" providerId="ADAL" clId="{BAD35D96-6277-451A-98FA-37C004F996F5}" dt="2020-02-25T23:58:48.624" v="2798" actId="26606"/>
          <ac:spMkLst>
            <pc:docMk/>
            <pc:sldMk cId="827235062" sldId="261"/>
            <ac:spMk id="33" creationId="{D55CD764-972B-4CA5-A885-53E55C63E174}"/>
          </ac:spMkLst>
        </pc:spChg>
        <pc:spChg chg="add del">
          <ac:chgData name="Kushba Begum" userId="81bb1acf-e4d3-4c07-9453-2c1ae8a1c5b8" providerId="ADAL" clId="{BAD35D96-6277-451A-98FA-37C004F996F5}" dt="2020-02-25T23:58:48.624" v="2798" actId="26606"/>
          <ac:spMkLst>
            <pc:docMk/>
            <pc:sldMk cId="827235062" sldId="261"/>
            <ac:spMk id="34" creationId="{E3E51905-F374-4E1A-97CF-B741584B74D5}"/>
          </ac:spMkLst>
        </pc:spChg>
        <pc:spChg chg="add del">
          <ac:chgData name="Kushba Begum" userId="81bb1acf-e4d3-4c07-9453-2c1ae8a1c5b8" providerId="ADAL" clId="{BAD35D96-6277-451A-98FA-37C004F996F5}" dt="2020-02-25T23:58:48.624" v="2798" actId="26606"/>
          <ac:spMkLst>
            <pc:docMk/>
            <pc:sldMk cId="827235062" sldId="261"/>
            <ac:spMk id="35" creationId="{34165AB3-7006-4430-BCE3-25476BE13322}"/>
          </ac:spMkLst>
        </pc:spChg>
        <pc:spChg chg="add del">
          <ac:chgData name="Kushba Begum" userId="81bb1acf-e4d3-4c07-9453-2c1ae8a1c5b8" providerId="ADAL" clId="{BAD35D96-6277-451A-98FA-37C004F996F5}" dt="2020-02-25T23:58:48.624" v="2798" actId="26606"/>
          <ac:spMkLst>
            <pc:docMk/>
            <pc:sldMk cId="827235062" sldId="261"/>
            <ac:spMk id="51" creationId="{00000000-0000-0000-0000-000000000000}"/>
          </ac:spMkLst>
        </pc:spChg>
        <pc:spChg chg="add del">
          <ac:chgData name="Kushba Begum" userId="81bb1acf-e4d3-4c07-9453-2c1ae8a1c5b8" providerId="ADAL" clId="{BAD35D96-6277-451A-98FA-37C004F996F5}" dt="2020-02-26T00:06:34.237" v="2868" actId="26606"/>
          <ac:spMkLst>
            <pc:docMk/>
            <pc:sldMk cId="827235062" sldId="261"/>
            <ac:spMk id="57" creationId="{2B70B725-07B0-4EB9-A2D7-AE7B6CFFED37}"/>
          </ac:spMkLst>
        </pc:spChg>
        <pc:spChg chg="add del">
          <ac:chgData name="Kushba Begum" userId="81bb1acf-e4d3-4c07-9453-2c1ae8a1c5b8" providerId="ADAL" clId="{BAD35D96-6277-451A-98FA-37C004F996F5}" dt="2020-02-26T00:05:38.682" v="2863" actId="26606"/>
          <ac:spMkLst>
            <pc:docMk/>
            <pc:sldMk cId="827235062" sldId="261"/>
            <ac:spMk id="59" creationId="{9228552E-C8B1-4A80-8448-0787CE0FC704}"/>
          </ac:spMkLst>
        </pc:spChg>
        <pc:spChg chg="add del">
          <ac:chgData name="Kushba Begum" userId="81bb1acf-e4d3-4c07-9453-2c1ae8a1c5b8" providerId="ADAL" clId="{BAD35D96-6277-451A-98FA-37C004F996F5}" dt="2020-02-26T00:06:34.237" v="2868" actId="26606"/>
          <ac:spMkLst>
            <pc:docMk/>
            <pc:sldMk cId="827235062" sldId="261"/>
            <ac:spMk id="61" creationId="{5B2C47C6-EA4D-46C3-8760-73C091352963}"/>
          </ac:spMkLst>
        </pc:spChg>
        <pc:spChg chg="add del">
          <ac:chgData name="Kushba Begum" userId="81bb1acf-e4d3-4c07-9453-2c1ae8a1c5b8" providerId="ADAL" clId="{BAD35D96-6277-451A-98FA-37C004F996F5}" dt="2020-02-26T00:06:34.237" v="2868" actId="26606"/>
          <ac:spMkLst>
            <pc:docMk/>
            <pc:sldMk cId="827235062" sldId="261"/>
            <ac:spMk id="66" creationId="{56C20283-73E0-40EC-8AD8-057F581F64C2}"/>
          </ac:spMkLst>
        </pc:spChg>
        <pc:spChg chg="add del">
          <ac:chgData name="Kushba Begum" userId="81bb1acf-e4d3-4c07-9453-2c1ae8a1c5b8" providerId="ADAL" clId="{BAD35D96-6277-451A-98FA-37C004F996F5}" dt="2020-02-26T00:06:34.237" v="2868" actId="26606"/>
          <ac:spMkLst>
            <pc:docMk/>
            <pc:sldMk cId="827235062" sldId="261"/>
            <ac:spMk id="68" creationId="{3FCC729B-E528-40C3-82D3-BA4375575E87}"/>
          </ac:spMkLst>
        </pc:spChg>
        <pc:spChg chg="add del">
          <ac:chgData name="Kushba Begum" userId="81bb1acf-e4d3-4c07-9453-2c1ae8a1c5b8" providerId="ADAL" clId="{BAD35D96-6277-451A-98FA-37C004F996F5}" dt="2020-02-26T00:06:34.237" v="2868" actId="26606"/>
          <ac:spMkLst>
            <pc:docMk/>
            <pc:sldMk cId="827235062" sldId="261"/>
            <ac:spMk id="70" creationId="{58F1FB8D-1842-4A04-998D-6CF047AB2790}"/>
          </ac:spMkLst>
        </pc:spChg>
        <pc:grpChg chg="add del">
          <ac:chgData name="Kushba Begum" userId="81bb1acf-e4d3-4c07-9453-2c1ae8a1c5b8" providerId="ADAL" clId="{BAD35D96-6277-451A-98FA-37C004F996F5}" dt="2020-02-25T23:58:44.406" v="2796" actId="26606"/>
          <ac:grpSpMkLst>
            <pc:docMk/>
            <pc:sldMk cId="827235062" sldId="261"/>
            <ac:grpSpMk id="27" creationId="{AE1C45F0-260A-458C-96ED-C1F6D2151219}"/>
          </ac:grpSpMkLst>
        </pc:grpChg>
        <pc:grpChg chg="add del">
          <ac:chgData name="Kushba Begum" userId="81bb1acf-e4d3-4c07-9453-2c1ae8a1c5b8" providerId="ADAL" clId="{BAD35D96-6277-451A-98FA-37C004F996F5}" dt="2020-02-25T23:58:48.624" v="2798" actId="26606"/>
          <ac:grpSpMkLst>
            <pc:docMk/>
            <pc:sldMk cId="827235062" sldId="261"/>
            <ac:grpSpMk id="36" creationId="{8B04D2B7-73F4-45B7-8DD7-46FBB764FDE4}"/>
          </ac:grpSpMkLst>
        </pc:grpChg>
        <pc:graphicFrameChg chg="add del">
          <ac:chgData name="Kushba Begum" userId="81bb1acf-e4d3-4c07-9453-2c1ae8a1c5b8" providerId="ADAL" clId="{BAD35D96-6277-451A-98FA-37C004F996F5}" dt="2020-02-25T23:58:20.813" v="2792" actId="26606"/>
          <ac:graphicFrameMkLst>
            <pc:docMk/>
            <pc:sldMk cId="827235062" sldId="261"/>
            <ac:graphicFrameMk id="5" creationId="{B2C2BB41-C5D1-400A-9F50-2E3503481748}"/>
          </ac:graphicFrameMkLst>
        </pc:graphicFrameChg>
        <pc:graphicFrameChg chg="add del">
          <ac:chgData name="Kushba Begum" userId="81bb1acf-e4d3-4c07-9453-2c1ae8a1c5b8" providerId="ADAL" clId="{BAD35D96-6277-451A-98FA-37C004F996F5}" dt="2020-02-25T23:58:39.652" v="2794" actId="26606"/>
          <ac:graphicFrameMkLst>
            <pc:docMk/>
            <pc:sldMk cId="827235062" sldId="261"/>
            <ac:graphicFrameMk id="24" creationId="{A01EE356-88F1-4BAB-A474-98C90E7187BA}"/>
          </ac:graphicFrameMkLst>
        </pc:graphicFrameChg>
        <pc:graphicFrameChg chg="add mod modGraphic">
          <ac:chgData name="Kushba Begum" userId="81bb1acf-e4d3-4c07-9453-2c1ae8a1c5b8" providerId="ADAL" clId="{BAD35D96-6277-451A-98FA-37C004F996F5}" dt="2020-02-28T13:08:16.063" v="4216" actId="20577"/>
          <ac:graphicFrameMkLst>
            <pc:docMk/>
            <pc:sldMk cId="827235062" sldId="261"/>
            <ac:graphicFrameMk id="53" creationId="{05DB9DAF-FF41-46B2-8710-A536027B9855}"/>
          </ac:graphicFrameMkLst>
        </pc:graphicFrameChg>
        <pc:picChg chg="add del">
          <ac:chgData name="Kushba Begum" userId="81bb1acf-e4d3-4c07-9453-2c1ae8a1c5b8" providerId="ADAL" clId="{BAD35D96-6277-451A-98FA-37C004F996F5}" dt="2020-02-26T00:05:38.682" v="2863" actId="26606"/>
          <ac:picMkLst>
            <pc:docMk/>
            <pc:sldMk cId="827235062" sldId="261"/>
            <ac:picMk id="55" creationId="{006D6D1B-C4CE-491E-9A25-8756B2A04F65}"/>
          </ac:picMkLst>
        </pc:picChg>
        <pc:picChg chg="add mod">
          <ac:chgData name="Kushba Begum" userId="81bb1acf-e4d3-4c07-9453-2c1ae8a1c5b8" providerId="ADAL" clId="{BAD35D96-6277-451A-98FA-37C004F996F5}" dt="2020-02-26T00:06:34.237" v="2868" actId="26606"/>
          <ac:picMkLst>
            <pc:docMk/>
            <pc:sldMk cId="827235062" sldId="261"/>
            <ac:picMk id="56" creationId="{35C5BB8D-1159-461F-B987-AA48C161CFA9}"/>
          </ac:picMkLst>
        </pc:picChg>
        <pc:cxnChg chg="add del">
          <ac:chgData name="Kushba Begum" userId="81bb1acf-e4d3-4c07-9453-2c1ae8a1c5b8" providerId="ADAL" clId="{BAD35D96-6277-451A-98FA-37C004F996F5}" dt="2020-02-25T23:58:15.217" v="2790" actId="26606"/>
          <ac:cxnSpMkLst>
            <pc:docMk/>
            <pc:sldMk cId="827235062" sldId="261"/>
            <ac:cxnSpMk id="10" creationId="{B874EF51-C858-4BB9-97C3-D17755787127}"/>
          </ac:cxnSpMkLst>
        </pc:cxnChg>
        <pc:cxnChg chg="add del">
          <ac:chgData name="Kushba Begum" userId="81bb1acf-e4d3-4c07-9453-2c1ae8a1c5b8" providerId="ADAL" clId="{BAD35D96-6277-451A-98FA-37C004F996F5}" dt="2020-02-25T23:58:44.406" v="2796" actId="26606"/>
          <ac:cxnSpMkLst>
            <pc:docMk/>
            <pc:sldMk cId="827235062" sldId="261"/>
            <ac:cxnSpMk id="17" creationId="{6CF1BAF6-AD41-4082-B212-8A1F9A2E8779}"/>
          </ac:cxnSpMkLst>
        </pc:cxnChg>
      </pc:sldChg>
      <pc:sldChg chg="addSp delSp modSp mod modTransition setBg setClrOvrMap">
        <pc:chgData name="Kushba Begum" userId="81bb1acf-e4d3-4c07-9453-2c1ae8a1c5b8" providerId="ADAL" clId="{BAD35D96-6277-451A-98FA-37C004F996F5}" dt="2020-02-28T13:08:38.090" v="4233" actId="20577"/>
        <pc:sldMkLst>
          <pc:docMk/>
          <pc:sldMk cId="1834895736" sldId="262"/>
        </pc:sldMkLst>
        <pc:spChg chg="del mod">
          <ac:chgData name="Kushba Begum" userId="81bb1acf-e4d3-4c07-9453-2c1ae8a1c5b8" providerId="ADAL" clId="{BAD35D96-6277-451A-98FA-37C004F996F5}" dt="2020-02-25T23:51:41.973" v="2767" actId="478"/>
          <ac:spMkLst>
            <pc:docMk/>
            <pc:sldMk cId="1834895736" sldId="262"/>
            <ac:spMk id="2" creationId="{00000000-0000-0000-0000-000000000000}"/>
          </ac:spMkLst>
        </pc:spChg>
        <pc:spChg chg="del mod">
          <ac:chgData name="Kushba Begum" userId="81bb1acf-e4d3-4c07-9453-2c1ae8a1c5b8" providerId="ADAL" clId="{BAD35D96-6277-451A-98FA-37C004F996F5}" dt="2020-02-25T23:59:36.164" v="2805" actId="26606"/>
          <ac:spMkLst>
            <pc:docMk/>
            <pc:sldMk cId="1834895736" sldId="262"/>
            <ac:spMk id="3" creationId="{00000000-0000-0000-0000-000000000000}"/>
          </ac:spMkLst>
        </pc:spChg>
        <pc:spChg chg="add del">
          <ac:chgData name="Kushba Begum" userId="81bb1acf-e4d3-4c07-9453-2c1ae8a1c5b8" providerId="ADAL" clId="{BAD35D96-6277-451A-98FA-37C004F996F5}" dt="2020-02-25T23:59:36.148" v="2804" actId="26606"/>
          <ac:spMkLst>
            <pc:docMk/>
            <pc:sldMk cId="1834895736" sldId="262"/>
            <ac:spMk id="8" creationId="{DE61673E-FAAA-4AEE-8D32-5CAC93CD9555}"/>
          </ac:spMkLst>
        </pc:spChg>
        <pc:spChg chg="add del">
          <ac:chgData name="Kushba Begum" userId="81bb1acf-e4d3-4c07-9453-2c1ae8a1c5b8" providerId="ADAL" clId="{BAD35D96-6277-451A-98FA-37C004F996F5}" dt="2020-02-25T23:59:36.148" v="2804" actId="26606"/>
          <ac:spMkLst>
            <pc:docMk/>
            <pc:sldMk cId="1834895736" sldId="262"/>
            <ac:spMk id="10" creationId="{259279FE-5810-440F-B799-25803A014151}"/>
          </ac:spMkLst>
        </pc:spChg>
        <pc:spChg chg="add del">
          <ac:chgData name="Kushba Begum" userId="81bb1acf-e4d3-4c07-9453-2c1ae8a1c5b8" providerId="ADAL" clId="{BAD35D96-6277-451A-98FA-37C004F996F5}" dt="2020-02-25T23:59:36.148" v="2804" actId="26606"/>
          <ac:spMkLst>
            <pc:docMk/>
            <pc:sldMk cId="1834895736" sldId="262"/>
            <ac:spMk id="12" creationId="{95ABD4F1-A860-48A4-84CD-EB40E1FC7827}"/>
          </ac:spMkLst>
        </pc:spChg>
        <pc:spChg chg="add del">
          <ac:chgData name="Kushba Begum" userId="81bb1acf-e4d3-4c07-9453-2c1ae8a1c5b8" providerId="ADAL" clId="{BAD35D96-6277-451A-98FA-37C004F996F5}" dt="2020-02-25T23:59:36.148" v="2804" actId="26606"/>
          <ac:spMkLst>
            <pc:docMk/>
            <pc:sldMk cId="1834895736" sldId="262"/>
            <ac:spMk id="14" creationId="{91D8C0F2-1D8A-4908-857F-3DE6B0823831}"/>
          </ac:spMkLst>
        </pc:spChg>
        <pc:spChg chg="add del">
          <ac:chgData name="Kushba Begum" userId="81bb1acf-e4d3-4c07-9453-2c1ae8a1c5b8" providerId="ADAL" clId="{BAD35D96-6277-451A-98FA-37C004F996F5}" dt="2020-02-25T23:59:36.148" v="2804" actId="26606"/>
          <ac:spMkLst>
            <pc:docMk/>
            <pc:sldMk cId="1834895736" sldId="262"/>
            <ac:spMk id="16" creationId="{1730E5F0-AD6E-4049-8FAB-A4D82343DCD5}"/>
          </ac:spMkLst>
        </pc:spChg>
        <pc:graphicFrameChg chg="add mod modGraphic">
          <ac:chgData name="Kushba Begum" userId="81bb1acf-e4d3-4c07-9453-2c1ae8a1c5b8" providerId="ADAL" clId="{BAD35D96-6277-451A-98FA-37C004F996F5}" dt="2020-02-28T13:08:38.090" v="4233" actId="20577"/>
          <ac:graphicFrameMkLst>
            <pc:docMk/>
            <pc:sldMk cId="1834895736" sldId="262"/>
            <ac:graphicFrameMk id="5" creationId="{E9EFA18D-DA2E-4F5A-8645-F4477A42987F}"/>
          </ac:graphicFrameMkLst>
        </pc:graphicFrameChg>
        <pc:picChg chg="add del">
          <ac:chgData name="Kushba Begum" userId="81bb1acf-e4d3-4c07-9453-2c1ae8a1c5b8" providerId="ADAL" clId="{BAD35D96-6277-451A-98FA-37C004F996F5}" dt="2020-02-26T00:08:00.683" v="2877" actId="26606"/>
          <ac:picMkLst>
            <pc:docMk/>
            <pc:sldMk cId="1834895736" sldId="262"/>
            <ac:picMk id="7" creationId="{C8E85CAB-9E03-45D3-8411-35DC20D0D435}"/>
          </ac:picMkLst>
        </pc:picChg>
        <pc:cxnChg chg="add del">
          <ac:chgData name="Kushba Begum" userId="81bb1acf-e4d3-4c07-9453-2c1ae8a1c5b8" providerId="ADAL" clId="{BAD35D96-6277-451A-98FA-37C004F996F5}" dt="2020-02-26T00:08:00.683" v="2877" actId="26606"/>
          <ac:cxnSpMkLst>
            <pc:docMk/>
            <pc:sldMk cId="1834895736" sldId="262"/>
            <ac:cxnSpMk id="11" creationId="{A7F400EE-A8A5-48AF-B4D6-291B52C6F0B0}"/>
          </ac:cxnSpMkLst>
        </pc:cxnChg>
      </pc:sldChg>
      <pc:sldChg chg="addSp delSp modSp mod modTransition setBg modAnim">
        <pc:chgData name="Kushba Begum" userId="81bb1acf-e4d3-4c07-9453-2c1ae8a1c5b8" providerId="ADAL" clId="{BAD35D96-6277-451A-98FA-37C004F996F5}" dt="2020-03-01T16:44:09.911" v="5567" actId="20577"/>
        <pc:sldMkLst>
          <pc:docMk/>
          <pc:sldMk cId="2337593540" sldId="263"/>
        </pc:sldMkLst>
        <pc:spChg chg="mod">
          <ac:chgData name="Kushba Begum" userId="81bb1acf-e4d3-4c07-9453-2c1ae8a1c5b8" providerId="ADAL" clId="{BAD35D96-6277-451A-98FA-37C004F996F5}" dt="2020-02-25T22:46:02.320" v="2550" actId="26606"/>
          <ac:spMkLst>
            <pc:docMk/>
            <pc:sldMk cId="2337593540" sldId="263"/>
            <ac:spMk id="2" creationId="{0C18B31B-7715-40F7-9DA5-A4961FAD80A3}"/>
          </ac:spMkLst>
        </pc:spChg>
        <pc:spChg chg="add mod">
          <ac:chgData name="Kushba Begum" userId="81bb1acf-e4d3-4c07-9453-2c1ae8a1c5b8" providerId="ADAL" clId="{BAD35D96-6277-451A-98FA-37C004F996F5}" dt="2020-03-01T16:39:45.053" v="5518" actId="20577"/>
          <ac:spMkLst>
            <pc:docMk/>
            <pc:sldMk cId="2337593540" sldId="263"/>
            <ac:spMk id="3" creationId="{320656C5-C0ED-4A8A-B1BC-80373E2C7105}"/>
          </ac:spMkLst>
        </pc:spChg>
        <pc:spChg chg="add mod">
          <ac:chgData name="Kushba Begum" userId="81bb1acf-e4d3-4c07-9453-2c1ae8a1c5b8" providerId="ADAL" clId="{BAD35D96-6277-451A-98FA-37C004F996F5}" dt="2020-03-01T16:42:32.979" v="5562" actId="1076"/>
          <ac:spMkLst>
            <pc:docMk/>
            <pc:sldMk cId="2337593540" sldId="263"/>
            <ac:spMk id="4" creationId="{D9EE813C-07E6-4CE1-A455-182C3179AAA0}"/>
          </ac:spMkLst>
        </pc:spChg>
        <pc:spChg chg="add mod">
          <ac:chgData name="Kushba Begum" userId="81bb1acf-e4d3-4c07-9453-2c1ae8a1c5b8" providerId="ADAL" clId="{BAD35D96-6277-451A-98FA-37C004F996F5}" dt="2020-03-01T16:41:18.360" v="5545" actId="20577"/>
          <ac:spMkLst>
            <pc:docMk/>
            <pc:sldMk cId="2337593540" sldId="263"/>
            <ac:spMk id="5" creationId="{F3345747-8848-4629-9BAB-78483096E9D3}"/>
          </ac:spMkLst>
        </pc:spChg>
        <pc:spChg chg="add mod">
          <ac:chgData name="Kushba Begum" userId="81bb1acf-e4d3-4c07-9453-2c1ae8a1c5b8" providerId="ADAL" clId="{BAD35D96-6277-451A-98FA-37C004F996F5}" dt="2020-03-01T16:42:02.980" v="5559" actId="1076"/>
          <ac:spMkLst>
            <pc:docMk/>
            <pc:sldMk cId="2337593540" sldId="263"/>
            <ac:spMk id="6" creationId="{2494E5B9-C4B2-4616-B0E8-13DC1DDCF10C}"/>
          </ac:spMkLst>
        </pc:spChg>
        <pc:spChg chg="add mod">
          <ac:chgData name="Kushba Begum" userId="81bb1acf-e4d3-4c07-9453-2c1ae8a1c5b8" providerId="ADAL" clId="{BAD35D96-6277-451A-98FA-37C004F996F5}" dt="2020-03-01T16:44:09.911" v="5567" actId="20577"/>
          <ac:spMkLst>
            <pc:docMk/>
            <pc:sldMk cId="2337593540" sldId="263"/>
            <ac:spMk id="7" creationId="{4F164901-D5CF-44CA-B9CE-D262E11C2A16}"/>
          </ac:spMkLst>
        </pc:spChg>
        <pc:spChg chg="add del">
          <ac:chgData name="Kushba Begum" userId="81bb1acf-e4d3-4c07-9453-2c1ae8a1c5b8" providerId="ADAL" clId="{BAD35D96-6277-451A-98FA-37C004F996F5}" dt="2020-02-10T21:47:41.400" v="398" actId="26606"/>
          <ac:spMkLst>
            <pc:docMk/>
            <pc:sldMk cId="2337593540" sldId="263"/>
            <ac:spMk id="9" creationId="{192E1D81-0792-43DA-A490-EE8F14411FA0}"/>
          </ac:spMkLst>
        </pc:spChg>
        <pc:spChg chg="add del">
          <ac:chgData name="Kushba Begum" userId="81bb1acf-e4d3-4c07-9453-2c1ae8a1c5b8" providerId="ADAL" clId="{BAD35D96-6277-451A-98FA-37C004F996F5}" dt="2020-02-10T21:47:41.400" v="398" actId="26606"/>
          <ac:spMkLst>
            <pc:docMk/>
            <pc:sldMk cId="2337593540" sldId="263"/>
            <ac:spMk id="12" creationId="{F60FCA6E-0894-46CD-BD49-5955A51E0084}"/>
          </ac:spMkLst>
        </pc:spChg>
        <pc:spChg chg="add del">
          <ac:chgData name="Kushba Begum" userId="81bb1acf-e4d3-4c07-9453-2c1ae8a1c5b8" providerId="ADAL" clId="{BAD35D96-6277-451A-98FA-37C004F996F5}" dt="2020-02-10T21:47:41.400" v="398" actId="26606"/>
          <ac:spMkLst>
            <pc:docMk/>
            <pc:sldMk cId="2337593540" sldId="263"/>
            <ac:spMk id="14" creationId="{E78C6E4B-A1F1-4B6C-97EC-BE997495D6AC}"/>
          </ac:spMkLst>
        </pc:spChg>
        <pc:spChg chg="add del">
          <ac:chgData name="Kushba Begum" userId="81bb1acf-e4d3-4c07-9453-2c1ae8a1c5b8" providerId="ADAL" clId="{BAD35D96-6277-451A-98FA-37C004F996F5}" dt="2020-02-10T21:48:02.963" v="402" actId="26606"/>
          <ac:spMkLst>
            <pc:docMk/>
            <pc:sldMk cId="2337593540" sldId="263"/>
            <ac:spMk id="16" creationId="{2E94A4F7-38E4-45EA-8E2E-CE1B5766B4F1}"/>
          </ac:spMkLst>
        </pc:spChg>
        <pc:spChg chg="add del">
          <ac:chgData name="Kushba Begum" userId="81bb1acf-e4d3-4c07-9453-2c1ae8a1c5b8" providerId="ADAL" clId="{BAD35D96-6277-451A-98FA-37C004F996F5}" dt="2020-02-10T21:47:53.149" v="400" actId="26606"/>
          <ac:spMkLst>
            <pc:docMk/>
            <pc:sldMk cId="2337593540" sldId="263"/>
            <ac:spMk id="17" creationId="{2B566528-1B12-4246-9431-5C2D7D081168}"/>
          </ac:spMkLst>
        </pc:spChg>
        <pc:spChg chg="add del">
          <ac:chgData name="Kushba Begum" userId="81bb1acf-e4d3-4c07-9453-2c1ae8a1c5b8" providerId="ADAL" clId="{BAD35D96-6277-451A-98FA-37C004F996F5}" dt="2020-02-10T21:47:53.149" v="400" actId="26606"/>
          <ac:spMkLst>
            <pc:docMk/>
            <pc:sldMk cId="2337593540" sldId="263"/>
            <ac:spMk id="21" creationId="{B03D03E7-0DDF-465E-8341-A8A3030E7E16}"/>
          </ac:spMkLst>
        </pc:spChg>
        <pc:spChg chg="add del">
          <ac:chgData name="Kushba Begum" userId="81bb1acf-e4d3-4c07-9453-2c1ae8a1c5b8" providerId="ADAL" clId="{BAD35D96-6277-451A-98FA-37C004F996F5}" dt="2020-02-10T21:48:02.963" v="402" actId="26606"/>
          <ac:spMkLst>
            <pc:docMk/>
            <pc:sldMk cId="2337593540" sldId="263"/>
            <ac:spMk id="25" creationId="{05C7EBC3-4672-4DAB-81C2-58661FAFAED6}"/>
          </ac:spMkLst>
        </pc:spChg>
        <pc:spChg chg="add del">
          <ac:chgData name="Kushba Begum" userId="81bb1acf-e4d3-4c07-9453-2c1ae8a1c5b8" providerId="ADAL" clId="{BAD35D96-6277-451A-98FA-37C004F996F5}" dt="2020-02-10T21:48:02.963" v="402" actId="26606"/>
          <ac:spMkLst>
            <pc:docMk/>
            <pc:sldMk cId="2337593540" sldId="263"/>
            <ac:spMk id="26" creationId="{40BF962F-4C6F-461E-86F2-C43F56CC939B}"/>
          </ac:spMkLst>
        </pc:spChg>
        <pc:spChg chg="add del">
          <ac:chgData name="Kushba Begum" userId="81bb1acf-e4d3-4c07-9453-2c1ae8a1c5b8" providerId="ADAL" clId="{BAD35D96-6277-451A-98FA-37C004F996F5}" dt="2020-02-10T21:48:02.963" v="402" actId="26606"/>
          <ac:spMkLst>
            <pc:docMk/>
            <pc:sldMk cId="2337593540" sldId="263"/>
            <ac:spMk id="27" creationId="{07CAB30E-FAFE-42E3-999D-8D690A004F87}"/>
          </ac:spMkLst>
        </pc:spChg>
        <pc:spChg chg="add del">
          <ac:chgData name="Kushba Begum" userId="81bb1acf-e4d3-4c07-9453-2c1ae8a1c5b8" providerId="ADAL" clId="{BAD35D96-6277-451A-98FA-37C004F996F5}" dt="2020-02-25T22:46:02.320" v="2550" actId="26606"/>
          <ac:spMkLst>
            <pc:docMk/>
            <pc:sldMk cId="2337593540" sldId="263"/>
            <ac:spMk id="34" creationId="{F60FCA6E-0894-46CD-BD49-5955A51E0084}"/>
          </ac:spMkLst>
        </pc:spChg>
        <pc:spChg chg="add del">
          <ac:chgData name="Kushba Begum" userId="81bb1acf-e4d3-4c07-9453-2c1ae8a1c5b8" providerId="ADAL" clId="{BAD35D96-6277-451A-98FA-37C004F996F5}" dt="2020-02-25T22:46:02.320" v="2550" actId="26606"/>
          <ac:spMkLst>
            <pc:docMk/>
            <pc:sldMk cId="2337593540" sldId="263"/>
            <ac:spMk id="35" creationId="{E78C6E4B-A1F1-4B6C-97EC-BE997495D6AC}"/>
          </ac:spMkLst>
        </pc:spChg>
        <pc:spChg chg="add del">
          <ac:chgData name="Kushba Begum" userId="81bb1acf-e4d3-4c07-9453-2c1ae8a1c5b8" providerId="ADAL" clId="{BAD35D96-6277-451A-98FA-37C004F996F5}" dt="2020-02-25T22:46:02.320" v="2550" actId="26606"/>
          <ac:spMkLst>
            <pc:docMk/>
            <pc:sldMk cId="2337593540" sldId="263"/>
            <ac:spMk id="36" creationId="{192E1D81-0792-43DA-A490-EE8F14411FA0}"/>
          </ac:spMkLst>
        </pc:spChg>
        <pc:spChg chg="add del">
          <ac:chgData name="Kushba Begum" userId="81bb1acf-e4d3-4c07-9453-2c1ae8a1c5b8" providerId="ADAL" clId="{BAD35D96-6277-451A-98FA-37C004F996F5}" dt="2020-02-25T22:45:48.838" v="2547" actId="26606"/>
          <ac:spMkLst>
            <pc:docMk/>
            <pc:sldMk cId="2337593540" sldId="263"/>
            <ac:spMk id="42" creationId="{50CEED20-A22C-4FC3-BC0E-F4FE53FDEB97}"/>
          </ac:spMkLst>
        </pc:spChg>
        <pc:spChg chg="add">
          <ac:chgData name="Kushba Begum" userId="81bb1acf-e4d3-4c07-9453-2c1ae8a1c5b8" providerId="ADAL" clId="{BAD35D96-6277-451A-98FA-37C004F996F5}" dt="2020-02-25T22:46:02.320" v="2550" actId="26606"/>
          <ac:spMkLst>
            <pc:docMk/>
            <pc:sldMk cId="2337593540" sldId="263"/>
            <ac:spMk id="46" creationId="{A7B99495-F43F-4D80-A44F-2CB4764EB90B}"/>
          </ac:spMkLst>
        </pc:spChg>
        <pc:spChg chg="add del">
          <ac:chgData name="Kushba Begum" userId="81bb1acf-e4d3-4c07-9453-2c1ae8a1c5b8" providerId="ADAL" clId="{BAD35D96-6277-451A-98FA-37C004F996F5}" dt="2020-02-25T22:45:48.838" v="2547" actId="26606"/>
          <ac:spMkLst>
            <pc:docMk/>
            <pc:sldMk cId="2337593540" sldId="263"/>
            <ac:spMk id="49" creationId="{19C9EAEA-39D0-4B0E-A0EB-51E7B26740B1}"/>
          </ac:spMkLst>
        </pc:spChg>
        <pc:spChg chg="add del">
          <ac:chgData name="Kushba Begum" userId="81bb1acf-e4d3-4c07-9453-2c1ae8a1c5b8" providerId="ADAL" clId="{BAD35D96-6277-451A-98FA-37C004F996F5}" dt="2020-02-25T22:45:48.838" v="2547" actId="26606"/>
          <ac:spMkLst>
            <pc:docMk/>
            <pc:sldMk cId="2337593540" sldId="263"/>
            <ac:spMk id="51" creationId="{3873B707-463F-40B0-8227-E8CC6C67EB25}"/>
          </ac:spMkLst>
        </pc:spChg>
        <pc:spChg chg="add del">
          <ac:chgData name="Kushba Begum" userId="81bb1acf-e4d3-4c07-9453-2c1ae8a1c5b8" providerId="ADAL" clId="{BAD35D96-6277-451A-98FA-37C004F996F5}" dt="2020-02-25T22:46:02.304" v="2549" actId="26606"/>
          <ac:spMkLst>
            <pc:docMk/>
            <pc:sldMk cId="2337593540" sldId="263"/>
            <ac:spMk id="53" creationId="{94714483-7072-431F-9DBE-87F44E4D44BC}"/>
          </ac:spMkLst>
        </pc:spChg>
        <pc:spChg chg="add del">
          <ac:chgData name="Kushba Begum" userId="81bb1acf-e4d3-4c07-9453-2c1ae8a1c5b8" providerId="ADAL" clId="{BAD35D96-6277-451A-98FA-37C004F996F5}" dt="2020-02-25T22:46:02.304" v="2549" actId="26606"/>
          <ac:spMkLst>
            <pc:docMk/>
            <pc:sldMk cId="2337593540" sldId="263"/>
            <ac:spMk id="54" creationId="{E2683E3F-F855-4549-84F8-42064EC0F247}"/>
          </ac:spMkLst>
        </pc:spChg>
        <pc:spChg chg="add del">
          <ac:chgData name="Kushba Begum" userId="81bb1acf-e4d3-4c07-9453-2c1ae8a1c5b8" providerId="ADAL" clId="{BAD35D96-6277-451A-98FA-37C004F996F5}" dt="2020-02-25T22:46:02.304" v="2549" actId="26606"/>
          <ac:spMkLst>
            <pc:docMk/>
            <pc:sldMk cId="2337593540" sldId="263"/>
            <ac:spMk id="55" creationId="{495892E1-F4A5-4991-AC52-4F417B14A2A2}"/>
          </ac:spMkLst>
        </pc:spChg>
        <pc:spChg chg="add del">
          <ac:chgData name="Kushba Begum" userId="81bb1acf-e4d3-4c07-9453-2c1ae8a1c5b8" providerId="ADAL" clId="{BAD35D96-6277-451A-98FA-37C004F996F5}" dt="2020-02-25T22:46:02.304" v="2549" actId="26606"/>
          <ac:spMkLst>
            <pc:docMk/>
            <pc:sldMk cId="2337593540" sldId="263"/>
            <ac:spMk id="62" creationId="{832F3179-0CD5-40C8-9939-D8355006F7BA}"/>
          </ac:spMkLst>
        </pc:spChg>
        <pc:spChg chg="add">
          <ac:chgData name="Kushba Begum" userId="81bb1acf-e4d3-4c07-9453-2c1ae8a1c5b8" providerId="ADAL" clId="{BAD35D96-6277-451A-98FA-37C004F996F5}" dt="2020-02-25T22:46:02.320" v="2550" actId="26606"/>
          <ac:spMkLst>
            <pc:docMk/>
            <pc:sldMk cId="2337593540" sldId="263"/>
            <ac:spMk id="72" creationId="{77C59BEC-C4CC-4741-B975-08C543178D3D}"/>
          </ac:spMkLst>
        </pc:spChg>
        <pc:spChg chg="add">
          <ac:chgData name="Kushba Begum" userId="81bb1acf-e4d3-4c07-9453-2c1ae8a1c5b8" providerId="ADAL" clId="{BAD35D96-6277-451A-98FA-37C004F996F5}" dt="2020-02-25T22:46:02.320" v="2550" actId="26606"/>
          <ac:spMkLst>
            <pc:docMk/>
            <pc:sldMk cId="2337593540" sldId="263"/>
            <ac:spMk id="73" creationId="{72DEF309-605D-4117-9340-6D589B6C3A34}"/>
          </ac:spMkLst>
        </pc:spChg>
        <pc:spChg chg="add del">
          <ac:chgData name="Kushba Begum" userId="81bb1acf-e4d3-4c07-9453-2c1ae8a1c5b8" providerId="ADAL" clId="{BAD35D96-6277-451A-98FA-37C004F996F5}" dt="2020-03-01T13:37:39.107" v="4952" actId="478"/>
          <ac:spMkLst>
            <pc:docMk/>
            <pc:sldMk cId="2337593540" sldId="263"/>
            <ac:spMk id="74" creationId="{192E1D81-0792-43DA-A490-EE8F14411FA0}"/>
          </ac:spMkLst>
        </pc:spChg>
        <pc:grpChg chg="add del">
          <ac:chgData name="Kushba Begum" userId="81bb1acf-e4d3-4c07-9453-2c1ae8a1c5b8" providerId="ADAL" clId="{BAD35D96-6277-451A-98FA-37C004F996F5}" dt="2020-02-10T21:47:53.149" v="400" actId="26606"/>
          <ac:grpSpMkLst>
            <pc:docMk/>
            <pc:sldMk cId="2337593540" sldId="263"/>
            <ac:grpSpMk id="18" creationId="{5995D10D-E9C9-47DB-AE7E-801FEF38F5C9}"/>
          </ac:grpSpMkLst>
        </pc:grpChg>
        <pc:grpChg chg="add del">
          <ac:chgData name="Kushba Begum" userId="81bb1acf-e4d3-4c07-9453-2c1ae8a1c5b8" providerId="ADAL" clId="{BAD35D96-6277-451A-98FA-37C004F996F5}" dt="2020-02-10T21:47:53.149" v="400" actId="26606"/>
          <ac:grpSpMkLst>
            <pc:docMk/>
            <pc:sldMk cId="2337593540" sldId="263"/>
            <ac:grpSpMk id="22" creationId="{828A5161-06F1-46CF-8AD7-844680A59E13}"/>
          </ac:grpSpMkLst>
        </pc:grpChg>
        <pc:grpChg chg="add del">
          <ac:chgData name="Kushba Begum" userId="81bb1acf-e4d3-4c07-9453-2c1ae8a1c5b8" providerId="ADAL" clId="{BAD35D96-6277-451A-98FA-37C004F996F5}" dt="2020-02-25T22:45:48.838" v="2547" actId="26606"/>
          <ac:grpSpMkLst>
            <pc:docMk/>
            <pc:sldMk cId="2337593540" sldId="263"/>
            <ac:grpSpMk id="44" creationId="{032D8612-31EB-44CF-A1D0-14FD4C705424}"/>
          </ac:grpSpMkLst>
        </pc:grpChg>
        <pc:grpChg chg="add del">
          <ac:chgData name="Kushba Begum" userId="81bb1acf-e4d3-4c07-9453-2c1ae8a1c5b8" providerId="ADAL" clId="{BAD35D96-6277-451A-98FA-37C004F996F5}" dt="2020-02-25T22:46:02.304" v="2549" actId="26606"/>
          <ac:grpSpMkLst>
            <pc:docMk/>
            <pc:sldMk cId="2337593540" sldId="263"/>
            <ac:grpSpMk id="56" creationId="{8FC90B1E-0223-4440-AF22-8F32F6F0C7D2}"/>
          </ac:grpSpMkLst>
        </pc:grpChg>
        <pc:grpChg chg="add del">
          <ac:chgData name="Kushba Begum" userId="81bb1acf-e4d3-4c07-9453-2c1ae8a1c5b8" providerId="ADAL" clId="{BAD35D96-6277-451A-98FA-37C004F996F5}" dt="2020-02-25T22:46:02.304" v="2549" actId="26606"/>
          <ac:grpSpMkLst>
            <pc:docMk/>
            <pc:sldMk cId="2337593540" sldId="263"/>
            <ac:grpSpMk id="61" creationId="{ACF597F8-76AA-44FA-8E6A-06223B66C0DD}"/>
          </ac:grpSpMkLst>
        </pc:grpChg>
        <pc:grpChg chg="add del">
          <ac:chgData name="Kushba Begum" userId="81bb1acf-e4d3-4c07-9453-2c1ae8a1c5b8" providerId="ADAL" clId="{BAD35D96-6277-451A-98FA-37C004F996F5}" dt="2020-02-25T22:46:02.304" v="2549" actId="26606"/>
          <ac:grpSpMkLst>
            <pc:docMk/>
            <pc:sldMk cId="2337593540" sldId="263"/>
            <ac:grpSpMk id="64" creationId="{11CE155D-684B-4F5E-B835-C52765E310E7}"/>
          </ac:grpSpMkLst>
        </pc:grpChg>
        <pc:graphicFrameChg chg="add del mod modGraphic">
          <ac:chgData name="Kushba Begum" userId="81bb1acf-e4d3-4c07-9453-2c1ae8a1c5b8" providerId="ADAL" clId="{BAD35D96-6277-451A-98FA-37C004F996F5}" dt="2020-02-10T21:48:27.178" v="407" actId="26606"/>
          <ac:graphicFrameMkLst>
            <pc:docMk/>
            <pc:sldMk cId="2337593540" sldId="263"/>
            <ac:graphicFrameMk id="4" creationId="{33F927A1-3123-4100-8A0C-E2417D2D52D0}"/>
          </ac:graphicFrameMkLst>
        </pc:graphicFrameChg>
        <pc:graphicFrameChg chg="add del">
          <ac:chgData name="Kushba Begum" userId="81bb1acf-e4d3-4c07-9453-2c1ae8a1c5b8" providerId="ADAL" clId="{BAD35D96-6277-451A-98FA-37C004F996F5}" dt="2020-02-10T21:47:41.400" v="398" actId="26606"/>
          <ac:graphicFrameMkLst>
            <pc:docMk/>
            <pc:sldMk cId="2337593540" sldId="263"/>
            <ac:graphicFrameMk id="7" creationId="{33F927A1-3123-4100-8A0C-E2417D2D52D0}"/>
          </ac:graphicFrameMkLst>
        </pc:graphicFrameChg>
        <pc:graphicFrameChg chg="add del">
          <ac:chgData name="Kushba Begum" userId="81bb1acf-e4d3-4c07-9453-2c1ae8a1c5b8" providerId="ADAL" clId="{BAD35D96-6277-451A-98FA-37C004F996F5}" dt="2020-02-10T21:47:53.149" v="400" actId="26606"/>
          <ac:graphicFrameMkLst>
            <pc:docMk/>
            <pc:sldMk cId="2337593540" sldId="263"/>
            <ac:graphicFrameMk id="23" creationId="{33F927A1-3123-4100-8A0C-E2417D2D52D0}"/>
          </ac:graphicFrameMkLst>
        </pc:graphicFrameChg>
        <pc:graphicFrameChg chg="add del">
          <ac:chgData name="Kushba Begum" userId="81bb1acf-e4d3-4c07-9453-2c1ae8a1c5b8" providerId="ADAL" clId="{BAD35D96-6277-451A-98FA-37C004F996F5}" dt="2020-02-10T21:48:02.963" v="402" actId="26606"/>
          <ac:graphicFrameMkLst>
            <pc:docMk/>
            <pc:sldMk cId="2337593540" sldId="263"/>
            <ac:graphicFrameMk id="28" creationId="{33F927A1-3123-4100-8A0C-E2417D2D52D0}"/>
          </ac:graphicFrameMkLst>
        </pc:graphicFrameChg>
        <pc:graphicFrameChg chg="add del">
          <ac:chgData name="Kushba Begum" userId="81bb1acf-e4d3-4c07-9453-2c1ae8a1c5b8" providerId="ADAL" clId="{BAD35D96-6277-451A-98FA-37C004F996F5}" dt="2020-02-10T21:48:13.328" v="404" actId="26606"/>
          <ac:graphicFrameMkLst>
            <pc:docMk/>
            <pc:sldMk cId="2337593540" sldId="263"/>
            <ac:graphicFrameMk id="30" creationId="{33F927A1-3123-4100-8A0C-E2417D2D52D0}"/>
          </ac:graphicFrameMkLst>
        </pc:graphicFrameChg>
        <pc:graphicFrameChg chg="add del">
          <ac:chgData name="Kushba Begum" userId="81bb1acf-e4d3-4c07-9453-2c1ae8a1c5b8" providerId="ADAL" clId="{BAD35D96-6277-451A-98FA-37C004F996F5}" dt="2020-02-10T21:48:27.154" v="406" actId="26606"/>
          <ac:graphicFrameMkLst>
            <pc:docMk/>
            <pc:sldMk cId="2337593540" sldId="263"/>
            <ac:graphicFrameMk id="32" creationId="{33F927A1-3123-4100-8A0C-E2417D2D52D0}"/>
          </ac:graphicFrameMkLst>
        </pc:graphicFrameChg>
        <pc:graphicFrameChg chg="add del mod modGraphic">
          <ac:chgData name="Kushba Begum" userId="81bb1acf-e4d3-4c07-9453-2c1ae8a1c5b8" providerId="ADAL" clId="{BAD35D96-6277-451A-98FA-37C004F996F5}" dt="2020-03-01T16:13:09.132" v="5460" actId="478"/>
          <ac:graphicFrameMkLst>
            <pc:docMk/>
            <pc:sldMk cId="2337593540" sldId="263"/>
            <ac:graphicFrameMk id="37" creationId="{33F927A1-3123-4100-8A0C-E2417D2D52D0}"/>
          </ac:graphicFrameMkLst>
        </pc:graphicFrameChg>
      </pc:sldChg>
      <pc:sldChg chg="addSp delSp modSp add mod modTransition setBg setClrOvrMap">
        <pc:chgData name="Kushba Begum" userId="81bb1acf-e4d3-4c07-9453-2c1ae8a1c5b8" providerId="ADAL" clId="{BAD35D96-6277-451A-98FA-37C004F996F5}" dt="2020-03-01T16:29:30.638" v="5461" actId="26606"/>
        <pc:sldMkLst>
          <pc:docMk/>
          <pc:sldMk cId="683711707" sldId="264"/>
        </pc:sldMkLst>
        <pc:spChg chg="mod">
          <ac:chgData name="Kushba Begum" userId="81bb1acf-e4d3-4c07-9453-2c1ae8a1c5b8" providerId="ADAL" clId="{BAD35D96-6277-451A-98FA-37C004F996F5}" dt="2020-03-01T16:29:30.638" v="5461" actId="26606"/>
          <ac:spMkLst>
            <pc:docMk/>
            <pc:sldMk cId="683711707" sldId="264"/>
            <ac:spMk id="2" creationId="{85F37E93-5F26-421F-85B9-7EF5EC64F7B0}"/>
          </ac:spMkLst>
        </pc:spChg>
        <pc:spChg chg="del">
          <ac:chgData name="Kushba Begum" userId="81bb1acf-e4d3-4c07-9453-2c1ae8a1c5b8" providerId="ADAL" clId="{BAD35D96-6277-451A-98FA-37C004F996F5}" dt="2020-02-10T21:38:45.200" v="3"/>
          <ac:spMkLst>
            <pc:docMk/>
            <pc:sldMk cId="683711707" sldId="264"/>
            <ac:spMk id="3" creationId="{521AA54D-5B36-4782-9DF1-9A4ADDAAA9FA}"/>
          </ac:spMkLst>
        </pc:spChg>
        <pc:spChg chg="add del mod">
          <ac:chgData name="Kushba Begum" userId="81bb1acf-e4d3-4c07-9453-2c1ae8a1c5b8" providerId="ADAL" clId="{BAD35D96-6277-451A-98FA-37C004F996F5}" dt="2020-03-01T16:04:18.586" v="5454" actId="478"/>
          <ac:spMkLst>
            <pc:docMk/>
            <pc:sldMk cId="683711707" sldId="264"/>
            <ac:spMk id="5" creationId="{500523EA-624D-47B2-9395-BC87EA1869D5}"/>
          </ac:spMkLst>
        </pc:spChg>
        <pc:spChg chg="add del mod ord">
          <ac:chgData name="Kushba Begum" userId="81bb1acf-e4d3-4c07-9453-2c1ae8a1c5b8" providerId="ADAL" clId="{BAD35D96-6277-451A-98FA-37C004F996F5}" dt="2020-03-01T16:04:11.039" v="5453" actId="478"/>
          <ac:spMkLst>
            <pc:docMk/>
            <pc:sldMk cId="683711707" sldId="264"/>
            <ac:spMk id="8" creationId="{A9AB9B82-E295-4B22-81F3-218CC583B5B1}"/>
          </ac:spMkLst>
        </pc:spChg>
        <pc:spChg chg="add del">
          <ac:chgData name="Kushba Begum" userId="81bb1acf-e4d3-4c07-9453-2c1ae8a1c5b8" providerId="ADAL" clId="{BAD35D96-6277-451A-98FA-37C004F996F5}" dt="2020-02-10T21:45:22.843" v="382" actId="26606"/>
          <ac:spMkLst>
            <pc:docMk/>
            <pc:sldMk cId="683711707" sldId="264"/>
            <ac:spMk id="10" creationId="{92468898-5A6E-4D55-85EC-308E785EE06C}"/>
          </ac:spMkLst>
        </pc:spChg>
        <pc:spChg chg="add del">
          <ac:chgData name="Kushba Begum" userId="81bb1acf-e4d3-4c07-9453-2c1ae8a1c5b8" providerId="ADAL" clId="{BAD35D96-6277-451A-98FA-37C004F996F5}" dt="2020-02-10T21:45:00.389" v="374" actId="26606"/>
          <ac:spMkLst>
            <pc:docMk/>
            <pc:sldMk cId="683711707" sldId="264"/>
            <ac:spMk id="13" creationId="{867D4867-5BA7-4462-B2F6-A23F4A622AA7}"/>
          </ac:spMkLst>
        </pc:spChg>
        <pc:spChg chg="add del">
          <ac:chgData name="Kushba Begum" userId="81bb1acf-e4d3-4c07-9453-2c1ae8a1c5b8" providerId="ADAL" clId="{BAD35D96-6277-451A-98FA-37C004F996F5}" dt="2020-02-10T21:45:22.843" v="382" actId="26606"/>
          <ac:spMkLst>
            <pc:docMk/>
            <pc:sldMk cId="683711707" sldId="264"/>
            <ac:spMk id="15" creationId="{3E23A947-2D45-4208-AE2B-64948C87A3EB}"/>
          </ac:spMkLst>
        </pc:spChg>
        <pc:spChg chg="add del">
          <ac:chgData name="Kushba Begum" userId="81bb1acf-e4d3-4c07-9453-2c1ae8a1c5b8" providerId="ADAL" clId="{BAD35D96-6277-451A-98FA-37C004F996F5}" dt="2020-02-10T21:45:22.843" v="382" actId="26606"/>
          <ac:spMkLst>
            <pc:docMk/>
            <pc:sldMk cId="683711707" sldId="264"/>
            <ac:spMk id="17" creationId="{E5BBB0F9-6A59-4D02-A9C7-A2D6516684CE}"/>
          </ac:spMkLst>
        </pc:spChg>
        <pc:spChg chg="add del">
          <ac:chgData name="Kushba Begum" userId="81bb1acf-e4d3-4c07-9453-2c1ae8a1c5b8" providerId="ADAL" clId="{BAD35D96-6277-451A-98FA-37C004F996F5}" dt="2020-02-10T21:45:28.387" v="384" actId="26606"/>
          <ac:spMkLst>
            <pc:docMk/>
            <pc:sldMk cId="683711707" sldId="264"/>
            <ac:spMk id="19" creationId="{B137817A-6E43-41BF-8F21-9349BDFD275C}"/>
          </ac:spMkLst>
        </pc:spChg>
        <pc:spChg chg="add del">
          <ac:chgData name="Kushba Begum" userId="81bb1acf-e4d3-4c07-9453-2c1ae8a1c5b8" providerId="ADAL" clId="{BAD35D96-6277-451A-98FA-37C004F996F5}" dt="2020-02-10T21:45:28.387" v="384" actId="26606"/>
          <ac:spMkLst>
            <pc:docMk/>
            <pc:sldMk cId="683711707" sldId="264"/>
            <ac:spMk id="20" creationId="{A5BE2DA6-83C9-46EF-B42E-C40224302A0E}"/>
          </ac:spMkLst>
        </pc:spChg>
        <pc:spChg chg="add del">
          <ac:chgData name="Kushba Begum" userId="81bb1acf-e4d3-4c07-9453-2c1ae8a1c5b8" providerId="ADAL" clId="{BAD35D96-6277-451A-98FA-37C004F996F5}" dt="2020-02-10T21:45:28.387" v="384" actId="26606"/>
          <ac:spMkLst>
            <pc:docMk/>
            <pc:sldMk cId="683711707" sldId="264"/>
            <ac:spMk id="21" creationId="{A1A2EF03-D0CA-4967-B631-C09F910E9368}"/>
          </ac:spMkLst>
        </pc:spChg>
        <pc:spChg chg="add del">
          <ac:chgData name="Kushba Begum" userId="81bb1acf-e4d3-4c07-9453-2c1ae8a1c5b8" providerId="ADAL" clId="{BAD35D96-6277-451A-98FA-37C004F996F5}" dt="2020-02-10T21:45:31.042" v="386" actId="26606"/>
          <ac:spMkLst>
            <pc:docMk/>
            <pc:sldMk cId="683711707" sldId="264"/>
            <ac:spMk id="23" creationId="{B775CD93-9DF2-48CB-9F57-1BCA9A46C7FA}"/>
          </ac:spMkLst>
        </pc:spChg>
        <pc:spChg chg="add del">
          <ac:chgData name="Kushba Begum" userId="81bb1acf-e4d3-4c07-9453-2c1ae8a1c5b8" providerId="ADAL" clId="{BAD35D96-6277-451A-98FA-37C004F996F5}" dt="2020-02-10T21:45:31.042" v="386" actId="26606"/>
          <ac:spMkLst>
            <pc:docMk/>
            <pc:sldMk cId="683711707" sldId="264"/>
            <ac:spMk id="24" creationId="{E186B68C-84BC-4A6E-99D1-EE87483C1349}"/>
          </ac:spMkLst>
        </pc:spChg>
        <pc:spChg chg="add del">
          <ac:chgData name="Kushba Begum" userId="81bb1acf-e4d3-4c07-9453-2c1ae8a1c5b8" providerId="ADAL" clId="{BAD35D96-6277-451A-98FA-37C004F996F5}" dt="2020-02-10T21:45:31.042" v="386" actId="26606"/>
          <ac:spMkLst>
            <pc:docMk/>
            <pc:sldMk cId="683711707" sldId="264"/>
            <ac:spMk id="25" creationId="{6166C6D1-23AC-49C4-BA07-238E4E9F8CEB}"/>
          </ac:spMkLst>
        </pc:spChg>
        <pc:spChg chg="add del">
          <ac:chgData name="Kushba Begum" userId="81bb1acf-e4d3-4c07-9453-2c1ae8a1c5b8" providerId="ADAL" clId="{BAD35D96-6277-451A-98FA-37C004F996F5}" dt="2020-02-10T21:45:31.042" v="386" actId="26606"/>
          <ac:spMkLst>
            <pc:docMk/>
            <pc:sldMk cId="683711707" sldId="264"/>
            <ac:spMk id="26" creationId="{1C091803-41C2-48E0-9228-5148460C7479}"/>
          </ac:spMkLst>
        </pc:spChg>
        <pc:spChg chg="add del">
          <ac:chgData name="Kushba Begum" userId="81bb1acf-e4d3-4c07-9453-2c1ae8a1c5b8" providerId="ADAL" clId="{BAD35D96-6277-451A-98FA-37C004F996F5}" dt="2020-02-10T21:53:23.798" v="437" actId="26606"/>
          <ac:spMkLst>
            <pc:docMk/>
            <pc:sldMk cId="683711707" sldId="264"/>
            <ac:spMk id="28" creationId="{B137817A-6E43-41BF-8F21-9349BDFD275C}"/>
          </ac:spMkLst>
        </pc:spChg>
        <pc:spChg chg="add del">
          <ac:chgData name="Kushba Begum" userId="81bb1acf-e4d3-4c07-9453-2c1ae8a1c5b8" providerId="ADAL" clId="{BAD35D96-6277-451A-98FA-37C004F996F5}" dt="2020-02-10T21:53:23.798" v="437" actId="26606"/>
          <ac:spMkLst>
            <pc:docMk/>
            <pc:sldMk cId="683711707" sldId="264"/>
            <ac:spMk id="29" creationId="{A5BE2DA6-83C9-46EF-B42E-C40224302A0E}"/>
          </ac:spMkLst>
        </pc:spChg>
        <pc:spChg chg="add del">
          <ac:chgData name="Kushba Begum" userId="81bb1acf-e4d3-4c07-9453-2c1ae8a1c5b8" providerId="ADAL" clId="{BAD35D96-6277-451A-98FA-37C004F996F5}" dt="2020-02-10T21:53:23.798" v="437" actId="26606"/>
          <ac:spMkLst>
            <pc:docMk/>
            <pc:sldMk cId="683711707" sldId="264"/>
            <ac:spMk id="30" creationId="{A1A2EF03-D0CA-4967-B631-C09F910E9368}"/>
          </ac:spMkLst>
        </pc:spChg>
        <pc:spChg chg="add del">
          <ac:chgData name="Kushba Begum" userId="81bb1acf-e4d3-4c07-9453-2c1ae8a1c5b8" providerId="ADAL" clId="{BAD35D96-6277-451A-98FA-37C004F996F5}" dt="2020-03-01T16:29:30.638" v="5461" actId="26606"/>
          <ac:spMkLst>
            <pc:docMk/>
            <pc:sldMk cId="683711707" sldId="264"/>
            <ac:spMk id="35" creationId="{4038CB10-1F5C-4D54-9DF7-12586DE5B007}"/>
          </ac:spMkLst>
        </pc:spChg>
        <pc:spChg chg="add del">
          <ac:chgData name="Kushba Begum" userId="81bb1acf-e4d3-4c07-9453-2c1ae8a1c5b8" providerId="ADAL" clId="{BAD35D96-6277-451A-98FA-37C004F996F5}" dt="2020-03-01T16:29:30.638" v="5461" actId="26606"/>
          <ac:spMkLst>
            <pc:docMk/>
            <pc:sldMk cId="683711707" sldId="264"/>
            <ac:spMk id="37" creationId="{73ED6512-6858-4552-B699-9A97FE9A4EA2}"/>
          </ac:spMkLst>
        </pc:spChg>
        <pc:spChg chg="add">
          <ac:chgData name="Kushba Begum" userId="81bb1acf-e4d3-4c07-9453-2c1ae8a1c5b8" providerId="ADAL" clId="{BAD35D96-6277-451A-98FA-37C004F996F5}" dt="2020-03-01T16:29:30.638" v="5461" actId="26606"/>
          <ac:spMkLst>
            <pc:docMk/>
            <pc:sldMk cId="683711707" sldId="264"/>
            <ac:spMk id="42" creationId="{6753252F-4873-4F63-801D-CC719279A7D5}"/>
          </ac:spMkLst>
        </pc:spChg>
        <pc:spChg chg="add">
          <ac:chgData name="Kushba Begum" userId="81bb1acf-e4d3-4c07-9453-2c1ae8a1c5b8" providerId="ADAL" clId="{BAD35D96-6277-451A-98FA-37C004F996F5}" dt="2020-03-01T16:29:30.638" v="5461" actId="26606"/>
          <ac:spMkLst>
            <pc:docMk/>
            <pc:sldMk cId="683711707" sldId="264"/>
            <ac:spMk id="44" creationId="{047C8CCB-F95D-4249-92DD-651249D3535A}"/>
          </ac:spMkLst>
        </pc:spChg>
        <pc:picChg chg="add mod">
          <ac:chgData name="Kushba Begum" userId="81bb1acf-e4d3-4c07-9453-2c1ae8a1c5b8" providerId="ADAL" clId="{BAD35D96-6277-451A-98FA-37C004F996F5}" dt="2020-03-01T16:29:30.638" v="5461" actId="26606"/>
          <ac:picMkLst>
            <pc:docMk/>
            <pc:sldMk cId="683711707" sldId="264"/>
            <ac:picMk id="4" creationId="{6E5D138B-A2AE-4F82-BAF2-F5DE86D46160}"/>
          </ac:picMkLst>
        </pc:picChg>
      </pc:sldChg>
      <pc:sldChg chg="addSp delSp modSp add del mod modTransition setBg delDesignElem chgLayout">
        <pc:chgData name="Kushba Begum" userId="81bb1acf-e4d3-4c07-9453-2c1ae8a1c5b8" providerId="ADAL" clId="{BAD35D96-6277-451A-98FA-37C004F996F5}" dt="2020-02-25T23:35:45.290" v="2741" actId="2696"/>
        <pc:sldMkLst>
          <pc:docMk/>
          <pc:sldMk cId="3826018834" sldId="265"/>
        </pc:sldMkLst>
        <pc:spChg chg="add mod">
          <ac:chgData name="Kushba Begum" userId="81bb1acf-e4d3-4c07-9453-2c1ae8a1c5b8" providerId="ADAL" clId="{BAD35D96-6277-451A-98FA-37C004F996F5}" dt="2020-02-10T22:10:59.527" v="700" actId="26606"/>
          <ac:spMkLst>
            <pc:docMk/>
            <pc:sldMk cId="3826018834" sldId="265"/>
            <ac:spMk id="3" creationId="{C74D3DED-3130-4720-9EC9-1C8AE368A858}"/>
          </ac:spMkLst>
        </pc:spChg>
        <pc:spChg chg="add del">
          <ac:chgData name="Kushba Begum" userId="81bb1acf-e4d3-4c07-9453-2c1ae8a1c5b8" providerId="ADAL" clId="{BAD35D96-6277-451A-98FA-37C004F996F5}" dt="2020-02-10T22:10:21.900" v="695" actId="26606"/>
          <ac:spMkLst>
            <pc:docMk/>
            <pc:sldMk cId="3826018834" sldId="265"/>
            <ac:spMk id="8" creationId="{0BC9EFE1-D8CB-4668-9980-DB108327A794}"/>
          </ac:spMkLst>
        </pc:spChg>
        <pc:spChg chg="add del">
          <ac:chgData name="Kushba Begum" userId="81bb1acf-e4d3-4c07-9453-2c1ae8a1c5b8" providerId="ADAL" clId="{BAD35D96-6277-451A-98FA-37C004F996F5}" dt="2020-02-10T22:10:21.900" v="695" actId="26606"/>
          <ac:spMkLst>
            <pc:docMk/>
            <pc:sldMk cId="3826018834" sldId="265"/>
            <ac:spMk id="12" creationId="{77DA6D33-2D62-458C-BF5D-DBF612FD557E}"/>
          </ac:spMkLst>
        </pc:spChg>
        <pc:spChg chg="add del">
          <ac:chgData name="Kushba Begum" userId="81bb1acf-e4d3-4c07-9453-2c1ae8a1c5b8" providerId="ADAL" clId="{BAD35D96-6277-451A-98FA-37C004F996F5}" dt="2020-02-10T22:10:04.653" v="682" actId="26606"/>
          <ac:spMkLst>
            <pc:docMk/>
            <pc:sldMk cId="3826018834" sldId="265"/>
            <ac:spMk id="17" creationId="{35555856-9970-4BC3-9AA9-6A917F53AFBD}"/>
          </ac:spMkLst>
        </pc:spChg>
        <pc:spChg chg="add del">
          <ac:chgData name="Kushba Begum" userId="81bb1acf-e4d3-4c07-9453-2c1ae8a1c5b8" providerId="ADAL" clId="{BAD35D96-6277-451A-98FA-37C004F996F5}" dt="2020-02-10T22:10:04.653" v="682" actId="26606"/>
          <ac:spMkLst>
            <pc:docMk/>
            <pc:sldMk cId="3826018834" sldId="265"/>
            <ac:spMk id="21" creationId="{13722DD7-BA73-4776-93A3-94491FEF7260}"/>
          </ac:spMkLst>
        </pc:spChg>
        <pc:spChg chg="add del">
          <ac:chgData name="Kushba Begum" userId="81bb1acf-e4d3-4c07-9453-2c1ae8a1c5b8" providerId="ADAL" clId="{BAD35D96-6277-451A-98FA-37C004F996F5}" dt="2020-02-10T22:10:07.289" v="684" actId="26606"/>
          <ac:spMkLst>
            <pc:docMk/>
            <pc:sldMk cId="3826018834" sldId="265"/>
            <ac:spMk id="23" creationId="{84867EAF-AE1D-4322-9DE8-383AE3F7BCD9}"/>
          </ac:spMkLst>
        </pc:spChg>
        <pc:spChg chg="add del">
          <ac:chgData name="Kushba Begum" userId="81bb1acf-e4d3-4c07-9453-2c1ae8a1c5b8" providerId="ADAL" clId="{BAD35D96-6277-451A-98FA-37C004F996F5}" dt="2020-02-10T22:10:09.033" v="686" actId="26606"/>
          <ac:spMkLst>
            <pc:docMk/>
            <pc:sldMk cId="3826018834" sldId="265"/>
            <ac:spMk id="26" creationId="{7CA0DAA6-33B8-4A25-810D-2F4D816FB40E}"/>
          </ac:spMkLst>
        </pc:spChg>
        <pc:spChg chg="add del">
          <ac:chgData name="Kushba Begum" userId="81bb1acf-e4d3-4c07-9453-2c1ae8a1c5b8" providerId="ADAL" clId="{BAD35D96-6277-451A-98FA-37C004F996F5}" dt="2020-02-10T22:10:13.903" v="688" actId="26606"/>
          <ac:spMkLst>
            <pc:docMk/>
            <pc:sldMk cId="3826018834" sldId="265"/>
            <ac:spMk id="28" creationId="{B558F58E-93BA-44A3-BCDA-585AFF2E4F3F}"/>
          </ac:spMkLst>
        </pc:spChg>
        <pc:spChg chg="add del">
          <ac:chgData name="Kushba Begum" userId="81bb1acf-e4d3-4c07-9453-2c1ae8a1c5b8" providerId="ADAL" clId="{BAD35D96-6277-451A-98FA-37C004F996F5}" dt="2020-02-10T22:10:17.171" v="690" actId="26606"/>
          <ac:spMkLst>
            <pc:docMk/>
            <pc:sldMk cId="3826018834" sldId="265"/>
            <ac:spMk id="31" creationId="{84867EAF-AE1D-4322-9DE8-383AE3F7BCD9}"/>
          </ac:spMkLst>
        </pc:spChg>
        <pc:spChg chg="add del">
          <ac:chgData name="Kushba Begum" userId="81bb1acf-e4d3-4c07-9453-2c1ae8a1c5b8" providerId="ADAL" clId="{BAD35D96-6277-451A-98FA-37C004F996F5}" dt="2020-02-10T22:10:19.059" v="692" actId="26606"/>
          <ac:spMkLst>
            <pc:docMk/>
            <pc:sldMk cId="3826018834" sldId="265"/>
            <ac:spMk id="34" creationId="{0BC9EFE1-D8CB-4668-9980-DB108327A794}"/>
          </ac:spMkLst>
        </pc:spChg>
        <pc:spChg chg="add del">
          <ac:chgData name="Kushba Begum" userId="81bb1acf-e4d3-4c07-9453-2c1ae8a1c5b8" providerId="ADAL" clId="{BAD35D96-6277-451A-98FA-37C004F996F5}" dt="2020-02-10T22:10:19.059" v="692" actId="26606"/>
          <ac:spMkLst>
            <pc:docMk/>
            <pc:sldMk cId="3826018834" sldId="265"/>
            <ac:spMk id="36" creationId="{77DA6D33-2D62-458C-BF5D-DBF612FD557E}"/>
          </ac:spMkLst>
        </pc:spChg>
        <pc:spChg chg="add del">
          <ac:chgData name="Kushba Begum" userId="81bb1acf-e4d3-4c07-9453-2c1ae8a1c5b8" providerId="ADAL" clId="{BAD35D96-6277-451A-98FA-37C004F996F5}" dt="2020-02-10T22:10:21.866" v="694" actId="26606"/>
          <ac:spMkLst>
            <pc:docMk/>
            <pc:sldMk cId="3826018834" sldId="265"/>
            <ac:spMk id="38" creationId="{6753252F-4873-4F63-801D-CC719279A7D5}"/>
          </ac:spMkLst>
        </pc:spChg>
        <pc:spChg chg="add del">
          <ac:chgData name="Kushba Begum" userId="81bb1acf-e4d3-4c07-9453-2c1ae8a1c5b8" providerId="ADAL" clId="{BAD35D96-6277-451A-98FA-37C004F996F5}" dt="2020-02-10T22:10:21.866" v="694" actId="26606"/>
          <ac:spMkLst>
            <pc:docMk/>
            <pc:sldMk cId="3826018834" sldId="265"/>
            <ac:spMk id="39" creationId="{047C8CCB-F95D-4249-92DD-651249D3535A}"/>
          </ac:spMkLst>
        </pc:spChg>
        <pc:spChg chg="add del">
          <ac:chgData name="Kushba Begum" userId="81bb1acf-e4d3-4c07-9453-2c1ae8a1c5b8" providerId="ADAL" clId="{BAD35D96-6277-451A-98FA-37C004F996F5}" dt="2020-02-10T22:10:59.527" v="700" actId="26606"/>
          <ac:spMkLst>
            <pc:docMk/>
            <pc:sldMk cId="3826018834" sldId="265"/>
            <ac:spMk id="41" creationId="{0BC9EFE1-D8CB-4668-9980-DB108327A794}"/>
          </ac:spMkLst>
        </pc:spChg>
        <pc:spChg chg="add del">
          <ac:chgData name="Kushba Begum" userId="81bb1acf-e4d3-4c07-9453-2c1ae8a1c5b8" providerId="ADAL" clId="{BAD35D96-6277-451A-98FA-37C004F996F5}" dt="2020-02-10T22:10:59.527" v="700" actId="26606"/>
          <ac:spMkLst>
            <pc:docMk/>
            <pc:sldMk cId="3826018834" sldId="265"/>
            <ac:spMk id="43" creationId="{77DA6D33-2D62-458C-BF5D-DBF612FD557E}"/>
          </ac:spMkLst>
        </pc:spChg>
        <pc:spChg chg="add del">
          <ac:chgData name="Kushba Begum" userId="81bb1acf-e4d3-4c07-9453-2c1ae8a1c5b8" providerId="ADAL" clId="{BAD35D96-6277-451A-98FA-37C004F996F5}" dt="2020-02-10T22:10:59.503" v="699" actId="26606"/>
          <ac:spMkLst>
            <pc:docMk/>
            <pc:sldMk cId="3826018834" sldId="265"/>
            <ac:spMk id="48" creationId="{6753252F-4873-4F63-801D-CC719279A7D5}"/>
          </ac:spMkLst>
        </pc:spChg>
        <pc:spChg chg="add del">
          <ac:chgData name="Kushba Begum" userId="81bb1acf-e4d3-4c07-9453-2c1ae8a1c5b8" providerId="ADAL" clId="{BAD35D96-6277-451A-98FA-37C004F996F5}" dt="2020-02-10T22:10:59.503" v="699" actId="26606"/>
          <ac:spMkLst>
            <pc:docMk/>
            <pc:sldMk cId="3826018834" sldId="265"/>
            <ac:spMk id="50" creationId="{047C8CCB-F95D-4249-92DD-651249D3535A}"/>
          </ac:spMkLst>
        </pc:spChg>
        <pc:spChg chg="add del">
          <ac:chgData name="Kushba Begum" userId="81bb1acf-e4d3-4c07-9453-2c1ae8a1c5b8" providerId="ADAL" clId="{BAD35D96-6277-451A-98FA-37C004F996F5}" dt="2020-02-10T22:11:18.489" v="702" actId="26606"/>
          <ac:spMkLst>
            <pc:docMk/>
            <pc:sldMk cId="3826018834" sldId="265"/>
            <ac:spMk id="52" creationId="{1AE2FDE4-8ECB-4D0B-B871-D4EE526064C4}"/>
          </ac:spMkLst>
        </pc:spChg>
        <pc:spChg chg="add del">
          <ac:chgData name="Kushba Begum" userId="81bb1acf-e4d3-4c07-9453-2c1ae8a1c5b8" providerId="ADAL" clId="{BAD35D96-6277-451A-98FA-37C004F996F5}" dt="2020-02-10T22:11:18.489" v="702" actId="26606"/>
          <ac:spMkLst>
            <pc:docMk/>
            <pc:sldMk cId="3826018834" sldId="265"/>
            <ac:spMk id="53" creationId="{3EB61CDB-8AFD-4006-BDA2-BC33A99DA33D}"/>
          </ac:spMkLst>
        </pc:spChg>
        <pc:spChg chg="add del">
          <ac:chgData name="Kushba Begum" userId="81bb1acf-e4d3-4c07-9453-2c1ae8a1c5b8" providerId="ADAL" clId="{BAD35D96-6277-451A-98FA-37C004F996F5}" dt="2020-02-25T23:35:38.120" v="2740" actId="6264"/>
          <ac:spMkLst>
            <pc:docMk/>
            <pc:sldMk cId="3826018834" sldId="265"/>
            <ac:spMk id="67" creationId="{3EB61CDB-8AFD-4006-BDA2-BC33A99DA33D}"/>
          </ac:spMkLst>
        </pc:spChg>
        <pc:spChg chg="add del">
          <ac:chgData name="Kushba Begum" userId="81bb1acf-e4d3-4c07-9453-2c1ae8a1c5b8" providerId="ADAL" clId="{BAD35D96-6277-451A-98FA-37C004F996F5}" dt="2020-02-25T23:35:38.120" v="2740" actId="6264"/>
          <ac:spMkLst>
            <pc:docMk/>
            <pc:sldMk cId="3826018834" sldId="265"/>
            <ac:spMk id="69" creationId="{1AE2FDE4-8ECB-4D0B-B871-D4EE526064C4}"/>
          </ac:spMkLst>
        </pc:spChg>
        <pc:grpChg chg="add del">
          <ac:chgData name="Kushba Begum" userId="81bb1acf-e4d3-4c07-9453-2c1ae8a1c5b8" providerId="ADAL" clId="{BAD35D96-6277-451A-98FA-37C004F996F5}" dt="2020-02-10T22:11:18.489" v="702" actId="26606"/>
          <ac:grpSpMkLst>
            <pc:docMk/>
            <pc:sldMk cId="3826018834" sldId="265"/>
            <ac:grpSpMk id="54" creationId="{C5E445D8-2A23-4F9B-999F-7574202DE3D3}"/>
          </ac:grpSpMkLst>
        </pc:grpChg>
        <pc:grpChg chg="add del">
          <ac:chgData name="Kushba Begum" userId="81bb1acf-e4d3-4c07-9453-2c1ae8a1c5b8" providerId="ADAL" clId="{BAD35D96-6277-451A-98FA-37C004F996F5}" dt="2020-02-10T22:11:18.489" v="702" actId="26606"/>
          <ac:grpSpMkLst>
            <pc:docMk/>
            <pc:sldMk cId="3826018834" sldId="265"/>
            <ac:grpSpMk id="60" creationId="{1B0DD2C3-A774-4402-B226-B4A6CDB8F044}"/>
          </ac:grpSpMkLst>
        </pc:grpChg>
        <pc:grpChg chg="add del">
          <ac:chgData name="Kushba Begum" userId="81bb1acf-e4d3-4c07-9453-2c1ae8a1c5b8" providerId="ADAL" clId="{BAD35D96-6277-451A-98FA-37C004F996F5}" dt="2020-02-25T23:35:38.120" v="2740" actId="6264"/>
          <ac:grpSpMkLst>
            <pc:docMk/>
            <pc:sldMk cId="3826018834" sldId="265"/>
            <ac:grpSpMk id="73" creationId="{C5E445D8-2A23-4F9B-999F-7574202DE3D3}"/>
          </ac:grpSpMkLst>
        </pc:grpChg>
        <pc:grpChg chg="add del">
          <ac:chgData name="Kushba Begum" userId="81bb1acf-e4d3-4c07-9453-2c1ae8a1c5b8" providerId="ADAL" clId="{BAD35D96-6277-451A-98FA-37C004F996F5}" dt="2020-02-25T23:35:38.120" v="2740" actId="6264"/>
          <ac:grpSpMkLst>
            <pc:docMk/>
            <pc:sldMk cId="3826018834" sldId="265"/>
            <ac:grpSpMk id="79" creationId="{2E1BDAF9-3684-4DD0-ACF9-406369DCF1E0}"/>
          </ac:grpSpMkLst>
        </pc:grpChg>
        <pc:picChg chg="add mod ord">
          <ac:chgData name="Kushba Begum" userId="81bb1acf-e4d3-4c07-9453-2c1ae8a1c5b8" providerId="ADAL" clId="{BAD35D96-6277-451A-98FA-37C004F996F5}" dt="2020-02-25T23:27:53.906" v="2739" actId="14826"/>
          <ac:picMkLst>
            <pc:docMk/>
            <pc:sldMk cId="3826018834" sldId="265"/>
            <ac:picMk id="2" creationId="{EEAAC173-84E8-468E-A67F-46D2CA545197}"/>
          </ac:picMkLst>
        </pc:picChg>
        <pc:picChg chg="add del">
          <ac:chgData name="Kushba Begum" userId="81bb1acf-e4d3-4c07-9453-2c1ae8a1c5b8" providerId="ADAL" clId="{BAD35D96-6277-451A-98FA-37C004F996F5}" dt="2020-02-10T22:10:21.900" v="695" actId="26606"/>
          <ac:picMkLst>
            <pc:docMk/>
            <pc:sldMk cId="3826018834" sldId="265"/>
            <ac:picMk id="10" creationId="{7CBAE1BD-B8E4-4029-8AA2-C77E4FED9864}"/>
          </ac:picMkLst>
        </pc:picChg>
        <pc:picChg chg="add del">
          <ac:chgData name="Kushba Begum" userId="81bb1acf-e4d3-4c07-9453-2c1ae8a1c5b8" providerId="ADAL" clId="{BAD35D96-6277-451A-98FA-37C004F996F5}" dt="2020-02-10T22:10:04.653" v="682" actId="26606"/>
          <ac:picMkLst>
            <pc:docMk/>
            <pc:sldMk cId="3826018834" sldId="265"/>
            <ac:picMk id="19" creationId="{7F487851-BFAF-46D8-A1ED-50CAD6E46F59}"/>
          </ac:picMkLst>
        </pc:picChg>
        <pc:picChg chg="add del">
          <ac:chgData name="Kushba Begum" userId="81bb1acf-e4d3-4c07-9453-2c1ae8a1c5b8" providerId="ADAL" clId="{BAD35D96-6277-451A-98FA-37C004F996F5}" dt="2020-02-10T22:10:07.289" v="684" actId="26606"/>
          <ac:picMkLst>
            <pc:docMk/>
            <pc:sldMk cId="3826018834" sldId="265"/>
            <ac:picMk id="24" creationId="{40676238-7F95-4EEB-836A-7D23927873AD}"/>
          </ac:picMkLst>
        </pc:picChg>
        <pc:picChg chg="add del">
          <ac:chgData name="Kushba Begum" userId="81bb1acf-e4d3-4c07-9453-2c1ae8a1c5b8" providerId="ADAL" clId="{BAD35D96-6277-451A-98FA-37C004F996F5}" dt="2020-02-10T22:10:17.171" v="690" actId="26606"/>
          <ac:picMkLst>
            <pc:docMk/>
            <pc:sldMk cId="3826018834" sldId="265"/>
            <ac:picMk id="32" creationId="{40676238-7F95-4EEB-836A-7D23927873AD}"/>
          </ac:picMkLst>
        </pc:picChg>
        <pc:picChg chg="add del">
          <ac:chgData name="Kushba Begum" userId="81bb1acf-e4d3-4c07-9453-2c1ae8a1c5b8" providerId="ADAL" clId="{BAD35D96-6277-451A-98FA-37C004F996F5}" dt="2020-02-10T22:10:19.059" v="692" actId="26606"/>
          <ac:picMkLst>
            <pc:docMk/>
            <pc:sldMk cId="3826018834" sldId="265"/>
            <ac:picMk id="35" creationId="{7CBAE1BD-B8E4-4029-8AA2-C77E4FED9864}"/>
          </ac:picMkLst>
        </pc:picChg>
        <pc:picChg chg="add del">
          <ac:chgData name="Kushba Begum" userId="81bb1acf-e4d3-4c07-9453-2c1ae8a1c5b8" providerId="ADAL" clId="{BAD35D96-6277-451A-98FA-37C004F996F5}" dt="2020-02-10T22:10:59.527" v="700" actId="26606"/>
          <ac:picMkLst>
            <pc:docMk/>
            <pc:sldMk cId="3826018834" sldId="265"/>
            <ac:picMk id="42" creationId="{7CBAE1BD-B8E4-4029-8AA2-C77E4FED9864}"/>
          </ac:picMkLst>
        </pc:picChg>
        <pc:cxnChg chg="add del">
          <ac:chgData name="Kushba Begum" userId="81bb1acf-e4d3-4c07-9453-2c1ae8a1c5b8" providerId="ADAL" clId="{BAD35D96-6277-451A-98FA-37C004F996F5}" dt="2020-02-10T22:10:13.903" v="688" actId="26606"/>
          <ac:cxnSpMkLst>
            <pc:docMk/>
            <pc:sldMk cId="3826018834" sldId="265"/>
            <ac:cxnSpMk id="29" creationId="{BCD0BBC1-A7D4-445D-98AC-95A6A45D8EBB}"/>
          </ac:cxnSpMkLst>
        </pc:cxnChg>
        <pc:cxnChg chg="add del">
          <ac:chgData name="Kushba Begum" userId="81bb1acf-e4d3-4c07-9453-2c1ae8a1c5b8" providerId="ADAL" clId="{BAD35D96-6277-451A-98FA-37C004F996F5}" dt="2020-02-10T22:11:18.489" v="702" actId="26606"/>
          <ac:cxnSpMkLst>
            <pc:docMk/>
            <pc:sldMk cId="3826018834" sldId="265"/>
            <ac:cxnSpMk id="57" creationId="{AC4A1F50-AFAD-4C18-AC80-2D173C722296}"/>
          </ac:cxnSpMkLst>
        </pc:cxnChg>
        <pc:cxnChg chg="add del">
          <ac:chgData name="Kushba Begum" userId="81bb1acf-e4d3-4c07-9453-2c1ae8a1c5b8" providerId="ADAL" clId="{BAD35D96-6277-451A-98FA-37C004F996F5}" dt="2020-02-10T22:11:18.489" v="702" actId="26606"/>
          <ac:cxnSpMkLst>
            <pc:docMk/>
            <pc:sldMk cId="3826018834" sldId="265"/>
            <ac:cxnSpMk id="58" creationId="{3079D7CC-B4F8-49B3-9140-6D789D111FBA}"/>
          </ac:cxnSpMkLst>
        </pc:cxnChg>
        <pc:cxnChg chg="add del">
          <ac:chgData name="Kushba Begum" userId="81bb1acf-e4d3-4c07-9453-2c1ae8a1c5b8" providerId="ADAL" clId="{BAD35D96-6277-451A-98FA-37C004F996F5}" dt="2020-02-25T23:35:38.120" v="2740" actId="6264"/>
          <ac:cxnSpMkLst>
            <pc:docMk/>
            <pc:sldMk cId="3826018834" sldId="265"/>
            <ac:cxnSpMk id="71" creationId="{A59F3997-DD15-42C2-B642-D84996CE7FCC}"/>
          </ac:cxnSpMkLst>
        </pc:cxnChg>
        <pc:cxnChg chg="add del">
          <ac:chgData name="Kushba Begum" userId="81bb1acf-e4d3-4c07-9453-2c1ae8a1c5b8" providerId="ADAL" clId="{BAD35D96-6277-451A-98FA-37C004F996F5}" dt="2020-02-25T23:35:38.120" v="2740" actId="6264"/>
          <ac:cxnSpMkLst>
            <pc:docMk/>
            <pc:sldMk cId="3826018834" sldId="265"/>
            <ac:cxnSpMk id="77" creationId="{78D645E1-395C-45CA-BA27-BAE017552BB6}"/>
          </ac:cxnSpMkLst>
        </pc:cxnChg>
      </pc:sldChg>
      <pc:sldChg chg="addSp delSp modSp add del mod modTransition setBg">
        <pc:chgData name="Kushba Begum" userId="81bb1acf-e4d3-4c07-9453-2c1ae8a1c5b8" providerId="ADAL" clId="{BAD35D96-6277-451A-98FA-37C004F996F5}" dt="2020-03-01T16:09:55.078" v="5457" actId="2696"/>
        <pc:sldMkLst>
          <pc:docMk/>
          <pc:sldMk cId="175936052" sldId="266"/>
        </pc:sldMkLst>
        <pc:spChg chg="add del">
          <ac:chgData name="Kushba Begum" userId="81bb1acf-e4d3-4c07-9453-2c1ae8a1c5b8" providerId="ADAL" clId="{BAD35D96-6277-451A-98FA-37C004F996F5}" dt="2020-02-10T22:12:30.108" v="708" actId="26606"/>
          <ac:spMkLst>
            <pc:docMk/>
            <pc:sldMk cId="175936052" sldId="266"/>
            <ac:spMk id="7" creationId="{82A5F716-98EF-42EF-A471-87C6DFDCC799}"/>
          </ac:spMkLst>
        </pc:spChg>
        <pc:spChg chg="add del">
          <ac:chgData name="Kushba Begum" userId="81bb1acf-e4d3-4c07-9453-2c1ae8a1c5b8" providerId="ADAL" clId="{BAD35D96-6277-451A-98FA-37C004F996F5}" dt="2020-02-10T22:12:30.108" v="708" actId="26606"/>
          <ac:spMkLst>
            <pc:docMk/>
            <pc:sldMk cId="175936052" sldId="266"/>
            <ac:spMk id="9" creationId="{B87687D8-4EF1-4EF2-BF7E-74BB4A3D1806}"/>
          </ac:spMkLst>
        </pc:spChg>
        <pc:spChg chg="add del">
          <ac:chgData name="Kushba Begum" userId="81bb1acf-e4d3-4c07-9453-2c1ae8a1c5b8" providerId="ADAL" clId="{BAD35D96-6277-451A-98FA-37C004F996F5}" dt="2020-02-10T22:12:32.292" v="710" actId="26606"/>
          <ac:spMkLst>
            <pc:docMk/>
            <pc:sldMk cId="175936052" sldId="266"/>
            <ac:spMk id="37" creationId="{3C915414-2809-4735-A560-0D5FE66700D8}"/>
          </ac:spMkLst>
        </pc:spChg>
        <pc:spChg chg="add del">
          <ac:chgData name="Kushba Begum" userId="81bb1acf-e4d3-4c07-9453-2c1ae8a1c5b8" providerId="ADAL" clId="{BAD35D96-6277-451A-98FA-37C004F996F5}" dt="2020-02-10T22:12:32.292" v="710" actId="26606"/>
          <ac:spMkLst>
            <pc:docMk/>
            <pc:sldMk cId="175936052" sldId="266"/>
            <ac:spMk id="38" creationId="{D665D759-2DF8-4D47-8386-4BA28901A79D}"/>
          </ac:spMkLst>
        </pc:spChg>
        <pc:spChg chg="add del">
          <ac:chgData name="Kushba Begum" userId="81bb1acf-e4d3-4c07-9453-2c1ae8a1c5b8" providerId="ADAL" clId="{BAD35D96-6277-451A-98FA-37C004F996F5}" dt="2020-02-10T22:12:44.956" v="712" actId="26606"/>
          <ac:spMkLst>
            <pc:docMk/>
            <pc:sldMk cId="175936052" sldId="266"/>
            <ac:spMk id="41" creationId="{32BC26D8-82FB-445E-AA49-62A77D7C1EE0}"/>
          </ac:spMkLst>
        </pc:spChg>
        <pc:spChg chg="add del">
          <ac:chgData name="Kushba Begum" userId="81bb1acf-e4d3-4c07-9453-2c1ae8a1c5b8" providerId="ADAL" clId="{BAD35D96-6277-451A-98FA-37C004F996F5}" dt="2020-02-10T22:12:44.956" v="712" actId="26606"/>
          <ac:spMkLst>
            <pc:docMk/>
            <pc:sldMk cId="175936052" sldId="266"/>
            <ac:spMk id="42" creationId="{CB44330D-EA18-4254-AA95-EB49948539B8}"/>
          </ac:spMkLst>
        </pc:spChg>
        <pc:spChg chg="add del">
          <ac:chgData name="Kushba Begum" userId="81bb1acf-e4d3-4c07-9453-2c1ae8a1c5b8" providerId="ADAL" clId="{BAD35D96-6277-451A-98FA-37C004F996F5}" dt="2020-02-10T22:12:47.136" v="714" actId="26606"/>
          <ac:spMkLst>
            <pc:docMk/>
            <pc:sldMk cId="175936052" sldId="266"/>
            <ac:spMk id="44" creationId="{B775CD93-9DF2-48CB-9F57-1BCA9A46C7FA}"/>
          </ac:spMkLst>
        </pc:spChg>
        <pc:spChg chg="add del">
          <ac:chgData name="Kushba Begum" userId="81bb1acf-e4d3-4c07-9453-2c1ae8a1c5b8" providerId="ADAL" clId="{BAD35D96-6277-451A-98FA-37C004F996F5}" dt="2020-02-10T22:12:47.136" v="714" actId="26606"/>
          <ac:spMkLst>
            <pc:docMk/>
            <pc:sldMk cId="175936052" sldId="266"/>
            <ac:spMk id="45" creationId="{6166C6D1-23AC-49C4-BA07-238E4E9F8CEB}"/>
          </ac:spMkLst>
        </pc:spChg>
        <pc:spChg chg="add del">
          <ac:chgData name="Kushba Begum" userId="81bb1acf-e4d3-4c07-9453-2c1ae8a1c5b8" providerId="ADAL" clId="{BAD35D96-6277-451A-98FA-37C004F996F5}" dt="2020-02-10T22:12:52.387" v="716" actId="26606"/>
          <ac:spMkLst>
            <pc:docMk/>
            <pc:sldMk cId="175936052" sldId="266"/>
            <ac:spMk id="47" creationId="{B775CD93-9DF2-48CB-9F57-1BCA9A46C7FA}"/>
          </ac:spMkLst>
        </pc:spChg>
        <pc:spChg chg="add del">
          <ac:chgData name="Kushba Begum" userId="81bb1acf-e4d3-4c07-9453-2c1ae8a1c5b8" providerId="ADAL" clId="{BAD35D96-6277-451A-98FA-37C004F996F5}" dt="2020-02-10T22:12:52.387" v="716" actId="26606"/>
          <ac:spMkLst>
            <pc:docMk/>
            <pc:sldMk cId="175936052" sldId="266"/>
            <ac:spMk id="48" creationId="{6166C6D1-23AC-49C4-BA07-238E4E9F8CEB}"/>
          </ac:spMkLst>
        </pc:spChg>
        <pc:spChg chg="add del">
          <ac:chgData name="Kushba Begum" userId="81bb1acf-e4d3-4c07-9453-2c1ae8a1c5b8" providerId="ADAL" clId="{BAD35D96-6277-451A-98FA-37C004F996F5}" dt="2020-02-10T22:12:54.520" v="718" actId="26606"/>
          <ac:spMkLst>
            <pc:docMk/>
            <pc:sldMk cId="175936052" sldId="266"/>
            <ac:spMk id="50" creationId="{40A244AA-0CA0-4C3E-9031-DD26FF962448}"/>
          </ac:spMkLst>
        </pc:spChg>
        <pc:spChg chg="add del">
          <ac:chgData name="Kushba Begum" userId="81bb1acf-e4d3-4c07-9453-2c1ae8a1c5b8" providerId="ADAL" clId="{BAD35D96-6277-451A-98FA-37C004F996F5}" dt="2020-02-10T22:13:28.839" v="723" actId="26606"/>
          <ac:spMkLst>
            <pc:docMk/>
            <pc:sldMk cId="175936052" sldId="266"/>
            <ac:spMk id="53" creationId="{32BC26D8-82FB-445E-AA49-62A77D7C1EE0}"/>
          </ac:spMkLst>
        </pc:spChg>
        <pc:spChg chg="add del">
          <ac:chgData name="Kushba Begum" userId="81bb1acf-e4d3-4c07-9453-2c1ae8a1c5b8" providerId="ADAL" clId="{BAD35D96-6277-451A-98FA-37C004F996F5}" dt="2020-02-10T22:13:28.839" v="723" actId="26606"/>
          <ac:spMkLst>
            <pc:docMk/>
            <pc:sldMk cId="175936052" sldId="266"/>
            <ac:spMk id="54" creationId="{CB44330D-EA18-4254-AA95-EB49948539B8}"/>
          </ac:spMkLst>
        </pc:spChg>
        <pc:spChg chg="add del">
          <ac:chgData name="Kushba Begum" userId="81bb1acf-e4d3-4c07-9453-2c1ae8a1c5b8" providerId="ADAL" clId="{BAD35D96-6277-451A-98FA-37C004F996F5}" dt="2020-02-10T22:13:28.828" v="722" actId="26606"/>
          <ac:spMkLst>
            <pc:docMk/>
            <pc:sldMk cId="175936052" sldId="266"/>
            <ac:spMk id="59" creationId="{86FF76B9-219D-4469-AF87-0236D29032F1}"/>
          </ac:spMkLst>
        </pc:spChg>
        <pc:spChg chg="add del">
          <ac:chgData name="Kushba Begum" userId="81bb1acf-e4d3-4c07-9453-2c1ae8a1c5b8" providerId="ADAL" clId="{BAD35D96-6277-451A-98FA-37C004F996F5}" dt="2020-02-10T22:13:28.828" v="722" actId="26606"/>
          <ac:spMkLst>
            <pc:docMk/>
            <pc:sldMk cId="175936052" sldId="266"/>
            <ac:spMk id="65" creationId="{2E80C965-DB6D-4F81-9E9E-B027384D0BD6}"/>
          </ac:spMkLst>
        </pc:spChg>
        <pc:spChg chg="add del">
          <ac:chgData name="Kushba Begum" userId="81bb1acf-e4d3-4c07-9453-2c1ae8a1c5b8" providerId="ADAL" clId="{BAD35D96-6277-451A-98FA-37C004F996F5}" dt="2020-02-10T22:13:28.828" v="722" actId="26606"/>
          <ac:spMkLst>
            <pc:docMk/>
            <pc:sldMk cId="175936052" sldId="266"/>
            <ac:spMk id="67" creationId="{633C5E46-DAC5-4661-9C87-22B08E2A512F}"/>
          </ac:spMkLst>
        </pc:spChg>
        <pc:spChg chg="add">
          <ac:chgData name="Kushba Begum" userId="81bb1acf-e4d3-4c07-9453-2c1ae8a1c5b8" providerId="ADAL" clId="{BAD35D96-6277-451A-98FA-37C004F996F5}" dt="2020-02-10T22:13:28.839" v="723" actId="26606"/>
          <ac:spMkLst>
            <pc:docMk/>
            <pc:sldMk cId="175936052" sldId="266"/>
            <ac:spMk id="69" creationId="{32BC26D8-82FB-445E-AA49-62A77D7C1EE0}"/>
          </ac:spMkLst>
        </pc:spChg>
        <pc:spChg chg="add">
          <ac:chgData name="Kushba Begum" userId="81bb1acf-e4d3-4c07-9453-2c1ae8a1c5b8" providerId="ADAL" clId="{BAD35D96-6277-451A-98FA-37C004F996F5}" dt="2020-02-10T22:13:28.839" v="723" actId="26606"/>
          <ac:spMkLst>
            <pc:docMk/>
            <pc:sldMk cId="175936052" sldId="266"/>
            <ac:spMk id="70" creationId="{CB44330D-EA18-4254-AA95-EB49948539B8}"/>
          </ac:spMkLst>
        </pc:spChg>
        <pc:grpChg chg="add del">
          <ac:chgData name="Kushba Begum" userId="81bb1acf-e4d3-4c07-9453-2c1ae8a1c5b8" providerId="ADAL" clId="{BAD35D96-6277-451A-98FA-37C004F996F5}" dt="2020-02-10T22:12:54.520" v="718" actId="26606"/>
          <ac:grpSpMkLst>
            <pc:docMk/>
            <pc:sldMk cId="175936052" sldId="266"/>
            <ac:grpSpMk id="13" creationId="{14A68079-DE1F-4253-ADBC-1819EE120762}"/>
          </ac:grpSpMkLst>
        </pc:grpChg>
        <pc:grpChg chg="add del">
          <ac:chgData name="Kushba Begum" userId="81bb1acf-e4d3-4c07-9453-2c1ae8a1c5b8" providerId="ADAL" clId="{BAD35D96-6277-451A-98FA-37C004F996F5}" dt="2020-02-10T22:12:32.292" v="710" actId="26606"/>
          <ac:grpSpMkLst>
            <pc:docMk/>
            <pc:sldMk cId="175936052" sldId="266"/>
            <ac:grpSpMk id="39" creationId="{24413201-85BF-4680-A7D4-10CDBD03569C}"/>
          </ac:grpSpMkLst>
        </pc:grpChg>
        <pc:grpChg chg="add del">
          <ac:chgData name="Kushba Begum" userId="81bb1acf-e4d3-4c07-9453-2c1ae8a1c5b8" providerId="ADAL" clId="{BAD35D96-6277-451A-98FA-37C004F996F5}" dt="2020-02-10T22:13:28.828" v="722" actId="26606"/>
          <ac:grpSpMkLst>
            <pc:docMk/>
            <pc:sldMk cId="175936052" sldId="266"/>
            <ac:grpSpMk id="61" creationId="{DB88BD78-87E1-424D-B479-C37D8E41B12E}"/>
          </ac:grpSpMkLst>
        </pc:grpChg>
        <pc:picChg chg="add mod">
          <ac:chgData name="Kushba Begum" userId="81bb1acf-e4d3-4c07-9453-2c1ae8a1c5b8" providerId="ADAL" clId="{BAD35D96-6277-451A-98FA-37C004F996F5}" dt="2020-02-10T22:13:28.839" v="723" actId="26606"/>
          <ac:picMkLst>
            <pc:docMk/>
            <pc:sldMk cId="175936052" sldId="266"/>
            <ac:picMk id="2" creationId="{E18A71C1-CE78-4470-9BA2-F6C1F3C0A08E}"/>
          </ac:picMkLst>
        </pc:picChg>
        <pc:cxnChg chg="add del">
          <ac:chgData name="Kushba Begum" userId="81bb1acf-e4d3-4c07-9453-2c1ae8a1c5b8" providerId="ADAL" clId="{BAD35D96-6277-451A-98FA-37C004F996F5}" dt="2020-02-10T22:12:54.520" v="718" actId="26606"/>
          <ac:cxnSpMkLst>
            <pc:docMk/>
            <pc:sldMk cId="175936052" sldId="266"/>
            <ac:cxnSpMk id="11" creationId="{D1EF1E14-75A3-4DC6-BC65-D45BC22185FF}"/>
          </ac:cxnSpMkLst>
        </pc:cxnChg>
        <pc:cxnChg chg="add del">
          <ac:chgData name="Kushba Begum" userId="81bb1acf-e4d3-4c07-9453-2c1ae8a1c5b8" providerId="ADAL" clId="{BAD35D96-6277-451A-98FA-37C004F996F5}" dt="2020-02-10T22:12:54.520" v="718" actId="26606"/>
          <ac:cxnSpMkLst>
            <pc:docMk/>
            <pc:sldMk cId="175936052" sldId="266"/>
            <ac:cxnSpMk id="51" creationId="{2FF7197E-5B99-497E-81F4-BCD80DF6DB5A}"/>
          </ac:cxnSpMkLst>
        </pc:cxnChg>
      </pc:sldChg>
      <pc:sldChg chg="addSp delSp modSp add mod modTransition setBg addAnim delAnim modAnim">
        <pc:chgData name="Kushba Begum" userId="81bb1acf-e4d3-4c07-9453-2c1ae8a1c5b8" providerId="ADAL" clId="{BAD35D96-6277-451A-98FA-37C004F996F5}" dt="2020-03-01T11:40:07.208" v="4705" actId="20577"/>
        <pc:sldMkLst>
          <pc:docMk/>
          <pc:sldMk cId="2156653809" sldId="267"/>
        </pc:sldMkLst>
        <pc:spChg chg="mod">
          <ac:chgData name="Kushba Begum" userId="81bb1acf-e4d3-4c07-9453-2c1ae8a1c5b8" providerId="ADAL" clId="{BAD35D96-6277-451A-98FA-37C004F996F5}" dt="2020-03-01T11:19:07.763" v="4478" actId="1076"/>
          <ac:spMkLst>
            <pc:docMk/>
            <pc:sldMk cId="2156653809" sldId="267"/>
            <ac:spMk id="2" creationId="{E62BB856-8FDF-47A5-AE4C-837893B85FB7}"/>
          </ac:spMkLst>
        </pc:spChg>
        <pc:spChg chg="del mod">
          <ac:chgData name="Kushba Begum" userId="81bb1acf-e4d3-4c07-9453-2c1ae8a1c5b8" providerId="ADAL" clId="{BAD35D96-6277-451A-98FA-37C004F996F5}" dt="2020-03-01T11:15:59.617" v="4472" actId="478"/>
          <ac:spMkLst>
            <pc:docMk/>
            <pc:sldMk cId="2156653809" sldId="267"/>
            <ac:spMk id="3" creationId="{0E3B3293-8909-418B-AA8C-D49BC71BEF8D}"/>
          </ac:spMkLst>
        </pc:spChg>
        <pc:spChg chg="add del mod">
          <ac:chgData name="Kushba Begum" userId="81bb1acf-e4d3-4c07-9453-2c1ae8a1c5b8" providerId="ADAL" clId="{BAD35D96-6277-451A-98FA-37C004F996F5}" dt="2020-03-01T11:27:52.968" v="4525" actId="478"/>
          <ac:spMkLst>
            <pc:docMk/>
            <pc:sldMk cId="2156653809" sldId="267"/>
            <ac:spMk id="4" creationId="{D06CBED4-B385-4915-B8B4-B4DA7C57087F}"/>
          </ac:spMkLst>
        </pc:spChg>
        <pc:spChg chg="add del mod">
          <ac:chgData name="Kushba Begum" userId="81bb1acf-e4d3-4c07-9453-2c1ae8a1c5b8" providerId="ADAL" clId="{BAD35D96-6277-451A-98FA-37C004F996F5}" dt="2020-03-01T11:21:59.355" v="4498" actId="478"/>
          <ac:spMkLst>
            <pc:docMk/>
            <pc:sldMk cId="2156653809" sldId="267"/>
            <ac:spMk id="5" creationId="{C427451F-483C-45D4-8BD3-7F580DA95BB1}"/>
          </ac:spMkLst>
        </pc:spChg>
        <pc:spChg chg="add del mod">
          <ac:chgData name="Kushba Begum" userId="81bb1acf-e4d3-4c07-9453-2c1ae8a1c5b8" providerId="ADAL" clId="{BAD35D96-6277-451A-98FA-37C004F996F5}" dt="2020-03-01T11:27:17.270" v="4509" actId="767"/>
          <ac:spMkLst>
            <pc:docMk/>
            <pc:sldMk cId="2156653809" sldId="267"/>
            <ac:spMk id="6" creationId="{F88BC072-2951-4E5A-A0AF-E1AB8577A8D1}"/>
          </ac:spMkLst>
        </pc:spChg>
        <pc:spChg chg="add del mod">
          <ac:chgData name="Kushba Begum" userId="81bb1acf-e4d3-4c07-9453-2c1ae8a1c5b8" providerId="ADAL" clId="{BAD35D96-6277-451A-98FA-37C004F996F5}" dt="2020-03-01T11:27:47.671" v="4523" actId="767"/>
          <ac:spMkLst>
            <pc:docMk/>
            <pc:sldMk cId="2156653809" sldId="267"/>
            <ac:spMk id="7" creationId="{0FEFB429-66CD-48E3-813A-FCF03E1C7A40}"/>
          </ac:spMkLst>
        </pc:spChg>
        <pc:spChg chg="add">
          <ac:chgData name="Kushba Begum" userId="81bb1acf-e4d3-4c07-9453-2c1ae8a1c5b8" providerId="ADAL" clId="{BAD35D96-6277-451A-98FA-37C004F996F5}" dt="2020-02-10T22:38:14.619" v="1667" actId="26606"/>
          <ac:spMkLst>
            <pc:docMk/>
            <pc:sldMk cId="2156653809" sldId="267"/>
            <ac:spMk id="8" creationId="{4351DFE5-F63D-4BE0-BDA9-E3EB88F01AA5}"/>
          </ac:spMkLst>
        </pc:spChg>
        <pc:spChg chg="add del mod">
          <ac:chgData name="Kushba Begum" userId="81bb1acf-e4d3-4c07-9453-2c1ae8a1c5b8" providerId="ADAL" clId="{BAD35D96-6277-451A-98FA-37C004F996F5}" dt="2020-03-01T11:28:51.029" v="4541"/>
          <ac:spMkLst>
            <pc:docMk/>
            <pc:sldMk cId="2156653809" sldId="267"/>
            <ac:spMk id="9" creationId="{C6C704DC-3249-4D73-B862-63EE5BB60745}"/>
          </ac:spMkLst>
        </pc:spChg>
        <pc:spChg chg="add mod">
          <ac:chgData name="Kushba Begum" userId="81bb1acf-e4d3-4c07-9453-2c1ae8a1c5b8" providerId="ADAL" clId="{BAD35D96-6277-451A-98FA-37C004F996F5}" dt="2020-03-01T11:35:29.471" v="4698" actId="1076"/>
          <ac:spMkLst>
            <pc:docMk/>
            <pc:sldMk cId="2156653809" sldId="267"/>
            <ac:spMk id="11" creationId="{75F1605B-A63B-4556-9963-2934A16C9D24}"/>
          </ac:spMkLst>
        </pc:spChg>
        <pc:spChg chg="add mod">
          <ac:chgData name="Kushba Begum" userId="81bb1acf-e4d3-4c07-9453-2c1ae8a1c5b8" providerId="ADAL" clId="{BAD35D96-6277-451A-98FA-37C004F996F5}" dt="2020-03-01T11:33:19.418" v="4611" actId="1076"/>
          <ac:spMkLst>
            <pc:docMk/>
            <pc:sldMk cId="2156653809" sldId="267"/>
            <ac:spMk id="12" creationId="{1EE4FCC4-B101-4412-88E8-CC97ADEA7D63}"/>
          </ac:spMkLst>
        </pc:spChg>
        <pc:spChg chg="add mod">
          <ac:chgData name="Kushba Begum" userId="81bb1acf-e4d3-4c07-9453-2c1ae8a1c5b8" providerId="ADAL" clId="{BAD35D96-6277-451A-98FA-37C004F996F5}" dt="2020-03-01T11:33:08.107" v="4608" actId="20577"/>
          <ac:spMkLst>
            <pc:docMk/>
            <pc:sldMk cId="2156653809" sldId="267"/>
            <ac:spMk id="13" creationId="{DA9A3B39-06DF-4FDE-916A-1D2953DDC79F}"/>
          </ac:spMkLst>
        </pc:spChg>
        <pc:spChg chg="add mod">
          <ac:chgData name="Kushba Begum" userId="81bb1acf-e4d3-4c07-9453-2c1ae8a1c5b8" providerId="ADAL" clId="{BAD35D96-6277-451A-98FA-37C004F996F5}" dt="2020-03-01T11:35:36.207" v="4699" actId="1076"/>
          <ac:spMkLst>
            <pc:docMk/>
            <pc:sldMk cId="2156653809" sldId="267"/>
            <ac:spMk id="14" creationId="{9DD4807B-4129-42E9-93C2-A6D0AADC559E}"/>
          </ac:spMkLst>
        </pc:spChg>
        <pc:spChg chg="add mod">
          <ac:chgData name="Kushba Begum" userId="81bb1acf-e4d3-4c07-9453-2c1ae8a1c5b8" providerId="ADAL" clId="{BAD35D96-6277-451A-98FA-37C004F996F5}" dt="2020-03-01T11:35:38.970" v="4700" actId="1076"/>
          <ac:spMkLst>
            <pc:docMk/>
            <pc:sldMk cId="2156653809" sldId="267"/>
            <ac:spMk id="15" creationId="{F70A8958-FD19-4E8F-B256-1DA39AF42B23}"/>
          </ac:spMkLst>
        </pc:spChg>
        <pc:spChg chg="add mod">
          <ac:chgData name="Kushba Begum" userId="81bb1acf-e4d3-4c07-9453-2c1ae8a1c5b8" providerId="ADAL" clId="{BAD35D96-6277-451A-98FA-37C004F996F5}" dt="2020-03-01T11:40:07.208" v="4705" actId="20577"/>
          <ac:spMkLst>
            <pc:docMk/>
            <pc:sldMk cId="2156653809" sldId="267"/>
            <ac:spMk id="16" creationId="{4D147079-3F88-4B02-816F-BC4B89B6933C}"/>
          </ac:spMkLst>
        </pc:spChg>
        <pc:picChg chg="add">
          <ac:chgData name="Kushba Begum" userId="81bb1acf-e4d3-4c07-9453-2c1ae8a1c5b8" providerId="ADAL" clId="{BAD35D96-6277-451A-98FA-37C004F996F5}" dt="2020-02-10T22:38:14.619" v="1667" actId="26606"/>
          <ac:picMkLst>
            <pc:docMk/>
            <pc:sldMk cId="2156653809" sldId="267"/>
            <ac:picMk id="10" creationId="{3AA16612-ACD2-4A16-8F2B-4514FD6BF28F}"/>
          </ac:picMkLst>
        </pc:picChg>
      </pc:sldChg>
      <pc:sldChg chg="addSp delSp modSp add del mod">
        <pc:chgData name="Kushba Begum" userId="81bb1acf-e4d3-4c07-9453-2c1ae8a1c5b8" providerId="ADAL" clId="{BAD35D96-6277-451A-98FA-37C004F996F5}" dt="2020-02-10T22:22:01.878" v="740"/>
        <pc:sldMkLst>
          <pc:docMk/>
          <pc:sldMk cId="2397497005" sldId="267"/>
        </pc:sldMkLst>
        <pc:spChg chg="add del mod">
          <ac:chgData name="Kushba Begum" userId="81bb1acf-e4d3-4c07-9453-2c1ae8a1c5b8" providerId="ADAL" clId="{BAD35D96-6277-451A-98FA-37C004F996F5}" dt="2020-02-10T22:21:59.494" v="739" actId="767"/>
          <ac:spMkLst>
            <pc:docMk/>
            <pc:sldMk cId="2397497005" sldId="267"/>
            <ac:spMk id="2" creationId="{10A54F6D-6AED-4EB4-BB38-4993000AAEC9}"/>
          </ac:spMkLst>
        </pc:spChg>
      </pc:sldChg>
      <pc:sldChg chg="addSp delSp modSp add mod modTransition setBg">
        <pc:chgData name="Kushba Begum" userId="81bb1acf-e4d3-4c07-9453-2c1ae8a1c5b8" providerId="ADAL" clId="{BAD35D96-6277-451A-98FA-37C004F996F5}" dt="2020-02-11T00:06:20.025" v="1931"/>
        <pc:sldMkLst>
          <pc:docMk/>
          <pc:sldMk cId="1993836387" sldId="268"/>
        </pc:sldMkLst>
        <pc:spChg chg="del mod">
          <ac:chgData name="Kushba Begum" userId="81bb1acf-e4d3-4c07-9453-2c1ae8a1c5b8" providerId="ADAL" clId="{BAD35D96-6277-451A-98FA-37C004F996F5}" dt="2020-02-10T22:47:26.853" v="1880" actId="478"/>
          <ac:spMkLst>
            <pc:docMk/>
            <pc:sldMk cId="1993836387" sldId="268"/>
            <ac:spMk id="2" creationId="{C1204A7B-7C75-45ED-BC2B-DE8004C1D509}"/>
          </ac:spMkLst>
        </pc:spChg>
        <pc:spChg chg="add del mod">
          <ac:chgData name="Kushba Begum" userId="81bb1acf-e4d3-4c07-9453-2c1ae8a1c5b8" providerId="ADAL" clId="{BAD35D96-6277-451A-98FA-37C004F996F5}" dt="2020-02-10T22:47:53.845" v="1883" actId="26606"/>
          <ac:spMkLst>
            <pc:docMk/>
            <pc:sldMk cId="1993836387" sldId="268"/>
            <ac:spMk id="3" creationId="{E323D64E-87F5-45C1-9FB4-A28E78335A9A}"/>
          </ac:spMkLst>
        </pc:spChg>
        <pc:spChg chg="add del">
          <ac:chgData name="Kushba Begum" userId="81bb1acf-e4d3-4c07-9453-2c1ae8a1c5b8" providerId="ADAL" clId="{BAD35D96-6277-451A-98FA-37C004F996F5}" dt="2020-02-10T22:47:53.812" v="1882" actId="26606"/>
          <ac:spMkLst>
            <pc:docMk/>
            <pc:sldMk cId="1993836387" sldId="268"/>
            <ac:spMk id="10" creationId="{46C2E80F-49A6-4372-B103-219D417A55ED}"/>
          </ac:spMkLst>
        </pc:spChg>
        <pc:graphicFrameChg chg="add del">
          <ac:chgData name="Kushba Begum" userId="81bb1acf-e4d3-4c07-9453-2c1ae8a1c5b8" providerId="ADAL" clId="{BAD35D96-6277-451A-98FA-37C004F996F5}" dt="2020-02-10T22:47:53.812" v="1882" actId="26606"/>
          <ac:graphicFrameMkLst>
            <pc:docMk/>
            <pc:sldMk cId="1993836387" sldId="268"/>
            <ac:graphicFrameMk id="5" creationId="{29B1FFF7-ED82-46E6-96E7-311F73F0CD48}"/>
          </ac:graphicFrameMkLst>
        </pc:graphicFrameChg>
        <pc:graphicFrameChg chg="add">
          <ac:chgData name="Kushba Begum" userId="81bb1acf-e4d3-4c07-9453-2c1ae8a1c5b8" providerId="ADAL" clId="{BAD35D96-6277-451A-98FA-37C004F996F5}" dt="2020-02-10T22:47:53.845" v="1883" actId="26606"/>
          <ac:graphicFrameMkLst>
            <pc:docMk/>
            <pc:sldMk cId="1993836387" sldId="268"/>
            <ac:graphicFrameMk id="12" creationId="{9E18FD6E-014C-4F02-986F-357A01D1FF62}"/>
          </ac:graphicFrameMkLst>
        </pc:graphicFrameChg>
      </pc:sldChg>
      <pc:sldChg chg="addSp delSp modSp add mod setBg setClrOvrMap">
        <pc:chgData name="Kushba Begum" userId="81bb1acf-e4d3-4c07-9453-2c1ae8a1c5b8" providerId="ADAL" clId="{BAD35D96-6277-451A-98FA-37C004F996F5}" dt="2020-02-28T13:08:47.220" v="4245" actId="20577"/>
        <pc:sldMkLst>
          <pc:docMk/>
          <pc:sldMk cId="1252509597" sldId="269"/>
        </pc:sldMkLst>
        <pc:spChg chg="del mod">
          <ac:chgData name="Kushba Begum" userId="81bb1acf-e4d3-4c07-9453-2c1ae8a1c5b8" providerId="ADAL" clId="{BAD35D96-6277-451A-98FA-37C004F996F5}" dt="2020-02-25T23:52:55.233" v="2772" actId="478"/>
          <ac:spMkLst>
            <pc:docMk/>
            <pc:sldMk cId="1252509597" sldId="269"/>
            <ac:spMk id="2" creationId="{6D1A58DA-8DC4-42FA-AFBA-4660C03A19F5}"/>
          </ac:spMkLst>
        </pc:spChg>
        <pc:spChg chg="del mod">
          <ac:chgData name="Kushba Begum" userId="81bb1acf-e4d3-4c07-9453-2c1ae8a1c5b8" providerId="ADAL" clId="{BAD35D96-6277-451A-98FA-37C004F996F5}" dt="2020-02-26T00:00:16.396" v="2812" actId="26606"/>
          <ac:spMkLst>
            <pc:docMk/>
            <pc:sldMk cId="1252509597" sldId="269"/>
            <ac:spMk id="3" creationId="{2DB9C700-494C-4E35-B877-5EBFD299B87F}"/>
          </ac:spMkLst>
        </pc:spChg>
        <pc:spChg chg="add">
          <ac:chgData name="Kushba Begum" userId="81bb1acf-e4d3-4c07-9453-2c1ae8a1c5b8" providerId="ADAL" clId="{BAD35D96-6277-451A-98FA-37C004F996F5}" dt="2020-02-26T00:05:15.151" v="2859" actId="26606"/>
          <ac:spMkLst>
            <pc:docMk/>
            <pc:sldMk cId="1252509597" sldId="269"/>
            <ac:spMk id="10" creationId="{56E9B3E6-E277-4D68-BA48-9CB43FFBD6E2}"/>
          </ac:spMkLst>
        </pc:spChg>
        <pc:spChg chg="add">
          <ac:chgData name="Kushba Begum" userId="81bb1acf-e4d3-4c07-9453-2c1ae8a1c5b8" providerId="ADAL" clId="{BAD35D96-6277-451A-98FA-37C004F996F5}" dt="2020-02-26T00:05:15.151" v="2859" actId="26606"/>
          <ac:spMkLst>
            <pc:docMk/>
            <pc:sldMk cId="1252509597" sldId="269"/>
            <ac:spMk id="17" creationId="{D5B0017B-2ECA-49AF-B397-DC140825DF8D}"/>
          </ac:spMkLst>
        </pc:spChg>
        <pc:grpChg chg="add">
          <ac:chgData name="Kushba Begum" userId="81bb1acf-e4d3-4c07-9453-2c1ae8a1c5b8" providerId="ADAL" clId="{BAD35D96-6277-451A-98FA-37C004F996F5}" dt="2020-02-26T00:05:15.151" v="2859" actId="26606"/>
          <ac:grpSpMkLst>
            <pc:docMk/>
            <pc:sldMk cId="1252509597" sldId="269"/>
            <ac:grpSpMk id="12" creationId="{AE1C45F0-260A-458C-96ED-C1F6D2151219}"/>
          </ac:grpSpMkLst>
        </pc:grpChg>
        <pc:graphicFrameChg chg="add mod modGraphic">
          <ac:chgData name="Kushba Begum" userId="81bb1acf-e4d3-4c07-9453-2c1ae8a1c5b8" providerId="ADAL" clId="{BAD35D96-6277-451A-98FA-37C004F996F5}" dt="2020-02-28T13:08:47.220" v="4245" actId="20577"/>
          <ac:graphicFrameMkLst>
            <pc:docMk/>
            <pc:sldMk cId="1252509597" sldId="269"/>
            <ac:graphicFrameMk id="5" creationId="{15690E6A-7E09-4B88-99B6-B651782FD111}"/>
          </ac:graphicFrameMkLst>
        </pc:graphicFrameChg>
        <pc:cxnChg chg="add">
          <ac:chgData name="Kushba Begum" userId="81bb1acf-e4d3-4c07-9453-2c1ae8a1c5b8" providerId="ADAL" clId="{BAD35D96-6277-451A-98FA-37C004F996F5}" dt="2020-02-26T00:05:15.151" v="2859" actId="26606"/>
          <ac:cxnSpMkLst>
            <pc:docMk/>
            <pc:sldMk cId="1252509597" sldId="269"/>
            <ac:cxnSpMk id="19" creationId="{6CF1BAF6-AD41-4082-B212-8A1F9A2E8779}"/>
          </ac:cxnSpMkLst>
        </pc:cxnChg>
      </pc:sldChg>
      <pc:sldChg chg="addSp delSp modSp add mod setBg setClrOvrMap">
        <pc:chgData name="Kushba Begum" userId="81bb1acf-e4d3-4c07-9453-2c1ae8a1c5b8" providerId="ADAL" clId="{BAD35D96-6277-451A-98FA-37C004F996F5}" dt="2020-02-28T13:09:01.581" v="4261" actId="20577"/>
        <pc:sldMkLst>
          <pc:docMk/>
          <pc:sldMk cId="1510202122" sldId="270"/>
        </pc:sldMkLst>
        <pc:spChg chg="del mod">
          <ac:chgData name="Kushba Begum" userId="81bb1acf-e4d3-4c07-9453-2c1ae8a1c5b8" providerId="ADAL" clId="{BAD35D96-6277-451A-98FA-37C004F996F5}" dt="2020-02-25T23:53:47.155" v="2776" actId="478"/>
          <ac:spMkLst>
            <pc:docMk/>
            <pc:sldMk cId="1510202122" sldId="270"/>
            <ac:spMk id="2" creationId="{88ECBE80-2DE4-4C71-9B9A-332BAF9B03B3}"/>
          </ac:spMkLst>
        </pc:spChg>
        <pc:spChg chg="add del mod">
          <ac:chgData name="Kushba Begum" userId="81bb1acf-e4d3-4c07-9453-2c1ae8a1c5b8" providerId="ADAL" clId="{BAD35D96-6277-451A-98FA-37C004F996F5}" dt="2020-02-26T00:02:08.203" v="2832" actId="26606"/>
          <ac:spMkLst>
            <pc:docMk/>
            <pc:sldMk cId="1510202122" sldId="270"/>
            <ac:spMk id="3" creationId="{E42B9168-1F51-415E-B337-AE3AA0463C05}"/>
          </ac:spMkLst>
        </pc:spChg>
        <pc:spChg chg="add del">
          <ac:chgData name="Kushba Begum" userId="81bb1acf-e4d3-4c07-9453-2c1ae8a1c5b8" providerId="ADAL" clId="{BAD35D96-6277-451A-98FA-37C004F996F5}" dt="2020-02-26T00:01:37.714" v="2823" actId="26606"/>
          <ac:spMkLst>
            <pc:docMk/>
            <pc:sldMk cId="1510202122" sldId="270"/>
            <ac:spMk id="7" creationId="{E42B9168-1F51-415E-B337-AE3AA0463C05}"/>
          </ac:spMkLst>
        </pc:spChg>
        <pc:spChg chg="add del">
          <ac:chgData name="Kushba Begum" userId="81bb1acf-e4d3-4c07-9453-2c1ae8a1c5b8" providerId="ADAL" clId="{BAD35D96-6277-451A-98FA-37C004F996F5}" dt="2020-02-26T00:01:37.714" v="2823" actId="26606"/>
          <ac:spMkLst>
            <pc:docMk/>
            <pc:sldMk cId="1510202122" sldId="270"/>
            <ac:spMk id="8" creationId="{DBF61EA3-B236-439E-9C0B-340980D56BEE}"/>
          </ac:spMkLst>
        </pc:spChg>
        <pc:spChg chg="add del">
          <ac:chgData name="Kushba Begum" userId="81bb1acf-e4d3-4c07-9453-2c1ae8a1c5b8" providerId="ADAL" clId="{BAD35D96-6277-451A-98FA-37C004F996F5}" dt="2020-02-26T00:01:37.714" v="2823" actId="26606"/>
          <ac:spMkLst>
            <pc:docMk/>
            <pc:sldMk cId="1510202122" sldId="270"/>
            <ac:spMk id="14" creationId="{E659831F-0D9A-4C63-9EBB-8435B85A440F}"/>
          </ac:spMkLst>
        </pc:spChg>
        <pc:spChg chg="add del">
          <ac:chgData name="Kushba Begum" userId="81bb1acf-e4d3-4c07-9453-2c1ae8a1c5b8" providerId="ADAL" clId="{BAD35D96-6277-451A-98FA-37C004F996F5}" dt="2020-02-26T00:01:49.561" v="2827" actId="26606"/>
          <ac:spMkLst>
            <pc:docMk/>
            <pc:sldMk cId="1510202122" sldId="270"/>
            <ac:spMk id="20" creationId="{3B854194-185D-494D-905C-7C7CB2E30F6E}"/>
          </ac:spMkLst>
        </pc:spChg>
        <pc:spChg chg="add del">
          <ac:chgData name="Kushba Begum" userId="81bb1acf-e4d3-4c07-9453-2c1ae8a1c5b8" providerId="ADAL" clId="{BAD35D96-6277-451A-98FA-37C004F996F5}" dt="2020-02-26T00:01:49.561" v="2827" actId="26606"/>
          <ac:spMkLst>
            <pc:docMk/>
            <pc:sldMk cId="1510202122" sldId="270"/>
            <ac:spMk id="21" creationId="{B4F5FA0D-0104-4987-8241-EFF7C85B88DE}"/>
          </ac:spMkLst>
        </pc:spChg>
        <pc:spChg chg="add del">
          <ac:chgData name="Kushba Begum" userId="81bb1acf-e4d3-4c07-9453-2c1ae8a1c5b8" providerId="ADAL" clId="{BAD35D96-6277-451A-98FA-37C004F996F5}" dt="2020-02-26T00:01:49.561" v="2827" actId="26606"/>
          <ac:spMkLst>
            <pc:docMk/>
            <pc:sldMk cId="1510202122" sldId="270"/>
            <ac:spMk id="22" creationId="{E42B9168-1F51-415E-B337-AE3AA0463C05}"/>
          </ac:spMkLst>
        </pc:spChg>
        <pc:spChg chg="add del">
          <ac:chgData name="Kushba Begum" userId="81bb1acf-e4d3-4c07-9453-2c1ae8a1c5b8" providerId="ADAL" clId="{BAD35D96-6277-451A-98FA-37C004F996F5}" dt="2020-02-26T00:02:00.661" v="2829" actId="26606"/>
          <ac:spMkLst>
            <pc:docMk/>
            <pc:sldMk cId="1510202122" sldId="270"/>
            <ac:spMk id="24" creationId="{EA67B5B4-3A24-436E-B663-1B2EBFF8A0CD}"/>
          </ac:spMkLst>
        </pc:spChg>
        <pc:spChg chg="add del">
          <ac:chgData name="Kushba Begum" userId="81bb1acf-e4d3-4c07-9453-2c1ae8a1c5b8" providerId="ADAL" clId="{BAD35D96-6277-451A-98FA-37C004F996F5}" dt="2020-02-26T00:02:00.661" v="2829" actId="26606"/>
          <ac:spMkLst>
            <pc:docMk/>
            <pc:sldMk cId="1510202122" sldId="270"/>
            <ac:spMk id="25" creationId="{987FDF89-C993-41F4-A1B8-DBAFF16008A9}"/>
          </ac:spMkLst>
        </pc:spChg>
        <pc:spChg chg="add del">
          <ac:chgData name="Kushba Begum" userId="81bb1acf-e4d3-4c07-9453-2c1ae8a1c5b8" providerId="ADAL" clId="{BAD35D96-6277-451A-98FA-37C004F996F5}" dt="2020-02-26T00:02:00.661" v="2829" actId="26606"/>
          <ac:spMkLst>
            <pc:docMk/>
            <pc:sldMk cId="1510202122" sldId="270"/>
            <ac:spMk id="26" creationId="{9FA64B84-CE2D-4179-B018-A71AC174C71C}"/>
          </ac:spMkLst>
        </pc:spChg>
        <pc:spChg chg="add del">
          <ac:chgData name="Kushba Begum" userId="81bb1acf-e4d3-4c07-9453-2c1ae8a1c5b8" providerId="ADAL" clId="{BAD35D96-6277-451A-98FA-37C004F996F5}" dt="2020-02-26T00:02:00.661" v="2829" actId="26606"/>
          <ac:spMkLst>
            <pc:docMk/>
            <pc:sldMk cId="1510202122" sldId="270"/>
            <ac:spMk id="27" creationId="{4795A2E2-224B-4FA0-B323-9E61AD30697F}"/>
          </ac:spMkLst>
        </pc:spChg>
        <pc:spChg chg="add del">
          <ac:chgData name="Kushba Begum" userId="81bb1acf-e4d3-4c07-9453-2c1ae8a1c5b8" providerId="ADAL" clId="{BAD35D96-6277-451A-98FA-37C004F996F5}" dt="2020-02-26T00:02:00.661" v="2829" actId="26606"/>
          <ac:spMkLst>
            <pc:docMk/>
            <pc:sldMk cId="1510202122" sldId="270"/>
            <ac:spMk id="28" creationId="{E42B9168-1F51-415E-B337-AE3AA0463C05}"/>
          </ac:spMkLst>
        </pc:spChg>
        <pc:spChg chg="add del">
          <ac:chgData name="Kushba Begum" userId="81bb1acf-e4d3-4c07-9453-2c1ae8a1c5b8" providerId="ADAL" clId="{BAD35D96-6277-451A-98FA-37C004F996F5}" dt="2020-02-26T00:02:08.188" v="2831" actId="26606"/>
          <ac:spMkLst>
            <pc:docMk/>
            <pc:sldMk cId="1510202122" sldId="270"/>
            <ac:spMk id="30" creationId="{A7D12192-08EC-4B50-8DE1-D803FABF4350}"/>
          </ac:spMkLst>
        </pc:spChg>
        <pc:spChg chg="add del">
          <ac:chgData name="Kushba Begum" userId="81bb1acf-e4d3-4c07-9453-2c1ae8a1c5b8" providerId="ADAL" clId="{BAD35D96-6277-451A-98FA-37C004F996F5}" dt="2020-02-26T00:02:08.188" v="2831" actId="26606"/>
          <ac:spMkLst>
            <pc:docMk/>
            <pc:sldMk cId="1510202122" sldId="270"/>
            <ac:spMk id="31" creationId="{5C9F0EA0-386F-444B-80FE-60274499D6C1}"/>
          </ac:spMkLst>
        </pc:spChg>
        <pc:spChg chg="add del">
          <ac:chgData name="Kushba Begum" userId="81bb1acf-e4d3-4c07-9453-2c1ae8a1c5b8" providerId="ADAL" clId="{BAD35D96-6277-451A-98FA-37C004F996F5}" dt="2020-02-26T00:02:08.188" v="2831" actId="26606"/>
          <ac:spMkLst>
            <pc:docMk/>
            <pc:sldMk cId="1510202122" sldId="270"/>
            <ac:spMk id="33" creationId="{5AB5C45D-C7A1-415B-948E-994325EF7D14}"/>
          </ac:spMkLst>
        </pc:spChg>
        <pc:spChg chg="add del">
          <ac:chgData name="Kushba Begum" userId="81bb1acf-e4d3-4c07-9453-2c1ae8a1c5b8" providerId="ADAL" clId="{BAD35D96-6277-451A-98FA-37C004F996F5}" dt="2020-02-26T00:02:08.188" v="2831" actId="26606"/>
          <ac:spMkLst>
            <pc:docMk/>
            <pc:sldMk cId="1510202122" sldId="270"/>
            <ac:spMk id="34" creationId="{E42B9168-1F51-415E-B337-AE3AA0463C05}"/>
          </ac:spMkLst>
        </pc:spChg>
        <pc:spChg chg="add del">
          <ac:chgData name="Kushba Begum" userId="81bb1acf-e4d3-4c07-9453-2c1ae8a1c5b8" providerId="ADAL" clId="{BAD35D96-6277-451A-98FA-37C004F996F5}" dt="2020-02-26T00:02:08.188" v="2831" actId="26606"/>
          <ac:spMkLst>
            <pc:docMk/>
            <pc:sldMk cId="1510202122" sldId="270"/>
            <ac:spMk id="35" creationId="{9859105F-583F-490C-A164-DF9AC9999461}"/>
          </ac:spMkLst>
        </pc:spChg>
        <pc:spChg chg="add del">
          <ac:chgData name="Kushba Begum" userId="81bb1acf-e4d3-4c07-9453-2c1ae8a1c5b8" providerId="ADAL" clId="{BAD35D96-6277-451A-98FA-37C004F996F5}" dt="2020-02-26T00:03:19.832" v="2843" actId="26606"/>
          <ac:spMkLst>
            <pc:docMk/>
            <pc:sldMk cId="1510202122" sldId="270"/>
            <ac:spMk id="37" creationId="{D55CD764-972B-4CA5-A885-53E55C63E174}"/>
          </ac:spMkLst>
        </pc:spChg>
        <pc:spChg chg="add del">
          <ac:chgData name="Kushba Begum" userId="81bb1acf-e4d3-4c07-9453-2c1ae8a1c5b8" providerId="ADAL" clId="{BAD35D96-6277-451A-98FA-37C004F996F5}" dt="2020-02-26T00:03:19.832" v="2843" actId="26606"/>
          <ac:spMkLst>
            <pc:docMk/>
            <pc:sldMk cId="1510202122" sldId="270"/>
            <ac:spMk id="38" creationId="{95156D82-5315-4F7E-9097-C829D9135C78}"/>
          </ac:spMkLst>
        </pc:spChg>
        <pc:spChg chg="add mod">
          <ac:chgData name="Kushba Begum" userId="81bb1acf-e4d3-4c07-9453-2c1ae8a1c5b8" providerId="ADAL" clId="{BAD35D96-6277-451A-98FA-37C004F996F5}" dt="2020-02-28T13:09:01.581" v="4261" actId="20577"/>
          <ac:spMkLst>
            <pc:docMk/>
            <pc:sldMk cId="1510202122" sldId="270"/>
            <ac:spMk id="55" creationId="{E42B9168-1F51-415E-B337-AE3AA0463C05}"/>
          </ac:spMkLst>
        </pc:spChg>
        <pc:spChg chg="add del">
          <ac:chgData name="Kushba Begum" userId="81bb1acf-e4d3-4c07-9453-2c1ae8a1c5b8" providerId="ADAL" clId="{BAD35D96-6277-451A-98FA-37C004F996F5}" dt="2020-02-26T00:03:19.832" v="2843" actId="26606"/>
          <ac:spMkLst>
            <pc:docMk/>
            <pc:sldMk cId="1510202122" sldId="270"/>
            <ac:spMk id="56" creationId="{E3E51905-F374-4E1A-97CF-B741584B74D5}"/>
          </ac:spMkLst>
        </pc:spChg>
        <pc:spChg chg="add">
          <ac:chgData name="Kushba Begum" userId="81bb1acf-e4d3-4c07-9453-2c1ae8a1c5b8" providerId="ADAL" clId="{BAD35D96-6277-451A-98FA-37C004F996F5}" dt="2020-02-26T00:03:19.832" v="2843" actId="26606"/>
          <ac:spMkLst>
            <pc:docMk/>
            <pc:sldMk cId="1510202122" sldId="270"/>
            <ac:spMk id="61" creationId="{F837543A-6020-4505-A233-C9DB4BF74011}"/>
          </ac:spMkLst>
        </pc:spChg>
        <pc:spChg chg="add">
          <ac:chgData name="Kushba Begum" userId="81bb1acf-e4d3-4c07-9453-2c1ae8a1c5b8" providerId="ADAL" clId="{BAD35D96-6277-451A-98FA-37C004F996F5}" dt="2020-02-26T00:03:19.832" v="2843" actId="26606"/>
          <ac:spMkLst>
            <pc:docMk/>
            <pc:sldMk cId="1510202122" sldId="270"/>
            <ac:spMk id="63" creationId="{35B16301-FB18-48BA-A6DD-C37CAF6F9A18}"/>
          </ac:spMkLst>
        </pc:spChg>
        <pc:spChg chg="add">
          <ac:chgData name="Kushba Begum" userId="81bb1acf-e4d3-4c07-9453-2c1ae8a1c5b8" providerId="ADAL" clId="{BAD35D96-6277-451A-98FA-37C004F996F5}" dt="2020-02-26T00:03:19.832" v="2843" actId="26606"/>
          <ac:spMkLst>
            <pc:docMk/>
            <pc:sldMk cId="1510202122" sldId="270"/>
            <ac:spMk id="65" creationId="{C3C0D90E-074A-4F52-9B11-B52BEF4BCBE5}"/>
          </ac:spMkLst>
        </pc:spChg>
        <pc:spChg chg="add">
          <ac:chgData name="Kushba Begum" userId="81bb1acf-e4d3-4c07-9453-2c1ae8a1c5b8" providerId="ADAL" clId="{BAD35D96-6277-451A-98FA-37C004F996F5}" dt="2020-02-26T00:03:19.832" v="2843" actId="26606"/>
          <ac:spMkLst>
            <pc:docMk/>
            <pc:sldMk cId="1510202122" sldId="270"/>
            <ac:spMk id="67" creationId="{CABBD4C1-E6F8-46F6-8152-A8A97490BF4D}"/>
          </ac:spMkLst>
        </pc:spChg>
        <pc:spChg chg="add">
          <ac:chgData name="Kushba Begum" userId="81bb1acf-e4d3-4c07-9453-2c1ae8a1c5b8" providerId="ADAL" clId="{BAD35D96-6277-451A-98FA-37C004F996F5}" dt="2020-02-26T00:03:19.832" v="2843" actId="26606"/>
          <ac:spMkLst>
            <pc:docMk/>
            <pc:sldMk cId="1510202122" sldId="270"/>
            <ac:spMk id="69" creationId="{83BA5EF5-1FE9-4BF9-83BB-269BCDDF6156}"/>
          </ac:spMkLst>
        </pc:spChg>
        <pc:spChg chg="add">
          <ac:chgData name="Kushba Begum" userId="81bb1acf-e4d3-4c07-9453-2c1ae8a1c5b8" providerId="ADAL" clId="{BAD35D96-6277-451A-98FA-37C004F996F5}" dt="2020-02-26T00:03:19.832" v="2843" actId="26606"/>
          <ac:spMkLst>
            <pc:docMk/>
            <pc:sldMk cId="1510202122" sldId="270"/>
            <ac:spMk id="73" creationId="{88853921-7BC9-4BDE-ACAB-133C683C82D6}"/>
          </ac:spMkLst>
        </pc:spChg>
        <pc:spChg chg="add">
          <ac:chgData name="Kushba Begum" userId="81bb1acf-e4d3-4c07-9453-2c1ae8a1c5b8" providerId="ADAL" clId="{BAD35D96-6277-451A-98FA-37C004F996F5}" dt="2020-02-26T00:03:19.832" v="2843" actId="26606"/>
          <ac:spMkLst>
            <pc:docMk/>
            <pc:sldMk cId="1510202122" sldId="270"/>
            <ac:spMk id="75" creationId="{09192968-3AE7-4470-A61C-97294BB92731}"/>
          </ac:spMkLst>
        </pc:spChg>
        <pc:spChg chg="add">
          <ac:chgData name="Kushba Begum" userId="81bb1acf-e4d3-4c07-9453-2c1ae8a1c5b8" providerId="ADAL" clId="{BAD35D96-6277-451A-98FA-37C004F996F5}" dt="2020-02-26T00:03:19.832" v="2843" actId="26606"/>
          <ac:spMkLst>
            <pc:docMk/>
            <pc:sldMk cId="1510202122" sldId="270"/>
            <ac:spMk id="77" creationId="{3AB72E55-43E4-4356-BFE8-E2102CB0B505}"/>
          </ac:spMkLst>
        </pc:spChg>
        <pc:grpChg chg="add del">
          <ac:chgData name="Kushba Begum" userId="81bb1acf-e4d3-4c07-9453-2c1ae8a1c5b8" providerId="ADAL" clId="{BAD35D96-6277-451A-98FA-37C004F996F5}" dt="2020-02-26T00:01:37.714" v="2823" actId="26606"/>
          <ac:grpSpMkLst>
            <pc:docMk/>
            <pc:sldMk cId="1510202122" sldId="270"/>
            <ac:grpSpMk id="10" creationId="{28FAF094-D087-493F-8DF9-A486C2D6BBAA}"/>
          </ac:grpSpMkLst>
        </pc:grpChg>
        <pc:grpChg chg="add del">
          <ac:chgData name="Kushba Begum" userId="81bb1acf-e4d3-4c07-9453-2c1ae8a1c5b8" providerId="ADAL" clId="{BAD35D96-6277-451A-98FA-37C004F996F5}" dt="2020-02-26T00:03:19.832" v="2843" actId="26606"/>
          <ac:grpSpMkLst>
            <pc:docMk/>
            <pc:sldMk cId="1510202122" sldId="270"/>
            <ac:grpSpMk id="39" creationId="{9741695D-9404-4FC6-A5DE-1DE318024319}"/>
          </ac:grpSpMkLst>
        </pc:grpChg>
        <pc:graphicFrameChg chg="add del">
          <ac:chgData name="Kushba Begum" userId="81bb1acf-e4d3-4c07-9453-2c1ae8a1c5b8" providerId="ADAL" clId="{BAD35D96-6277-451A-98FA-37C004F996F5}" dt="2020-02-26T00:01:27.735" v="2821" actId="26606"/>
          <ac:graphicFrameMkLst>
            <pc:docMk/>
            <pc:sldMk cId="1510202122" sldId="270"/>
            <ac:graphicFrameMk id="5" creationId="{E37CB853-CA00-4592-83DD-3BFB74F14C4F}"/>
          </ac:graphicFrameMkLst>
        </pc:graphicFrameChg>
        <pc:graphicFrameChg chg="add del">
          <ac:chgData name="Kushba Begum" userId="81bb1acf-e4d3-4c07-9453-2c1ae8a1c5b8" providerId="ADAL" clId="{BAD35D96-6277-451A-98FA-37C004F996F5}" dt="2020-02-26T00:01:41.675" v="2825" actId="26606"/>
          <ac:graphicFrameMkLst>
            <pc:docMk/>
            <pc:sldMk cId="1510202122" sldId="270"/>
            <ac:graphicFrameMk id="18" creationId="{6ADDBAF7-D5FD-403D-AE6C-5C2C7A64AB32}"/>
          </ac:graphicFrameMkLst>
        </pc:graphicFrameChg>
        <pc:picChg chg="add del">
          <ac:chgData name="Kushba Begum" userId="81bb1acf-e4d3-4c07-9453-2c1ae8a1c5b8" providerId="ADAL" clId="{BAD35D96-6277-451A-98FA-37C004F996F5}" dt="2020-02-26T00:01:49.561" v="2827" actId="26606"/>
          <ac:picMkLst>
            <pc:docMk/>
            <pc:sldMk cId="1510202122" sldId="270"/>
            <ac:picMk id="12" creationId="{2897127E-6CEF-446C-BE87-93B7C46E49D1}"/>
          </ac:picMkLst>
        </pc:picChg>
        <pc:picChg chg="add del">
          <ac:chgData name="Kushba Begum" userId="81bb1acf-e4d3-4c07-9453-2c1ae8a1c5b8" providerId="ADAL" clId="{BAD35D96-6277-451A-98FA-37C004F996F5}" dt="2020-02-26T00:01:41.675" v="2825" actId="26606"/>
          <ac:picMkLst>
            <pc:docMk/>
            <pc:sldMk cId="1510202122" sldId="270"/>
            <ac:picMk id="16" creationId="{644A0C96-27CC-4A39-804A-CDB9DE2880AA}"/>
          </ac:picMkLst>
        </pc:picChg>
        <pc:picChg chg="add del">
          <ac:chgData name="Kushba Begum" userId="81bb1acf-e4d3-4c07-9453-2c1ae8a1c5b8" providerId="ADAL" clId="{BAD35D96-6277-451A-98FA-37C004F996F5}" dt="2020-02-26T00:02:08.188" v="2831" actId="26606"/>
          <ac:picMkLst>
            <pc:docMk/>
            <pc:sldMk cId="1510202122" sldId="270"/>
            <ac:picMk id="32" creationId="{62D6955C-623F-4E24-BDCB-C554684CBFD8}"/>
          </ac:picMkLst>
        </pc:picChg>
        <pc:cxnChg chg="add del">
          <ac:chgData name="Kushba Begum" userId="81bb1acf-e4d3-4c07-9453-2c1ae8a1c5b8" providerId="ADAL" clId="{BAD35D96-6277-451A-98FA-37C004F996F5}" dt="2020-02-26T00:01:41.675" v="2825" actId="26606"/>
          <ac:cxnSpMkLst>
            <pc:docMk/>
            <pc:sldMk cId="1510202122" sldId="270"/>
            <ac:cxnSpMk id="17" creationId="{A7F400EE-A8A5-48AF-B4D6-291B52C6F0B0}"/>
          </ac:cxnSpMkLst>
        </pc:cxnChg>
        <pc:cxnChg chg="add">
          <ac:chgData name="Kushba Begum" userId="81bb1acf-e4d3-4c07-9453-2c1ae8a1c5b8" providerId="ADAL" clId="{BAD35D96-6277-451A-98FA-37C004F996F5}" dt="2020-02-26T00:03:19.832" v="2843" actId="26606"/>
          <ac:cxnSpMkLst>
            <pc:docMk/>
            <pc:sldMk cId="1510202122" sldId="270"/>
            <ac:cxnSpMk id="71" creationId="{4B3BCACB-5880-460B-9606-8C433A9AF99D}"/>
          </ac:cxnSpMkLst>
        </pc:cxnChg>
      </pc:sldChg>
      <pc:sldChg chg="addSp delSp modSp add mod setBg setClrOvrMap">
        <pc:chgData name="Kushba Begum" userId="81bb1acf-e4d3-4c07-9453-2c1ae8a1c5b8" providerId="ADAL" clId="{BAD35D96-6277-451A-98FA-37C004F996F5}" dt="2020-02-28T13:09:09.608" v="4273" actId="20577"/>
        <pc:sldMkLst>
          <pc:docMk/>
          <pc:sldMk cId="1371237350" sldId="271"/>
        </pc:sldMkLst>
        <pc:spChg chg="del mod">
          <ac:chgData name="Kushba Begum" userId="81bb1acf-e4d3-4c07-9453-2c1ae8a1c5b8" providerId="ADAL" clId="{BAD35D96-6277-451A-98FA-37C004F996F5}" dt="2020-02-25T23:54:58.785" v="2780" actId="478"/>
          <ac:spMkLst>
            <pc:docMk/>
            <pc:sldMk cId="1371237350" sldId="271"/>
            <ac:spMk id="2" creationId="{CF2524B1-C86F-40AA-8B0C-01F1E6978BBB}"/>
          </ac:spMkLst>
        </pc:spChg>
        <pc:spChg chg="del mod">
          <ac:chgData name="Kushba Begum" userId="81bb1acf-e4d3-4c07-9453-2c1ae8a1c5b8" providerId="ADAL" clId="{BAD35D96-6277-451A-98FA-37C004F996F5}" dt="2020-02-26T00:02:55.535" v="2841" actId="26606"/>
          <ac:spMkLst>
            <pc:docMk/>
            <pc:sldMk cId="1371237350" sldId="271"/>
            <ac:spMk id="3" creationId="{AE827DDF-CE4B-4953-AECC-FFAE687796FA}"/>
          </ac:spMkLst>
        </pc:spChg>
        <pc:spChg chg="add del">
          <ac:chgData name="Kushba Begum" userId="81bb1acf-e4d3-4c07-9453-2c1ae8a1c5b8" providerId="ADAL" clId="{BAD35D96-6277-451A-98FA-37C004F996F5}" dt="2020-02-26T00:02:55.519" v="2840" actId="26606"/>
          <ac:spMkLst>
            <pc:docMk/>
            <pc:sldMk cId="1371237350" sldId="271"/>
            <ac:spMk id="8" creationId="{701D2E3F-81BB-4FEF-924D-7E57343C8FB6}"/>
          </ac:spMkLst>
        </pc:spChg>
        <pc:spChg chg="add del">
          <ac:chgData name="Kushba Begum" userId="81bb1acf-e4d3-4c07-9453-2c1ae8a1c5b8" providerId="ADAL" clId="{BAD35D96-6277-451A-98FA-37C004F996F5}" dt="2020-02-26T00:02:55.519" v="2840" actId="26606"/>
          <ac:spMkLst>
            <pc:docMk/>
            <pc:sldMk cId="1371237350" sldId="271"/>
            <ac:spMk id="10" creationId="{6473A7B8-5A06-45DE-A329-A121FF4D2B16}"/>
          </ac:spMkLst>
        </pc:spChg>
        <pc:spChg chg="add del">
          <ac:chgData name="Kushba Begum" userId="81bb1acf-e4d3-4c07-9453-2c1ae8a1c5b8" providerId="ADAL" clId="{BAD35D96-6277-451A-98FA-37C004F996F5}" dt="2020-02-26T00:02:55.519" v="2840" actId="26606"/>
          <ac:spMkLst>
            <pc:docMk/>
            <pc:sldMk cId="1371237350" sldId="271"/>
            <ac:spMk id="12" creationId="{70A17682-D054-4EDF-91DA-DDB15904E990}"/>
          </ac:spMkLst>
        </pc:spChg>
        <pc:graphicFrameChg chg="add mod">
          <ac:chgData name="Kushba Begum" userId="81bb1acf-e4d3-4c07-9453-2c1ae8a1c5b8" providerId="ADAL" clId="{BAD35D96-6277-451A-98FA-37C004F996F5}" dt="2020-02-28T13:09:09.608" v="4273" actId="20577"/>
          <ac:graphicFrameMkLst>
            <pc:docMk/>
            <pc:sldMk cId="1371237350" sldId="271"/>
            <ac:graphicFrameMk id="5" creationId="{0BB37232-D50C-45E3-A883-854BBBF9BB06}"/>
          </ac:graphicFrameMkLst>
        </pc:graphicFrameChg>
        <pc:cxnChg chg="add del">
          <ac:chgData name="Kushba Begum" userId="81bb1acf-e4d3-4c07-9453-2c1ae8a1c5b8" providerId="ADAL" clId="{BAD35D96-6277-451A-98FA-37C004F996F5}" dt="2020-02-26T00:02:55.519" v="2840" actId="26606"/>
          <ac:cxnSpMkLst>
            <pc:docMk/>
            <pc:sldMk cId="1371237350" sldId="271"/>
            <ac:cxnSpMk id="14" creationId="{7D125888-2338-43CB-A5D9-A506829D1F3D}"/>
          </ac:cxnSpMkLst>
        </pc:cxnChg>
        <pc:cxnChg chg="add del">
          <ac:chgData name="Kushba Begum" userId="81bb1acf-e4d3-4c07-9453-2c1ae8a1c5b8" providerId="ADAL" clId="{BAD35D96-6277-451A-98FA-37C004F996F5}" dt="2020-02-26T00:02:55.519" v="2840" actId="26606"/>
          <ac:cxnSpMkLst>
            <pc:docMk/>
            <pc:sldMk cId="1371237350" sldId="271"/>
            <ac:cxnSpMk id="16" creationId="{DB0E7D3E-7034-4A26-A1D5-986E43CE5F67}"/>
          </ac:cxnSpMkLst>
        </pc:cxnChg>
      </pc:sldChg>
      <pc:sldChg chg="addSp delSp modSp add mod setBg setClrOvrMap">
        <pc:chgData name="Kushba Begum" userId="81bb1acf-e4d3-4c07-9453-2c1ae8a1c5b8" providerId="ADAL" clId="{BAD35D96-6277-451A-98FA-37C004F996F5}" dt="2020-02-26T00:03:13.614" v="2842" actId="26606"/>
        <pc:sldMkLst>
          <pc:docMk/>
          <pc:sldMk cId="831876969" sldId="272"/>
        </pc:sldMkLst>
        <pc:spChg chg="del mod">
          <ac:chgData name="Kushba Begum" userId="81bb1acf-e4d3-4c07-9453-2c1ae8a1c5b8" providerId="ADAL" clId="{BAD35D96-6277-451A-98FA-37C004F996F5}" dt="2020-02-25T23:56:01.449" v="2785" actId="478"/>
          <ac:spMkLst>
            <pc:docMk/>
            <pc:sldMk cId="831876969" sldId="272"/>
            <ac:spMk id="2" creationId="{ED8EF380-E921-4ADB-9382-64FE23B2EF92}"/>
          </ac:spMkLst>
        </pc:spChg>
        <pc:spChg chg="del mod">
          <ac:chgData name="Kushba Begum" userId="81bb1acf-e4d3-4c07-9453-2c1ae8a1c5b8" providerId="ADAL" clId="{BAD35D96-6277-451A-98FA-37C004F996F5}" dt="2020-02-26T00:03:13.614" v="2842" actId="26606"/>
          <ac:spMkLst>
            <pc:docMk/>
            <pc:sldMk cId="831876969" sldId="272"/>
            <ac:spMk id="3" creationId="{8DC8D6E0-E3C8-4E76-BE5C-B47B09F206BA}"/>
          </ac:spMkLst>
        </pc:spChg>
        <pc:spChg chg="add">
          <ac:chgData name="Kushba Begum" userId="81bb1acf-e4d3-4c07-9453-2c1ae8a1c5b8" providerId="ADAL" clId="{BAD35D96-6277-451A-98FA-37C004F996F5}" dt="2020-02-26T00:03:13.614" v="2842" actId="26606"/>
          <ac:spMkLst>
            <pc:docMk/>
            <pc:sldMk cId="831876969" sldId="272"/>
            <ac:spMk id="10" creationId="{3B0DF90E-6BAD-4E82-8FDF-717C9A357378}"/>
          </ac:spMkLst>
        </pc:spChg>
        <pc:spChg chg="add">
          <ac:chgData name="Kushba Begum" userId="81bb1acf-e4d3-4c07-9453-2c1ae8a1c5b8" providerId="ADAL" clId="{BAD35D96-6277-451A-98FA-37C004F996F5}" dt="2020-02-26T00:03:13.614" v="2842" actId="26606"/>
          <ac:spMkLst>
            <pc:docMk/>
            <pc:sldMk cId="831876969" sldId="272"/>
            <ac:spMk id="12" creationId="{13DCC859-0434-4BB8-B6C5-09C88AE698FB}"/>
          </ac:spMkLst>
        </pc:spChg>
        <pc:spChg chg="add">
          <ac:chgData name="Kushba Begum" userId="81bb1acf-e4d3-4c07-9453-2c1ae8a1c5b8" providerId="ADAL" clId="{BAD35D96-6277-451A-98FA-37C004F996F5}" dt="2020-02-26T00:03:13.614" v="2842" actId="26606"/>
          <ac:spMkLst>
            <pc:docMk/>
            <pc:sldMk cId="831876969" sldId="272"/>
            <ac:spMk id="14" creationId="{08E7ACFB-B791-4C23-8B17-013FEDC09A89}"/>
          </ac:spMkLst>
        </pc:spChg>
        <pc:graphicFrameChg chg="add">
          <ac:chgData name="Kushba Begum" userId="81bb1acf-e4d3-4c07-9453-2c1ae8a1c5b8" providerId="ADAL" clId="{BAD35D96-6277-451A-98FA-37C004F996F5}" dt="2020-02-26T00:03:13.614" v="2842" actId="26606"/>
          <ac:graphicFrameMkLst>
            <pc:docMk/>
            <pc:sldMk cId="831876969" sldId="272"/>
            <ac:graphicFrameMk id="5" creationId="{FE8AB06E-A6FC-4EE4-B14B-2793EB4AFD1B}"/>
          </ac:graphicFrameMkLst>
        </pc:graphicFrameChg>
      </pc:sldChg>
      <pc:sldChg chg="addSp modSp add mod setBg">
        <pc:chgData name="Kushba Begum" userId="81bb1acf-e4d3-4c07-9453-2c1ae8a1c5b8" providerId="ADAL" clId="{BAD35D96-6277-451A-98FA-37C004F996F5}" dt="2020-03-01T12:13:58.418" v="4888" actId="20577"/>
        <pc:sldMkLst>
          <pc:docMk/>
          <pc:sldMk cId="2821129929" sldId="273"/>
        </pc:sldMkLst>
        <pc:spChg chg="mod">
          <ac:chgData name="Kushba Begum" userId="81bb1acf-e4d3-4c07-9453-2c1ae8a1c5b8" providerId="ADAL" clId="{BAD35D96-6277-451A-98FA-37C004F996F5}" dt="2020-02-28T10:12:55.254" v="3859" actId="26606"/>
          <ac:spMkLst>
            <pc:docMk/>
            <pc:sldMk cId="2821129929" sldId="273"/>
            <ac:spMk id="2" creationId="{F627ABF8-4028-4AFD-96FF-AE78EB490FDF}"/>
          </ac:spMkLst>
        </pc:spChg>
        <pc:spChg chg="mod">
          <ac:chgData name="Kushba Begum" userId="81bb1acf-e4d3-4c07-9453-2c1ae8a1c5b8" providerId="ADAL" clId="{BAD35D96-6277-451A-98FA-37C004F996F5}" dt="2020-03-01T12:13:58.418" v="4888" actId="20577"/>
          <ac:spMkLst>
            <pc:docMk/>
            <pc:sldMk cId="2821129929" sldId="273"/>
            <ac:spMk id="3" creationId="{84CA2B56-9812-421D-BE27-86B6C88A1637}"/>
          </ac:spMkLst>
        </pc:spChg>
        <pc:spChg chg="add">
          <ac:chgData name="Kushba Begum" userId="81bb1acf-e4d3-4c07-9453-2c1ae8a1c5b8" providerId="ADAL" clId="{BAD35D96-6277-451A-98FA-37C004F996F5}" dt="2020-02-28T10:12:55.254" v="3859" actId="26606"/>
          <ac:spMkLst>
            <pc:docMk/>
            <pc:sldMk cId="2821129929" sldId="273"/>
            <ac:spMk id="8" creationId="{907EF6B7-1338-4443-8C46-6A318D952DFD}"/>
          </ac:spMkLst>
        </pc:spChg>
        <pc:spChg chg="add">
          <ac:chgData name="Kushba Begum" userId="81bb1acf-e4d3-4c07-9453-2c1ae8a1c5b8" providerId="ADAL" clId="{BAD35D96-6277-451A-98FA-37C004F996F5}" dt="2020-02-28T10:12:55.254" v="3859" actId="26606"/>
          <ac:spMkLst>
            <pc:docMk/>
            <pc:sldMk cId="2821129929" sldId="273"/>
            <ac:spMk id="10" creationId="{DAAE4CDD-124C-4DCF-9584-B6033B545DD5}"/>
          </ac:spMkLst>
        </pc:spChg>
        <pc:spChg chg="add">
          <ac:chgData name="Kushba Begum" userId="81bb1acf-e4d3-4c07-9453-2c1ae8a1c5b8" providerId="ADAL" clId="{BAD35D96-6277-451A-98FA-37C004F996F5}" dt="2020-02-28T10:12:55.254" v="3859" actId="26606"/>
          <ac:spMkLst>
            <pc:docMk/>
            <pc:sldMk cId="2821129929" sldId="273"/>
            <ac:spMk id="12" creationId="{081E4A58-353D-44AE-B2FC-2A74E2E400F7}"/>
          </ac:spMkLst>
        </pc:spChg>
      </pc:sldChg>
      <pc:sldChg chg="addSp modSp add del mod setBg">
        <pc:chgData name="Kushba Begum" userId="81bb1acf-e4d3-4c07-9453-2c1ae8a1c5b8" providerId="ADAL" clId="{BAD35D96-6277-451A-98FA-37C004F996F5}" dt="2020-03-01T10:52:28.056" v="4275" actId="2696"/>
        <pc:sldMkLst>
          <pc:docMk/>
          <pc:sldMk cId="206962549" sldId="274"/>
        </pc:sldMkLst>
        <pc:spChg chg="mod">
          <ac:chgData name="Kushba Begum" userId="81bb1acf-e4d3-4c07-9453-2c1ae8a1c5b8" providerId="ADAL" clId="{BAD35D96-6277-451A-98FA-37C004F996F5}" dt="2020-02-28T10:12:49.873" v="3858" actId="26606"/>
          <ac:spMkLst>
            <pc:docMk/>
            <pc:sldMk cId="206962549" sldId="274"/>
            <ac:spMk id="2" creationId="{59D4D131-E753-40C6-8C47-B87EBBA1A113}"/>
          </ac:spMkLst>
        </pc:spChg>
        <pc:spChg chg="mod">
          <ac:chgData name="Kushba Begum" userId="81bb1acf-e4d3-4c07-9453-2c1ae8a1c5b8" providerId="ADAL" clId="{BAD35D96-6277-451A-98FA-37C004F996F5}" dt="2020-02-28T10:12:49.873" v="3858" actId="26606"/>
          <ac:spMkLst>
            <pc:docMk/>
            <pc:sldMk cId="206962549" sldId="274"/>
            <ac:spMk id="3" creationId="{4C63AE5F-2055-48F4-85D5-D2F129D23E05}"/>
          </ac:spMkLst>
        </pc:spChg>
        <pc:spChg chg="add">
          <ac:chgData name="Kushba Begum" userId="81bb1acf-e4d3-4c07-9453-2c1ae8a1c5b8" providerId="ADAL" clId="{BAD35D96-6277-451A-98FA-37C004F996F5}" dt="2020-02-28T10:12:49.873" v="3858" actId="26606"/>
          <ac:spMkLst>
            <pc:docMk/>
            <pc:sldMk cId="206962549" sldId="274"/>
            <ac:spMk id="8" creationId="{907EF6B7-1338-4443-8C46-6A318D952DFD}"/>
          </ac:spMkLst>
        </pc:spChg>
        <pc:spChg chg="add">
          <ac:chgData name="Kushba Begum" userId="81bb1acf-e4d3-4c07-9453-2c1ae8a1c5b8" providerId="ADAL" clId="{BAD35D96-6277-451A-98FA-37C004F996F5}" dt="2020-02-28T10:12:49.873" v="3858" actId="26606"/>
          <ac:spMkLst>
            <pc:docMk/>
            <pc:sldMk cId="206962549" sldId="274"/>
            <ac:spMk id="10" creationId="{DAAE4CDD-124C-4DCF-9584-B6033B545DD5}"/>
          </ac:spMkLst>
        </pc:spChg>
        <pc:spChg chg="add">
          <ac:chgData name="Kushba Begum" userId="81bb1acf-e4d3-4c07-9453-2c1ae8a1c5b8" providerId="ADAL" clId="{BAD35D96-6277-451A-98FA-37C004F996F5}" dt="2020-02-28T10:12:49.873" v="3858" actId="26606"/>
          <ac:spMkLst>
            <pc:docMk/>
            <pc:sldMk cId="206962549" sldId="274"/>
            <ac:spMk id="12" creationId="{081E4A58-353D-44AE-B2FC-2A74E2E400F7}"/>
          </ac:spMkLst>
        </pc:spChg>
      </pc:sldChg>
      <pc:sldChg chg="addSp delSp modSp add mod setBg">
        <pc:chgData name="Kushba Begum" userId="81bb1acf-e4d3-4c07-9453-2c1ae8a1c5b8" providerId="ADAL" clId="{BAD35D96-6277-451A-98FA-37C004F996F5}" dt="2020-03-01T12:13:09.254" v="4883" actId="5793"/>
        <pc:sldMkLst>
          <pc:docMk/>
          <pc:sldMk cId="3073392286" sldId="275"/>
        </pc:sldMkLst>
        <pc:spChg chg="mod">
          <ac:chgData name="Kushba Begum" userId="81bb1acf-e4d3-4c07-9453-2c1ae8a1c5b8" providerId="ADAL" clId="{BAD35D96-6277-451A-98FA-37C004F996F5}" dt="2020-02-28T10:13:33.607" v="3860" actId="26606"/>
          <ac:spMkLst>
            <pc:docMk/>
            <pc:sldMk cId="3073392286" sldId="275"/>
            <ac:spMk id="2" creationId="{FCB2A4E6-ED52-4FAF-8653-828B5FBEADA6}"/>
          </ac:spMkLst>
        </pc:spChg>
        <pc:spChg chg="mod">
          <ac:chgData name="Kushba Begum" userId="81bb1acf-e4d3-4c07-9453-2c1ae8a1c5b8" providerId="ADAL" clId="{BAD35D96-6277-451A-98FA-37C004F996F5}" dt="2020-03-01T12:13:09.254" v="4883" actId="5793"/>
          <ac:spMkLst>
            <pc:docMk/>
            <pc:sldMk cId="3073392286" sldId="275"/>
            <ac:spMk id="3" creationId="{2AA7D41C-E76C-49C8-9215-A07D7A2B2DF2}"/>
          </ac:spMkLst>
        </pc:spChg>
        <pc:spChg chg="add del">
          <ac:chgData name="Kushba Begum" userId="81bb1acf-e4d3-4c07-9453-2c1ae8a1c5b8" providerId="ADAL" clId="{BAD35D96-6277-451A-98FA-37C004F996F5}" dt="2020-02-28T10:13:33.607" v="3860" actId="26606"/>
          <ac:spMkLst>
            <pc:docMk/>
            <pc:sldMk cId="3073392286" sldId="275"/>
            <ac:spMk id="8" creationId="{389575E1-3389-451A-A5F7-27854C25C599}"/>
          </ac:spMkLst>
        </pc:spChg>
        <pc:spChg chg="add del">
          <ac:chgData name="Kushba Begum" userId="81bb1acf-e4d3-4c07-9453-2c1ae8a1c5b8" providerId="ADAL" clId="{BAD35D96-6277-451A-98FA-37C004F996F5}" dt="2020-02-28T10:13:33.607" v="3860" actId="26606"/>
          <ac:spMkLst>
            <pc:docMk/>
            <pc:sldMk cId="3073392286" sldId="275"/>
            <ac:spMk id="10" creationId="{A53CCC5C-D88E-40FB-B30B-23DCDBD01D37}"/>
          </ac:spMkLst>
        </pc:spChg>
        <pc:spChg chg="add del">
          <ac:chgData name="Kushba Begum" userId="81bb1acf-e4d3-4c07-9453-2c1ae8a1c5b8" providerId="ADAL" clId="{BAD35D96-6277-451A-98FA-37C004F996F5}" dt="2020-02-28T10:13:33.607" v="3860" actId="26606"/>
          <ac:spMkLst>
            <pc:docMk/>
            <pc:sldMk cId="3073392286" sldId="275"/>
            <ac:spMk id="12" creationId="{081E4A58-353D-44AE-B2FC-2A74E2E400F7}"/>
          </ac:spMkLst>
        </pc:spChg>
        <pc:spChg chg="add">
          <ac:chgData name="Kushba Begum" userId="81bb1acf-e4d3-4c07-9453-2c1ae8a1c5b8" providerId="ADAL" clId="{BAD35D96-6277-451A-98FA-37C004F996F5}" dt="2020-02-28T10:13:33.607" v="3860" actId="26606"/>
          <ac:spMkLst>
            <pc:docMk/>
            <pc:sldMk cId="3073392286" sldId="275"/>
            <ac:spMk id="17" creationId="{B775CD93-9DF2-48CB-9F57-1BCA9A46C7FA}"/>
          </ac:spMkLst>
        </pc:spChg>
        <pc:spChg chg="add">
          <ac:chgData name="Kushba Begum" userId="81bb1acf-e4d3-4c07-9453-2c1ae8a1c5b8" providerId="ADAL" clId="{BAD35D96-6277-451A-98FA-37C004F996F5}" dt="2020-02-28T10:13:33.607" v="3860" actId="26606"/>
          <ac:spMkLst>
            <pc:docMk/>
            <pc:sldMk cId="3073392286" sldId="275"/>
            <ac:spMk id="19" creationId="{6166C6D1-23AC-49C4-BA07-238E4E9F8CEB}"/>
          </ac:spMkLst>
        </pc:spChg>
        <pc:spChg chg="add">
          <ac:chgData name="Kushba Begum" userId="81bb1acf-e4d3-4c07-9453-2c1ae8a1c5b8" providerId="ADAL" clId="{BAD35D96-6277-451A-98FA-37C004F996F5}" dt="2020-02-28T10:13:33.607" v="3860" actId="26606"/>
          <ac:spMkLst>
            <pc:docMk/>
            <pc:sldMk cId="3073392286" sldId="275"/>
            <ac:spMk id="21" creationId="{1C091803-41C2-48E0-9228-5148460C7479}"/>
          </ac:spMkLst>
        </pc:spChg>
      </pc:sldChg>
      <pc:sldChg chg="addSp delSp modSp add del mod setBg setClrOvrMap">
        <pc:chgData name="Kushba Begum" userId="81bb1acf-e4d3-4c07-9453-2c1ae8a1c5b8" providerId="ADAL" clId="{BAD35D96-6277-451A-98FA-37C004F996F5}" dt="2020-03-01T10:52:14.644" v="4274" actId="2696"/>
        <pc:sldMkLst>
          <pc:docMk/>
          <pc:sldMk cId="359786912" sldId="276"/>
        </pc:sldMkLst>
        <pc:spChg chg="mod">
          <ac:chgData name="Kushba Begum" userId="81bb1acf-e4d3-4c07-9453-2c1ae8a1c5b8" providerId="ADAL" clId="{BAD35D96-6277-451A-98FA-37C004F996F5}" dt="2020-02-28T10:12:25.707" v="3856" actId="26606"/>
          <ac:spMkLst>
            <pc:docMk/>
            <pc:sldMk cId="359786912" sldId="276"/>
            <ac:spMk id="2" creationId="{9DE00DF3-CA39-4353-A09D-3B19399667FE}"/>
          </ac:spMkLst>
        </pc:spChg>
        <pc:spChg chg="add del mod">
          <ac:chgData name="Kushba Begum" userId="81bb1acf-e4d3-4c07-9453-2c1ae8a1c5b8" providerId="ADAL" clId="{BAD35D96-6277-451A-98FA-37C004F996F5}" dt="2020-02-28T10:12:25.707" v="3856" actId="26606"/>
          <ac:spMkLst>
            <pc:docMk/>
            <pc:sldMk cId="359786912" sldId="276"/>
            <ac:spMk id="3" creationId="{0F5BD0AE-144A-4BED-A83E-AB1636C1AC81}"/>
          </ac:spMkLst>
        </pc:spChg>
        <pc:spChg chg="add del">
          <ac:chgData name="Kushba Begum" userId="81bb1acf-e4d3-4c07-9453-2c1ae8a1c5b8" providerId="ADAL" clId="{BAD35D96-6277-451A-98FA-37C004F996F5}" dt="2020-02-28T10:12:17.745" v="3851" actId="26606"/>
          <ac:spMkLst>
            <pc:docMk/>
            <pc:sldMk cId="359786912" sldId="276"/>
            <ac:spMk id="8" creationId="{8D70B121-56F4-4848-B38B-182089D909FA}"/>
          </ac:spMkLst>
        </pc:spChg>
        <pc:spChg chg="add del">
          <ac:chgData name="Kushba Begum" userId="81bb1acf-e4d3-4c07-9453-2c1ae8a1c5b8" providerId="ADAL" clId="{BAD35D96-6277-451A-98FA-37C004F996F5}" dt="2020-02-28T10:12:19.951" v="3853" actId="26606"/>
          <ac:spMkLst>
            <pc:docMk/>
            <pc:sldMk cId="359786912" sldId="276"/>
            <ac:spMk id="12" creationId="{B8EAE243-3A9F-4A46-B0D9-04C723A8A1BD}"/>
          </ac:spMkLst>
        </pc:spChg>
        <pc:spChg chg="add del">
          <ac:chgData name="Kushba Begum" userId="81bb1acf-e4d3-4c07-9453-2c1ae8a1c5b8" providerId="ADAL" clId="{BAD35D96-6277-451A-98FA-37C004F996F5}" dt="2020-02-28T10:12:17.745" v="3851" actId="26606"/>
          <ac:spMkLst>
            <pc:docMk/>
            <pc:sldMk cId="359786912" sldId="276"/>
            <ac:spMk id="13" creationId="{0F5BD0AE-144A-4BED-A83E-AB1636C1AC81}"/>
          </ac:spMkLst>
        </pc:spChg>
        <pc:spChg chg="add del">
          <ac:chgData name="Kushba Begum" userId="81bb1acf-e4d3-4c07-9453-2c1ae8a1c5b8" providerId="ADAL" clId="{BAD35D96-6277-451A-98FA-37C004F996F5}" dt="2020-02-28T10:12:19.951" v="3853" actId="26606"/>
          <ac:spMkLst>
            <pc:docMk/>
            <pc:sldMk cId="359786912" sldId="276"/>
            <ac:spMk id="15" creationId="{B34F5AD2-EDBD-4BBD-A55C-EAFFD0C7097A}"/>
          </ac:spMkLst>
        </pc:spChg>
        <pc:spChg chg="add del">
          <ac:chgData name="Kushba Begum" userId="81bb1acf-e4d3-4c07-9453-2c1ae8a1c5b8" providerId="ADAL" clId="{BAD35D96-6277-451A-98FA-37C004F996F5}" dt="2020-02-28T10:12:19.951" v="3853" actId="26606"/>
          <ac:spMkLst>
            <pc:docMk/>
            <pc:sldMk cId="359786912" sldId="276"/>
            <ac:spMk id="16" creationId="{C3896A03-3945-419A-B66B-4EE266EDD152}"/>
          </ac:spMkLst>
        </pc:spChg>
        <pc:spChg chg="add del">
          <ac:chgData name="Kushba Begum" userId="81bb1acf-e4d3-4c07-9453-2c1ae8a1c5b8" providerId="ADAL" clId="{BAD35D96-6277-451A-98FA-37C004F996F5}" dt="2020-02-28T10:12:19.951" v="3853" actId="26606"/>
          <ac:spMkLst>
            <pc:docMk/>
            <pc:sldMk cId="359786912" sldId="276"/>
            <ac:spMk id="17" creationId="{0F5BD0AE-144A-4BED-A83E-AB1636C1AC81}"/>
          </ac:spMkLst>
        </pc:spChg>
        <pc:spChg chg="add del">
          <ac:chgData name="Kushba Begum" userId="81bb1acf-e4d3-4c07-9453-2c1ae8a1c5b8" providerId="ADAL" clId="{BAD35D96-6277-451A-98FA-37C004F996F5}" dt="2020-02-28T10:12:25.695" v="3855" actId="26606"/>
          <ac:spMkLst>
            <pc:docMk/>
            <pc:sldMk cId="359786912" sldId="276"/>
            <ac:spMk id="19" creationId="{87A57295-2710-4920-B99A-4D1FA03A62BD}"/>
          </ac:spMkLst>
        </pc:spChg>
        <pc:spChg chg="add del">
          <ac:chgData name="Kushba Begum" userId="81bb1acf-e4d3-4c07-9453-2c1ae8a1c5b8" providerId="ADAL" clId="{BAD35D96-6277-451A-98FA-37C004F996F5}" dt="2020-02-28T10:12:25.695" v="3855" actId="26606"/>
          <ac:spMkLst>
            <pc:docMk/>
            <pc:sldMk cId="359786912" sldId="276"/>
            <ac:spMk id="20" creationId="{78067929-4D33-4306-9E2F-67C49CDDB5DE}"/>
          </ac:spMkLst>
        </pc:spChg>
        <pc:spChg chg="add del">
          <ac:chgData name="Kushba Begum" userId="81bb1acf-e4d3-4c07-9453-2c1ae8a1c5b8" providerId="ADAL" clId="{BAD35D96-6277-451A-98FA-37C004F996F5}" dt="2020-02-28T10:12:25.695" v="3855" actId="26606"/>
          <ac:spMkLst>
            <pc:docMk/>
            <pc:sldMk cId="359786912" sldId="276"/>
            <ac:spMk id="22" creationId="{0F5BD0AE-144A-4BED-A83E-AB1636C1AC81}"/>
          </ac:spMkLst>
        </pc:spChg>
        <pc:spChg chg="add">
          <ac:chgData name="Kushba Begum" userId="81bb1acf-e4d3-4c07-9453-2c1ae8a1c5b8" providerId="ADAL" clId="{BAD35D96-6277-451A-98FA-37C004F996F5}" dt="2020-02-28T10:12:25.707" v="3856" actId="26606"/>
          <ac:spMkLst>
            <pc:docMk/>
            <pc:sldMk cId="359786912" sldId="276"/>
            <ac:spMk id="24" creationId="{389575E1-3389-451A-A5F7-27854C25C599}"/>
          </ac:spMkLst>
        </pc:spChg>
        <pc:spChg chg="add">
          <ac:chgData name="Kushba Begum" userId="81bb1acf-e4d3-4c07-9453-2c1ae8a1c5b8" providerId="ADAL" clId="{BAD35D96-6277-451A-98FA-37C004F996F5}" dt="2020-02-28T10:12:25.707" v="3856" actId="26606"/>
          <ac:spMkLst>
            <pc:docMk/>
            <pc:sldMk cId="359786912" sldId="276"/>
            <ac:spMk id="25" creationId="{A53CCC5C-D88E-40FB-B30B-23DCDBD01D37}"/>
          </ac:spMkLst>
        </pc:spChg>
        <pc:spChg chg="add">
          <ac:chgData name="Kushba Begum" userId="81bb1acf-e4d3-4c07-9453-2c1ae8a1c5b8" providerId="ADAL" clId="{BAD35D96-6277-451A-98FA-37C004F996F5}" dt="2020-02-28T10:12:25.707" v="3856" actId="26606"/>
          <ac:spMkLst>
            <pc:docMk/>
            <pc:sldMk cId="359786912" sldId="276"/>
            <ac:spMk id="26" creationId="{081E4A58-353D-44AE-B2FC-2A74E2E400F7}"/>
          </ac:spMkLst>
        </pc:spChg>
        <pc:spChg chg="add">
          <ac:chgData name="Kushba Begum" userId="81bb1acf-e4d3-4c07-9453-2c1ae8a1c5b8" providerId="ADAL" clId="{BAD35D96-6277-451A-98FA-37C004F996F5}" dt="2020-02-28T10:12:25.707" v="3856" actId="26606"/>
          <ac:spMkLst>
            <pc:docMk/>
            <pc:sldMk cId="359786912" sldId="276"/>
            <ac:spMk id="27" creationId="{0F5BD0AE-144A-4BED-A83E-AB1636C1AC81}"/>
          </ac:spMkLst>
        </pc:spChg>
        <pc:graphicFrameChg chg="add del">
          <ac:chgData name="Kushba Begum" userId="81bb1acf-e4d3-4c07-9453-2c1ae8a1c5b8" providerId="ADAL" clId="{BAD35D96-6277-451A-98FA-37C004F996F5}" dt="2020-02-28T10:11:58.784" v="3849" actId="26606"/>
          <ac:graphicFrameMkLst>
            <pc:docMk/>
            <pc:sldMk cId="359786912" sldId="276"/>
            <ac:graphicFrameMk id="5" creationId="{35F2C5AB-1F42-471B-86C3-C17CE125D749}"/>
          </ac:graphicFrameMkLst>
        </pc:graphicFrameChg>
        <pc:picChg chg="add del">
          <ac:chgData name="Kushba Begum" userId="81bb1acf-e4d3-4c07-9453-2c1ae8a1c5b8" providerId="ADAL" clId="{BAD35D96-6277-451A-98FA-37C004F996F5}" dt="2020-02-28T10:11:58.784" v="3849" actId="26606"/>
          <ac:picMkLst>
            <pc:docMk/>
            <pc:sldMk cId="359786912" sldId="276"/>
            <ac:picMk id="7" creationId="{DCE4E1FA-EF5C-4D3A-9EB3-40B4048CCA0C}"/>
          </ac:picMkLst>
        </pc:picChg>
        <pc:cxnChg chg="add del">
          <ac:chgData name="Kushba Begum" userId="81bb1acf-e4d3-4c07-9453-2c1ae8a1c5b8" providerId="ADAL" clId="{BAD35D96-6277-451A-98FA-37C004F996F5}" dt="2020-02-28T10:12:17.745" v="3851" actId="26606"/>
          <ac:cxnSpMkLst>
            <pc:docMk/>
            <pc:sldMk cId="359786912" sldId="276"/>
            <ac:cxnSpMk id="10" creationId="{2D72A2C9-F3CA-4216-8BAD-FA4C970C3C4E}"/>
          </ac:cxnSpMkLst>
        </pc:cxnChg>
        <pc:cxnChg chg="add del">
          <ac:chgData name="Kushba Begum" userId="81bb1acf-e4d3-4c07-9453-2c1ae8a1c5b8" providerId="ADAL" clId="{BAD35D96-6277-451A-98FA-37C004F996F5}" dt="2020-02-28T10:11:58.784" v="3849" actId="26606"/>
          <ac:cxnSpMkLst>
            <pc:docMk/>
            <pc:sldMk cId="359786912" sldId="276"/>
            <ac:cxnSpMk id="11" creationId="{A7F400EE-A8A5-48AF-B4D6-291B52C6F0B0}"/>
          </ac:cxnSpMkLst>
        </pc:cxnChg>
        <pc:cxnChg chg="add del">
          <ac:chgData name="Kushba Begum" userId="81bb1acf-e4d3-4c07-9453-2c1ae8a1c5b8" providerId="ADAL" clId="{BAD35D96-6277-451A-98FA-37C004F996F5}" dt="2020-02-28T10:12:25.695" v="3855" actId="26606"/>
          <ac:cxnSpMkLst>
            <pc:docMk/>
            <pc:sldMk cId="359786912" sldId="276"/>
            <ac:cxnSpMk id="21" creationId="{2D72A2C9-F3CA-4216-8BAD-FA4C970C3C4E}"/>
          </ac:cxnSpMkLst>
        </pc:cxnChg>
      </pc:sldChg>
      <pc:sldChg chg="addSp modSp add mod setBg">
        <pc:chgData name="Kushba Begum" userId="81bb1acf-e4d3-4c07-9453-2c1ae8a1c5b8" providerId="ADAL" clId="{BAD35D96-6277-451A-98FA-37C004F996F5}" dt="2020-03-01T12:19:29.015" v="4946" actId="20577"/>
        <pc:sldMkLst>
          <pc:docMk/>
          <pc:sldMk cId="942837090" sldId="277"/>
        </pc:sldMkLst>
        <pc:spChg chg="mod">
          <ac:chgData name="Kushba Begum" userId="81bb1acf-e4d3-4c07-9453-2c1ae8a1c5b8" providerId="ADAL" clId="{BAD35D96-6277-451A-98FA-37C004F996F5}" dt="2020-03-01T12:08:25.767" v="4710" actId="14100"/>
          <ac:spMkLst>
            <pc:docMk/>
            <pc:sldMk cId="942837090" sldId="277"/>
            <ac:spMk id="2" creationId="{2490EDFF-C13E-4A03-B8E5-1FF46D98FBC9}"/>
          </ac:spMkLst>
        </pc:spChg>
        <pc:spChg chg="mod">
          <ac:chgData name="Kushba Begum" userId="81bb1acf-e4d3-4c07-9453-2c1ae8a1c5b8" providerId="ADAL" clId="{BAD35D96-6277-451A-98FA-37C004F996F5}" dt="2020-03-01T12:19:29.015" v="4946" actId="20577"/>
          <ac:spMkLst>
            <pc:docMk/>
            <pc:sldMk cId="942837090" sldId="277"/>
            <ac:spMk id="3" creationId="{AF55D72C-92BA-4C4D-954E-719D76D5BB73}"/>
          </ac:spMkLst>
        </pc:spChg>
        <pc:spChg chg="add">
          <ac:chgData name="Kushba Begum" userId="81bb1acf-e4d3-4c07-9453-2c1ae8a1c5b8" providerId="ADAL" clId="{BAD35D96-6277-451A-98FA-37C004F996F5}" dt="2020-03-01T11:03:12.902" v="4468" actId="26606"/>
          <ac:spMkLst>
            <pc:docMk/>
            <pc:sldMk cId="942837090" sldId="277"/>
            <ac:spMk id="8" creationId="{85016AEC-0320-4ED0-8ECB-FE11DDDFE17A}"/>
          </ac:spMkLst>
        </pc:spChg>
        <pc:spChg chg="add">
          <ac:chgData name="Kushba Begum" userId="81bb1acf-e4d3-4c07-9453-2c1ae8a1c5b8" providerId="ADAL" clId="{BAD35D96-6277-451A-98FA-37C004F996F5}" dt="2020-03-01T11:03:12.902" v="4468" actId="26606"/>
          <ac:spMkLst>
            <pc:docMk/>
            <pc:sldMk cId="942837090" sldId="277"/>
            <ac:spMk id="10" creationId="{D3CDB30C-1F82-41E6-A067-831D6E89184F}"/>
          </ac:spMkLst>
        </pc:spChg>
        <pc:spChg chg="add">
          <ac:chgData name="Kushba Begum" userId="81bb1acf-e4d3-4c07-9453-2c1ae8a1c5b8" providerId="ADAL" clId="{BAD35D96-6277-451A-98FA-37C004F996F5}" dt="2020-03-01T11:03:12.902" v="4468" actId="26606"/>
          <ac:spMkLst>
            <pc:docMk/>
            <pc:sldMk cId="942837090" sldId="277"/>
            <ac:spMk id="12" creationId="{2DDA86DD-F997-4F66-A87C-5B58AB6D19EC}"/>
          </ac:spMkLst>
        </pc:spChg>
        <pc:spChg chg="add">
          <ac:chgData name="Kushba Begum" userId="81bb1acf-e4d3-4c07-9453-2c1ae8a1c5b8" providerId="ADAL" clId="{BAD35D96-6277-451A-98FA-37C004F996F5}" dt="2020-03-01T11:03:12.902" v="4468" actId="26606"/>
          <ac:spMkLst>
            <pc:docMk/>
            <pc:sldMk cId="942837090" sldId="277"/>
            <ac:spMk id="14" creationId="{D241B827-437E-40A3-A732-669230D6A5BC}"/>
          </ac:spMkLst>
        </pc:spChg>
      </pc:sldChg>
      <pc:sldChg chg="addSp delSp modSp add mod setBg">
        <pc:chgData name="Kushba Begum" userId="81bb1acf-e4d3-4c07-9453-2c1ae8a1c5b8" providerId="ADAL" clId="{BAD35D96-6277-451A-98FA-37C004F996F5}" dt="2020-02-28T13:05:15.409" v="4108" actId="26606"/>
        <pc:sldMkLst>
          <pc:docMk/>
          <pc:sldMk cId="3578009581" sldId="278"/>
        </pc:sldMkLst>
        <pc:spChg chg="mod">
          <ac:chgData name="Kushba Begum" userId="81bb1acf-e4d3-4c07-9453-2c1ae8a1c5b8" providerId="ADAL" clId="{BAD35D96-6277-451A-98FA-37C004F996F5}" dt="2020-02-28T11:20:44.179" v="4080" actId="26606"/>
          <ac:spMkLst>
            <pc:docMk/>
            <pc:sldMk cId="3578009581" sldId="278"/>
            <ac:spMk id="2" creationId="{DAF9E907-B237-47A4-9463-D77C8E3D5CD9}"/>
          </ac:spMkLst>
        </pc:spChg>
        <pc:spChg chg="del">
          <ac:chgData name="Kushba Begum" userId="81bb1acf-e4d3-4c07-9453-2c1ae8a1c5b8" providerId="ADAL" clId="{BAD35D96-6277-451A-98FA-37C004F996F5}" dt="2020-02-28T10:34:57.977" v="3882"/>
          <ac:spMkLst>
            <pc:docMk/>
            <pc:sldMk cId="3578009581" sldId="278"/>
            <ac:spMk id="3" creationId="{C5B7DBE6-65DA-41EF-A895-6830087F86C8}"/>
          </ac:spMkLst>
        </pc:spChg>
        <pc:spChg chg="add del mod">
          <ac:chgData name="Kushba Begum" userId="81bb1acf-e4d3-4c07-9453-2c1ae8a1c5b8" providerId="ADAL" clId="{BAD35D96-6277-451A-98FA-37C004F996F5}" dt="2020-02-28T10:35:45.982" v="3888"/>
          <ac:spMkLst>
            <pc:docMk/>
            <pc:sldMk cId="3578009581" sldId="278"/>
            <ac:spMk id="7" creationId="{782BB927-CBBA-4D0D-9EBA-C6F549F3E34D}"/>
          </ac:spMkLst>
        </pc:spChg>
        <pc:spChg chg="add mod">
          <ac:chgData name="Kushba Begum" userId="81bb1acf-e4d3-4c07-9453-2c1ae8a1c5b8" providerId="ADAL" clId="{BAD35D96-6277-451A-98FA-37C004F996F5}" dt="2020-02-28T10:51:56.533" v="3945" actId="20577"/>
          <ac:spMkLst>
            <pc:docMk/>
            <pc:sldMk cId="3578009581" sldId="278"/>
            <ac:spMk id="9" creationId="{2230B5F2-C3CF-4860-B855-C94F4F370BAC}"/>
          </ac:spMkLst>
        </pc:spChg>
        <pc:spChg chg="add del mod">
          <ac:chgData name="Kushba Begum" userId="81bb1acf-e4d3-4c07-9453-2c1ae8a1c5b8" providerId="ADAL" clId="{BAD35D96-6277-451A-98FA-37C004F996F5}" dt="2020-02-28T11:19:56.367" v="4066" actId="26606"/>
          <ac:spMkLst>
            <pc:docMk/>
            <pc:sldMk cId="3578009581" sldId="278"/>
            <ac:spMk id="11" creationId="{9E06190E-4BC8-4347-975F-FBFCCDD333A4}"/>
          </ac:spMkLst>
        </pc:spChg>
        <pc:spChg chg="add del">
          <ac:chgData name="Kushba Begum" userId="81bb1acf-e4d3-4c07-9453-2c1ae8a1c5b8" providerId="ADAL" clId="{BAD35D96-6277-451A-98FA-37C004F996F5}" dt="2020-02-28T11:19:56.335" v="4065" actId="26606"/>
          <ac:spMkLst>
            <pc:docMk/>
            <pc:sldMk cId="3578009581" sldId="278"/>
            <ac:spMk id="18" creationId="{46C2E80F-49A6-4372-B103-219D417A55ED}"/>
          </ac:spMkLst>
        </pc:spChg>
        <pc:spChg chg="add del">
          <ac:chgData name="Kushba Begum" userId="81bb1acf-e4d3-4c07-9453-2c1ae8a1c5b8" providerId="ADAL" clId="{BAD35D96-6277-451A-98FA-37C004F996F5}" dt="2020-02-28T13:05:15.409" v="4108" actId="26606"/>
          <ac:spMkLst>
            <pc:docMk/>
            <pc:sldMk cId="3578009581" sldId="278"/>
            <ac:spMk id="20" creationId="{46C2E80F-49A6-4372-B103-219D417A55ED}"/>
          </ac:spMkLst>
        </pc:spChg>
        <pc:spChg chg="add del">
          <ac:chgData name="Kushba Begum" userId="81bb1acf-e4d3-4c07-9453-2c1ae8a1c5b8" providerId="ADAL" clId="{BAD35D96-6277-451A-98FA-37C004F996F5}" dt="2020-02-28T11:20:16.229" v="4068" actId="26606"/>
          <ac:spMkLst>
            <pc:docMk/>
            <pc:sldMk cId="3578009581" sldId="278"/>
            <ac:spMk id="26" creationId="{46C2E80F-49A6-4372-B103-219D417A55ED}"/>
          </ac:spMkLst>
        </pc:spChg>
        <pc:spChg chg="add del">
          <ac:chgData name="Kushba Begum" userId="81bb1acf-e4d3-4c07-9453-2c1ae8a1c5b8" providerId="ADAL" clId="{BAD35D96-6277-451A-98FA-37C004F996F5}" dt="2020-02-28T11:20:20.685" v="4070" actId="26606"/>
          <ac:spMkLst>
            <pc:docMk/>
            <pc:sldMk cId="3578009581" sldId="278"/>
            <ac:spMk id="28" creationId="{46C2E80F-49A6-4372-B103-219D417A55ED}"/>
          </ac:spMkLst>
        </pc:spChg>
        <pc:spChg chg="add del">
          <ac:chgData name="Kushba Begum" userId="81bb1acf-e4d3-4c07-9453-2c1ae8a1c5b8" providerId="ADAL" clId="{BAD35D96-6277-451A-98FA-37C004F996F5}" dt="2020-02-28T11:20:39.624" v="4078" actId="26606"/>
          <ac:spMkLst>
            <pc:docMk/>
            <pc:sldMk cId="3578009581" sldId="278"/>
            <ac:spMk id="29" creationId="{A5711A0E-A428-4ED1-96CB-33D69FD842E4}"/>
          </ac:spMkLst>
        </pc:spChg>
        <pc:spChg chg="add del">
          <ac:chgData name="Kushba Begum" userId="81bb1acf-e4d3-4c07-9453-2c1ae8a1c5b8" providerId="ADAL" clId="{BAD35D96-6277-451A-98FA-37C004F996F5}" dt="2020-02-28T11:20:44.179" v="4080" actId="26606"/>
          <ac:spMkLst>
            <pc:docMk/>
            <pc:sldMk cId="3578009581" sldId="278"/>
            <ac:spMk id="31" creationId="{4351DFE5-F63D-4BE0-BDA9-E3EB88F01AA5}"/>
          </ac:spMkLst>
        </pc:spChg>
        <pc:spChg chg="add del">
          <ac:chgData name="Kushba Begum" userId="81bb1acf-e4d3-4c07-9453-2c1ae8a1c5b8" providerId="ADAL" clId="{BAD35D96-6277-451A-98FA-37C004F996F5}" dt="2020-02-28T13:05:15.409" v="4108" actId="26606"/>
          <ac:spMkLst>
            <pc:docMk/>
            <pc:sldMk cId="3578009581" sldId="278"/>
            <ac:spMk id="34" creationId="{46C2E80F-49A6-4372-B103-219D417A55ED}"/>
          </ac:spMkLst>
        </pc:spChg>
        <pc:graphicFrameChg chg="add del">
          <ac:chgData name="Kushba Begum" userId="81bb1acf-e4d3-4c07-9453-2c1ae8a1c5b8" providerId="ADAL" clId="{BAD35D96-6277-451A-98FA-37C004F996F5}" dt="2020-02-28T11:19:56.335" v="4065" actId="26606"/>
          <ac:graphicFrameMkLst>
            <pc:docMk/>
            <pc:sldMk cId="3578009581" sldId="278"/>
            <ac:graphicFrameMk id="13" creationId="{AC4E6D54-79DB-4699-B838-39DA84C812AE}"/>
          </ac:graphicFrameMkLst>
        </pc:graphicFrameChg>
        <pc:graphicFrameChg chg="add mod modGraphic">
          <ac:chgData name="Kushba Begum" userId="81bb1acf-e4d3-4c07-9453-2c1ae8a1c5b8" providerId="ADAL" clId="{BAD35D96-6277-451A-98FA-37C004F996F5}" dt="2020-02-28T13:05:15.409" v="4108" actId="26606"/>
          <ac:graphicFrameMkLst>
            <pc:docMk/>
            <pc:sldMk cId="3578009581" sldId="278"/>
            <ac:graphicFrameMk id="21" creationId="{7E1571B3-68FB-4158-A6A7-A0BEF0226169}"/>
          </ac:graphicFrameMkLst>
        </pc:graphicFrameChg>
        <pc:picChg chg="add del mod">
          <ac:chgData name="Kushba Begum" userId="81bb1acf-e4d3-4c07-9453-2c1ae8a1c5b8" providerId="ADAL" clId="{BAD35D96-6277-451A-98FA-37C004F996F5}" dt="2020-02-28T10:35:18.869" v="3887" actId="21"/>
          <ac:picMkLst>
            <pc:docMk/>
            <pc:sldMk cId="3578009581" sldId="278"/>
            <ac:picMk id="5" creationId="{EBA944AE-5478-444A-BF4B-A0CB9CD99883}"/>
          </ac:picMkLst>
        </pc:picChg>
        <pc:picChg chg="add del mod">
          <ac:chgData name="Kushba Begum" userId="81bb1acf-e4d3-4c07-9453-2c1ae8a1c5b8" providerId="ADAL" clId="{BAD35D96-6277-451A-98FA-37C004F996F5}" dt="2020-02-28T11:05:23.354" v="3947" actId="478"/>
          <ac:picMkLst>
            <pc:docMk/>
            <pc:sldMk cId="3578009581" sldId="278"/>
            <ac:picMk id="8" creationId="{4186DAA8-CBE4-4211-BD44-FB58ED3394CA}"/>
          </ac:picMkLst>
        </pc:picChg>
        <pc:picChg chg="add del">
          <ac:chgData name="Kushba Begum" userId="81bb1acf-e4d3-4c07-9453-2c1ae8a1c5b8" providerId="ADAL" clId="{BAD35D96-6277-451A-98FA-37C004F996F5}" dt="2020-02-28T11:20:32.467" v="4076" actId="26606"/>
          <ac:picMkLst>
            <pc:docMk/>
            <pc:sldMk cId="3578009581" sldId="278"/>
            <ac:picMk id="23" creationId="{089E7381-696E-4FDE-A51A-A1113D4584F4}"/>
          </ac:picMkLst>
        </pc:picChg>
        <pc:picChg chg="add del">
          <ac:chgData name="Kushba Begum" userId="81bb1acf-e4d3-4c07-9453-2c1ae8a1c5b8" providerId="ADAL" clId="{BAD35D96-6277-451A-98FA-37C004F996F5}" dt="2020-02-28T11:20:44.179" v="4080" actId="26606"/>
          <ac:picMkLst>
            <pc:docMk/>
            <pc:sldMk cId="3578009581" sldId="278"/>
            <ac:picMk id="32" creationId="{02DD2BC0-6F29-4B4F-8D61-2DCF6D2E8E73}"/>
          </ac:picMkLst>
        </pc:picChg>
        <pc:cxnChg chg="add del">
          <ac:chgData name="Kushba Begum" userId="81bb1acf-e4d3-4c07-9453-2c1ae8a1c5b8" providerId="ADAL" clId="{BAD35D96-6277-451A-98FA-37C004F996F5}" dt="2020-02-28T11:20:32.467" v="4076" actId="26606"/>
          <ac:cxnSpMkLst>
            <pc:docMk/>
            <pc:sldMk cId="3578009581" sldId="278"/>
            <ac:cxnSpMk id="27" creationId="{A7F400EE-A8A5-48AF-B4D6-291B52C6F0B0}"/>
          </ac:cxnSpMkLst>
        </pc:cxnChg>
      </pc:sldChg>
      <pc:sldChg chg="add del">
        <pc:chgData name="Kushba Begum" userId="81bb1acf-e4d3-4c07-9453-2c1ae8a1c5b8" providerId="ADAL" clId="{BAD35D96-6277-451A-98FA-37C004F996F5}" dt="2020-03-01T16:09:59.718" v="5458" actId="2696"/>
        <pc:sldMkLst>
          <pc:docMk/>
          <pc:sldMk cId="846277404" sldId="279"/>
        </pc:sldMkLst>
      </pc:sldChg>
      <pc:sldChg chg="add del">
        <pc:chgData name="Kushba Begum" userId="81bb1acf-e4d3-4c07-9453-2c1ae8a1c5b8" providerId="ADAL" clId="{BAD35D96-6277-451A-98FA-37C004F996F5}" dt="2020-03-01T16:10:03.069" v="5459" actId="2696"/>
        <pc:sldMkLst>
          <pc:docMk/>
          <pc:sldMk cId="2190157623" sldId="280"/>
        </pc:sldMkLst>
      </pc:sldChg>
      <pc:sldChg chg="addSp delSp modSp add mod setBg setClrOvrMap">
        <pc:chgData name="Kushba Begum" userId="81bb1acf-e4d3-4c07-9453-2c1ae8a1c5b8" providerId="ADAL" clId="{BAD35D96-6277-451A-98FA-37C004F996F5}" dt="2020-03-01T11:02:56.133" v="4467" actId="26606"/>
        <pc:sldMkLst>
          <pc:docMk/>
          <pc:sldMk cId="1811633360" sldId="281"/>
        </pc:sldMkLst>
        <pc:spChg chg="mod">
          <ac:chgData name="Kushba Begum" userId="81bb1acf-e4d3-4c07-9453-2c1ae8a1c5b8" providerId="ADAL" clId="{BAD35D96-6277-451A-98FA-37C004F996F5}" dt="2020-03-01T11:02:56.133" v="4467" actId="26606"/>
          <ac:spMkLst>
            <pc:docMk/>
            <pc:sldMk cId="1811633360" sldId="281"/>
            <ac:spMk id="2" creationId="{54C60DF2-15F4-4337-81BD-471AB138C63D}"/>
          </ac:spMkLst>
        </pc:spChg>
        <pc:spChg chg="add del mod">
          <ac:chgData name="Kushba Begum" userId="81bb1acf-e4d3-4c07-9453-2c1ae8a1c5b8" providerId="ADAL" clId="{BAD35D96-6277-451A-98FA-37C004F996F5}" dt="2020-03-01T11:02:56.133" v="4467" actId="26606"/>
          <ac:spMkLst>
            <pc:docMk/>
            <pc:sldMk cId="1811633360" sldId="281"/>
            <ac:spMk id="3" creationId="{3715A23B-B17D-49D9-ACD2-A8C2AE647964}"/>
          </ac:spMkLst>
        </pc:spChg>
        <pc:spChg chg="add del">
          <ac:chgData name="Kushba Begum" userId="81bb1acf-e4d3-4c07-9453-2c1ae8a1c5b8" providerId="ADAL" clId="{BAD35D96-6277-451A-98FA-37C004F996F5}" dt="2020-03-01T11:02:37.427" v="4462" actId="26606"/>
          <ac:spMkLst>
            <pc:docMk/>
            <pc:sldMk cId="1811633360" sldId="281"/>
            <ac:spMk id="8" creationId="{8D70B121-56F4-4848-B38B-182089D909FA}"/>
          </ac:spMkLst>
        </pc:spChg>
        <pc:spChg chg="add del">
          <ac:chgData name="Kushba Begum" userId="81bb1acf-e4d3-4c07-9453-2c1ae8a1c5b8" providerId="ADAL" clId="{BAD35D96-6277-451A-98FA-37C004F996F5}" dt="2020-03-01T11:02:51.453" v="4464" actId="26606"/>
          <ac:spMkLst>
            <pc:docMk/>
            <pc:sldMk cId="1811633360" sldId="281"/>
            <ac:spMk id="12" creationId="{3A5B4632-C963-4296-86F0-79AA9EA5AE98}"/>
          </ac:spMkLst>
        </pc:spChg>
        <pc:spChg chg="add del">
          <ac:chgData name="Kushba Begum" userId="81bb1acf-e4d3-4c07-9453-2c1ae8a1c5b8" providerId="ADAL" clId="{BAD35D96-6277-451A-98FA-37C004F996F5}" dt="2020-03-01T11:02:56.102" v="4466" actId="26606"/>
          <ac:spMkLst>
            <pc:docMk/>
            <pc:sldMk cId="1811633360" sldId="281"/>
            <ac:spMk id="14" creationId="{7264F718-7FAC-4056-9FA9-A603EC682FE7}"/>
          </ac:spMkLst>
        </pc:spChg>
        <pc:spChg chg="add del">
          <ac:chgData name="Kushba Begum" userId="81bb1acf-e4d3-4c07-9453-2c1ae8a1c5b8" providerId="ADAL" clId="{BAD35D96-6277-451A-98FA-37C004F996F5}" dt="2020-03-01T11:02:56.102" v="4466" actId="26606"/>
          <ac:spMkLst>
            <pc:docMk/>
            <pc:sldMk cId="1811633360" sldId="281"/>
            <ac:spMk id="15" creationId="{F74639F7-E3C7-4165-A83E-6386A86BA1DA}"/>
          </ac:spMkLst>
        </pc:spChg>
        <pc:spChg chg="add del">
          <ac:chgData name="Kushba Begum" userId="81bb1acf-e4d3-4c07-9453-2c1ae8a1c5b8" providerId="ADAL" clId="{BAD35D96-6277-451A-98FA-37C004F996F5}" dt="2020-03-01T11:02:56.102" v="4466" actId="26606"/>
          <ac:spMkLst>
            <pc:docMk/>
            <pc:sldMk cId="1811633360" sldId="281"/>
            <ac:spMk id="16" creationId="{8B3AF0F1-707A-463E-B5EE-33C63A40CFC9}"/>
          </ac:spMkLst>
        </pc:spChg>
        <pc:spChg chg="add del">
          <ac:chgData name="Kushba Begum" userId="81bb1acf-e4d3-4c07-9453-2c1ae8a1c5b8" providerId="ADAL" clId="{BAD35D96-6277-451A-98FA-37C004F996F5}" dt="2020-03-01T11:02:56.102" v="4466" actId="26606"/>
          <ac:spMkLst>
            <pc:docMk/>
            <pc:sldMk cId="1811633360" sldId="281"/>
            <ac:spMk id="17" creationId="{3715A23B-B17D-49D9-ACD2-A8C2AE647964}"/>
          </ac:spMkLst>
        </pc:spChg>
        <pc:spChg chg="add">
          <ac:chgData name="Kushba Begum" userId="81bb1acf-e4d3-4c07-9453-2c1ae8a1c5b8" providerId="ADAL" clId="{BAD35D96-6277-451A-98FA-37C004F996F5}" dt="2020-03-01T11:02:56.133" v="4467" actId="26606"/>
          <ac:spMkLst>
            <pc:docMk/>
            <pc:sldMk cId="1811633360" sldId="281"/>
            <ac:spMk id="19" creationId="{3A5B4632-C963-4296-86F0-79AA9EA5AE98}"/>
          </ac:spMkLst>
        </pc:spChg>
        <pc:graphicFrameChg chg="add del">
          <ac:chgData name="Kushba Begum" userId="81bb1acf-e4d3-4c07-9453-2c1ae8a1c5b8" providerId="ADAL" clId="{BAD35D96-6277-451A-98FA-37C004F996F5}" dt="2020-03-01T11:02:51.453" v="4464" actId="26606"/>
          <ac:graphicFrameMkLst>
            <pc:docMk/>
            <pc:sldMk cId="1811633360" sldId="281"/>
            <ac:graphicFrameMk id="5" creationId="{65311E85-CC1B-47F5-A0F3-4AE4FFDCC99A}"/>
          </ac:graphicFrameMkLst>
        </pc:graphicFrameChg>
        <pc:graphicFrameChg chg="add">
          <ac:chgData name="Kushba Begum" userId="81bb1acf-e4d3-4c07-9453-2c1ae8a1c5b8" providerId="ADAL" clId="{BAD35D96-6277-451A-98FA-37C004F996F5}" dt="2020-03-01T11:02:56.133" v="4467" actId="26606"/>
          <ac:graphicFrameMkLst>
            <pc:docMk/>
            <pc:sldMk cId="1811633360" sldId="281"/>
            <ac:graphicFrameMk id="20" creationId="{65311E85-CC1B-47F5-A0F3-4AE4FFDCC99A}"/>
          </ac:graphicFrameMkLst>
        </pc:graphicFrameChg>
        <pc:cxnChg chg="add del">
          <ac:chgData name="Kushba Begum" userId="81bb1acf-e4d3-4c07-9453-2c1ae8a1c5b8" providerId="ADAL" clId="{BAD35D96-6277-451A-98FA-37C004F996F5}" dt="2020-03-01T11:02:37.427" v="4462" actId="26606"/>
          <ac:cxnSpMkLst>
            <pc:docMk/>
            <pc:sldMk cId="1811633360" sldId="281"/>
            <ac:cxnSpMk id="10" creationId="{2D72A2C9-F3CA-4216-8BAD-FA4C970C3C4E}"/>
          </ac:cxnSpMkLst>
        </pc:cxnChg>
      </pc:sldChg>
      <pc:sldChg chg="addSp modSp add mod setBg">
        <pc:chgData name="Kushba Begum" userId="81bb1acf-e4d3-4c07-9453-2c1ae8a1c5b8" providerId="ADAL" clId="{BAD35D96-6277-451A-98FA-37C004F996F5}" dt="2020-03-01T12:20:29.364" v="4951" actId="255"/>
        <pc:sldMkLst>
          <pc:docMk/>
          <pc:sldMk cId="3372691000" sldId="282"/>
        </pc:sldMkLst>
        <pc:spChg chg="mod">
          <ac:chgData name="Kushba Begum" userId="81bb1acf-e4d3-4c07-9453-2c1ae8a1c5b8" providerId="ADAL" clId="{BAD35D96-6277-451A-98FA-37C004F996F5}" dt="2020-03-01T12:20:29.364" v="4951" actId="255"/>
          <ac:spMkLst>
            <pc:docMk/>
            <pc:sldMk cId="3372691000" sldId="282"/>
            <ac:spMk id="2" creationId="{6981FDB7-EC0C-46B5-B598-FA95E03C2BFF}"/>
          </ac:spMkLst>
        </pc:spChg>
        <pc:spChg chg="mod">
          <ac:chgData name="Kushba Begum" userId="81bb1acf-e4d3-4c07-9453-2c1ae8a1c5b8" providerId="ADAL" clId="{BAD35D96-6277-451A-98FA-37C004F996F5}" dt="2020-03-01T12:20:22.524" v="4950" actId="255"/>
          <ac:spMkLst>
            <pc:docMk/>
            <pc:sldMk cId="3372691000" sldId="282"/>
            <ac:spMk id="3" creationId="{F8F673AA-5D27-4544-94D5-29D7759D5F82}"/>
          </ac:spMkLst>
        </pc:spChg>
        <pc:spChg chg="add">
          <ac:chgData name="Kushba Begum" userId="81bb1acf-e4d3-4c07-9453-2c1ae8a1c5b8" providerId="ADAL" clId="{BAD35D96-6277-451A-98FA-37C004F996F5}" dt="2020-03-01T12:20:01.975" v="4949" actId="26606"/>
          <ac:spMkLst>
            <pc:docMk/>
            <pc:sldMk cId="3372691000" sldId="282"/>
            <ac:spMk id="8" creationId="{85016AEC-0320-4ED0-8ECB-FE11DDDFE17A}"/>
          </ac:spMkLst>
        </pc:spChg>
        <pc:spChg chg="add">
          <ac:chgData name="Kushba Begum" userId="81bb1acf-e4d3-4c07-9453-2c1ae8a1c5b8" providerId="ADAL" clId="{BAD35D96-6277-451A-98FA-37C004F996F5}" dt="2020-03-01T12:20:01.975" v="4949" actId="26606"/>
          <ac:spMkLst>
            <pc:docMk/>
            <pc:sldMk cId="3372691000" sldId="282"/>
            <ac:spMk id="10" creationId="{D3CDB30C-1F82-41E6-A067-831D6E89184F}"/>
          </ac:spMkLst>
        </pc:spChg>
        <pc:spChg chg="add">
          <ac:chgData name="Kushba Begum" userId="81bb1acf-e4d3-4c07-9453-2c1ae8a1c5b8" providerId="ADAL" clId="{BAD35D96-6277-451A-98FA-37C004F996F5}" dt="2020-03-01T12:20:01.975" v="4949" actId="26606"/>
          <ac:spMkLst>
            <pc:docMk/>
            <pc:sldMk cId="3372691000" sldId="282"/>
            <ac:spMk id="12" creationId="{2DDA86DD-F997-4F66-A87C-5B58AB6D19EC}"/>
          </ac:spMkLst>
        </pc:spChg>
        <pc:spChg chg="add">
          <ac:chgData name="Kushba Begum" userId="81bb1acf-e4d3-4c07-9453-2c1ae8a1c5b8" providerId="ADAL" clId="{BAD35D96-6277-451A-98FA-37C004F996F5}" dt="2020-03-01T12:20:01.975" v="4949" actId="26606"/>
          <ac:spMkLst>
            <pc:docMk/>
            <pc:sldMk cId="3372691000" sldId="282"/>
            <ac:spMk id="14" creationId="{D241B827-437E-40A3-A732-669230D6A5BC}"/>
          </ac:spMkLst>
        </pc:spChg>
      </pc:sldChg>
      <pc:sldChg chg="modSp add del mod">
        <pc:chgData name="Kushba Begum" userId="81bb1acf-e4d3-4c07-9453-2c1ae8a1c5b8" providerId="ADAL" clId="{BAD35D96-6277-451A-98FA-37C004F996F5}" dt="2020-03-04T11:18:46.559" v="5568" actId="2696"/>
        <pc:sldMkLst>
          <pc:docMk/>
          <pc:sldMk cId="693822203" sldId="283"/>
        </pc:sldMkLst>
        <pc:spChg chg="mod">
          <ac:chgData name="Kushba Begum" userId="81bb1acf-e4d3-4c07-9453-2c1ae8a1c5b8" providerId="ADAL" clId="{BAD35D96-6277-451A-98FA-37C004F996F5}" dt="2020-03-01T16:36:30.578" v="5496" actId="20577"/>
          <ac:spMkLst>
            <pc:docMk/>
            <pc:sldMk cId="693822203" sldId="283"/>
            <ac:spMk id="2" creationId="{519D7B64-0E3C-4273-B241-836BFA324772}"/>
          </ac:spMkLst>
        </pc:spChg>
        <pc:spChg chg="mod">
          <ac:chgData name="Kushba Begum" userId="81bb1acf-e4d3-4c07-9453-2c1ae8a1c5b8" providerId="ADAL" clId="{BAD35D96-6277-451A-98FA-37C004F996F5}" dt="2020-03-01T16:33:18.946" v="5480" actId="20577"/>
          <ac:spMkLst>
            <pc:docMk/>
            <pc:sldMk cId="693822203" sldId="283"/>
            <ac:spMk id="3" creationId="{77607F74-D9CC-4AC6-AEB2-FC6AD9F5ED6C}"/>
          </ac:spMkLst>
        </pc:spChg>
      </pc:sldChg>
      <pc:sldMasterChg chg="modTransition modSldLayout">
        <pc:chgData name="Kushba Begum" userId="81bb1acf-e4d3-4c07-9453-2c1ae8a1c5b8" providerId="ADAL" clId="{BAD35D96-6277-451A-98FA-37C004F996F5}" dt="2020-02-11T00:06:20.025" v="1931"/>
        <pc:sldMasterMkLst>
          <pc:docMk/>
          <pc:sldMasterMk cId="4211840857" sldId="2147483648"/>
        </pc:sldMasterMkLst>
        <pc:sldLayoutChg chg="modTransition">
          <pc:chgData name="Kushba Begum" userId="81bb1acf-e4d3-4c07-9453-2c1ae8a1c5b8" providerId="ADAL" clId="{BAD35D96-6277-451A-98FA-37C004F996F5}" dt="2020-02-11T00:06:20.025" v="1931"/>
          <pc:sldLayoutMkLst>
            <pc:docMk/>
            <pc:sldMasterMk cId="4211840857" sldId="2147483648"/>
            <pc:sldLayoutMk cId="3201624384" sldId="2147483649"/>
          </pc:sldLayoutMkLst>
        </pc:sldLayoutChg>
        <pc:sldLayoutChg chg="modTransition">
          <pc:chgData name="Kushba Begum" userId="81bb1acf-e4d3-4c07-9453-2c1ae8a1c5b8" providerId="ADAL" clId="{BAD35D96-6277-451A-98FA-37C004F996F5}" dt="2020-02-11T00:06:20.025" v="1931"/>
          <pc:sldLayoutMkLst>
            <pc:docMk/>
            <pc:sldMasterMk cId="4211840857" sldId="2147483648"/>
            <pc:sldLayoutMk cId="3373746044" sldId="2147483650"/>
          </pc:sldLayoutMkLst>
        </pc:sldLayoutChg>
        <pc:sldLayoutChg chg="modTransition">
          <pc:chgData name="Kushba Begum" userId="81bb1acf-e4d3-4c07-9453-2c1ae8a1c5b8" providerId="ADAL" clId="{BAD35D96-6277-451A-98FA-37C004F996F5}" dt="2020-02-11T00:06:20.025" v="1931"/>
          <pc:sldLayoutMkLst>
            <pc:docMk/>
            <pc:sldMasterMk cId="4211840857" sldId="2147483648"/>
            <pc:sldLayoutMk cId="820021498" sldId="2147483651"/>
          </pc:sldLayoutMkLst>
        </pc:sldLayoutChg>
        <pc:sldLayoutChg chg="modTransition">
          <pc:chgData name="Kushba Begum" userId="81bb1acf-e4d3-4c07-9453-2c1ae8a1c5b8" providerId="ADAL" clId="{BAD35D96-6277-451A-98FA-37C004F996F5}" dt="2020-02-11T00:06:20.025" v="1931"/>
          <pc:sldLayoutMkLst>
            <pc:docMk/>
            <pc:sldMasterMk cId="4211840857" sldId="2147483648"/>
            <pc:sldLayoutMk cId="691885992" sldId="2147483652"/>
          </pc:sldLayoutMkLst>
        </pc:sldLayoutChg>
        <pc:sldLayoutChg chg="modTransition">
          <pc:chgData name="Kushba Begum" userId="81bb1acf-e4d3-4c07-9453-2c1ae8a1c5b8" providerId="ADAL" clId="{BAD35D96-6277-451A-98FA-37C004F996F5}" dt="2020-02-11T00:06:20.025" v="1931"/>
          <pc:sldLayoutMkLst>
            <pc:docMk/>
            <pc:sldMasterMk cId="4211840857" sldId="2147483648"/>
            <pc:sldLayoutMk cId="605322989" sldId="2147483653"/>
          </pc:sldLayoutMkLst>
        </pc:sldLayoutChg>
        <pc:sldLayoutChg chg="modTransition">
          <pc:chgData name="Kushba Begum" userId="81bb1acf-e4d3-4c07-9453-2c1ae8a1c5b8" providerId="ADAL" clId="{BAD35D96-6277-451A-98FA-37C004F996F5}" dt="2020-02-11T00:06:20.025" v="1931"/>
          <pc:sldLayoutMkLst>
            <pc:docMk/>
            <pc:sldMasterMk cId="4211840857" sldId="2147483648"/>
            <pc:sldLayoutMk cId="3603952357" sldId="2147483654"/>
          </pc:sldLayoutMkLst>
        </pc:sldLayoutChg>
        <pc:sldLayoutChg chg="modTransition">
          <pc:chgData name="Kushba Begum" userId="81bb1acf-e4d3-4c07-9453-2c1ae8a1c5b8" providerId="ADAL" clId="{BAD35D96-6277-451A-98FA-37C004F996F5}" dt="2020-02-11T00:06:20.025" v="1931"/>
          <pc:sldLayoutMkLst>
            <pc:docMk/>
            <pc:sldMasterMk cId="4211840857" sldId="2147483648"/>
            <pc:sldLayoutMk cId="2237336695" sldId="2147483655"/>
          </pc:sldLayoutMkLst>
        </pc:sldLayoutChg>
        <pc:sldLayoutChg chg="modTransition">
          <pc:chgData name="Kushba Begum" userId="81bb1acf-e4d3-4c07-9453-2c1ae8a1c5b8" providerId="ADAL" clId="{BAD35D96-6277-451A-98FA-37C004F996F5}" dt="2020-02-11T00:06:20.025" v="1931"/>
          <pc:sldLayoutMkLst>
            <pc:docMk/>
            <pc:sldMasterMk cId="4211840857" sldId="2147483648"/>
            <pc:sldLayoutMk cId="82104199" sldId="2147483656"/>
          </pc:sldLayoutMkLst>
        </pc:sldLayoutChg>
        <pc:sldLayoutChg chg="modTransition">
          <pc:chgData name="Kushba Begum" userId="81bb1acf-e4d3-4c07-9453-2c1ae8a1c5b8" providerId="ADAL" clId="{BAD35D96-6277-451A-98FA-37C004F996F5}" dt="2020-02-11T00:06:20.025" v="1931"/>
          <pc:sldLayoutMkLst>
            <pc:docMk/>
            <pc:sldMasterMk cId="4211840857" sldId="2147483648"/>
            <pc:sldLayoutMk cId="2299559006" sldId="2147483657"/>
          </pc:sldLayoutMkLst>
        </pc:sldLayoutChg>
        <pc:sldLayoutChg chg="modTransition">
          <pc:chgData name="Kushba Begum" userId="81bb1acf-e4d3-4c07-9453-2c1ae8a1c5b8" providerId="ADAL" clId="{BAD35D96-6277-451A-98FA-37C004F996F5}" dt="2020-02-11T00:06:20.025" v="1931"/>
          <pc:sldLayoutMkLst>
            <pc:docMk/>
            <pc:sldMasterMk cId="4211840857" sldId="2147483648"/>
            <pc:sldLayoutMk cId="1159088676" sldId="2147483658"/>
          </pc:sldLayoutMkLst>
        </pc:sldLayoutChg>
        <pc:sldLayoutChg chg="modTransition">
          <pc:chgData name="Kushba Begum" userId="81bb1acf-e4d3-4c07-9453-2c1ae8a1c5b8" providerId="ADAL" clId="{BAD35D96-6277-451A-98FA-37C004F996F5}" dt="2020-02-11T00:06:20.025" v="1931"/>
          <pc:sldLayoutMkLst>
            <pc:docMk/>
            <pc:sldMasterMk cId="4211840857" sldId="2147483648"/>
            <pc:sldLayoutMk cId="3480663939" sldId="2147483659"/>
          </pc:sldLayoutMkLst>
        </pc:sldLayoutChg>
      </pc:sldMasterChg>
    </pc:docChg>
  </pc:docChgLst>
  <pc:docChgLst>
    <pc:chgData name="Sofia Sultana (1713594)" userId="S::1713594@student.uwtsd.ac.uk::128b76fc-5be7-4977-a0ee-427f0b64a516" providerId="AD" clId="Web-{23B298B5-CB24-0253-7332-C9FAADB15A2C}"/>
    <pc:docChg chg="modSld">
      <pc:chgData name="Sofia Sultana (1713594)" userId="S::1713594@student.uwtsd.ac.uk::128b76fc-5be7-4977-a0ee-427f0b64a516" providerId="AD" clId="Web-{23B298B5-CB24-0253-7332-C9FAADB15A2C}" dt="2020-02-26T17:48:11.005" v="400" actId="20577"/>
      <pc:docMkLst>
        <pc:docMk/>
      </pc:docMkLst>
      <pc:sldChg chg="modSp">
        <pc:chgData name="Sofia Sultana (1713594)" userId="S::1713594@student.uwtsd.ac.uk::128b76fc-5be7-4977-a0ee-427f0b64a516" providerId="AD" clId="Web-{23B298B5-CB24-0253-7332-C9FAADB15A2C}" dt="2020-02-26T17:48:06.786" v="398" actId="20577"/>
        <pc:sldMkLst>
          <pc:docMk/>
          <pc:sldMk cId="3879135199" sldId="257"/>
        </pc:sldMkLst>
        <pc:spChg chg="mod">
          <ac:chgData name="Sofia Sultana (1713594)" userId="S::1713594@student.uwtsd.ac.uk::128b76fc-5be7-4977-a0ee-427f0b64a516" providerId="AD" clId="Web-{23B298B5-CB24-0253-7332-C9FAADB15A2C}" dt="2020-02-26T17:48:06.786" v="398" actId="20577"/>
          <ac:spMkLst>
            <pc:docMk/>
            <pc:sldMk cId="3879135199" sldId="257"/>
            <ac:spMk id="23" creationId="{37F1C8E1-84E5-472B-AD51-6BE8DC7DB886}"/>
          </ac:spMkLst>
        </pc:spChg>
      </pc:sldChg>
      <pc:sldChg chg="modSp">
        <pc:chgData name="Sofia Sultana (1713594)" userId="S::1713594@student.uwtsd.ac.uk::128b76fc-5be7-4977-a0ee-427f0b64a516" providerId="AD" clId="Web-{23B298B5-CB24-0253-7332-C9FAADB15A2C}" dt="2020-02-26T17:39:57.575" v="2" actId="1076"/>
        <pc:sldMkLst>
          <pc:docMk/>
          <pc:sldMk cId="1371237350" sldId="271"/>
        </pc:sldMkLst>
        <pc:graphicFrameChg chg="mod">
          <ac:chgData name="Sofia Sultana (1713594)" userId="S::1713594@student.uwtsd.ac.uk::128b76fc-5be7-4977-a0ee-427f0b64a516" providerId="AD" clId="Web-{23B298B5-CB24-0253-7332-C9FAADB15A2C}" dt="2020-02-26T17:39:57.575" v="2" actId="1076"/>
          <ac:graphicFrameMkLst>
            <pc:docMk/>
            <pc:sldMk cId="1371237350" sldId="271"/>
            <ac:graphicFrameMk id="5" creationId="{0BB37232-D50C-45E3-A883-854BBBF9BB06}"/>
          </ac:graphicFrameMkLst>
        </pc:graphicFrame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4.png"/><Relationship Id="rId7" Type="http://schemas.openxmlformats.org/officeDocument/2006/relationships/image" Target="../media/image6.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8.png"/><Relationship Id="rId5" Type="http://schemas.openxmlformats.org/officeDocument/2006/relationships/image" Target="../media/image5.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7.png"/></Relationships>
</file>

<file path=ppt/diagrams/_rels/data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svg"/><Relationship Id="rId1" Type="http://schemas.openxmlformats.org/officeDocument/2006/relationships/image" Target="../media/image13.png"/><Relationship Id="rId4" Type="http://schemas.openxmlformats.org/officeDocument/2006/relationships/image" Target="../media/image22.svg"/></Relationships>
</file>

<file path=ppt/diagrams/_rels/data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7.svg"/><Relationship Id="rId1" Type="http://schemas.openxmlformats.org/officeDocument/2006/relationships/image" Target="../media/image16.png"/><Relationship Id="rId4" Type="http://schemas.openxmlformats.org/officeDocument/2006/relationships/image" Target="../media/image29.svg"/></Relationships>
</file>

<file path=ppt/diagrams/_rels/data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1.svg"/><Relationship Id="rId1" Type="http://schemas.openxmlformats.org/officeDocument/2006/relationships/image" Target="../media/image18.png"/><Relationship Id="rId4" Type="http://schemas.openxmlformats.org/officeDocument/2006/relationships/image" Target="../media/image33.svg"/></Relationships>
</file>

<file path=ppt/diagrams/_rels/data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5.svg"/><Relationship Id="rId1" Type="http://schemas.openxmlformats.org/officeDocument/2006/relationships/image" Target="../media/image20.png"/><Relationship Id="rId4" Type="http://schemas.openxmlformats.org/officeDocument/2006/relationships/image" Target="../media/image37.svg"/></Relationships>
</file>

<file path=ppt/diagrams/_rels/data10.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23.png"/><Relationship Id="rId7" Type="http://schemas.openxmlformats.org/officeDocument/2006/relationships/image" Target="../media/image25.png"/><Relationship Id="rId2" Type="http://schemas.openxmlformats.org/officeDocument/2006/relationships/image" Target="../media/image39.svg"/><Relationship Id="rId1" Type="http://schemas.openxmlformats.org/officeDocument/2006/relationships/image" Target="../media/image22.png"/><Relationship Id="rId6" Type="http://schemas.openxmlformats.org/officeDocument/2006/relationships/image" Target="../media/image43.svg"/><Relationship Id="rId5" Type="http://schemas.openxmlformats.org/officeDocument/2006/relationships/image" Target="../media/image24.png"/><Relationship Id="rId4" Type="http://schemas.openxmlformats.org/officeDocument/2006/relationships/image" Target="../media/image4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4.png"/><Relationship Id="rId7" Type="http://schemas.openxmlformats.org/officeDocument/2006/relationships/image" Target="../media/image6.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8.png"/><Relationship Id="rId5" Type="http://schemas.openxmlformats.org/officeDocument/2006/relationships/image" Target="../media/image5.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7.png"/></Relationships>
</file>

<file path=ppt/diagrams/_rels/drawing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svg"/><Relationship Id="rId1" Type="http://schemas.openxmlformats.org/officeDocument/2006/relationships/image" Target="../media/image13.png"/><Relationship Id="rId4" Type="http://schemas.openxmlformats.org/officeDocument/2006/relationships/image" Target="../media/image22.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7.svg"/><Relationship Id="rId1" Type="http://schemas.openxmlformats.org/officeDocument/2006/relationships/image" Target="../media/image16.png"/><Relationship Id="rId4" Type="http://schemas.openxmlformats.org/officeDocument/2006/relationships/image" Target="../media/image29.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1.svg"/><Relationship Id="rId1" Type="http://schemas.openxmlformats.org/officeDocument/2006/relationships/image" Target="../media/image18.png"/><Relationship Id="rId4" Type="http://schemas.openxmlformats.org/officeDocument/2006/relationships/image" Target="../media/image33.svg"/></Relationships>
</file>

<file path=ppt/diagrams/_rels/drawing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5.svg"/><Relationship Id="rId1" Type="http://schemas.openxmlformats.org/officeDocument/2006/relationships/image" Target="../media/image20.png"/><Relationship Id="rId4" Type="http://schemas.openxmlformats.org/officeDocument/2006/relationships/image" Target="../media/image37.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23.png"/><Relationship Id="rId7" Type="http://schemas.openxmlformats.org/officeDocument/2006/relationships/image" Target="../media/image25.png"/><Relationship Id="rId2" Type="http://schemas.openxmlformats.org/officeDocument/2006/relationships/image" Target="../media/image39.svg"/><Relationship Id="rId1" Type="http://schemas.openxmlformats.org/officeDocument/2006/relationships/image" Target="../media/image22.png"/><Relationship Id="rId6" Type="http://schemas.openxmlformats.org/officeDocument/2006/relationships/image" Target="../media/image43.svg"/><Relationship Id="rId5" Type="http://schemas.openxmlformats.org/officeDocument/2006/relationships/image" Target="../media/image24.png"/><Relationship Id="rId4" Type="http://schemas.openxmlformats.org/officeDocument/2006/relationships/image" Target="../media/image4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3C2CD1-F8B9-4D20-B358-F92B8C8AD88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0610D87-BE0F-4E17-AFF7-83408F366437}">
      <dgm:prSet/>
      <dgm:spPr/>
      <dgm:t>
        <a:bodyPr/>
        <a:lstStyle/>
        <a:p>
          <a:pPr>
            <a:lnSpc>
              <a:spcPct val="100000"/>
            </a:lnSpc>
          </a:pPr>
          <a:r>
            <a:rPr lang="en-GB"/>
            <a:t>Economic</a:t>
          </a:r>
          <a:endParaRPr lang="en-US"/>
        </a:p>
      </dgm:t>
    </dgm:pt>
    <dgm:pt modelId="{43A5ED5B-D82D-477F-B190-81F6011154AD}" type="parTrans" cxnId="{A035A4D8-7884-4FD2-AE88-37F763AFCCF5}">
      <dgm:prSet/>
      <dgm:spPr/>
      <dgm:t>
        <a:bodyPr/>
        <a:lstStyle/>
        <a:p>
          <a:endParaRPr lang="en-US"/>
        </a:p>
      </dgm:t>
    </dgm:pt>
    <dgm:pt modelId="{5C816F3E-3C51-4944-8668-74A41E3AD2B8}" type="sibTrans" cxnId="{A035A4D8-7884-4FD2-AE88-37F763AFCCF5}">
      <dgm:prSet/>
      <dgm:spPr/>
      <dgm:t>
        <a:bodyPr/>
        <a:lstStyle/>
        <a:p>
          <a:pPr>
            <a:lnSpc>
              <a:spcPct val="100000"/>
            </a:lnSpc>
          </a:pPr>
          <a:endParaRPr lang="en-US"/>
        </a:p>
      </dgm:t>
    </dgm:pt>
    <dgm:pt modelId="{31DE9854-09AB-4071-AB90-5E424E17766D}">
      <dgm:prSet/>
      <dgm:spPr/>
      <dgm:t>
        <a:bodyPr/>
        <a:lstStyle/>
        <a:p>
          <a:pPr>
            <a:lnSpc>
              <a:spcPct val="100000"/>
            </a:lnSpc>
          </a:pPr>
          <a:r>
            <a:rPr lang="en-GB"/>
            <a:t>Social</a:t>
          </a:r>
          <a:endParaRPr lang="en-US"/>
        </a:p>
      </dgm:t>
    </dgm:pt>
    <dgm:pt modelId="{39D8AE6F-CE74-4980-A819-66C573E03411}" type="parTrans" cxnId="{A5E2B302-BF4F-45AC-91AA-11CA0B444104}">
      <dgm:prSet/>
      <dgm:spPr/>
      <dgm:t>
        <a:bodyPr/>
        <a:lstStyle/>
        <a:p>
          <a:endParaRPr lang="en-US"/>
        </a:p>
      </dgm:t>
    </dgm:pt>
    <dgm:pt modelId="{6CCC90CA-ED1E-4ABF-BE03-035B334B49E9}" type="sibTrans" cxnId="{A5E2B302-BF4F-45AC-91AA-11CA0B444104}">
      <dgm:prSet/>
      <dgm:spPr/>
      <dgm:t>
        <a:bodyPr/>
        <a:lstStyle/>
        <a:p>
          <a:pPr>
            <a:lnSpc>
              <a:spcPct val="100000"/>
            </a:lnSpc>
          </a:pPr>
          <a:endParaRPr lang="en-US"/>
        </a:p>
      </dgm:t>
    </dgm:pt>
    <dgm:pt modelId="{BE3541E3-B00A-497D-B2F4-CF11A439220F}">
      <dgm:prSet/>
      <dgm:spPr/>
      <dgm:t>
        <a:bodyPr/>
        <a:lstStyle/>
        <a:p>
          <a:pPr>
            <a:lnSpc>
              <a:spcPct val="100000"/>
            </a:lnSpc>
          </a:pPr>
          <a:r>
            <a:rPr lang="en-GB"/>
            <a:t>Physical</a:t>
          </a:r>
          <a:endParaRPr lang="en-US"/>
        </a:p>
      </dgm:t>
    </dgm:pt>
    <dgm:pt modelId="{0CADE7B0-8B69-43CE-807B-E0B9A9CBD8AE}" type="parTrans" cxnId="{AFFD0AEA-C0A8-4C83-A619-2B9C992F7122}">
      <dgm:prSet/>
      <dgm:spPr/>
      <dgm:t>
        <a:bodyPr/>
        <a:lstStyle/>
        <a:p>
          <a:endParaRPr lang="en-US"/>
        </a:p>
      </dgm:t>
    </dgm:pt>
    <dgm:pt modelId="{7ED70B4A-F307-4AF2-8157-3232D9EA4E79}" type="sibTrans" cxnId="{AFFD0AEA-C0A8-4C83-A619-2B9C992F7122}">
      <dgm:prSet/>
      <dgm:spPr/>
      <dgm:t>
        <a:bodyPr/>
        <a:lstStyle/>
        <a:p>
          <a:pPr>
            <a:lnSpc>
              <a:spcPct val="100000"/>
            </a:lnSpc>
          </a:pPr>
          <a:endParaRPr lang="en-US"/>
        </a:p>
      </dgm:t>
    </dgm:pt>
    <dgm:pt modelId="{0AA75866-FF79-4E40-9613-8E830F6143C9}">
      <dgm:prSet/>
      <dgm:spPr/>
      <dgm:t>
        <a:bodyPr/>
        <a:lstStyle/>
        <a:p>
          <a:pPr>
            <a:lnSpc>
              <a:spcPct val="100000"/>
            </a:lnSpc>
          </a:pPr>
          <a:r>
            <a:rPr lang="en-GB"/>
            <a:t>Psychological</a:t>
          </a:r>
          <a:endParaRPr lang="en-US"/>
        </a:p>
      </dgm:t>
    </dgm:pt>
    <dgm:pt modelId="{C721BC2F-61B1-4CD3-ADC7-72C06E3B045B}" type="parTrans" cxnId="{D94A064A-B943-4040-BDC0-13261B8FB6C7}">
      <dgm:prSet/>
      <dgm:spPr/>
      <dgm:t>
        <a:bodyPr/>
        <a:lstStyle/>
        <a:p>
          <a:endParaRPr lang="en-US"/>
        </a:p>
      </dgm:t>
    </dgm:pt>
    <dgm:pt modelId="{F0490846-B730-41ED-8DF6-0A816249019D}" type="sibTrans" cxnId="{D94A064A-B943-4040-BDC0-13261B8FB6C7}">
      <dgm:prSet/>
      <dgm:spPr/>
      <dgm:t>
        <a:bodyPr/>
        <a:lstStyle/>
        <a:p>
          <a:pPr>
            <a:lnSpc>
              <a:spcPct val="100000"/>
            </a:lnSpc>
          </a:pPr>
          <a:endParaRPr lang="en-US"/>
        </a:p>
      </dgm:t>
    </dgm:pt>
    <dgm:pt modelId="{11D10040-4869-441B-B982-960871B11C90}">
      <dgm:prSet/>
      <dgm:spPr/>
      <dgm:t>
        <a:bodyPr/>
        <a:lstStyle/>
        <a:p>
          <a:pPr>
            <a:lnSpc>
              <a:spcPct val="100000"/>
            </a:lnSpc>
          </a:pPr>
          <a:r>
            <a:rPr lang="en-GB"/>
            <a:t>Educational</a:t>
          </a:r>
          <a:endParaRPr lang="en-US"/>
        </a:p>
      </dgm:t>
    </dgm:pt>
    <dgm:pt modelId="{2A4E29F2-A435-4356-B233-C92E4DCE1943}" type="parTrans" cxnId="{304E7855-1E60-429F-9C02-2A7012768194}">
      <dgm:prSet/>
      <dgm:spPr/>
      <dgm:t>
        <a:bodyPr/>
        <a:lstStyle/>
        <a:p>
          <a:endParaRPr lang="en-US"/>
        </a:p>
      </dgm:t>
    </dgm:pt>
    <dgm:pt modelId="{446F5AD9-3194-44E3-A6CF-BA55B053624B}" type="sibTrans" cxnId="{304E7855-1E60-429F-9C02-2A7012768194}">
      <dgm:prSet/>
      <dgm:spPr/>
      <dgm:t>
        <a:bodyPr/>
        <a:lstStyle/>
        <a:p>
          <a:pPr>
            <a:lnSpc>
              <a:spcPct val="100000"/>
            </a:lnSpc>
          </a:pPr>
          <a:endParaRPr lang="en-US"/>
        </a:p>
      </dgm:t>
    </dgm:pt>
    <dgm:pt modelId="{E43892CD-58E9-4147-85B2-DCAC3042C368}">
      <dgm:prSet/>
      <dgm:spPr/>
      <dgm:t>
        <a:bodyPr/>
        <a:lstStyle/>
        <a:p>
          <a:pPr>
            <a:lnSpc>
              <a:spcPct val="100000"/>
            </a:lnSpc>
          </a:pPr>
          <a:r>
            <a:rPr lang="en-GB"/>
            <a:t>environmental</a:t>
          </a:r>
          <a:endParaRPr lang="en-US"/>
        </a:p>
      </dgm:t>
    </dgm:pt>
    <dgm:pt modelId="{9608A128-2304-4ED7-9597-4032B185B8FC}" type="parTrans" cxnId="{A70778E6-13E1-4CEB-B52C-09054A3D6DFF}">
      <dgm:prSet/>
      <dgm:spPr/>
      <dgm:t>
        <a:bodyPr/>
        <a:lstStyle/>
        <a:p>
          <a:endParaRPr lang="en-US"/>
        </a:p>
      </dgm:t>
    </dgm:pt>
    <dgm:pt modelId="{06502BEC-FAD7-46D8-A7A3-73CE72CCC7B9}" type="sibTrans" cxnId="{A70778E6-13E1-4CEB-B52C-09054A3D6DFF}">
      <dgm:prSet/>
      <dgm:spPr/>
      <dgm:t>
        <a:bodyPr/>
        <a:lstStyle/>
        <a:p>
          <a:endParaRPr lang="en-US"/>
        </a:p>
      </dgm:t>
    </dgm:pt>
    <dgm:pt modelId="{FEF5C668-9001-4D2D-8FE3-6FFA17AD34DE}" type="pres">
      <dgm:prSet presAssocID="{3D3C2CD1-F8B9-4D20-B358-F92B8C8AD882}" presName="root" presStyleCnt="0">
        <dgm:presLayoutVars>
          <dgm:dir/>
          <dgm:resizeHandles val="exact"/>
        </dgm:presLayoutVars>
      </dgm:prSet>
      <dgm:spPr/>
      <dgm:t>
        <a:bodyPr/>
        <a:lstStyle/>
        <a:p>
          <a:endParaRPr lang="en-US"/>
        </a:p>
      </dgm:t>
    </dgm:pt>
    <dgm:pt modelId="{D57C1DAC-37E4-4A39-B749-5BAC5C89AB64}" type="pres">
      <dgm:prSet presAssocID="{40610D87-BE0F-4E17-AFF7-83408F366437}" presName="compNode" presStyleCnt="0"/>
      <dgm:spPr/>
    </dgm:pt>
    <dgm:pt modelId="{5299FE62-4B07-48BA-AB9A-AA1C105EB897}" type="pres">
      <dgm:prSet presAssocID="{40610D87-BE0F-4E17-AFF7-83408F366437}" presName="bgRect" presStyleLbl="bgShp" presStyleIdx="0" presStyleCnt="6"/>
      <dgm:spPr/>
    </dgm:pt>
    <dgm:pt modelId="{CEF608FE-9CDB-4AFE-B137-ED6478F9D46A}" type="pres">
      <dgm:prSet presAssocID="{40610D87-BE0F-4E17-AFF7-83408F366437}" presName="iconRect" presStyleLbl="node1" presStyleIdx="0" presStyleCnt="6"/>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Coins"/>
        </a:ext>
      </dgm:extLst>
    </dgm:pt>
    <dgm:pt modelId="{D0548BC7-02C4-426F-92E2-4A5682538139}" type="pres">
      <dgm:prSet presAssocID="{40610D87-BE0F-4E17-AFF7-83408F366437}" presName="spaceRect" presStyleCnt="0"/>
      <dgm:spPr/>
    </dgm:pt>
    <dgm:pt modelId="{6867DC7A-0F50-4202-B4F7-D32E585EF8E8}" type="pres">
      <dgm:prSet presAssocID="{40610D87-BE0F-4E17-AFF7-83408F366437}" presName="parTx" presStyleLbl="revTx" presStyleIdx="0" presStyleCnt="6">
        <dgm:presLayoutVars>
          <dgm:chMax val="0"/>
          <dgm:chPref val="0"/>
        </dgm:presLayoutVars>
      </dgm:prSet>
      <dgm:spPr/>
      <dgm:t>
        <a:bodyPr/>
        <a:lstStyle/>
        <a:p>
          <a:endParaRPr lang="en-US"/>
        </a:p>
      </dgm:t>
    </dgm:pt>
    <dgm:pt modelId="{781BA3B6-9937-497C-B95D-B45BEA05955A}" type="pres">
      <dgm:prSet presAssocID="{5C816F3E-3C51-4944-8668-74A41E3AD2B8}" presName="sibTrans" presStyleCnt="0"/>
      <dgm:spPr/>
    </dgm:pt>
    <dgm:pt modelId="{E26BC7AB-FC4C-4672-A1A0-AF0C4D9F351E}" type="pres">
      <dgm:prSet presAssocID="{31DE9854-09AB-4071-AB90-5E424E17766D}" presName="compNode" presStyleCnt="0"/>
      <dgm:spPr/>
    </dgm:pt>
    <dgm:pt modelId="{7ED5ED6A-0BAA-4515-97CF-81B53E2B0D92}" type="pres">
      <dgm:prSet presAssocID="{31DE9854-09AB-4071-AB90-5E424E17766D}" presName="bgRect" presStyleLbl="bgShp" presStyleIdx="1" presStyleCnt="6"/>
      <dgm:spPr/>
    </dgm:pt>
    <dgm:pt modelId="{2508D5EF-83E4-4EA7-AFC6-DFE6D4D43F0A}" type="pres">
      <dgm:prSet presAssocID="{31DE9854-09AB-4071-AB90-5E424E17766D}" presName="iconRect" presStyleLbl="node1" presStyleIdx="1" presStyleCnt="6"/>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Group"/>
        </a:ext>
      </dgm:extLst>
    </dgm:pt>
    <dgm:pt modelId="{88453E5A-AEBD-4670-944F-E7888DB75F6C}" type="pres">
      <dgm:prSet presAssocID="{31DE9854-09AB-4071-AB90-5E424E17766D}" presName="spaceRect" presStyleCnt="0"/>
      <dgm:spPr/>
    </dgm:pt>
    <dgm:pt modelId="{D19A3EF8-1975-4105-8255-DC03B083AA99}" type="pres">
      <dgm:prSet presAssocID="{31DE9854-09AB-4071-AB90-5E424E17766D}" presName="parTx" presStyleLbl="revTx" presStyleIdx="1" presStyleCnt="6">
        <dgm:presLayoutVars>
          <dgm:chMax val="0"/>
          <dgm:chPref val="0"/>
        </dgm:presLayoutVars>
      </dgm:prSet>
      <dgm:spPr/>
      <dgm:t>
        <a:bodyPr/>
        <a:lstStyle/>
        <a:p>
          <a:endParaRPr lang="en-US"/>
        </a:p>
      </dgm:t>
    </dgm:pt>
    <dgm:pt modelId="{3065A46F-6233-431A-AC30-83025DF9EECF}" type="pres">
      <dgm:prSet presAssocID="{6CCC90CA-ED1E-4ABF-BE03-035B334B49E9}" presName="sibTrans" presStyleCnt="0"/>
      <dgm:spPr/>
    </dgm:pt>
    <dgm:pt modelId="{FC5BCE20-D0A0-4206-A6E5-826C5A672B61}" type="pres">
      <dgm:prSet presAssocID="{BE3541E3-B00A-497D-B2F4-CF11A439220F}" presName="compNode" presStyleCnt="0"/>
      <dgm:spPr/>
    </dgm:pt>
    <dgm:pt modelId="{1D462958-509D-4775-B0AF-9A1581921BEB}" type="pres">
      <dgm:prSet presAssocID="{BE3541E3-B00A-497D-B2F4-CF11A439220F}" presName="bgRect" presStyleLbl="bgShp" presStyleIdx="2" presStyleCnt="6"/>
      <dgm:spPr/>
    </dgm:pt>
    <dgm:pt modelId="{6BE064CF-38F6-4FCA-8148-91C87267E322}" type="pres">
      <dgm:prSet presAssocID="{BE3541E3-B00A-497D-B2F4-CF11A439220F}" presName="iconRect" presStyleLbl="node1" presStyleIdx="2" presStyleCnt="6"/>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Run"/>
        </a:ext>
      </dgm:extLst>
    </dgm:pt>
    <dgm:pt modelId="{C9DAFD2D-496E-4838-B35B-E8BF0DCE8C07}" type="pres">
      <dgm:prSet presAssocID="{BE3541E3-B00A-497D-B2F4-CF11A439220F}" presName="spaceRect" presStyleCnt="0"/>
      <dgm:spPr/>
    </dgm:pt>
    <dgm:pt modelId="{3D5D394B-CD9E-462D-84A9-F4659209BDEE}" type="pres">
      <dgm:prSet presAssocID="{BE3541E3-B00A-497D-B2F4-CF11A439220F}" presName="parTx" presStyleLbl="revTx" presStyleIdx="2" presStyleCnt="6">
        <dgm:presLayoutVars>
          <dgm:chMax val="0"/>
          <dgm:chPref val="0"/>
        </dgm:presLayoutVars>
      </dgm:prSet>
      <dgm:spPr/>
      <dgm:t>
        <a:bodyPr/>
        <a:lstStyle/>
        <a:p>
          <a:endParaRPr lang="en-US"/>
        </a:p>
      </dgm:t>
    </dgm:pt>
    <dgm:pt modelId="{6545B996-8D49-44FF-BC8B-3A99762DE7D3}" type="pres">
      <dgm:prSet presAssocID="{7ED70B4A-F307-4AF2-8157-3232D9EA4E79}" presName="sibTrans" presStyleCnt="0"/>
      <dgm:spPr/>
    </dgm:pt>
    <dgm:pt modelId="{B3C1036F-095E-4207-966B-2C3650D9C1C6}" type="pres">
      <dgm:prSet presAssocID="{0AA75866-FF79-4E40-9613-8E830F6143C9}" presName="compNode" presStyleCnt="0"/>
      <dgm:spPr/>
    </dgm:pt>
    <dgm:pt modelId="{9DAB141F-B954-4F13-A37B-AF6CEA8A30E9}" type="pres">
      <dgm:prSet presAssocID="{0AA75866-FF79-4E40-9613-8E830F6143C9}" presName="bgRect" presStyleLbl="bgShp" presStyleIdx="3" presStyleCnt="6"/>
      <dgm:spPr/>
    </dgm:pt>
    <dgm:pt modelId="{0A40AF99-440B-49DE-A5F6-4BDD7C6A02E1}" type="pres">
      <dgm:prSet presAssocID="{0AA75866-FF79-4E40-9613-8E830F6143C9}" presName="iconRect" presStyleLbl="node1" presStyleIdx="3" presStyleCnt="6"/>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Brain"/>
        </a:ext>
      </dgm:extLst>
    </dgm:pt>
    <dgm:pt modelId="{DA82C07A-D3C9-45D8-A0C0-9CB5BEF6F355}" type="pres">
      <dgm:prSet presAssocID="{0AA75866-FF79-4E40-9613-8E830F6143C9}" presName="spaceRect" presStyleCnt="0"/>
      <dgm:spPr/>
    </dgm:pt>
    <dgm:pt modelId="{568A591D-A08D-456E-8D8A-1DED698E7760}" type="pres">
      <dgm:prSet presAssocID="{0AA75866-FF79-4E40-9613-8E830F6143C9}" presName="parTx" presStyleLbl="revTx" presStyleIdx="3" presStyleCnt="6">
        <dgm:presLayoutVars>
          <dgm:chMax val="0"/>
          <dgm:chPref val="0"/>
        </dgm:presLayoutVars>
      </dgm:prSet>
      <dgm:spPr/>
      <dgm:t>
        <a:bodyPr/>
        <a:lstStyle/>
        <a:p>
          <a:endParaRPr lang="en-US"/>
        </a:p>
      </dgm:t>
    </dgm:pt>
    <dgm:pt modelId="{EE9D8DE5-4776-4509-80D2-E9EBDC175021}" type="pres">
      <dgm:prSet presAssocID="{F0490846-B730-41ED-8DF6-0A816249019D}" presName="sibTrans" presStyleCnt="0"/>
      <dgm:spPr/>
    </dgm:pt>
    <dgm:pt modelId="{1EC4F0AD-2570-4323-A536-6CC24D386F47}" type="pres">
      <dgm:prSet presAssocID="{11D10040-4869-441B-B982-960871B11C90}" presName="compNode" presStyleCnt="0"/>
      <dgm:spPr/>
    </dgm:pt>
    <dgm:pt modelId="{72824AF6-C275-4353-A3CB-358B2B04B5F1}" type="pres">
      <dgm:prSet presAssocID="{11D10040-4869-441B-B982-960871B11C90}" presName="bgRect" presStyleLbl="bgShp" presStyleIdx="4" presStyleCnt="6"/>
      <dgm:spPr/>
    </dgm:pt>
    <dgm:pt modelId="{9ECB603F-5253-44F7-B492-EA24D71B5414}" type="pres">
      <dgm:prSet presAssocID="{11D10040-4869-441B-B982-960871B11C90}" presName="iconRect" presStyleLbl="node1" presStyleIdx="4" presStyleCnt="6"/>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a:noFill/>
        </a:ln>
      </dgm:spPr>
      <dgm:t>
        <a:bodyPr/>
        <a:lstStyle/>
        <a:p>
          <a:endParaRPr lang="en-US"/>
        </a:p>
      </dgm:t>
      <dgm:extLst>
        <a:ext uri="{E40237B7-FDA0-4F09-8148-C483321AD2D9}">
          <dgm14:cNvPr xmlns:dgm14="http://schemas.microsoft.com/office/drawing/2010/diagram" id="0" name="" descr="Books"/>
        </a:ext>
      </dgm:extLst>
    </dgm:pt>
    <dgm:pt modelId="{C103334B-79CC-4441-80D0-ACA1C78633B2}" type="pres">
      <dgm:prSet presAssocID="{11D10040-4869-441B-B982-960871B11C90}" presName="spaceRect" presStyleCnt="0"/>
      <dgm:spPr/>
    </dgm:pt>
    <dgm:pt modelId="{E093A247-11CA-4067-A9AF-133DC7283EA4}" type="pres">
      <dgm:prSet presAssocID="{11D10040-4869-441B-B982-960871B11C90}" presName="parTx" presStyleLbl="revTx" presStyleIdx="4" presStyleCnt="6">
        <dgm:presLayoutVars>
          <dgm:chMax val="0"/>
          <dgm:chPref val="0"/>
        </dgm:presLayoutVars>
      </dgm:prSet>
      <dgm:spPr/>
      <dgm:t>
        <a:bodyPr/>
        <a:lstStyle/>
        <a:p>
          <a:endParaRPr lang="en-US"/>
        </a:p>
      </dgm:t>
    </dgm:pt>
    <dgm:pt modelId="{2F2BCC91-AAA3-42C1-91E4-4695A3DC25DE}" type="pres">
      <dgm:prSet presAssocID="{446F5AD9-3194-44E3-A6CF-BA55B053624B}" presName="sibTrans" presStyleCnt="0"/>
      <dgm:spPr/>
    </dgm:pt>
    <dgm:pt modelId="{4EA1CF71-4E90-40D5-9BE2-C4A3082E5B6B}" type="pres">
      <dgm:prSet presAssocID="{E43892CD-58E9-4147-85B2-DCAC3042C368}" presName="compNode" presStyleCnt="0"/>
      <dgm:spPr/>
    </dgm:pt>
    <dgm:pt modelId="{20CDE8CD-DCCD-4233-88EB-E3A2779EE3BE}" type="pres">
      <dgm:prSet presAssocID="{E43892CD-58E9-4147-85B2-DCAC3042C368}" presName="bgRect" presStyleLbl="bgShp" presStyleIdx="5" presStyleCnt="6"/>
      <dgm:spPr/>
    </dgm:pt>
    <dgm:pt modelId="{5D40EA97-4AB8-47AE-8CEA-509A110AD9DD}" type="pres">
      <dgm:prSet presAssocID="{E43892CD-58E9-4147-85B2-DCAC3042C368}" presName="iconRect" presStyleLbl="node1" presStyleIdx="5" presStyleCnt="6"/>
      <dgm:spPr>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a:blipFill>
        <a:ln>
          <a:noFill/>
        </a:ln>
      </dgm:spPr>
      <dgm:t>
        <a:bodyPr/>
        <a:lstStyle/>
        <a:p>
          <a:endParaRPr lang="en-US"/>
        </a:p>
      </dgm:t>
      <dgm:extLst>
        <a:ext uri="{E40237B7-FDA0-4F09-8148-C483321AD2D9}">
          <dgm14:cNvPr xmlns:dgm14="http://schemas.microsoft.com/office/drawing/2010/diagram" id="0" name="" descr="Deciduous tree"/>
        </a:ext>
      </dgm:extLst>
    </dgm:pt>
    <dgm:pt modelId="{6D2C5B37-4E35-4F27-B495-2DF3289BD54C}" type="pres">
      <dgm:prSet presAssocID="{E43892CD-58E9-4147-85B2-DCAC3042C368}" presName="spaceRect" presStyleCnt="0"/>
      <dgm:spPr/>
    </dgm:pt>
    <dgm:pt modelId="{C39B8362-E8BD-4B80-9676-F28C3DC211F2}" type="pres">
      <dgm:prSet presAssocID="{E43892CD-58E9-4147-85B2-DCAC3042C368}" presName="parTx" presStyleLbl="revTx" presStyleIdx="5" presStyleCnt="6">
        <dgm:presLayoutVars>
          <dgm:chMax val="0"/>
          <dgm:chPref val="0"/>
        </dgm:presLayoutVars>
      </dgm:prSet>
      <dgm:spPr/>
      <dgm:t>
        <a:bodyPr/>
        <a:lstStyle/>
        <a:p>
          <a:endParaRPr lang="en-US"/>
        </a:p>
      </dgm:t>
    </dgm:pt>
  </dgm:ptLst>
  <dgm:cxnLst>
    <dgm:cxn modelId="{AFFD0AEA-C0A8-4C83-A619-2B9C992F7122}" srcId="{3D3C2CD1-F8B9-4D20-B358-F92B8C8AD882}" destId="{BE3541E3-B00A-497D-B2F4-CF11A439220F}" srcOrd="2" destOrd="0" parTransId="{0CADE7B0-8B69-43CE-807B-E0B9A9CBD8AE}" sibTransId="{7ED70B4A-F307-4AF2-8157-3232D9EA4E79}"/>
    <dgm:cxn modelId="{D94A064A-B943-4040-BDC0-13261B8FB6C7}" srcId="{3D3C2CD1-F8B9-4D20-B358-F92B8C8AD882}" destId="{0AA75866-FF79-4E40-9613-8E830F6143C9}" srcOrd="3" destOrd="0" parTransId="{C721BC2F-61B1-4CD3-ADC7-72C06E3B045B}" sibTransId="{F0490846-B730-41ED-8DF6-0A816249019D}"/>
    <dgm:cxn modelId="{6AE53B94-3647-4846-B58B-FB5120031D26}" type="presOf" srcId="{BE3541E3-B00A-497D-B2F4-CF11A439220F}" destId="{3D5D394B-CD9E-462D-84A9-F4659209BDEE}" srcOrd="0" destOrd="0" presId="urn:microsoft.com/office/officeart/2018/2/layout/IconVerticalSolidList"/>
    <dgm:cxn modelId="{7DA7B67F-E658-4379-928F-74F45DEA615D}" type="presOf" srcId="{0AA75866-FF79-4E40-9613-8E830F6143C9}" destId="{568A591D-A08D-456E-8D8A-1DED698E7760}" srcOrd="0" destOrd="0" presId="urn:microsoft.com/office/officeart/2018/2/layout/IconVerticalSolidList"/>
    <dgm:cxn modelId="{777AB672-A111-40D9-A1F4-B0CD7644E304}" type="presOf" srcId="{11D10040-4869-441B-B982-960871B11C90}" destId="{E093A247-11CA-4067-A9AF-133DC7283EA4}" srcOrd="0" destOrd="0" presId="urn:microsoft.com/office/officeart/2018/2/layout/IconVerticalSolidList"/>
    <dgm:cxn modelId="{A035A4D8-7884-4FD2-AE88-37F763AFCCF5}" srcId="{3D3C2CD1-F8B9-4D20-B358-F92B8C8AD882}" destId="{40610D87-BE0F-4E17-AFF7-83408F366437}" srcOrd="0" destOrd="0" parTransId="{43A5ED5B-D82D-477F-B190-81F6011154AD}" sibTransId="{5C816F3E-3C51-4944-8668-74A41E3AD2B8}"/>
    <dgm:cxn modelId="{51F7D6DD-DCF8-49AE-9F16-F1A4D636B705}" type="presOf" srcId="{31DE9854-09AB-4071-AB90-5E424E17766D}" destId="{D19A3EF8-1975-4105-8255-DC03B083AA99}" srcOrd="0" destOrd="0" presId="urn:microsoft.com/office/officeart/2018/2/layout/IconVerticalSolidList"/>
    <dgm:cxn modelId="{304E7855-1E60-429F-9C02-2A7012768194}" srcId="{3D3C2CD1-F8B9-4D20-B358-F92B8C8AD882}" destId="{11D10040-4869-441B-B982-960871B11C90}" srcOrd="4" destOrd="0" parTransId="{2A4E29F2-A435-4356-B233-C92E4DCE1943}" sibTransId="{446F5AD9-3194-44E3-A6CF-BA55B053624B}"/>
    <dgm:cxn modelId="{A70778E6-13E1-4CEB-B52C-09054A3D6DFF}" srcId="{3D3C2CD1-F8B9-4D20-B358-F92B8C8AD882}" destId="{E43892CD-58E9-4147-85B2-DCAC3042C368}" srcOrd="5" destOrd="0" parTransId="{9608A128-2304-4ED7-9597-4032B185B8FC}" sibTransId="{06502BEC-FAD7-46D8-A7A3-73CE72CCC7B9}"/>
    <dgm:cxn modelId="{67453EDB-9446-4DF1-89B6-77A929DBB3CC}" type="presOf" srcId="{E43892CD-58E9-4147-85B2-DCAC3042C368}" destId="{C39B8362-E8BD-4B80-9676-F28C3DC211F2}" srcOrd="0" destOrd="0" presId="urn:microsoft.com/office/officeart/2018/2/layout/IconVerticalSolidList"/>
    <dgm:cxn modelId="{A5E2B302-BF4F-45AC-91AA-11CA0B444104}" srcId="{3D3C2CD1-F8B9-4D20-B358-F92B8C8AD882}" destId="{31DE9854-09AB-4071-AB90-5E424E17766D}" srcOrd="1" destOrd="0" parTransId="{39D8AE6F-CE74-4980-A819-66C573E03411}" sibTransId="{6CCC90CA-ED1E-4ABF-BE03-035B334B49E9}"/>
    <dgm:cxn modelId="{05644F2D-03C7-4AA9-B819-DF7B1E572CB5}" type="presOf" srcId="{40610D87-BE0F-4E17-AFF7-83408F366437}" destId="{6867DC7A-0F50-4202-B4F7-D32E585EF8E8}" srcOrd="0" destOrd="0" presId="urn:microsoft.com/office/officeart/2018/2/layout/IconVerticalSolidList"/>
    <dgm:cxn modelId="{4AD38808-5825-40F0-B851-6722C3236C07}" type="presOf" srcId="{3D3C2CD1-F8B9-4D20-B358-F92B8C8AD882}" destId="{FEF5C668-9001-4D2D-8FE3-6FFA17AD34DE}" srcOrd="0" destOrd="0" presId="urn:microsoft.com/office/officeart/2018/2/layout/IconVerticalSolidList"/>
    <dgm:cxn modelId="{B109C17D-178E-44BF-A0B3-67478DF95DFA}" type="presParOf" srcId="{FEF5C668-9001-4D2D-8FE3-6FFA17AD34DE}" destId="{D57C1DAC-37E4-4A39-B749-5BAC5C89AB64}" srcOrd="0" destOrd="0" presId="urn:microsoft.com/office/officeart/2018/2/layout/IconVerticalSolidList"/>
    <dgm:cxn modelId="{AFC50129-A7B7-421F-8E6A-C2EF8B934495}" type="presParOf" srcId="{D57C1DAC-37E4-4A39-B749-5BAC5C89AB64}" destId="{5299FE62-4B07-48BA-AB9A-AA1C105EB897}" srcOrd="0" destOrd="0" presId="urn:microsoft.com/office/officeart/2018/2/layout/IconVerticalSolidList"/>
    <dgm:cxn modelId="{19AF6131-095E-40D4-B7F2-763F24FA5F6A}" type="presParOf" srcId="{D57C1DAC-37E4-4A39-B749-5BAC5C89AB64}" destId="{CEF608FE-9CDB-4AFE-B137-ED6478F9D46A}" srcOrd="1" destOrd="0" presId="urn:microsoft.com/office/officeart/2018/2/layout/IconVerticalSolidList"/>
    <dgm:cxn modelId="{5F7AAA88-F8E6-436A-A841-AB13596AFD71}" type="presParOf" srcId="{D57C1DAC-37E4-4A39-B749-5BAC5C89AB64}" destId="{D0548BC7-02C4-426F-92E2-4A5682538139}" srcOrd="2" destOrd="0" presId="urn:microsoft.com/office/officeart/2018/2/layout/IconVerticalSolidList"/>
    <dgm:cxn modelId="{648F1106-62B3-493B-B2EC-1E153E19CCB3}" type="presParOf" srcId="{D57C1DAC-37E4-4A39-B749-5BAC5C89AB64}" destId="{6867DC7A-0F50-4202-B4F7-D32E585EF8E8}" srcOrd="3" destOrd="0" presId="urn:microsoft.com/office/officeart/2018/2/layout/IconVerticalSolidList"/>
    <dgm:cxn modelId="{01450378-1EF4-4BE8-AF8D-BE5593618A69}" type="presParOf" srcId="{FEF5C668-9001-4D2D-8FE3-6FFA17AD34DE}" destId="{781BA3B6-9937-497C-B95D-B45BEA05955A}" srcOrd="1" destOrd="0" presId="urn:microsoft.com/office/officeart/2018/2/layout/IconVerticalSolidList"/>
    <dgm:cxn modelId="{8DB162EB-9106-4645-A0FE-C48C81FA6A8D}" type="presParOf" srcId="{FEF5C668-9001-4D2D-8FE3-6FFA17AD34DE}" destId="{E26BC7AB-FC4C-4672-A1A0-AF0C4D9F351E}" srcOrd="2" destOrd="0" presId="urn:microsoft.com/office/officeart/2018/2/layout/IconVerticalSolidList"/>
    <dgm:cxn modelId="{0844E123-1106-4B76-B0C3-FC64D1CF7B91}" type="presParOf" srcId="{E26BC7AB-FC4C-4672-A1A0-AF0C4D9F351E}" destId="{7ED5ED6A-0BAA-4515-97CF-81B53E2B0D92}" srcOrd="0" destOrd="0" presId="urn:microsoft.com/office/officeart/2018/2/layout/IconVerticalSolidList"/>
    <dgm:cxn modelId="{0227CF39-8CB9-4D9D-8A6C-16C58A75D50B}" type="presParOf" srcId="{E26BC7AB-FC4C-4672-A1A0-AF0C4D9F351E}" destId="{2508D5EF-83E4-4EA7-AFC6-DFE6D4D43F0A}" srcOrd="1" destOrd="0" presId="urn:microsoft.com/office/officeart/2018/2/layout/IconVerticalSolidList"/>
    <dgm:cxn modelId="{738FE70C-77F0-46AC-9ABB-00B5AA38723D}" type="presParOf" srcId="{E26BC7AB-FC4C-4672-A1A0-AF0C4D9F351E}" destId="{88453E5A-AEBD-4670-944F-E7888DB75F6C}" srcOrd="2" destOrd="0" presId="urn:microsoft.com/office/officeart/2018/2/layout/IconVerticalSolidList"/>
    <dgm:cxn modelId="{ECE5F48A-E6E7-46D6-B398-C5D3679248F2}" type="presParOf" srcId="{E26BC7AB-FC4C-4672-A1A0-AF0C4D9F351E}" destId="{D19A3EF8-1975-4105-8255-DC03B083AA99}" srcOrd="3" destOrd="0" presId="urn:microsoft.com/office/officeart/2018/2/layout/IconVerticalSolidList"/>
    <dgm:cxn modelId="{6FF17AF2-7273-4C4B-863D-3C6E11223316}" type="presParOf" srcId="{FEF5C668-9001-4D2D-8FE3-6FFA17AD34DE}" destId="{3065A46F-6233-431A-AC30-83025DF9EECF}" srcOrd="3" destOrd="0" presId="urn:microsoft.com/office/officeart/2018/2/layout/IconVerticalSolidList"/>
    <dgm:cxn modelId="{7FED1CF1-60A0-48E8-9249-080057977D94}" type="presParOf" srcId="{FEF5C668-9001-4D2D-8FE3-6FFA17AD34DE}" destId="{FC5BCE20-D0A0-4206-A6E5-826C5A672B61}" srcOrd="4" destOrd="0" presId="urn:microsoft.com/office/officeart/2018/2/layout/IconVerticalSolidList"/>
    <dgm:cxn modelId="{7D56DDB9-F60D-421A-9400-278FF29699FD}" type="presParOf" srcId="{FC5BCE20-D0A0-4206-A6E5-826C5A672B61}" destId="{1D462958-509D-4775-B0AF-9A1581921BEB}" srcOrd="0" destOrd="0" presId="urn:microsoft.com/office/officeart/2018/2/layout/IconVerticalSolidList"/>
    <dgm:cxn modelId="{D1864993-D6F4-48A8-BE36-6608E1E33A18}" type="presParOf" srcId="{FC5BCE20-D0A0-4206-A6E5-826C5A672B61}" destId="{6BE064CF-38F6-4FCA-8148-91C87267E322}" srcOrd="1" destOrd="0" presId="urn:microsoft.com/office/officeart/2018/2/layout/IconVerticalSolidList"/>
    <dgm:cxn modelId="{0FEFA41A-6BA8-4BAA-AA2E-312FEACDACB2}" type="presParOf" srcId="{FC5BCE20-D0A0-4206-A6E5-826C5A672B61}" destId="{C9DAFD2D-496E-4838-B35B-E8BF0DCE8C07}" srcOrd="2" destOrd="0" presId="urn:microsoft.com/office/officeart/2018/2/layout/IconVerticalSolidList"/>
    <dgm:cxn modelId="{3A973345-61E0-440B-99BF-DBBA3FDD329A}" type="presParOf" srcId="{FC5BCE20-D0A0-4206-A6E5-826C5A672B61}" destId="{3D5D394B-CD9E-462D-84A9-F4659209BDEE}" srcOrd="3" destOrd="0" presId="urn:microsoft.com/office/officeart/2018/2/layout/IconVerticalSolidList"/>
    <dgm:cxn modelId="{6B2E2C31-34AF-44BB-A881-11B28D561B2C}" type="presParOf" srcId="{FEF5C668-9001-4D2D-8FE3-6FFA17AD34DE}" destId="{6545B996-8D49-44FF-BC8B-3A99762DE7D3}" srcOrd="5" destOrd="0" presId="urn:microsoft.com/office/officeart/2018/2/layout/IconVerticalSolidList"/>
    <dgm:cxn modelId="{8881BC63-7C49-4B2B-9156-02E61789AA67}" type="presParOf" srcId="{FEF5C668-9001-4D2D-8FE3-6FFA17AD34DE}" destId="{B3C1036F-095E-4207-966B-2C3650D9C1C6}" srcOrd="6" destOrd="0" presId="urn:microsoft.com/office/officeart/2018/2/layout/IconVerticalSolidList"/>
    <dgm:cxn modelId="{30AECDBC-8FCA-4CA7-B783-CE775250E447}" type="presParOf" srcId="{B3C1036F-095E-4207-966B-2C3650D9C1C6}" destId="{9DAB141F-B954-4F13-A37B-AF6CEA8A30E9}" srcOrd="0" destOrd="0" presId="urn:microsoft.com/office/officeart/2018/2/layout/IconVerticalSolidList"/>
    <dgm:cxn modelId="{E88380AE-27CA-4255-B985-2E6D79AE894A}" type="presParOf" srcId="{B3C1036F-095E-4207-966B-2C3650D9C1C6}" destId="{0A40AF99-440B-49DE-A5F6-4BDD7C6A02E1}" srcOrd="1" destOrd="0" presId="urn:microsoft.com/office/officeart/2018/2/layout/IconVerticalSolidList"/>
    <dgm:cxn modelId="{832B14A0-927D-4ABF-A8A0-30C49680A067}" type="presParOf" srcId="{B3C1036F-095E-4207-966B-2C3650D9C1C6}" destId="{DA82C07A-D3C9-45D8-A0C0-9CB5BEF6F355}" srcOrd="2" destOrd="0" presId="urn:microsoft.com/office/officeart/2018/2/layout/IconVerticalSolidList"/>
    <dgm:cxn modelId="{500A321C-45A5-4E1D-B9B0-B580941B98CB}" type="presParOf" srcId="{B3C1036F-095E-4207-966B-2C3650D9C1C6}" destId="{568A591D-A08D-456E-8D8A-1DED698E7760}" srcOrd="3" destOrd="0" presId="urn:microsoft.com/office/officeart/2018/2/layout/IconVerticalSolidList"/>
    <dgm:cxn modelId="{ADF33839-24E4-4D38-8BCD-959172F3B669}" type="presParOf" srcId="{FEF5C668-9001-4D2D-8FE3-6FFA17AD34DE}" destId="{EE9D8DE5-4776-4509-80D2-E9EBDC175021}" srcOrd="7" destOrd="0" presId="urn:microsoft.com/office/officeart/2018/2/layout/IconVerticalSolidList"/>
    <dgm:cxn modelId="{39511DF2-E3EB-45CC-8608-E22CFD30FA56}" type="presParOf" srcId="{FEF5C668-9001-4D2D-8FE3-6FFA17AD34DE}" destId="{1EC4F0AD-2570-4323-A536-6CC24D386F47}" srcOrd="8" destOrd="0" presId="urn:microsoft.com/office/officeart/2018/2/layout/IconVerticalSolidList"/>
    <dgm:cxn modelId="{4A0BEAE3-30E6-45F8-BD03-5C53355DA14C}" type="presParOf" srcId="{1EC4F0AD-2570-4323-A536-6CC24D386F47}" destId="{72824AF6-C275-4353-A3CB-358B2B04B5F1}" srcOrd="0" destOrd="0" presId="urn:microsoft.com/office/officeart/2018/2/layout/IconVerticalSolidList"/>
    <dgm:cxn modelId="{D6A63D9E-C2AC-4795-BB1D-BE4281035A2C}" type="presParOf" srcId="{1EC4F0AD-2570-4323-A536-6CC24D386F47}" destId="{9ECB603F-5253-44F7-B492-EA24D71B5414}" srcOrd="1" destOrd="0" presId="urn:microsoft.com/office/officeart/2018/2/layout/IconVerticalSolidList"/>
    <dgm:cxn modelId="{52C710DD-B0CE-45A5-90F8-36E922EBC7B7}" type="presParOf" srcId="{1EC4F0AD-2570-4323-A536-6CC24D386F47}" destId="{C103334B-79CC-4441-80D0-ACA1C78633B2}" srcOrd="2" destOrd="0" presId="urn:microsoft.com/office/officeart/2018/2/layout/IconVerticalSolidList"/>
    <dgm:cxn modelId="{8E1F6ED6-A473-487B-BAFC-A8F15D1B13E6}" type="presParOf" srcId="{1EC4F0AD-2570-4323-A536-6CC24D386F47}" destId="{E093A247-11CA-4067-A9AF-133DC7283EA4}" srcOrd="3" destOrd="0" presId="urn:microsoft.com/office/officeart/2018/2/layout/IconVerticalSolidList"/>
    <dgm:cxn modelId="{9A9F17AE-8FB5-4A25-8056-6752833438DC}" type="presParOf" srcId="{FEF5C668-9001-4D2D-8FE3-6FFA17AD34DE}" destId="{2F2BCC91-AAA3-42C1-91E4-4695A3DC25DE}" srcOrd="9" destOrd="0" presId="urn:microsoft.com/office/officeart/2018/2/layout/IconVerticalSolidList"/>
    <dgm:cxn modelId="{C072FC71-ADDD-4350-B406-1FD34EC4AF56}" type="presParOf" srcId="{FEF5C668-9001-4D2D-8FE3-6FFA17AD34DE}" destId="{4EA1CF71-4E90-40D5-9BE2-C4A3082E5B6B}" srcOrd="10" destOrd="0" presId="urn:microsoft.com/office/officeart/2018/2/layout/IconVerticalSolidList"/>
    <dgm:cxn modelId="{82E093EB-8F49-4CC7-B2B7-64B2129560F3}" type="presParOf" srcId="{4EA1CF71-4E90-40D5-9BE2-C4A3082E5B6B}" destId="{20CDE8CD-DCCD-4233-88EB-E3A2779EE3BE}" srcOrd="0" destOrd="0" presId="urn:microsoft.com/office/officeart/2018/2/layout/IconVerticalSolidList"/>
    <dgm:cxn modelId="{1B0DA751-F810-43BD-AD55-A92923FD9A5C}" type="presParOf" srcId="{4EA1CF71-4E90-40D5-9BE2-C4A3082E5B6B}" destId="{5D40EA97-4AB8-47AE-8CEA-509A110AD9DD}" srcOrd="1" destOrd="0" presId="urn:microsoft.com/office/officeart/2018/2/layout/IconVerticalSolidList"/>
    <dgm:cxn modelId="{93EF143E-68F4-453F-836C-F8BE64846FF8}" type="presParOf" srcId="{4EA1CF71-4E90-40D5-9BE2-C4A3082E5B6B}" destId="{6D2C5B37-4E35-4F27-B495-2DF3289BD54C}" srcOrd="2" destOrd="0" presId="urn:microsoft.com/office/officeart/2018/2/layout/IconVerticalSolidList"/>
    <dgm:cxn modelId="{70FDF986-84E6-4027-BAAD-B205CB0BC992}" type="presParOf" srcId="{4EA1CF71-4E90-40D5-9BE2-C4A3082E5B6B}" destId="{C39B8362-E8BD-4B80-9676-F28C3DC211F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1AEAC2E-A1C6-44B5-8890-E5C87E2334E4}" type="doc">
      <dgm:prSet loTypeId="urn:microsoft.com/office/officeart/2005/8/layout/default" loCatId="list" qsTypeId="urn:microsoft.com/office/officeart/2005/8/quickstyle/simple4" qsCatId="simple" csTypeId="urn:microsoft.com/office/officeart/2005/8/colors/colorful5" csCatId="colorful" phldr="1"/>
      <dgm:spPr/>
      <dgm:t>
        <a:bodyPr/>
        <a:lstStyle/>
        <a:p>
          <a:endParaRPr lang="en-US"/>
        </a:p>
      </dgm:t>
    </dgm:pt>
    <dgm:pt modelId="{2DB83195-7BA0-4C4A-894B-A567CA9FCBFE}">
      <dgm:prSet/>
      <dgm:spPr/>
      <dgm:t>
        <a:bodyPr/>
        <a:lstStyle/>
        <a:p>
          <a:r>
            <a:rPr lang="en-GB"/>
            <a:t>Risks and impacts</a:t>
          </a:r>
          <a:endParaRPr lang="en-US" dirty="0"/>
        </a:p>
      </dgm:t>
    </dgm:pt>
    <dgm:pt modelId="{F99146B7-E628-423E-AFF0-673DBCC3F3A1}" type="parTrans" cxnId="{5609E45C-87C6-4508-80FE-221F021D6CCF}">
      <dgm:prSet/>
      <dgm:spPr/>
      <dgm:t>
        <a:bodyPr/>
        <a:lstStyle/>
        <a:p>
          <a:endParaRPr lang="en-US"/>
        </a:p>
      </dgm:t>
    </dgm:pt>
    <dgm:pt modelId="{7009E3AB-9354-440C-B6A9-8DD501F4E268}" type="sibTrans" cxnId="{5609E45C-87C6-4508-80FE-221F021D6CCF}">
      <dgm:prSet/>
      <dgm:spPr/>
      <dgm:t>
        <a:bodyPr/>
        <a:lstStyle/>
        <a:p>
          <a:endParaRPr lang="en-US"/>
        </a:p>
      </dgm:t>
    </dgm:pt>
    <dgm:pt modelId="{35A7AE8C-9B3D-471D-96E5-CD409DD094C0}">
      <dgm:prSet/>
      <dgm:spPr/>
      <dgm:t>
        <a:bodyPr/>
        <a:lstStyle/>
        <a:p>
          <a:r>
            <a:rPr lang="en-GB"/>
            <a:t>Domestic violence, verbal and emotional abuse of the children by their father</a:t>
          </a:r>
          <a:endParaRPr lang="en-US"/>
        </a:p>
      </dgm:t>
    </dgm:pt>
    <dgm:pt modelId="{1BF059D0-9890-4B41-9457-EF18583A99DE}" type="parTrans" cxnId="{D1B8BA9E-75B5-4042-B63E-B733FE00699B}">
      <dgm:prSet/>
      <dgm:spPr/>
      <dgm:t>
        <a:bodyPr/>
        <a:lstStyle/>
        <a:p>
          <a:endParaRPr lang="en-US"/>
        </a:p>
      </dgm:t>
    </dgm:pt>
    <dgm:pt modelId="{F515EB46-765E-41F2-BC09-EFB408FE27FB}" type="sibTrans" cxnId="{D1B8BA9E-75B5-4042-B63E-B733FE00699B}">
      <dgm:prSet/>
      <dgm:spPr/>
      <dgm:t>
        <a:bodyPr/>
        <a:lstStyle/>
        <a:p>
          <a:endParaRPr lang="en-US"/>
        </a:p>
      </dgm:t>
    </dgm:pt>
    <dgm:pt modelId="{DC8964D4-DE33-4CE2-ADA9-2002440E1B4F}">
      <dgm:prSet/>
      <dgm:spPr/>
      <dgm:t>
        <a:bodyPr/>
        <a:lstStyle/>
        <a:p>
          <a:r>
            <a:rPr lang="en-US"/>
            <a:t>Children missing education</a:t>
          </a:r>
          <a:endParaRPr lang="en-US" dirty="0"/>
        </a:p>
      </dgm:t>
    </dgm:pt>
    <dgm:pt modelId="{BD69BF11-27C7-42F6-9BE2-29247991ED9F}" type="parTrans" cxnId="{F87C571D-805A-4545-9D02-E3315231E4EF}">
      <dgm:prSet/>
      <dgm:spPr/>
      <dgm:t>
        <a:bodyPr/>
        <a:lstStyle/>
        <a:p>
          <a:endParaRPr lang="en-US"/>
        </a:p>
      </dgm:t>
    </dgm:pt>
    <dgm:pt modelId="{EA08F86E-2205-44F0-B910-8865D9C15E54}" type="sibTrans" cxnId="{F87C571D-805A-4545-9D02-E3315231E4EF}">
      <dgm:prSet/>
      <dgm:spPr/>
      <dgm:t>
        <a:bodyPr/>
        <a:lstStyle/>
        <a:p>
          <a:endParaRPr lang="en-US"/>
        </a:p>
      </dgm:t>
    </dgm:pt>
    <dgm:pt modelId="{9DB1189D-4A8C-409E-9BE0-042ABD70FD63}">
      <dgm:prSet/>
      <dgm:spPr/>
      <dgm:t>
        <a:bodyPr/>
        <a:lstStyle/>
        <a:p>
          <a:r>
            <a:rPr lang="en-GB"/>
            <a:t>Concerns around the mother’s alcohol problem</a:t>
          </a:r>
          <a:endParaRPr lang="en-US"/>
        </a:p>
      </dgm:t>
    </dgm:pt>
    <dgm:pt modelId="{BFDA95D0-BB72-489A-ADFC-1E5400FA1CBD}" type="parTrans" cxnId="{0035DD04-A3EB-4D10-811F-73996DA3EF17}">
      <dgm:prSet/>
      <dgm:spPr/>
      <dgm:t>
        <a:bodyPr/>
        <a:lstStyle/>
        <a:p>
          <a:endParaRPr lang="en-US"/>
        </a:p>
      </dgm:t>
    </dgm:pt>
    <dgm:pt modelId="{C290B31D-35D4-49D1-8940-A65A8311540B}" type="sibTrans" cxnId="{0035DD04-A3EB-4D10-811F-73996DA3EF17}">
      <dgm:prSet/>
      <dgm:spPr/>
      <dgm:t>
        <a:bodyPr/>
        <a:lstStyle/>
        <a:p>
          <a:endParaRPr lang="en-US"/>
        </a:p>
      </dgm:t>
    </dgm:pt>
    <dgm:pt modelId="{CD19DED1-4DD9-486B-820B-F16A9B817FD7}">
      <dgm:prSet/>
      <dgm:spPr/>
      <dgm:t>
        <a:bodyPr/>
        <a:lstStyle/>
        <a:p>
          <a:r>
            <a:rPr lang="en-GB"/>
            <a:t>Children’s Anti-social behaviour </a:t>
          </a:r>
          <a:endParaRPr lang="en-US" dirty="0"/>
        </a:p>
      </dgm:t>
    </dgm:pt>
    <dgm:pt modelId="{DE44D9FD-A6F3-4BF0-B9D7-123F5EBD5874}" type="parTrans" cxnId="{2A30FDAF-3459-4356-B1D5-21D2A884538B}">
      <dgm:prSet/>
      <dgm:spPr/>
      <dgm:t>
        <a:bodyPr/>
        <a:lstStyle/>
        <a:p>
          <a:endParaRPr lang="en-US"/>
        </a:p>
      </dgm:t>
    </dgm:pt>
    <dgm:pt modelId="{0D3D68F7-6D36-45FD-AE8C-3B4AFE2A167A}" type="sibTrans" cxnId="{2A30FDAF-3459-4356-B1D5-21D2A884538B}">
      <dgm:prSet/>
      <dgm:spPr/>
      <dgm:t>
        <a:bodyPr/>
        <a:lstStyle/>
        <a:p>
          <a:endParaRPr lang="en-US"/>
        </a:p>
      </dgm:t>
    </dgm:pt>
    <dgm:pt modelId="{FDB7B4D7-71CB-4A72-BAAD-B90DBEFC52CE}">
      <dgm:prSet/>
      <dgm:spPr/>
      <dgm:t>
        <a:bodyPr/>
        <a:lstStyle/>
        <a:p>
          <a:r>
            <a:rPr lang="en-GB"/>
            <a:t>Rent arrears</a:t>
          </a:r>
          <a:endParaRPr lang="en-US"/>
        </a:p>
      </dgm:t>
    </dgm:pt>
    <dgm:pt modelId="{E7D82CE6-25F1-4F0B-B824-C3B6A9E8C86F}" type="parTrans" cxnId="{49EDE231-9B30-493D-83EE-8FF91DDA60D7}">
      <dgm:prSet/>
      <dgm:spPr/>
      <dgm:t>
        <a:bodyPr/>
        <a:lstStyle/>
        <a:p>
          <a:endParaRPr lang="en-US"/>
        </a:p>
      </dgm:t>
    </dgm:pt>
    <dgm:pt modelId="{77E6476A-0075-4BE9-B812-2E08211E2213}" type="sibTrans" cxnId="{49EDE231-9B30-493D-83EE-8FF91DDA60D7}">
      <dgm:prSet/>
      <dgm:spPr/>
      <dgm:t>
        <a:bodyPr/>
        <a:lstStyle/>
        <a:p>
          <a:endParaRPr lang="en-US"/>
        </a:p>
      </dgm:t>
    </dgm:pt>
    <dgm:pt modelId="{4F774BCA-3C08-4160-A91B-EBC6963841A6}">
      <dgm:prSet/>
      <dgm:spPr/>
      <dgm:t>
        <a:bodyPr/>
        <a:lstStyle/>
        <a:p>
          <a:r>
            <a:rPr lang="en-GB"/>
            <a:t>Mothers relationship problems with her new partner</a:t>
          </a:r>
          <a:endParaRPr lang="en-US"/>
        </a:p>
      </dgm:t>
    </dgm:pt>
    <dgm:pt modelId="{16FD76D7-7ECC-4FD4-A2BF-64FEDAAB65E9}" type="parTrans" cxnId="{65ACC171-1CCD-49B3-A222-E01406935F92}">
      <dgm:prSet/>
      <dgm:spPr/>
      <dgm:t>
        <a:bodyPr/>
        <a:lstStyle/>
        <a:p>
          <a:endParaRPr lang="en-US"/>
        </a:p>
      </dgm:t>
    </dgm:pt>
    <dgm:pt modelId="{79E2DEBD-D62B-4673-9ACC-5022BE25FEFC}" type="sibTrans" cxnId="{65ACC171-1CCD-49B3-A222-E01406935F92}">
      <dgm:prSet/>
      <dgm:spPr/>
      <dgm:t>
        <a:bodyPr/>
        <a:lstStyle/>
        <a:p>
          <a:endParaRPr lang="en-US"/>
        </a:p>
      </dgm:t>
    </dgm:pt>
    <dgm:pt modelId="{C24C5249-1ED8-488D-9E1D-D9FD79DB4C6A}" type="pres">
      <dgm:prSet presAssocID="{91AEAC2E-A1C6-44B5-8890-E5C87E2334E4}" presName="diagram" presStyleCnt="0">
        <dgm:presLayoutVars>
          <dgm:dir/>
          <dgm:resizeHandles val="exact"/>
        </dgm:presLayoutVars>
      </dgm:prSet>
      <dgm:spPr/>
      <dgm:t>
        <a:bodyPr/>
        <a:lstStyle/>
        <a:p>
          <a:endParaRPr lang="en-US"/>
        </a:p>
      </dgm:t>
    </dgm:pt>
    <dgm:pt modelId="{F83E392E-CC85-4682-B4ED-9910E1BBF3C1}" type="pres">
      <dgm:prSet presAssocID="{2DB83195-7BA0-4C4A-894B-A567CA9FCBFE}" presName="node" presStyleLbl="node1" presStyleIdx="0" presStyleCnt="7">
        <dgm:presLayoutVars>
          <dgm:bulletEnabled val="1"/>
        </dgm:presLayoutVars>
      </dgm:prSet>
      <dgm:spPr/>
      <dgm:t>
        <a:bodyPr/>
        <a:lstStyle/>
        <a:p>
          <a:endParaRPr lang="en-US"/>
        </a:p>
      </dgm:t>
    </dgm:pt>
    <dgm:pt modelId="{99CB290F-926C-41EC-B9AA-E40648070626}" type="pres">
      <dgm:prSet presAssocID="{7009E3AB-9354-440C-B6A9-8DD501F4E268}" presName="sibTrans" presStyleCnt="0"/>
      <dgm:spPr/>
    </dgm:pt>
    <dgm:pt modelId="{22D15EE8-BF28-4128-B71B-EB8DA97E70D6}" type="pres">
      <dgm:prSet presAssocID="{35A7AE8C-9B3D-471D-96E5-CD409DD094C0}" presName="node" presStyleLbl="node1" presStyleIdx="1" presStyleCnt="7">
        <dgm:presLayoutVars>
          <dgm:bulletEnabled val="1"/>
        </dgm:presLayoutVars>
      </dgm:prSet>
      <dgm:spPr/>
      <dgm:t>
        <a:bodyPr/>
        <a:lstStyle/>
        <a:p>
          <a:endParaRPr lang="en-US"/>
        </a:p>
      </dgm:t>
    </dgm:pt>
    <dgm:pt modelId="{C0123AC2-04B8-4B93-B078-59D8A3254C0C}" type="pres">
      <dgm:prSet presAssocID="{F515EB46-765E-41F2-BC09-EFB408FE27FB}" presName="sibTrans" presStyleCnt="0"/>
      <dgm:spPr/>
    </dgm:pt>
    <dgm:pt modelId="{B8EFBD5A-162C-49BE-8FA0-BF9401731CC3}" type="pres">
      <dgm:prSet presAssocID="{DC8964D4-DE33-4CE2-ADA9-2002440E1B4F}" presName="node" presStyleLbl="node1" presStyleIdx="2" presStyleCnt="7">
        <dgm:presLayoutVars>
          <dgm:bulletEnabled val="1"/>
        </dgm:presLayoutVars>
      </dgm:prSet>
      <dgm:spPr/>
      <dgm:t>
        <a:bodyPr/>
        <a:lstStyle/>
        <a:p>
          <a:endParaRPr lang="en-US"/>
        </a:p>
      </dgm:t>
    </dgm:pt>
    <dgm:pt modelId="{E8CF98E8-5815-43D6-B5C0-5FD3DD4333E7}" type="pres">
      <dgm:prSet presAssocID="{EA08F86E-2205-44F0-B910-8865D9C15E54}" presName="sibTrans" presStyleCnt="0"/>
      <dgm:spPr/>
    </dgm:pt>
    <dgm:pt modelId="{BA90EF8D-2414-4DD1-8A12-C7AFCF211444}" type="pres">
      <dgm:prSet presAssocID="{9DB1189D-4A8C-409E-9BE0-042ABD70FD63}" presName="node" presStyleLbl="node1" presStyleIdx="3" presStyleCnt="7">
        <dgm:presLayoutVars>
          <dgm:bulletEnabled val="1"/>
        </dgm:presLayoutVars>
      </dgm:prSet>
      <dgm:spPr/>
      <dgm:t>
        <a:bodyPr/>
        <a:lstStyle/>
        <a:p>
          <a:endParaRPr lang="en-US"/>
        </a:p>
      </dgm:t>
    </dgm:pt>
    <dgm:pt modelId="{24E424D8-EA3A-4121-8C10-BD91AD2AA52A}" type="pres">
      <dgm:prSet presAssocID="{C290B31D-35D4-49D1-8940-A65A8311540B}" presName="sibTrans" presStyleCnt="0"/>
      <dgm:spPr/>
    </dgm:pt>
    <dgm:pt modelId="{5E0B5EED-304E-4F70-B54B-7CF0C75FF61D}" type="pres">
      <dgm:prSet presAssocID="{CD19DED1-4DD9-486B-820B-F16A9B817FD7}" presName="node" presStyleLbl="node1" presStyleIdx="4" presStyleCnt="7">
        <dgm:presLayoutVars>
          <dgm:bulletEnabled val="1"/>
        </dgm:presLayoutVars>
      </dgm:prSet>
      <dgm:spPr/>
      <dgm:t>
        <a:bodyPr/>
        <a:lstStyle/>
        <a:p>
          <a:endParaRPr lang="en-US"/>
        </a:p>
      </dgm:t>
    </dgm:pt>
    <dgm:pt modelId="{B904261A-B456-46CE-9B8D-D2A50821E4BA}" type="pres">
      <dgm:prSet presAssocID="{0D3D68F7-6D36-45FD-AE8C-3B4AFE2A167A}" presName="sibTrans" presStyleCnt="0"/>
      <dgm:spPr/>
    </dgm:pt>
    <dgm:pt modelId="{FFBF2347-3965-4DF8-AE86-5DC283D6C67A}" type="pres">
      <dgm:prSet presAssocID="{FDB7B4D7-71CB-4A72-BAAD-B90DBEFC52CE}" presName="node" presStyleLbl="node1" presStyleIdx="5" presStyleCnt="7">
        <dgm:presLayoutVars>
          <dgm:bulletEnabled val="1"/>
        </dgm:presLayoutVars>
      </dgm:prSet>
      <dgm:spPr/>
      <dgm:t>
        <a:bodyPr/>
        <a:lstStyle/>
        <a:p>
          <a:endParaRPr lang="en-US"/>
        </a:p>
      </dgm:t>
    </dgm:pt>
    <dgm:pt modelId="{54730FC8-8ACE-465D-A213-5F1F977C2B79}" type="pres">
      <dgm:prSet presAssocID="{77E6476A-0075-4BE9-B812-2E08211E2213}" presName="sibTrans" presStyleCnt="0"/>
      <dgm:spPr/>
    </dgm:pt>
    <dgm:pt modelId="{027E28F4-0CFE-4DD2-BBAE-4E8DE72D2C96}" type="pres">
      <dgm:prSet presAssocID="{4F774BCA-3C08-4160-A91B-EBC6963841A6}" presName="node" presStyleLbl="node1" presStyleIdx="6" presStyleCnt="7">
        <dgm:presLayoutVars>
          <dgm:bulletEnabled val="1"/>
        </dgm:presLayoutVars>
      </dgm:prSet>
      <dgm:spPr/>
      <dgm:t>
        <a:bodyPr/>
        <a:lstStyle/>
        <a:p>
          <a:endParaRPr lang="en-US"/>
        </a:p>
      </dgm:t>
    </dgm:pt>
  </dgm:ptLst>
  <dgm:cxnLst>
    <dgm:cxn modelId="{F87C571D-805A-4545-9D02-E3315231E4EF}" srcId="{91AEAC2E-A1C6-44B5-8890-E5C87E2334E4}" destId="{DC8964D4-DE33-4CE2-ADA9-2002440E1B4F}" srcOrd="2" destOrd="0" parTransId="{BD69BF11-27C7-42F6-9BE2-29247991ED9F}" sibTransId="{EA08F86E-2205-44F0-B910-8865D9C15E54}"/>
    <dgm:cxn modelId="{49EDE231-9B30-493D-83EE-8FF91DDA60D7}" srcId="{91AEAC2E-A1C6-44B5-8890-E5C87E2334E4}" destId="{FDB7B4D7-71CB-4A72-BAAD-B90DBEFC52CE}" srcOrd="5" destOrd="0" parTransId="{E7D82CE6-25F1-4F0B-B824-C3B6A9E8C86F}" sibTransId="{77E6476A-0075-4BE9-B812-2E08211E2213}"/>
    <dgm:cxn modelId="{6262E01B-6F43-4A4C-A817-798785116A97}" type="presOf" srcId="{CD19DED1-4DD9-486B-820B-F16A9B817FD7}" destId="{5E0B5EED-304E-4F70-B54B-7CF0C75FF61D}" srcOrd="0" destOrd="0" presId="urn:microsoft.com/office/officeart/2005/8/layout/default"/>
    <dgm:cxn modelId="{D1B8BA9E-75B5-4042-B63E-B733FE00699B}" srcId="{91AEAC2E-A1C6-44B5-8890-E5C87E2334E4}" destId="{35A7AE8C-9B3D-471D-96E5-CD409DD094C0}" srcOrd="1" destOrd="0" parTransId="{1BF059D0-9890-4B41-9457-EF18583A99DE}" sibTransId="{F515EB46-765E-41F2-BC09-EFB408FE27FB}"/>
    <dgm:cxn modelId="{FB6AD5B1-9D50-4CB5-9961-9AC5540957F7}" type="presOf" srcId="{35A7AE8C-9B3D-471D-96E5-CD409DD094C0}" destId="{22D15EE8-BF28-4128-B71B-EB8DA97E70D6}" srcOrd="0" destOrd="0" presId="urn:microsoft.com/office/officeart/2005/8/layout/default"/>
    <dgm:cxn modelId="{5609E45C-87C6-4508-80FE-221F021D6CCF}" srcId="{91AEAC2E-A1C6-44B5-8890-E5C87E2334E4}" destId="{2DB83195-7BA0-4C4A-894B-A567CA9FCBFE}" srcOrd="0" destOrd="0" parTransId="{F99146B7-E628-423E-AFF0-673DBCC3F3A1}" sibTransId="{7009E3AB-9354-440C-B6A9-8DD501F4E268}"/>
    <dgm:cxn modelId="{6C7EB3DB-B8B6-4C8A-A03F-2621B6759738}" type="presOf" srcId="{9DB1189D-4A8C-409E-9BE0-042ABD70FD63}" destId="{BA90EF8D-2414-4DD1-8A12-C7AFCF211444}" srcOrd="0" destOrd="0" presId="urn:microsoft.com/office/officeart/2005/8/layout/default"/>
    <dgm:cxn modelId="{270FB376-CA7D-431C-87D8-9C2D627ED7BA}" type="presOf" srcId="{91AEAC2E-A1C6-44B5-8890-E5C87E2334E4}" destId="{C24C5249-1ED8-488D-9E1D-D9FD79DB4C6A}" srcOrd="0" destOrd="0" presId="urn:microsoft.com/office/officeart/2005/8/layout/default"/>
    <dgm:cxn modelId="{A4827E4F-67D5-4B1B-B937-FD4419FF4C40}" type="presOf" srcId="{4F774BCA-3C08-4160-A91B-EBC6963841A6}" destId="{027E28F4-0CFE-4DD2-BBAE-4E8DE72D2C96}" srcOrd="0" destOrd="0" presId="urn:microsoft.com/office/officeart/2005/8/layout/default"/>
    <dgm:cxn modelId="{064F6965-92F8-4E19-9D56-FFA2BAC2FE2C}" type="presOf" srcId="{2DB83195-7BA0-4C4A-894B-A567CA9FCBFE}" destId="{F83E392E-CC85-4682-B4ED-9910E1BBF3C1}" srcOrd="0" destOrd="0" presId="urn:microsoft.com/office/officeart/2005/8/layout/default"/>
    <dgm:cxn modelId="{0035DD04-A3EB-4D10-811F-73996DA3EF17}" srcId="{91AEAC2E-A1C6-44B5-8890-E5C87E2334E4}" destId="{9DB1189D-4A8C-409E-9BE0-042ABD70FD63}" srcOrd="3" destOrd="0" parTransId="{BFDA95D0-BB72-489A-ADFC-1E5400FA1CBD}" sibTransId="{C290B31D-35D4-49D1-8940-A65A8311540B}"/>
    <dgm:cxn modelId="{A9661852-AD5E-45DF-BD5C-6B1F4DDDBC95}" type="presOf" srcId="{FDB7B4D7-71CB-4A72-BAAD-B90DBEFC52CE}" destId="{FFBF2347-3965-4DF8-AE86-5DC283D6C67A}" srcOrd="0" destOrd="0" presId="urn:microsoft.com/office/officeart/2005/8/layout/default"/>
    <dgm:cxn modelId="{65ACC171-1CCD-49B3-A222-E01406935F92}" srcId="{91AEAC2E-A1C6-44B5-8890-E5C87E2334E4}" destId="{4F774BCA-3C08-4160-A91B-EBC6963841A6}" srcOrd="6" destOrd="0" parTransId="{16FD76D7-7ECC-4FD4-A2BF-64FEDAAB65E9}" sibTransId="{79E2DEBD-D62B-4673-9ACC-5022BE25FEFC}"/>
    <dgm:cxn modelId="{CD985249-3994-435F-BF8C-8EE993855301}" type="presOf" srcId="{DC8964D4-DE33-4CE2-ADA9-2002440E1B4F}" destId="{B8EFBD5A-162C-49BE-8FA0-BF9401731CC3}" srcOrd="0" destOrd="0" presId="urn:microsoft.com/office/officeart/2005/8/layout/default"/>
    <dgm:cxn modelId="{2A30FDAF-3459-4356-B1D5-21D2A884538B}" srcId="{91AEAC2E-A1C6-44B5-8890-E5C87E2334E4}" destId="{CD19DED1-4DD9-486B-820B-F16A9B817FD7}" srcOrd="4" destOrd="0" parTransId="{DE44D9FD-A6F3-4BF0-B9D7-123F5EBD5874}" sibTransId="{0D3D68F7-6D36-45FD-AE8C-3B4AFE2A167A}"/>
    <dgm:cxn modelId="{96E20D9E-0FF9-4FBC-A189-0ECCC54B4FB1}" type="presParOf" srcId="{C24C5249-1ED8-488D-9E1D-D9FD79DB4C6A}" destId="{F83E392E-CC85-4682-B4ED-9910E1BBF3C1}" srcOrd="0" destOrd="0" presId="urn:microsoft.com/office/officeart/2005/8/layout/default"/>
    <dgm:cxn modelId="{ECE838A2-4957-4B39-8541-0B454CA50F5F}" type="presParOf" srcId="{C24C5249-1ED8-488D-9E1D-D9FD79DB4C6A}" destId="{99CB290F-926C-41EC-B9AA-E40648070626}" srcOrd="1" destOrd="0" presId="urn:microsoft.com/office/officeart/2005/8/layout/default"/>
    <dgm:cxn modelId="{FAC223AF-EBF0-47AF-A848-89C183157E30}" type="presParOf" srcId="{C24C5249-1ED8-488D-9E1D-D9FD79DB4C6A}" destId="{22D15EE8-BF28-4128-B71B-EB8DA97E70D6}" srcOrd="2" destOrd="0" presId="urn:microsoft.com/office/officeart/2005/8/layout/default"/>
    <dgm:cxn modelId="{97092EC2-2223-4984-9652-449E6CE59FFE}" type="presParOf" srcId="{C24C5249-1ED8-488D-9E1D-D9FD79DB4C6A}" destId="{C0123AC2-04B8-4B93-B078-59D8A3254C0C}" srcOrd="3" destOrd="0" presId="urn:microsoft.com/office/officeart/2005/8/layout/default"/>
    <dgm:cxn modelId="{9CF0733F-B6FD-479C-A8E3-D6932CF340B0}" type="presParOf" srcId="{C24C5249-1ED8-488D-9E1D-D9FD79DB4C6A}" destId="{B8EFBD5A-162C-49BE-8FA0-BF9401731CC3}" srcOrd="4" destOrd="0" presId="urn:microsoft.com/office/officeart/2005/8/layout/default"/>
    <dgm:cxn modelId="{66648242-C45B-4D7D-AD3F-BCC997F908AB}" type="presParOf" srcId="{C24C5249-1ED8-488D-9E1D-D9FD79DB4C6A}" destId="{E8CF98E8-5815-43D6-B5C0-5FD3DD4333E7}" srcOrd="5" destOrd="0" presId="urn:microsoft.com/office/officeart/2005/8/layout/default"/>
    <dgm:cxn modelId="{B6A9843E-F629-4923-9622-43C5F1C63444}" type="presParOf" srcId="{C24C5249-1ED8-488D-9E1D-D9FD79DB4C6A}" destId="{BA90EF8D-2414-4DD1-8A12-C7AFCF211444}" srcOrd="6" destOrd="0" presId="urn:microsoft.com/office/officeart/2005/8/layout/default"/>
    <dgm:cxn modelId="{0E3C37C8-6518-4AC6-AB8F-E17F85E1D5F2}" type="presParOf" srcId="{C24C5249-1ED8-488D-9E1D-D9FD79DB4C6A}" destId="{24E424D8-EA3A-4121-8C10-BD91AD2AA52A}" srcOrd="7" destOrd="0" presId="urn:microsoft.com/office/officeart/2005/8/layout/default"/>
    <dgm:cxn modelId="{AFDBEBBC-9A06-42A0-A94F-BB8E3275C1AC}" type="presParOf" srcId="{C24C5249-1ED8-488D-9E1D-D9FD79DB4C6A}" destId="{5E0B5EED-304E-4F70-B54B-7CF0C75FF61D}" srcOrd="8" destOrd="0" presId="urn:microsoft.com/office/officeart/2005/8/layout/default"/>
    <dgm:cxn modelId="{663630C8-BDEA-4106-ABE8-C150A2FBE69E}" type="presParOf" srcId="{C24C5249-1ED8-488D-9E1D-D9FD79DB4C6A}" destId="{B904261A-B456-46CE-9B8D-D2A50821E4BA}" srcOrd="9" destOrd="0" presId="urn:microsoft.com/office/officeart/2005/8/layout/default"/>
    <dgm:cxn modelId="{6898B325-58FA-4895-B47E-D80D4E6C556E}" type="presParOf" srcId="{C24C5249-1ED8-488D-9E1D-D9FD79DB4C6A}" destId="{FFBF2347-3965-4DF8-AE86-5DC283D6C67A}" srcOrd="10" destOrd="0" presId="urn:microsoft.com/office/officeart/2005/8/layout/default"/>
    <dgm:cxn modelId="{A5489255-6655-454F-A570-984000350267}" type="presParOf" srcId="{C24C5249-1ED8-488D-9E1D-D9FD79DB4C6A}" destId="{54730FC8-8ACE-465D-A213-5F1F977C2B79}" srcOrd="11" destOrd="0" presId="urn:microsoft.com/office/officeart/2005/8/layout/default"/>
    <dgm:cxn modelId="{70BD3269-E869-483C-B53B-026E92E71139}" type="presParOf" srcId="{C24C5249-1ED8-488D-9E1D-D9FD79DB4C6A}" destId="{027E28F4-0CFE-4DD2-BBAE-4E8DE72D2C96}"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5B6FBCA-3EB6-4CB1-9C69-B094D686EA0E}"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BC3D8B3-CB88-4BF4-BC9C-097E9125C134}">
      <dgm:prSet/>
      <dgm:spPr/>
      <dgm:t>
        <a:bodyPr/>
        <a:lstStyle/>
        <a:p>
          <a:pPr>
            <a:lnSpc>
              <a:spcPct val="100000"/>
            </a:lnSpc>
          </a:pPr>
          <a:r>
            <a:rPr lang="en-GB"/>
            <a:t>Many local authorities use a staged process from “referral to closure”</a:t>
          </a:r>
          <a:endParaRPr lang="en-US"/>
        </a:p>
      </dgm:t>
    </dgm:pt>
    <dgm:pt modelId="{AB1AB936-8407-4777-8790-9A780D132950}" type="parTrans" cxnId="{0A05740A-E96A-4B9C-A93D-9982D326B054}">
      <dgm:prSet/>
      <dgm:spPr/>
      <dgm:t>
        <a:bodyPr/>
        <a:lstStyle/>
        <a:p>
          <a:endParaRPr lang="en-US"/>
        </a:p>
      </dgm:t>
    </dgm:pt>
    <dgm:pt modelId="{B99221A8-467B-491D-9651-F16141F61B8F}" type="sibTrans" cxnId="{0A05740A-E96A-4B9C-A93D-9982D326B054}">
      <dgm:prSet/>
      <dgm:spPr/>
      <dgm:t>
        <a:bodyPr/>
        <a:lstStyle/>
        <a:p>
          <a:endParaRPr lang="en-US"/>
        </a:p>
      </dgm:t>
    </dgm:pt>
    <dgm:pt modelId="{04F9F69E-631C-45EC-9922-3D1822035B59}">
      <dgm:prSet/>
      <dgm:spPr/>
      <dgm:t>
        <a:bodyPr/>
        <a:lstStyle/>
        <a:p>
          <a:pPr>
            <a:lnSpc>
              <a:spcPct val="100000"/>
            </a:lnSpc>
          </a:pPr>
          <a:r>
            <a:rPr lang="en-GB"/>
            <a:t>This can vary in different areas but mainly corresponds to the table above</a:t>
          </a:r>
          <a:endParaRPr lang="en-US"/>
        </a:p>
      </dgm:t>
    </dgm:pt>
    <dgm:pt modelId="{ACDE676E-2124-46AA-9EB2-2F5E0DDF5C54}" type="parTrans" cxnId="{A8EE2BE0-1600-445A-9403-B6F18D673804}">
      <dgm:prSet/>
      <dgm:spPr/>
      <dgm:t>
        <a:bodyPr/>
        <a:lstStyle/>
        <a:p>
          <a:endParaRPr lang="en-US"/>
        </a:p>
      </dgm:t>
    </dgm:pt>
    <dgm:pt modelId="{A3B540D8-0401-4E1B-A41A-17858C1CBBC7}" type="sibTrans" cxnId="{A8EE2BE0-1600-445A-9403-B6F18D673804}">
      <dgm:prSet/>
      <dgm:spPr/>
      <dgm:t>
        <a:bodyPr/>
        <a:lstStyle/>
        <a:p>
          <a:endParaRPr lang="en-US"/>
        </a:p>
      </dgm:t>
    </dgm:pt>
    <dgm:pt modelId="{FCDBBA2D-2340-48A2-82C3-F5CC0579D1EA}" type="pres">
      <dgm:prSet presAssocID="{A5B6FBCA-3EB6-4CB1-9C69-B094D686EA0E}" presName="root" presStyleCnt="0">
        <dgm:presLayoutVars>
          <dgm:dir/>
          <dgm:resizeHandles val="exact"/>
        </dgm:presLayoutVars>
      </dgm:prSet>
      <dgm:spPr/>
      <dgm:t>
        <a:bodyPr/>
        <a:lstStyle/>
        <a:p>
          <a:endParaRPr lang="en-US"/>
        </a:p>
      </dgm:t>
    </dgm:pt>
    <dgm:pt modelId="{85488406-19F0-4BB5-A3F4-E7C517DE69AE}" type="pres">
      <dgm:prSet presAssocID="{CBC3D8B3-CB88-4BF4-BC9C-097E9125C134}" presName="compNode" presStyleCnt="0"/>
      <dgm:spPr/>
    </dgm:pt>
    <dgm:pt modelId="{70BA3511-34B0-482A-BBB7-4960CB2A5599}" type="pres">
      <dgm:prSet presAssocID="{CBC3D8B3-CB88-4BF4-BC9C-097E9125C13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C9B4D040-8459-437C-A2C4-DFC1592BDDAF}" type="pres">
      <dgm:prSet presAssocID="{CBC3D8B3-CB88-4BF4-BC9C-097E9125C134}" presName="spaceRect" presStyleCnt="0"/>
      <dgm:spPr/>
    </dgm:pt>
    <dgm:pt modelId="{0B956909-7EE0-4CC3-8E9C-E290C12B918D}" type="pres">
      <dgm:prSet presAssocID="{CBC3D8B3-CB88-4BF4-BC9C-097E9125C134}" presName="textRect" presStyleLbl="revTx" presStyleIdx="0" presStyleCnt="2">
        <dgm:presLayoutVars>
          <dgm:chMax val="1"/>
          <dgm:chPref val="1"/>
        </dgm:presLayoutVars>
      </dgm:prSet>
      <dgm:spPr/>
      <dgm:t>
        <a:bodyPr/>
        <a:lstStyle/>
        <a:p>
          <a:endParaRPr lang="en-US"/>
        </a:p>
      </dgm:t>
    </dgm:pt>
    <dgm:pt modelId="{D67B76C4-C961-4FE1-9660-BDE863813979}" type="pres">
      <dgm:prSet presAssocID="{B99221A8-467B-491D-9651-F16141F61B8F}" presName="sibTrans" presStyleCnt="0"/>
      <dgm:spPr/>
    </dgm:pt>
    <dgm:pt modelId="{D865B97E-7A55-4681-8E2A-722E078EA67C}" type="pres">
      <dgm:prSet presAssocID="{04F9F69E-631C-45EC-9922-3D1822035B59}" presName="compNode" presStyleCnt="0"/>
      <dgm:spPr/>
    </dgm:pt>
    <dgm:pt modelId="{85CDE06E-CDDF-42F1-8423-BD73B4105959}" type="pres">
      <dgm:prSet presAssocID="{04F9F69E-631C-45EC-9922-3D1822035B5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rker"/>
        </a:ext>
      </dgm:extLst>
    </dgm:pt>
    <dgm:pt modelId="{7558E526-B8CC-4228-8BE8-FF3FC0126477}" type="pres">
      <dgm:prSet presAssocID="{04F9F69E-631C-45EC-9922-3D1822035B59}" presName="spaceRect" presStyleCnt="0"/>
      <dgm:spPr/>
    </dgm:pt>
    <dgm:pt modelId="{A4100A52-390A-45DC-A7FC-35488CCCB105}" type="pres">
      <dgm:prSet presAssocID="{04F9F69E-631C-45EC-9922-3D1822035B59}" presName="textRect" presStyleLbl="revTx" presStyleIdx="1" presStyleCnt="2">
        <dgm:presLayoutVars>
          <dgm:chMax val="1"/>
          <dgm:chPref val="1"/>
        </dgm:presLayoutVars>
      </dgm:prSet>
      <dgm:spPr/>
      <dgm:t>
        <a:bodyPr/>
        <a:lstStyle/>
        <a:p>
          <a:endParaRPr lang="en-US"/>
        </a:p>
      </dgm:t>
    </dgm:pt>
  </dgm:ptLst>
  <dgm:cxnLst>
    <dgm:cxn modelId="{4784E3F6-C040-4344-A5B1-35A500F73F7C}" type="presOf" srcId="{04F9F69E-631C-45EC-9922-3D1822035B59}" destId="{A4100A52-390A-45DC-A7FC-35488CCCB105}" srcOrd="0" destOrd="0" presId="urn:microsoft.com/office/officeart/2018/2/layout/IconLabelList"/>
    <dgm:cxn modelId="{32FA2805-B8C1-499F-A902-A7677D62FFF6}" type="presOf" srcId="{A5B6FBCA-3EB6-4CB1-9C69-B094D686EA0E}" destId="{FCDBBA2D-2340-48A2-82C3-F5CC0579D1EA}" srcOrd="0" destOrd="0" presId="urn:microsoft.com/office/officeart/2018/2/layout/IconLabelList"/>
    <dgm:cxn modelId="{A8EE2BE0-1600-445A-9403-B6F18D673804}" srcId="{A5B6FBCA-3EB6-4CB1-9C69-B094D686EA0E}" destId="{04F9F69E-631C-45EC-9922-3D1822035B59}" srcOrd="1" destOrd="0" parTransId="{ACDE676E-2124-46AA-9EB2-2F5E0DDF5C54}" sibTransId="{A3B540D8-0401-4E1B-A41A-17858C1CBBC7}"/>
    <dgm:cxn modelId="{0A05740A-E96A-4B9C-A93D-9982D326B054}" srcId="{A5B6FBCA-3EB6-4CB1-9C69-B094D686EA0E}" destId="{CBC3D8B3-CB88-4BF4-BC9C-097E9125C134}" srcOrd="0" destOrd="0" parTransId="{AB1AB936-8407-4777-8790-9A780D132950}" sibTransId="{B99221A8-467B-491D-9651-F16141F61B8F}"/>
    <dgm:cxn modelId="{8D5094F0-8EE5-4B99-8CC5-ECEED7A7B2B3}" type="presOf" srcId="{CBC3D8B3-CB88-4BF4-BC9C-097E9125C134}" destId="{0B956909-7EE0-4CC3-8E9C-E290C12B918D}" srcOrd="0" destOrd="0" presId="urn:microsoft.com/office/officeart/2018/2/layout/IconLabelList"/>
    <dgm:cxn modelId="{18DB6339-A3CC-4A9B-92A9-7825B4F6E719}" type="presParOf" srcId="{FCDBBA2D-2340-48A2-82C3-F5CC0579D1EA}" destId="{85488406-19F0-4BB5-A3F4-E7C517DE69AE}" srcOrd="0" destOrd="0" presId="urn:microsoft.com/office/officeart/2018/2/layout/IconLabelList"/>
    <dgm:cxn modelId="{425415FB-DAF8-497B-9E12-973F0A69A9BB}" type="presParOf" srcId="{85488406-19F0-4BB5-A3F4-E7C517DE69AE}" destId="{70BA3511-34B0-482A-BBB7-4960CB2A5599}" srcOrd="0" destOrd="0" presId="urn:microsoft.com/office/officeart/2018/2/layout/IconLabelList"/>
    <dgm:cxn modelId="{31368FD7-9788-40F4-B869-62420AEF17F3}" type="presParOf" srcId="{85488406-19F0-4BB5-A3F4-E7C517DE69AE}" destId="{C9B4D040-8459-437C-A2C4-DFC1592BDDAF}" srcOrd="1" destOrd="0" presId="urn:microsoft.com/office/officeart/2018/2/layout/IconLabelList"/>
    <dgm:cxn modelId="{82C138A1-1510-4D9C-AE71-050D4BA5BB75}" type="presParOf" srcId="{85488406-19F0-4BB5-A3F4-E7C517DE69AE}" destId="{0B956909-7EE0-4CC3-8E9C-E290C12B918D}" srcOrd="2" destOrd="0" presId="urn:microsoft.com/office/officeart/2018/2/layout/IconLabelList"/>
    <dgm:cxn modelId="{CDACFCAA-423D-4978-A713-EFE8F3601C0A}" type="presParOf" srcId="{FCDBBA2D-2340-48A2-82C3-F5CC0579D1EA}" destId="{D67B76C4-C961-4FE1-9660-BDE863813979}" srcOrd="1" destOrd="0" presId="urn:microsoft.com/office/officeart/2018/2/layout/IconLabelList"/>
    <dgm:cxn modelId="{57ADEFD8-2C36-48D0-A03A-9DA2CB702AD2}" type="presParOf" srcId="{FCDBBA2D-2340-48A2-82C3-F5CC0579D1EA}" destId="{D865B97E-7A55-4681-8E2A-722E078EA67C}" srcOrd="2" destOrd="0" presId="urn:microsoft.com/office/officeart/2018/2/layout/IconLabelList"/>
    <dgm:cxn modelId="{78EE7FA5-1804-4D7E-BA8C-2F65DAC50F40}" type="presParOf" srcId="{D865B97E-7A55-4681-8E2A-722E078EA67C}" destId="{85CDE06E-CDDF-42F1-8423-BD73B4105959}" srcOrd="0" destOrd="0" presId="urn:microsoft.com/office/officeart/2018/2/layout/IconLabelList"/>
    <dgm:cxn modelId="{D25F40FE-9756-4363-8B0D-A05F9DCF0209}" type="presParOf" srcId="{D865B97E-7A55-4681-8E2A-722E078EA67C}" destId="{7558E526-B8CC-4228-8BE8-FF3FC0126477}" srcOrd="1" destOrd="0" presId="urn:microsoft.com/office/officeart/2018/2/layout/IconLabelList"/>
    <dgm:cxn modelId="{CFA6A0A8-7BC6-4D55-8D6A-EC0E46C17C83}" type="presParOf" srcId="{D865B97E-7A55-4681-8E2A-722E078EA67C}" destId="{A4100A52-390A-45DC-A7FC-35488CCCB105}"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850055B-3A74-4356-A80C-5D20C622692F}"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76841847-26FD-4AD0-B2AD-4C041A83970C}">
      <dgm:prSet/>
      <dgm:spPr/>
      <dgm:t>
        <a:bodyPr/>
        <a:lstStyle/>
        <a:p>
          <a:pPr>
            <a:lnSpc>
              <a:spcPct val="100000"/>
            </a:lnSpc>
          </a:pPr>
          <a:r>
            <a:rPr lang="en-GB"/>
            <a:t>Neighbourhood housing agencies</a:t>
          </a:r>
          <a:endParaRPr lang="en-US" dirty="0"/>
        </a:p>
      </dgm:t>
    </dgm:pt>
    <dgm:pt modelId="{1DAAC693-FC8A-4510-848A-FE34841D5A35}" type="parTrans" cxnId="{6074E84E-8D5B-4C13-9C31-88928786830F}">
      <dgm:prSet/>
      <dgm:spPr/>
      <dgm:t>
        <a:bodyPr/>
        <a:lstStyle/>
        <a:p>
          <a:endParaRPr lang="en-US"/>
        </a:p>
      </dgm:t>
    </dgm:pt>
    <dgm:pt modelId="{F183C93B-691A-49F9-928E-65B2FBAA9A2B}" type="sibTrans" cxnId="{6074E84E-8D5B-4C13-9C31-88928786830F}">
      <dgm:prSet/>
      <dgm:spPr/>
      <dgm:t>
        <a:bodyPr/>
        <a:lstStyle/>
        <a:p>
          <a:endParaRPr lang="en-US"/>
        </a:p>
      </dgm:t>
    </dgm:pt>
    <dgm:pt modelId="{4AF6DADA-F6A8-40BF-B501-43B2417D99C8}">
      <dgm:prSet/>
      <dgm:spPr/>
      <dgm:t>
        <a:bodyPr/>
        <a:lstStyle/>
        <a:p>
          <a:pPr>
            <a:lnSpc>
              <a:spcPct val="100000"/>
            </a:lnSpc>
          </a:pPr>
          <a:r>
            <a:rPr lang="en-US"/>
            <a:t>Children services</a:t>
          </a:r>
          <a:endParaRPr lang="en-US" dirty="0"/>
        </a:p>
      </dgm:t>
    </dgm:pt>
    <dgm:pt modelId="{45AFE422-8C94-4797-BC96-3ADA1445F310}" type="parTrans" cxnId="{C8B1714B-5A7F-41D8-83EB-A7254B6649F5}">
      <dgm:prSet/>
      <dgm:spPr/>
      <dgm:t>
        <a:bodyPr/>
        <a:lstStyle/>
        <a:p>
          <a:endParaRPr lang="en-US"/>
        </a:p>
      </dgm:t>
    </dgm:pt>
    <dgm:pt modelId="{44D80DA7-08DC-4F8E-8F08-66EB951D2AA9}" type="sibTrans" cxnId="{C8B1714B-5A7F-41D8-83EB-A7254B6649F5}">
      <dgm:prSet/>
      <dgm:spPr/>
      <dgm:t>
        <a:bodyPr/>
        <a:lstStyle/>
        <a:p>
          <a:endParaRPr lang="en-US"/>
        </a:p>
      </dgm:t>
    </dgm:pt>
    <dgm:pt modelId="{AC940DD3-A1BD-4B5A-8279-AB81C379D37C}">
      <dgm:prSet/>
      <dgm:spPr/>
      <dgm:t>
        <a:bodyPr/>
        <a:lstStyle/>
        <a:p>
          <a:pPr>
            <a:lnSpc>
              <a:spcPct val="100000"/>
            </a:lnSpc>
          </a:pPr>
          <a:r>
            <a:rPr lang="en-US" dirty="0"/>
            <a:t>Anti-social behavioral team</a:t>
          </a:r>
        </a:p>
      </dgm:t>
    </dgm:pt>
    <dgm:pt modelId="{437A261A-EAF2-4703-A51F-930126D2AE97}" type="parTrans" cxnId="{BA5F4541-D1F2-4FDC-92F3-54F764AC151F}">
      <dgm:prSet/>
      <dgm:spPr/>
      <dgm:t>
        <a:bodyPr/>
        <a:lstStyle/>
        <a:p>
          <a:endParaRPr lang="en-GB"/>
        </a:p>
      </dgm:t>
    </dgm:pt>
    <dgm:pt modelId="{F98247E4-6E67-4ADE-B5DF-071B0135C1CC}" type="sibTrans" cxnId="{BA5F4541-D1F2-4FDC-92F3-54F764AC151F}">
      <dgm:prSet/>
      <dgm:spPr/>
      <dgm:t>
        <a:bodyPr/>
        <a:lstStyle/>
        <a:p>
          <a:endParaRPr lang="en-GB"/>
        </a:p>
      </dgm:t>
    </dgm:pt>
    <dgm:pt modelId="{4A5D5866-8FD7-4A93-9A6F-752AFD92EF0A}">
      <dgm:prSet/>
      <dgm:spPr/>
      <dgm:t>
        <a:bodyPr/>
        <a:lstStyle/>
        <a:p>
          <a:pPr>
            <a:lnSpc>
              <a:spcPct val="100000"/>
            </a:lnSpc>
          </a:pPr>
          <a:r>
            <a:rPr lang="en-US"/>
            <a:t>Substance misuse engagement team</a:t>
          </a:r>
          <a:endParaRPr lang="en-US" dirty="0"/>
        </a:p>
      </dgm:t>
    </dgm:pt>
    <dgm:pt modelId="{348B17F8-D03A-463D-B1A3-0396C5D90A2D}" type="parTrans" cxnId="{05EE36FE-14CB-4A8A-9B4C-AEDCE0E3239F}">
      <dgm:prSet/>
      <dgm:spPr/>
      <dgm:t>
        <a:bodyPr/>
        <a:lstStyle/>
        <a:p>
          <a:endParaRPr lang="en-GB"/>
        </a:p>
      </dgm:t>
    </dgm:pt>
    <dgm:pt modelId="{EDB6CA7E-2210-488B-9CBB-55E548A1D6A8}" type="sibTrans" cxnId="{05EE36FE-14CB-4A8A-9B4C-AEDCE0E3239F}">
      <dgm:prSet/>
      <dgm:spPr/>
      <dgm:t>
        <a:bodyPr/>
        <a:lstStyle/>
        <a:p>
          <a:endParaRPr lang="en-GB"/>
        </a:p>
      </dgm:t>
    </dgm:pt>
    <dgm:pt modelId="{87F3FAE6-326C-4353-85EF-090191D97972}">
      <dgm:prSet/>
      <dgm:spPr/>
      <dgm:t>
        <a:bodyPr/>
        <a:lstStyle/>
        <a:p>
          <a:pPr>
            <a:lnSpc>
              <a:spcPct val="100000"/>
            </a:lnSpc>
          </a:pPr>
          <a:r>
            <a:rPr lang="en-US" dirty="0"/>
            <a:t>Youth inclusion and support panel</a:t>
          </a:r>
        </a:p>
      </dgm:t>
    </dgm:pt>
    <dgm:pt modelId="{E61CCB33-B2A2-4839-8405-AE8709B7FEBE}" type="sibTrans" cxnId="{4E907D26-E944-42F9-8051-8A35C30D3BDB}">
      <dgm:prSet/>
      <dgm:spPr/>
      <dgm:t>
        <a:bodyPr/>
        <a:lstStyle/>
        <a:p>
          <a:endParaRPr lang="en-GB"/>
        </a:p>
      </dgm:t>
    </dgm:pt>
    <dgm:pt modelId="{C873472B-5F75-4720-B80A-29563B9A95BB}" type="parTrans" cxnId="{4E907D26-E944-42F9-8051-8A35C30D3BDB}">
      <dgm:prSet/>
      <dgm:spPr/>
      <dgm:t>
        <a:bodyPr/>
        <a:lstStyle/>
        <a:p>
          <a:endParaRPr lang="en-GB"/>
        </a:p>
      </dgm:t>
    </dgm:pt>
    <dgm:pt modelId="{28208C6A-D545-4048-965E-D6CC985638F8}">
      <dgm:prSet/>
      <dgm:spPr/>
      <dgm:t>
        <a:bodyPr/>
        <a:lstStyle/>
        <a:p>
          <a:pPr>
            <a:lnSpc>
              <a:spcPct val="100000"/>
            </a:lnSpc>
          </a:pPr>
          <a:r>
            <a:rPr lang="en-US"/>
            <a:t>Youth offending team</a:t>
          </a:r>
          <a:endParaRPr lang="en-US" dirty="0"/>
        </a:p>
      </dgm:t>
    </dgm:pt>
    <dgm:pt modelId="{CEA361A8-73A2-4E9B-BC34-7ACA3A1AA547}" type="sibTrans" cxnId="{120A0767-D9E4-4269-9ECB-F8BAAF9AE15C}">
      <dgm:prSet/>
      <dgm:spPr/>
      <dgm:t>
        <a:bodyPr/>
        <a:lstStyle/>
        <a:p>
          <a:endParaRPr lang="en-US"/>
        </a:p>
      </dgm:t>
    </dgm:pt>
    <dgm:pt modelId="{A5D966B4-C559-4B9E-AF10-27A846CAB06A}" type="parTrans" cxnId="{120A0767-D9E4-4269-9ECB-F8BAAF9AE15C}">
      <dgm:prSet/>
      <dgm:spPr/>
      <dgm:t>
        <a:bodyPr/>
        <a:lstStyle/>
        <a:p>
          <a:endParaRPr lang="en-US"/>
        </a:p>
      </dgm:t>
    </dgm:pt>
    <dgm:pt modelId="{F266F96F-024D-4B7E-8F1F-06A78CE942DC}" type="pres">
      <dgm:prSet presAssocID="{0850055B-3A74-4356-A80C-5D20C622692F}" presName="linear" presStyleCnt="0">
        <dgm:presLayoutVars>
          <dgm:animLvl val="lvl"/>
          <dgm:resizeHandles val="exact"/>
        </dgm:presLayoutVars>
      </dgm:prSet>
      <dgm:spPr/>
      <dgm:t>
        <a:bodyPr/>
        <a:lstStyle/>
        <a:p>
          <a:endParaRPr lang="en-US"/>
        </a:p>
      </dgm:t>
    </dgm:pt>
    <dgm:pt modelId="{F9FA38B5-8240-452F-92DF-AF632729E675}" type="pres">
      <dgm:prSet presAssocID="{76841847-26FD-4AD0-B2AD-4C041A83970C}" presName="parentText" presStyleLbl="node1" presStyleIdx="0" presStyleCnt="6">
        <dgm:presLayoutVars>
          <dgm:chMax val="0"/>
          <dgm:bulletEnabled val="1"/>
        </dgm:presLayoutVars>
      </dgm:prSet>
      <dgm:spPr/>
      <dgm:t>
        <a:bodyPr/>
        <a:lstStyle/>
        <a:p>
          <a:endParaRPr lang="en-US"/>
        </a:p>
      </dgm:t>
    </dgm:pt>
    <dgm:pt modelId="{EB053133-12F3-45D8-93CB-6EC74F2E62EE}" type="pres">
      <dgm:prSet presAssocID="{F183C93B-691A-49F9-928E-65B2FBAA9A2B}" presName="spacer" presStyleCnt="0"/>
      <dgm:spPr/>
    </dgm:pt>
    <dgm:pt modelId="{56B33B35-8AC0-482D-ABA9-E817D3AC6953}" type="pres">
      <dgm:prSet presAssocID="{4AF6DADA-F6A8-40BF-B501-43B2417D99C8}" presName="parentText" presStyleLbl="node1" presStyleIdx="1" presStyleCnt="6">
        <dgm:presLayoutVars>
          <dgm:chMax val="0"/>
          <dgm:bulletEnabled val="1"/>
        </dgm:presLayoutVars>
      </dgm:prSet>
      <dgm:spPr/>
      <dgm:t>
        <a:bodyPr/>
        <a:lstStyle/>
        <a:p>
          <a:endParaRPr lang="en-US"/>
        </a:p>
      </dgm:t>
    </dgm:pt>
    <dgm:pt modelId="{F564FFCE-A167-49FE-A113-140A8597AB74}" type="pres">
      <dgm:prSet presAssocID="{44D80DA7-08DC-4F8E-8F08-66EB951D2AA9}" presName="spacer" presStyleCnt="0"/>
      <dgm:spPr/>
    </dgm:pt>
    <dgm:pt modelId="{F73BCE04-7CDD-4B03-AB59-845A791BF0BE}" type="pres">
      <dgm:prSet presAssocID="{28208C6A-D545-4048-965E-D6CC985638F8}" presName="parentText" presStyleLbl="node1" presStyleIdx="2" presStyleCnt="6">
        <dgm:presLayoutVars>
          <dgm:chMax val="0"/>
          <dgm:bulletEnabled val="1"/>
        </dgm:presLayoutVars>
      </dgm:prSet>
      <dgm:spPr/>
      <dgm:t>
        <a:bodyPr/>
        <a:lstStyle/>
        <a:p>
          <a:endParaRPr lang="en-US"/>
        </a:p>
      </dgm:t>
    </dgm:pt>
    <dgm:pt modelId="{5E5E1307-517D-4DBF-99B0-5E5B14DF6BB9}" type="pres">
      <dgm:prSet presAssocID="{CEA361A8-73A2-4E9B-BC34-7ACA3A1AA547}" presName="spacer" presStyleCnt="0"/>
      <dgm:spPr/>
    </dgm:pt>
    <dgm:pt modelId="{061A1F16-D875-4407-9E08-6461DA474ED5}" type="pres">
      <dgm:prSet presAssocID="{87F3FAE6-326C-4353-85EF-090191D97972}" presName="parentText" presStyleLbl="node1" presStyleIdx="3" presStyleCnt="6">
        <dgm:presLayoutVars>
          <dgm:chMax val="0"/>
          <dgm:bulletEnabled val="1"/>
        </dgm:presLayoutVars>
      </dgm:prSet>
      <dgm:spPr/>
      <dgm:t>
        <a:bodyPr/>
        <a:lstStyle/>
        <a:p>
          <a:endParaRPr lang="en-US"/>
        </a:p>
      </dgm:t>
    </dgm:pt>
    <dgm:pt modelId="{9745479C-7884-4C81-A0A0-F942644AF95B}" type="pres">
      <dgm:prSet presAssocID="{E61CCB33-B2A2-4839-8405-AE8709B7FEBE}" presName="spacer" presStyleCnt="0"/>
      <dgm:spPr/>
    </dgm:pt>
    <dgm:pt modelId="{0CF093B1-ED8A-45FF-AACD-ECB53F87A26D}" type="pres">
      <dgm:prSet presAssocID="{AC940DD3-A1BD-4B5A-8279-AB81C379D37C}" presName="parentText" presStyleLbl="node1" presStyleIdx="4" presStyleCnt="6">
        <dgm:presLayoutVars>
          <dgm:chMax val="0"/>
          <dgm:bulletEnabled val="1"/>
        </dgm:presLayoutVars>
      </dgm:prSet>
      <dgm:spPr/>
      <dgm:t>
        <a:bodyPr/>
        <a:lstStyle/>
        <a:p>
          <a:endParaRPr lang="en-US"/>
        </a:p>
      </dgm:t>
    </dgm:pt>
    <dgm:pt modelId="{0B68249D-DC5B-40A0-8AE3-6891A927C2F9}" type="pres">
      <dgm:prSet presAssocID="{F98247E4-6E67-4ADE-B5DF-071B0135C1CC}" presName="spacer" presStyleCnt="0"/>
      <dgm:spPr/>
    </dgm:pt>
    <dgm:pt modelId="{A64A7915-9BC5-4AF7-B851-5C08FF23739E}" type="pres">
      <dgm:prSet presAssocID="{4A5D5866-8FD7-4A93-9A6F-752AFD92EF0A}" presName="parentText" presStyleLbl="node1" presStyleIdx="5" presStyleCnt="6">
        <dgm:presLayoutVars>
          <dgm:chMax val="0"/>
          <dgm:bulletEnabled val="1"/>
        </dgm:presLayoutVars>
      </dgm:prSet>
      <dgm:spPr/>
      <dgm:t>
        <a:bodyPr/>
        <a:lstStyle/>
        <a:p>
          <a:endParaRPr lang="en-US"/>
        </a:p>
      </dgm:t>
    </dgm:pt>
  </dgm:ptLst>
  <dgm:cxnLst>
    <dgm:cxn modelId="{5C483B8B-3CD1-47A8-99BF-CBC63AB8EE44}" type="presOf" srcId="{AC940DD3-A1BD-4B5A-8279-AB81C379D37C}" destId="{0CF093B1-ED8A-45FF-AACD-ECB53F87A26D}" srcOrd="0" destOrd="0" presId="urn:microsoft.com/office/officeart/2005/8/layout/vList2"/>
    <dgm:cxn modelId="{A84999A2-A064-47BB-B814-F1A0F3D097E0}" type="presOf" srcId="{0850055B-3A74-4356-A80C-5D20C622692F}" destId="{F266F96F-024D-4B7E-8F1F-06A78CE942DC}" srcOrd="0" destOrd="0" presId="urn:microsoft.com/office/officeart/2005/8/layout/vList2"/>
    <dgm:cxn modelId="{887947C5-3B94-41BC-8F7D-809858663E9E}" type="presOf" srcId="{28208C6A-D545-4048-965E-D6CC985638F8}" destId="{F73BCE04-7CDD-4B03-AB59-845A791BF0BE}" srcOrd="0" destOrd="0" presId="urn:microsoft.com/office/officeart/2005/8/layout/vList2"/>
    <dgm:cxn modelId="{0D591F52-B311-4BFD-A8D4-D75FA0ED5108}" type="presOf" srcId="{4AF6DADA-F6A8-40BF-B501-43B2417D99C8}" destId="{56B33B35-8AC0-482D-ABA9-E817D3AC6953}" srcOrd="0" destOrd="0" presId="urn:microsoft.com/office/officeart/2005/8/layout/vList2"/>
    <dgm:cxn modelId="{D5499386-EA38-447E-8636-849085DD2DFD}" type="presOf" srcId="{87F3FAE6-326C-4353-85EF-090191D97972}" destId="{061A1F16-D875-4407-9E08-6461DA474ED5}" srcOrd="0" destOrd="0" presId="urn:microsoft.com/office/officeart/2005/8/layout/vList2"/>
    <dgm:cxn modelId="{6EB09E29-DD41-44AF-BCC8-A32551B9D129}" type="presOf" srcId="{4A5D5866-8FD7-4A93-9A6F-752AFD92EF0A}" destId="{A64A7915-9BC5-4AF7-B851-5C08FF23739E}" srcOrd="0" destOrd="0" presId="urn:microsoft.com/office/officeart/2005/8/layout/vList2"/>
    <dgm:cxn modelId="{BA5F4541-D1F2-4FDC-92F3-54F764AC151F}" srcId="{0850055B-3A74-4356-A80C-5D20C622692F}" destId="{AC940DD3-A1BD-4B5A-8279-AB81C379D37C}" srcOrd="4" destOrd="0" parTransId="{437A261A-EAF2-4703-A51F-930126D2AE97}" sibTransId="{F98247E4-6E67-4ADE-B5DF-071B0135C1CC}"/>
    <dgm:cxn modelId="{F7D67355-16E7-4915-BFC1-E005C68995F9}" type="presOf" srcId="{76841847-26FD-4AD0-B2AD-4C041A83970C}" destId="{F9FA38B5-8240-452F-92DF-AF632729E675}" srcOrd="0" destOrd="0" presId="urn:microsoft.com/office/officeart/2005/8/layout/vList2"/>
    <dgm:cxn modelId="{05EE36FE-14CB-4A8A-9B4C-AEDCE0E3239F}" srcId="{0850055B-3A74-4356-A80C-5D20C622692F}" destId="{4A5D5866-8FD7-4A93-9A6F-752AFD92EF0A}" srcOrd="5" destOrd="0" parTransId="{348B17F8-D03A-463D-B1A3-0396C5D90A2D}" sibTransId="{EDB6CA7E-2210-488B-9CBB-55E548A1D6A8}"/>
    <dgm:cxn modelId="{120A0767-D9E4-4269-9ECB-F8BAAF9AE15C}" srcId="{0850055B-3A74-4356-A80C-5D20C622692F}" destId="{28208C6A-D545-4048-965E-D6CC985638F8}" srcOrd="2" destOrd="0" parTransId="{A5D966B4-C559-4B9E-AF10-27A846CAB06A}" sibTransId="{CEA361A8-73A2-4E9B-BC34-7ACA3A1AA547}"/>
    <dgm:cxn modelId="{C8B1714B-5A7F-41D8-83EB-A7254B6649F5}" srcId="{0850055B-3A74-4356-A80C-5D20C622692F}" destId="{4AF6DADA-F6A8-40BF-B501-43B2417D99C8}" srcOrd="1" destOrd="0" parTransId="{45AFE422-8C94-4797-BC96-3ADA1445F310}" sibTransId="{44D80DA7-08DC-4F8E-8F08-66EB951D2AA9}"/>
    <dgm:cxn modelId="{4E907D26-E944-42F9-8051-8A35C30D3BDB}" srcId="{0850055B-3A74-4356-A80C-5D20C622692F}" destId="{87F3FAE6-326C-4353-85EF-090191D97972}" srcOrd="3" destOrd="0" parTransId="{C873472B-5F75-4720-B80A-29563B9A95BB}" sibTransId="{E61CCB33-B2A2-4839-8405-AE8709B7FEBE}"/>
    <dgm:cxn modelId="{6074E84E-8D5B-4C13-9C31-88928786830F}" srcId="{0850055B-3A74-4356-A80C-5D20C622692F}" destId="{76841847-26FD-4AD0-B2AD-4C041A83970C}" srcOrd="0" destOrd="0" parTransId="{1DAAC693-FC8A-4510-848A-FE34841D5A35}" sibTransId="{F183C93B-691A-49F9-928E-65B2FBAA9A2B}"/>
    <dgm:cxn modelId="{CA2E23BA-4B26-4D8F-A57A-AEE7DA5EECA2}" type="presParOf" srcId="{F266F96F-024D-4B7E-8F1F-06A78CE942DC}" destId="{F9FA38B5-8240-452F-92DF-AF632729E675}" srcOrd="0" destOrd="0" presId="urn:microsoft.com/office/officeart/2005/8/layout/vList2"/>
    <dgm:cxn modelId="{29B833EB-B971-4492-A96D-E57BB9C13F39}" type="presParOf" srcId="{F266F96F-024D-4B7E-8F1F-06A78CE942DC}" destId="{EB053133-12F3-45D8-93CB-6EC74F2E62EE}" srcOrd="1" destOrd="0" presId="urn:microsoft.com/office/officeart/2005/8/layout/vList2"/>
    <dgm:cxn modelId="{788AC64B-C68B-4829-846A-92B779B2B0CA}" type="presParOf" srcId="{F266F96F-024D-4B7E-8F1F-06A78CE942DC}" destId="{56B33B35-8AC0-482D-ABA9-E817D3AC6953}" srcOrd="2" destOrd="0" presId="urn:microsoft.com/office/officeart/2005/8/layout/vList2"/>
    <dgm:cxn modelId="{BFBB8DBD-778C-457D-810A-002DFD71E7EC}" type="presParOf" srcId="{F266F96F-024D-4B7E-8F1F-06A78CE942DC}" destId="{F564FFCE-A167-49FE-A113-140A8597AB74}" srcOrd="3" destOrd="0" presId="urn:microsoft.com/office/officeart/2005/8/layout/vList2"/>
    <dgm:cxn modelId="{495B82C8-2E29-4AF1-956A-617B99AE631E}" type="presParOf" srcId="{F266F96F-024D-4B7E-8F1F-06A78CE942DC}" destId="{F73BCE04-7CDD-4B03-AB59-845A791BF0BE}" srcOrd="4" destOrd="0" presId="urn:microsoft.com/office/officeart/2005/8/layout/vList2"/>
    <dgm:cxn modelId="{E27DBF3D-FB39-4399-9039-22809E16B7BB}" type="presParOf" srcId="{F266F96F-024D-4B7E-8F1F-06A78CE942DC}" destId="{5E5E1307-517D-4DBF-99B0-5E5B14DF6BB9}" srcOrd="5" destOrd="0" presId="urn:microsoft.com/office/officeart/2005/8/layout/vList2"/>
    <dgm:cxn modelId="{15992AEE-868C-4B91-9FF0-AB7138F3C26C}" type="presParOf" srcId="{F266F96F-024D-4B7E-8F1F-06A78CE942DC}" destId="{061A1F16-D875-4407-9E08-6461DA474ED5}" srcOrd="6" destOrd="0" presId="urn:microsoft.com/office/officeart/2005/8/layout/vList2"/>
    <dgm:cxn modelId="{0FECC4BA-C9FA-4930-890E-96F0F23CD40B}" type="presParOf" srcId="{F266F96F-024D-4B7E-8F1F-06A78CE942DC}" destId="{9745479C-7884-4C81-A0A0-F942644AF95B}" srcOrd="7" destOrd="0" presId="urn:microsoft.com/office/officeart/2005/8/layout/vList2"/>
    <dgm:cxn modelId="{6CA32FEE-6FF4-4792-84A0-ADC74A76BE4B}" type="presParOf" srcId="{F266F96F-024D-4B7E-8F1F-06A78CE942DC}" destId="{0CF093B1-ED8A-45FF-AACD-ECB53F87A26D}" srcOrd="8" destOrd="0" presId="urn:microsoft.com/office/officeart/2005/8/layout/vList2"/>
    <dgm:cxn modelId="{D1A5056D-94F4-4099-ACC2-C6A53D4213DE}" type="presParOf" srcId="{F266F96F-024D-4B7E-8F1F-06A78CE942DC}" destId="{0B68249D-DC5B-40A0-8AE3-6891A927C2F9}" srcOrd="9" destOrd="0" presId="urn:microsoft.com/office/officeart/2005/8/layout/vList2"/>
    <dgm:cxn modelId="{6E6D64B1-EEFD-4B43-A1CB-0C5E094C8CC5}" type="presParOf" srcId="{F266F96F-024D-4B7E-8F1F-06A78CE942DC}" destId="{A64A7915-9BC5-4AF7-B851-5C08FF23739E}"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335C6BB-02D2-49FD-81A3-DF4EA25002A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06F4F5D-7E58-47CB-AFD5-33DF63D5A473}">
      <dgm:prSet/>
      <dgm:spPr/>
      <dgm:t>
        <a:bodyPr/>
        <a:lstStyle/>
        <a:p>
          <a:pPr>
            <a:lnSpc>
              <a:spcPct val="100000"/>
            </a:lnSpc>
          </a:pPr>
          <a:r>
            <a:rPr lang="en-GB" b="1"/>
            <a:t>Substance Misuse Team</a:t>
          </a:r>
          <a:endParaRPr lang="en-US"/>
        </a:p>
      </dgm:t>
    </dgm:pt>
    <dgm:pt modelId="{3F615DCF-A278-4E29-8526-F9D8CC4A2C2A}" type="parTrans" cxnId="{9F8FC7E0-1BE5-4AAC-8FDB-EC4B0B71AE0E}">
      <dgm:prSet/>
      <dgm:spPr/>
      <dgm:t>
        <a:bodyPr/>
        <a:lstStyle/>
        <a:p>
          <a:endParaRPr lang="en-US"/>
        </a:p>
      </dgm:t>
    </dgm:pt>
    <dgm:pt modelId="{5D458E01-E778-44FB-A01A-207B28191335}" type="sibTrans" cxnId="{9F8FC7E0-1BE5-4AAC-8FDB-EC4B0B71AE0E}">
      <dgm:prSet/>
      <dgm:spPr/>
      <dgm:t>
        <a:bodyPr/>
        <a:lstStyle/>
        <a:p>
          <a:endParaRPr lang="en-US"/>
        </a:p>
      </dgm:t>
    </dgm:pt>
    <dgm:pt modelId="{970352CA-546F-4BAC-91FE-45F14F29AB11}">
      <dgm:prSet/>
      <dgm:spPr/>
      <dgm:t>
        <a:bodyPr/>
        <a:lstStyle/>
        <a:p>
          <a:pPr>
            <a:lnSpc>
              <a:spcPct val="100000"/>
            </a:lnSpc>
          </a:pPr>
          <a:r>
            <a:rPr lang="en-GB"/>
            <a:t>They help and support people with drink/drug problems. They provide primary care- based interventions for addicts which can be effective in reducing physical, psychological and social harm.    </a:t>
          </a:r>
          <a:endParaRPr lang="en-US" dirty="0"/>
        </a:p>
      </dgm:t>
    </dgm:pt>
    <dgm:pt modelId="{6B3A8BEE-11D3-48DD-AE89-2F313C657940}" type="parTrans" cxnId="{09ADCE5B-ED0E-4070-8A9A-D483679824E7}">
      <dgm:prSet/>
      <dgm:spPr/>
      <dgm:t>
        <a:bodyPr/>
        <a:lstStyle/>
        <a:p>
          <a:endParaRPr lang="en-US"/>
        </a:p>
      </dgm:t>
    </dgm:pt>
    <dgm:pt modelId="{9C6BDC50-1F5D-4685-9486-0F00C543BB05}" type="sibTrans" cxnId="{09ADCE5B-ED0E-4070-8A9A-D483679824E7}">
      <dgm:prSet/>
      <dgm:spPr/>
      <dgm:t>
        <a:bodyPr/>
        <a:lstStyle/>
        <a:p>
          <a:endParaRPr lang="en-US"/>
        </a:p>
      </dgm:t>
    </dgm:pt>
    <dgm:pt modelId="{51A1FC6F-8DFD-4AFB-9477-6FCCE81220C3}" type="pres">
      <dgm:prSet presAssocID="{8335C6BB-02D2-49FD-81A3-DF4EA25002AF}" presName="root" presStyleCnt="0">
        <dgm:presLayoutVars>
          <dgm:dir/>
          <dgm:resizeHandles val="exact"/>
        </dgm:presLayoutVars>
      </dgm:prSet>
      <dgm:spPr/>
      <dgm:t>
        <a:bodyPr/>
        <a:lstStyle/>
        <a:p>
          <a:endParaRPr lang="en-US"/>
        </a:p>
      </dgm:t>
    </dgm:pt>
    <dgm:pt modelId="{1630A17B-F234-4009-8088-5E97C7F81847}" type="pres">
      <dgm:prSet presAssocID="{406F4F5D-7E58-47CB-AFD5-33DF63D5A473}" presName="compNode" presStyleCnt="0"/>
      <dgm:spPr/>
    </dgm:pt>
    <dgm:pt modelId="{FBB2FC4B-A294-43EE-B5D1-994EA572B8E6}" type="pres">
      <dgm:prSet presAssocID="{406F4F5D-7E58-47CB-AFD5-33DF63D5A473}" presName="bgRect" presStyleLbl="bgShp" presStyleIdx="0" presStyleCnt="2" custScaleY="141608"/>
      <dgm:spPr/>
    </dgm:pt>
    <dgm:pt modelId="{34249C13-24A7-439D-9B8A-2A445A93947D}" type="pres">
      <dgm:prSet presAssocID="{406F4F5D-7E58-47CB-AFD5-33DF63D5A473}" presName="iconRect" presStyleLbl="node1" presStyleIdx="0" presStyleCnt="2"/>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Medicine"/>
        </a:ext>
      </dgm:extLst>
    </dgm:pt>
    <dgm:pt modelId="{6D2DBB18-9C9A-4229-939B-6857745A81EE}" type="pres">
      <dgm:prSet presAssocID="{406F4F5D-7E58-47CB-AFD5-33DF63D5A473}" presName="spaceRect" presStyleCnt="0"/>
      <dgm:spPr/>
    </dgm:pt>
    <dgm:pt modelId="{02F9E1A0-1537-4842-8A2F-E73732C2E9E1}" type="pres">
      <dgm:prSet presAssocID="{406F4F5D-7E58-47CB-AFD5-33DF63D5A473}" presName="parTx" presStyleLbl="revTx" presStyleIdx="0" presStyleCnt="2">
        <dgm:presLayoutVars>
          <dgm:chMax val="0"/>
          <dgm:chPref val="0"/>
        </dgm:presLayoutVars>
      </dgm:prSet>
      <dgm:spPr/>
      <dgm:t>
        <a:bodyPr/>
        <a:lstStyle/>
        <a:p>
          <a:endParaRPr lang="en-US"/>
        </a:p>
      </dgm:t>
    </dgm:pt>
    <dgm:pt modelId="{7015782A-B892-4B9F-9C27-45048C65D357}" type="pres">
      <dgm:prSet presAssocID="{5D458E01-E778-44FB-A01A-207B28191335}" presName="sibTrans" presStyleCnt="0"/>
      <dgm:spPr/>
    </dgm:pt>
    <dgm:pt modelId="{36A50704-4D57-44B8-8FA8-44CFAF888F0B}" type="pres">
      <dgm:prSet presAssocID="{970352CA-546F-4BAC-91FE-45F14F29AB11}" presName="compNode" presStyleCnt="0"/>
      <dgm:spPr/>
    </dgm:pt>
    <dgm:pt modelId="{31F658CF-0042-4078-BA33-18491AD6710A}" type="pres">
      <dgm:prSet presAssocID="{970352CA-546F-4BAC-91FE-45F14F29AB11}" presName="bgRect" presStyleLbl="bgShp" presStyleIdx="1" presStyleCnt="2"/>
      <dgm:spPr/>
    </dgm:pt>
    <dgm:pt modelId="{A3251B7F-37E8-4924-B979-A6FDCA8998D2}" type="pres">
      <dgm:prSet presAssocID="{970352CA-546F-4BAC-91FE-45F14F29AB1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Ambulance"/>
        </a:ext>
      </dgm:extLst>
    </dgm:pt>
    <dgm:pt modelId="{068E2183-1C29-492A-95D0-762BC42A37F9}" type="pres">
      <dgm:prSet presAssocID="{970352CA-546F-4BAC-91FE-45F14F29AB11}" presName="spaceRect" presStyleCnt="0"/>
      <dgm:spPr/>
    </dgm:pt>
    <dgm:pt modelId="{7674003A-A085-43FB-AD36-111FB1E74C8F}" type="pres">
      <dgm:prSet presAssocID="{970352CA-546F-4BAC-91FE-45F14F29AB11}" presName="parTx" presStyleLbl="revTx" presStyleIdx="1" presStyleCnt="2" custScaleY="137995">
        <dgm:presLayoutVars>
          <dgm:chMax val="0"/>
          <dgm:chPref val="0"/>
        </dgm:presLayoutVars>
      </dgm:prSet>
      <dgm:spPr/>
      <dgm:t>
        <a:bodyPr/>
        <a:lstStyle/>
        <a:p>
          <a:endParaRPr lang="en-US"/>
        </a:p>
      </dgm:t>
    </dgm:pt>
  </dgm:ptLst>
  <dgm:cxnLst>
    <dgm:cxn modelId="{55EEA1CC-452D-4630-8163-E454B9D08CCA}" type="presOf" srcId="{406F4F5D-7E58-47CB-AFD5-33DF63D5A473}" destId="{02F9E1A0-1537-4842-8A2F-E73732C2E9E1}" srcOrd="0" destOrd="0" presId="urn:microsoft.com/office/officeart/2018/2/layout/IconVerticalSolidList"/>
    <dgm:cxn modelId="{5F5D81C3-5FA5-4C14-B078-8576E8B491C4}" type="presOf" srcId="{8335C6BB-02D2-49FD-81A3-DF4EA25002AF}" destId="{51A1FC6F-8DFD-4AFB-9477-6FCCE81220C3}" srcOrd="0" destOrd="0" presId="urn:microsoft.com/office/officeart/2018/2/layout/IconVerticalSolidList"/>
    <dgm:cxn modelId="{9F8FC7E0-1BE5-4AAC-8FDB-EC4B0B71AE0E}" srcId="{8335C6BB-02D2-49FD-81A3-DF4EA25002AF}" destId="{406F4F5D-7E58-47CB-AFD5-33DF63D5A473}" srcOrd="0" destOrd="0" parTransId="{3F615DCF-A278-4E29-8526-F9D8CC4A2C2A}" sibTransId="{5D458E01-E778-44FB-A01A-207B28191335}"/>
    <dgm:cxn modelId="{8FFD6592-CA33-444C-A678-710234899038}" type="presOf" srcId="{970352CA-546F-4BAC-91FE-45F14F29AB11}" destId="{7674003A-A085-43FB-AD36-111FB1E74C8F}" srcOrd="0" destOrd="0" presId="urn:microsoft.com/office/officeart/2018/2/layout/IconVerticalSolidList"/>
    <dgm:cxn modelId="{09ADCE5B-ED0E-4070-8A9A-D483679824E7}" srcId="{8335C6BB-02D2-49FD-81A3-DF4EA25002AF}" destId="{970352CA-546F-4BAC-91FE-45F14F29AB11}" srcOrd="1" destOrd="0" parTransId="{6B3A8BEE-11D3-48DD-AE89-2F313C657940}" sibTransId="{9C6BDC50-1F5D-4685-9486-0F00C543BB05}"/>
    <dgm:cxn modelId="{8E12B22A-4E5C-437F-9213-7040D5FD9A8D}" type="presParOf" srcId="{51A1FC6F-8DFD-4AFB-9477-6FCCE81220C3}" destId="{1630A17B-F234-4009-8088-5E97C7F81847}" srcOrd="0" destOrd="0" presId="urn:microsoft.com/office/officeart/2018/2/layout/IconVerticalSolidList"/>
    <dgm:cxn modelId="{C61587C3-F387-4847-A582-57107BF1B7FB}" type="presParOf" srcId="{1630A17B-F234-4009-8088-5E97C7F81847}" destId="{FBB2FC4B-A294-43EE-B5D1-994EA572B8E6}" srcOrd="0" destOrd="0" presId="urn:microsoft.com/office/officeart/2018/2/layout/IconVerticalSolidList"/>
    <dgm:cxn modelId="{E6DC6082-E479-49E5-8040-122C5DA1DE22}" type="presParOf" srcId="{1630A17B-F234-4009-8088-5E97C7F81847}" destId="{34249C13-24A7-439D-9B8A-2A445A93947D}" srcOrd="1" destOrd="0" presId="urn:microsoft.com/office/officeart/2018/2/layout/IconVerticalSolidList"/>
    <dgm:cxn modelId="{76DF2460-E522-411B-B467-5F5B70B2076C}" type="presParOf" srcId="{1630A17B-F234-4009-8088-5E97C7F81847}" destId="{6D2DBB18-9C9A-4229-939B-6857745A81EE}" srcOrd="2" destOrd="0" presId="urn:microsoft.com/office/officeart/2018/2/layout/IconVerticalSolidList"/>
    <dgm:cxn modelId="{87931713-E70B-4D54-8D34-BC43F4B6B254}" type="presParOf" srcId="{1630A17B-F234-4009-8088-5E97C7F81847}" destId="{02F9E1A0-1537-4842-8A2F-E73732C2E9E1}" srcOrd="3" destOrd="0" presId="urn:microsoft.com/office/officeart/2018/2/layout/IconVerticalSolidList"/>
    <dgm:cxn modelId="{ECD53DB3-7A67-4AA2-8DEE-1497262B8AD9}" type="presParOf" srcId="{51A1FC6F-8DFD-4AFB-9477-6FCCE81220C3}" destId="{7015782A-B892-4B9F-9C27-45048C65D357}" srcOrd="1" destOrd="0" presId="urn:microsoft.com/office/officeart/2018/2/layout/IconVerticalSolidList"/>
    <dgm:cxn modelId="{EF238AEE-4198-4CCC-9453-497B96F92543}" type="presParOf" srcId="{51A1FC6F-8DFD-4AFB-9477-6FCCE81220C3}" destId="{36A50704-4D57-44B8-8FA8-44CFAF888F0B}" srcOrd="2" destOrd="0" presId="urn:microsoft.com/office/officeart/2018/2/layout/IconVerticalSolidList"/>
    <dgm:cxn modelId="{6D748A49-713C-4D30-9E0A-65AAF80850C2}" type="presParOf" srcId="{36A50704-4D57-44B8-8FA8-44CFAF888F0B}" destId="{31F658CF-0042-4078-BA33-18491AD6710A}" srcOrd="0" destOrd="0" presId="urn:microsoft.com/office/officeart/2018/2/layout/IconVerticalSolidList"/>
    <dgm:cxn modelId="{B1BC0668-7B57-4B10-B995-9E77E86D36B3}" type="presParOf" srcId="{36A50704-4D57-44B8-8FA8-44CFAF888F0B}" destId="{A3251B7F-37E8-4924-B979-A6FDCA8998D2}" srcOrd="1" destOrd="0" presId="urn:microsoft.com/office/officeart/2018/2/layout/IconVerticalSolidList"/>
    <dgm:cxn modelId="{5C3AD61E-B64B-4F03-A4D4-298DECA3452C}" type="presParOf" srcId="{36A50704-4D57-44B8-8FA8-44CFAF888F0B}" destId="{068E2183-1C29-492A-95D0-762BC42A37F9}" srcOrd="2" destOrd="0" presId="urn:microsoft.com/office/officeart/2018/2/layout/IconVerticalSolidList"/>
    <dgm:cxn modelId="{915E8837-F739-431F-BB32-A068C6E36B1D}" type="presParOf" srcId="{36A50704-4D57-44B8-8FA8-44CFAF888F0B}" destId="{7674003A-A085-43FB-AD36-111FB1E74C8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7A92D6F-F3AB-4813-BF79-07FD29D825C1}"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0F32F121-284E-4701-B7F8-7C247A5E568D}">
      <dgm:prSet/>
      <dgm:spPr/>
      <dgm:t>
        <a:bodyPr/>
        <a:lstStyle/>
        <a:p>
          <a:pPr>
            <a:lnSpc>
              <a:spcPct val="100000"/>
            </a:lnSpc>
          </a:pPr>
          <a:r>
            <a:rPr lang="en-GB" b="1"/>
            <a:t>Neighbourhood Services</a:t>
          </a:r>
          <a:endParaRPr lang="en-US"/>
        </a:p>
      </dgm:t>
    </dgm:pt>
    <dgm:pt modelId="{C9829EBE-34FA-49DA-B620-DF751E9FEE20}" type="parTrans" cxnId="{0C5B3AE5-9DA1-4ED5-B6F1-57E4FBA47913}">
      <dgm:prSet/>
      <dgm:spPr/>
      <dgm:t>
        <a:bodyPr/>
        <a:lstStyle/>
        <a:p>
          <a:endParaRPr lang="en-US"/>
        </a:p>
      </dgm:t>
    </dgm:pt>
    <dgm:pt modelId="{19FC133D-6880-46E4-890C-C7EB3D6E93EC}" type="sibTrans" cxnId="{0C5B3AE5-9DA1-4ED5-B6F1-57E4FBA47913}">
      <dgm:prSet/>
      <dgm:spPr/>
      <dgm:t>
        <a:bodyPr/>
        <a:lstStyle/>
        <a:p>
          <a:endParaRPr lang="en-US"/>
        </a:p>
      </dgm:t>
    </dgm:pt>
    <dgm:pt modelId="{AAE04C46-C10D-4959-A61A-F5A9982A7553}">
      <dgm:prSet/>
      <dgm:spPr/>
      <dgm:t>
        <a:bodyPr/>
        <a:lstStyle/>
        <a:p>
          <a:pPr>
            <a:lnSpc>
              <a:spcPct val="100000"/>
            </a:lnSpc>
          </a:pPr>
          <a:r>
            <a:rPr lang="en-GB"/>
            <a:t>They offer advice and information on all council services including benefits and council tax. Advice on housing problems. Assistance and accommodation to those homeless people who are assessed as being in priority needs.  </a:t>
          </a:r>
          <a:endParaRPr lang="en-US" dirty="0"/>
        </a:p>
      </dgm:t>
    </dgm:pt>
    <dgm:pt modelId="{082CC9DB-B5C1-46F5-B5D5-FDAFC2652B34}" type="parTrans" cxnId="{8C10241C-25AF-4AA0-984C-AA4C398B5375}">
      <dgm:prSet/>
      <dgm:spPr/>
      <dgm:t>
        <a:bodyPr/>
        <a:lstStyle/>
        <a:p>
          <a:endParaRPr lang="en-US"/>
        </a:p>
      </dgm:t>
    </dgm:pt>
    <dgm:pt modelId="{9236E8B9-0A01-4D9A-9A74-6C6906DC7331}" type="sibTrans" cxnId="{8C10241C-25AF-4AA0-984C-AA4C398B5375}">
      <dgm:prSet/>
      <dgm:spPr/>
      <dgm:t>
        <a:bodyPr/>
        <a:lstStyle/>
        <a:p>
          <a:endParaRPr lang="en-US"/>
        </a:p>
      </dgm:t>
    </dgm:pt>
    <dgm:pt modelId="{591AABC5-A8BC-4A07-BF80-DD2CE74300AB}" type="pres">
      <dgm:prSet presAssocID="{87A92D6F-F3AB-4813-BF79-07FD29D825C1}" presName="root" presStyleCnt="0">
        <dgm:presLayoutVars>
          <dgm:dir/>
          <dgm:resizeHandles val="exact"/>
        </dgm:presLayoutVars>
      </dgm:prSet>
      <dgm:spPr/>
      <dgm:t>
        <a:bodyPr/>
        <a:lstStyle/>
        <a:p>
          <a:endParaRPr lang="en-US"/>
        </a:p>
      </dgm:t>
    </dgm:pt>
    <dgm:pt modelId="{621DF918-1B00-4FAB-9A20-AC9F6390573E}" type="pres">
      <dgm:prSet presAssocID="{0F32F121-284E-4701-B7F8-7C247A5E568D}" presName="compNode" presStyleCnt="0"/>
      <dgm:spPr/>
    </dgm:pt>
    <dgm:pt modelId="{3420BCFB-BE49-4C3C-B05A-3743C81B9CBA}" type="pres">
      <dgm:prSet presAssocID="{0F32F121-284E-4701-B7F8-7C247A5E568D}" presName="bgRect" presStyleLbl="bgShp" presStyleIdx="0" presStyleCnt="2"/>
      <dgm:spPr/>
    </dgm:pt>
    <dgm:pt modelId="{5E24B0F1-D2D3-4BE3-821B-3FA68D5E41BC}" type="pres">
      <dgm:prSet presAssocID="{0F32F121-284E-4701-B7F8-7C247A5E568D}" presName="iconRect" presStyleLbl="node1" presStyleIdx="0" presStyleCnt="2"/>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City"/>
        </a:ext>
      </dgm:extLst>
    </dgm:pt>
    <dgm:pt modelId="{FEB8AFB5-AB89-4C3D-83CA-02AC5FD9EC7D}" type="pres">
      <dgm:prSet presAssocID="{0F32F121-284E-4701-B7F8-7C247A5E568D}" presName="spaceRect" presStyleCnt="0"/>
      <dgm:spPr/>
    </dgm:pt>
    <dgm:pt modelId="{0C6E7F85-A2BD-47DA-9A9A-92898933A2EA}" type="pres">
      <dgm:prSet presAssocID="{0F32F121-284E-4701-B7F8-7C247A5E568D}" presName="parTx" presStyleLbl="revTx" presStyleIdx="0" presStyleCnt="2">
        <dgm:presLayoutVars>
          <dgm:chMax val="0"/>
          <dgm:chPref val="0"/>
        </dgm:presLayoutVars>
      </dgm:prSet>
      <dgm:spPr/>
      <dgm:t>
        <a:bodyPr/>
        <a:lstStyle/>
        <a:p>
          <a:endParaRPr lang="en-US"/>
        </a:p>
      </dgm:t>
    </dgm:pt>
    <dgm:pt modelId="{DA4A63F7-40C9-4E9F-BB91-9F1E2DD3A09C}" type="pres">
      <dgm:prSet presAssocID="{19FC133D-6880-46E4-890C-C7EB3D6E93EC}" presName="sibTrans" presStyleCnt="0"/>
      <dgm:spPr/>
    </dgm:pt>
    <dgm:pt modelId="{A322BFB1-24CE-4D0F-A8D5-921E290815C4}" type="pres">
      <dgm:prSet presAssocID="{AAE04C46-C10D-4959-A61A-F5A9982A7553}" presName="compNode" presStyleCnt="0"/>
      <dgm:spPr/>
    </dgm:pt>
    <dgm:pt modelId="{D31C6420-45DF-4CFD-9EF3-6A914D7F2015}" type="pres">
      <dgm:prSet presAssocID="{AAE04C46-C10D-4959-A61A-F5A9982A7553}" presName="bgRect" presStyleLbl="bgShp" presStyleIdx="1" presStyleCnt="2"/>
      <dgm:spPr/>
    </dgm:pt>
    <dgm:pt modelId="{2CEB8132-CCAD-42D3-BD63-287858E161E3}" type="pres">
      <dgm:prSet presAssocID="{AAE04C46-C10D-4959-A61A-F5A9982A7553}" presName="iconRect" presStyleLbl="node1" presStyleIdx="1" presStyleCnt="2"/>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Suburban scene"/>
        </a:ext>
      </dgm:extLst>
    </dgm:pt>
    <dgm:pt modelId="{4ACB7BEB-8DCE-4781-973F-8372297B3B01}" type="pres">
      <dgm:prSet presAssocID="{AAE04C46-C10D-4959-A61A-F5A9982A7553}" presName="spaceRect" presStyleCnt="0"/>
      <dgm:spPr/>
    </dgm:pt>
    <dgm:pt modelId="{AF6B20AF-9092-4A03-BC8A-ECA406995A4F}" type="pres">
      <dgm:prSet presAssocID="{AAE04C46-C10D-4959-A61A-F5A9982A7553}" presName="parTx" presStyleLbl="revTx" presStyleIdx="1" presStyleCnt="2" custScaleY="220430">
        <dgm:presLayoutVars>
          <dgm:chMax val="0"/>
          <dgm:chPref val="0"/>
        </dgm:presLayoutVars>
      </dgm:prSet>
      <dgm:spPr/>
      <dgm:t>
        <a:bodyPr/>
        <a:lstStyle/>
        <a:p>
          <a:endParaRPr lang="en-US"/>
        </a:p>
      </dgm:t>
    </dgm:pt>
  </dgm:ptLst>
  <dgm:cxnLst>
    <dgm:cxn modelId="{8C10241C-25AF-4AA0-984C-AA4C398B5375}" srcId="{87A92D6F-F3AB-4813-BF79-07FD29D825C1}" destId="{AAE04C46-C10D-4959-A61A-F5A9982A7553}" srcOrd="1" destOrd="0" parTransId="{082CC9DB-B5C1-46F5-B5D5-FDAFC2652B34}" sibTransId="{9236E8B9-0A01-4D9A-9A74-6C6906DC7331}"/>
    <dgm:cxn modelId="{1C455812-8CCC-488D-96BB-3B7090B9C478}" type="presOf" srcId="{0F32F121-284E-4701-B7F8-7C247A5E568D}" destId="{0C6E7F85-A2BD-47DA-9A9A-92898933A2EA}" srcOrd="0" destOrd="0" presId="urn:microsoft.com/office/officeart/2018/2/layout/IconVerticalSolidList"/>
    <dgm:cxn modelId="{0C5B3AE5-9DA1-4ED5-B6F1-57E4FBA47913}" srcId="{87A92D6F-F3AB-4813-BF79-07FD29D825C1}" destId="{0F32F121-284E-4701-B7F8-7C247A5E568D}" srcOrd="0" destOrd="0" parTransId="{C9829EBE-34FA-49DA-B620-DF751E9FEE20}" sibTransId="{19FC133D-6880-46E4-890C-C7EB3D6E93EC}"/>
    <dgm:cxn modelId="{0D364147-2FCC-4218-B093-5EC61939593E}" type="presOf" srcId="{AAE04C46-C10D-4959-A61A-F5A9982A7553}" destId="{AF6B20AF-9092-4A03-BC8A-ECA406995A4F}" srcOrd="0" destOrd="0" presId="urn:microsoft.com/office/officeart/2018/2/layout/IconVerticalSolidList"/>
    <dgm:cxn modelId="{78F1689C-A457-41EB-A1E7-3F1A3035B8D0}" type="presOf" srcId="{87A92D6F-F3AB-4813-BF79-07FD29D825C1}" destId="{591AABC5-A8BC-4A07-BF80-DD2CE74300AB}" srcOrd="0" destOrd="0" presId="urn:microsoft.com/office/officeart/2018/2/layout/IconVerticalSolidList"/>
    <dgm:cxn modelId="{E6952DE2-C70F-45D6-A3D2-2F7FD63CF754}" type="presParOf" srcId="{591AABC5-A8BC-4A07-BF80-DD2CE74300AB}" destId="{621DF918-1B00-4FAB-9A20-AC9F6390573E}" srcOrd="0" destOrd="0" presId="urn:microsoft.com/office/officeart/2018/2/layout/IconVerticalSolidList"/>
    <dgm:cxn modelId="{F8031E2C-D040-4967-8734-5069A82A666B}" type="presParOf" srcId="{621DF918-1B00-4FAB-9A20-AC9F6390573E}" destId="{3420BCFB-BE49-4C3C-B05A-3743C81B9CBA}" srcOrd="0" destOrd="0" presId="urn:microsoft.com/office/officeart/2018/2/layout/IconVerticalSolidList"/>
    <dgm:cxn modelId="{12E1BEEB-1F6E-43AF-AFE9-5E82947A025D}" type="presParOf" srcId="{621DF918-1B00-4FAB-9A20-AC9F6390573E}" destId="{5E24B0F1-D2D3-4BE3-821B-3FA68D5E41BC}" srcOrd="1" destOrd="0" presId="urn:microsoft.com/office/officeart/2018/2/layout/IconVerticalSolidList"/>
    <dgm:cxn modelId="{B652B3F5-2B71-4705-8141-E794D0FD55DC}" type="presParOf" srcId="{621DF918-1B00-4FAB-9A20-AC9F6390573E}" destId="{FEB8AFB5-AB89-4C3D-83CA-02AC5FD9EC7D}" srcOrd="2" destOrd="0" presId="urn:microsoft.com/office/officeart/2018/2/layout/IconVerticalSolidList"/>
    <dgm:cxn modelId="{932A10CF-7CDD-48CB-AFB1-6672400235D0}" type="presParOf" srcId="{621DF918-1B00-4FAB-9A20-AC9F6390573E}" destId="{0C6E7F85-A2BD-47DA-9A9A-92898933A2EA}" srcOrd="3" destOrd="0" presId="urn:microsoft.com/office/officeart/2018/2/layout/IconVerticalSolidList"/>
    <dgm:cxn modelId="{EB768ABD-FFB2-4FCC-B72A-0D548AC5BB20}" type="presParOf" srcId="{591AABC5-A8BC-4A07-BF80-DD2CE74300AB}" destId="{DA4A63F7-40C9-4E9F-BB91-9F1E2DD3A09C}" srcOrd="1" destOrd="0" presId="urn:microsoft.com/office/officeart/2018/2/layout/IconVerticalSolidList"/>
    <dgm:cxn modelId="{4F62C0DD-CD76-4BB3-850D-BEA57CF6925C}" type="presParOf" srcId="{591AABC5-A8BC-4A07-BF80-DD2CE74300AB}" destId="{A322BFB1-24CE-4D0F-A8D5-921E290815C4}" srcOrd="2" destOrd="0" presId="urn:microsoft.com/office/officeart/2018/2/layout/IconVerticalSolidList"/>
    <dgm:cxn modelId="{C8C02FE2-45DE-45D8-AB42-53B0A27E5050}" type="presParOf" srcId="{A322BFB1-24CE-4D0F-A8D5-921E290815C4}" destId="{D31C6420-45DF-4CFD-9EF3-6A914D7F2015}" srcOrd="0" destOrd="0" presId="urn:microsoft.com/office/officeart/2018/2/layout/IconVerticalSolidList"/>
    <dgm:cxn modelId="{69567B0A-B0D8-4FC4-AA27-4C568321AE69}" type="presParOf" srcId="{A322BFB1-24CE-4D0F-A8D5-921E290815C4}" destId="{2CEB8132-CCAD-42D3-BD63-287858E161E3}" srcOrd="1" destOrd="0" presId="urn:microsoft.com/office/officeart/2018/2/layout/IconVerticalSolidList"/>
    <dgm:cxn modelId="{B971A10D-3DFB-4137-8088-2CE330EE6AC3}" type="presParOf" srcId="{A322BFB1-24CE-4D0F-A8D5-921E290815C4}" destId="{4ACB7BEB-8DCE-4781-973F-8372297B3B01}" srcOrd="2" destOrd="0" presId="urn:microsoft.com/office/officeart/2018/2/layout/IconVerticalSolidList"/>
    <dgm:cxn modelId="{ABF2987D-C038-429F-BDCE-B9F83A443D88}" type="presParOf" srcId="{A322BFB1-24CE-4D0F-A8D5-921E290815C4}" destId="{AF6B20AF-9092-4A03-BC8A-ECA406995A4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E090F7F-AD0B-4289-A61B-8D0A1898D8DA}"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609AFA81-7C69-4B13-8A0B-BCDBC70758DC}">
      <dgm:prSet/>
      <dgm:spPr/>
      <dgm:t>
        <a:bodyPr/>
        <a:lstStyle/>
        <a:p>
          <a:pPr>
            <a:lnSpc>
              <a:spcPct val="100000"/>
            </a:lnSpc>
          </a:pPr>
          <a:r>
            <a:rPr lang="en-GB" b="1"/>
            <a:t>Children services</a:t>
          </a:r>
          <a:endParaRPr lang="en-US"/>
        </a:p>
      </dgm:t>
    </dgm:pt>
    <dgm:pt modelId="{6A2A4108-AA18-4755-B822-49DB45809B9E}" type="parTrans" cxnId="{A96F4108-7DDE-4C43-816B-988E1D0FB460}">
      <dgm:prSet/>
      <dgm:spPr/>
      <dgm:t>
        <a:bodyPr/>
        <a:lstStyle/>
        <a:p>
          <a:endParaRPr lang="en-US"/>
        </a:p>
      </dgm:t>
    </dgm:pt>
    <dgm:pt modelId="{C09C7EE9-6963-4680-AFED-F94590136577}" type="sibTrans" cxnId="{A96F4108-7DDE-4C43-816B-988E1D0FB460}">
      <dgm:prSet/>
      <dgm:spPr/>
      <dgm:t>
        <a:bodyPr/>
        <a:lstStyle/>
        <a:p>
          <a:endParaRPr lang="en-US"/>
        </a:p>
      </dgm:t>
    </dgm:pt>
    <dgm:pt modelId="{E21384E1-E7D7-4007-B307-2A2D7D9E529F}">
      <dgm:prSet/>
      <dgm:spPr/>
      <dgm:t>
        <a:bodyPr/>
        <a:lstStyle/>
        <a:p>
          <a:pPr>
            <a:lnSpc>
              <a:spcPct val="100000"/>
            </a:lnSpc>
          </a:pPr>
          <a:r>
            <a:rPr lang="en-GB"/>
            <a:t>Children services were known as social services. Children services are responsible for supporting and protecting vulnerable children. They always work alongside with legislations and policies. It includes providing children and their families with extra help. Their aims are to take extra steps for children at risks.  </a:t>
          </a:r>
          <a:endParaRPr lang="en-US" dirty="0"/>
        </a:p>
      </dgm:t>
    </dgm:pt>
    <dgm:pt modelId="{9C10E9B9-4E7E-4A0C-A941-AD63A7093294}" type="parTrans" cxnId="{4A7AB8F2-220A-4EE1-A3E1-8448FC5220C2}">
      <dgm:prSet/>
      <dgm:spPr/>
      <dgm:t>
        <a:bodyPr/>
        <a:lstStyle/>
        <a:p>
          <a:endParaRPr lang="en-US"/>
        </a:p>
      </dgm:t>
    </dgm:pt>
    <dgm:pt modelId="{01B868A9-8C37-4B5F-A6B4-1FE7D5618DE3}" type="sibTrans" cxnId="{4A7AB8F2-220A-4EE1-A3E1-8448FC5220C2}">
      <dgm:prSet/>
      <dgm:spPr/>
      <dgm:t>
        <a:bodyPr/>
        <a:lstStyle/>
        <a:p>
          <a:endParaRPr lang="en-US"/>
        </a:p>
      </dgm:t>
    </dgm:pt>
    <dgm:pt modelId="{A374CCC2-DC34-4D99-BFB3-EF16A234969D}" type="pres">
      <dgm:prSet presAssocID="{4E090F7F-AD0B-4289-A61B-8D0A1898D8DA}" presName="hierChild1" presStyleCnt="0">
        <dgm:presLayoutVars>
          <dgm:chPref val="1"/>
          <dgm:dir/>
          <dgm:animOne val="branch"/>
          <dgm:animLvl val="lvl"/>
          <dgm:resizeHandles/>
        </dgm:presLayoutVars>
      </dgm:prSet>
      <dgm:spPr/>
      <dgm:t>
        <a:bodyPr/>
        <a:lstStyle/>
        <a:p>
          <a:endParaRPr lang="en-US"/>
        </a:p>
      </dgm:t>
    </dgm:pt>
    <dgm:pt modelId="{373A841B-3D1A-4CD3-B243-01BF525DE822}" type="pres">
      <dgm:prSet presAssocID="{609AFA81-7C69-4B13-8A0B-BCDBC70758DC}" presName="hierRoot1" presStyleCnt="0"/>
      <dgm:spPr/>
    </dgm:pt>
    <dgm:pt modelId="{01D858DF-9B71-43C5-AD45-1DA422B73358}" type="pres">
      <dgm:prSet presAssocID="{609AFA81-7C69-4B13-8A0B-BCDBC70758DC}" presName="composite" presStyleCnt="0"/>
      <dgm:spPr/>
    </dgm:pt>
    <dgm:pt modelId="{83606F5A-3422-4635-9EBD-05A0B72C05F0}" type="pres">
      <dgm:prSet presAssocID="{609AFA81-7C69-4B13-8A0B-BCDBC70758DC}" presName="background" presStyleLbl="node0" presStyleIdx="0" presStyleCnt="2"/>
      <dgm:spPr/>
    </dgm:pt>
    <dgm:pt modelId="{4993DBA0-5F2B-499F-80FC-95AD3F105400}" type="pres">
      <dgm:prSet presAssocID="{609AFA81-7C69-4B13-8A0B-BCDBC70758DC}" presName="text" presStyleLbl="fgAcc0" presStyleIdx="0" presStyleCnt="2">
        <dgm:presLayoutVars>
          <dgm:chPref val="3"/>
        </dgm:presLayoutVars>
      </dgm:prSet>
      <dgm:spPr/>
      <dgm:t>
        <a:bodyPr/>
        <a:lstStyle/>
        <a:p>
          <a:endParaRPr lang="en-US"/>
        </a:p>
      </dgm:t>
    </dgm:pt>
    <dgm:pt modelId="{A8D47E47-C6EF-4B9F-B283-D00EFD8EB813}" type="pres">
      <dgm:prSet presAssocID="{609AFA81-7C69-4B13-8A0B-BCDBC70758DC}" presName="hierChild2" presStyleCnt="0"/>
      <dgm:spPr/>
    </dgm:pt>
    <dgm:pt modelId="{661960E0-1180-41BF-94E9-D1EC3A4CF13F}" type="pres">
      <dgm:prSet presAssocID="{E21384E1-E7D7-4007-B307-2A2D7D9E529F}" presName="hierRoot1" presStyleCnt="0"/>
      <dgm:spPr/>
    </dgm:pt>
    <dgm:pt modelId="{4E551C3B-5B1E-4C0D-8610-098CFB41361A}" type="pres">
      <dgm:prSet presAssocID="{E21384E1-E7D7-4007-B307-2A2D7D9E529F}" presName="composite" presStyleCnt="0"/>
      <dgm:spPr/>
    </dgm:pt>
    <dgm:pt modelId="{882EDB37-0A64-4BB2-9F5F-D7A474840FDE}" type="pres">
      <dgm:prSet presAssocID="{E21384E1-E7D7-4007-B307-2A2D7D9E529F}" presName="background" presStyleLbl="node0" presStyleIdx="1" presStyleCnt="2"/>
      <dgm:spPr/>
    </dgm:pt>
    <dgm:pt modelId="{6744B706-BAE8-4EDE-B3C6-D1EFACB13D7C}" type="pres">
      <dgm:prSet presAssocID="{E21384E1-E7D7-4007-B307-2A2D7D9E529F}" presName="text" presStyleLbl="fgAcc0" presStyleIdx="1" presStyleCnt="2">
        <dgm:presLayoutVars>
          <dgm:chPref val="3"/>
        </dgm:presLayoutVars>
      </dgm:prSet>
      <dgm:spPr/>
      <dgm:t>
        <a:bodyPr/>
        <a:lstStyle/>
        <a:p>
          <a:endParaRPr lang="en-US"/>
        </a:p>
      </dgm:t>
    </dgm:pt>
    <dgm:pt modelId="{D58FAE60-807E-43DE-B610-83748E55B821}" type="pres">
      <dgm:prSet presAssocID="{E21384E1-E7D7-4007-B307-2A2D7D9E529F}" presName="hierChild2" presStyleCnt="0"/>
      <dgm:spPr/>
    </dgm:pt>
  </dgm:ptLst>
  <dgm:cxnLst>
    <dgm:cxn modelId="{A5AB1B10-0BC4-462E-806F-6528F79D5248}" type="presOf" srcId="{E21384E1-E7D7-4007-B307-2A2D7D9E529F}" destId="{6744B706-BAE8-4EDE-B3C6-D1EFACB13D7C}" srcOrd="0" destOrd="0" presId="urn:microsoft.com/office/officeart/2005/8/layout/hierarchy1"/>
    <dgm:cxn modelId="{923B8409-E329-4ABE-ADEE-C13815302C91}" type="presOf" srcId="{4E090F7F-AD0B-4289-A61B-8D0A1898D8DA}" destId="{A374CCC2-DC34-4D99-BFB3-EF16A234969D}" srcOrd="0" destOrd="0" presId="urn:microsoft.com/office/officeart/2005/8/layout/hierarchy1"/>
    <dgm:cxn modelId="{81114856-4976-4875-AD77-98FE4F103267}" type="presOf" srcId="{609AFA81-7C69-4B13-8A0B-BCDBC70758DC}" destId="{4993DBA0-5F2B-499F-80FC-95AD3F105400}" srcOrd="0" destOrd="0" presId="urn:microsoft.com/office/officeart/2005/8/layout/hierarchy1"/>
    <dgm:cxn modelId="{A96F4108-7DDE-4C43-816B-988E1D0FB460}" srcId="{4E090F7F-AD0B-4289-A61B-8D0A1898D8DA}" destId="{609AFA81-7C69-4B13-8A0B-BCDBC70758DC}" srcOrd="0" destOrd="0" parTransId="{6A2A4108-AA18-4755-B822-49DB45809B9E}" sibTransId="{C09C7EE9-6963-4680-AFED-F94590136577}"/>
    <dgm:cxn modelId="{4A7AB8F2-220A-4EE1-A3E1-8448FC5220C2}" srcId="{4E090F7F-AD0B-4289-A61B-8D0A1898D8DA}" destId="{E21384E1-E7D7-4007-B307-2A2D7D9E529F}" srcOrd="1" destOrd="0" parTransId="{9C10E9B9-4E7E-4A0C-A941-AD63A7093294}" sibTransId="{01B868A9-8C37-4B5F-A6B4-1FE7D5618DE3}"/>
    <dgm:cxn modelId="{AD48CDC9-6965-47DC-9AD9-525920C0EECF}" type="presParOf" srcId="{A374CCC2-DC34-4D99-BFB3-EF16A234969D}" destId="{373A841B-3D1A-4CD3-B243-01BF525DE822}" srcOrd="0" destOrd="0" presId="urn:microsoft.com/office/officeart/2005/8/layout/hierarchy1"/>
    <dgm:cxn modelId="{F196DDB2-0898-4BAD-B64C-2AD9322979FE}" type="presParOf" srcId="{373A841B-3D1A-4CD3-B243-01BF525DE822}" destId="{01D858DF-9B71-43C5-AD45-1DA422B73358}" srcOrd="0" destOrd="0" presId="urn:microsoft.com/office/officeart/2005/8/layout/hierarchy1"/>
    <dgm:cxn modelId="{7E06CBE2-579F-4AE6-8C6C-B2DADB4CC3E6}" type="presParOf" srcId="{01D858DF-9B71-43C5-AD45-1DA422B73358}" destId="{83606F5A-3422-4635-9EBD-05A0B72C05F0}" srcOrd="0" destOrd="0" presId="urn:microsoft.com/office/officeart/2005/8/layout/hierarchy1"/>
    <dgm:cxn modelId="{021D4979-8333-4CE3-9762-5B00061C4D1D}" type="presParOf" srcId="{01D858DF-9B71-43C5-AD45-1DA422B73358}" destId="{4993DBA0-5F2B-499F-80FC-95AD3F105400}" srcOrd="1" destOrd="0" presId="urn:microsoft.com/office/officeart/2005/8/layout/hierarchy1"/>
    <dgm:cxn modelId="{9B4161DD-9C38-4D18-8490-AE43470926FB}" type="presParOf" srcId="{373A841B-3D1A-4CD3-B243-01BF525DE822}" destId="{A8D47E47-C6EF-4B9F-B283-D00EFD8EB813}" srcOrd="1" destOrd="0" presId="urn:microsoft.com/office/officeart/2005/8/layout/hierarchy1"/>
    <dgm:cxn modelId="{FFAB3702-D2F3-4C00-995C-D4F98E5BDDE6}" type="presParOf" srcId="{A374CCC2-DC34-4D99-BFB3-EF16A234969D}" destId="{661960E0-1180-41BF-94E9-D1EC3A4CF13F}" srcOrd="1" destOrd="0" presId="urn:microsoft.com/office/officeart/2005/8/layout/hierarchy1"/>
    <dgm:cxn modelId="{F245C9F9-08C2-4A38-AB95-21A5A642FC7B}" type="presParOf" srcId="{661960E0-1180-41BF-94E9-D1EC3A4CF13F}" destId="{4E551C3B-5B1E-4C0D-8610-098CFB41361A}" srcOrd="0" destOrd="0" presId="urn:microsoft.com/office/officeart/2005/8/layout/hierarchy1"/>
    <dgm:cxn modelId="{F074A8FF-2FAD-4381-898D-9F3089ECC80C}" type="presParOf" srcId="{4E551C3B-5B1E-4C0D-8610-098CFB41361A}" destId="{882EDB37-0A64-4BB2-9F5F-D7A474840FDE}" srcOrd="0" destOrd="0" presId="urn:microsoft.com/office/officeart/2005/8/layout/hierarchy1"/>
    <dgm:cxn modelId="{6BF4CC27-7A9A-4D26-9F86-DCA11A3EAA7F}" type="presParOf" srcId="{4E551C3B-5B1E-4C0D-8610-098CFB41361A}" destId="{6744B706-BAE8-4EDE-B3C6-D1EFACB13D7C}" srcOrd="1" destOrd="0" presId="urn:microsoft.com/office/officeart/2005/8/layout/hierarchy1"/>
    <dgm:cxn modelId="{4198D0EF-BA32-4DCE-96D5-B2AFF28D46AC}" type="presParOf" srcId="{661960E0-1180-41BF-94E9-D1EC3A4CF13F}" destId="{D58FAE60-807E-43DE-B610-83748E55B82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2A605E9-D816-46FA-BEE7-1E1B4ACD08A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B8E4BFE-1A98-47CB-AB9B-E8DD6C39AF7F}">
      <dgm:prSet/>
      <dgm:spPr/>
      <dgm:t>
        <a:bodyPr/>
        <a:lstStyle/>
        <a:p>
          <a:pPr>
            <a:lnSpc>
              <a:spcPct val="100000"/>
            </a:lnSpc>
          </a:pPr>
          <a:r>
            <a:rPr lang="en-GB" b="1"/>
            <a:t>Youth Offending Team</a:t>
          </a:r>
          <a:endParaRPr lang="en-US"/>
        </a:p>
      </dgm:t>
    </dgm:pt>
    <dgm:pt modelId="{6EAA4158-5E29-42EA-B2D6-4DDEFF2F6DB2}" type="parTrans" cxnId="{7002BE5D-5037-42A0-8C54-9059CF7D8835}">
      <dgm:prSet/>
      <dgm:spPr/>
      <dgm:t>
        <a:bodyPr/>
        <a:lstStyle/>
        <a:p>
          <a:endParaRPr lang="en-US"/>
        </a:p>
      </dgm:t>
    </dgm:pt>
    <dgm:pt modelId="{8A3BD9E8-09E4-47C8-99E0-17D917355A84}" type="sibTrans" cxnId="{7002BE5D-5037-42A0-8C54-9059CF7D8835}">
      <dgm:prSet/>
      <dgm:spPr/>
      <dgm:t>
        <a:bodyPr/>
        <a:lstStyle/>
        <a:p>
          <a:endParaRPr lang="en-US"/>
        </a:p>
      </dgm:t>
    </dgm:pt>
    <dgm:pt modelId="{812A6D78-ABF5-449B-AF2F-B2427409ACDA}">
      <dgm:prSet/>
      <dgm:spPr/>
      <dgm:t>
        <a:bodyPr/>
        <a:lstStyle/>
        <a:p>
          <a:pPr>
            <a:lnSpc>
              <a:spcPct val="100000"/>
            </a:lnSpc>
          </a:pPr>
          <a:r>
            <a:rPr lang="en-GB"/>
            <a:t>Youth offending teams work with young people who get in trouble with the law. The team investigates the background of a young person and try to help them stay away from crime.  </a:t>
          </a:r>
          <a:endParaRPr lang="en-US" dirty="0"/>
        </a:p>
      </dgm:t>
    </dgm:pt>
    <dgm:pt modelId="{71E9F5A7-4E01-421D-AA41-EC15B27319E0}" type="parTrans" cxnId="{5CD6353E-CD83-4597-BA47-8C515682C6CE}">
      <dgm:prSet/>
      <dgm:spPr/>
      <dgm:t>
        <a:bodyPr/>
        <a:lstStyle/>
        <a:p>
          <a:endParaRPr lang="en-US"/>
        </a:p>
      </dgm:t>
    </dgm:pt>
    <dgm:pt modelId="{D351973A-0689-4F4E-9FBA-CD9642FC9508}" type="sibTrans" cxnId="{5CD6353E-CD83-4597-BA47-8C515682C6CE}">
      <dgm:prSet/>
      <dgm:spPr/>
      <dgm:t>
        <a:bodyPr/>
        <a:lstStyle/>
        <a:p>
          <a:endParaRPr lang="en-US"/>
        </a:p>
      </dgm:t>
    </dgm:pt>
    <dgm:pt modelId="{41926EBE-3AB6-4A14-9D2C-8771F7955D71}" type="pres">
      <dgm:prSet presAssocID="{52A605E9-D816-46FA-BEE7-1E1B4ACD08AB}" presName="root" presStyleCnt="0">
        <dgm:presLayoutVars>
          <dgm:dir/>
          <dgm:resizeHandles val="exact"/>
        </dgm:presLayoutVars>
      </dgm:prSet>
      <dgm:spPr/>
      <dgm:t>
        <a:bodyPr/>
        <a:lstStyle/>
        <a:p>
          <a:endParaRPr lang="en-US"/>
        </a:p>
      </dgm:t>
    </dgm:pt>
    <dgm:pt modelId="{5CC29266-1CC2-4671-B4CC-4E54062730DD}" type="pres">
      <dgm:prSet presAssocID="{0B8E4BFE-1A98-47CB-AB9B-E8DD6C39AF7F}" presName="compNode" presStyleCnt="0"/>
      <dgm:spPr/>
    </dgm:pt>
    <dgm:pt modelId="{099079F4-6131-40B4-838D-58B624A7CB18}" type="pres">
      <dgm:prSet presAssocID="{0B8E4BFE-1A98-47CB-AB9B-E8DD6C39AF7F}" presName="bgRect" presStyleLbl="bgShp" presStyleIdx="0" presStyleCnt="2"/>
      <dgm:spPr/>
    </dgm:pt>
    <dgm:pt modelId="{F9DFEEE9-5B66-4FC0-BDA6-97D7D517955C}" type="pres">
      <dgm:prSet presAssocID="{0B8E4BFE-1A98-47CB-AB9B-E8DD6C39AF7F}" presName="iconRect" presStyleLbl="node1" presStyleIdx="0" presStyleCnt="2"/>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Group"/>
        </a:ext>
      </dgm:extLst>
    </dgm:pt>
    <dgm:pt modelId="{6622245E-1B9B-4885-AD40-746B2A3F3C18}" type="pres">
      <dgm:prSet presAssocID="{0B8E4BFE-1A98-47CB-AB9B-E8DD6C39AF7F}" presName="spaceRect" presStyleCnt="0"/>
      <dgm:spPr/>
    </dgm:pt>
    <dgm:pt modelId="{96274839-3241-4DF8-98E6-8464E173CA6F}" type="pres">
      <dgm:prSet presAssocID="{0B8E4BFE-1A98-47CB-AB9B-E8DD6C39AF7F}" presName="parTx" presStyleLbl="revTx" presStyleIdx="0" presStyleCnt="2">
        <dgm:presLayoutVars>
          <dgm:chMax val="0"/>
          <dgm:chPref val="0"/>
        </dgm:presLayoutVars>
      </dgm:prSet>
      <dgm:spPr/>
      <dgm:t>
        <a:bodyPr/>
        <a:lstStyle/>
        <a:p>
          <a:endParaRPr lang="en-US"/>
        </a:p>
      </dgm:t>
    </dgm:pt>
    <dgm:pt modelId="{CAEDD9CB-C74A-4659-B39D-E938D8CF2080}" type="pres">
      <dgm:prSet presAssocID="{8A3BD9E8-09E4-47C8-99E0-17D917355A84}" presName="sibTrans" presStyleCnt="0"/>
      <dgm:spPr/>
    </dgm:pt>
    <dgm:pt modelId="{8FC393E5-E833-4621-9442-E0D134E4D0F4}" type="pres">
      <dgm:prSet presAssocID="{812A6D78-ABF5-449B-AF2F-B2427409ACDA}" presName="compNode" presStyleCnt="0"/>
      <dgm:spPr/>
    </dgm:pt>
    <dgm:pt modelId="{FF9E9173-7487-48EB-BE3E-F632A3FD6701}" type="pres">
      <dgm:prSet presAssocID="{812A6D78-ABF5-449B-AF2F-B2427409ACDA}" presName="bgRect" presStyleLbl="bgShp" presStyleIdx="1" presStyleCnt="2"/>
      <dgm:spPr/>
    </dgm:pt>
    <dgm:pt modelId="{E58A9795-53D1-4F6A-BE3E-92555BC82641}" type="pres">
      <dgm:prSet presAssocID="{812A6D78-ABF5-449B-AF2F-B2427409ACDA}" presName="iconRect" presStyleLbl="node1" presStyleIdx="1" presStyleCnt="2"/>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Group of People"/>
        </a:ext>
      </dgm:extLst>
    </dgm:pt>
    <dgm:pt modelId="{CFCE796E-0485-4220-AC55-626CC48D0404}" type="pres">
      <dgm:prSet presAssocID="{812A6D78-ABF5-449B-AF2F-B2427409ACDA}" presName="spaceRect" presStyleCnt="0"/>
      <dgm:spPr/>
    </dgm:pt>
    <dgm:pt modelId="{AC2CAE80-38F3-4DE5-B556-D8F0A894E719}" type="pres">
      <dgm:prSet presAssocID="{812A6D78-ABF5-449B-AF2F-B2427409ACDA}" presName="parTx" presStyleLbl="revTx" presStyleIdx="1" presStyleCnt="2">
        <dgm:presLayoutVars>
          <dgm:chMax val="0"/>
          <dgm:chPref val="0"/>
        </dgm:presLayoutVars>
      </dgm:prSet>
      <dgm:spPr/>
      <dgm:t>
        <a:bodyPr/>
        <a:lstStyle/>
        <a:p>
          <a:endParaRPr lang="en-US"/>
        </a:p>
      </dgm:t>
    </dgm:pt>
  </dgm:ptLst>
  <dgm:cxnLst>
    <dgm:cxn modelId="{5071C924-5836-4D3F-B145-9929C9BD4675}" type="presOf" srcId="{812A6D78-ABF5-449B-AF2F-B2427409ACDA}" destId="{AC2CAE80-38F3-4DE5-B556-D8F0A894E719}" srcOrd="0" destOrd="0" presId="urn:microsoft.com/office/officeart/2018/2/layout/IconVerticalSolidList"/>
    <dgm:cxn modelId="{7002BE5D-5037-42A0-8C54-9059CF7D8835}" srcId="{52A605E9-D816-46FA-BEE7-1E1B4ACD08AB}" destId="{0B8E4BFE-1A98-47CB-AB9B-E8DD6C39AF7F}" srcOrd="0" destOrd="0" parTransId="{6EAA4158-5E29-42EA-B2D6-4DDEFF2F6DB2}" sibTransId="{8A3BD9E8-09E4-47C8-99E0-17D917355A84}"/>
    <dgm:cxn modelId="{FD088142-DA32-45E2-85B5-3E66A49A3DE0}" type="presOf" srcId="{0B8E4BFE-1A98-47CB-AB9B-E8DD6C39AF7F}" destId="{96274839-3241-4DF8-98E6-8464E173CA6F}" srcOrd="0" destOrd="0" presId="urn:microsoft.com/office/officeart/2018/2/layout/IconVerticalSolidList"/>
    <dgm:cxn modelId="{6780BD72-3C71-4CA4-A060-6AC710D8DA45}" type="presOf" srcId="{52A605E9-D816-46FA-BEE7-1E1B4ACD08AB}" destId="{41926EBE-3AB6-4A14-9D2C-8771F7955D71}" srcOrd="0" destOrd="0" presId="urn:microsoft.com/office/officeart/2018/2/layout/IconVerticalSolidList"/>
    <dgm:cxn modelId="{5CD6353E-CD83-4597-BA47-8C515682C6CE}" srcId="{52A605E9-D816-46FA-BEE7-1E1B4ACD08AB}" destId="{812A6D78-ABF5-449B-AF2F-B2427409ACDA}" srcOrd="1" destOrd="0" parTransId="{71E9F5A7-4E01-421D-AA41-EC15B27319E0}" sibTransId="{D351973A-0689-4F4E-9FBA-CD9642FC9508}"/>
    <dgm:cxn modelId="{5F40FCB9-8A0A-4AF7-9F93-804D3B939E4C}" type="presParOf" srcId="{41926EBE-3AB6-4A14-9D2C-8771F7955D71}" destId="{5CC29266-1CC2-4671-B4CC-4E54062730DD}" srcOrd="0" destOrd="0" presId="urn:microsoft.com/office/officeart/2018/2/layout/IconVerticalSolidList"/>
    <dgm:cxn modelId="{BF8D7A8A-90CB-4D3C-B3FE-648376CE03C8}" type="presParOf" srcId="{5CC29266-1CC2-4671-B4CC-4E54062730DD}" destId="{099079F4-6131-40B4-838D-58B624A7CB18}" srcOrd="0" destOrd="0" presId="urn:microsoft.com/office/officeart/2018/2/layout/IconVerticalSolidList"/>
    <dgm:cxn modelId="{FC294603-B849-41E3-8D0D-4073B9A752EA}" type="presParOf" srcId="{5CC29266-1CC2-4671-B4CC-4E54062730DD}" destId="{F9DFEEE9-5B66-4FC0-BDA6-97D7D517955C}" srcOrd="1" destOrd="0" presId="urn:microsoft.com/office/officeart/2018/2/layout/IconVerticalSolidList"/>
    <dgm:cxn modelId="{5EFE6DF1-209B-43BB-8964-5EA1F3CB44DA}" type="presParOf" srcId="{5CC29266-1CC2-4671-B4CC-4E54062730DD}" destId="{6622245E-1B9B-4885-AD40-746B2A3F3C18}" srcOrd="2" destOrd="0" presId="urn:microsoft.com/office/officeart/2018/2/layout/IconVerticalSolidList"/>
    <dgm:cxn modelId="{43848115-8815-4636-BB96-2282E9E4550F}" type="presParOf" srcId="{5CC29266-1CC2-4671-B4CC-4E54062730DD}" destId="{96274839-3241-4DF8-98E6-8464E173CA6F}" srcOrd="3" destOrd="0" presId="urn:microsoft.com/office/officeart/2018/2/layout/IconVerticalSolidList"/>
    <dgm:cxn modelId="{18E14B31-139D-4BCD-9020-D401931610FB}" type="presParOf" srcId="{41926EBE-3AB6-4A14-9D2C-8771F7955D71}" destId="{CAEDD9CB-C74A-4659-B39D-E938D8CF2080}" srcOrd="1" destOrd="0" presId="urn:microsoft.com/office/officeart/2018/2/layout/IconVerticalSolidList"/>
    <dgm:cxn modelId="{4DB6FA33-EEB9-4CEC-90E6-B31F946EEEAD}" type="presParOf" srcId="{41926EBE-3AB6-4A14-9D2C-8771F7955D71}" destId="{8FC393E5-E833-4621-9442-E0D134E4D0F4}" srcOrd="2" destOrd="0" presId="urn:microsoft.com/office/officeart/2018/2/layout/IconVerticalSolidList"/>
    <dgm:cxn modelId="{8D29092B-2C48-4D76-A7F6-DDFA763E7200}" type="presParOf" srcId="{8FC393E5-E833-4621-9442-E0D134E4D0F4}" destId="{FF9E9173-7487-48EB-BE3E-F632A3FD6701}" srcOrd="0" destOrd="0" presId="urn:microsoft.com/office/officeart/2018/2/layout/IconVerticalSolidList"/>
    <dgm:cxn modelId="{4A0D1BED-B9CC-45EC-BE34-08219D5CA2A0}" type="presParOf" srcId="{8FC393E5-E833-4621-9442-E0D134E4D0F4}" destId="{E58A9795-53D1-4F6A-BE3E-92555BC82641}" srcOrd="1" destOrd="0" presId="urn:microsoft.com/office/officeart/2018/2/layout/IconVerticalSolidList"/>
    <dgm:cxn modelId="{2BE80B97-94BB-4A4A-8905-719234C515F7}" type="presParOf" srcId="{8FC393E5-E833-4621-9442-E0D134E4D0F4}" destId="{CFCE796E-0485-4220-AC55-626CC48D0404}" srcOrd="2" destOrd="0" presId="urn:microsoft.com/office/officeart/2018/2/layout/IconVerticalSolidList"/>
    <dgm:cxn modelId="{27EF7C09-372A-460C-BF07-7FE2A1597F64}" type="presParOf" srcId="{8FC393E5-E833-4621-9442-E0D134E4D0F4}" destId="{AC2CAE80-38F3-4DE5-B556-D8F0A894E71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15220EC-CF2B-4A0F-AD0B-0987F1D5E3CF}" type="doc">
      <dgm:prSet loTypeId="urn:microsoft.com/office/officeart/2005/8/layout/bProcess2" loCatId="process" qsTypeId="urn:microsoft.com/office/officeart/2005/8/quickstyle/simple1" qsCatId="simple" csTypeId="urn:microsoft.com/office/officeart/2005/8/colors/colorful2" csCatId="colorful"/>
      <dgm:spPr/>
      <dgm:t>
        <a:bodyPr/>
        <a:lstStyle/>
        <a:p>
          <a:endParaRPr lang="en-US"/>
        </a:p>
      </dgm:t>
    </dgm:pt>
    <dgm:pt modelId="{A34B9469-FFAF-417F-85AD-2677686DF8DC}">
      <dgm:prSet/>
      <dgm:spPr/>
      <dgm:t>
        <a:bodyPr/>
        <a:lstStyle/>
        <a:p>
          <a:r>
            <a:rPr lang="en-GB" b="1"/>
            <a:t>Anti-Social Behaviour Team</a:t>
          </a:r>
          <a:endParaRPr lang="en-US"/>
        </a:p>
      </dgm:t>
    </dgm:pt>
    <dgm:pt modelId="{F98D6393-4ECD-445F-847C-9DCE2282F195}" type="parTrans" cxnId="{C2AE5679-BF08-4CCC-A96D-031A5161E087}">
      <dgm:prSet/>
      <dgm:spPr/>
      <dgm:t>
        <a:bodyPr/>
        <a:lstStyle/>
        <a:p>
          <a:endParaRPr lang="en-US"/>
        </a:p>
      </dgm:t>
    </dgm:pt>
    <dgm:pt modelId="{145DF193-E339-49B4-9079-8CF52B3D793A}" type="sibTrans" cxnId="{C2AE5679-BF08-4CCC-A96D-031A5161E087}">
      <dgm:prSet/>
      <dgm:spPr/>
      <dgm:t>
        <a:bodyPr/>
        <a:lstStyle/>
        <a:p>
          <a:endParaRPr lang="en-US"/>
        </a:p>
      </dgm:t>
    </dgm:pt>
    <dgm:pt modelId="{2421B9F3-78D9-42E1-A3E2-09E0377D47E6}">
      <dgm:prSet/>
      <dgm:spPr/>
      <dgm:t>
        <a:bodyPr/>
        <a:lstStyle/>
        <a:p>
          <a:r>
            <a:rPr lang="en-GB"/>
            <a:t>They support and protect people to improve communities and quality of life. The main aim is to utilise and work within a range of strategies and legislation to successfully tackle anti-social behaviour by enforcement or intervention action where needed. </a:t>
          </a:r>
          <a:endParaRPr lang="en-US"/>
        </a:p>
      </dgm:t>
    </dgm:pt>
    <dgm:pt modelId="{9B84A135-05CD-4841-BB27-1DB7759D2A7D}" type="parTrans" cxnId="{F1BA8801-9E86-4563-BC56-93CDCA195D01}">
      <dgm:prSet/>
      <dgm:spPr/>
      <dgm:t>
        <a:bodyPr/>
        <a:lstStyle/>
        <a:p>
          <a:endParaRPr lang="en-US"/>
        </a:p>
      </dgm:t>
    </dgm:pt>
    <dgm:pt modelId="{CE0126F0-FEEB-41A6-B993-C9B2052910FB}" type="sibTrans" cxnId="{F1BA8801-9E86-4563-BC56-93CDCA195D01}">
      <dgm:prSet/>
      <dgm:spPr/>
      <dgm:t>
        <a:bodyPr/>
        <a:lstStyle/>
        <a:p>
          <a:endParaRPr lang="en-US"/>
        </a:p>
      </dgm:t>
    </dgm:pt>
    <dgm:pt modelId="{550608D4-2A77-49F4-86F3-660EFCA5EB24}" type="pres">
      <dgm:prSet presAssocID="{315220EC-CF2B-4A0F-AD0B-0987F1D5E3CF}" presName="diagram" presStyleCnt="0">
        <dgm:presLayoutVars>
          <dgm:dir/>
          <dgm:resizeHandles/>
        </dgm:presLayoutVars>
      </dgm:prSet>
      <dgm:spPr/>
      <dgm:t>
        <a:bodyPr/>
        <a:lstStyle/>
        <a:p>
          <a:endParaRPr lang="en-US"/>
        </a:p>
      </dgm:t>
    </dgm:pt>
    <dgm:pt modelId="{68712B82-E637-4998-87A7-DFEBBD0B3EA8}" type="pres">
      <dgm:prSet presAssocID="{A34B9469-FFAF-417F-85AD-2677686DF8DC}" presName="firstNode" presStyleLbl="node1" presStyleIdx="0" presStyleCnt="2">
        <dgm:presLayoutVars>
          <dgm:bulletEnabled val="1"/>
        </dgm:presLayoutVars>
      </dgm:prSet>
      <dgm:spPr/>
      <dgm:t>
        <a:bodyPr/>
        <a:lstStyle/>
        <a:p>
          <a:endParaRPr lang="en-US"/>
        </a:p>
      </dgm:t>
    </dgm:pt>
    <dgm:pt modelId="{C65444AB-B7BA-4C56-98BC-6324BF669382}" type="pres">
      <dgm:prSet presAssocID="{145DF193-E339-49B4-9079-8CF52B3D793A}" presName="sibTrans" presStyleLbl="sibTrans2D1" presStyleIdx="0" presStyleCnt="1"/>
      <dgm:spPr/>
      <dgm:t>
        <a:bodyPr/>
        <a:lstStyle/>
        <a:p>
          <a:endParaRPr lang="en-US"/>
        </a:p>
      </dgm:t>
    </dgm:pt>
    <dgm:pt modelId="{2D8DE41F-A639-42DF-9B2B-CF3F543174C8}" type="pres">
      <dgm:prSet presAssocID="{2421B9F3-78D9-42E1-A3E2-09E0377D47E6}" presName="lastNode" presStyleLbl="node1" presStyleIdx="1" presStyleCnt="2">
        <dgm:presLayoutVars>
          <dgm:bulletEnabled val="1"/>
        </dgm:presLayoutVars>
      </dgm:prSet>
      <dgm:spPr/>
      <dgm:t>
        <a:bodyPr/>
        <a:lstStyle/>
        <a:p>
          <a:endParaRPr lang="en-US"/>
        </a:p>
      </dgm:t>
    </dgm:pt>
  </dgm:ptLst>
  <dgm:cxnLst>
    <dgm:cxn modelId="{F1BA8801-9E86-4563-BC56-93CDCA195D01}" srcId="{315220EC-CF2B-4A0F-AD0B-0987F1D5E3CF}" destId="{2421B9F3-78D9-42E1-A3E2-09E0377D47E6}" srcOrd="1" destOrd="0" parTransId="{9B84A135-05CD-4841-BB27-1DB7759D2A7D}" sibTransId="{CE0126F0-FEEB-41A6-B993-C9B2052910FB}"/>
    <dgm:cxn modelId="{2851AC0A-AECE-4DF0-87E6-F893679F83A7}" type="presOf" srcId="{2421B9F3-78D9-42E1-A3E2-09E0377D47E6}" destId="{2D8DE41F-A639-42DF-9B2B-CF3F543174C8}" srcOrd="0" destOrd="0" presId="urn:microsoft.com/office/officeart/2005/8/layout/bProcess2"/>
    <dgm:cxn modelId="{76AD536F-CBAA-4F38-A6DA-F27C876C2665}" type="presOf" srcId="{315220EC-CF2B-4A0F-AD0B-0987F1D5E3CF}" destId="{550608D4-2A77-49F4-86F3-660EFCA5EB24}" srcOrd="0" destOrd="0" presId="urn:microsoft.com/office/officeart/2005/8/layout/bProcess2"/>
    <dgm:cxn modelId="{FEAACB0E-4BFB-4013-BCD5-FDE90920990A}" type="presOf" srcId="{145DF193-E339-49B4-9079-8CF52B3D793A}" destId="{C65444AB-B7BA-4C56-98BC-6324BF669382}" srcOrd="0" destOrd="0" presId="urn:microsoft.com/office/officeart/2005/8/layout/bProcess2"/>
    <dgm:cxn modelId="{C2AE5679-BF08-4CCC-A96D-031A5161E087}" srcId="{315220EC-CF2B-4A0F-AD0B-0987F1D5E3CF}" destId="{A34B9469-FFAF-417F-85AD-2677686DF8DC}" srcOrd="0" destOrd="0" parTransId="{F98D6393-4ECD-445F-847C-9DCE2282F195}" sibTransId="{145DF193-E339-49B4-9079-8CF52B3D793A}"/>
    <dgm:cxn modelId="{162274E5-4D5B-4BCE-AE5E-93DD4DDDDC28}" type="presOf" srcId="{A34B9469-FFAF-417F-85AD-2677686DF8DC}" destId="{68712B82-E637-4998-87A7-DFEBBD0B3EA8}" srcOrd="0" destOrd="0" presId="urn:microsoft.com/office/officeart/2005/8/layout/bProcess2"/>
    <dgm:cxn modelId="{46D45F90-6584-47E4-A7B6-1FC46BAADA5A}" type="presParOf" srcId="{550608D4-2A77-49F4-86F3-660EFCA5EB24}" destId="{68712B82-E637-4998-87A7-DFEBBD0B3EA8}" srcOrd="0" destOrd="0" presId="urn:microsoft.com/office/officeart/2005/8/layout/bProcess2"/>
    <dgm:cxn modelId="{A10D41DB-3CA2-4240-AA5C-C62959C58229}" type="presParOf" srcId="{550608D4-2A77-49F4-86F3-660EFCA5EB24}" destId="{C65444AB-B7BA-4C56-98BC-6324BF669382}" srcOrd="1" destOrd="0" presId="urn:microsoft.com/office/officeart/2005/8/layout/bProcess2"/>
    <dgm:cxn modelId="{924D4540-D8A4-4511-A4E6-B3C0ACC6345E}" type="presParOf" srcId="{550608D4-2A77-49F4-86F3-660EFCA5EB24}" destId="{2D8DE41F-A639-42DF-9B2B-CF3F543174C8}" srcOrd="2"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7CC67A4-91BD-43CC-BD0C-CA9EF427383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202F51A-2911-4A1E-94AA-46762199D5DF}">
      <dgm:prSet/>
      <dgm:spPr/>
      <dgm:t>
        <a:bodyPr/>
        <a:lstStyle/>
        <a:p>
          <a:r>
            <a:rPr lang="en-GB"/>
            <a:t>Neighbourhood housing agencies</a:t>
          </a:r>
          <a:endParaRPr lang="en-US"/>
        </a:p>
      </dgm:t>
    </dgm:pt>
    <dgm:pt modelId="{EC682FAB-7C12-4B99-89C0-22736212121E}" type="parTrans" cxnId="{1D4B2C11-0BC9-4E28-8647-B052AE72AFB5}">
      <dgm:prSet/>
      <dgm:spPr/>
      <dgm:t>
        <a:bodyPr/>
        <a:lstStyle/>
        <a:p>
          <a:endParaRPr lang="en-US"/>
        </a:p>
      </dgm:t>
    </dgm:pt>
    <dgm:pt modelId="{3CF76D9B-0E2A-42A2-B4D5-60EA3C9BC170}" type="sibTrans" cxnId="{1D4B2C11-0BC9-4E28-8647-B052AE72AFB5}">
      <dgm:prSet/>
      <dgm:spPr/>
      <dgm:t>
        <a:bodyPr/>
        <a:lstStyle/>
        <a:p>
          <a:endParaRPr lang="en-US"/>
        </a:p>
      </dgm:t>
    </dgm:pt>
    <dgm:pt modelId="{CACED2F7-1CD8-4CA8-8624-88D45DC04B8B}">
      <dgm:prSet/>
      <dgm:spPr/>
      <dgm:t>
        <a:bodyPr/>
        <a:lstStyle/>
        <a:p>
          <a:r>
            <a:rPr lang="en-GB"/>
            <a:t>Children services</a:t>
          </a:r>
          <a:endParaRPr lang="en-US"/>
        </a:p>
      </dgm:t>
    </dgm:pt>
    <dgm:pt modelId="{8F75C657-E4E0-43FB-A14E-41073D487E0E}" type="parTrans" cxnId="{BEE161CE-2CDC-4C88-B682-726256186461}">
      <dgm:prSet/>
      <dgm:spPr/>
      <dgm:t>
        <a:bodyPr/>
        <a:lstStyle/>
        <a:p>
          <a:endParaRPr lang="en-US"/>
        </a:p>
      </dgm:t>
    </dgm:pt>
    <dgm:pt modelId="{612FA7B2-3A2E-454C-8114-6DBC64B96F88}" type="sibTrans" cxnId="{BEE161CE-2CDC-4C88-B682-726256186461}">
      <dgm:prSet/>
      <dgm:spPr/>
      <dgm:t>
        <a:bodyPr/>
        <a:lstStyle/>
        <a:p>
          <a:endParaRPr lang="en-US"/>
        </a:p>
      </dgm:t>
    </dgm:pt>
    <dgm:pt modelId="{9562E59C-ED08-455A-A96A-952FB76114D6}">
      <dgm:prSet/>
      <dgm:spPr/>
      <dgm:t>
        <a:bodyPr/>
        <a:lstStyle/>
        <a:p>
          <a:r>
            <a:rPr lang="en-GB"/>
            <a:t>Youth offending team/ youth inclusion team/ anti-social behaviour team</a:t>
          </a:r>
          <a:endParaRPr lang="en-US"/>
        </a:p>
      </dgm:t>
    </dgm:pt>
    <dgm:pt modelId="{D92BC891-B653-4404-BEB7-30905D6D63ED}" type="parTrans" cxnId="{B05207A7-9B6A-4AEB-8448-DA1EAE3D44A0}">
      <dgm:prSet/>
      <dgm:spPr/>
      <dgm:t>
        <a:bodyPr/>
        <a:lstStyle/>
        <a:p>
          <a:endParaRPr lang="en-US"/>
        </a:p>
      </dgm:t>
    </dgm:pt>
    <dgm:pt modelId="{0AE9E71F-EEDC-4293-906F-CB8512AE4613}" type="sibTrans" cxnId="{B05207A7-9B6A-4AEB-8448-DA1EAE3D44A0}">
      <dgm:prSet/>
      <dgm:spPr/>
      <dgm:t>
        <a:bodyPr/>
        <a:lstStyle/>
        <a:p>
          <a:endParaRPr lang="en-US"/>
        </a:p>
      </dgm:t>
    </dgm:pt>
    <dgm:pt modelId="{A2BF9AB3-856A-49DA-AF59-E0F891806D2B}">
      <dgm:prSet/>
      <dgm:spPr/>
      <dgm:t>
        <a:bodyPr/>
        <a:lstStyle/>
        <a:p>
          <a:r>
            <a:rPr lang="en-GB"/>
            <a:t>Substance misuse team</a:t>
          </a:r>
          <a:endParaRPr lang="en-US"/>
        </a:p>
      </dgm:t>
    </dgm:pt>
    <dgm:pt modelId="{72A4C246-35C0-43A6-901C-077267B939C2}" type="parTrans" cxnId="{7267E47F-1D85-4CEC-BE75-D76A49AD7F54}">
      <dgm:prSet/>
      <dgm:spPr/>
      <dgm:t>
        <a:bodyPr/>
        <a:lstStyle/>
        <a:p>
          <a:endParaRPr lang="en-US"/>
        </a:p>
      </dgm:t>
    </dgm:pt>
    <dgm:pt modelId="{AC439107-4666-4AA9-9DD7-A5C3114E438F}" type="sibTrans" cxnId="{7267E47F-1D85-4CEC-BE75-D76A49AD7F54}">
      <dgm:prSet/>
      <dgm:spPr/>
      <dgm:t>
        <a:bodyPr/>
        <a:lstStyle/>
        <a:p>
          <a:endParaRPr lang="en-US"/>
        </a:p>
      </dgm:t>
    </dgm:pt>
    <dgm:pt modelId="{07D7AF18-8C80-4445-980D-719437C33E9B}" type="pres">
      <dgm:prSet presAssocID="{17CC67A4-91BD-43CC-BD0C-CA9EF427383F}" presName="root" presStyleCnt="0">
        <dgm:presLayoutVars>
          <dgm:dir/>
          <dgm:resizeHandles val="exact"/>
        </dgm:presLayoutVars>
      </dgm:prSet>
      <dgm:spPr/>
      <dgm:t>
        <a:bodyPr/>
        <a:lstStyle/>
        <a:p>
          <a:endParaRPr lang="en-US"/>
        </a:p>
      </dgm:t>
    </dgm:pt>
    <dgm:pt modelId="{14D36068-3C6D-444C-9503-C6D25CE6FCC2}" type="pres">
      <dgm:prSet presAssocID="{1202F51A-2911-4A1E-94AA-46762199D5DF}" presName="compNode" presStyleCnt="0"/>
      <dgm:spPr/>
    </dgm:pt>
    <dgm:pt modelId="{3C5EC206-1042-4F7A-96AB-E9EB37BE782D}" type="pres">
      <dgm:prSet presAssocID="{1202F51A-2911-4A1E-94AA-46762199D5DF}" presName="bgRect" presStyleLbl="bgShp" presStyleIdx="0" presStyleCnt="4"/>
      <dgm:spPr/>
    </dgm:pt>
    <dgm:pt modelId="{91E1654E-8021-4E40-9D37-DE9FFE7FC852}" type="pres">
      <dgm:prSet presAssocID="{1202F51A-2911-4A1E-94AA-46762199D5DF}"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City"/>
        </a:ext>
      </dgm:extLst>
    </dgm:pt>
    <dgm:pt modelId="{862CAC63-4E5D-41BB-BE5F-EAAFF38776CE}" type="pres">
      <dgm:prSet presAssocID="{1202F51A-2911-4A1E-94AA-46762199D5DF}" presName="spaceRect" presStyleCnt="0"/>
      <dgm:spPr/>
    </dgm:pt>
    <dgm:pt modelId="{E3C10B0A-6705-4A7E-A639-F8F0BB031F4A}" type="pres">
      <dgm:prSet presAssocID="{1202F51A-2911-4A1E-94AA-46762199D5DF}" presName="parTx" presStyleLbl="revTx" presStyleIdx="0" presStyleCnt="4">
        <dgm:presLayoutVars>
          <dgm:chMax val="0"/>
          <dgm:chPref val="0"/>
        </dgm:presLayoutVars>
      </dgm:prSet>
      <dgm:spPr/>
      <dgm:t>
        <a:bodyPr/>
        <a:lstStyle/>
        <a:p>
          <a:endParaRPr lang="en-US"/>
        </a:p>
      </dgm:t>
    </dgm:pt>
    <dgm:pt modelId="{E13105E9-8932-492A-8F1C-179F5248C637}" type="pres">
      <dgm:prSet presAssocID="{3CF76D9B-0E2A-42A2-B4D5-60EA3C9BC170}" presName="sibTrans" presStyleCnt="0"/>
      <dgm:spPr/>
    </dgm:pt>
    <dgm:pt modelId="{8DE434A5-4661-4F4B-9D43-131A737FA746}" type="pres">
      <dgm:prSet presAssocID="{CACED2F7-1CD8-4CA8-8624-88D45DC04B8B}" presName="compNode" presStyleCnt="0"/>
      <dgm:spPr/>
    </dgm:pt>
    <dgm:pt modelId="{F234F031-FE83-46F1-85FE-2AC7165D40CB}" type="pres">
      <dgm:prSet presAssocID="{CACED2F7-1CD8-4CA8-8624-88D45DC04B8B}" presName="bgRect" presStyleLbl="bgShp" presStyleIdx="1" presStyleCnt="4"/>
      <dgm:spPr/>
    </dgm:pt>
    <dgm:pt modelId="{71D271C3-C3F1-44CE-AD65-74125DC6702F}" type="pres">
      <dgm:prSet presAssocID="{CACED2F7-1CD8-4CA8-8624-88D45DC04B8B}"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Seesaw"/>
        </a:ext>
      </dgm:extLst>
    </dgm:pt>
    <dgm:pt modelId="{4C20B548-7D04-4934-85F8-69D059B9DBE4}" type="pres">
      <dgm:prSet presAssocID="{CACED2F7-1CD8-4CA8-8624-88D45DC04B8B}" presName="spaceRect" presStyleCnt="0"/>
      <dgm:spPr/>
    </dgm:pt>
    <dgm:pt modelId="{7239EC04-CC78-49DB-9978-4DF772C27AFD}" type="pres">
      <dgm:prSet presAssocID="{CACED2F7-1CD8-4CA8-8624-88D45DC04B8B}" presName="parTx" presStyleLbl="revTx" presStyleIdx="1" presStyleCnt="4">
        <dgm:presLayoutVars>
          <dgm:chMax val="0"/>
          <dgm:chPref val="0"/>
        </dgm:presLayoutVars>
      </dgm:prSet>
      <dgm:spPr/>
      <dgm:t>
        <a:bodyPr/>
        <a:lstStyle/>
        <a:p>
          <a:endParaRPr lang="en-US"/>
        </a:p>
      </dgm:t>
    </dgm:pt>
    <dgm:pt modelId="{51F1D78E-956F-45C0-85F9-B2E55336E336}" type="pres">
      <dgm:prSet presAssocID="{612FA7B2-3A2E-454C-8114-6DBC64B96F88}" presName="sibTrans" presStyleCnt="0"/>
      <dgm:spPr/>
    </dgm:pt>
    <dgm:pt modelId="{858DE8D0-73C3-44C0-A5FA-394792165F82}" type="pres">
      <dgm:prSet presAssocID="{9562E59C-ED08-455A-A96A-952FB76114D6}" presName="compNode" presStyleCnt="0"/>
      <dgm:spPr/>
    </dgm:pt>
    <dgm:pt modelId="{E6B14AD2-0B2A-4D68-B1E2-72D69B395178}" type="pres">
      <dgm:prSet presAssocID="{9562E59C-ED08-455A-A96A-952FB76114D6}" presName="bgRect" presStyleLbl="bgShp" presStyleIdx="2" presStyleCnt="4"/>
      <dgm:spPr/>
    </dgm:pt>
    <dgm:pt modelId="{6901AEE7-B8C0-47D7-B067-8F536C12ECCE}" type="pres">
      <dgm:prSet presAssocID="{9562E59C-ED08-455A-A96A-952FB76114D6}"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Group"/>
        </a:ext>
      </dgm:extLst>
    </dgm:pt>
    <dgm:pt modelId="{DEFD4E6C-E2DC-483B-AA49-0FEA5E933FA0}" type="pres">
      <dgm:prSet presAssocID="{9562E59C-ED08-455A-A96A-952FB76114D6}" presName="spaceRect" presStyleCnt="0"/>
      <dgm:spPr/>
    </dgm:pt>
    <dgm:pt modelId="{091DB426-7F99-448C-9D06-3E0A65717097}" type="pres">
      <dgm:prSet presAssocID="{9562E59C-ED08-455A-A96A-952FB76114D6}" presName="parTx" presStyleLbl="revTx" presStyleIdx="2" presStyleCnt="4">
        <dgm:presLayoutVars>
          <dgm:chMax val="0"/>
          <dgm:chPref val="0"/>
        </dgm:presLayoutVars>
      </dgm:prSet>
      <dgm:spPr/>
      <dgm:t>
        <a:bodyPr/>
        <a:lstStyle/>
        <a:p>
          <a:endParaRPr lang="en-US"/>
        </a:p>
      </dgm:t>
    </dgm:pt>
    <dgm:pt modelId="{4402F7A6-5FA3-4A3B-A2E9-C3B5B9B60FF2}" type="pres">
      <dgm:prSet presAssocID="{0AE9E71F-EEDC-4293-906F-CB8512AE4613}" presName="sibTrans" presStyleCnt="0"/>
      <dgm:spPr/>
    </dgm:pt>
    <dgm:pt modelId="{2A0F124B-7EF7-43DA-8FD6-36AA49E440FD}" type="pres">
      <dgm:prSet presAssocID="{A2BF9AB3-856A-49DA-AF59-E0F891806D2B}" presName="compNode" presStyleCnt="0"/>
      <dgm:spPr/>
    </dgm:pt>
    <dgm:pt modelId="{835ECC75-44CB-4A3C-9553-6E0B5C43453A}" type="pres">
      <dgm:prSet presAssocID="{A2BF9AB3-856A-49DA-AF59-E0F891806D2B}" presName="bgRect" presStyleLbl="bgShp" presStyleIdx="3" presStyleCnt="4"/>
      <dgm:spPr/>
    </dgm:pt>
    <dgm:pt modelId="{4790B235-6DD9-4BCE-90C6-0C92703BFF1C}" type="pres">
      <dgm:prSet presAssocID="{A2BF9AB3-856A-49DA-AF59-E0F891806D2B}"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Medicine"/>
        </a:ext>
      </dgm:extLst>
    </dgm:pt>
    <dgm:pt modelId="{B94C0599-A837-4ADF-8568-F557E6E7F129}" type="pres">
      <dgm:prSet presAssocID="{A2BF9AB3-856A-49DA-AF59-E0F891806D2B}" presName="spaceRect" presStyleCnt="0"/>
      <dgm:spPr/>
    </dgm:pt>
    <dgm:pt modelId="{50678BA9-8532-4559-82F3-8BAA8F073389}" type="pres">
      <dgm:prSet presAssocID="{A2BF9AB3-856A-49DA-AF59-E0F891806D2B}" presName="parTx" presStyleLbl="revTx" presStyleIdx="3" presStyleCnt="4">
        <dgm:presLayoutVars>
          <dgm:chMax val="0"/>
          <dgm:chPref val="0"/>
        </dgm:presLayoutVars>
      </dgm:prSet>
      <dgm:spPr/>
      <dgm:t>
        <a:bodyPr/>
        <a:lstStyle/>
        <a:p>
          <a:endParaRPr lang="en-US"/>
        </a:p>
      </dgm:t>
    </dgm:pt>
  </dgm:ptLst>
  <dgm:cxnLst>
    <dgm:cxn modelId="{E5BFADD4-4C86-403D-9FD3-D3B283170F72}" type="presOf" srcId="{17CC67A4-91BD-43CC-BD0C-CA9EF427383F}" destId="{07D7AF18-8C80-4445-980D-719437C33E9B}" srcOrd="0" destOrd="0" presId="urn:microsoft.com/office/officeart/2018/2/layout/IconVerticalSolidList"/>
    <dgm:cxn modelId="{729ADA05-68D3-4A38-881C-A04A0193B9AE}" type="presOf" srcId="{1202F51A-2911-4A1E-94AA-46762199D5DF}" destId="{E3C10B0A-6705-4A7E-A639-F8F0BB031F4A}" srcOrd="0" destOrd="0" presId="urn:microsoft.com/office/officeart/2018/2/layout/IconVerticalSolidList"/>
    <dgm:cxn modelId="{B05207A7-9B6A-4AEB-8448-DA1EAE3D44A0}" srcId="{17CC67A4-91BD-43CC-BD0C-CA9EF427383F}" destId="{9562E59C-ED08-455A-A96A-952FB76114D6}" srcOrd="2" destOrd="0" parTransId="{D92BC891-B653-4404-BEB7-30905D6D63ED}" sibTransId="{0AE9E71F-EEDC-4293-906F-CB8512AE4613}"/>
    <dgm:cxn modelId="{BAC2E094-B865-43B4-9496-8377AE1EA4C5}" type="presOf" srcId="{9562E59C-ED08-455A-A96A-952FB76114D6}" destId="{091DB426-7F99-448C-9D06-3E0A65717097}" srcOrd="0" destOrd="0" presId="urn:microsoft.com/office/officeart/2018/2/layout/IconVerticalSolidList"/>
    <dgm:cxn modelId="{B5E26D10-1124-4ACE-A079-54ED7EA045F0}" type="presOf" srcId="{A2BF9AB3-856A-49DA-AF59-E0F891806D2B}" destId="{50678BA9-8532-4559-82F3-8BAA8F073389}" srcOrd="0" destOrd="0" presId="urn:microsoft.com/office/officeart/2018/2/layout/IconVerticalSolidList"/>
    <dgm:cxn modelId="{7267E47F-1D85-4CEC-BE75-D76A49AD7F54}" srcId="{17CC67A4-91BD-43CC-BD0C-CA9EF427383F}" destId="{A2BF9AB3-856A-49DA-AF59-E0F891806D2B}" srcOrd="3" destOrd="0" parTransId="{72A4C246-35C0-43A6-901C-077267B939C2}" sibTransId="{AC439107-4666-4AA9-9DD7-A5C3114E438F}"/>
    <dgm:cxn modelId="{95E82951-A57E-4118-8927-0C23626F9DF3}" type="presOf" srcId="{CACED2F7-1CD8-4CA8-8624-88D45DC04B8B}" destId="{7239EC04-CC78-49DB-9978-4DF772C27AFD}" srcOrd="0" destOrd="0" presId="urn:microsoft.com/office/officeart/2018/2/layout/IconVerticalSolidList"/>
    <dgm:cxn modelId="{BEE161CE-2CDC-4C88-B682-726256186461}" srcId="{17CC67A4-91BD-43CC-BD0C-CA9EF427383F}" destId="{CACED2F7-1CD8-4CA8-8624-88D45DC04B8B}" srcOrd="1" destOrd="0" parTransId="{8F75C657-E4E0-43FB-A14E-41073D487E0E}" sibTransId="{612FA7B2-3A2E-454C-8114-6DBC64B96F88}"/>
    <dgm:cxn modelId="{1D4B2C11-0BC9-4E28-8647-B052AE72AFB5}" srcId="{17CC67A4-91BD-43CC-BD0C-CA9EF427383F}" destId="{1202F51A-2911-4A1E-94AA-46762199D5DF}" srcOrd="0" destOrd="0" parTransId="{EC682FAB-7C12-4B99-89C0-22736212121E}" sibTransId="{3CF76D9B-0E2A-42A2-B4D5-60EA3C9BC170}"/>
    <dgm:cxn modelId="{5926DD2B-2674-4952-8196-51E521553F44}" type="presParOf" srcId="{07D7AF18-8C80-4445-980D-719437C33E9B}" destId="{14D36068-3C6D-444C-9503-C6D25CE6FCC2}" srcOrd="0" destOrd="0" presId="urn:microsoft.com/office/officeart/2018/2/layout/IconVerticalSolidList"/>
    <dgm:cxn modelId="{28415950-D465-4A0A-AC8B-FC22F2AD6DA9}" type="presParOf" srcId="{14D36068-3C6D-444C-9503-C6D25CE6FCC2}" destId="{3C5EC206-1042-4F7A-96AB-E9EB37BE782D}" srcOrd="0" destOrd="0" presId="urn:microsoft.com/office/officeart/2018/2/layout/IconVerticalSolidList"/>
    <dgm:cxn modelId="{4B47F4C4-2120-4240-B186-DF6B7A6B1A6D}" type="presParOf" srcId="{14D36068-3C6D-444C-9503-C6D25CE6FCC2}" destId="{91E1654E-8021-4E40-9D37-DE9FFE7FC852}" srcOrd="1" destOrd="0" presId="urn:microsoft.com/office/officeart/2018/2/layout/IconVerticalSolidList"/>
    <dgm:cxn modelId="{670F9CCA-8668-4186-ACDA-69D113330F09}" type="presParOf" srcId="{14D36068-3C6D-444C-9503-C6D25CE6FCC2}" destId="{862CAC63-4E5D-41BB-BE5F-EAAFF38776CE}" srcOrd="2" destOrd="0" presId="urn:microsoft.com/office/officeart/2018/2/layout/IconVerticalSolidList"/>
    <dgm:cxn modelId="{ABA9588D-D4E3-4E5A-9D7B-5BA0A179A892}" type="presParOf" srcId="{14D36068-3C6D-444C-9503-C6D25CE6FCC2}" destId="{E3C10B0A-6705-4A7E-A639-F8F0BB031F4A}" srcOrd="3" destOrd="0" presId="urn:microsoft.com/office/officeart/2018/2/layout/IconVerticalSolidList"/>
    <dgm:cxn modelId="{DFE661E1-454A-4D54-BD66-121C21134390}" type="presParOf" srcId="{07D7AF18-8C80-4445-980D-719437C33E9B}" destId="{E13105E9-8932-492A-8F1C-179F5248C637}" srcOrd="1" destOrd="0" presId="urn:microsoft.com/office/officeart/2018/2/layout/IconVerticalSolidList"/>
    <dgm:cxn modelId="{EA6E5764-2C32-4811-8A0E-EBF2CAD98E82}" type="presParOf" srcId="{07D7AF18-8C80-4445-980D-719437C33E9B}" destId="{8DE434A5-4661-4F4B-9D43-131A737FA746}" srcOrd="2" destOrd="0" presId="urn:microsoft.com/office/officeart/2018/2/layout/IconVerticalSolidList"/>
    <dgm:cxn modelId="{531D1907-4FEC-4E6A-AA5F-A23B20538771}" type="presParOf" srcId="{8DE434A5-4661-4F4B-9D43-131A737FA746}" destId="{F234F031-FE83-46F1-85FE-2AC7165D40CB}" srcOrd="0" destOrd="0" presId="urn:microsoft.com/office/officeart/2018/2/layout/IconVerticalSolidList"/>
    <dgm:cxn modelId="{2F6BEAA4-BCD6-4296-9C2D-5CFC3DACA5A1}" type="presParOf" srcId="{8DE434A5-4661-4F4B-9D43-131A737FA746}" destId="{71D271C3-C3F1-44CE-AD65-74125DC6702F}" srcOrd="1" destOrd="0" presId="urn:microsoft.com/office/officeart/2018/2/layout/IconVerticalSolidList"/>
    <dgm:cxn modelId="{526D82B7-0564-4AA3-8F11-16301E1A4E3E}" type="presParOf" srcId="{8DE434A5-4661-4F4B-9D43-131A737FA746}" destId="{4C20B548-7D04-4934-85F8-69D059B9DBE4}" srcOrd="2" destOrd="0" presId="urn:microsoft.com/office/officeart/2018/2/layout/IconVerticalSolidList"/>
    <dgm:cxn modelId="{65002FBD-1FC2-4268-9A29-FA82B6CEDF60}" type="presParOf" srcId="{8DE434A5-4661-4F4B-9D43-131A737FA746}" destId="{7239EC04-CC78-49DB-9978-4DF772C27AFD}" srcOrd="3" destOrd="0" presId="urn:microsoft.com/office/officeart/2018/2/layout/IconVerticalSolidList"/>
    <dgm:cxn modelId="{1E6F7299-12F9-4155-A59D-8E3FC268B20B}" type="presParOf" srcId="{07D7AF18-8C80-4445-980D-719437C33E9B}" destId="{51F1D78E-956F-45C0-85F9-B2E55336E336}" srcOrd="3" destOrd="0" presId="urn:microsoft.com/office/officeart/2018/2/layout/IconVerticalSolidList"/>
    <dgm:cxn modelId="{3C875F33-2830-4B01-9CEF-C6C370B254F7}" type="presParOf" srcId="{07D7AF18-8C80-4445-980D-719437C33E9B}" destId="{858DE8D0-73C3-44C0-A5FA-394792165F82}" srcOrd="4" destOrd="0" presId="urn:microsoft.com/office/officeart/2018/2/layout/IconVerticalSolidList"/>
    <dgm:cxn modelId="{AAA429AB-9B6D-4AF0-AEC8-AA243B88639C}" type="presParOf" srcId="{858DE8D0-73C3-44C0-A5FA-394792165F82}" destId="{E6B14AD2-0B2A-4D68-B1E2-72D69B395178}" srcOrd="0" destOrd="0" presId="urn:microsoft.com/office/officeart/2018/2/layout/IconVerticalSolidList"/>
    <dgm:cxn modelId="{FCC77FD8-E5F1-4512-9ED6-89A9B3560500}" type="presParOf" srcId="{858DE8D0-73C3-44C0-A5FA-394792165F82}" destId="{6901AEE7-B8C0-47D7-B067-8F536C12ECCE}" srcOrd="1" destOrd="0" presId="urn:microsoft.com/office/officeart/2018/2/layout/IconVerticalSolidList"/>
    <dgm:cxn modelId="{C820919A-583C-4DD6-BC01-8A50F646606E}" type="presParOf" srcId="{858DE8D0-73C3-44C0-A5FA-394792165F82}" destId="{DEFD4E6C-E2DC-483B-AA49-0FEA5E933FA0}" srcOrd="2" destOrd="0" presId="urn:microsoft.com/office/officeart/2018/2/layout/IconVerticalSolidList"/>
    <dgm:cxn modelId="{FE9F4F6E-0D96-4548-BEC3-D99ED2A60A5D}" type="presParOf" srcId="{858DE8D0-73C3-44C0-A5FA-394792165F82}" destId="{091DB426-7F99-448C-9D06-3E0A65717097}" srcOrd="3" destOrd="0" presId="urn:microsoft.com/office/officeart/2018/2/layout/IconVerticalSolidList"/>
    <dgm:cxn modelId="{4C87E536-CE09-4B74-B94F-7738E8A4B756}" type="presParOf" srcId="{07D7AF18-8C80-4445-980D-719437C33E9B}" destId="{4402F7A6-5FA3-4A3B-A2E9-C3B5B9B60FF2}" srcOrd="5" destOrd="0" presId="urn:microsoft.com/office/officeart/2018/2/layout/IconVerticalSolidList"/>
    <dgm:cxn modelId="{9D3FABB1-D0B9-4FFB-8674-586ED415DFB3}" type="presParOf" srcId="{07D7AF18-8C80-4445-980D-719437C33E9B}" destId="{2A0F124B-7EF7-43DA-8FD6-36AA49E440FD}" srcOrd="6" destOrd="0" presId="urn:microsoft.com/office/officeart/2018/2/layout/IconVerticalSolidList"/>
    <dgm:cxn modelId="{BBD32341-C7AC-410B-9ED2-F3F511F2FFEF}" type="presParOf" srcId="{2A0F124B-7EF7-43DA-8FD6-36AA49E440FD}" destId="{835ECC75-44CB-4A3C-9553-6E0B5C43453A}" srcOrd="0" destOrd="0" presId="urn:microsoft.com/office/officeart/2018/2/layout/IconVerticalSolidList"/>
    <dgm:cxn modelId="{A07288FF-03A1-42DD-8669-344EB6CEE9FD}" type="presParOf" srcId="{2A0F124B-7EF7-43DA-8FD6-36AA49E440FD}" destId="{4790B235-6DD9-4BCE-90C6-0C92703BFF1C}" srcOrd="1" destOrd="0" presId="urn:microsoft.com/office/officeart/2018/2/layout/IconVerticalSolidList"/>
    <dgm:cxn modelId="{D23E03DC-E082-495D-AB50-29504369EEA1}" type="presParOf" srcId="{2A0F124B-7EF7-43DA-8FD6-36AA49E440FD}" destId="{B94C0599-A837-4ADF-8568-F557E6E7F129}" srcOrd="2" destOrd="0" presId="urn:microsoft.com/office/officeart/2018/2/layout/IconVerticalSolidList"/>
    <dgm:cxn modelId="{51A2D8C8-247D-4364-BEB9-7097B9A523FA}" type="presParOf" srcId="{2A0F124B-7EF7-43DA-8FD6-36AA49E440FD}" destId="{50678BA9-8532-4559-82F3-8BAA8F07338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99FE62-4B07-48BA-AB9A-AA1C105EB897}">
      <dsp:nvSpPr>
        <dsp:cNvPr id="0" name=""/>
        <dsp:cNvSpPr/>
      </dsp:nvSpPr>
      <dsp:spPr>
        <a:xfrm>
          <a:off x="0" y="1903"/>
          <a:ext cx="6513603" cy="81125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F608FE-9CDB-4AFE-B137-ED6478F9D46A}">
      <dsp:nvSpPr>
        <dsp:cNvPr id="0" name=""/>
        <dsp:cNvSpPr/>
      </dsp:nvSpPr>
      <dsp:spPr>
        <a:xfrm>
          <a:off x="245405" y="184436"/>
          <a:ext cx="446191" cy="446191"/>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67DC7A-0F50-4202-B4F7-D32E585EF8E8}">
      <dsp:nvSpPr>
        <dsp:cNvPr id="0" name=""/>
        <dsp:cNvSpPr/>
      </dsp:nvSpPr>
      <dsp:spPr>
        <a:xfrm>
          <a:off x="937002" y="1903"/>
          <a:ext cx="5576601" cy="811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858" tIns="85858" rIns="85858" bIns="85858" numCol="1" spcCol="1270" anchor="ctr" anchorCtr="0">
          <a:noAutofit/>
        </a:bodyPr>
        <a:lstStyle/>
        <a:p>
          <a:pPr lvl="0" algn="l" defTabSz="844550">
            <a:lnSpc>
              <a:spcPct val="100000"/>
            </a:lnSpc>
            <a:spcBef>
              <a:spcPct val="0"/>
            </a:spcBef>
            <a:spcAft>
              <a:spcPct val="35000"/>
            </a:spcAft>
          </a:pPr>
          <a:r>
            <a:rPr lang="en-GB" sz="1900" kern="1200"/>
            <a:t>Economic</a:t>
          </a:r>
          <a:endParaRPr lang="en-US" sz="1900" kern="1200"/>
        </a:p>
      </dsp:txBody>
      <dsp:txXfrm>
        <a:off x="937002" y="1903"/>
        <a:ext cx="5576601" cy="811257"/>
      </dsp:txXfrm>
    </dsp:sp>
    <dsp:sp modelId="{7ED5ED6A-0BAA-4515-97CF-81B53E2B0D92}">
      <dsp:nvSpPr>
        <dsp:cNvPr id="0" name=""/>
        <dsp:cNvSpPr/>
      </dsp:nvSpPr>
      <dsp:spPr>
        <a:xfrm>
          <a:off x="0" y="1015975"/>
          <a:ext cx="6513603" cy="81125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08D5EF-83E4-4EA7-AFC6-DFE6D4D43F0A}">
      <dsp:nvSpPr>
        <dsp:cNvPr id="0" name=""/>
        <dsp:cNvSpPr/>
      </dsp:nvSpPr>
      <dsp:spPr>
        <a:xfrm>
          <a:off x="245405" y="1198508"/>
          <a:ext cx="446191" cy="446191"/>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19A3EF8-1975-4105-8255-DC03B083AA99}">
      <dsp:nvSpPr>
        <dsp:cNvPr id="0" name=""/>
        <dsp:cNvSpPr/>
      </dsp:nvSpPr>
      <dsp:spPr>
        <a:xfrm>
          <a:off x="937002" y="1015975"/>
          <a:ext cx="5576601" cy="811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858" tIns="85858" rIns="85858" bIns="85858" numCol="1" spcCol="1270" anchor="ctr" anchorCtr="0">
          <a:noAutofit/>
        </a:bodyPr>
        <a:lstStyle/>
        <a:p>
          <a:pPr lvl="0" algn="l" defTabSz="844550">
            <a:lnSpc>
              <a:spcPct val="100000"/>
            </a:lnSpc>
            <a:spcBef>
              <a:spcPct val="0"/>
            </a:spcBef>
            <a:spcAft>
              <a:spcPct val="35000"/>
            </a:spcAft>
          </a:pPr>
          <a:r>
            <a:rPr lang="en-GB" sz="1900" kern="1200"/>
            <a:t>Social</a:t>
          </a:r>
          <a:endParaRPr lang="en-US" sz="1900" kern="1200"/>
        </a:p>
      </dsp:txBody>
      <dsp:txXfrm>
        <a:off x="937002" y="1015975"/>
        <a:ext cx="5576601" cy="811257"/>
      </dsp:txXfrm>
    </dsp:sp>
    <dsp:sp modelId="{1D462958-509D-4775-B0AF-9A1581921BEB}">
      <dsp:nvSpPr>
        <dsp:cNvPr id="0" name=""/>
        <dsp:cNvSpPr/>
      </dsp:nvSpPr>
      <dsp:spPr>
        <a:xfrm>
          <a:off x="0" y="2030048"/>
          <a:ext cx="6513603" cy="81125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E064CF-38F6-4FCA-8148-91C87267E322}">
      <dsp:nvSpPr>
        <dsp:cNvPr id="0" name=""/>
        <dsp:cNvSpPr/>
      </dsp:nvSpPr>
      <dsp:spPr>
        <a:xfrm>
          <a:off x="245405" y="2212581"/>
          <a:ext cx="446191" cy="446191"/>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D5D394B-CD9E-462D-84A9-F4659209BDEE}">
      <dsp:nvSpPr>
        <dsp:cNvPr id="0" name=""/>
        <dsp:cNvSpPr/>
      </dsp:nvSpPr>
      <dsp:spPr>
        <a:xfrm>
          <a:off x="937002" y="2030048"/>
          <a:ext cx="5576601" cy="811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858" tIns="85858" rIns="85858" bIns="85858" numCol="1" spcCol="1270" anchor="ctr" anchorCtr="0">
          <a:noAutofit/>
        </a:bodyPr>
        <a:lstStyle/>
        <a:p>
          <a:pPr lvl="0" algn="l" defTabSz="844550">
            <a:lnSpc>
              <a:spcPct val="100000"/>
            </a:lnSpc>
            <a:spcBef>
              <a:spcPct val="0"/>
            </a:spcBef>
            <a:spcAft>
              <a:spcPct val="35000"/>
            </a:spcAft>
          </a:pPr>
          <a:r>
            <a:rPr lang="en-GB" sz="1900" kern="1200"/>
            <a:t>Physical</a:t>
          </a:r>
          <a:endParaRPr lang="en-US" sz="1900" kern="1200"/>
        </a:p>
      </dsp:txBody>
      <dsp:txXfrm>
        <a:off x="937002" y="2030048"/>
        <a:ext cx="5576601" cy="811257"/>
      </dsp:txXfrm>
    </dsp:sp>
    <dsp:sp modelId="{9DAB141F-B954-4F13-A37B-AF6CEA8A30E9}">
      <dsp:nvSpPr>
        <dsp:cNvPr id="0" name=""/>
        <dsp:cNvSpPr/>
      </dsp:nvSpPr>
      <dsp:spPr>
        <a:xfrm>
          <a:off x="0" y="3044120"/>
          <a:ext cx="6513603" cy="81125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A40AF99-440B-49DE-A5F6-4BDD7C6A02E1}">
      <dsp:nvSpPr>
        <dsp:cNvPr id="0" name=""/>
        <dsp:cNvSpPr/>
      </dsp:nvSpPr>
      <dsp:spPr>
        <a:xfrm>
          <a:off x="245405" y="3226653"/>
          <a:ext cx="446191" cy="446191"/>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68A591D-A08D-456E-8D8A-1DED698E7760}">
      <dsp:nvSpPr>
        <dsp:cNvPr id="0" name=""/>
        <dsp:cNvSpPr/>
      </dsp:nvSpPr>
      <dsp:spPr>
        <a:xfrm>
          <a:off x="937002" y="3044120"/>
          <a:ext cx="5576601" cy="811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858" tIns="85858" rIns="85858" bIns="85858" numCol="1" spcCol="1270" anchor="ctr" anchorCtr="0">
          <a:noAutofit/>
        </a:bodyPr>
        <a:lstStyle/>
        <a:p>
          <a:pPr lvl="0" algn="l" defTabSz="844550">
            <a:lnSpc>
              <a:spcPct val="100000"/>
            </a:lnSpc>
            <a:spcBef>
              <a:spcPct val="0"/>
            </a:spcBef>
            <a:spcAft>
              <a:spcPct val="35000"/>
            </a:spcAft>
          </a:pPr>
          <a:r>
            <a:rPr lang="en-GB" sz="1900" kern="1200"/>
            <a:t>Psychological</a:t>
          </a:r>
          <a:endParaRPr lang="en-US" sz="1900" kern="1200"/>
        </a:p>
      </dsp:txBody>
      <dsp:txXfrm>
        <a:off x="937002" y="3044120"/>
        <a:ext cx="5576601" cy="811257"/>
      </dsp:txXfrm>
    </dsp:sp>
    <dsp:sp modelId="{72824AF6-C275-4353-A3CB-358B2B04B5F1}">
      <dsp:nvSpPr>
        <dsp:cNvPr id="0" name=""/>
        <dsp:cNvSpPr/>
      </dsp:nvSpPr>
      <dsp:spPr>
        <a:xfrm>
          <a:off x="0" y="4058192"/>
          <a:ext cx="6513603" cy="81125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CB603F-5253-44F7-B492-EA24D71B5414}">
      <dsp:nvSpPr>
        <dsp:cNvPr id="0" name=""/>
        <dsp:cNvSpPr/>
      </dsp:nvSpPr>
      <dsp:spPr>
        <a:xfrm>
          <a:off x="245405" y="4240725"/>
          <a:ext cx="446191" cy="446191"/>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93A247-11CA-4067-A9AF-133DC7283EA4}">
      <dsp:nvSpPr>
        <dsp:cNvPr id="0" name=""/>
        <dsp:cNvSpPr/>
      </dsp:nvSpPr>
      <dsp:spPr>
        <a:xfrm>
          <a:off x="937002" y="4058192"/>
          <a:ext cx="5576601" cy="811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858" tIns="85858" rIns="85858" bIns="85858" numCol="1" spcCol="1270" anchor="ctr" anchorCtr="0">
          <a:noAutofit/>
        </a:bodyPr>
        <a:lstStyle/>
        <a:p>
          <a:pPr lvl="0" algn="l" defTabSz="844550">
            <a:lnSpc>
              <a:spcPct val="100000"/>
            </a:lnSpc>
            <a:spcBef>
              <a:spcPct val="0"/>
            </a:spcBef>
            <a:spcAft>
              <a:spcPct val="35000"/>
            </a:spcAft>
          </a:pPr>
          <a:r>
            <a:rPr lang="en-GB" sz="1900" kern="1200"/>
            <a:t>Educational</a:t>
          </a:r>
          <a:endParaRPr lang="en-US" sz="1900" kern="1200"/>
        </a:p>
      </dsp:txBody>
      <dsp:txXfrm>
        <a:off x="937002" y="4058192"/>
        <a:ext cx="5576601" cy="811257"/>
      </dsp:txXfrm>
    </dsp:sp>
    <dsp:sp modelId="{20CDE8CD-DCCD-4233-88EB-E3A2779EE3BE}">
      <dsp:nvSpPr>
        <dsp:cNvPr id="0" name=""/>
        <dsp:cNvSpPr/>
      </dsp:nvSpPr>
      <dsp:spPr>
        <a:xfrm>
          <a:off x="0" y="5072264"/>
          <a:ext cx="6513603" cy="81125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40EA97-4AB8-47AE-8CEA-509A110AD9DD}">
      <dsp:nvSpPr>
        <dsp:cNvPr id="0" name=""/>
        <dsp:cNvSpPr/>
      </dsp:nvSpPr>
      <dsp:spPr>
        <a:xfrm>
          <a:off x="245405" y="5254797"/>
          <a:ext cx="446191" cy="446191"/>
        </a:xfrm>
        <a:prstGeom prst="rect">
          <a:avLst/>
        </a:prstGeom>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9B8362-E8BD-4B80-9676-F28C3DC211F2}">
      <dsp:nvSpPr>
        <dsp:cNvPr id="0" name=""/>
        <dsp:cNvSpPr/>
      </dsp:nvSpPr>
      <dsp:spPr>
        <a:xfrm>
          <a:off x="937002" y="5072264"/>
          <a:ext cx="5576601" cy="811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858" tIns="85858" rIns="85858" bIns="85858" numCol="1" spcCol="1270" anchor="ctr" anchorCtr="0">
          <a:noAutofit/>
        </a:bodyPr>
        <a:lstStyle/>
        <a:p>
          <a:pPr lvl="0" algn="l" defTabSz="844550">
            <a:lnSpc>
              <a:spcPct val="100000"/>
            </a:lnSpc>
            <a:spcBef>
              <a:spcPct val="0"/>
            </a:spcBef>
            <a:spcAft>
              <a:spcPct val="35000"/>
            </a:spcAft>
          </a:pPr>
          <a:r>
            <a:rPr lang="en-GB" sz="1900" kern="1200"/>
            <a:t>environmental</a:t>
          </a:r>
          <a:endParaRPr lang="en-US" sz="1900" kern="1200"/>
        </a:p>
      </dsp:txBody>
      <dsp:txXfrm>
        <a:off x="937002" y="5072264"/>
        <a:ext cx="5576601" cy="8112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3E392E-CC85-4682-B4ED-9910E1BBF3C1}">
      <dsp:nvSpPr>
        <dsp:cNvPr id="0" name=""/>
        <dsp:cNvSpPr/>
      </dsp:nvSpPr>
      <dsp:spPr>
        <a:xfrm>
          <a:off x="3005" y="43349"/>
          <a:ext cx="2384353" cy="1430612"/>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a:t>Risks and impacts</a:t>
          </a:r>
          <a:endParaRPr lang="en-US" sz="2000" kern="1200" dirty="0"/>
        </a:p>
      </dsp:txBody>
      <dsp:txXfrm>
        <a:off x="3005" y="43349"/>
        <a:ext cx="2384353" cy="1430612"/>
      </dsp:txXfrm>
    </dsp:sp>
    <dsp:sp modelId="{22D15EE8-BF28-4128-B71B-EB8DA97E70D6}">
      <dsp:nvSpPr>
        <dsp:cNvPr id="0" name=""/>
        <dsp:cNvSpPr/>
      </dsp:nvSpPr>
      <dsp:spPr>
        <a:xfrm>
          <a:off x="2625794" y="43349"/>
          <a:ext cx="2384353" cy="1430612"/>
        </a:xfrm>
        <a:prstGeom prst="rect">
          <a:avLst/>
        </a:prstGeom>
        <a:gradFill rotWithShape="0">
          <a:gsLst>
            <a:gs pos="0">
              <a:schemeClr val="accent5">
                <a:hueOff val="-1225557"/>
                <a:satOff val="-1705"/>
                <a:lumOff val="-654"/>
                <a:alphaOff val="0"/>
                <a:satMod val="103000"/>
                <a:lumMod val="102000"/>
                <a:tint val="94000"/>
              </a:schemeClr>
            </a:gs>
            <a:gs pos="50000">
              <a:schemeClr val="accent5">
                <a:hueOff val="-1225557"/>
                <a:satOff val="-1705"/>
                <a:lumOff val="-654"/>
                <a:alphaOff val="0"/>
                <a:satMod val="110000"/>
                <a:lumMod val="100000"/>
                <a:shade val="100000"/>
              </a:schemeClr>
            </a:gs>
            <a:gs pos="100000">
              <a:schemeClr val="accent5">
                <a:hueOff val="-1225557"/>
                <a:satOff val="-1705"/>
                <a:lumOff val="-65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a:t>Domestic violence, verbal and emotional abuse of the children by their father</a:t>
          </a:r>
          <a:endParaRPr lang="en-US" sz="2000" kern="1200"/>
        </a:p>
      </dsp:txBody>
      <dsp:txXfrm>
        <a:off x="2625794" y="43349"/>
        <a:ext cx="2384353" cy="1430612"/>
      </dsp:txXfrm>
    </dsp:sp>
    <dsp:sp modelId="{B8EFBD5A-162C-49BE-8FA0-BF9401731CC3}">
      <dsp:nvSpPr>
        <dsp:cNvPr id="0" name=""/>
        <dsp:cNvSpPr/>
      </dsp:nvSpPr>
      <dsp:spPr>
        <a:xfrm>
          <a:off x="5248584" y="43349"/>
          <a:ext cx="2384353" cy="1430612"/>
        </a:xfrm>
        <a:prstGeom prst="rect">
          <a:avLst/>
        </a:prstGeom>
        <a:gradFill rotWithShape="0">
          <a:gsLst>
            <a:gs pos="0">
              <a:schemeClr val="accent5">
                <a:hueOff val="-2451115"/>
                <a:satOff val="-3409"/>
                <a:lumOff val="-1307"/>
                <a:alphaOff val="0"/>
                <a:satMod val="103000"/>
                <a:lumMod val="102000"/>
                <a:tint val="94000"/>
              </a:schemeClr>
            </a:gs>
            <a:gs pos="50000">
              <a:schemeClr val="accent5">
                <a:hueOff val="-2451115"/>
                <a:satOff val="-3409"/>
                <a:lumOff val="-1307"/>
                <a:alphaOff val="0"/>
                <a:satMod val="110000"/>
                <a:lumMod val="100000"/>
                <a:shade val="100000"/>
              </a:schemeClr>
            </a:gs>
            <a:gs pos="100000">
              <a:schemeClr val="accent5">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a:t>Children missing education</a:t>
          </a:r>
          <a:endParaRPr lang="en-US" sz="2000" kern="1200" dirty="0"/>
        </a:p>
      </dsp:txBody>
      <dsp:txXfrm>
        <a:off x="5248584" y="43349"/>
        <a:ext cx="2384353" cy="1430612"/>
      </dsp:txXfrm>
    </dsp:sp>
    <dsp:sp modelId="{BA90EF8D-2414-4DD1-8A12-C7AFCF211444}">
      <dsp:nvSpPr>
        <dsp:cNvPr id="0" name=""/>
        <dsp:cNvSpPr/>
      </dsp:nvSpPr>
      <dsp:spPr>
        <a:xfrm>
          <a:off x="7871373" y="43349"/>
          <a:ext cx="2384353" cy="1430612"/>
        </a:xfrm>
        <a:prstGeom prst="rect">
          <a:avLst/>
        </a:prstGeom>
        <a:gradFill rotWithShape="0">
          <a:gsLst>
            <a:gs pos="0">
              <a:schemeClr val="accent5">
                <a:hueOff val="-3676672"/>
                <a:satOff val="-5114"/>
                <a:lumOff val="-1961"/>
                <a:alphaOff val="0"/>
                <a:satMod val="103000"/>
                <a:lumMod val="102000"/>
                <a:tint val="94000"/>
              </a:schemeClr>
            </a:gs>
            <a:gs pos="50000">
              <a:schemeClr val="accent5">
                <a:hueOff val="-3676672"/>
                <a:satOff val="-5114"/>
                <a:lumOff val="-1961"/>
                <a:alphaOff val="0"/>
                <a:satMod val="110000"/>
                <a:lumMod val="100000"/>
                <a:shade val="100000"/>
              </a:schemeClr>
            </a:gs>
            <a:gs pos="100000">
              <a:schemeClr val="accent5">
                <a:hueOff val="-3676672"/>
                <a:satOff val="-5114"/>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a:t>Concerns around the mother’s alcohol problem</a:t>
          </a:r>
          <a:endParaRPr lang="en-US" sz="2000" kern="1200"/>
        </a:p>
      </dsp:txBody>
      <dsp:txXfrm>
        <a:off x="7871373" y="43349"/>
        <a:ext cx="2384353" cy="1430612"/>
      </dsp:txXfrm>
    </dsp:sp>
    <dsp:sp modelId="{5E0B5EED-304E-4F70-B54B-7CF0C75FF61D}">
      <dsp:nvSpPr>
        <dsp:cNvPr id="0" name=""/>
        <dsp:cNvSpPr/>
      </dsp:nvSpPr>
      <dsp:spPr>
        <a:xfrm>
          <a:off x="1314400" y="1712397"/>
          <a:ext cx="2384353" cy="1430612"/>
        </a:xfrm>
        <a:prstGeom prst="rect">
          <a:avLst/>
        </a:prstGeom>
        <a:gradFill rotWithShape="0">
          <a:gsLst>
            <a:gs pos="0">
              <a:schemeClr val="accent5">
                <a:hueOff val="-4902230"/>
                <a:satOff val="-6819"/>
                <a:lumOff val="-2615"/>
                <a:alphaOff val="0"/>
                <a:satMod val="103000"/>
                <a:lumMod val="102000"/>
                <a:tint val="94000"/>
              </a:schemeClr>
            </a:gs>
            <a:gs pos="50000">
              <a:schemeClr val="accent5">
                <a:hueOff val="-4902230"/>
                <a:satOff val="-6819"/>
                <a:lumOff val="-2615"/>
                <a:alphaOff val="0"/>
                <a:satMod val="110000"/>
                <a:lumMod val="100000"/>
                <a:shade val="100000"/>
              </a:schemeClr>
            </a:gs>
            <a:gs pos="100000">
              <a:schemeClr val="accent5">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a:t>Children’s Anti-social behaviour </a:t>
          </a:r>
          <a:endParaRPr lang="en-US" sz="2000" kern="1200" dirty="0"/>
        </a:p>
      </dsp:txBody>
      <dsp:txXfrm>
        <a:off x="1314400" y="1712397"/>
        <a:ext cx="2384353" cy="1430612"/>
      </dsp:txXfrm>
    </dsp:sp>
    <dsp:sp modelId="{FFBF2347-3965-4DF8-AE86-5DC283D6C67A}">
      <dsp:nvSpPr>
        <dsp:cNvPr id="0" name=""/>
        <dsp:cNvSpPr/>
      </dsp:nvSpPr>
      <dsp:spPr>
        <a:xfrm>
          <a:off x="3937189" y="1712397"/>
          <a:ext cx="2384353" cy="1430612"/>
        </a:xfrm>
        <a:prstGeom prst="rect">
          <a:avLst/>
        </a:prstGeom>
        <a:gradFill rotWithShape="0">
          <a:gsLst>
            <a:gs pos="0">
              <a:schemeClr val="accent5">
                <a:hueOff val="-6127787"/>
                <a:satOff val="-8523"/>
                <a:lumOff val="-3268"/>
                <a:alphaOff val="0"/>
                <a:satMod val="103000"/>
                <a:lumMod val="102000"/>
                <a:tint val="94000"/>
              </a:schemeClr>
            </a:gs>
            <a:gs pos="50000">
              <a:schemeClr val="accent5">
                <a:hueOff val="-6127787"/>
                <a:satOff val="-8523"/>
                <a:lumOff val="-3268"/>
                <a:alphaOff val="0"/>
                <a:satMod val="110000"/>
                <a:lumMod val="100000"/>
                <a:shade val="100000"/>
              </a:schemeClr>
            </a:gs>
            <a:gs pos="100000">
              <a:schemeClr val="accent5">
                <a:hueOff val="-6127787"/>
                <a:satOff val="-8523"/>
                <a:lumOff val="-326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a:t>Rent arrears</a:t>
          </a:r>
          <a:endParaRPr lang="en-US" sz="2000" kern="1200"/>
        </a:p>
      </dsp:txBody>
      <dsp:txXfrm>
        <a:off x="3937189" y="1712397"/>
        <a:ext cx="2384353" cy="1430612"/>
      </dsp:txXfrm>
    </dsp:sp>
    <dsp:sp modelId="{027E28F4-0CFE-4DD2-BBAE-4E8DE72D2C96}">
      <dsp:nvSpPr>
        <dsp:cNvPr id="0" name=""/>
        <dsp:cNvSpPr/>
      </dsp:nvSpPr>
      <dsp:spPr>
        <a:xfrm>
          <a:off x="6559978" y="1712397"/>
          <a:ext cx="2384353" cy="1430612"/>
        </a:xfrm>
        <a:prstGeom prst="rect">
          <a:avLst/>
        </a:prstGeom>
        <a:gradFill rotWithShape="0">
          <a:gsLst>
            <a:gs pos="0">
              <a:schemeClr val="accent5">
                <a:hueOff val="-7353344"/>
                <a:satOff val="-10228"/>
                <a:lumOff val="-3922"/>
                <a:alphaOff val="0"/>
                <a:satMod val="103000"/>
                <a:lumMod val="102000"/>
                <a:tint val="94000"/>
              </a:schemeClr>
            </a:gs>
            <a:gs pos="50000">
              <a:schemeClr val="accent5">
                <a:hueOff val="-7353344"/>
                <a:satOff val="-10228"/>
                <a:lumOff val="-3922"/>
                <a:alphaOff val="0"/>
                <a:satMod val="110000"/>
                <a:lumMod val="100000"/>
                <a:shade val="100000"/>
              </a:schemeClr>
            </a:gs>
            <a:gs pos="100000">
              <a:schemeClr val="accent5">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a:t>Mothers relationship problems with her new partner</a:t>
          </a:r>
          <a:endParaRPr lang="en-US" sz="2000" kern="1200"/>
        </a:p>
      </dsp:txBody>
      <dsp:txXfrm>
        <a:off x="6559978" y="1712397"/>
        <a:ext cx="2384353" cy="14306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BA3511-34B0-482A-BBB7-4960CB2A5599}">
      <dsp:nvSpPr>
        <dsp:cNvPr id="0" name=""/>
        <dsp:cNvSpPr/>
      </dsp:nvSpPr>
      <dsp:spPr>
        <a:xfrm>
          <a:off x="1747800"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956909-7EE0-4CC3-8E9C-E290C12B918D}">
      <dsp:nvSpPr>
        <dsp:cNvPr id="0" name=""/>
        <dsp:cNvSpPr/>
      </dsp:nvSpPr>
      <dsp:spPr>
        <a:xfrm>
          <a:off x="559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933450">
            <a:lnSpc>
              <a:spcPct val="100000"/>
            </a:lnSpc>
            <a:spcBef>
              <a:spcPct val="0"/>
            </a:spcBef>
            <a:spcAft>
              <a:spcPct val="35000"/>
            </a:spcAft>
          </a:pPr>
          <a:r>
            <a:rPr lang="en-GB" sz="2100" kern="1200"/>
            <a:t>Many local authorities use a staged process from “referral to closure”</a:t>
          </a:r>
          <a:endParaRPr lang="en-US" sz="2100" kern="1200"/>
        </a:p>
      </dsp:txBody>
      <dsp:txXfrm>
        <a:off x="559800" y="3022743"/>
        <a:ext cx="4320000" cy="720000"/>
      </dsp:txXfrm>
    </dsp:sp>
    <dsp:sp modelId="{85CDE06E-CDDF-42F1-8423-BD73B4105959}">
      <dsp:nvSpPr>
        <dsp:cNvPr id="0" name=""/>
        <dsp:cNvSpPr/>
      </dsp:nvSpPr>
      <dsp:spPr>
        <a:xfrm>
          <a:off x="6823800"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4100A52-390A-45DC-A7FC-35488CCCB105}">
      <dsp:nvSpPr>
        <dsp:cNvPr id="0" name=""/>
        <dsp:cNvSpPr/>
      </dsp:nvSpPr>
      <dsp:spPr>
        <a:xfrm>
          <a:off x="5635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933450">
            <a:lnSpc>
              <a:spcPct val="100000"/>
            </a:lnSpc>
            <a:spcBef>
              <a:spcPct val="0"/>
            </a:spcBef>
            <a:spcAft>
              <a:spcPct val="35000"/>
            </a:spcAft>
          </a:pPr>
          <a:r>
            <a:rPr lang="en-GB" sz="2100" kern="1200"/>
            <a:t>This can vary in different areas but mainly corresponds to the table above</a:t>
          </a:r>
          <a:endParaRPr lang="en-US" sz="2100" kern="1200"/>
        </a:p>
      </dsp:txBody>
      <dsp:txXfrm>
        <a:off x="5635800" y="3022743"/>
        <a:ext cx="4320000"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FA38B5-8240-452F-92DF-AF632729E675}">
      <dsp:nvSpPr>
        <dsp:cNvPr id="0" name=""/>
        <dsp:cNvSpPr/>
      </dsp:nvSpPr>
      <dsp:spPr>
        <a:xfrm>
          <a:off x="0" y="58429"/>
          <a:ext cx="6594475" cy="8236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100000"/>
            </a:lnSpc>
            <a:spcBef>
              <a:spcPct val="0"/>
            </a:spcBef>
            <a:spcAft>
              <a:spcPct val="35000"/>
            </a:spcAft>
          </a:pPr>
          <a:r>
            <a:rPr lang="en-GB" sz="3200" kern="1200"/>
            <a:t>Neighbourhood housing agencies</a:t>
          </a:r>
          <a:endParaRPr lang="en-US" sz="3200" kern="1200" dirty="0"/>
        </a:p>
      </dsp:txBody>
      <dsp:txXfrm>
        <a:off x="40209" y="98638"/>
        <a:ext cx="6514057" cy="743262"/>
      </dsp:txXfrm>
    </dsp:sp>
    <dsp:sp modelId="{56B33B35-8AC0-482D-ABA9-E817D3AC6953}">
      <dsp:nvSpPr>
        <dsp:cNvPr id="0" name=""/>
        <dsp:cNvSpPr/>
      </dsp:nvSpPr>
      <dsp:spPr>
        <a:xfrm>
          <a:off x="0" y="974269"/>
          <a:ext cx="6594475" cy="823680"/>
        </a:xfrm>
        <a:prstGeom prst="roundRect">
          <a:avLst/>
        </a:prstGeom>
        <a:solidFill>
          <a:schemeClr val="accent2">
            <a:hueOff val="-291073"/>
            <a:satOff val="-16786"/>
            <a:lumOff val="17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100000"/>
            </a:lnSpc>
            <a:spcBef>
              <a:spcPct val="0"/>
            </a:spcBef>
            <a:spcAft>
              <a:spcPct val="35000"/>
            </a:spcAft>
          </a:pPr>
          <a:r>
            <a:rPr lang="en-US" sz="3200" kern="1200"/>
            <a:t>Children services</a:t>
          </a:r>
          <a:endParaRPr lang="en-US" sz="3200" kern="1200" dirty="0"/>
        </a:p>
      </dsp:txBody>
      <dsp:txXfrm>
        <a:off x="40209" y="1014478"/>
        <a:ext cx="6514057" cy="743262"/>
      </dsp:txXfrm>
    </dsp:sp>
    <dsp:sp modelId="{F73BCE04-7CDD-4B03-AB59-845A791BF0BE}">
      <dsp:nvSpPr>
        <dsp:cNvPr id="0" name=""/>
        <dsp:cNvSpPr/>
      </dsp:nvSpPr>
      <dsp:spPr>
        <a:xfrm>
          <a:off x="0" y="1890109"/>
          <a:ext cx="6594475" cy="823680"/>
        </a:xfrm>
        <a:prstGeom prst="roundRect">
          <a:avLst/>
        </a:prstGeom>
        <a:solidFill>
          <a:schemeClr val="accent2">
            <a:hueOff val="-582145"/>
            <a:satOff val="-33571"/>
            <a:lumOff val="3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100000"/>
            </a:lnSpc>
            <a:spcBef>
              <a:spcPct val="0"/>
            </a:spcBef>
            <a:spcAft>
              <a:spcPct val="35000"/>
            </a:spcAft>
          </a:pPr>
          <a:r>
            <a:rPr lang="en-US" sz="3200" kern="1200"/>
            <a:t>Youth offending team</a:t>
          </a:r>
          <a:endParaRPr lang="en-US" sz="3200" kern="1200" dirty="0"/>
        </a:p>
      </dsp:txBody>
      <dsp:txXfrm>
        <a:off x="40209" y="1930318"/>
        <a:ext cx="6514057" cy="743262"/>
      </dsp:txXfrm>
    </dsp:sp>
    <dsp:sp modelId="{061A1F16-D875-4407-9E08-6461DA474ED5}">
      <dsp:nvSpPr>
        <dsp:cNvPr id="0" name=""/>
        <dsp:cNvSpPr/>
      </dsp:nvSpPr>
      <dsp:spPr>
        <a:xfrm>
          <a:off x="0" y="2805949"/>
          <a:ext cx="6594475" cy="823680"/>
        </a:xfrm>
        <a:prstGeom prst="roundRect">
          <a:avLst/>
        </a:prstGeom>
        <a:solidFill>
          <a:schemeClr val="accent2">
            <a:hueOff val="-873218"/>
            <a:satOff val="-50357"/>
            <a:lumOff val="5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100000"/>
            </a:lnSpc>
            <a:spcBef>
              <a:spcPct val="0"/>
            </a:spcBef>
            <a:spcAft>
              <a:spcPct val="35000"/>
            </a:spcAft>
          </a:pPr>
          <a:r>
            <a:rPr lang="en-US" sz="3200" kern="1200" dirty="0"/>
            <a:t>Youth inclusion and support panel</a:t>
          </a:r>
        </a:p>
      </dsp:txBody>
      <dsp:txXfrm>
        <a:off x="40209" y="2846158"/>
        <a:ext cx="6514057" cy="743262"/>
      </dsp:txXfrm>
    </dsp:sp>
    <dsp:sp modelId="{0CF093B1-ED8A-45FF-AACD-ECB53F87A26D}">
      <dsp:nvSpPr>
        <dsp:cNvPr id="0" name=""/>
        <dsp:cNvSpPr/>
      </dsp:nvSpPr>
      <dsp:spPr>
        <a:xfrm>
          <a:off x="0" y="3721789"/>
          <a:ext cx="6594475" cy="823680"/>
        </a:xfrm>
        <a:prstGeom prst="roundRect">
          <a:avLst/>
        </a:prstGeom>
        <a:solidFill>
          <a:schemeClr val="accent2">
            <a:hueOff val="-1164290"/>
            <a:satOff val="-67142"/>
            <a:lumOff val="6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100000"/>
            </a:lnSpc>
            <a:spcBef>
              <a:spcPct val="0"/>
            </a:spcBef>
            <a:spcAft>
              <a:spcPct val="35000"/>
            </a:spcAft>
          </a:pPr>
          <a:r>
            <a:rPr lang="en-US" sz="3200" kern="1200" dirty="0"/>
            <a:t>Anti-social behavioral team</a:t>
          </a:r>
        </a:p>
      </dsp:txBody>
      <dsp:txXfrm>
        <a:off x="40209" y="3761998"/>
        <a:ext cx="6514057" cy="743262"/>
      </dsp:txXfrm>
    </dsp:sp>
    <dsp:sp modelId="{A64A7915-9BC5-4AF7-B851-5C08FF23739E}">
      <dsp:nvSpPr>
        <dsp:cNvPr id="0" name=""/>
        <dsp:cNvSpPr/>
      </dsp:nvSpPr>
      <dsp:spPr>
        <a:xfrm>
          <a:off x="0" y="4637629"/>
          <a:ext cx="6594475" cy="82368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100000"/>
            </a:lnSpc>
            <a:spcBef>
              <a:spcPct val="0"/>
            </a:spcBef>
            <a:spcAft>
              <a:spcPct val="35000"/>
            </a:spcAft>
          </a:pPr>
          <a:r>
            <a:rPr lang="en-US" sz="3200" kern="1200"/>
            <a:t>Substance misuse engagement team</a:t>
          </a:r>
          <a:endParaRPr lang="en-US" sz="3200" kern="1200" dirty="0"/>
        </a:p>
      </dsp:txBody>
      <dsp:txXfrm>
        <a:off x="40209" y="4677838"/>
        <a:ext cx="6514057" cy="7432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B2FC4B-A294-43EE-B5D1-994EA572B8E6}">
      <dsp:nvSpPr>
        <dsp:cNvPr id="0" name=""/>
        <dsp:cNvSpPr/>
      </dsp:nvSpPr>
      <dsp:spPr>
        <a:xfrm>
          <a:off x="0" y="223978"/>
          <a:ext cx="7161017" cy="220791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249C13-24A7-439D-9B8A-2A445A93947D}">
      <dsp:nvSpPr>
        <dsp:cNvPr id="0" name=""/>
        <dsp:cNvSpPr/>
      </dsp:nvSpPr>
      <dsp:spPr>
        <a:xfrm>
          <a:off x="471650" y="899162"/>
          <a:ext cx="857545" cy="857545"/>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F9E1A0-1537-4842-8A2F-E73732C2E9E1}">
      <dsp:nvSpPr>
        <dsp:cNvPr id="0" name=""/>
        <dsp:cNvSpPr/>
      </dsp:nvSpPr>
      <dsp:spPr>
        <a:xfrm>
          <a:off x="1800846" y="548348"/>
          <a:ext cx="5360170" cy="15591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013" tIns="165013" rIns="165013" bIns="165013" numCol="1" spcCol="1270" anchor="ctr" anchorCtr="0">
          <a:noAutofit/>
        </a:bodyPr>
        <a:lstStyle/>
        <a:p>
          <a:pPr lvl="0" algn="l" defTabSz="977900">
            <a:lnSpc>
              <a:spcPct val="100000"/>
            </a:lnSpc>
            <a:spcBef>
              <a:spcPct val="0"/>
            </a:spcBef>
            <a:spcAft>
              <a:spcPct val="35000"/>
            </a:spcAft>
          </a:pPr>
          <a:r>
            <a:rPr lang="en-GB" sz="2200" b="1" kern="1200"/>
            <a:t>Substance Misuse Team</a:t>
          </a:r>
          <a:endParaRPr lang="en-US" sz="2200" kern="1200"/>
        </a:p>
      </dsp:txBody>
      <dsp:txXfrm>
        <a:off x="1800846" y="548348"/>
        <a:ext cx="5360170" cy="1559174"/>
      </dsp:txXfrm>
    </dsp:sp>
    <dsp:sp modelId="{31F658CF-0042-4078-BA33-18491AD6710A}">
      <dsp:nvSpPr>
        <dsp:cNvPr id="0" name=""/>
        <dsp:cNvSpPr/>
      </dsp:nvSpPr>
      <dsp:spPr>
        <a:xfrm>
          <a:off x="0" y="3117891"/>
          <a:ext cx="7161017" cy="15591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251B7F-37E8-4924-B979-A6FDCA8998D2}">
      <dsp:nvSpPr>
        <dsp:cNvPr id="0" name=""/>
        <dsp:cNvSpPr/>
      </dsp:nvSpPr>
      <dsp:spPr>
        <a:xfrm>
          <a:off x="471650" y="3468705"/>
          <a:ext cx="857545" cy="85754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74003A-A085-43FB-AD36-111FB1E74C8F}">
      <dsp:nvSpPr>
        <dsp:cNvPr id="0" name=""/>
        <dsp:cNvSpPr/>
      </dsp:nvSpPr>
      <dsp:spPr>
        <a:xfrm>
          <a:off x="1800846" y="2821687"/>
          <a:ext cx="5360170" cy="2151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013" tIns="165013" rIns="165013" bIns="165013" numCol="1" spcCol="1270" anchor="ctr" anchorCtr="0">
          <a:noAutofit/>
        </a:bodyPr>
        <a:lstStyle/>
        <a:p>
          <a:pPr lvl="0" algn="l" defTabSz="977900">
            <a:lnSpc>
              <a:spcPct val="100000"/>
            </a:lnSpc>
            <a:spcBef>
              <a:spcPct val="0"/>
            </a:spcBef>
            <a:spcAft>
              <a:spcPct val="35000"/>
            </a:spcAft>
          </a:pPr>
          <a:r>
            <a:rPr lang="en-GB" sz="2200" kern="1200"/>
            <a:t>They help and support people with drink/drug problems. They provide primary care- based interventions for addicts which can be effective in reducing physical, psychological and social harm.    </a:t>
          </a:r>
          <a:endParaRPr lang="en-US" sz="2200" kern="1200" dirty="0"/>
        </a:p>
      </dsp:txBody>
      <dsp:txXfrm>
        <a:off x="1800846" y="2821687"/>
        <a:ext cx="5360170" cy="215158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20BCFB-BE49-4C3C-B05A-3743C81B9CBA}">
      <dsp:nvSpPr>
        <dsp:cNvPr id="0" name=""/>
        <dsp:cNvSpPr/>
      </dsp:nvSpPr>
      <dsp:spPr>
        <a:xfrm>
          <a:off x="0" y="309"/>
          <a:ext cx="10515600" cy="125985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24B0F1-D2D3-4BE3-821B-3FA68D5E41BC}">
      <dsp:nvSpPr>
        <dsp:cNvPr id="0" name=""/>
        <dsp:cNvSpPr/>
      </dsp:nvSpPr>
      <dsp:spPr>
        <a:xfrm>
          <a:off x="381106" y="283777"/>
          <a:ext cx="692921" cy="692921"/>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C6E7F85-A2BD-47DA-9A9A-92898933A2EA}">
      <dsp:nvSpPr>
        <dsp:cNvPr id="0" name=""/>
        <dsp:cNvSpPr/>
      </dsp:nvSpPr>
      <dsp:spPr>
        <a:xfrm>
          <a:off x="1455135" y="309"/>
          <a:ext cx="9060464" cy="1259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35" tIns="133335" rIns="133335" bIns="133335" numCol="1" spcCol="1270" anchor="ctr" anchorCtr="0">
          <a:noAutofit/>
        </a:bodyPr>
        <a:lstStyle/>
        <a:p>
          <a:pPr lvl="0" algn="l" defTabSz="1022350">
            <a:lnSpc>
              <a:spcPct val="100000"/>
            </a:lnSpc>
            <a:spcBef>
              <a:spcPct val="0"/>
            </a:spcBef>
            <a:spcAft>
              <a:spcPct val="35000"/>
            </a:spcAft>
          </a:pPr>
          <a:r>
            <a:rPr lang="en-GB" sz="2300" b="1" kern="1200"/>
            <a:t>Neighbourhood Services</a:t>
          </a:r>
          <a:endParaRPr lang="en-US" sz="2300" kern="1200"/>
        </a:p>
      </dsp:txBody>
      <dsp:txXfrm>
        <a:off x="1455135" y="309"/>
        <a:ext cx="9060464" cy="1259857"/>
      </dsp:txXfrm>
    </dsp:sp>
    <dsp:sp modelId="{D31C6420-45DF-4CFD-9EF3-6A914D7F2015}">
      <dsp:nvSpPr>
        <dsp:cNvPr id="0" name=""/>
        <dsp:cNvSpPr/>
      </dsp:nvSpPr>
      <dsp:spPr>
        <a:xfrm>
          <a:off x="0" y="2333754"/>
          <a:ext cx="10515600" cy="125985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EB8132-CCAD-42D3-BD63-287858E161E3}">
      <dsp:nvSpPr>
        <dsp:cNvPr id="0" name=""/>
        <dsp:cNvSpPr/>
      </dsp:nvSpPr>
      <dsp:spPr>
        <a:xfrm>
          <a:off x="381106" y="2617222"/>
          <a:ext cx="692921" cy="692921"/>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6B20AF-9092-4A03-BC8A-ECA406995A4F}">
      <dsp:nvSpPr>
        <dsp:cNvPr id="0" name=""/>
        <dsp:cNvSpPr/>
      </dsp:nvSpPr>
      <dsp:spPr>
        <a:xfrm>
          <a:off x="1455135" y="1575131"/>
          <a:ext cx="9060464" cy="2777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35" tIns="133335" rIns="133335" bIns="133335" numCol="1" spcCol="1270" anchor="ctr" anchorCtr="0">
          <a:noAutofit/>
        </a:bodyPr>
        <a:lstStyle/>
        <a:p>
          <a:pPr lvl="0" algn="l" defTabSz="1022350">
            <a:lnSpc>
              <a:spcPct val="100000"/>
            </a:lnSpc>
            <a:spcBef>
              <a:spcPct val="0"/>
            </a:spcBef>
            <a:spcAft>
              <a:spcPct val="35000"/>
            </a:spcAft>
          </a:pPr>
          <a:r>
            <a:rPr lang="en-GB" sz="2300" kern="1200"/>
            <a:t>They offer advice and information on all council services including benefits and council tax. Advice on housing problems. Assistance and accommodation to those homeless people who are assessed as being in priority needs.  </a:t>
          </a:r>
          <a:endParaRPr lang="en-US" sz="2300" kern="1200" dirty="0"/>
        </a:p>
      </dsp:txBody>
      <dsp:txXfrm>
        <a:off x="1455135" y="1575131"/>
        <a:ext cx="9060464" cy="277710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606F5A-3422-4635-9EBD-05A0B72C05F0}">
      <dsp:nvSpPr>
        <dsp:cNvPr id="0" name=""/>
        <dsp:cNvSpPr/>
      </dsp:nvSpPr>
      <dsp:spPr>
        <a:xfrm>
          <a:off x="134291" y="612"/>
          <a:ext cx="4332795" cy="275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93DBA0-5F2B-499F-80FC-95AD3F105400}">
      <dsp:nvSpPr>
        <dsp:cNvPr id="0" name=""/>
        <dsp:cNvSpPr/>
      </dsp:nvSpPr>
      <dsp:spPr>
        <a:xfrm>
          <a:off x="615713"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100000"/>
            </a:lnSpc>
            <a:spcBef>
              <a:spcPct val="0"/>
            </a:spcBef>
            <a:spcAft>
              <a:spcPct val="35000"/>
            </a:spcAft>
          </a:pPr>
          <a:r>
            <a:rPr lang="en-GB" sz="1800" b="1" kern="1200"/>
            <a:t>Children services</a:t>
          </a:r>
          <a:endParaRPr lang="en-US" sz="1800" kern="1200"/>
        </a:p>
      </dsp:txBody>
      <dsp:txXfrm>
        <a:off x="696297" y="538547"/>
        <a:ext cx="4171627" cy="2590157"/>
      </dsp:txXfrm>
    </dsp:sp>
    <dsp:sp modelId="{882EDB37-0A64-4BB2-9F5F-D7A474840FDE}">
      <dsp:nvSpPr>
        <dsp:cNvPr id="0" name=""/>
        <dsp:cNvSpPr/>
      </dsp:nvSpPr>
      <dsp:spPr>
        <a:xfrm>
          <a:off x="5429930" y="612"/>
          <a:ext cx="4332795" cy="275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44B706-BAE8-4EDE-B3C6-D1EFACB13D7C}">
      <dsp:nvSpPr>
        <dsp:cNvPr id="0" name=""/>
        <dsp:cNvSpPr/>
      </dsp:nvSpPr>
      <dsp:spPr>
        <a:xfrm>
          <a:off x="5911352"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100000"/>
            </a:lnSpc>
            <a:spcBef>
              <a:spcPct val="0"/>
            </a:spcBef>
            <a:spcAft>
              <a:spcPct val="35000"/>
            </a:spcAft>
          </a:pPr>
          <a:r>
            <a:rPr lang="en-GB" sz="1800" kern="1200"/>
            <a:t>Children services were known as social services. Children services are responsible for supporting and protecting vulnerable children. They always work alongside with legislations and policies. It includes providing children and their families with extra help. Their aims are to take extra steps for children at risks.  </a:t>
          </a:r>
          <a:endParaRPr lang="en-US" sz="1800" kern="1200" dirty="0"/>
        </a:p>
      </dsp:txBody>
      <dsp:txXfrm>
        <a:off x="5991936" y="538547"/>
        <a:ext cx="4171627" cy="259015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9079F4-6131-40B4-838D-58B624A7CB18}">
      <dsp:nvSpPr>
        <dsp:cNvPr id="0" name=""/>
        <dsp:cNvSpPr/>
      </dsp:nvSpPr>
      <dsp:spPr>
        <a:xfrm>
          <a:off x="0" y="707092"/>
          <a:ext cx="10515600" cy="130540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DFEEE9-5B66-4FC0-BDA6-97D7D517955C}">
      <dsp:nvSpPr>
        <dsp:cNvPr id="0" name=""/>
        <dsp:cNvSpPr/>
      </dsp:nvSpPr>
      <dsp:spPr>
        <a:xfrm>
          <a:off x="394883" y="1000807"/>
          <a:ext cx="717970" cy="717970"/>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6274839-3241-4DF8-98E6-8464E173CA6F}">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lvl="0" algn="l" defTabSz="977900">
            <a:lnSpc>
              <a:spcPct val="100000"/>
            </a:lnSpc>
            <a:spcBef>
              <a:spcPct val="0"/>
            </a:spcBef>
            <a:spcAft>
              <a:spcPct val="35000"/>
            </a:spcAft>
          </a:pPr>
          <a:r>
            <a:rPr lang="en-GB" sz="2200" b="1" kern="1200"/>
            <a:t>Youth Offending Team</a:t>
          </a:r>
          <a:endParaRPr lang="en-US" sz="2200" kern="1200"/>
        </a:p>
      </dsp:txBody>
      <dsp:txXfrm>
        <a:off x="1507738" y="707092"/>
        <a:ext cx="9007861" cy="1305401"/>
      </dsp:txXfrm>
    </dsp:sp>
    <dsp:sp modelId="{FF9E9173-7487-48EB-BE3E-F632A3FD6701}">
      <dsp:nvSpPr>
        <dsp:cNvPr id="0" name=""/>
        <dsp:cNvSpPr/>
      </dsp:nvSpPr>
      <dsp:spPr>
        <a:xfrm>
          <a:off x="0" y="2338844"/>
          <a:ext cx="10515600" cy="130540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8A9795-53D1-4F6A-BE3E-92555BC82641}">
      <dsp:nvSpPr>
        <dsp:cNvPr id="0" name=""/>
        <dsp:cNvSpPr/>
      </dsp:nvSpPr>
      <dsp:spPr>
        <a:xfrm>
          <a:off x="394883" y="2632559"/>
          <a:ext cx="717970" cy="717970"/>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C2CAE80-38F3-4DE5-B556-D8F0A894E719}">
      <dsp:nvSpPr>
        <dsp:cNvPr id="0" name=""/>
        <dsp:cNvSpPr/>
      </dsp:nvSpPr>
      <dsp:spPr>
        <a:xfrm>
          <a:off x="1507738" y="2338844"/>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lvl="0" algn="l" defTabSz="977900">
            <a:lnSpc>
              <a:spcPct val="100000"/>
            </a:lnSpc>
            <a:spcBef>
              <a:spcPct val="0"/>
            </a:spcBef>
            <a:spcAft>
              <a:spcPct val="35000"/>
            </a:spcAft>
          </a:pPr>
          <a:r>
            <a:rPr lang="en-GB" sz="2200" kern="1200"/>
            <a:t>Youth offending teams work with young people who get in trouble with the law. The team investigates the background of a young person and try to help them stay away from crime.  </a:t>
          </a:r>
          <a:endParaRPr lang="en-US" sz="2200" kern="1200" dirty="0"/>
        </a:p>
      </dsp:txBody>
      <dsp:txXfrm>
        <a:off x="1507738" y="2338844"/>
        <a:ext cx="9007861" cy="130540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712B82-E637-4998-87A7-DFEBBD0B3EA8}">
      <dsp:nvSpPr>
        <dsp:cNvPr id="0" name=""/>
        <dsp:cNvSpPr/>
      </dsp:nvSpPr>
      <dsp:spPr>
        <a:xfrm>
          <a:off x="65465" y="310"/>
          <a:ext cx="4153867" cy="4153867"/>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GB" sz="1900" b="1" kern="1200"/>
            <a:t>Anti-Social Behaviour Team</a:t>
          </a:r>
          <a:endParaRPr lang="en-US" sz="1900" kern="1200"/>
        </a:p>
      </dsp:txBody>
      <dsp:txXfrm>
        <a:off x="673785" y="608630"/>
        <a:ext cx="2937227" cy="2937227"/>
      </dsp:txXfrm>
    </dsp:sp>
    <dsp:sp modelId="{C65444AB-B7BA-4C56-98BC-6324BF669382}">
      <dsp:nvSpPr>
        <dsp:cNvPr id="0" name=""/>
        <dsp:cNvSpPr/>
      </dsp:nvSpPr>
      <dsp:spPr>
        <a:xfrm rot="5400000">
          <a:off x="4562027" y="1526856"/>
          <a:ext cx="1453853" cy="1100774"/>
        </a:xfrm>
        <a:prstGeom prst="triangl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D8DE41F-A639-42DF-9B2B-CF3F543174C8}">
      <dsp:nvSpPr>
        <dsp:cNvPr id="0" name=""/>
        <dsp:cNvSpPr/>
      </dsp:nvSpPr>
      <dsp:spPr>
        <a:xfrm>
          <a:off x="6296266" y="310"/>
          <a:ext cx="4153867" cy="4153867"/>
        </a:xfrm>
        <a:prstGeom prst="ellipse">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GB" sz="1900" kern="1200"/>
            <a:t>They support and protect people to improve communities and quality of life. The main aim is to utilise and work within a range of strategies and legislation to successfully tackle anti-social behaviour by enforcement or intervention action where needed. </a:t>
          </a:r>
          <a:endParaRPr lang="en-US" sz="1900" kern="1200"/>
        </a:p>
      </dsp:txBody>
      <dsp:txXfrm>
        <a:off x="6904586" y="608630"/>
        <a:ext cx="2937227" cy="293722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5EC206-1042-4F7A-96AB-E9EB37BE782D}">
      <dsp:nvSpPr>
        <dsp:cNvPr id="0" name=""/>
        <dsp:cNvSpPr/>
      </dsp:nvSpPr>
      <dsp:spPr>
        <a:xfrm>
          <a:off x="0" y="2447"/>
          <a:ext cx="6588691" cy="12403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E1654E-8021-4E40-9D37-DE9FFE7FC852}">
      <dsp:nvSpPr>
        <dsp:cNvPr id="0" name=""/>
        <dsp:cNvSpPr/>
      </dsp:nvSpPr>
      <dsp:spPr>
        <a:xfrm>
          <a:off x="375217" y="281534"/>
          <a:ext cx="682214" cy="6822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3C10B0A-6705-4A7E-A639-F8F0BB031F4A}">
      <dsp:nvSpPr>
        <dsp:cNvPr id="0" name=""/>
        <dsp:cNvSpPr/>
      </dsp:nvSpPr>
      <dsp:spPr>
        <a:xfrm>
          <a:off x="1432649" y="2447"/>
          <a:ext cx="5156041" cy="1240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275" tIns="131275" rIns="131275" bIns="131275" numCol="1" spcCol="1270" anchor="ctr" anchorCtr="0">
          <a:noAutofit/>
        </a:bodyPr>
        <a:lstStyle/>
        <a:p>
          <a:pPr lvl="0" algn="l" defTabSz="977900">
            <a:lnSpc>
              <a:spcPct val="90000"/>
            </a:lnSpc>
            <a:spcBef>
              <a:spcPct val="0"/>
            </a:spcBef>
            <a:spcAft>
              <a:spcPct val="35000"/>
            </a:spcAft>
          </a:pPr>
          <a:r>
            <a:rPr lang="en-GB" sz="2200" kern="1200"/>
            <a:t>Neighbourhood housing agencies</a:t>
          </a:r>
          <a:endParaRPr lang="en-US" sz="2200" kern="1200"/>
        </a:p>
      </dsp:txBody>
      <dsp:txXfrm>
        <a:off x="1432649" y="2447"/>
        <a:ext cx="5156041" cy="1240389"/>
      </dsp:txXfrm>
    </dsp:sp>
    <dsp:sp modelId="{F234F031-FE83-46F1-85FE-2AC7165D40CB}">
      <dsp:nvSpPr>
        <dsp:cNvPr id="0" name=""/>
        <dsp:cNvSpPr/>
      </dsp:nvSpPr>
      <dsp:spPr>
        <a:xfrm>
          <a:off x="0" y="1552933"/>
          <a:ext cx="6588691" cy="12403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D271C3-C3F1-44CE-AD65-74125DC6702F}">
      <dsp:nvSpPr>
        <dsp:cNvPr id="0" name=""/>
        <dsp:cNvSpPr/>
      </dsp:nvSpPr>
      <dsp:spPr>
        <a:xfrm>
          <a:off x="375217" y="1832021"/>
          <a:ext cx="682214" cy="68221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239EC04-CC78-49DB-9978-4DF772C27AFD}">
      <dsp:nvSpPr>
        <dsp:cNvPr id="0" name=""/>
        <dsp:cNvSpPr/>
      </dsp:nvSpPr>
      <dsp:spPr>
        <a:xfrm>
          <a:off x="1432649" y="1552933"/>
          <a:ext cx="5156041" cy="1240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275" tIns="131275" rIns="131275" bIns="131275" numCol="1" spcCol="1270" anchor="ctr" anchorCtr="0">
          <a:noAutofit/>
        </a:bodyPr>
        <a:lstStyle/>
        <a:p>
          <a:pPr lvl="0" algn="l" defTabSz="977900">
            <a:lnSpc>
              <a:spcPct val="90000"/>
            </a:lnSpc>
            <a:spcBef>
              <a:spcPct val="0"/>
            </a:spcBef>
            <a:spcAft>
              <a:spcPct val="35000"/>
            </a:spcAft>
          </a:pPr>
          <a:r>
            <a:rPr lang="en-GB" sz="2200" kern="1200"/>
            <a:t>Children services</a:t>
          </a:r>
          <a:endParaRPr lang="en-US" sz="2200" kern="1200"/>
        </a:p>
      </dsp:txBody>
      <dsp:txXfrm>
        <a:off x="1432649" y="1552933"/>
        <a:ext cx="5156041" cy="1240389"/>
      </dsp:txXfrm>
    </dsp:sp>
    <dsp:sp modelId="{E6B14AD2-0B2A-4D68-B1E2-72D69B395178}">
      <dsp:nvSpPr>
        <dsp:cNvPr id="0" name=""/>
        <dsp:cNvSpPr/>
      </dsp:nvSpPr>
      <dsp:spPr>
        <a:xfrm>
          <a:off x="0" y="3103420"/>
          <a:ext cx="6588691" cy="12403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01AEE7-B8C0-47D7-B067-8F536C12ECCE}">
      <dsp:nvSpPr>
        <dsp:cNvPr id="0" name=""/>
        <dsp:cNvSpPr/>
      </dsp:nvSpPr>
      <dsp:spPr>
        <a:xfrm>
          <a:off x="375217" y="3382507"/>
          <a:ext cx="682214" cy="68221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1DB426-7F99-448C-9D06-3E0A65717097}">
      <dsp:nvSpPr>
        <dsp:cNvPr id="0" name=""/>
        <dsp:cNvSpPr/>
      </dsp:nvSpPr>
      <dsp:spPr>
        <a:xfrm>
          <a:off x="1432649" y="3103420"/>
          <a:ext cx="5156041" cy="1240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275" tIns="131275" rIns="131275" bIns="131275" numCol="1" spcCol="1270" anchor="ctr" anchorCtr="0">
          <a:noAutofit/>
        </a:bodyPr>
        <a:lstStyle/>
        <a:p>
          <a:pPr lvl="0" algn="l" defTabSz="977900">
            <a:lnSpc>
              <a:spcPct val="90000"/>
            </a:lnSpc>
            <a:spcBef>
              <a:spcPct val="0"/>
            </a:spcBef>
            <a:spcAft>
              <a:spcPct val="35000"/>
            </a:spcAft>
          </a:pPr>
          <a:r>
            <a:rPr lang="en-GB" sz="2200" kern="1200"/>
            <a:t>Youth offending team/ youth inclusion team/ anti-social behaviour team</a:t>
          </a:r>
          <a:endParaRPr lang="en-US" sz="2200" kern="1200"/>
        </a:p>
      </dsp:txBody>
      <dsp:txXfrm>
        <a:off x="1432649" y="3103420"/>
        <a:ext cx="5156041" cy="1240389"/>
      </dsp:txXfrm>
    </dsp:sp>
    <dsp:sp modelId="{835ECC75-44CB-4A3C-9553-6E0B5C43453A}">
      <dsp:nvSpPr>
        <dsp:cNvPr id="0" name=""/>
        <dsp:cNvSpPr/>
      </dsp:nvSpPr>
      <dsp:spPr>
        <a:xfrm>
          <a:off x="0" y="4653906"/>
          <a:ext cx="6588691" cy="12403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90B235-6DD9-4BCE-90C6-0C92703BFF1C}">
      <dsp:nvSpPr>
        <dsp:cNvPr id="0" name=""/>
        <dsp:cNvSpPr/>
      </dsp:nvSpPr>
      <dsp:spPr>
        <a:xfrm>
          <a:off x="375217" y="4932994"/>
          <a:ext cx="682214" cy="682214"/>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0678BA9-8532-4559-82F3-8BAA8F073389}">
      <dsp:nvSpPr>
        <dsp:cNvPr id="0" name=""/>
        <dsp:cNvSpPr/>
      </dsp:nvSpPr>
      <dsp:spPr>
        <a:xfrm>
          <a:off x="1432649" y="4653906"/>
          <a:ext cx="5156041" cy="1240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275" tIns="131275" rIns="131275" bIns="131275" numCol="1" spcCol="1270" anchor="ctr" anchorCtr="0">
          <a:noAutofit/>
        </a:bodyPr>
        <a:lstStyle/>
        <a:p>
          <a:pPr lvl="0" algn="l" defTabSz="977900">
            <a:lnSpc>
              <a:spcPct val="90000"/>
            </a:lnSpc>
            <a:spcBef>
              <a:spcPct val="0"/>
            </a:spcBef>
            <a:spcAft>
              <a:spcPct val="35000"/>
            </a:spcAft>
          </a:pPr>
          <a:r>
            <a:rPr lang="en-GB" sz="2200" kern="1200"/>
            <a:t>Substance misuse team</a:t>
          </a:r>
          <a:endParaRPr lang="en-US" sz="2200" kern="1200"/>
        </a:p>
      </dsp:txBody>
      <dsp:txXfrm>
        <a:off x="1432649" y="4653906"/>
        <a:ext cx="5156041" cy="12403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2C1932B-4259-4D43-9BAA-A00994E9DA72}" type="datetimeFigureOut">
              <a:rPr lang="en-GB" smtClean="0"/>
              <a:t>06/03/2020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15B55C-49F7-4813-84A2-D47670D1B2FF}" type="slidenum">
              <a:rPr lang="en-GB" smtClean="0"/>
              <a:t>‹#›</a:t>
            </a:fld>
            <a:endParaRPr lang="en-GB"/>
          </a:p>
        </p:txBody>
      </p:sp>
    </p:spTree>
    <p:extLst>
      <p:ext uri="{BB962C8B-B14F-4D97-AF65-F5344CB8AC3E}">
        <p14:creationId xmlns:p14="http://schemas.microsoft.com/office/powerpoint/2010/main" val="320162438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C1932B-4259-4D43-9BAA-A00994E9DA72}" type="datetimeFigureOut">
              <a:rPr lang="en-GB" smtClean="0"/>
              <a:t>06/03/2020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15B55C-49F7-4813-84A2-D47670D1B2FF}" type="slidenum">
              <a:rPr lang="en-GB" smtClean="0"/>
              <a:t>‹#›</a:t>
            </a:fld>
            <a:endParaRPr lang="en-GB"/>
          </a:p>
        </p:txBody>
      </p:sp>
    </p:spTree>
    <p:extLst>
      <p:ext uri="{BB962C8B-B14F-4D97-AF65-F5344CB8AC3E}">
        <p14:creationId xmlns:p14="http://schemas.microsoft.com/office/powerpoint/2010/main" val="337374604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2C1932B-4259-4D43-9BAA-A00994E9DA72}" type="datetimeFigureOut">
              <a:rPr lang="en-GB" smtClean="0"/>
              <a:t>06/03/2020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15B55C-49F7-4813-84A2-D47670D1B2FF}" type="slidenum">
              <a:rPr lang="en-GB" smtClean="0"/>
              <a:t>‹#›</a:t>
            </a:fld>
            <a:endParaRPr lang="en-GB"/>
          </a:p>
        </p:txBody>
      </p:sp>
    </p:spTree>
    <p:extLst>
      <p:ext uri="{BB962C8B-B14F-4D97-AF65-F5344CB8AC3E}">
        <p14:creationId xmlns:p14="http://schemas.microsoft.com/office/powerpoint/2010/main" val="8200214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2C1932B-4259-4D43-9BAA-A00994E9DA72}" type="datetimeFigureOut">
              <a:rPr lang="en-GB" smtClean="0"/>
              <a:t>06/03/2020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15B55C-49F7-4813-84A2-D47670D1B2FF}" type="slidenum">
              <a:rPr lang="en-GB" smtClean="0"/>
              <a:t>‹#›</a:t>
            </a:fld>
            <a:endParaRPr lang="en-GB"/>
          </a:p>
        </p:txBody>
      </p:sp>
    </p:spTree>
    <p:extLst>
      <p:ext uri="{BB962C8B-B14F-4D97-AF65-F5344CB8AC3E}">
        <p14:creationId xmlns:p14="http://schemas.microsoft.com/office/powerpoint/2010/main" val="69188599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2C1932B-4259-4D43-9BAA-A00994E9DA72}" type="datetimeFigureOut">
              <a:rPr lang="en-GB" smtClean="0"/>
              <a:t>06/03/2020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15B55C-49F7-4813-84A2-D47670D1B2FF}" type="slidenum">
              <a:rPr lang="en-GB" smtClean="0"/>
              <a:t>‹#›</a:t>
            </a:fld>
            <a:endParaRPr lang="en-GB"/>
          </a:p>
        </p:txBody>
      </p:sp>
    </p:spTree>
    <p:extLst>
      <p:ext uri="{BB962C8B-B14F-4D97-AF65-F5344CB8AC3E}">
        <p14:creationId xmlns:p14="http://schemas.microsoft.com/office/powerpoint/2010/main" val="6053229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2C1932B-4259-4D43-9BAA-A00994E9DA72}" type="datetimeFigureOut">
              <a:rPr lang="en-GB" smtClean="0"/>
              <a:t>06/03/2020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15B55C-49F7-4813-84A2-D47670D1B2FF}" type="slidenum">
              <a:rPr lang="en-GB" smtClean="0"/>
              <a:t>‹#›</a:t>
            </a:fld>
            <a:endParaRPr lang="en-GB"/>
          </a:p>
        </p:txBody>
      </p:sp>
    </p:spTree>
    <p:extLst>
      <p:ext uri="{BB962C8B-B14F-4D97-AF65-F5344CB8AC3E}">
        <p14:creationId xmlns:p14="http://schemas.microsoft.com/office/powerpoint/2010/main" val="36039523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C1932B-4259-4D43-9BAA-A00994E9DA72}" type="datetimeFigureOut">
              <a:rPr lang="en-GB" smtClean="0"/>
              <a:t>06/03/2020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15B55C-49F7-4813-84A2-D47670D1B2FF}" type="slidenum">
              <a:rPr lang="en-GB" smtClean="0"/>
              <a:t>‹#›</a:t>
            </a:fld>
            <a:endParaRPr lang="en-GB"/>
          </a:p>
        </p:txBody>
      </p:sp>
    </p:spTree>
    <p:extLst>
      <p:ext uri="{BB962C8B-B14F-4D97-AF65-F5344CB8AC3E}">
        <p14:creationId xmlns:p14="http://schemas.microsoft.com/office/powerpoint/2010/main" val="223733669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C1932B-4259-4D43-9BAA-A00994E9DA72}" type="datetimeFigureOut">
              <a:rPr lang="en-GB" smtClean="0"/>
              <a:t>06/03/2020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15B55C-49F7-4813-84A2-D47670D1B2FF}" type="slidenum">
              <a:rPr lang="en-GB" smtClean="0"/>
              <a:t>‹#›</a:t>
            </a:fld>
            <a:endParaRPr lang="en-GB"/>
          </a:p>
        </p:txBody>
      </p:sp>
    </p:spTree>
    <p:extLst>
      <p:ext uri="{BB962C8B-B14F-4D97-AF65-F5344CB8AC3E}">
        <p14:creationId xmlns:p14="http://schemas.microsoft.com/office/powerpoint/2010/main" val="821041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C1932B-4259-4D43-9BAA-A00994E9DA72}" type="datetimeFigureOut">
              <a:rPr lang="en-GB" smtClean="0"/>
              <a:t>06/03/2020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15B55C-49F7-4813-84A2-D47670D1B2FF}" type="slidenum">
              <a:rPr lang="en-GB" smtClean="0"/>
              <a:t>‹#›</a:t>
            </a:fld>
            <a:endParaRPr lang="en-GB"/>
          </a:p>
        </p:txBody>
      </p:sp>
    </p:spTree>
    <p:extLst>
      <p:ext uri="{BB962C8B-B14F-4D97-AF65-F5344CB8AC3E}">
        <p14:creationId xmlns:p14="http://schemas.microsoft.com/office/powerpoint/2010/main" val="22995590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C1932B-4259-4D43-9BAA-A00994E9DA72}" type="datetimeFigureOut">
              <a:rPr lang="en-GB" smtClean="0"/>
              <a:t>06/03/2020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15B55C-49F7-4813-84A2-D47670D1B2FF}" type="slidenum">
              <a:rPr lang="en-GB" smtClean="0"/>
              <a:t>‹#›</a:t>
            </a:fld>
            <a:endParaRPr lang="en-GB"/>
          </a:p>
        </p:txBody>
      </p:sp>
    </p:spTree>
    <p:extLst>
      <p:ext uri="{BB962C8B-B14F-4D97-AF65-F5344CB8AC3E}">
        <p14:creationId xmlns:p14="http://schemas.microsoft.com/office/powerpoint/2010/main" val="115908867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C1932B-4259-4D43-9BAA-A00994E9DA72}" type="datetimeFigureOut">
              <a:rPr lang="en-GB" smtClean="0"/>
              <a:t>06/03/2020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15B55C-49F7-4813-84A2-D47670D1B2FF}" type="slidenum">
              <a:rPr lang="en-GB" smtClean="0"/>
              <a:t>‹#›</a:t>
            </a:fld>
            <a:endParaRPr lang="en-GB"/>
          </a:p>
        </p:txBody>
      </p:sp>
    </p:spTree>
    <p:extLst>
      <p:ext uri="{BB962C8B-B14F-4D97-AF65-F5344CB8AC3E}">
        <p14:creationId xmlns:p14="http://schemas.microsoft.com/office/powerpoint/2010/main" val="348066393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1932B-4259-4D43-9BAA-A00994E9DA72}" type="datetimeFigureOut">
              <a:rPr lang="en-GB" smtClean="0"/>
              <a:t>06/03/2020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15B55C-49F7-4813-84A2-D47670D1B2FF}" type="slidenum">
              <a:rPr lang="en-GB" smtClean="0"/>
              <a:t>‹#›</a:t>
            </a:fld>
            <a:endParaRPr lang="en-GB"/>
          </a:p>
        </p:txBody>
      </p:sp>
    </p:spTree>
    <p:extLst>
      <p:ext uri="{BB962C8B-B14F-4D97-AF65-F5344CB8AC3E}">
        <p14:creationId xmlns:p14="http://schemas.microsoft.com/office/powerpoint/2010/main" val="4211840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slideserve.com/malha/common-assessment-framework" TargetMode="External"/><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althamforestchildcare.proceduresonline.com/chapters/p_assessment.html" TargetMode="External"/><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homeless.org.uk/homeless-england/service/birmingham-city-council-neighbourhood-offices" TargetMode="External"/><Relationship Id="rId2" Type="http://schemas.openxmlformats.org/officeDocument/2006/relationships/hyperlink" Target="https://assets.publishing.service.gov.uk/government/uploads/system/uploads/attachment_data/file/779401/Working_Together_to_Safeguard-Children.pdf" TargetMode="External"/><Relationship Id="rId1" Type="http://schemas.openxmlformats.org/officeDocument/2006/relationships/slideLayout" Target="../slideLayouts/slideLayout2.xml"/><Relationship Id="rId5" Type="http://schemas.openxmlformats.org/officeDocument/2006/relationships/hyperlink" Target="https://www.gov.uk/youth-offending-team" TargetMode="External"/><Relationship Id="rId4" Type="http://schemas.openxmlformats.org/officeDocument/2006/relationships/hyperlink" Target="http://news.bbc.co.uk/1/hi/programmes/panorama/3508231.stm"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688444">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524256" y="4767072"/>
            <a:ext cx="6594189" cy="1625210"/>
          </a:xfrm>
        </p:spPr>
        <p:txBody>
          <a:bodyPr vert="horz" lIns="91440" tIns="45720" rIns="91440" bIns="45720" rtlCol="0" anchor="ctr">
            <a:normAutofit/>
          </a:bodyPr>
          <a:lstStyle/>
          <a:p>
            <a:pPr algn="r"/>
            <a:r>
              <a:rPr lang="en-US" sz="4400">
                <a:solidFill>
                  <a:srgbClr val="FFFFFF"/>
                </a:solidFill>
              </a:rPr>
              <a:t/>
            </a:r>
            <a:br>
              <a:rPr lang="en-US" sz="4400">
                <a:solidFill>
                  <a:srgbClr val="FFFFFF"/>
                </a:solidFill>
              </a:rPr>
            </a:br>
            <a:endParaRPr lang="en-US" sz="4400">
              <a:solidFill>
                <a:srgbClr val="FFFFFF"/>
              </a:solidFill>
            </a:endParaRPr>
          </a:p>
        </p:txBody>
      </p:sp>
      <p:pic>
        <p:nvPicPr>
          <p:cNvPr id="6" name="Picture 5"/>
          <p:cNvPicPr>
            <a:picLocks noChangeAspect="1"/>
          </p:cNvPicPr>
          <p:nvPr/>
        </p:nvPicPr>
        <p:blipFill rotWithShape="1">
          <a:blip r:embed="rId2"/>
          <a:srcRect l="14078"/>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p:cNvSpPr>
            <a:spLocks noGrp="1"/>
          </p:cNvSpPr>
          <p:nvPr>
            <p:ph type="subTitle" idx="1"/>
          </p:nvPr>
        </p:nvSpPr>
        <p:spPr>
          <a:xfrm>
            <a:off x="8090900" y="1002818"/>
            <a:ext cx="3424739" cy="4852362"/>
          </a:xfrm>
        </p:spPr>
        <p:txBody>
          <a:bodyPr vert="horz" lIns="91440" tIns="45720" rIns="91440" bIns="45720" rtlCol="0" anchor="ctr">
            <a:normAutofit/>
          </a:bodyPr>
          <a:lstStyle/>
          <a:p>
            <a:pPr indent="-228600" algn="l">
              <a:buFont typeface="Arial" panose="020B0604020202020204" pitchFamily="34" charset="0"/>
              <a:buChar char="•"/>
            </a:pPr>
            <a:r>
              <a:rPr lang="en-US" sz="2000" b="1" dirty="0">
                <a:solidFill>
                  <a:srgbClr val="FFFFFF"/>
                </a:solidFill>
              </a:rPr>
              <a:t>Group E</a:t>
            </a:r>
          </a:p>
          <a:p>
            <a:pPr indent="-228600" algn="l">
              <a:buFont typeface="Arial" panose="020B0604020202020204" pitchFamily="34" charset="0"/>
              <a:buChar char="•"/>
            </a:pPr>
            <a:r>
              <a:rPr lang="en-US" sz="2000" dirty="0">
                <a:solidFill>
                  <a:srgbClr val="FFFFFF"/>
                </a:solidFill>
              </a:rPr>
              <a:t>Sofia sultana</a:t>
            </a:r>
          </a:p>
          <a:p>
            <a:pPr indent="-228600" algn="l">
              <a:buFont typeface="Arial" panose="020B0604020202020204" pitchFamily="34" charset="0"/>
              <a:buChar char="•"/>
            </a:pPr>
            <a:r>
              <a:rPr lang="en-US" sz="2000" dirty="0">
                <a:solidFill>
                  <a:srgbClr val="FFFFFF"/>
                </a:solidFill>
              </a:rPr>
              <a:t>Kushba Begum</a:t>
            </a:r>
          </a:p>
          <a:p>
            <a:pPr indent="-228600" algn="l">
              <a:buFont typeface="Arial" panose="020B0604020202020204" pitchFamily="34" charset="0"/>
              <a:buChar char="•"/>
            </a:pPr>
            <a:r>
              <a:rPr lang="en-US" sz="2000" dirty="0">
                <a:solidFill>
                  <a:srgbClr val="FFFFFF"/>
                </a:solidFill>
              </a:rPr>
              <a:t>Yasmin Bibi</a:t>
            </a:r>
          </a:p>
          <a:p>
            <a:pPr indent="-228600" algn="l">
              <a:buFont typeface="Arial" panose="020B0604020202020204" pitchFamily="34" charset="0"/>
              <a:buChar char="•"/>
            </a:pPr>
            <a:r>
              <a:rPr lang="en-US" sz="2000" dirty="0">
                <a:solidFill>
                  <a:srgbClr val="FFFFFF"/>
                </a:solidFill>
              </a:rPr>
              <a:t>Samina Rehman</a:t>
            </a:r>
          </a:p>
          <a:p>
            <a:pPr indent="-228600" algn="l">
              <a:buFont typeface="Arial" panose="020B0604020202020204" pitchFamily="34" charset="0"/>
              <a:buChar char="•"/>
            </a:pPr>
            <a:r>
              <a:rPr lang="en-US" sz="2000" dirty="0">
                <a:solidFill>
                  <a:srgbClr val="FFFFFF"/>
                </a:solidFill>
              </a:rPr>
              <a:t>Naheed Rehman</a:t>
            </a:r>
          </a:p>
        </p:txBody>
      </p:sp>
    </p:spTree>
    <p:extLst>
      <p:ext uri="{BB962C8B-B14F-4D97-AF65-F5344CB8AC3E}">
        <p14:creationId xmlns:p14="http://schemas.microsoft.com/office/powerpoint/2010/main" val="18139371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27">
            <a:extLst>
              <a:ext uri="{FF2B5EF4-FFF2-40B4-BE49-F238E27FC236}">
                <a16:creationId xmlns:a16="http://schemas.microsoft.com/office/drawing/2014/main" id="{56C20283-73E0-40EC-8AD8-057F581F64C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28">
            <a:extLst>
              <a:ext uri="{FF2B5EF4-FFF2-40B4-BE49-F238E27FC236}">
                <a16:creationId xmlns:a16="http://schemas.microsoft.com/office/drawing/2014/main" id="{3FCC729B-E528-40C3-82D3-BA4375575E8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960120" y="0"/>
            <a:ext cx="11218661" cy="6858000"/>
          </a:xfrm>
          <a:custGeom>
            <a:avLst/>
            <a:gdLst>
              <a:gd name="connsiteX0" fmla="*/ 0 w 11218661"/>
              <a:gd name="connsiteY0" fmla="*/ 0 h 6858000"/>
              <a:gd name="connsiteX1" fmla="*/ 8042507 w 11218661"/>
              <a:gd name="connsiteY1" fmla="*/ 0 h 6858000"/>
              <a:gd name="connsiteX2" fmla="*/ 11218661 w 11218661"/>
              <a:gd name="connsiteY2" fmla="*/ 6858000 h 6858000"/>
              <a:gd name="connsiteX3" fmla="*/ 0 w 112186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218661" h="6858000">
                <a:moveTo>
                  <a:pt x="0" y="0"/>
                </a:moveTo>
                <a:lnTo>
                  <a:pt x="8042507" y="0"/>
                </a:lnTo>
                <a:lnTo>
                  <a:pt x="11218661"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6" name="Freeform 26">
            <a:extLst>
              <a:ext uri="{FF2B5EF4-FFF2-40B4-BE49-F238E27FC236}">
                <a16:creationId xmlns:a16="http://schemas.microsoft.com/office/drawing/2014/main" id="{58F1FB8D-1842-4A04-998D-6CF047AB279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420248" y="0"/>
            <a:ext cx="10771752" cy="6858000"/>
          </a:xfrm>
          <a:custGeom>
            <a:avLst/>
            <a:gdLst>
              <a:gd name="connsiteX0" fmla="*/ 0 w 10771752"/>
              <a:gd name="connsiteY0" fmla="*/ 0 h 6858000"/>
              <a:gd name="connsiteX1" fmla="*/ 7595598 w 10771752"/>
              <a:gd name="connsiteY1" fmla="*/ 0 h 6858000"/>
              <a:gd name="connsiteX2" fmla="*/ 10771752 w 10771752"/>
              <a:gd name="connsiteY2" fmla="*/ 6858000 h 6858000"/>
              <a:gd name="connsiteX3" fmla="*/ 0 w 1077175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771752" h="6858000">
                <a:moveTo>
                  <a:pt x="0" y="0"/>
                </a:moveTo>
                <a:lnTo>
                  <a:pt x="7595598" y="0"/>
                </a:lnTo>
                <a:lnTo>
                  <a:pt x="10771752"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4384039" y="365125"/>
            <a:ext cx="7164493" cy="1325563"/>
          </a:xfrm>
        </p:spPr>
        <p:txBody>
          <a:bodyPr>
            <a:normAutofit/>
          </a:bodyPr>
          <a:lstStyle/>
          <a:p>
            <a:r>
              <a:rPr lang="en-GB"/>
              <a:t>Family E’s  profile</a:t>
            </a:r>
            <a:endParaRPr lang="en-GB" dirty="0"/>
          </a:p>
        </p:txBody>
      </p:sp>
      <p:pic>
        <p:nvPicPr>
          <p:cNvPr id="6" name="Picture 5">
            <a:extLst>
              <a:ext uri="{FF2B5EF4-FFF2-40B4-BE49-F238E27FC236}">
                <a16:creationId xmlns:a16="http://schemas.microsoft.com/office/drawing/2014/main" id="{4BB8BC93-B041-45FE-ACE3-BC0074F5DC40}"/>
              </a:ext>
            </a:extLst>
          </p:cNvPr>
          <p:cNvPicPr>
            <a:picLocks noChangeAspect="1"/>
          </p:cNvPicPr>
          <p:nvPr/>
        </p:nvPicPr>
        <p:blipFill>
          <a:blip r:embed="rId2"/>
          <a:stretch>
            <a:fillRect/>
          </a:stretch>
        </p:blipFill>
        <p:spPr>
          <a:xfrm>
            <a:off x="1245876" y="642988"/>
            <a:ext cx="1894325" cy="5571543"/>
          </a:xfrm>
          <a:prstGeom prst="rect">
            <a:avLst/>
          </a:prstGeom>
        </p:spPr>
      </p:pic>
      <p:sp>
        <p:nvSpPr>
          <p:cNvPr id="23" name="Content Placeholder 8">
            <a:extLst>
              <a:ext uri="{FF2B5EF4-FFF2-40B4-BE49-F238E27FC236}">
                <a16:creationId xmlns:a16="http://schemas.microsoft.com/office/drawing/2014/main" id="{37F1C8E1-84E5-472B-AD51-6BE8DC7DB886}"/>
              </a:ext>
            </a:extLst>
          </p:cNvPr>
          <p:cNvSpPr>
            <a:spLocks noGrp="1"/>
          </p:cNvSpPr>
          <p:nvPr>
            <p:ph idx="1"/>
          </p:nvPr>
        </p:nvSpPr>
        <p:spPr>
          <a:xfrm>
            <a:off x="3600328" y="1861388"/>
            <a:ext cx="8263627" cy="4353143"/>
          </a:xfrm>
        </p:spPr>
        <p:txBody>
          <a:bodyPr vert="horz" lIns="91440" tIns="45720" rIns="91440" bIns="45720" rtlCol="0" anchor="t">
            <a:normAutofit fontScale="92500" lnSpcReduction="20000"/>
          </a:bodyPr>
          <a:lstStyle/>
          <a:p>
            <a:r>
              <a:rPr lang="en-US" sz="2200" b="1" dirty="0"/>
              <a:t>Mother </a:t>
            </a:r>
            <a:r>
              <a:rPr lang="en-US" sz="2000" b="1" dirty="0"/>
              <a:t>-</a:t>
            </a:r>
            <a:r>
              <a:rPr lang="en-US" sz="2000" dirty="0"/>
              <a:t>                   In an abusive relationship, mourning the loss of her  	       		       baby  </a:t>
            </a:r>
          </a:p>
          <a:p>
            <a:pPr marL="0" indent="0">
              <a:buNone/>
            </a:pPr>
            <a:endParaRPr lang="en-US" sz="2000" dirty="0"/>
          </a:p>
          <a:p>
            <a:r>
              <a:rPr lang="en-US" sz="2200" b="1" dirty="0"/>
              <a:t>Boyfriend</a:t>
            </a:r>
            <a:r>
              <a:rPr lang="en-US" sz="2000" b="1" dirty="0"/>
              <a:t> - </a:t>
            </a:r>
            <a:r>
              <a:rPr lang="en-US" sz="2000" dirty="0"/>
              <a:t>             Violent and abusive towards the mother and the boys</a:t>
            </a:r>
            <a:endParaRPr lang="en-US" sz="2000" dirty="0">
              <a:cs typeface="Calibri"/>
            </a:endParaRPr>
          </a:p>
          <a:p>
            <a:pPr marL="0" indent="0">
              <a:buNone/>
            </a:pPr>
            <a:endParaRPr lang="en-US" sz="2000" dirty="0"/>
          </a:p>
          <a:p>
            <a:r>
              <a:rPr lang="en-US" sz="2200" b="1" dirty="0"/>
              <a:t>15-year-old son -  </a:t>
            </a:r>
            <a:r>
              <a:rPr lang="en-US" sz="2000" b="1" dirty="0"/>
              <a:t>A</a:t>
            </a:r>
            <a:r>
              <a:rPr lang="en-US" sz="2000" dirty="0"/>
              <a:t>ggressive and lacking at school, involved with  	       		     drugs.  neglected by parents</a:t>
            </a:r>
          </a:p>
          <a:p>
            <a:pPr marL="0" indent="0">
              <a:buNone/>
            </a:pPr>
            <a:endParaRPr lang="en-US" sz="2000" dirty="0"/>
          </a:p>
          <a:p>
            <a:r>
              <a:rPr lang="en-US" sz="2200" b="1" dirty="0"/>
              <a:t>8-year-old son -    </a:t>
            </a:r>
            <a:r>
              <a:rPr lang="en-US" sz="2000" b="1" dirty="0"/>
              <a:t>A</a:t>
            </a:r>
            <a:r>
              <a:rPr lang="en-US" sz="2000" dirty="0"/>
              <a:t>ggressive/withdrawn at school and underperforming,  	                      neglected by parents</a:t>
            </a:r>
            <a:endParaRPr lang="en-US" sz="2000" dirty="0">
              <a:cs typeface="Calibri"/>
            </a:endParaRPr>
          </a:p>
          <a:p>
            <a:r>
              <a:rPr lang="en-US" sz="2000" dirty="0">
                <a:cs typeface="Calibri"/>
              </a:rPr>
              <a:t>                                  </a:t>
            </a:r>
          </a:p>
          <a:p>
            <a:pPr marL="0" indent="0">
              <a:buNone/>
            </a:pPr>
            <a:endParaRPr lang="en-US" sz="2000" dirty="0"/>
          </a:p>
          <a:p>
            <a:r>
              <a:rPr lang="en-US" sz="2200" b="1" dirty="0"/>
              <a:t>Father</a:t>
            </a:r>
            <a:r>
              <a:rPr lang="en-US" sz="2000" b="1" dirty="0"/>
              <a:t> -</a:t>
            </a:r>
            <a:r>
              <a:rPr lang="en-US" sz="2000" dirty="0"/>
              <a:t>                   Lives on his own and is violent towards the boys when </a:t>
            </a:r>
            <a:r>
              <a:rPr lang="en-US" sz="2000"/>
              <a:t>they 		     are </a:t>
            </a:r>
            <a:r>
              <a:rPr lang="en-US" sz="2000" dirty="0"/>
              <a:t>with him</a:t>
            </a:r>
            <a:endParaRPr lang="en-US" sz="2000" dirty="0">
              <a:cs typeface="Calibri"/>
            </a:endParaRPr>
          </a:p>
          <a:p>
            <a:endParaRPr lang="en-US" sz="2000" dirty="0"/>
          </a:p>
          <a:p>
            <a:endParaRPr lang="en-US" sz="2000" dirty="0"/>
          </a:p>
        </p:txBody>
      </p:sp>
    </p:spTree>
    <p:extLst>
      <p:ext uri="{BB962C8B-B14F-4D97-AF65-F5344CB8AC3E}">
        <p14:creationId xmlns:p14="http://schemas.microsoft.com/office/powerpoint/2010/main" val="387913519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Freeform: Shape 17">
            <a:extLst>
              <a:ext uri="{FF2B5EF4-FFF2-40B4-BE49-F238E27FC236}">
                <a16:creationId xmlns:a16="http://schemas.microsoft.com/office/drawing/2014/main" id="{46C2E80F-49A6-4372-B103-219D417A55E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AF9E907-B237-47A4-9463-D77C8E3D5CD9}"/>
              </a:ext>
            </a:extLst>
          </p:cNvPr>
          <p:cNvSpPr>
            <a:spLocks noGrp="1"/>
          </p:cNvSpPr>
          <p:nvPr>
            <p:ph type="title"/>
          </p:nvPr>
        </p:nvSpPr>
        <p:spPr>
          <a:xfrm>
            <a:off x="863029" y="1012004"/>
            <a:ext cx="3416158" cy="4795408"/>
          </a:xfrm>
        </p:spPr>
        <p:txBody>
          <a:bodyPr>
            <a:normAutofit/>
          </a:bodyPr>
          <a:lstStyle/>
          <a:p>
            <a:r>
              <a:rPr lang="en-GB">
                <a:solidFill>
                  <a:srgbClr val="FFFFFF"/>
                </a:solidFill>
              </a:rPr>
              <a:t>vulnerability factors</a:t>
            </a:r>
          </a:p>
        </p:txBody>
      </p:sp>
      <p:sp>
        <p:nvSpPr>
          <p:cNvPr id="9" name="TextBox 8">
            <a:extLst>
              <a:ext uri="{FF2B5EF4-FFF2-40B4-BE49-F238E27FC236}">
                <a16:creationId xmlns:a16="http://schemas.microsoft.com/office/drawing/2014/main" id="{2230B5F2-C3CF-4860-B855-C94F4F370BAC}"/>
              </a:ext>
            </a:extLst>
          </p:cNvPr>
          <p:cNvSpPr txBox="1"/>
          <p:nvPr/>
        </p:nvSpPr>
        <p:spPr>
          <a:xfrm>
            <a:off x="685801" y="4352925"/>
            <a:ext cx="3343274" cy="369332"/>
          </a:xfrm>
          <a:prstGeom prst="rect">
            <a:avLst/>
          </a:prstGeom>
          <a:noFill/>
        </p:spPr>
        <p:txBody>
          <a:bodyPr wrap="square" rtlCol="0">
            <a:spAutoFit/>
          </a:bodyPr>
          <a:lstStyle/>
          <a:p>
            <a:endParaRPr lang="en-GB" dirty="0"/>
          </a:p>
        </p:txBody>
      </p:sp>
      <p:graphicFrame>
        <p:nvGraphicFramePr>
          <p:cNvPr id="21" name="Content Placeholder 10">
            <a:extLst>
              <a:ext uri="{FF2B5EF4-FFF2-40B4-BE49-F238E27FC236}">
                <a16:creationId xmlns:a16="http://schemas.microsoft.com/office/drawing/2014/main" id="{7E1571B3-68FB-4158-A6A7-A0BEF0226169}"/>
              </a:ext>
            </a:extLst>
          </p:cNvPr>
          <p:cNvGraphicFramePr>
            <a:graphicFrameLocks noGrp="1"/>
          </p:cNvGraphicFramePr>
          <p:nvPr>
            <p:ph idx="1"/>
            <p:extLst>
              <p:ext uri="{D42A27DB-BD31-4B8C-83A1-F6EECF244321}">
                <p14:modId xmlns:p14="http://schemas.microsoft.com/office/powerpoint/2010/main" val="2071366084"/>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800958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62BB856-8FDF-47A5-AE4C-837893B85FB7}"/>
              </a:ext>
            </a:extLst>
          </p:cNvPr>
          <p:cNvSpPr>
            <a:spLocks noGrp="1"/>
          </p:cNvSpPr>
          <p:nvPr>
            <p:ph type="title"/>
          </p:nvPr>
        </p:nvSpPr>
        <p:spPr>
          <a:xfrm>
            <a:off x="1179074" y="714186"/>
            <a:ext cx="9833548" cy="1325563"/>
          </a:xfrm>
        </p:spPr>
        <p:txBody>
          <a:bodyPr>
            <a:normAutofit/>
          </a:bodyPr>
          <a:lstStyle/>
          <a:p>
            <a:pPr algn="ctr"/>
            <a:r>
              <a:rPr lang="en-GB" sz="4000" dirty="0">
                <a:solidFill>
                  <a:srgbClr val="FFFFFF"/>
                </a:solidFill>
              </a:rPr>
              <a:t>What is a vulnerable family?</a:t>
            </a:r>
          </a:p>
        </p:txBody>
      </p:sp>
      <p:sp>
        <p:nvSpPr>
          <p:cNvPr id="11" name="TextBox 10">
            <a:extLst>
              <a:ext uri="{FF2B5EF4-FFF2-40B4-BE49-F238E27FC236}">
                <a16:creationId xmlns:a16="http://schemas.microsoft.com/office/drawing/2014/main" id="{75F1605B-A63B-4556-9963-2934A16C9D24}"/>
              </a:ext>
            </a:extLst>
          </p:cNvPr>
          <p:cNvSpPr txBox="1"/>
          <p:nvPr/>
        </p:nvSpPr>
        <p:spPr>
          <a:xfrm>
            <a:off x="899160" y="2861588"/>
            <a:ext cx="10241280" cy="369332"/>
          </a:xfrm>
          <a:prstGeom prst="rect">
            <a:avLst/>
          </a:prstGeom>
          <a:noFill/>
        </p:spPr>
        <p:txBody>
          <a:bodyPr wrap="square" rtlCol="0">
            <a:spAutoFit/>
          </a:bodyPr>
          <a:lstStyle/>
          <a:p>
            <a:pPr marL="285750" indent="-285750">
              <a:buFont typeface="Arial" panose="020B0604020202020204" pitchFamily="34" charset="0"/>
              <a:buChar char="•"/>
            </a:pPr>
            <a:r>
              <a:rPr lang="en-GB" dirty="0"/>
              <a:t>Unemployment </a:t>
            </a:r>
          </a:p>
        </p:txBody>
      </p:sp>
      <p:sp>
        <p:nvSpPr>
          <p:cNvPr id="12" name="TextBox 11">
            <a:extLst>
              <a:ext uri="{FF2B5EF4-FFF2-40B4-BE49-F238E27FC236}">
                <a16:creationId xmlns:a16="http://schemas.microsoft.com/office/drawing/2014/main" id="{1EE4FCC4-B101-4412-88E8-CC97ADEA7D63}"/>
              </a:ext>
            </a:extLst>
          </p:cNvPr>
          <p:cNvSpPr txBox="1"/>
          <p:nvPr/>
        </p:nvSpPr>
        <p:spPr>
          <a:xfrm>
            <a:off x="899160" y="3446284"/>
            <a:ext cx="10014402" cy="369332"/>
          </a:xfrm>
          <a:prstGeom prst="rect">
            <a:avLst/>
          </a:prstGeom>
          <a:noFill/>
        </p:spPr>
        <p:txBody>
          <a:bodyPr wrap="square" rtlCol="0">
            <a:spAutoFit/>
          </a:bodyPr>
          <a:lstStyle/>
          <a:p>
            <a:pPr marL="285750" indent="-285750">
              <a:buFont typeface="Arial" panose="020B0604020202020204" pitchFamily="34" charset="0"/>
              <a:buChar char="•"/>
            </a:pPr>
            <a:r>
              <a:rPr lang="en-GB" dirty="0"/>
              <a:t>Housing Concerns </a:t>
            </a:r>
          </a:p>
        </p:txBody>
      </p:sp>
      <p:sp>
        <p:nvSpPr>
          <p:cNvPr id="13" name="TextBox 12">
            <a:extLst>
              <a:ext uri="{FF2B5EF4-FFF2-40B4-BE49-F238E27FC236}">
                <a16:creationId xmlns:a16="http://schemas.microsoft.com/office/drawing/2014/main" id="{DA9A3B39-06DF-4FDE-916A-1D2953DDC79F}"/>
              </a:ext>
            </a:extLst>
          </p:cNvPr>
          <p:cNvSpPr txBox="1"/>
          <p:nvPr/>
        </p:nvSpPr>
        <p:spPr>
          <a:xfrm>
            <a:off x="899160" y="4030980"/>
            <a:ext cx="9921240" cy="369332"/>
          </a:xfrm>
          <a:prstGeom prst="rect">
            <a:avLst/>
          </a:prstGeom>
          <a:noFill/>
        </p:spPr>
        <p:txBody>
          <a:bodyPr wrap="square" rtlCol="0">
            <a:spAutoFit/>
          </a:bodyPr>
          <a:lstStyle/>
          <a:p>
            <a:pPr marL="285750" indent="-285750">
              <a:buFont typeface="Arial" panose="020B0604020202020204" pitchFamily="34" charset="0"/>
              <a:buChar char="•"/>
            </a:pPr>
            <a:r>
              <a:rPr lang="en-GB" dirty="0"/>
              <a:t>Domestic Violence</a:t>
            </a:r>
          </a:p>
        </p:txBody>
      </p:sp>
      <p:sp>
        <p:nvSpPr>
          <p:cNvPr id="14" name="TextBox 13">
            <a:extLst>
              <a:ext uri="{FF2B5EF4-FFF2-40B4-BE49-F238E27FC236}">
                <a16:creationId xmlns:a16="http://schemas.microsoft.com/office/drawing/2014/main" id="{9DD4807B-4129-42E9-93C2-A6D0AADC559E}"/>
              </a:ext>
            </a:extLst>
          </p:cNvPr>
          <p:cNvSpPr txBox="1"/>
          <p:nvPr/>
        </p:nvSpPr>
        <p:spPr>
          <a:xfrm>
            <a:off x="899160" y="4615676"/>
            <a:ext cx="9456420" cy="369332"/>
          </a:xfrm>
          <a:prstGeom prst="rect">
            <a:avLst/>
          </a:prstGeom>
          <a:noFill/>
        </p:spPr>
        <p:txBody>
          <a:bodyPr wrap="square" rtlCol="0">
            <a:spAutoFit/>
          </a:bodyPr>
          <a:lstStyle/>
          <a:p>
            <a:pPr marL="285750" indent="-285750">
              <a:buFont typeface="Arial" panose="020B0604020202020204" pitchFamily="34" charset="0"/>
              <a:buChar char="•"/>
            </a:pPr>
            <a:r>
              <a:rPr lang="en-GB" dirty="0"/>
              <a:t>Anti-social Behaviour</a:t>
            </a:r>
          </a:p>
        </p:txBody>
      </p:sp>
      <p:sp>
        <p:nvSpPr>
          <p:cNvPr id="15" name="TextBox 14">
            <a:extLst>
              <a:ext uri="{FF2B5EF4-FFF2-40B4-BE49-F238E27FC236}">
                <a16:creationId xmlns:a16="http://schemas.microsoft.com/office/drawing/2014/main" id="{F70A8958-FD19-4E8F-B256-1DA39AF42B23}"/>
              </a:ext>
            </a:extLst>
          </p:cNvPr>
          <p:cNvSpPr txBox="1"/>
          <p:nvPr/>
        </p:nvSpPr>
        <p:spPr>
          <a:xfrm>
            <a:off x="899160" y="5200372"/>
            <a:ext cx="9212580" cy="369332"/>
          </a:xfrm>
          <a:prstGeom prst="rect">
            <a:avLst/>
          </a:prstGeom>
          <a:noFill/>
        </p:spPr>
        <p:txBody>
          <a:bodyPr wrap="square" rtlCol="0">
            <a:spAutoFit/>
          </a:bodyPr>
          <a:lstStyle/>
          <a:p>
            <a:pPr marL="285750" indent="-285750">
              <a:buFont typeface="Arial" panose="020B0604020202020204" pitchFamily="34" charset="0"/>
              <a:buChar char="•"/>
            </a:pPr>
            <a:r>
              <a:rPr lang="en-GB" dirty="0"/>
              <a:t>Regular truanting</a:t>
            </a:r>
          </a:p>
        </p:txBody>
      </p:sp>
      <p:sp>
        <p:nvSpPr>
          <p:cNvPr id="16" name="TextBox 15">
            <a:extLst>
              <a:ext uri="{FF2B5EF4-FFF2-40B4-BE49-F238E27FC236}">
                <a16:creationId xmlns:a16="http://schemas.microsoft.com/office/drawing/2014/main" id="{4D147079-3F88-4B02-816F-BC4B89B6933C}"/>
              </a:ext>
            </a:extLst>
          </p:cNvPr>
          <p:cNvSpPr txBox="1"/>
          <p:nvPr/>
        </p:nvSpPr>
        <p:spPr>
          <a:xfrm>
            <a:off x="899160" y="5785068"/>
            <a:ext cx="5768340" cy="369332"/>
          </a:xfrm>
          <a:prstGeom prst="rect">
            <a:avLst/>
          </a:prstGeom>
          <a:noFill/>
        </p:spPr>
        <p:txBody>
          <a:bodyPr wrap="square" rtlCol="0">
            <a:spAutoFit/>
          </a:bodyPr>
          <a:lstStyle/>
          <a:p>
            <a:pPr marL="285750" indent="-285750">
              <a:buFont typeface="Arial" panose="020B0604020202020204" pitchFamily="34" charset="0"/>
              <a:buChar char="•"/>
            </a:pPr>
            <a:r>
              <a:rPr lang="en-GB" dirty="0"/>
              <a:t>Drugs/Alcohol abuse</a:t>
            </a:r>
          </a:p>
        </p:txBody>
      </p:sp>
    </p:spTree>
    <p:extLst>
      <p:ext uri="{BB962C8B-B14F-4D97-AF65-F5344CB8AC3E}">
        <p14:creationId xmlns:p14="http://schemas.microsoft.com/office/powerpoint/2010/main" val="215665380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12" grpId="0"/>
      <p:bldP spid="13" grpId="0"/>
      <p:bldP spid="14" grpId="0"/>
      <p:bldP spid="15" grpId="0"/>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475A45CE-7164-4413-9B69-6C911D3E6E6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7316481C-0A49-4796-812B-0D64F063B72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6">
            <a:extLst>
              <a:ext uri="{FF2B5EF4-FFF2-40B4-BE49-F238E27FC236}">
                <a16:creationId xmlns:a16="http://schemas.microsoft.com/office/drawing/2014/main" id="{5A6C4DD3-DD89-4300-AC33-6D2125D75C05}"/>
              </a:ext>
            </a:extLst>
          </p:cNvPr>
          <p:cNvPicPr>
            <a:picLocks noChangeAspect="1"/>
          </p:cNvPicPr>
          <p:nvPr/>
        </p:nvPicPr>
        <p:blipFill rotWithShape="1">
          <a:blip r:embed="rId2">
            <a:alphaModFix amt="55000"/>
          </a:blip>
          <a:srcRect l="4082" r="870"/>
          <a:stretch/>
        </p:blipFill>
        <p:spPr>
          <a:xfrm>
            <a:off x="603671" y="15239"/>
            <a:ext cx="11588329" cy="6857999"/>
          </a:xfrm>
          <a:prstGeom prst="rect">
            <a:avLst/>
          </a:prstGeom>
        </p:spPr>
      </p:pic>
      <p:sp>
        <p:nvSpPr>
          <p:cNvPr id="2" name="Title 1"/>
          <p:cNvSpPr>
            <a:spLocks noGrp="1"/>
          </p:cNvSpPr>
          <p:nvPr>
            <p:ph type="title"/>
          </p:nvPr>
        </p:nvSpPr>
        <p:spPr>
          <a:xfrm>
            <a:off x="1166649" y="721805"/>
            <a:ext cx="10258732" cy="2147520"/>
          </a:xfrm>
        </p:spPr>
        <p:txBody>
          <a:bodyPr anchor="b">
            <a:normAutofit/>
          </a:bodyPr>
          <a:lstStyle/>
          <a:p>
            <a:r>
              <a:rPr lang="en-GB" sz="4200">
                <a:solidFill>
                  <a:schemeClr val="bg1"/>
                </a:solidFill>
                <a:latin typeface="Arial Black" panose="020B0A04020102020204" pitchFamily="34" charset="0"/>
              </a:rPr>
              <a:t>Risk factors contributing to the vulnerability of the family and the impacts on the children</a:t>
            </a:r>
          </a:p>
        </p:txBody>
      </p:sp>
      <p:sp>
        <p:nvSpPr>
          <p:cNvPr id="30" name="Rectangle 29">
            <a:extLst>
              <a:ext uri="{FF2B5EF4-FFF2-40B4-BE49-F238E27FC236}">
                <a16:creationId xmlns:a16="http://schemas.microsoft.com/office/drawing/2014/main" id="{A5271697-90F1-4A23-8EF2-0179F2EAFAC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6972"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31">
            <a:extLst>
              <a:ext uri="{FF2B5EF4-FFF2-40B4-BE49-F238E27FC236}">
                <a16:creationId xmlns:a16="http://schemas.microsoft.com/office/drawing/2014/main" id="{657A9F6A-BC1D-4C9E-9BE3-C7497A2AA933}"/>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8720" y="73152"/>
            <a:ext cx="1178966" cy="232963"/>
            <a:chOff x="1188720" y="73152"/>
            <a:chExt cx="1178966" cy="232963"/>
          </a:xfrm>
        </p:grpSpPr>
        <p:sp>
          <p:nvSpPr>
            <p:cNvPr id="33" name="Rectangle 64">
              <a:extLst>
                <a:ext uri="{FF2B5EF4-FFF2-40B4-BE49-F238E27FC236}">
                  <a16:creationId xmlns:a16="http://schemas.microsoft.com/office/drawing/2014/main" id="{027809ED-5DE3-494F-A280-6A371B66C22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688541"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66">
              <a:extLst>
                <a:ext uri="{FF2B5EF4-FFF2-40B4-BE49-F238E27FC236}">
                  <a16:creationId xmlns:a16="http://schemas.microsoft.com/office/drawing/2014/main" id="{73E2BBD9-9647-42B1-A683-0A30BA65FF53}"/>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688541"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64">
              <a:extLst>
                <a:ext uri="{FF2B5EF4-FFF2-40B4-BE49-F238E27FC236}">
                  <a16:creationId xmlns:a16="http://schemas.microsoft.com/office/drawing/2014/main" id="{D839F8D1-3578-47BB-A774-C373285137C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563586"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66">
              <a:extLst>
                <a:ext uri="{FF2B5EF4-FFF2-40B4-BE49-F238E27FC236}">
                  <a16:creationId xmlns:a16="http://schemas.microsoft.com/office/drawing/2014/main" id="{5945941B-ECB6-43CA-9019-B10583743E34}"/>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563586"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64">
              <a:extLst>
                <a:ext uri="{FF2B5EF4-FFF2-40B4-BE49-F238E27FC236}">
                  <a16:creationId xmlns:a16="http://schemas.microsoft.com/office/drawing/2014/main" id="{79885345-2271-4344-A4D1-2935078A7425}"/>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438631"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66">
              <a:extLst>
                <a:ext uri="{FF2B5EF4-FFF2-40B4-BE49-F238E27FC236}">
                  <a16:creationId xmlns:a16="http://schemas.microsoft.com/office/drawing/2014/main" id="{BCFFA94E-F9BE-401C-ABA2-A9CF45280C5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438631"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64">
              <a:extLst>
                <a:ext uri="{FF2B5EF4-FFF2-40B4-BE49-F238E27FC236}">
                  <a16:creationId xmlns:a16="http://schemas.microsoft.com/office/drawing/2014/main" id="{B3D7947B-48B6-43A7-99D8-A6B3D98C190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313675"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66">
              <a:extLst>
                <a:ext uri="{FF2B5EF4-FFF2-40B4-BE49-F238E27FC236}">
                  <a16:creationId xmlns:a16="http://schemas.microsoft.com/office/drawing/2014/main" id="{3DBCD25F-F864-414C-9AB9-26AE553B177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313675"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64">
              <a:extLst>
                <a:ext uri="{FF2B5EF4-FFF2-40B4-BE49-F238E27FC236}">
                  <a16:creationId xmlns:a16="http://schemas.microsoft.com/office/drawing/2014/main" id="{2075FAC6-F7C8-4E0B-9609-EC01A72F0FB6}"/>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188720"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66">
              <a:extLst>
                <a:ext uri="{FF2B5EF4-FFF2-40B4-BE49-F238E27FC236}">
                  <a16:creationId xmlns:a16="http://schemas.microsoft.com/office/drawing/2014/main" id="{8224C3F2-4222-4C4F-BFD6-CB5D02D8FC7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188720"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64">
              <a:extLst>
                <a:ext uri="{FF2B5EF4-FFF2-40B4-BE49-F238E27FC236}">
                  <a16:creationId xmlns:a16="http://schemas.microsoft.com/office/drawing/2014/main" id="{BE3B26FE-4188-4FC9-A39B-0769C1B36EE5}"/>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313318"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66">
              <a:extLst>
                <a:ext uri="{FF2B5EF4-FFF2-40B4-BE49-F238E27FC236}">
                  <a16:creationId xmlns:a16="http://schemas.microsoft.com/office/drawing/2014/main" id="{818F9337-8812-4117-B868-6E7B0D51C5C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313318"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64">
              <a:extLst>
                <a:ext uri="{FF2B5EF4-FFF2-40B4-BE49-F238E27FC236}">
                  <a16:creationId xmlns:a16="http://schemas.microsoft.com/office/drawing/2014/main" id="{E0422CE2-E40B-437F-93E9-D97AB1329916}"/>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188363"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66">
              <a:extLst>
                <a:ext uri="{FF2B5EF4-FFF2-40B4-BE49-F238E27FC236}">
                  <a16:creationId xmlns:a16="http://schemas.microsoft.com/office/drawing/2014/main" id="{7ADFF71D-87CE-4CCC-A7A3-B0E7AE8EF723}"/>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188363"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64">
              <a:extLst>
                <a:ext uri="{FF2B5EF4-FFF2-40B4-BE49-F238E27FC236}">
                  <a16:creationId xmlns:a16="http://schemas.microsoft.com/office/drawing/2014/main" id="{0B824915-A223-4BA7-BC93-59327EC69F5E}"/>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063408"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66">
              <a:extLst>
                <a:ext uri="{FF2B5EF4-FFF2-40B4-BE49-F238E27FC236}">
                  <a16:creationId xmlns:a16="http://schemas.microsoft.com/office/drawing/2014/main" id="{8DB2D54C-0C09-4E26-A66C-486AEBC8730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2063408"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64">
              <a:extLst>
                <a:ext uri="{FF2B5EF4-FFF2-40B4-BE49-F238E27FC236}">
                  <a16:creationId xmlns:a16="http://schemas.microsoft.com/office/drawing/2014/main" id="{AE2144FF-6FF9-4E15-8439-13792A1FDB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938452"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66">
              <a:extLst>
                <a:ext uri="{FF2B5EF4-FFF2-40B4-BE49-F238E27FC236}">
                  <a16:creationId xmlns:a16="http://schemas.microsoft.com/office/drawing/2014/main" id="{7F483164-F2C5-49DF-BE31-D6ADF8DD37A5}"/>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938452"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64">
              <a:extLst>
                <a:ext uri="{FF2B5EF4-FFF2-40B4-BE49-F238E27FC236}">
                  <a16:creationId xmlns:a16="http://schemas.microsoft.com/office/drawing/2014/main" id="{1AA63474-EEA6-42DA-99F3-6CA74F37A513}"/>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813497" y="73152"/>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66">
              <a:extLst>
                <a:ext uri="{FF2B5EF4-FFF2-40B4-BE49-F238E27FC236}">
                  <a16:creationId xmlns:a16="http://schemas.microsoft.com/office/drawing/2014/main" id="{9A82580B-353A-487C-B4E0-384FD3E04B9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813497" y="246888"/>
              <a:ext cx="54368" cy="59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4" name="Rectangle 53">
            <a:extLst>
              <a:ext uri="{FF2B5EF4-FFF2-40B4-BE49-F238E27FC236}">
                <a16:creationId xmlns:a16="http://schemas.microsoft.com/office/drawing/2014/main" id="{D9F5512A-48E1-4C07-B75E-3CCC517B68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233984"/>
            <a:ext cx="606972" cy="36240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91F6460-2646-4F6D-8FC9-7F44E76DB712}"/>
              </a:ext>
            </a:extLst>
          </p:cNvPr>
          <p:cNvGraphicFramePr>
            <a:graphicFrameLocks noGrp="1"/>
          </p:cNvGraphicFramePr>
          <p:nvPr>
            <p:ph idx="1"/>
            <p:extLst>
              <p:ext uri="{D42A27DB-BD31-4B8C-83A1-F6EECF244321}">
                <p14:modId xmlns:p14="http://schemas.microsoft.com/office/powerpoint/2010/main" val="1589967812"/>
              </p:ext>
            </p:extLst>
          </p:nvPr>
        </p:nvGraphicFramePr>
        <p:xfrm>
          <a:off x="1166649" y="3379979"/>
          <a:ext cx="10258733" cy="31863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2675401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41">
            <a:extLst>
              <a:ext uri="{FF2B5EF4-FFF2-40B4-BE49-F238E27FC236}">
                <a16:creationId xmlns:a16="http://schemas.microsoft.com/office/drawing/2014/main" id="{77C59BEC-C4CC-4741-B975-08C543178D3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3" name="Arc 43">
            <a:extLst>
              <a:ext uri="{FF2B5EF4-FFF2-40B4-BE49-F238E27FC236}">
                <a16:creationId xmlns:a16="http://schemas.microsoft.com/office/drawing/2014/main" id="{72DEF309-605D-4117-9340-6D589B6C3A3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itle 1">
            <a:extLst>
              <a:ext uri="{FF2B5EF4-FFF2-40B4-BE49-F238E27FC236}">
                <a16:creationId xmlns:a16="http://schemas.microsoft.com/office/drawing/2014/main" id="{0C18B31B-7715-40F7-9DA5-A4961FAD80A3}"/>
              </a:ext>
            </a:extLst>
          </p:cNvPr>
          <p:cNvSpPr>
            <a:spLocks noGrp="1"/>
          </p:cNvSpPr>
          <p:nvPr>
            <p:ph type="title"/>
          </p:nvPr>
        </p:nvSpPr>
        <p:spPr>
          <a:xfrm>
            <a:off x="838200" y="365125"/>
            <a:ext cx="10515599" cy="1325563"/>
          </a:xfrm>
        </p:spPr>
        <p:txBody>
          <a:bodyPr>
            <a:normAutofit/>
          </a:bodyPr>
          <a:lstStyle/>
          <a:p>
            <a:r>
              <a:rPr lang="en-GB"/>
              <a:t>                                         </a:t>
            </a:r>
            <a:r>
              <a:rPr lang="en-GB" b="1"/>
              <a:t>The Impacts of Family Atmospheres on Children</a:t>
            </a:r>
          </a:p>
        </p:txBody>
      </p:sp>
      <p:sp>
        <p:nvSpPr>
          <p:cNvPr id="46" name="Oval 45">
            <a:extLst>
              <a:ext uri="{FF2B5EF4-FFF2-40B4-BE49-F238E27FC236}">
                <a16:creationId xmlns:a16="http://schemas.microsoft.com/office/drawing/2014/main" id="{A7B99495-F43F-4D80-A44F-2CB4764EB90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20656C5-C0ED-4A8A-B1BC-80373E2C7105}"/>
              </a:ext>
            </a:extLst>
          </p:cNvPr>
          <p:cNvSpPr txBox="1"/>
          <p:nvPr/>
        </p:nvSpPr>
        <p:spPr>
          <a:xfrm flipH="1">
            <a:off x="838200" y="2522220"/>
            <a:ext cx="7871460" cy="369332"/>
          </a:xfrm>
          <a:prstGeom prst="rect">
            <a:avLst/>
          </a:prstGeom>
          <a:noFill/>
        </p:spPr>
        <p:txBody>
          <a:bodyPr wrap="square" rtlCol="0">
            <a:spAutoFit/>
          </a:bodyPr>
          <a:lstStyle/>
          <a:p>
            <a:r>
              <a:rPr lang="en-GB" dirty="0"/>
              <a:t>INCONSISTENT</a:t>
            </a:r>
          </a:p>
        </p:txBody>
      </p:sp>
      <p:sp>
        <p:nvSpPr>
          <p:cNvPr id="4" name="TextBox 3">
            <a:extLst>
              <a:ext uri="{FF2B5EF4-FFF2-40B4-BE49-F238E27FC236}">
                <a16:creationId xmlns:a16="http://schemas.microsoft.com/office/drawing/2014/main" id="{D9EE813C-07E6-4CE1-A455-182C3179AAA0}"/>
              </a:ext>
            </a:extLst>
          </p:cNvPr>
          <p:cNvSpPr txBox="1"/>
          <p:nvPr/>
        </p:nvSpPr>
        <p:spPr>
          <a:xfrm>
            <a:off x="1268319" y="3215640"/>
            <a:ext cx="3375660" cy="369332"/>
          </a:xfrm>
          <a:prstGeom prst="rect">
            <a:avLst/>
          </a:prstGeom>
          <a:noFill/>
        </p:spPr>
        <p:txBody>
          <a:bodyPr wrap="square" rtlCol="0">
            <a:spAutoFit/>
          </a:bodyPr>
          <a:lstStyle/>
          <a:p>
            <a:r>
              <a:rPr lang="en-GB" dirty="0"/>
              <a:t>INHARMONIOUS</a:t>
            </a:r>
          </a:p>
        </p:txBody>
      </p:sp>
      <p:sp>
        <p:nvSpPr>
          <p:cNvPr id="5" name="TextBox 4">
            <a:extLst>
              <a:ext uri="{FF2B5EF4-FFF2-40B4-BE49-F238E27FC236}">
                <a16:creationId xmlns:a16="http://schemas.microsoft.com/office/drawing/2014/main" id="{F3345747-8848-4629-9BAB-78483096E9D3}"/>
              </a:ext>
            </a:extLst>
          </p:cNvPr>
          <p:cNvSpPr txBox="1"/>
          <p:nvPr/>
        </p:nvSpPr>
        <p:spPr>
          <a:xfrm flipH="1">
            <a:off x="1586811" y="4038600"/>
            <a:ext cx="4120569" cy="369332"/>
          </a:xfrm>
          <a:prstGeom prst="rect">
            <a:avLst/>
          </a:prstGeom>
          <a:noFill/>
        </p:spPr>
        <p:txBody>
          <a:bodyPr wrap="square" rtlCol="0">
            <a:spAutoFit/>
          </a:bodyPr>
          <a:lstStyle/>
          <a:p>
            <a:r>
              <a:rPr lang="en-GB" dirty="0"/>
              <a:t>HOPELESS</a:t>
            </a:r>
          </a:p>
        </p:txBody>
      </p:sp>
      <p:sp>
        <p:nvSpPr>
          <p:cNvPr id="6" name="TextBox 5">
            <a:extLst>
              <a:ext uri="{FF2B5EF4-FFF2-40B4-BE49-F238E27FC236}">
                <a16:creationId xmlns:a16="http://schemas.microsoft.com/office/drawing/2014/main" id="{2494E5B9-C4B2-4616-B0E8-13DC1DDCF10C}"/>
              </a:ext>
            </a:extLst>
          </p:cNvPr>
          <p:cNvSpPr txBox="1"/>
          <p:nvPr/>
        </p:nvSpPr>
        <p:spPr>
          <a:xfrm flipH="1">
            <a:off x="2092985" y="4732020"/>
            <a:ext cx="2042161" cy="369332"/>
          </a:xfrm>
          <a:prstGeom prst="rect">
            <a:avLst/>
          </a:prstGeom>
          <a:noFill/>
        </p:spPr>
        <p:txBody>
          <a:bodyPr wrap="square" rtlCol="0">
            <a:spAutoFit/>
          </a:bodyPr>
          <a:lstStyle/>
          <a:p>
            <a:r>
              <a:rPr lang="en-GB" dirty="0"/>
              <a:t>MARTYRDOM</a:t>
            </a:r>
          </a:p>
        </p:txBody>
      </p:sp>
      <p:sp>
        <p:nvSpPr>
          <p:cNvPr id="7" name="TextBox 6">
            <a:extLst>
              <a:ext uri="{FF2B5EF4-FFF2-40B4-BE49-F238E27FC236}">
                <a16:creationId xmlns:a16="http://schemas.microsoft.com/office/drawing/2014/main" id="{4F164901-D5CF-44CA-B9CE-D262E11C2A16}"/>
              </a:ext>
            </a:extLst>
          </p:cNvPr>
          <p:cNvSpPr txBox="1"/>
          <p:nvPr/>
        </p:nvSpPr>
        <p:spPr>
          <a:xfrm flipH="1">
            <a:off x="6560819" y="2522220"/>
            <a:ext cx="1554481" cy="369332"/>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233759354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6753252F-4873-4F63-801D-CC719279A7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047C8CCB-F95D-4249-92DD-651249D3535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3C52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F37E93-5F26-421F-85B9-7EF5EC64F7B0}"/>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Assessing the Needs of Families</a:t>
            </a:r>
          </a:p>
        </p:txBody>
      </p:sp>
      <p:pic>
        <p:nvPicPr>
          <p:cNvPr id="4" name="Content Placeholder 3">
            <a:extLst>
              <a:ext uri="{FF2B5EF4-FFF2-40B4-BE49-F238E27FC236}">
                <a16:creationId xmlns:a16="http://schemas.microsoft.com/office/drawing/2014/main" id="{6E5D138B-A2AE-4F82-BAF2-F5DE86D4616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 xmlns:a1611="http://schemas.microsoft.com/office/drawing/2016/11/main" r:id="rId3"/>
              </a:ext>
            </a:extLst>
          </a:blip>
          <a:stretch/>
        </p:blipFill>
        <p:spPr>
          <a:xfrm>
            <a:off x="4345375" y="961812"/>
            <a:ext cx="6574649" cy="4930987"/>
          </a:xfrm>
          <a:prstGeom prst="rect">
            <a:avLst/>
          </a:prstGeom>
        </p:spPr>
      </p:pic>
    </p:spTree>
    <p:extLst>
      <p:ext uri="{BB962C8B-B14F-4D97-AF65-F5344CB8AC3E}">
        <p14:creationId xmlns:p14="http://schemas.microsoft.com/office/powerpoint/2010/main" val="6837117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3">
            <a:extLst>
              <a:ext uri="{FF2B5EF4-FFF2-40B4-BE49-F238E27FC236}">
                <a16:creationId xmlns:a16="http://schemas.microsoft.com/office/drawing/2014/main" id="{6753252F-4873-4F63-801D-CC719279A7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5">
            <a:extLst>
              <a:ext uri="{FF2B5EF4-FFF2-40B4-BE49-F238E27FC236}">
                <a16:creationId xmlns:a16="http://schemas.microsoft.com/office/drawing/2014/main" id="{047C8CCB-F95D-4249-92DD-651249D3535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3EB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CAF Framework</a:t>
            </a:r>
          </a:p>
        </p:txBody>
      </p:sp>
      <p:pic>
        <p:nvPicPr>
          <p:cNvPr id="5" name="Picture 3">
            <a:extLst>
              <a:ext uri="{FF2B5EF4-FFF2-40B4-BE49-F238E27FC236}">
                <a16:creationId xmlns:a16="http://schemas.microsoft.com/office/drawing/2014/main" id="{0EDD700A-6779-5B43-86B1-B301E6F09B8E}"/>
              </a:ext>
            </a:extLst>
          </p:cNvPr>
          <p:cNvPicPr>
            <a:picLocks noChangeAspect="1" noChangeArrowheads="1"/>
          </p:cNvPicPr>
          <p:nvPr/>
        </p:nvPicPr>
        <p:blipFill>
          <a:blip r:embed="rId2">
            <a:extLst>
              <a:ext uri="{28A0092B-C50C-407E-A947-70E740481C1C}">
                <a14:useLocalDpi xmlns:a14="http://schemas.microsoft.com/office/drawing/2010/main" val="0"/>
              </a:ext>
              <a:ext uri="{837473B0-CC2E-450A-ABE3-18F120FF3D39}">
                <a1611:picAttrSrcUrl xmlns="" xmlns:a1611="http://schemas.microsoft.com/office/drawing/2016/11/main" r:id="rId3"/>
              </a:ext>
            </a:extLst>
          </a:blip>
          <a:stretch/>
        </p:blipFill>
        <p:spPr bwMode="auto">
          <a:xfrm>
            <a:off x="4598246" y="961812"/>
            <a:ext cx="6068907" cy="493098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3508810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2" name="Content Placeholder 2">
            <a:extLst>
              <a:ext uri="{FF2B5EF4-FFF2-40B4-BE49-F238E27FC236}">
                <a16:creationId xmlns:a16="http://schemas.microsoft.com/office/drawing/2014/main" id="{9E18FD6E-014C-4F02-986F-357A01D1FF62}"/>
              </a:ext>
            </a:extLst>
          </p:cNvPr>
          <p:cNvGraphicFramePr>
            <a:graphicFrameLocks noGrp="1"/>
          </p:cNvGraphicFramePr>
          <p:nvPr>
            <p:ph idx="1"/>
            <p:extLst>
              <p:ext uri="{D42A27DB-BD31-4B8C-83A1-F6EECF244321}">
                <p14:modId xmlns:p14="http://schemas.microsoft.com/office/powerpoint/2010/main" val="247797182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938363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18">
            <a:extLst>
              <a:ext uri="{FF2B5EF4-FFF2-40B4-BE49-F238E27FC236}">
                <a16:creationId xmlns:a16="http://schemas.microsoft.com/office/drawing/2014/main" id="{4038CB10-1F5C-4D54-9DF7-12586DE5B00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7" y="321731"/>
            <a:ext cx="4142096" cy="6213425"/>
          </a:xfrm>
          <a:prstGeom prst="rect">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524256" y="583616"/>
            <a:ext cx="3722141" cy="5520579"/>
          </a:xfrm>
        </p:spPr>
        <p:txBody>
          <a:bodyPr>
            <a:normAutofit/>
          </a:bodyPr>
          <a:lstStyle/>
          <a:p>
            <a:r>
              <a:rPr lang="en-GB">
                <a:solidFill>
                  <a:srgbClr val="FFFFFF"/>
                </a:solidFill>
              </a:rPr>
              <a:t>Multi-Agencies Involved </a:t>
            </a:r>
          </a:p>
        </p:txBody>
      </p:sp>
      <p:sp>
        <p:nvSpPr>
          <p:cNvPr id="21" name="Rectangle 20">
            <a:extLst>
              <a:ext uri="{FF2B5EF4-FFF2-40B4-BE49-F238E27FC236}">
                <a16:creationId xmlns:a16="http://schemas.microsoft.com/office/drawing/2014/main" id="{73ED6512-6858-4552-B699-9A97FE9A4E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9503" y="321732"/>
            <a:ext cx="7240765"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4" name="Content Placeholder 2">
            <a:extLst>
              <a:ext uri="{FF2B5EF4-FFF2-40B4-BE49-F238E27FC236}">
                <a16:creationId xmlns:a16="http://schemas.microsoft.com/office/drawing/2014/main" id="{E4C5A075-5F6D-4E6A-AFC4-5A09033F64B0}"/>
              </a:ext>
            </a:extLst>
          </p:cNvPr>
          <p:cNvGraphicFramePr>
            <a:graphicFrameLocks noGrp="1"/>
          </p:cNvGraphicFramePr>
          <p:nvPr>
            <p:ph idx="1"/>
            <p:extLst>
              <p:ext uri="{D42A27DB-BD31-4B8C-83A1-F6EECF244321}">
                <p14:modId xmlns:p14="http://schemas.microsoft.com/office/powerpoint/2010/main" val="1504996197"/>
              </p:ext>
            </p:extLst>
          </p:nvPr>
        </p:nvGraphicFramePr>
        <p:xfrm>
          <a:off x="4933950" y="584200"/>
          <a:ext cx="6594475" cy="55197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79926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6" name="Picture 54">
            <a:extLst>
              <a:ext uri="{FF2B5EF4-FFF2-40B4-BE49-F238E27FC236}">
                <a16:creationId xmlns:a16="http://schemas.microsoft.com/office/drawing/2014/main" id="{35C5BB8D-1159-461F-B987-AA48C161CFA9}"/>
              </a:ext>
            </a:extLst>
          </p:cNvPr>
          <p:cNvPicPr>
            <a:picLocks noChangeAspect="1"/>
          </p:cNvPicPr>
          <p:nvPr/>
        </p:nvPicPr>
        <p:blipFill rotWithShape="1">
          <a:blip r:embed="rId2"/>
          <a:srcRect l="28683" r="25879" b="-1"/>
          <a:stretch/>
        </p:blipFill>
        <p:spPr>
          <a:xfrm>
            <a:off x="20" y="10"/>
            <a:ext cx="4668233" cy="6857990"/>
          </a:xfrm>
          <a:prstGeom prst="rect">
            <a:avLst/>
          </a:prstGeom>
        </p:spPr>
      </p:pic>
      <p:sp>
        <p:nvSpPr>
          <p:cNvPr id="57" name="Freeform 28">
            <a:extLst>
              <a:ext uri="{FF2B5EF4-FFF2-40B4-BE49-F238E27FC236}">
                <a16:creationId xmlns:a16="http://schemas.microsoft.com/office/drawing/2014/main" id="{2B70B725-07B0-4EB9-A2D7-AE7B6CFFED3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973338" y="0"/>
            <a:ext cx="11218661" cy="6858000"/>
          </a:xfrm>
          <a:custGeom>
            <a:avLst/>
            <a:gdLst>
              <a:gd name="connsiteX0" fmla="*/ 0 w 11218661"/>
              <a:gd name="connsiteY0" fmla="*/ 0 h 6858000"/>
              <a:gd name="connsiteX1" fmla="*/ 8042507 w 11218661"/>
              <a:gd name="connsiteY1" fmla="*/ 0 h 6858000"/>
              <a:gd name="connsiteX2" fmla="*/ 11218661 w 11218661"/>
              <a:gd name="connsiteY2" fmla="*/ 6858000 h 6858000"/>
              <a:gd name="connsiteX3" fmla="*/ 0 w 112186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218661" h="6858000">
                <a:moveTo>
                  <a:pt x="0" y="0"/>
                </a:moveTo>
                <a:lnTo>
                  <a:pt x="8042507" y="0"/>
                </a:lnTo>
                <a:lnTo>
                  <a:pt x="11218661"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 name="Freeform 26">
            <a:extLst>
              <a:ext uri="{FF2B5EF4-FFF2-40B4-BE49-F238E27FC236}">
                <a16:creationId xmlns:a16="http://schemas.microsoft.com/office/drawing/2014/main" id="{5B2C47C6-EA4D-46C3-8760-73C09135296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420248" y="0"/>
            <a:ext cx="10771752" cy="6858000"/>
          </a:xfrm>
          <a:custGeom>
            <a:avLst/>
            <a:gdLst>
              <a:gd name="connsiteX0" fmla="*/ 0 w 10771752"/>
              <a:gd name="connsiteY0" fmla="*/ 0 h 6858000"/>
              <a:gd name="connsiteX1" fmla="*/ 7595598 w 10771752"/>
              <a:gd name="connsiteY1" fmla="*/ 0 h 6858000"/>
              <a:gd name="connsiteX2" fmla="*/ 10771752 w 10771752"/>
              <a:gd name="connsiteY2" fmla="*/ 6858000 h 6858000"/>
              <a:gd name="connsiteX3" fmla="*/ 0 w 1077175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771752" h="6858000">
                <a:moveTo>
                  <a:pt x="0" y="0"/>
                </a:moveTo>
                <a:lnTo>
                  <a:pt x="7595598" y="0"/>
                </a:lnTo>
                <a:lnTo>
                  <a:pt x="10771752"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53" name="Content Placeholder 2">
            <a:extLst>
              <a:ext uri="{FF2B5EF4-FFF2-40B4-BE49-F238E27FC236}">
                <a16:creationId xmlns:a16="http://schemas.microsoft.com/office/drawing/2014/main" id="{05DB9DAF-FF41-46B2-8710-A536027B9855}"/>
              </a:ext>
            </a:extLst>
          </p:cNvPr>
          <p:cNvGraphicFramePr>
            <a:graphicFrameLocks noGrp="1"/>
          </p:cNvGraphicFramePr>
          <p:nvPr>
            <p:ph idx="1"/>
            <p:extLst>
              <p:ext uri="{D42A27DB-BD31-4B8C-83A1-F6EECF244321}">
                <p14:modId xmlns:p14="http://schemas.microsoft.com/office/powerpoint/2010/main" val="2294333628"/>
              </p:ext>
            </p:extLst>
          </p:nvPr>
        </p:nvGraphicFramePr>
        <p:xfrm>
          <a:off x="4387515" y="979715"/>
          <a:ext cx="7161017" cy="51972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2723506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E9EFA18D-DA2E-4F5A-8645-F4477A42987F}"/>
              </a:ext>
            </a:extLst>
          </p:cNvPr>
          <p:cNvGraphicFramePr>
            <a:graphicFrameLocks noGrp="1"/>
          </p:cNvGraphicFramePr>
          <p:nvPr>
            <p:ph idx="1"/>
            <p:extLst>
              <p:ext uri="{D42A27DB-BD31-4B8C-83A1-F6EECF244321}">
                <p14:modId xmlns:p14="http://schemas.microsoft.com/office/powerpoint/2010/main" val="2175280530"/>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348957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6E9B3E6-E277-4D68-BA48-9CB43FFBD6E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AE1C45F0-260A-458C-96ED-C1F6D2151219}"/>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A6604B49-AD5C-4590-B051-06C8222ECD9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43ECCAF-29C5-4537-947C-7EA1292463DB}"/>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D49787B-8DE6-4467-AD0A-8DECC6E0C2D6}"/>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D5B0017B-2ECA-49AF-B397-DC140825DF8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6CF1BAF6-AD41-4082-B212-8A1F9A2E8779}"/>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15690E6A-7E09-4B88-99B6-B651782FD111}"/>
              </a:ext>
            </a:extLst>
          </p:cNvPr>
          <p:cNvGraphicFramePr>
            <a:graphicFrameLocks noGrp="1"/>
          </p:cNvGraphicFramePr>
          <p:nvPr>
            <p:ph idx="1"/>
            <p:extLst>
              <p:ext uri="{D42A27DB-BD31-4B8C-83A1-F6EECF244321}">
                <p14:modId xmlns:p14="http://schemas.microsoft.com/office/powerpoint/2010/main" val="290086068"/>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250959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 name="Rectangle 60">
            <a:extLst>
              <a:ext uri="{FF2B5EF4-FFF2-40B4-BE49-F238E27FC236}">
                <a16:creationId xmlns:a16="http://schemas.microsoft.com/office/drawing/2014/main" id="{F837543A-6020-4505-A233-C9DB4BF7401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Shape 62">
            <a:extLst>
              <a:ext uri="{FF2B5EF4-FFF2-40B4-BE49-F238E27FC236}">
                <a16:creationId xmlns:a16="http://schemas.microsoft.com/office/drawing/2014/main" id="{35B16301-FB18-48BA-A6DD-C37CAF6F9A1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5" name="Content Placeholder 2">
            <a:extLst>
              <a:ext uri="{FF2B5EF4-FFF2-40B4-BE49-F238E27FC236}">
                <a16:creationId xmlns:a16="http://schemas.microsoft.com/office/drawing/2014/main" id="{E42B9168-1F51-415E-B337-AE3AA0463C05}"/>
              </a:ext>
            </a:extLst>
          </p:cNvPr>
          <p:cNvSpPr>
            <a:spLocks noGrp="1"/>
          </p:cNvSpPr>
          <p:nvPr>
            <p:ph idx="1"/>
          </p:nvPr>
        </p:nvSpPr>
        <p:spPr>
          <a:xfrm>
            <a:off x="838200" y="1825625"/>
            <a:ext cx="5558489" cy="4351338"/>
          </a:xfrm>
        </p:spPr>
        <p:txBody>
          <a:bodyPr>
            <a:normAutofit/>
          </a:bodyPr>
          <a:lstStyle/>
          <a:p>
            <a:pPr marL="0" indent="0">
              <a:buNone/>
            </a:pPr>
            <a:r>
              <a:rPr lang="en-GB" sz="2400" b="1"/>
              <a:t>Youth inclusion and Support Panel</a:t>
            </a:r>
          </a:p>
          <a:p>
            <a:pPr marL="0" indent="0">
              <a:buNone/>
            </a:pPr>
            <a:endParaRPr lang="en-GB" sz="2400" b="1"/>
          </a:p>
          <a:p>
            <a:pPr marL="0" indent="0">
              <a:buNone/>
            </a:pPr>
            <a:endParaRPr lang="en-GB" sz="2400"/>
          </a:p>
          <a:p>
            <a:pPr marL="0" indent="0">
              <a:buNone/>
            </a:pPr>
            <a:r>
              <a:rPr lang="en-GB" sz="2400"/>
              <a:t>Youth inclusion and support panel are multi agency planning groups who prevent offending and anti-social behaviour by offering voluntary support services to higher risk, 8-13-year olds and their families.</a:t>
            </a:r>
          </a:p>
          <a:p>
            <a:pPr marL="0" indent="0">
              <a:buNone/>
            </a:pPr>
            <a:r>
              <a:rPr lang="en-GB" sz="2400"/>
              <a:t>                                                                                                 </a:t>
            </a:r>
          </a:p>
          <a:p>
            <a:endParaRPr lang="en-GB" sz="2400"/>
          </a:p>
        </p:txBody>
      </p:sp>
      <p:sp>
        <p:nvSpPr>
          <p:cNvPr id="65" name="Oval 64">
            <a:extLst>
              <a:ext uri="{FF2B5EF4-FFF2-40B4-BE49-F238E27FC236}">
                <a16:creationId xmlns:a16="http://schemas.microsoft.com/office/drawing/2014/main" id="{C3C0D90E-074A-4F52-9B11-B52BEF4BCBE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Block Arc 66">
            <a:extLst>
              <a:ext uri="{FF2B5EF4-FFF2-40B4-BE49-F238E27FC236}">
                <a16:creationId xmlns:a16="http://schemas.microsoft.com/office/drawing/2014/main" id="{CABBD4C1-E6F8-46F6-8152-A8A97490BF4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9" name="Freeform: Shape 68">
            <a:extLst>
              <a:ext uri="{FF2B5EF4-FFF2-40B4-BE49-F238E27FC236}">
                <a16:creationId xmlns:a16="http://schemas.microsoft.com/office/drawing/2014/main" id="{83BA5EF5-1FE9-4BF9-83BB-269BCDDF615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71" name="Straight Connector 70">
            <a:extLst>
              <a:ext uri="{FF2B5EF4-FFF2-40B4-BE49-F238E27FC236}">
                <a16:creationId xmlns:a16="http://schemas.microsoft.com/office/drawing/2014/main" id="{4B3BCACB-5880-460B-9606-8C433A9AF99D}"/>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73" name="Freeform: Shape 72">
            <a:extLst>
              <a:ext uri="{FF2B5EF4-FFF2-40B4-BE49-F238E27FC236}">
                <a16:creationId xmlns:a16="http://schemas.microsoft.com/office/drawing/2014/main" id="{88853921-7BC9-4BDE-ACAB-133C683C82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75" name="Arc 74">
            <a:extLst>
              <a:ext uri="{FF2B5EF4-FFF2-40B4-BE49-F238E27FC236}">
                <a16:creationId xmlns:a16="http://schemas.microsoft.com/office/drawing/2014/main" id="{09192968-3AE7-4470-A61C-97294BB9273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7" name="Freeform: Shape 76">
            <a:extLst>
              <a:ext uri="{FF2B5EF4-FFF2-40B4-BE49-F238E27FC236}">
                <a16:creationId xmlns:a16="http://schemas.microsoft.com/office/drawing/2014/main" id="{3AB72E55-43E4-4356-BFE8-E2102CB0B50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1020212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0BB37232-D50C-45E3-A883-854BBBF9BB06}"/>
              </a:ext>
            </a:extLst>
          </p:cNvPr>
          <p:cNvGraphicFramePr>
            <a:graphicFrameLocks noGrp="1"/>
          </p:cNvGraphicFramePr>
          <p:nvPr>
            <p:ph idx="1"/>
            <p:extLst>
              <p:ext uri="{D42A27DB-BD31-4B8C-83A1-F6EECF244321}">
                <p14:modId xmlns:p14="http://schemas.microsoft.com/office/powerpoint/2010/main" val="1996033711"/>
              </p:ext>
            </p:extLst>
          </p:nvPr>
        </p:nvGraphicFramePr>
        <p:xfrm>
          <a:off x="1811867" y="227718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123735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B0DF90E-6BAD-4E82-8FDF-717C9A35737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3">
            <a:extLst>
              <a:ext uri="{FF2B5EF4-FFF2-40B4-BE49-F238E27FC236}">
                <a16:creationId xmlns:a16="http://schemas.microsoft.com/office/drawing/2014/main" id="{13DCC859-0434-4BB8-B6C5-09C88AE698F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11">
            <a:extLst>
              <a:ext uri="{FF2B5EF4-FFF2-40B4-BE49-F238E27FC236}">
                <a16:creationId xmlns:a16="http://schemas.microsoft.com/office/drawing/2014/main" id="{08E7ACFB-B791-4C23-8B17-013FEDC09A8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5" name="Content Placeholder 2">
            <a:extLst>
              <a:ext uri="{FF2B5EF4-FFF2-40B4-BE49-F238E27FC236}">
                <a16:creationId xmlns:a16="http://schemas.microsoft.com/office/drawing/2014/main" id="{FE8AB06E-A6FC-4EE4-B14B-2793EB4AFD1B}"/>
              </a:ext>
            </a:extLst>
          </p:cNvPr>
          <p:cNvGraphicFramePr>
            <a:graphicFrameLocks noGrp="1"/>
          </p:cNvGraphicFramePr>
          <p:nvPr>
            <p:ph idx="1"/>
            <p:extLst>
              <p:ext uri="{D42A27DB-BD31-4B8C-83A1-F6EECF244321}">
                <p14:modId xmlns:p14="http://schemas.microsoft.com/office/powerpoint/2010/main" val="759115420"/>
              </p:ext>
            </p:extLst>
          </p:nvPr>
        </p:nvGraphicFramePr>
        <p:xfrm>
          <a:off x="838200" y="2022475"/>
          <a:ext cx="10515600" cy="4154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187696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9">
            <a:extLst>
              <a:ext uri="{FF2B5EF4-FFF2-40B4-BE49-F238E27FC236}">
                <a16:creationId xmlns:a16="http://schemas.microsoft.com/office/drawing/2014/main" id="{3A5B4632-C963-4296-86F0-79AA9EA5AE9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8328" y="303591"/>
            <a:ext cx="4335327"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C60DF2-15F4-4337-81BD-471AB138C63D}"/>
              </a:ext>
            </a:extLst>
          </p:cNvPr>
          <p:cNvSpPr>
            <a:spLocks noGrp="1"/>
          </p:cNvSpPr>
          <p:nvPr>
            <p:ph type="title"/>
          </p:nvPr>
        </p:nvSpPr>
        <p:spPr>
          <a:xfrm>
            <a:off x="594360" y="637125"/>
            <a:ext cx="3802276" cy="5256371"/>
          </a:xfrm>
        </p:spPr>
        <p:txBody>
          <a:bodyPr>
            <a:normAutofit/>
          </a:bodyPr>
          <a:lstStyle/>
          <a:p>
            <a:r>
              <a:rPr lang="en-GB" sz="4800">
                <a:solidFill>
                  <a:schemeClr val="bg1"/>
                </a:solidFill>
              </a:rPr>
              <a:t>How the involved agencies are working to help the family:</a:t>
            </a:r>
          </a:p>
        </p:txBody>
      </p:sp>
      <p:graphicFrame>
        <p:nvGraphicFramePr>
          <p:cNvPr id="20" name="Content Placeholder 2">
            <a:extLst>
              <a:ext uri="{FF2B5EF4-FFF2-40B4-BE49-F238E27FC236}">
                <a16:creationId xmlns:a16="http://schemas.microsoft.com/office/drawing/2014/main" id="{65311E85-CC1B-47F5-A0F3-4AE4FFDCC99A}"/>
              </a:ext>
            </a:extLst>
          </p:cNvPr>
          <p:cNvGraphicFramePr>
            <a:graphicFrameLocks noGrp="1"/>
          </p:cNvGraphicFramePr>
          <p:nvPr>
            <p:ph idx="1"/>
            <p:extLst>
              <p:ext uri="{D42A27DB-BD31-4B8C-83A1-F6EECF244321}">
                <p14:modId xmlns:p14="http://schemas.microsoft.com/office/powerpoint/2010/main" val="712234055"/>
              </p:ext>
            </p:extLst>
          </p:nvPr>
        </p:nvGraphicFramePr>
        <p:xfrm>
          <a:off x="5166985" y="303591"/>
          <a:ext cx="6588691"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16333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27ABF8-4028-4AFD-96FF-AE78EB490FDF}"/>
              </a:ext>
            </a:extLst>
          </p:cNvPr>
          <p:cNvSpPr>
            <a:spLocks noGrp="1"/>
          </p:cNvSpPr>
          <p:nvPr>
            <p:ph type="title"/>
          </p:nvPr>
        </p:nvSpPr>
        <p:spPr>
          <a:xfrm>
            <a:off x="686834" y="1153572"/>
            <a:ext cx="3200400" cy="4461163"/>
          </a:xfrm>
        </p:spPr>
        <p:txBody>
          <a:bodyPr>
            <a:normAutofit/>
          </a:bodyPr>
          <a:lstStyle/>
          <a:p>
            <a:r>
              <a:rPr lang="en-GB" sz="2400">
                <a:solidFill>
                  <a:srgbClr val="FFFFFF"/>
                </a:solidFill>
              </a:rPr>
              <a:t>RECOMMENDATIONS</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4CA2B56-9812-421D-BE27-86B6C88A1637}"/>
              </a:ext>
            </a:extLst>
          </p:cNvPr>
          <p:cNvSpPr>
            <a:spLocks noGrp="1"/>
          </p:cNvSpPr>
          <p:nvPr>
            <p:ph idx="1"/>
          </p:nvPr>
        </p:nvSpPr>
        <p:spPr>
          <a:xfrm>
            <a:off x="4447308" y="591344"/>
            <a:ext cx="6906491" cy="5585619"/>
          </a:xfrm>
        </p:spPr>
        <p:txBody>
          <a:bodyPr anchor="ctr">
            <a:normAutofit/>
          </a:bodyPr>
          <a:lstStyle/>
          <a:p>
            <a:pPr marL="342900" indent="-342900">
              <a:buFont typeface="Wingdings" panose="05000000000000000000" pitchFamily="2" charset="2"/>
              <a:buChar char="Ø"/>
            </a:pPr>
            <a:r>
              <a:rPr lang="en-GB" sz="2200" dirty="0"/>
              <a:t>Work closely with vulnerable children and young people</a:t>
            </a:r>
          </a:p>
          <a:p>
            <a:pPr marL="342900" indent="-342900">
              <a:buFont typeface="Wingdings" panose="05000000000000000000" pitchFamily="2" charset="2"/>
              <a:buChar char="Ø"/>
            </a:pPr>
            <a:r>
              <a:rPr lang="en-GB" sz="2200" dirty="0"/>
              <a:t>Address the structural causes such as poverty, youth inclusions and support each other.</a:t>
            </a:r>
          </a:p>
          <a:p>
            <a:pPr marL="342900" indent="-342900">
              <a:buFont typeface="Wingdings" panose="05000000000000000000" pitchFamily="2" charset="2"/>
              <a:buChar char="Ø"/>
            </a:pPr>
            <a:r>
              <a:rPr lang="en-GB" sz="2200" dirty="0"/>
              <a:t>Mother needs rehabilitation due to addiction of drugs and alcohol intake.</a:t>
            </a:r>
          </a:p>
          <a:p>
            <a:pPr marL="342900" indent="-342900">
              <a:buFont typeface="Wingdings" panose="05000000000000000000" pitchFamily="2" charset="2"/>
              <a:buChar char="Ø"/>
            </a:pPr>
            <a:r>
              <a:rPr lang="en-GB" sz="2200" dirty="0"/>
              <a:t>The engagement of health services need to provide multiple treatments to the family. </a:t>
            </a:r>
          </a:p>
          <a:p>
            <a:pPr marL="342900" indent="-342900">
              <a:buFont typeface="Wingdings" panose="05000000000000000000" pitchFamily="2" charset="2"/>
              <a:buChar char="Ø"/>
            </a:pPr>
            <a:r>
              <a:rPr lang="en-GB" sz="2200" dirty="0"/>
              <a:t>Extended cognitive behaviour therapies to help the mother.</a:t>
            </a:r>
          </a:p>
          <a:p>
            <a:pPr marL="342900" indent="-342900">
              <a:buFont typeface="Wingdings" panose="05000000000000000000" pitchFamily="2" charset="2"/>
              <a:buChar char="Ø"/>
            </a:pPr>
            <a:r>
              <a:rPr lang="en-GB" sz="2200" dirty="0"/>
              <a:t>The social care provider needs to encourage mother to participate in social and cultural activities so her mind will not go to take any substances.</a:t>
            </a:r>
          </a:p>
          <a:p>
            <a:pPr marL="342900" indent="-342900">
              <a:buFont typeface="Wingdings" panose="05000000000000000000" pitchFamily="2" charset="2"/>
              <a:buChar char="Ø"/>
            </a:pPr>
            <a:r>
              <a:rPr lang="en-GB" sz="2200" dirty="0"/>
              <a:t>This is ongoing process until they change themselves.</a:t>
            </a:r>
          </a:p>
          <a:p>
            <a:endParaRPr lang="en-GB" sz="2200" dirty="0"/>
          </a:p>
        </p:txBody>
      </p:sp>
    </p:spTree>
    <p:extLst>
      <p:ext uri="{BB962C8B-B14F-4D97-AF65-F5344CB8AC3E}">
        <p14:creationId xmlns:p14="http://schemas.microsoft.com/office/powerpoint/2010/main" val="28211299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B775CD93-9DF2-48CB-9F57-1BCA9A46C7F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FCB2A4E6-ED52-4FAF-8653-828B5FBEADA6}"/>
              </a:ext>
            </a:extLst>
          </p:cNvPr>
          <p:cNvSpPr>
            <a:spLocks noGrp="1"/>
          </p:cNvSpPr>
          <p:nvPr>
            <p:ph type="title"/>
          </p:nvPr>
        </p:nvSpPr>
        <p:spPr>
          <a:xfrm>
            <a:off x="777240" y="731519"/>
            <a:ext cx="2845191" cy="3237579"/>
          </a:xfrm>
        </p:spPr>
        <p:txBody>
          <a:bodyPr>
            <a:normAutofit/>
          </a:bodyPr>
          <a:lstStyle/>
          <a:p>
            <a:r>
              <a:rPr lang="en-GB" sz="2400">
                <a:solidFill>
                  <a:srgbClr val="FFFFFF"/>
                </a:solidFill>
              </a:rPr>
              <a:t>RECOMMENDATIONS</a:t>
            </a:r>
          </a:p>
        </p:txBody>
      </p:sp>
      <p:sp>
        <p:nvSpPr>
          <p:cNvPr id="19" name="Rectangle 18">
            <a:extLst>
              <a:ext uri="{FF2B5EF4-FFF2-40B4-BE49-F238E27FC236}">
                <a16:creationId xmlns:a16="http://schemas.microsoft.com/office/drawing/2014/main" id="{6166C6D1-23AC-49C4-BA07-238E4E9F8CE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1" name="Rectangle 20">
            <a:extLst>
              <a:ext uri="{FF2B5EF4-FFF2-40B4-BE49-F238E27FC236}">
                <a16:creationId xmlns:a16="http://schemas.microsoft.com/office/drawing/2014/main" id="{1C091803-41C2-48E0-9228-5148460C747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AA7D41C-E76C-49C8-9215-A07D7A2B2DF2}"/>
              </a:ext>
            </a:extLst>
          </p:cNvPr>
          <p:cNvSpPr>
            <a:spLocks noGrp="1"/>
          </p:cNvSpPr>
          <p:nvPr>
            <p:ph idx="1"/>
          </p:nvPr>
        </p:nvSpPr>
        <p:spPr>
          <a:xfrm>
            <a:off x="4379709" y="686862"/>
            <a:ext cx="7037591" cy="5475129"/>
          </a:xfrm>
        </p:spPr>
        <p:txBody>
          <a:bodyPr anchor="ctr">
            <a:normAutofit/>
          </a:bodyPr>
          <a:lstStyle/>
          <a:p>
            <a:pPr>
              <a:buFont typeface="Wingdings" panose="05000000000000000000" pitchFamily="2" charset="2"/>
              <a:buChar char="Ø"/>
            </a:pPr>
            <a:r>
              <a:rPr lang="en-GB" sz="2600" dirty="0"/>
              <a:t>Every child matters (DEFS 2003) strategies shows children health and well being by:</a:t>
            </a:r>
          </a:p>
          <a:p>
            <a:pPr>
              <a:buFont typeface="Wingdings" panose="05000000000000000000" pitchFamily="2" charset="2"/>
              <a:buChar char="Ø"/>
            </a:pPr>
            <a:r>
              <a:rPr lang="en-GB" sz="2600" dirty="0"/>
              <a:t>Providing youth trainings courses with the help of youth offending team to reduce the risk of criminal behaviour</a:t>
            </a:r>
          </a:p>
          <a:p>
            <a:pPr>
              <a:buFont typeface="Wingdings" panose="05000000000000000000" pitchFamily="2" charset="2"/>
              <a:buChar char="Ø"/>
            </a:pPr>
            <a:r>
              <a:rPr lang="en-GB" sz="2600" dirty="0"/>
              <a:t>Help the children to have their basic needs met</a:t>
            </a:r>
          </a:p>
          <a:p>
            <a:pPr>
              <a:buFont typeface="Wingdings" panose="05000000000000000000" pitchFamily="2" charset="2"/>
              <a:buChar char="Ø"/>
            </a:pPr>
            <a:r>
              <a:rPr lang="en-GB" sz="2600" dirty="0"/>
              <a:t>Need to communicate with children to build their confidence to move on in society. </a:t>
            </a:r>
          </a:p>
          <a:p>
            <a:pPr>
              <a:buFont typeface="Wingdings" panose="05000000000000000000" pitchFamily="2" charset="2"/>
              <a:buChar char="Ø"/>
            </a:pPr>
            <a:r>
              <a:rPr lang="en-GB" sz="2600" dirty="0"/>
              <a:t>Listen to the children carefully. </a:t>
            </a:r>
          </a:p>
          <a:p>
            <a:pPr>
              <a:buFont typeface="Wingdings" panose="05000000000000000000" pitchFamily="2" charset="2"/>
              <a:buChar char="Ø"/>
            </a:pPr>
            <a:r>
              <a:rPr lang="en-GB" sz="2600" dirty="0"/>
              <a:t>This support is ongoing  until the age of 18.</a:t>
            </a:r>
          </a:p>
          <a:p>
            <a:pPr marL="0" indent="0">
              <a:buNone/>
            </a:pPr>
            <a:endParaRPr lang="en-GB" sz="2600" dirty="0"/>
          </a:p>
        </p:txBody>
      </p:sp>
    </p:spTree>
    <p:extLst>
      <p:ext uri="{BB962C8B-B14F-4D97-AF65-F5344CB8AC3E}">
        <p14:creationId xmlns:p14="http://schemas.microsoft.com/office/powerpoint/2010/main" val="307339228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016AEC-0320-4ED0-8ECB-FE11DDDFE17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3CDB30C-1F82-41E6-A067-831D6E89184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DDA86DD-F997-4F66-A87C-5B58AB6D19E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241B827-437E-40A3-A732-669230D6A5B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2435" y="891540"/>
            <a:ext cx="10989565" cy="507111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90EDFF-C13E-4A03-B8E5-1FF46D98FBC9}"/>
              </a:ext>
            </a:extLst>
          </p:cNvPr>
          <p:cNvSpPr>
            <a:spLocks noGrp="1"/>
          </p:cNvSpPr>
          <p:nvPr>
            <p:ph type="title"/>
          </p:nvPr>
        </p:nvSpPr>
        <p:spPr>
          <a:xfrm>
            <a:off x="1523984" y="1054121"/>
            <a:ext cx="9465131" cy="386059"/>
          </a:xfrm>
        </p:spPr>
        <p:txBody>
          <a:bodyPr>
            <a:normAutofit/>
          </a:bodyPr>
          <a:lstStyle/>
          <a:p>
            <a:r>
              <a:rPr lang="en-GB" sz="1100" dirty="0"/>
              <a:t>REFERENCES</a:t>
            </a:r>
          </a:p>
        </p:txBody>
      </p:sp>
      <p:sp>
        <p:nvSpPr>
          <p:cNvPr id="3" name="Content Placeholder 2">
            <a:extLst>
              <a:ext uri="{FF2B5EF4-FFF2-40B4-BE49-F238E27FC236}">
                <a16:creationId xmlns:a16="http://schemas.microsoft.com/office/drawing/2014/main" id="{AF55D72C-92BA-4C4D-954E-719D76D5BB73}"/>
              </a:ext>
            </a:extLst>
          </p:cNvPr>
          <p:cNvSpPr>
            <a:spLocks noGrp="1"/>
          </p:cNvSpPr>
          <p:nvPr>
            <p:ph idx="1"/>
          </p:nvPr>
        </p:nvSpPr>
        <p:spPr>
          <a:xfrm>
            <a:off x="1523984" y="1440180"/>
            <a:ext cx="9465564" cy="4305300"/>
          </a:xfrm>
        </p:spPr>
        <p:txBody>
          <a:bodyPr>
            <a:normAutofit/>
          </a:bodyPr>
          <a:lstStyle/>
          <a:p>
            <a:r>
              <a:rPr lang="en-US" sz="1000" dirty="0">
                <a:cs typeface="Arial" panose="020B0604020202020204" pitchFamily="34" charset="0"/>
              </a:rPr>
              <a:t>Radcliff, E., Racine, E., Brunner Huber L., &amp; Whitaker B.E. (2012). Association between family composition and the well-being of vulnerable children in Nairobi, Kenya. Maternal and Child Health Journal, 16(6), 1232-1240</a:t>
            </a:r>
          </a:p>
          <a:p>
            <a:r>
              <a:rPr lang="en-GB" sz="1000" dirty="0">
                <a:cs typeface="Arial" panose="020B0604020202020204" pitchFamily="34" charset="0"/>
              </a:rPr>
              <a:t>Vulnerability of families with children:  Major risks, future challenges and policy recommendations Monika </a:t>
            </a:r>
            <a:r>
              <a:rPr lang="en-GB" sz="1000" dirty="0" err="1">
                <a:cs typeface="Arial" panose="020B0604020202020204" pitchFamily="34" charset="0"/>
              </a:rPr>
              <a:t>Mynarska</a:t>
            </a:r>
            <a:r>
              <a:rPr lang="en-GB" sz="1000" dirty="0">
                <a:cs typeface="Arial" panose="020B0604020202020204" pitchFamily="34" charset="0"/>
              </a:rPr>
              <a:t>, Bernhard </a:t>
            </a:r>
            <a:r>
              <a:rPr lang="en-GB" sz="1000" dirty="0" err="1">
                <a:cs typeface="Arial" panose="020B0604020202020204" pitchFamily="34" charset="0"/>
              </a:rPr>
              <a:t>Riederer</a:t>
            </a:r>
            <a:r>
              <a:rPr lang="en-GB" sz="1000" dirty="0">
                <a:cs typeface="Arial" panose="020B0604020202020204" pitchFamily="34" charset="0"/>
              </a:rPr>
              <a:t>, Ina </a:t>
            </a:r>
            <a:r>
              <a:rPr lang="en-GB" sz="1000" dirty="0" err="1">
                <a:cs typeface="Arial" panose="020B0604020202020204" pitchFamily="34" charset="0"/>
              </a:rPr>
              <a:t>Jaschinski</a:t>
            </a:r>
            <a:r>
              <a:rPr lang="en-GB" sz="1000" dirty="0">
                <a:cs typeface="Arial" panose="020B0604020202020204" pitchFamily="34" charset="0"/>
              </a:rPr>
              <a:t>,  Desiree </a:t>
            </a:r>
            <a:r>
              <a:rPr lang="en-GB" sz="1000" dirty="0" err="1">
                <a:cs typeface="Arial" panose="020B0604020202020204" pitchFamily="34" charset="0"/>
              </a:rPr>
              <a:t>Krivanek</a:t>
            </a:r>
            <a:r>
              <a:rPr lang="en-GB" sz="1000" dirty="0">
                <a:cs typeface="Arial" panose="020B0604020202020204" pitchFamily="34" charset="0"/>
              </a:rPr>
              <a:t>, Gerda </a:t>
            </a:r>
            <a:r>
              <a:rPr lang="en-GB" sz="1000" dirty="0" err="1" smtClean="0">
                <a:cs typeface="Arial" panose="020B0604020202020204" pitchFamily="34" charset="0"/>
              </a:rPr>
              <a:t>Neyer</a:t>
            </a:r>
            <a:r>
              <a:rPr lang="en-GB" sz="1000" dirty="0" smtClean="0">
                <a:cs typeface="Arial" panose="020B0604020202020204" pitchFamily="34" charset="0"/>
              </a:rPr>
              <a:t>, </a:t>
            </a:r>
            <a:r>
              <a:rPr lang="en-GB" sz="1000" dirty="0">
                <a:cs typeface="Arial" panose="020B0604020202020204" pitchFamily="34" charset="0"/>
              </a:rPr>
              <a:t>and Livia </a:t>
            </a:r>
            <a:r>
              <a:rPr lang="en-GB" sz="1000" dirty="0" err="1">
                <a:cs typeface="Arial" panose="020B0604020202020204" pitchFamily="34" charset="0"/>
              </a:rPr>
              <a:t>Oláh</a:t>
            </a:r>
            <a:endParaRPr lang="en-GB" sz="1000" dirty="0">
              <a:cs typeface="Arial" panose="020B0604020202020204" pitchFamily="34" charset="0"/>
            </a:endParaRPr>
          </a:p>
          <a:p>
            <a:r>
              <a:rPr lang="en-GB" sz="1000" dirty="0">
                <a:ea typeface="Calibri" panose="020F0502020204030204" pitchFamily="34" charset="0"/>
                <a:cs typeface="Times New Roman" panose="02020603050405020304" pitchFamily="18" charset="0"/>
              </a:rPr>
              <a:t>HM Government. (2018) working together to safeguard children. Available at </a:t>
            </a:r>
            <a:r>
              <a:rPr lang="en-GB" sz="1000" u="sng" dirty="0">
                <a:ea typeface="Calibri" panose="020F0502020204030204" pitchFamily="34" charset="0"/>
                <a:cs typeface="Times New Roman" panose="02020603050405020304" pitchFamily="18" charset="0"/>
                <a:hlinkClick r:id="rId2">
                  <a:extLst>
                    <a:ext uri="{A12FA001-AC4F-418D-AE19-62706E023703}">
                      <ahyp:hlinkClr xmlns="" xmlns:ahyp="http://schemas.microsoft.com/office/drawing/2018/hyperlinkcolor" val="tx"/>
                    </a:ext>
                  </a:extLst>
                </a:hlinkClick>
              </a:rPr>
              <a:t>https://assets.publishing.service.gov.uk/government/uploads/system/uploads/attachment_data/file/779401/Working_Together_to_Safeguard-Children.pdf</a:t>
            </a:r>
            <a:r>
              <a:rPr lang="en-GB" sz="1000" dirty="0">
                <a:ea typeface="Calibri" panose="020F0502020204030204" pitchFamily="34" charset="0"/>
                <a:cs typeface="Times New Roman" panose="02020603050405020304" pitchFamily="18" charset="0"/>
              </a:rPr>
              <a:t>. [Accessed on 24/02/2020].</a:t>
            </a:r>
          </a:p>
          <a:p>
            <a:pPr>
              <a:spcAft>
                <a:spcPts val="800"/>
              </a:spcAft>
            </a:pPr>
            <a:r>
              <a:rPr lang="en-GB" sz="1000" dirty="0">
                <a:ea typeface="Calibri" panose="020F0502020204030204" pitchFamily="34" charset="0"/>
                <a:cs typeface="Times New Roman" panose="02020603050405020304" pitchFamily="18" charset="0"/>
              </a:rPr>
              <a:t>No author. (2020).Homeless link. Available at </a:t>
            </a:r>
            <a:r>
              <a:rPr lang="en-GB" sz="1000" u="sng" dirty="0">
                <a:ea typeface="Calibri" panose="020F0502020204030204" pitchFamily="34" charset="0"/>
                <a:cs typeface="Times New Roman" panose="02020603050405020304" pitchFamily="18" charset="0"/>
                <a:hlinkClick r:id="rId3">
                  <a:extLst>
                    <a:ext uri="{A12FA001-AC4F-418D-AE19-62706E023703}">
                      <ahyp:hlinkClr xmlns="" xmlns:ahyp="http://schemas.microsoft.com/office/drawing/2018/hyperlinkcolor" val="tx"/>
                    </a:ext>
                  </a:extLst>
                </a:hlinkClick>
              </a:rPr>
              <a:t>https://www.homeless.org.uk/homeless-england/service/birmingham-city-council-neighbourhood-offices</a:t>
            </a:r>
            <a:r>
              <a:rPr lang="en-GB" sz="1000" dirty="0">
                <a:ea typeface="Calibri" panose="020F0502020204030204" pitchFamily="34" charset="0"/>
                <a:cs typeface="Times New Roman" panose="02020603050405020304" pitchFamily="18" charset="0"/>
              </a:rPr>
              <a:t>. Accessed on 24/02/2020.</a:t>
            </a:r>
          </a:p>
          <a:p>
            <a:pPr>
              <a:spcAft>
                <a:spcPts val="800"/>
              </a:spcAft>
            </a:pPr>
            <a:r>
              <a:rPr lang="en-GB" sz="1000" dirty="0">
                <a:ea typeface="Calibri" panose="020F0502020204030204" pitchFamily="34" charset="0"/>
                <a:cs typeface="Times New Roman" panose="02020603050405020304" pitchFamily="18" charset="0"/>
              </a:rPr>
              <a:t>BBC News. (2004). Youth inclusion and support panel. Available at </a:t>
            </a:r>
            <a:r>
              <a:rPr lang="en-GB" sz="1000" u="sng" dirty="0">
                <a:ea typeface="Calibri" panose="020F0502020204030204" pitchFamily="34" charset="0"/>
                <a:cs typeface="Times New Roman" panose="02020603050405020304" pitchFamily="18" charset="0"/>
                <a:hlinkClick r:id="rId4">
                  <a:extLst>
                    <a:ext uri="{A12FA001-AC4F-418D-AE19-62706E023703}">
                      <ahyp:hlinkClr xmlns="" xmlns:ahyp="http://schemas.microsoft.com/office/drawing/2018/hyperlinkcolor" val="tx"/>
                    </a:ext>
                  </a:extLst>
                </a:hlinkClick>
              </a:rPr>
              <a:t>http://news.bbc.co.uk/1/hi/programmes/panorama/3508231.stm</a:t>
            </a:r>
            <a:r>
              <a:rPr lang="en-GB" sz="1000" dirty="0">
                <a:ea typeface="Calibri" panose="020F0502020204030204" pitchFamily="34" charset="0"/>
                <a:cs typeface="Times New Roman" panose="02020603050405020304" pitchFamily="18" charset="0"/>
              </a:rPr>
              <a:t>. Accessed on 25/02/2020.</a:t>
            </a:r>
          </a:p>
          <a:p>
            <a:pPr>
              <a:spcAft>
                <a:spcPts val="800"/>
              </a:spcAft>
            </a:pPr>
            <a:r>
              <a:rPr lang="en-GB" sz="1000" dirty="0">
                <a:ea typeface="Calibri" panose="020F0502020204030204" pitchFamily="34" charset="0"/>
                <a:cs typeface="Times New Roman" panose="02020603050405020304" pitchFamily="18" charset="0"/>
              </a:rPr>
              <a:t>Gov.UK. (2020) Available at </a:t>
            </a:r>
            <a:r>
              <a:rPr lang="en-GB" sz="1000" u="sng" dirty="0">
                <a:ea typeface="Calibri" panose="020F0502020204030204" pitchFamily="34" charset="0"/>
                <a:cs typeface="Times New Roman" panose="02020603050405020304" pitchFamily="18" charset="0"/>
                <a:hlinkClick r:id="rId5">
                  <a:extLst>
                    <a:ext uri="{A12FA001-AC4F-418D-AE19-62706E023703}">
                      <ahyp:hlinkClr xmlns="" xmlns:ahyp="http://schemas.microsoft.com/office/drawing/2018/hyperlinkcolor" val="tx"/>
                    </a:ext>
                  </a:extLst>
                </a:hlinkClick>
              </a:rPr>
              <a:t>https://www.gov.uk/youth-offending-team</a:t>
            </a:r>
            <a:r>
              <a:rPr lang="en-GB" sz="1000" dirty="0">
                <a:ea typeface="Calibri" panose="020F0502020204030204" pitchFamily="34" charset="0"/>
                <a:cs typeface="Times New Roman" panose="02020603050405020304" pitchFamily="18" charset="0"/>
              </a:rPr>
              <a:t>. Accessed on 25/02/2020. </a:t>
            </a:r>
          </a:p>
          <a:p>
            <a:pPr>
              <a:lnSpc>
                <a:spcPct val="107000"/>
              </a:lnSpc>
              <a:spcAft>
                <a:spcPts val="800"/>
              </a:spcAft>
            </a:pPr>
            <a:r>
              <a:rPr lang="en-GB" sz="1000" dirty="0">
                <a:ea typeface="Calibri" panose="020F0502020204030204" pitchFamily="34" charset="0"/>
                <a:cs typeface="Times New Roman" panose="02020603050405020304" pitchFamily="18" charset="0"/>
              </a:rPr>
              <a:t>Cleaver, H., </a:t>
            </a:r>
            <a:r>
              <a:rPr lang="en-GB" sz="1000" dirty="0" err="1" smtClean="0">
                <a:ea typeface="Calibri" panose="020F0502020204030204" pitchFamily="34" charset="0"/>
                <a:cs typeface="Times New Roman" panose="02020603050405020304" pitchFamily="18" charset="0"/>
              </a:rPr>
              <a:t>Unell</a:t>
            </a:r>
            <a:r>
              <a:rPr lang="en-GB" sz="1000" dirty="0" smtClean="0">
                <a:ea typeface="Calibri" panose="020F0502020204030204" pitchFamily="34" charset="0"/>
                <a:cs typeface="Times New Roman" panose="02020603050405020304" pitchFamily="18" charset="0"/>
              </a:rPr>
              <a:t>, </a:t>
            </a:r>
            <a:r>
              <a:rPr lang="en-GB" sz="1000" dirty="0">
                <a:ea typeface="Calibri" panose="020F0502020204030204" pitchFamily="34" charset="0"/>
                <a:cs typeface="Times New Roman" panose="02020603050405020304" pitchFamily="18" charset="0"/>
              </a:rPr>
              <a:t>I., &amp; Aldgate, J. (1999). Children’s Needs – Parenting Capacity: The Impact of Parental Mental Illness, Problem Alcohol and Drug Use, and Domestic Violence on Children’s Development. London: TSO.</a:t>
            </a:r>
          </a:p>
          <a:p>
            <a:pPr>
              <a:lnSpc>
                <a:spcPct val="107000"/>
              </a:lnSpc>
              <a:spcAft>
                <a:spcPts val="800"/>
              </a:spcAft>
            </a:pPr>
            <a:r>
              <a:rPr lang="en-GB" sz="1000" dirty="0">
                <a:latin typeface="Calibri" panose="020F0502020204030204" pitchFamily="34" charset="0"/>
                <a:ea typeface="Calibri" panose="020F0502020204030204" pitchFamily="34" charset="0"/>
                <a:cs typeface="Times New Roman" panose="02020603050405020304" pitchFamily="18" charset="0"/>
              </a:rPr>
              <a:t>Frost, N. (2005). Professionalism, Partnership and Joined-Up Thinking: A Research Review of Front-Line Working with Children and Families. Devon: Research in Practice. Available online at: www.rip.org.uk/publications/documents/researchreviews/review8.pdf, accessed 8 April 2008</a:t>
            </a:r>
          </a:p>
          <a:p>
            <a:pPr>
              <a:spcAft>
                <a:spcPts val="800"/>
              </a:spcAft>
            </a:pPr>
            <a:endParaRPr lang="en-GB" sz="1000" dirty="0">
              <a:latin typeface="Calibri" panose="020F0502020204030204" pitchFamily="34" charset="0"/>
              <a:ea typeface="Calibri" panose="020F0502020204030204" pitchFamily="34" charset="0"/>
              <a:cs typeface="Times New Roman" panose="02020603050405020304" pitchFamily="18" charset="0"/>
            </a:endParaRPr>
          </a:p>
          <a:p>
            <a:endParaRPr lang="en-GB" sz="1000" dirty="0">
              <a:latin typeface="Arial" panose="020B0604020202020204" pitchFamily="34" charset="0"/>
              <a:cs typeface="Arial" panose="020B0604020202020204" pitchFamily="34" charset="0"/>
            </a:endParaRPr>
          </a:p>
          <a:p>
            <a:endParaRPr lang="en-GB" sz="1000" dirty="0"/>
          </a:p>
        </p:txBody>
      </p:sp>
    </p:spTree>
    <p:extLst>
      <p:ext uri="{BB962C8B-B14F-4D97-AF65-F5344CB8AC3E}">
        <p14:creationId xmlns:p14="http://schemas.microsoft.com/office/powerpoint/2010/main" val="9428370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016AEC-0320-4ED0-8ECB-FE11DDDFE17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3CDB30C-1F82-41E6-A067-831D6E89184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DDA86DD-F997-4F66-A87C-5B58AB6D19E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241B827-437E-40A3-A732-669230D6A5B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2435" y="891540"/>
            <a:ext cx="10989565" cy="507111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81FDB7-EC0C-46B5-B598-FA95E03C2BFF}"/>
              </a:ext>
            </a:extLst>
          </p:cNvPr>
          <p:cNvSpPr>
            <a:spLocks noGrp="1"/>
          </p:cNvSpPr>
          <p:nvPr>
            <p:ph type="title"/>
          </p:nvPr>
        </p:nvSpPr>
        <p:spPr>
          <a:xfrm>
            <a:off x="1523984" y="1054121"/>
            <a:ext cx="9465131" cy="1184111"/>
          </a:xfrm>
        </p:spPr>
        <p:txBody>
          <a:bodyPr>
            <a:normAutofit/>
          </a:bodyPr>
          <a:lstStyle/>
          <a:p>
            <a:r>
              <a:rPr lang="en-GB" sz="1100" dirty="0"/>
              <a:t>References:</a:t>
            </a:r>
          </a:p>
        </p:txBody>
      </p:sp>
      <p:sp>
        <p:nvSpPr>
          <p:cNvPr id="3" name="Content Placeholder 2">
            <a:extLst>
              <a:ext uri="{FF2B5EF4-FFF2-40B4-BE49-F238E27FC236}">
                <a16:creationId xmlns:a16="http://schemas.microsoft.com/office/drawing/2014/main" id="{F8F673AA-5D27-4544-94D5-29D7759D5F82}"/>
              </a:ext>
            </a:extLst>
          </p:cNvPr>
          <p:cNvSpPr>
            <a:spLocks noGrp="1"/>
          </p:cNvSpPr>
          <p:nvPr>
            <p:ph idx="1"/>
          </p:nvPr>
        </p:nvSpPr>
        <p:spPr>
          <a:xfrm>
            <a:off x="1524000" y="2399099"/>
            <a:ext cx="9465564" cy="3400969"/>
          </a:xfrm>
        </p:spPr>
        <p:txBody>
          <a:bodyPr>
            <a:normAutofit/>
          </a:bodyPr>
          <a:lstStyle/>
          <a:p>
            <a:r>
              <a:rPr lang="en-GB" sz="1000" dirty="0"/>
              <a:t>Hallett, C., &amp; Birchall, E. (1995). Coordination and Child Protection. London: HMSO</a:t>
            </a:r>
          </a:p>
          <a:p>
            <a:r>
              <a:rPr lang="en-GB" sz="1000" dirty="0"/>
              <a:t>Office for Standards in Education, Children’s Services and Skills (2007). Joint Area Review of Children’s Services from April 2007. London: Ofsted.</a:t>
            </a:r>
          </a:p>
          <a:p>
            <a:r>
              <a:rPr lang="en-GB" sz="1000" dirty="0"/>
              <a:t>Parliament (1989). The Children Act 1989. London: HMSO</a:t>
            </a:r>
          </a:p>
          <a:p>
            <a:endParaRPr lang="en-GB" sz="2400" dirty="0"/>
          </a:p>
        </p:txBody>
      </p:sp>
    </p:spTree>
    <p:extLst>
      <p:ext uri="{BB962C8B-B14F-4D97-AF65-F5344CB8AC3E}">
        <p14:creationId xmlns:p14="http://schemas.microsoft.com/office/powerpoint/2010/main" val="337269100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C41B3020ADFF34FB68876CC667076BE" ma:contentTypeVersion="7" ma:contentTypeDescription="Create a new document." ma:contentTypeScope="" ma:versionID="a9e9b5e02d6ad572d42fc450cc0a3347">
  <xsd:schema xmlns:xsd="http://www.w3.org/2001/XMLSchema" xmlns:xs="http://www.w3.org/2001/XMLSchema" xmlns:p="http://schemas.microsoft.com/office/2006/metadata/properties" xmlns:ns3="96fe496f-45b1-4fc3-9270-48a0dc4eb43b" xmlns:ns4="32feb397-2308-4218-af23-b153ce0aad42" targetNamespace="http://schemas.microsoft.com/office/2006/metadata/properties" ma:root="true" ma:fieldsID="f3e5f407d515e1e8ba56697e61411a37" ns3:_="" ns4:_="">
    <xsd:import namespace="96fe496f-45b1-4fc3-9270-48a0dc4eb43b"/>
    <xsd:import namespace="32feb397-2308-4218-af23-b153ce0aad4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fe496f-45b1-4fc3-9270-48a0dc4eb4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2feb397-2308-4218-af23-b153ce0aad4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86459EC-E585-463F-A10D-47C21BA06C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6fe496f-45b1-4fc3-9270-48a0dc4eb43b"/>
    <ds:schemaRef ds:uri="32feb397-2308-4218-af23-b153ce0aad4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8B4A01-12CB-491E-A2E3-E40B840C5B8C}">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32feb397-2308-4218-af23-b153ce0aad42"/>
    <ds:schemaRef ds:uri="http://purl.org/dc/elements/1.1/"/>
    <ds:schemaRef ds:uri="http://schemas.microsoft.com/office/2006/metadata/properties"/>
    <ds:schemaRef ds:uri="96fe496f-45b1-4fc3-9270-48a0dc4eb43b"/>
    <ds:schemaRef ds:uri="http://www.w3.org/XML/1998/namespace"/>
  </ds:schemaRefs>
</ds:datastoreItem>
</file>

<file path=customXml/itemProps3.xml><?xml version="1.0" encoding="utf-8"?>
<ds:datastoreItem xmlns:ds="http://schemas.openxmlformats.org/officeDocument/2006/customXml" ds:itemID="{F3DED852-96F5-457D-8378-F966D4292B4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180</TotalTime>
  <Words>905</Words>
  <Application>Microsoft Office PowerPoint</Application>
  <PresentationFormat>Widescreen</PresentationFormat>
  <Paragraphs>105</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Arial Black</vt:lpstr>
      <vt:lpstr>Calibri</vt:lpstr>
      <vt:lpstr>Calibri Light</vt:lpstr>
      <vt:lpstr>Times New Roman</vt:lpstr>
      <vt:lpstr>Wingdings</vt:lpstr>
      <vt:lpstr>Office Theme</vt:lpstr>
      <vt:lpstr> </vt:lpstr>
      <vt:lpstr>Family E’s  profile</vt:lpstr>
      <vt:lpstr>vulnerability factors</vt:lpstr>
      <vt:lpstr>What is a vulnerable family?</vt:lpstr>
      <vt:lpstr>Risk factors contributing to the vulnerability of the family and the impacts on the children</vt:lpstr>
      <vt:lpstr>                                         The Impacts of Family Atmospheres on Children</vt:lpstr>
      <vt:lpstr>Assessing the Needs of Families</vt:lpstr>
      <vt:lpstr>CAF Framework</vt:lpstr>
      <vt:lpstr>PowerPoint Presentation</vt:lpstr>
      <vt:lpstr>Multi-Agencies Involved </vt:lpstr>
      <vt:lpstr>PowerPoint Presentation</vt:lpstr>
      <vt:lpstr>PowerPoint Presentation</vt:lpstr>
      <vt:lpstr>PowerPoint Presentation</vt:lpstr>
      <vt:lpstr>PowerPoint Presentation</vt:lpstr>
      <vt:lpstr>PowerPoint Presentation</vt:lpstr>
      <vt:lpstr>PowerPoint Presentation</vt:lpstr>
      <vt:lpstr>How the involved agencies are working to help the family:</vt:lpstr>
      <vt:lpstr>RECOMMENDATIONS</vt:lpstr>
      <vt:lpstr>RECOMMENDATIONS</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Kushba Begum (1713328)</dc:creator>
  <cp:lastModifiedBy>Sofia Sultana (1713594)</cp:lastModifiedBy>
  <cp:revision>5</cp:revision>
  <dcterms:created xsi:type="dcterms:W3CDTF">2020-02-28T11:19:56Z</dcterms:created>
  <dcterms:modified xsi:type="dcterms:W3CDTF">2020-03-06T12:51:35Z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0x0101000C41B3020ADFF34FB68876CC667076BE</vt:lpwstr>
  </property>
</Properties>
</file>