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sldIdLst>
    <p:sldId id="256" r:id="rId2"/>
    <p:sldId id="257" r:id="rId3"/>
    <p:sldId id="258" r:id="rId4"/>
    <p:sldId id="266" r:id="rId5"/>
    <p:sldId id="259" r:id="rId6"/>
    <p:sldId id="267" r:id="rId7"/>
    <p:sldId id="268" r:id="rId8"/>
    <p:sldId id="269" r:id="rId9"/>
    <p:sldId id="271" r:id="rId10"/>
    <p:sldId id="273" r:id="rId11"/>
    <p:sldId id="272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D6AAE6-408F-4547-9A2E-6868307C8217}" v="2855" dt="2026-03-22T23:08:22.914"/>
    <p1510:client id="{71EF53D1-184D-4B17-63D0-57178988FF4A}" v="380" dt="2026-03-22T22:44:09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52"/>
    <p:restoredTop sz="94669"/>
  </p:normalViewPr>
  <p:slideViewPr>
    <p:cSldViewPr snapToGrid="0">
      <p:cViewPr varScale="1">
        <p:scale>
          <a:sx n="85" d="100"/>
          <a:sy n="85" d="100"/>
        </p:scale>
        <p:origin x="208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A9E9C3-84EB-CE4D-8C26-FBAAEF04A742}" type="doc">
      <dgm:prSet loTypeId="urn:microsoft.com/office/officeart/2008/layout/LinedList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3B4F661F-755C-2841-A62A-B93D1587D4AA}">
      <dgm:prSet phldrT="[Text]"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2400">
              <a:latin typeface="Arial"/>
              <a:cs typeface="Arial"/>
            </a:rPr>
            <a:t>Introduction</a:t>
          </a:r>
        </a:p>
      </dgm:t>
    </dgm:pt>
    <dgm:pt modelId="{8881600E-67E2-ED49-A0A5-64B5AE66DE1C}" type="parTrans" cxnId="{7599ECB8-65E8-D949-B623-6E8C32961F8D}">
      <dgm:prSet/>
      <dgm:spPr/>
      <dgm:t>
        <a:bodyPr/>
        <a:lstStyle/>
        <a:p>
          <a:endParaRPr lang="en-GB"/>
        </a:p>
      </dgm:t>
    </dgm:pt>
    <dgm:pt modelId="{1F1898D2-F8BE-CC4B-B554-E6E6A3AAE0DC}" type="sibTrans" cxnId="{7599ECB8-65E8-D949-B623-6E8C32961F8D}">
      <dgm:prSet/>
      <dgm:spPr/>
      <dgm:t>
        <a:bodyPr/>
        <a:lstStyle/>
        <a:p>
          <a:endParaRPr lang="en-GB"/>
        </a:p>
      </dgm:t>
    </dgm:pt>
    <dgm:pt modelId="{271D356E-13E4-F44F-BC9E-56D20D5FE483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Communication Models</a:t>
          </a:r>
        </a:p>
      </dgm:t>
    </dgm:pt>
    <dgm:pt modelId="{6EB05888-392D-F843-B283-20D1548B1479}" type="parTrans" cxnId="{AE3D9AD0-D54B-3A49-AFE1-B880F2559D91}">
      <dgm:prSet/>
      <dgm:spPr/>
      <dgm:t>
        <a:bodyPr/>
        <a:lstStyle/>
        <a:p>
          <a:endParaRPr lang="en-GB"/>
        </a:p>
      </dgm:t>
    </dgm:pt>
    <dgm:pt modelId="{C10714EB-5203-5845-B1C4-CAE9F05876B9}" type="sibTrans" cxnId="{AE3D9AD0-D54B-3A49-AFE1-B880F2559D91}">
      <dgm:prSet/>
      <dgm:spPr/>
      <dgm:t>
        <a:bodyPr/>
        <a:lstStyle/>
        <a:p>
          <a:endParaRPr lang="en-GB"/>
        </a:p>
      </dgm:t>
    </dgm:pt>
    <dgm:pt modelId="{9C10E58E-256D-5540-AB9D-FB05B967174C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</a:p>
      </dgm:t>
    </dgm:pt>
    <dgm:pt modelId="{36159B6C-6C3B-9147-B7FB-D7B88A4B63B8}" type="parTrans" cxnId="{326CEB66-88C6-3E41-BFD5-C60D2CE45307}">
      <dgm:prSet/>
      <dgm:spPr/>
      <dgm:t>
        <a:bodyPr/>
        <a:lstStyle/>
        <a:p>
          <a:endParaRPr lang="en-GB"/>
        </a:p>
      </dgm:t>
    </dgm:pt>
    <dgm:pt modelId="{D319E908-EF06-824B-B9CB-9F86BB812A51}" type="sibTrans" cxnId="{326CEB66-88C6-3E41-BFD5-C60D2CE45307}">
      <dgm:prSet/>
      <dgm:spPr/>
      <dgm:t>
        <a:bodyPr/>
        <a:lstStyle/>
        <a:p>
          <a:endParaRPr lang="en-GB"/>
        </a:p>
      </dgm:t>
    </dgm:pt>
    <dgm:pt modelId="{57589DF9-C44E-EC49-A19B-B63488F9F4F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gm:t>
    </dgm:pt>
    <dgm:pt modelId="{64C52E91-B418-4049-82D9-6AB623506DB9}" type="parTrans" cxnId="{EF80344D-1BA9-884E-8D0E-AF8071057576}">
      <dgm:prSet/>
      <dgm:spPr/>
      <dgm:t>
        <a:bodyPr/>
        <a:lstStyle/>
        <a:p>
          <a:endParaRPr lang="en-GB"/>
        </a:p>
      </dgm:t>
    </dgm:pt>
    <dgm:pt modelId="{C0752229-859F-B948-A7A7-6E082A7339F6}" type="sibTrans" cxnId="{EF80344D-1BA9-884E-8D0E-AF8071057576}">
      <dgm:prSet/>
      <dgm:spPr/>
      <dgm:t>
        <a:bodyPr/>
        <a:lstStyle/>
        <a:p>
          <a:endParaRPr lang="en-GB"/>
        </a:p>
      </dgm:t>
    </dgm:pt>
    <dgm:pt modelId="{9A3D5F95-B1D4-284C-ADFC-0E4832BB80B6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2400">
              <a:latin typeface="Arial"/>
              <a:cs typeface="Arial"/>
            </a:rPr>
            <a:t>Communication Barriers</a:t>
          </a:r>
        </a:p>
      </dgm:t>
    </dgm:pt>
    <dgm:pt modelId="{422C5E3A-A6C6-384A-93AD-89685C5CA1D0}" type="parTrans" cxnId="{0344F74A-E2D8-1349-A405-D721A29AC9BC}">
      <dgm:prSet/>
      <dgm:spPr/>
      <dgm:t>
        <a:bodyPr/>
        <a:lstStyle/>
        <a:p>
          <a:endParaRPr lang="en-GB"/>
        </a:p>
      </dgm:t>
    </dgm:pt>
    <dgm:pt modelId="{E582230F-08B4-074B-B5A9-84CBA7441B24}" type="sibTrans" cxnId="{0344F74A-E2D8-1349-A405-D721A29AC9BC}">
      <dgm:prSet/>
      <dgm:spPr/>
      <dgm:t>
        <a:bodyPr/>
        <a:lstStyle/>
        <a:p>
          <a:endParaRPr lang="en-GB"/>
        </a:p>
      </dgm:t>
    </dgm:pt>
    <dgm:pt modelId="{F4A974EB-FAED-9444-AA04-CF651653A1C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</a:p>
      </dgm:t>
    </dgm:pt>
    <dgm:pt modelId="{B87FD222-AE61-FB47-92C8-19AF750BE698}" type="parTrans" cxnId="{01A9697B-42D4-AB4E-BD72-CCA025C63BF5}">
      <dgm:prSet/>
      <dgm:spPr/>
      <dgm:t>
        <a:bodyPr/>
        <a:lstStyle/>
        <a:p>
          <a:endParaRPr lang="en-GB"/>
        </a:p>
      </dgm:t>
    </dgm:pt>
    <dgm:pt modelId="{BE2C84EC-FCD1-CD44-A4EB-0C9C682541AE}" type="sibTrans" cxnId="{01A9697B-42D4-AB4E-BD72-CCA025C63BF5}">
      <dgm:prSet/>
      <dgm:spPr/>
      <dgm:t>
        <a:bodyPr/>
        <a:lstStyle/>
        <a:p>
          <a:endParaRPr lang="en-GB"/>
        </a:p>
      </dgm:t>
    </dgm:pt>
    <dgm:pt modelId="{8BF35B20-B922-2641-BCB5-8F4339150FAC}" type="pres">
      <dgm:prSet presAssocID="{DBA9E9C3-84EB-CE4D-8C26-FBAAEF04A742}" presName="vert0" presStyleCnt="0">
        <dgm:presLayoutVars>
          <dgm:dir/>
          <dgm:animOne val="branch"/>
          <dgm:animLvl val="lvl"/>
        </dgm:presLayoutVars>
      </dgm:prSet>
      <dgm:spPr/>
    </dgm:pt>
    <dgm:pt modelId="{94C15802-D8BB-3942-8853-48FFCA459A46}" type="pres">
      <dgm:prSet presAssocID="{3B4F661F-755C-2841-A62A-B93D1587D4AA}" presName="thickLine" presStyleLbl="alignNode1" presStyleIdx="0" presStyleCnt="6"/>
      <dgm:spPr/>
    </dgm:pt>
    <dgm:pt modelId="{279967EE-C6C2-B241-A9A9-E1C91771CAA0}" type="pres">
      <dgm:prSet presAssocID="{3B4F661F-755C-2841-A62A-B93D1587D4AA}" presName="horz1" presStyleCnt="0"/>
      <dgm:spPr/>
    </dgm:pt>
    <dgm:pt modelId="{8CCEDA4E-B34B-EC4B-84C5-96808706E3DD}" type="pres">
      <dgm:prSet presAssocID="{3B4F661F-755C-2841-A62A-B93D1587D4AA}" presName="tx1" presStyleLbl="revTx" presStyleIdx="0" presStyleCnt="6"/>
      <dgm:spPr/>
    </dgm:pt>
    <dgm:pt modelId="{4432DFEB-71FC-F14F-AD9F-EE0031513900}" type="pres">
      <dgm:prSet presAssocID="{3B4F661F-755C-2841-A62A-B93D1587D4AA}" presName="vert1" presStyleCnt="0"/>
      <dgm:spPr/>
    </dgm:pt>
    <dgm:pt modelId="{BB418B7C-C6F3-D640-890F-1BDE9C6852FD}" type="pres">
      <dgm:prSet presAssocID="{9A3D5F95-B1D4-284C-ADFC-0E4832BB80B6}" presName="thickLine" presStyleLbl="alignNode1" presStyleIdx="1" presStyleCnt="6"/>
      <dgm:spPr/>
    </dgm:pt>
    <dgm:pt modelId="{410C0474-1A26-D64F-B578-A2F587F04795}" type="pres">
      <dgm:prSet presAssocID="{9A3D5F95-B1D4-284C-ADFC-0E4832BB80B6}" presName="horz1" presStyleCnt="0"/>
      <dgm:spPr/>
    </dgm:pt>
    <dgm:pt modelId="{D51310A5-C199-8B44-B9D3-E0684E081D17}" type="pres">
      <dgm:prSet presAssocID="{9A3D5F95-B1D4-284C-ADFC-0E4832BB80B6}" presName="tx1" presStyleLbl="revTx" presStyleIdx="1" presStyleCnt="6"/>
      <dgm:spPr/>
    </dgm:pt>
    <dgm:pt modelId="{2737EDCE-8A5E-8D48-8C02-F6DD2D5C3FB3}" type="pres">
      <dgm:prSet presAssocID="{9A3D5F95-B1D4-284C-ADFC-0E4832BB80B6}" presName="vert1" presStyleCnt="0"/>
      <dgm:spPr/>
    </dgm:pt>
    <dgm:pt modelId="{3A139209-2266-0A4F-A671-1955BF32C245}" type="pres">
      <dgm:prSet presAssocID="{271D356E-13E4-F44F-BC9E-56D20D5FE483}" presName="thickLine" presStyleLbl="alignNode1" presStyleIdx="2" presStyleCnt="6"/>
      <dgm:spPr/>
    </dgm:pt>
    <dgm:pt modelId="{8B95DECB-8BDB-2643-BE0A-F017CAD19CFE}" type="pres">
      <dgm:prSet presAssocID="{271D356E-13E4-F44F-BC9E-56D20D5FE483}" presName="horz1" presStyleCnt="0"/>
      <dgm:spPr/>
    </dgm:pt>
    <dgm:pt modelId="{2CEC583F-A689-924A-82D3-8790C5FDAAC9}" type="pres">
      <dgm:prSet presAssocID="{271D356E-13E4-F44F-BC9E-56D20D5FE483}" presName="tx1" presStyleLbl="revTx" presStyleIdx="2" presStyleCnt="6"/>
      <dgm:spPr/>
    </dgm:pt>
    <dgm:pt modelId="{17E0FFF5-242F-9442-AA16-3D2584F83AEF}" type="pres">
      <dgm:prSet presAssocID="{271D356E-13E4-F44F-BC9E-56D20D5FE483}" presName="vert1" presStyleCnt="0"/>
      <dgm:spPr/>
    </dgm:pt>
    <dgm:pt modelId="{F5B20EFF-5E5F-F448-A38B-56EF43E98DBA}" type="pres">
      <dgm:prSet presAssocID="{9C10E58E-256D-5540-AB9D-FB05B967174C}" presName="thickLine" presStyleLbl="alignNode1" presStyleIdx="3" presStyleCnt="6"/>
      <dgm:spPr/>
    </dgm:pt>
    <dgm:pt modelId="{D5016FAA-72F1-D649-8EF3-7040D5B48210}" type="pres">
      <dgm:prSet presAssocID="{9C10E58E-256D-5540-AB9D-FB05B967174C}" presName="horz1" presStyleCnt="0"/>
      <dgm:spPr/>
    </dgm:pt>
    <dgm:pt modelId="{5F5AC67F-B2CE-1543-8DCD-EAD2FCD1AA3A}" type="pres">
      <dgm:prSet presAssocID="{9C10E58E-256D-5540-AB9D-FB05B967174C}" presName="tx1" presStyleLbl="revTx" presStyleIdx="3" presStyleCnt="6"/>
      <dgm:spPr/>
    </dgm:pt>
    <dgm:pt modelId="{015BB189-6C4C-5249-AF99-16761B92A328}" type="pres">
      <dgm:prSet presAssocID="{9C10E58E-256D-5540-AB9D-FB05B967174C}" presName="vert1" presStyleCnt="0"/>
      <dgm:spPr/>
    </dgm:pt>
    <dgm:pt modelId="{E0410021-D78B-DC41-B84E-20B7116F9B72}" type="pres">
      <dgm:prSet presAssocID="{57589DF9-C44E-EC49-A19B-B63488F9F4F4}" presName="thickLine" presStyleLbl="alignNode1" presStyleIdx="4" presStyleCnt="6"/>
      <dgm:spPr/>
    </dgm:pt>
    <dgm:pt modelId="{3293D3F0-29F1-9E47-B4A1-FF673DBDCA6E}" type="pres">
      <dgm:prSet presAssocID="{57589DF9-C44E-EC49-A19B-B63488F9F4F4}" presName="horz1" presStyleCnt="0"/>
      <dgm:spPr/>
    </dgm:pt>
    <dgm:pt modelId="{DC6F8B95-B0E5-F54F-B218-0562243D4743}" type="pres">
      <dgm:prSet presAssocID="{57589DF9-C44E-EC49-A19B-B63488F9F4F4}" presName="tx1" presStyleLbl="revTx" presStyleIdx="4" presStyleCnt="6"/>
      <dgm:spPr/>
    </dgm:pt>
    <dgm:pt modelId="{66F1CDA6-A1FE-0145-AD0B-5F988353935F}" type="pres">
      <dgm:prSet presAssocID="{57589DF9-C44E-EC49-A19B-B63488F9F4F4}" presName="vert1" presStyleCnt="0"/>
      <dgm:spPr/>
    </dgm:pt>
    <dgm:pt modelId="{B9BFFB35-B8FD-E448-87AA-E32BD4A45180}" type="pres">
      <dgm:prSet presAssocID="{F4A974EB-FAED-9444-AA04-CF651653A1CD}" presName="thickLine" presStyleLbl="alignNode1" presStyleIdx="5" presStyleCnt="6"/>
      <dgm:spPr/>
    </dgm:pt>
    <dgm:pt modelId="{9BB596FF-A66F-EC44-A2DC-F146B39FCDBA}" type="pres">
      <dgm:prSet presAssocID="{F4A974EB-FAED-9444-AA04-CF651653A1CD}" presName="horz1" presStyleCnt="0"/>
      <dgm:spPr/>
    </dgm:pt>
    <dgm:pt modelId="{EEF6D868-5F91-EC42-A4A8-3F112C359C85}" type="pres">
      <dgm:prSet presAssocID="{F4A974EB-FAED-9444-AA04-CF651653A1CD}" presName="tx1" presStyleLbl="revTx" presStyleIdx="5" presStyleCnt="6"/>
      <dgm:spPr/>
    </dgm:pt>
    <dgm:pt modelId="{F57461EE-BE53-3747-8F42-7ADC3E166D79}" type="pres">
      <dgm:prSet presAssocID="{F4A974EB-FAED-9444-AA04-CF651653A1CD}" presName="vert1" presStyleCnt="0"/>
      <dgm:spPr/>
    </dgm:pt>
  </dgm:ptLst>
  <dgm:cxnLst>
    <dgm:cxn modelId="{8F6B6A0C-9FB8-E747-9332-8527C22C2826}" type="presOf" srcId="{3B4F661F-755C-2841-A62A-B93D1587D4AA}" destId="{8CCEDA4E-B34B-EC4B-84C5-96808706E3DD}" srcOrd="0" destOrd="0" presId="urn:microsoft.com/office/officeart/2008/layout/LinedList"/>
    <dgm:cxn modelId="{3758530D-CA05-E048-A6A6-232084EB81DD}" type="presOf" srcId="{57589DF9-C44E-EC49-A19B-B63488F9F4F4}" destId="{DC6F8B95-B0E5-F54F-B218-0562243D4743}" srcOrd="0" destOrd="0" presId="urn:microsoft.com/office/officeart/2008/layout/LinedList"/>
    <dgm:cxn modelId="{591F443F-E775-8B4E-A412-35B2157D2B63}" type="presOf" srcId="{DBA9E9C3-84EB-CE4D-8C26-FBAAEF04A742}" destId="{8BF35B20-B922-2641-BCB5-8F4339150FAC}" srcOrd="0" destOrd="0" presId="urn:microsoft.com/office/officeart/2008/layout/LinedList"/>
    <dgm:cxn modelId="{0344F74A-E2D8-1349-A405-D721A29AC9BC}" srcId="{DBA9E9C3-84EB-CE4D-8C26-FBAAEF04A742}" destId="{9A3D5F95-B1D4-284C-ADFC-0E4832BB80B6}" srcOrd="1" destOrd="0" parTransId="{422C5E3A-A6C6-384A-93AD-89685C5CA1D0}" sibTransId="{E582230F-08B4-074B-B5A9-84CBA7441B24}"/>
    <dgm:cxn modelId="{EF80344D-1BA9-884E-8D0E-AF8071057576}" srcId="{DBA9E9C3-84EB-CE4D-8C26-FBAAEF04A742}" destId="{57589DF9-C44E-EC49-A19B-B63488F9F4F4}" srcOrd="4" destOrd="0" parTransId="{64C52E91-B418-4049-82D9-6AB623506DB9}" sibTransId="{C0752229-859F-B948-A7A7-6E082A7339F6}"/>
    <dgm:cxn modelId="{326CEB66-88C6-3E41-BFD5-C60D2CE45307}" srcId="{DBA9E9C3-84EB-CE4D-8C26-FBAAEF04A742}" destId="{9C10E58E-256D-5540-AB9D-FB05B967174C}" srcOrd="3" destOrd="0" parTransId="{36159B6C-6C3B-9147-B7FB-D7B88A4B63B8}" sibTransId="{D319E908-EF06-824B-B9CB-9F86BB812A51}"/>
    <dgm:cxn modelId="{01A9697B-42D4-AB4E-BD72-CCA025C63BF5}" srcId="{DBA9E9C3-84EB-CE4D-8C26-FBAAEF04A742}" destId="{F4A974EB-FAED-9444-AA04-CF651653A1CD}" srcOrd="5" destOrd="0" parTransId="{B87FD222-AE61-FB47-92C8-19AF750BE698}" sibTransId="{BE2C84EC-FCD1-CD44-A4EB-0C9C682541AE}"/>
    <dgm:cxn modelId="{70BD787C-DA52-7A40-A896-FD664C89687D}" type="presOf" srcId="{9A3D5F95-B1D4-284C-ADFC-0E4832BB80B6}" destId="{D51310A5-C199-8B44-B9D3-E0684E081D17}" srcOrd="0" destOrd="0" presId="urn:microsoft.com/office/officeart/2008/layout/LinedList"/>
    <dgm:cxn modelId="{F3AC9591-D722-FE4B-929F-BBA7FE53A3AF}" type="presOf" srcId="{271D356E-13E4-F44F-BC9E-56D20D5FE483}" destId="{2CEC583F-A689-924A-82D3-8790C5FDAAC9}" srcOrd="0" destOrd="0" presId="urn:microsoft.com/office/officeart/2008/layout/LinedList"/>
    <dgm:cxn modelId="{13601595-5490-124A-AD06-BA6A24DA1DB0}" type="presOf" srcId="{F4A974EB-FAED-9444-AA04-CF651653A1CD}" destId="{EEF6D868-5F91-EC42-A4A8-3F112C359C85}" srcOrd="0" destOrd="0" presId="urn:microsoft.com/office/officeart/2008/layout/LinedList"/>
    <dgm:cxn modelId="{7599ECB8-65E8-D949-B623-6E8C32961F8D}" srcId="{DBA9E9C3-84EB-CE4D-8C26-FBAAEF04A742}" destId="{3B4F661F-755C-2841-A62A-B93D1587D4AA}" srcOrd="0" destOrd="0" parTransId="{8881600E-67E2-ED49-A0A5-64B5AE66DE1C}" sibTransId="{1F1898D2-F8BE-CC4B-B554-E6E6A3AAE0DC}"/>
    <dgm:cxn modelId="{4AFDE3C0-880F-B247-99D9-D333EA907BFC}" type="presOf" srcId="{9C10E58E-256D-5540-AB9D-FB05B967174C}" destId="{5F5AC67F-B2CE-1543-8DCD-EAD2FCD1AA3A}" srcOrd="0" destOrd="0" presId="urn:microsoft.com/office/officeart/2008/layout/LinedList"/>
    <dgm:cxn modelId="{AE3D9AD0-D54B-3A49-AFE1-B880F2559D91}" srcId="{DBA9E9C3-84EB-CE4D-8C26-FBAAEF04A742}" destId="{271D356E-13E4-F44F-BC9E-56D20D5FE483}" srcOrd="2" destOrd="0" parTransId="{6EB05888-392D-F843-B283-20D1548B1479}" sibTransId="{C10714EB-5203-5845-B1C4-CAE9F05876B9}"/>
    <dgm:cxn modelId="{E45FB124-9996-7F45-A375-11E3CE62734A}" type="presParOf" srcId="{8BF35B20-B922-2641-BCB5-8F4339150FAC}" destId="{94C15802-D8BB-3942-8853-48FFCA459A46}" srcOrd="0" destOrd="0" presId="urn:microsoft.com/office/officeart/2008/layout/LinedList"/>
    <dgm:cxn modelId="{EE97DB53-CCBA-FA41-BBE8-B5B1817EE0D6}" type="presParOf" srcId="{8BF35B20-B922-2641-BCB5-8F4339150FAC}" destId="{279967EE-C6C2-B241-A9A9-E1C91771CAA0}" srcOrd="1" destOrd="0" presId="urn:microsoft.com/office/officeart/2008/layout/LinedList"/>
    <dgm:cxn modelId="{7BD838A8-9E8D-9641-9226-D52FB545F3BE}" type="presParOf" srcId="{279967EE-C6C2-B241-A9A9-E1C91771CAA0}" destId="{8CCEDA4E-B34B-EC4B-84C5-96808706E3DD}" srcOrd="0" destOrd="0" presId="urn:microsoft.com/office/officeart/2008/layout/LinedList"/>
    <dgm:cxn modelId="{C247F8B0-E35C-9648-AADE-EEF76365A0B9}" type="presParOf" srcId="{279967EE-C6C2-B241-A9A9-E1C91771CAA0}" destId="{4432DFEB-71FC-F14F-AD9F-EE0031513900}" srcOrd="1" destOrd="0" presId="urn:microsoft.com/office/officeart/2008/layout/LinedList"/>
    <dgm:cxn modelId="{6C19163C-3D74-6642-8A67-DF8F1E21A4FB}" type="presParOf" srcId="{8BF35B20-B922-2641-BCB5-8F4339150FAC}" destId="{BB418B7C-C6F3-D640-890F-1BDE9C6852FD}" srcOrd="2" destOrd="0" presId="urn:microsoft.com/office/officeart/2008/layout/LinedList"/>
    <dgm:cxn modelId="{001E64FF-3D3C-4541-B9E3-7EEEEBAA18D9}" type="presParOf" srcId="{8BF35B20-B922-2641-BCB5-8F4339150FAC}" destId="{410C0474-1A26-D64F-B578-A2F587F04795}" srcOrd="3" destOrd="0" presId="urn:microsoft.com/office/officeart/2008/layout/LinedList"/>
    <dgm:cxn modelId="{38A5234F-BCE4-E544-A0F0-63DF808ADB67}" type="presParOf" srcId="{410C0474-1A26-D64F-B578-A2F587F04795}" destId="{D51310A5-C199-8B44-B9D3-E0684E081D17}" srcOrd="0" destOrd="0" presId="urn:microsoft.com/office/officeart/2008/layout/LinedList"/>
    <dgm:cxn modelId="{1C6B2117-88E1-7847-A896-5BA6C4C8C2A0}" type="presParOf" srcId="{410C0474-1A26-D64F-B578-A2F587F04795}" destId="{2737EDCE-8A5E-8D48-8C02-F6DD2D5C3FB3}" srcOrd="1" destOrd="0" presId="urn:microsoft.com/office/officeart/2008/layout/LinedList"/>
    <dgm:cxn modelId="{30720112-BC02-C640-BC15-832D48167CF5}" type="presParOf" srcId="{8BF35B20-B922-2641-BCB5-8F4339150FAC}" destId="{3A139209-2266-0A4F-A671-1955BF32C245}" srcOrd="4" destOrd="0" presId="urn:microsoft.com/office/officeart/2008/layout/LinedList"/>
    <dgm:cxn modelId="{C5E89EFD-8ED4-EE40-9509-96E00DF7355B}" type="presParOf" srcId="{8BF35B20-B922-2641-BCB5-8F4339150FAC}" destId="{8B95DECB-8BDB-2643-BE0A-F017CAD19CFE}" srcOrd="5" destOrd="0" presId="urn:microsoft.com/office/officeart/2008/layout/LinedList"/>
    <dgm:cxn modelId="{A6315694-795C-094B-A92E-80E8B7F085B8}" type="presParOf" srcId="{8B95DECB-8BDB-2643-BE0A-F017CAD19CFE}" destId="{2CEC583F-A689-924A-82D3-8790C5FDAAC9}" srcOrd="0" destOrd="0" presId="urn:microsoft.com/office/officeart/2008/layout/LinedList"/>
    <dgm:cxn modelId="{07754AA1-37C9-6846-979B-14B999307FE9}" type="presParOf" srcId="{8B95DECB-8BDB-2643-BE0A-F017CAD19CFE}" destId="{17E0FFF5-242F-9442-AA16-3D2584F83AEF}" srcOrd="1" destOrd="0" presId="urn:microsoft.com/office/officeart/2008/layout/LinedList"/>
    <dgm:cxn modelId="{B1BAE587-7B5B-734D-9DEC-76E27DEEC141}" type="presParOf" srcId="{8BF35B20-B922-2641-BCB5-8F4339150FAC}" destId="{F5B20EFF-5E5F-F448-A38B-56EF43E98DBA}" srcOrd="6" destOrd="0" presId="urn:microsoft.com/office/officeart/2008/layout/LinedList"/>
    <dgm:cxn modelId="{3BD89C2F-DAA1-E244-A3EE-71FFE6AC71A3}" type="presParOf" srcId="{8BF35B20-B922-2641-BCB5-8F4339150FAC}" destId="{D5016FAA-72F1-D649-8EF3-7040D5B48210}" srcOrd="7" destOrd="0" presId="urn:microsoft.com/office/officeart/2008/layout/LinedList"/>
    <dgm:cxn modelId="{AB3FCC5C-1DB2-AF4F-8F3A-7047DB9CFE1F}" type="presParOf" srcId="{D5016FAA-72F1-D649-8EF3-7040D5B48210}" destId="{5F5AC67F-B2CE-1543-8DCD-EAD2FCD1AA3A}" srcOrd="0" destOrd="0" presId="urn:microsoft.com/office/officeart/2008/layout/LinedList"/>
    <dgm:cxn modelId="{2A002A48-2C84-6C4B-ABBB-F3951F415D7E}" type="presParOf" srcId="{D5016FAA-72F1-D649-8EF3-7040D5B48210}" destId="{015BB189-6C4C-5249-AF99-16761B92A328}" srcOrd="1" destOrd="0" presId="urn:microsoft.com/office/officeart/2008/layout/LinedList"/>
    <dgm:cxn modelId="{F8E56B40-565C-3F4F-9061-1FD068056DBB}" type="presParOf" srcId="{8BF35B20-B922-2641-BCB5-8F4339150FAC}" destId="{E0410021-D78B-DC41-B84E-20B7116F9B72}" srcOrd="8" destOrd="0" presId="urn:microsoft.com/office/officeart/2008/layout/LinedList"/>
    <dgm:cxn modelId="{BFFA0C5C-FB25-B14D-A042-8188DB2B04C2}" type="presParOf" srcId="{8BF35B20-B922-2641-BCB5-8F4339150FAC}" destId="{3293D3F0-29F1-9E47-B4A1-FF673DBDCA6E}" srcOrd="9" destOrd="0" presId="urn:microsoft.com/office/officeart/2008/layout/LinedList"/>
    <dgm:cxn modelId="{7BF60545-2224-1E42-A53B-CC0A2F8112F8}" type="presParOf" srcId="{3293D3F0-29F1-9E47-B4A1-FF673DBDCA6E}" destId="{DC6F8B95-B0E5-F54F-B218-0562243D4743}" srcOrd="0" destOrd="0" presId="urn:microsoft.com/office/officeart/2008/layout/LinedList"/>
    <dgm:cxn modelId="{DB05A264-2F08-6B43-BB0A-DC4D5E79BA27}" type="presParOf" srcId="{3293D3F0-29F1-9E47-B4A1-FF673DBDCA6E}" destId="{66F1CDA6-A1FE-0145-AD0B-5F988353935F}" srcOrd="1" destOrd="0" presId="urn:microsoft.com/office/officeart/2008/layout/LinedList"/>
    <dgm:cxn modelId="{E85DB0C2-82A7-E84D-A307-5C8865AB801E}" type="presParOf" srcId="{8BF35B20-B922-2641-BCB5-8F4339150FAC}" destId="{B9BFFB35-B8FD-E448-87AA-E32BD4A45180}" srcOrd="10" destOrd="0" presId="urn:microsoft.com/office/officeart/2008/layout/LinedList"/>
    <dgm:cxn modelId="{FD23F744-4B00-464E-8E0A-F26632B8AE6D}" type="presParOf" srcId="{8BF35B20-B922-2641-BCB5-8F4339150FAC}" destId="{9BB596FF-A66F-EC44-A2DC-F146B39FCDBA}" srcOrd="11" destOrd="0" presId="urn:microsoft.com/office/officeart/2008/layout/LinedList"/>
    <dgm:cxn modelId="{EE470773-3646-BE4F-BFD2-1E3109A52D9A}" type="presParOf" srcId="{9BB596FF-A66F-EC44-A2DC-F146B39FCDBA}" destId="{EEF6D868-5F91-EC42-A4A8-3F112C359C85}" srcOrd="0" destOrd="0" presId="urn:microsoft.com/office/officeart/2008/layout/LinedList"/>
    <dgm:cxn modelId="{B4333A4E-FAE4-EC45-98A3-6839E58C2FAF}" type="presParOf" srcId="{9BB596FF-A66F-EC44-A2DC-F146B39FCDBA}" destId="{F57461EE-BE53-3747-8F42-7ADC3E166D7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C0A1D5-470B-5E42-A982-65B8C83DC83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139C34AF-3173-3841-B32F-4CE6D7BF218F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1600">
              <a:latin typeface="Arial"/>
              <a:cs typeface="Arial"/>
            </a:rPr>
            <a:t>Flight Foods Ltd produces ready meals for airlines.</a:t>
          </a:r>
        </a:p>
      </dgm:t>
    </dgm:pt>
    <dgm:pt modelId="{2C3AF371-E63E-2C4E-8E58-8E63542B2723}" type="parTrans" cxnId="{630C3387-0724-0741-93D4-44E44F31C93B}">
      <dgm:prSet/>
      <dgm:spPr/>
      <dgm:t>
        <a:bodyPr/>
        <a:lstStyle/>
        <a:p>
          <a:endParaRPr lang="en-GB"/>
        </a:p>
      </dgm:t>
    </dgm:pt>
    <dgm:pt modelId="{23D8FCEA-F272-964F-9CA6-15E6127C262C}" type="sibTrans" cxnId="{630C3387-0724-0741-93D4-44E44F31C93B}">
      <dgm:prSet/>
      <dgm:spPr/>
      <dgm:t>
        <a:bodyPr/>
        <a:lstStyle/>
        <a:p>
          <a:endParaRPr lang="en-GB"/>
        </a:p>
      </dgm:t>
    </dgm:pt>
    <dgm:pt modelId="{74F6112D-C55E-4F47-ADBA-DBB8CBB36C23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1600">
              <a:latin typeface="Arial"/>
              <a:cs typeface="Arial"/>
            </a:rPr>
            <a:t>Recently, the company has been losing customers due to poor food quality, including undercooked meals and hygiene issues.</a:t>
          </a:r>
        </a:p>
      </dgm:t>
    </dgm:pt>
    <dgm:pt modelId="{A9E903A9-87A9-E844-8D65-13290096769E}" type="parTrans" cxnId="{8A2A2BD0-5640-3C45-81CD-9AE45395CF38}">
      <dgm:prSet/>
      <dgm:spPr/>
      <dgm:t>
        <a:bodyPr/>
        <a:lstStyle/>
        <a:p>
          <a:endParaRPr lang="en-GB"/>
        </a:p>
      </dgm:t>
    </dgm:pt>
    <dgm:pt modelId="{3237DE00-7EF1-E54F-A086-195350317943}" type="sibTrans" cxnId="{8A2A2BD0-5640-3C45-81CD-9AE45395CF38}">
      <dgm:prSet/>
      <dgm:spPr/>
      <dgm:t>
        <a:bodyPr/>
        <a:lstStyle/>
        <a:p>
          <a:endParaRPr lang="en-GB"/>
        </a:p>
      </dgm:t>
    </dgm:pt>
    <dgm:pt modelId="{013765E3-5727-FC46-BB80-563652EF3E5F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1600">
              <a:latin typeface="Arial"/>
              <a:cs typeface="Arial"/>
            </a:rPr>
            <a:t>The main issue identified is poor communication between workers and management. </a:t>
          </a:r>
        </a:p>
      </dgm:t>
    </dgm:pt>
    <dgm:pt modelId="{7B2DC4A1-64B7-8D46-BF80-174CCC7180C0}" type="parTrans" cxnId="{08E72416-7DA5-B246-8C3B-942217EBC11D}">
      <dgm:prSet/>
      <dgm:spPr/>
      <dgm:t>
        <a:bodyPr/>
        <a:lstStyle/>
        <a:p>
          <a:endParaRPr lang="en-GB"/>
        </a:p>
      </dgm:t>
    </dgm:pt>
    <dgm:pt modelId="{9A345668-FB40-424A-A543-7DDA27FE1632}" type="sibTrans" cxnId="{08E72416-7DA5-B246-8C3B-942217EBC11D}">
      <dgm:prSet/>
      <dgm:spPr/>
      <dgm:t>
        <a:bodyPr/>
        <a:lstStyle/>
        <a:p>
          <a:endParaRPr lang="en-GB"/>
        </a:p>
      </dgm:t>
    </dgm:pt>
    <dgm:pt modelId="{D3E459CF-C4FE-924B-8CF5-8C6DE42B944B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1600">
              <a:latin typeface="Arial"/>
              <a:cs typeface="Arial"/>
            </a:rPr>
            <a:t>This case demonstrates that communication problems negatively affect food quality and customer satisfaction.</a:t>
          </a:r>
        </a:p>
      </dgm:t>
    </dgm:pt>
    <dgm:pt modelId="{26D12820-8889-6C4D-8EA7-325CCD5A7DF6}" type="parTrans" cxnId="{A453F3F9-8136-7641-84AC-475549AC0A45}">
      <dgm:prSet/>
      <dgm:spPr/>
      <dgm:t>
        <a:bodyPr/>
        <a:lstStyle/>
        <a:p>
          <a:endParaRPr lang="en-GB"/>
        </a:p>
      </dgm:t>
    </dgm:pt>
    <dgm:pt modelId="{A6AC5822-38BD-7949-AC13-0E1BEB445706}" type="sibTrans" cxnId="{A453F3F9-8136-7641-84AC-475549AC0A45}">
      <dgm:prSet/>
      <dgm:spPr/>
      <dgm:t>
        <a:bodyPr/>
        <a:lstStyle/>
        <a:p>
          <a:endParaRPr lang="en-GB"/>
        </a:p>
      </dgm:t>
    </dgm:pt>
    <dgm:pt modelId="{21433810-84F6-4647-B349-61C71201F74D}" type="pres">
      <dgm:prSet presAssocID="{8BC0A1D5-470B-5E42-A982-65B8C83DC83E}" presName="root" presStyleCnt="0">
        <dgm:presLayoutVars>
          <dgm:dir/>
          <dgm:resizeHandles val="exact"/>
        </dgm:presLayoutVars>
      </dgm:prSet>
      <dgm:spPr/>
    </dgm:pt>
    <dgm:pt modelId="{07D3C8F4-B2FC-49DB-A802-DEE9BE1E5699}" type="pres">
      <dgm:prSet presAssocID="{139C34AF-3173-3841-B32F-4CE6D7BF218F}" presName="compNode" presStyleCnt="0"/>
      <dgm:spPr/>
    </dgm:pt>
    <dgm:pt modelId="{D1349703-CD2D-407C-A041-0C3AB94E876D}" type="pres">
      <dgm:prSet presAssocID="{139C34AF-3173-3841-B32F-4CE6D7BF218F}" presName="bgRect" presStyleLbl="bgShp" presStyleIdx="0" presStyleCnt="4"/>
      <dgm:spPr/>
    </dgm:pt>
    <dgm:pt modelId="{7D60F3CE-C9D0-4EFA-8533-AA4EA375AA55}" type="pres">
      <dgm:prSet presAssocID="{139C34AF-3173-3841-B32F-4CE6D7BF218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1FC4EABB-13AA-43DD-B1A1-CD2BB3EDC1CD}" type="pres">
      <dgm:prSet presAssocID="{139C34AF-3173-3841-B32F-4CE6D7BF218F}" presName="spaceRect" presStyleCnt="0"/>
      <dgm:spPr/>
    </dgm:pt>
    <dgm:pt modelId="{4C15FE91-6998-492D-BAC1-498F6905EAC6}" type="pres">
      <dgm:prSet presAssocID="{139C34AF-3173-3841-B32F-4CE6D7BF218F}" presName="parTx" presStyleLbl="revTx" presStyleIdx="0" presStyleCnt="4">
        <dgm:presLayoutVars>
          <dgm:chMax val="0"/>
          <dgm:chPref val="0"/>
        </dgm:presLayoutVars>
      </dgm:prSet>
      <dgm:spPr/>
    </dgm:pt>
    <dgm:pt modelId="{38C3C9FC-F95A-43EC-8332-43CCE0F9C1B2}" type="pres">
      <dgm:prSet presAssocID="{23D8FCEA-F272-964F-9CA6-15E6127C262C}" presName="sibTrans" presStyleCnt="0"/>
      <dgm:spPr/>
    </dgm:pt>
    <dgm:pt modelId="{8D00B060-D3FC-4C5C-9735-9588D2D1D645}" type="pres">
      <dgm:prSet presAssocID="{74F6112D-C55E-4F47-ADBA-DBB8CBB36C23}" presName="compNode" presStyleCnt="0"/>
      <dgm:spPr/>
    </dgm:pt>
    <dgm:pt modelId="{D1CFAB9F-4A92-473E-8D0C-36703F234E61}" type="pres">
      <dgm:prSet presAssocID="{74F6112D-C55E-4F47-ADBA-DBB8CBB36C23}" presName="bgRect" presStyleLbl="bgShp" presStyleIdx="1" presStyleCnt="4"/>
      <dgm:spPr/>
    </dgm:pt>
    <dgm:pt modelId="{BB4DB58C-B8AB-4603-8A23-182DAA4BD78E}" type="pres">
      <dgm:prSet presAssocID="{74F6112D-C55E-4F47-ADBA-DBB8CBB36C2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FCA8DA05-6428-45CC-99FA-54BE5F4611D2}" type="pres">
      <dgm:prSet presAssocID="{74F6112D-C55E-4F47-ADBA-DBB8CBB36C23}" presName="spaceRect" presStyleCnt="0"/>
      <dgm:spPr/>
    </dgm:pt>
    <dgm:pt modelId="{C00C0B33-F171-4E43-B13A-D22D2EE45BC3}" type="pres">
      <dgm:prSet presAssocID="{74F6112D-C55E-4F47-ADBA-DBB8CBB36C23}" presName="parTx" presStyleLbl="revTx" presStyleIdx="1" presStyleCnt="4">
        <dgm:presLayoutVars>
          <dgm:chMax val="0"/>
          <dgm:chPref val="0"/>
        </dgm:presLayoutVars>
      </dgm:prSet>
      <dgm:spPr/>
    </dgm:pt>
    <dgm:pt modelId="{C76CCA3D-62EE-4190-8C23-DA3BAEEF8B7F}" type="pres">
      <dgm:prSet presAssocID="{3237DE00-7EF1-E54F-A086-195350317943}" presName="sibTrans" presStyleCnt="0"/>
      <dgm:spPr/>
    </dgm:pt>
    <dgm:pt modelId="{F8814CAF-E9C0-4C08-9E49-B7429C659458}" type="pres">
      <dgm:prSet presAssocID="{013765E3-5727-FC46-BB80-563652EF3E5F}" presName="compNode" presStyleCnt="0"/>
      <dgm:spPr/>
    </dgm:pt>
    <dgm:pt modelId="{BAB535F8-84C4-450E-A5E5-8389BD456F2E}" type="pres">
      <dgm:prSet presAssocID="{013765E3-5727-FC46-BB80-563652EF3E5F}" presName="bgRect" presStyleLbl="bgShp" presStyleIdx="2" presStyleCnt="4"/>
      <dgm:spPr/>
    </dgm:pt>
    <dgm:pt modelId="{6A7AE2F7-FB8D-4FEF-ADC8-841263856F13}" type="pres">
      <dgm:prSet presAssocID="{013765E3-5727-FC46-BB80-563652EF3E5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F5ED18BC-8DF0-4174-8C16-6801DB06B875}" type="pres">
      <dgm:prSet presAssocID="{013765E3-5727-FC46-BB80-563652EF3E5F}" presName="spaceRect" presStyleCnt="0"/>
      <dgm:spPr/>
    </dgm:pt>
    <dgm:pt modelId="{01318290-AC71-40DC-8A5C-189F4AD6A864}" type="pres">
      <dgm:prSet presAssocID="{013765E3-5727-FC46-BB80-563652EF3E5F}" presName="parTx" presStyleLbl="revTx" presStyleIdx="2" presStyleCnt="4">
        <dgm:presLayoutVars>
          <dgm:chMax val="0"/>
          <dgm:chPref val="0"/>
        </dgm:presLayoutVars>
      </dgm:prSet>
      <dgm:spPr/>
    </dgm:pt>
    <dgm:pt modelId="{1191F7EF-88B7-4DA1-A6F3-8FB9C30F4CDC}" type="pres">
      <dgm:prSet presAssocID="{9A345668-FB40-424A-A543-7DDA27FE1632}" presName="sibTrans" presStyleCnt="0"/>
      <dgm:spPr/>
    </dgm:pt>
    <dgm:pt modelId="{03BCCDD8-730B-4090-ACA4-9E677C090143}" type="pres">
      <dgm:prSet presAssocID="{D3E459CF-C4FE-924B-8CF5-8C6DE42B944B}" presName="compNode" presStyleCnt="0"/>
      <dgm:spPr/>
    </dgm:pt>
    <dgm:pt modelId="{71F7A406-659A-4726-B735-65E1053607EF}" type="pres">
      <dgm:prSet presAssocID="{D3E459CF-C4FE-924B-8CF5-8C6DE42B944B}" presName="bgRect" presStyleLbl="bgShp" presStyleIdx="3" presStyleCnt="4"/>
      <dgm:spPr/>
    </dgm:pt>
    <dgm:pt modelId="{CBF8F314-C444-4849-BD87-59F8672C38AB}" type="pres">
      <dgm:prSet presAssocID="{D3E459CF-C4FE-924B-8CF5-8C6DE42B944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63F8F8E9-3C67-4D1D-BF9A-D00C627A0124}" type="pres">
      <dgm:prSet presAssocID="{D3E459CF-C4FE-924B-8CF5-8C6DE42B944B}" presName="spaceRect" presStyleCnt="0"/>
      <dgm:spPr/>
    </dgm:pt>
    <dgm:pt modelId="{1742C4E0-A50D-4D7D-AD8C-5E41375424DB}" type="pres">
      <dgm:prSet presAssocID="{D3E459CF-C4FE-924B-8CF5-8C6DE42B944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8E72416-7DA5-B246-8C3B-942217EBC11D}" srcId="{8BC0A1D5-470B-5E42-A982-65B8C83DC83E}" destId="{013765E3-5727-FC46-BB80-563652EF3E5F}" srcOrd="2" destOrd="0" parTransId="{7B2DC4A1-64B7-8D46-BF80-174CCC7180C0}" sibTransId="{9A345668-FB40-424A-A543-7DDA27FE1632}"/>
    <dgm:cxn modelId="{18D72A56-0B60-DD42-B6F0-D7664FCAE608}" type="presOf" srcId="{013765E3-5727-FC46-BB80-563652EF3E5F}" destId="{01318290-AC71-40DC-8A5C-189F4AD6A864}" srcOrd="0" destOrd="0" presId="urn:microsoft.com/office/officeart/2018/2/layout/IconVerticalSolidList"/>
    <dgm:cxn modelId="{36615E60-BF79-B745-AC2A-3ACAB1BA8B90}" type="presOf" srcId="{74F6112D-C55E-4F47-ADBA-DBB8CBB36C23}" destId="{C00C0B33-F171-4E43-B13A-D22D2EE45BC3}" srcOrd="0" destOrd="0" presId="urn:microsoft.com/office/officeart/2018/2/layout/IconVerticalSolidList"/>
    <dgm:cxn modelId="{0A6F1A61-4F24-194A-B9BC-0EE9903D2A56}" type="presOf" srcId="{D3E459CF-C4FE-924B-8CF5-8C6DE42B944B}" destId="{1742C4E0-A50D-4D7D-AD8C-5E41375424DB}" srcOrd="0" destOrd="0" presId="urn:microsoft.com/office/officeart/2018/2/layout/IconVerticalSolidList"/>
    <dgm:cxn modelId="{B00EAF6D-1658-7842-A7A2-9E41DFD5D155}" type="presOf" srcId="{139C34AF-3173-3841-B32F-4CE6D7BF218F}" destId="{4C15FE91-6998-492D-BAC1-498F6905EAC6}" srcOrd="0" destOrd="0" presId="urn:microsoft.com/office/officeart/2018/2/layout/IconVerticalSolidList"/>
    <dgm:cxn modelId="{32940B86-2D20-CD47-A8D6-E2526ED828CA}" type="presOf" srcId="{8BC0A1D5-470B-5E42-A982-65B8C83DC83E}" destId="{21433810-84F6-4647-B349-61C71201F74D}" srcOrd="0" destOrd="0" presId="urn:microsoft.com/office/officeart/2018/2/layout/IconVerticalSolidList"/>
    <dgm:cxn modelId="{630C3387-0724-0741-93D4-44E44F31C93B}" srcId="{8BC0A1D5-470B-5E42-A982-65B8C83DC83E}" destId="{139C34AF-3173-3841-B32F-4CE6D7BF218F}" srcOrd="0" destOrd="0" parTransId="{2C3AF371-E63E-2C4E-8E58-8E63542B2723}" sibTransId="{23D8FCEA-F272-964F-9CA6-15E6127C262C}"/>
    <dgm:cxn modelId="{8A2A2BD0-5640-3C45-81CD-9AE45395CF38}" srcId="{8BC0A1D5-470B-5E42-A982-65B8C83DC83E}" destId="{74F6112D-C55E-4F47-ADBA-DBB8CBB36C23}" srcOrd="1" destOrd="0" parTransId="{A9E903A9-87A9-E844-8D65-13290096769E}" sibTransId="{3237DE00-7EF1-E54F-A086-195350317943}"/>
    <dgm:cxn modelId="{A453F3F9-8136-7641-84AC-475549AC0A45}" srcId="{8BC0A1D5-470B-5E42-A982-65B8C83DC83E}" destId="{D3E459CF-C4FE-924B-8CF5-8C6DE42B944B}" srcOrd="3" destOrd="0" parTransId="{26D12820-8889-6C4D-8EA7-325CCD5A7DF6}" sibTransId="{A6AC5822-38BD-7949-AC13-0E1BEB445706}"/>
    <dgm:cxn modelId="{5F5A0FB8-04C9-534C-A747-6A629614368C}" type="presParOf" srcId="{21433810-84F6-4647-B349-61C71201F74D}" destId="{07D3C8F4-B2FC-49DB-A802-DEE9BE1E5699}" srcOrd="0" destOrd="0" presId="urn:microsoft.com/office/officeart/2018/2/layout/IconVerticalSolidList"/>
    <dgm:cxn modelId="{B9942189-6FAE-8648-97CA-AF7F33750A25}" type="presParOf" srcId="{07D3C8F4-B2FC-49DB-A802-DEE9BE1E5699}" destId="{D1349703-CD2D-407C-A041-0C3AB94E876D}" srcOrd="0" destOrd="0" presId="urn:microsoft.com/office/officeart/2018/2/layout/IconVerticalSolidList"/>
    <dgm:cxn modelId="{FFE06377-C97A-3342-993C-B9F96C80C100}" type="presParOf" srcId="{07D3C8F4-B2FC-49DB-A802-DEE9BE1E5699}" destId="{7D60F3CE-C9D0-4EFA-8533-AA4EA375AA55}" srcOrd="1" destOrd="0" presId="urn:microsoft.com/office/officeart/2018/2/layout/IconVerticalSolidList"/>
    <dgm:cxn modelId="{AEF97513-0A19-E24E-81B0-A92B31C65D76}" type="presParOf" srcId="{07D3C8F4-B2FC-49DB-A802-DEE9BE1E5699}" destId="{1FC4EABB-13AA-43DD-B1A1-CD2BB3EDC1CD}" srcOrd="2" destOrd="0" presId="urn:microsoft.com/office/officeart/2018/2/layout/IconVerticalSolidList"/>
    <dgm:cxn modelId="{629B9105-2DE4-C74F-9D7F-16024AAE2D89}" type="presParOf" srcId="{07D3C8F4-B2FC-49DB-A802-DEE9BE1E5699}" destId="{4C15FE91-6998-492D-BAC1-498F6905EAC6}" srcOrd="3" destOrd="0" presId="urn:microsoft.com/office/officeart/2018/2/layout/IconVerticalSolidList"/>
    <dgm:cxn modelId="{8F7B1C32-0870-C149-90C0-CD3E05DC6888}" type="presParOf" srcId="{21433810-84F6-4647-B349-61C71201F74D}" destId="{38C3C9FC-F95A-43EC-8332-43CCE0F9C1B2}" srcOrd="1" destOrd="0" presId="urn:microsoft.com/office/officeart/2018/2/layout/IconVerticalSolidList"/>
    <dgm:cxn modelId="{B9E85267-9A78-FA41-8F90-1AC587926568}" type="presParOf" srcId="{21433810-84F6-4647-B349-61C71201F74D}" destId="{8D00B060-D3FC-4C5C-9735-9588D2D1D645}" srcOrd="2" destOrd="0" presId="urn:microsoft.com/office/officeart/2018/2/layout/IconVerticalSolidList"/>
    <dgm:cxn modelId="{D4787BFB-4951-804E-A097-556473797280}" type="presParOf" srcId="{8D00B060-D3FC-4C5C-9735-9588D2D1D645}" destId="{D1CFAB9F-4A92-473E-8D0C-36703F234E61}" srcOrd="0" destOrd="0" presId="urn:microsoft.com/office/officeart/2018/2/layout/IconVerticalSolidList"/>
    <dgm:cxn modelId="{A86B1F18-9950-A24E-965C-72BA8BDB7AB6}" type="presParOf" srcId="{8D00B060-D3FC-4C5C-9735-9588D2D1D645}" destId="{BB4DB58C-B8AB-4603-8A23-182DAA4BD78E}" srcOrd="1" destOrd="0" presId="urn:microsoft.com/office/officeart/2018/2/layout/IconVerticalSolidList"/>
    <dgm:cxn modelId="{E67EE855-6A0A-C640-98F0-4C35A6FBDE85}" type="presParOf" srcId="{8D00B060-D3FC-4C5C-9735-9588D2D1D645}" destId="{FCA8DA05-6428-45CC-99FA-54BE5F4611D2}" srcOrd="2" destOrd="0" presId="urn:microsoft.com/office/officeart/2018/2/layout/IconVerticalSolidList"/>
    <dgm:cxn modelId="{BC269A2C-32CE-6048-8375-E5BFF9FD85AC}" type="presParOf" srcId="{8D00B060-D3FC-4C5C-9735-9588D2D1D645}" destId="{C00C0B33-F171-4E43-B13A-D22D2EE45BC3}" srcOrd="3" destOrd="0" presId="urn:microsoft.com/office/officeart/2018/2/layout/IconVerticalSolidList"/>
    <dgm:cxn modelId="{F8EF64BB-F4F6-FD42-A7F8-F8DDB0E3B3CF}" type="presParOf" srcId="{21433810-84F6-4647-B349-61C71201F74D}" destId="{C76CCA3D-62EE-4190-8C23-DA3BAEEF8B7F}" srcOrd="3" destOrd="0" presId="urn:microsoft.com/office/officeart/2018/2/layout/IconVerticalSolidList"/>
    <dgm:cxn modelId="{11A75486-4705-474B-AD6C-033B63B03CEC}" type="presParOf" srcId="{21433810-84F6-4647-B349-61C71201F74D}" destId="{F8814CAF-E9C0-4C08-9E49-B7429C659458}" srcOrd="4" destOrd="0" presId="urn:microsoft.com/office/officeart/2018/2/layout/IconVerticalSolidList"/>
    <dgm:cxn modelId="{FBF9B7F2-3681-2C43-963D-85F25B890A29}" type="presParOf" srcId="{F8814CAF-E9C0-4C08-9E49-B7429C659458}" destId="{BAB535F8-84C4-450E-A5E5-8389BD456F2E}" srcOrd="0" destOrd="0" presId="urn:microsoft.com/office/officeart/2018/2/layout/IconVerticalSolidList"/>
    <dgm:cxn modelId="{DA10F540-B25F-2D48-AD70-58602A1ACAEF}" type="presParOf" srcId="{F8814CAF-E9C0-4C08-9E49-B7429C659458}" destId="{6A7AE2F7-FB8D-4FEF-ADC8-841263856F13}" srcOrd="1" destOrd="0" presId="urn:microsoft.com/office/officeart/2018/2/layout/IconVerticalSolidList"/>
    <dgm:cxn modelId="{2453DF9F-115B-D74F-AE3C-AB77846B1CB8}" type="presParOf" srcId="{F8814CAF-E9C0-4C08-9E49-B7429C659458}" destId="{F5ED18BC-8DF0-4174-8C16-6801DB06B875}" srcOrd="2" destOrd="0" presId="urn:microsoft.com/office/officeart/2018/2/layout/IconVerticalSolidList"/>
    <dgm:cxn modelId="{F177612A-5B34-654D-926C-AE1500A8C068}" type="presParOf" srcId="{F8814CAF-E9C0-4C08-9E49-B7429C659458}" destId="{01318290-AC71-40DC-8A5C-189F4AD6A864}" srcOrd="3" destOrd="0" presId="urn:microsoft.com/office/officeart/2018/2/layout/IconVerticalSolidList"/>
    <dgm:cxn modelId="{DEDA197D-1654-1B49-9E00-CBDE74590E63}" type="presParOf" srcId="{21433810-84F6-4647-B349-61C71201F74D}" destId="{1191F7EF-88B7-4DA1-A6F3-8FB9C30F4CDC}" srcOrd="5" destOrd="0" presId="urn:microsoft.com/office/officeart/2018/2/layout/IconVerticalSolidList"/>
    <dgm:cxn modelId="{0F9C6D72-B359-DB47-8EA3-1DFFF3D88215}" type="presParOf" srcId="{21433810-84F6-4647-B349-61C71201F74D}" destId="{03BCCDD8-730B-4090-ACA4-9E677C090143}" srcOrd="6" destOrd="0" presId="urn:microsoft.com/office/officeart/2018/2/layout/IconVerticalSolidList"/>
    <dgm:cxn modelId="{95C6CFDB-B76B-344D-A7A4-10FB05905AB5}" type="presParOf" srcId="{03BCCDD8-730B-4090-ACA4-9E677C090143}" destId="{71F7A406-659A-4726-B735-65E1053607EF}" srcOrd="0" destOrd="0" presId="urn:microsoft.com/office/officeart/2018/2/layout/IconVerticalSolidList"/>
    <dgm:cxn modelId="{2B1B1A17-EB0B-984B-B8D1-C030E49EF642}" type="presParOf" srcId="{03BCCDD8-730B-4090-ACA4-9E677C090143}" destId="{CBF8F314-C444-4849-BD87-59F8672C38AB}" srcOrd="1" destOrd="0" presId="urn:microsoft.com/office/officeart/2018/2/layout/IconVerticalSolidList"/>
    <dgm:cxn modelId="{3692A0BA-7210-0942-AED8-84E0C8BFA9C3}" type="presParOf" srcId="{03BCCDD8-730B-4090-ACA4-9E677C090143}" destId="{63F8F8E9-3C67-4D1D-BF9A-D00C627A0124}" srcOrd="2" destOrd="0" presId="urn:microsoft.com/office/officeart/2018/2/layout/IconVerticalSolidList"/>
    <dgm:cxn modelId="{F877C583-D005-0741-AB44-2FC0DF1AA51A}" type="presParOf" srcId="{03BCCDD8-730B-4090-ACA4-9E677C090143}" destId="{1742C4E0-A50D-4D7D-AD8C-5E41375424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6DA58E-A438-4B4A-A8C4-A38BB82618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1BC41905-D6FD-6542-98FC-5A9C1E557A36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1800">
              <a:latin typeface="Arial"/>
              <a:cs typeface="Arial"/>
            </a:rPr>
            <a:t>Workers speak different languages, leading which misunderstandings</a:t>
          </a:r>
          <a:endParaRPr lang="en-GB" sz="1800" dirty="0">
            <a:latin typeface="Arial"/>
            <a:cs typeface="Arial"/>
          </a:endParaRPr>
        </a:p>
      </dgm:t>
    </dgm:pt>
    <dgm:pt modelId="{DB2905B0-27DE-8F4A-A7D5-9D713C530FBC}" type="parTrans" cxnId="{64704849-DA73-C24C-9E48-ED26208D7603}">
      <dgm:prSet/>
      <dgm:spPr/>
      <dgm:t>
        <a:bodyPr/>
        <a:lstStyle/>
        <a:p>
          <a:endParaRPr lang="en-GB"/>
        </a:p>
      </dgm:t>
    </dgm:pt>
    <dgm:pt modelId="{E6059E44-C176-0042-8044-A91497E16120}" type="sibTrans" cxnId="{64704849-DA73-C24C-9E48-ED26208D7603}">
      <dgm:prSet/>
      <dgm:spPr/>
      <dgm:t>
        <a:bodyPr/>
        <a:lstStyle/>
        <a:p>
          <a:endParaRPr lang="en-GB"/>
        </a:p>
      </dgm:t>
    </dgm:pt>
    <dgm:pt modelId="{AC3D546F-F8C8-5B40-BFA3-9D51C2D470C7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1800">
              <a:latin typeface="Arial"/>
              <a:cs typeface="Arial"/>
            </a:rPr>
            <a:t>Gary has difficult communicating clearly with the team</a:t>
          </a:r>
          <a:endParaRPr lang="en-GB" sz="1800" dirty="0">
            <a:latin typeface="Arial"/>
            <a:cs typeface="Arial"/>
          </a:endParaRPr>
        </a:p>
      </dgm:t>
    </dgm:pt>
    <dgm:pt modelId="{2BA3F621-7137-C846-BDE2-15F152C41AD4}" type="parTrans" cxnId="{9C76BCB1-59AF-AE4D-9E8E-E402124AECE0}">
      <dgm:prSet/>
      <dgm:spPr/>
      <dgm:t>
        <a:bodyPr/>
        <a:lstStyle/>
        <a:p>
          <a:endParaRPr lang="en-GB"/>
        </a:p>
      </dgm:t>
    </dgm:pt>
    <dgm:pt modelId="{BED6FC0D-E83E-0642-8BDD-BE10DB7AA804}" type="sibTrans" cxnId="{9C76BCB1-59AF-AE4D-9E8E-E402124AECE0}">
      <dgm:prSet/>
      <dgm:spPr/>
      <dgm:t>
        <a:bodyPr/>
        <a:lstStyle/>
        <a:p>
          <a:endParaRPr lang="en-GB"/>
        </a:p>
      </dgm:t>
    </dgm:pt>
    <dgm:pt modelId="{8084A930-6247-8D45-B275-99FD7FA16868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>
              <a:latin typeface="Arial"/>
              <a:cs typeface="Arial"/>
            </a:rPr>
            <a:t>Many workers have limited knowledge of food hygiene and safety</a:t>
          </a:r>
          <a:endParaRPr lang="en-GB" sz="1800">
            <a:latin typeface="Arial"/>
            <a:cs typeface="Arial"/>
          </a:endParaRPr>
        </a:p>
      </dgm:t>
    </dgm:pt>
    <dgm:pt modelId="{98BA25CC-FAF0-014A-BF3B-58AB3AD23940}" type="parTrans" cxnId="{5B5CC550-2666-FF4E-8DF6-1208FB8FEBE7}">
      <dgm:prSet/>
      <dgm:spPr/>
      <dgm:t>
        <a:bodyPr/>
        <a:lstStyle/>
        <a:p>
          <a:endParaRPr lang="en-GB"/>
        </a:p>
      </dgm:t>
    </dgm:pt>
    <dgm:pt modelId="{4B78D0F8-6283-2943-9F58-45A0A508AD7D}" type="sibTrans" cxnId="{5B5CC550-2666-FF4E-8DF6-1208FB8FEBE7}">
      <dgm:prSet/>
      <dgm:spPr/>
      <dgm:t>
        <a:bodyPr/>
        <a:lstStyle/>
        <a:p>
          <a:endParaRPr lang="en-GB"/>
        </a:p>
      </dgm:t>
    </dgm:pt>
    <dgm:pt modelId="{88C8CD2C-390B-5645-86E9-DF4B29BDAFA3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1800">
              <a:latin typeface="Arial"/>
              <a:cs typeface="Arial"/>
            </a:rPr>
            <a:t> Some younger employees do not follow instructions consistently</a:t>
          </a:r>
          <a:endParaRPr lang="en-GB" sz="1800">
            <a:latin typeface="Arial"/>
            <a:cs typeface="Arial"/>
          </a:endParaRPr>
        </a:p>
      </dgm:t>
    </dgm:pt>
    <dgm:pt modelId="{229DF87B-24BE-B746-A6C5-90B56F7ACDA5}" type="parTrans" cxnId="{B51B154C-34BE-B143-AB50-9D0BC69B5810}">
      <dgm:prSet/>
      <dgm:spPr/>
      <dgm:t>
        <a:bodyPr/>
        <a:lstStyle/>
        <a:p>
          <a:endParaRPr lang="en-GB"/>
        </a:p>
      </dgm:t>
    </dgm:pt>
    <dgm:pt modelId="{3D4F8300-5CBE-CF44-A948-6C86F3EC2DE8}" type="sibTrans" cxnId="{B51B154C-34BE-B143-AB50-9D0BC69B5810}">
      <dgm:prSet/>
      <dgm:spPr/>
      <dgm:t>
        <a:bodyPr/>
        <a:lstStyle/>
        <a:p>
          <a:endParaRPr lang="en-GB"/>
        </a:p>
      </dgm:t>
    </dgm:pt>
    <dgm:pt modelId="{45651296-C359-534D-BC86-624C74C1EBB4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1800">
              <a:latin typeface="Arial"/>
              <a:cs typeface="Arial"/>
            </a:rPr>
            <a:t>Noise from machinery makes communication more difficult</a:t>
          </a: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119E2E-62C1-DC47-80C4-3861CC26C5E0}" type="parTrans" cxnId="{DDD03057-154D-3E45-B79E-9C5C875DF7B6}">
      <dgm:prSet/>
      <dgm:spPr/>
      <dgm:t>
        <a:bodyPr/>
        <a:lstStyle/>
        <a:p>
          <a:endParaRPr lang="en-GB"/>
        </a:p>
      </dgm:t>
    </dgm:pt>
    <dgm:pt modelId="{5EBF0B51-766E-6F4D-A8C1-F30303CED366}" type="sibTrans" cxnId="{DDD03057-154D-3E45-B79E-9C5C875DF7B6}">
      <dgm:prSet/>
      <dgm:spPr/>
      <dgm:t>
        <a:bodyPr/>
        <a:lstStyle/>
        <a:p>
          <a:endParaRPr lang="en-GB"/>
        </a:p>
      </dgm:t>
    </dgm:pt>
    <dgm:pt modelId="{0D2C9C2C-C942-1C4E-96BC-45E5057BD50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These barriers reduce teamwork and increase mistakes</a:t>
          </a:r>
          <a:endParaRPr lang="en-GB" sz="1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931AEF-C511-CA4E-9EDF-15F8880C6F5A}" type="parTrans" cxnId="{62ECB082-82AC-9342-BF2D-1B4D07B923EA}">
      <dgm:prSet/>
      <dgm:spPr/>
      <dgm:t>
        <a:bodyPr/>
        <a:lstStyle/>
        <a:p>
          <a:endParaRPr lang="en-GB"/>
        </a:p>
      </dgm:t>
    </dgm:pt>
    <dgm:pt modelId="{FA4B4DE8-777D-5940-969F-31249D4D900B}" type="sibTrans" cxnId="{62ECB082-82AC-9342-BF2D-1B4D07B923EA}">
      <dgm:prSet/>
      <dgm:spPr/>
      <dgm:t>
        <a:bodyPr/>
        <a:lstStyle/>
        <a:p>
          <a:endParaRPr lang="en-GB"/>
        </a:p>
      </dgm:t>
    </dgm:pt>
    <dgm:pt modelId="{3C6BC9FC-6F2E-4654-93B7-CAAF4A21B6BA}" type="pres">
      <dgm:prSet presAssocID="{486DA58E-A438-4B4A-A8C4-A38BB82618B7}" presName="root" presStyleCnt="0">
        <dgm:presLayoutVars>
          <dgm:dir/>
          <dgm:resizeHandles val="exact"/>
        </dgm:presLayoutVars>
      </dgm:prSet>
      <dgm:spPr/>
    </dgm:pt>
    <dgm:pt modelId="{18ED5C1A-D4CE-46EB-AC0A-3434E451702F}" type="pres">
      <dgm:prSet presAssocID="{1BC41905-D6FD-6542-98FC-5A9C1E557A36}" presName="compNode" presStyleCnt="0"/>
      <dgm:spPr/>
    </dgm:pt>
    <dgm:pt modelId="{8FAA130F-BF52-4C5F-97CE-DD0BF64F3374}" type="pres">
      <dgm:prSet presAssocID="{1BC41905-D6FD-6542-98FC-5A9C1E557A36}" presName="bgRect" presStyleLbl="bgShp" presStyleIdx="0" presStyleCnt="6"/>
      <dgm:spPr/>
    </dgm:pt>
    <dgm:pt modelId="{E891C8BB-F5AB-46EB-BD97-806CC5329F86}" type="pres">
      <dgm:prSet presAssocID="{1BC41905-D6FD-6542-98FC-5A9C1E557A3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5BF8CBA-A79F-43AD-B177-64D3E9B93D7D}" type="pres">
      <dgm:prSet presAssocID="{1BC41905-D6FD-6542-98FC-5A9C1E557A36}" presName="spaceRect" presStyleCnt="0"/>
      <dgm:spPr/>
    </dgm:pt>
    <dgm:pt modelId="{BF7D9228-1BD8-4A09-B92E-02A951660E25}" type="pres">
      <dgm:prSet presAssocID="{1BC41905-D6FD-6542-98FC-5A9C1E557A36}" presName="parTx" presStyleLbl="revTx" presStyleIdx="0" presStyleCnt="6">
        <dgm:presLayoutVars>
          <dgm:chMax val="0"/>
          <dgm:chPref val="0"/>
        </dgm:presLayoutVars>
      </dgm:prSet>
      <dgm:spPr/>
    </dgm:pt>
    <dgm:pt modelId="{2D372582-F400-4C9F-ACB2-26B959774096}" type="pres">
      <dgm:prSet presAssocID="{E6059E44-C176-0042-8044-A91497E16120}" presName="sibTrans" presStyleCnt="0"/>
      <dgm:spPr/>
    </dgm:pt>
    <dgm:pt modelId="{E1E2CC10-8654-4F59-B910-5E22145441FE}" type="pres">
      <dgm:prSet presAssocID="{AC3D546F-F8C8-5B40-BFA3-9D51C2D470C7}" presName="compNode" presStyleCnt="0"/>
      <dgm:spPr/>
    </dgm:pt>
    <dgm:pt modelId="{A5A5A490-180C-4EBB-9EC7-C40AF4BCF152}" type="pres">
      <dgm:prSet presAssocID="{AC3D546F-F8C8-5B40-BFA3-9D51C2D470C7}" presName="bgRect" presStyleLbl="bgShp" presStyleIdx="1" presStyleCnt="6"/>
      <dgm:spPr/>
    </dgm:pt>
    <dgm:pt modelId="{43CDA54A-4E18-49E3-B474-5D6B2A46DCC8}" type="pres">
      <dgm:prSet presAssocID="{AC3D546F-F8C8-5B40-BFA3-9D51C2D470C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4DA8B8E-47FF-461F-A60F-6E460127E5A3}" type="pres">
      <dgm:prSet presAssocID="{AC3D546F-F8C8-5B40-BFA3-9D51C2D470C7}" presName="spaceRect" presStyleCnt="0"/>
      <dgm:spPr/>
    </dgm:pt>
    <dgm:pt modelId="{CB253E7C-F59A-4252-ADA0-391CE470816D}" type="pres">
      <dgm:prSet presAssocID="{AC3D546F-F8C8-5B40-BFA3-9D51C2D470C7}" presName="parTx" presStyleLbl="revTx" presStyleIdx="1" presStyleCnt="6">
        <dgm:presLayoutVars>
          <dgm:chMax val="0"/>
          <dgm:chPref val="0"/>
        </dgm:presLayoutVars>
      </dgm:prSet>
      <dgm:spPr/>
    </dgm:pt>
    <dgm:pt modelId="{9437AEAE-18FA-4F51-8D57-55A227379CB9}" type="pres">
      <dgm:prSet presAssocID="{BED6FC0D-E83E-0642-8BDD-BE10DB7AA804}" presName="sibTrans" presStyleCnt="0"/>
      <dgm:spPr/>
    </dgm:pt>
    <dgm:pt modelId="{2819D759-0513-456D-ACFC-E83E2042B595}" type="pres">
      <dgm:prSet presAssocID="{8084A930-6247-8D45-B275-99FD7FA16868}" presName="compNode" presStyleCnt="0"/>
      <dgm:spPr/>
    </dgm:pt>
    <dgm:pt modelId="{03C7AE2A-0E3B-496D-A572-065A85C6C1B5}" type="pres">
      <dgm:prSet presAssocID="{8084A930-6247-8D45-B275-99FD7FA16868}" presName="bgRect" presStyleLbl="bgShp" presStyleIdx="2" presStyleCnt="6"/>
      <dgm:spPr/>
    </dgm:pt>
    <dgm:pt modelId="{C1836489-895B-4521-BA04-F983A44964F4}" type="pres">
      <dgm:prSet presAssocID="{8084A930-6247-8D45-B275-99FD7FA1686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87CCA82F-7810-4DB6-88FF-C752CB44FB9B}" type="pres">
      <dgm:prSet presAssocID="{8084A930-6247-8D45-B275-99FD7FA16868}" presName="spaceRect" presStyleCnt="0"/>
      <dgm:spPr/>
    </dgm:pt>
    <dgm:pt modelId="{B17A8CFA-9131-42B8-9C8D-B676A4E56A4B}" type="pres">
      <dgm:prSet presAssocID="{8084A930-6247-8D45-B275-99FD7FA16868}" presName="parTx" presStyleLbl="revTx" presStyleIdx="2" presStyleCnt="6">
        <dgm:presLayoutVars>
          <dgm:chMax val="0"/>
          <dgm:chPref val="0"/>
        </dgm:presLayoutVars>
      </dgm:prSet>
      <dgm:spPr/>
    </dgm:pt>
    <dgm:pt modelId="{7A56085D-7B37-4A48-8513-9ED1A8F974C4}" type="pres">
      <dgm:prSet presAssocID="{4B78D0F8-6283-2943-9F58-45A0A508AD7D}" presName="sibTrans" presStyleCnt="0"/>
      <dgm:spPr/>
    </dgm:pt>
    <dgm:pt modelId="{FBB4B265-CC56-4E36-8749-1C022207EB15}" type="pres">
      <dgm:prSet presAssocID="{88C8CD2C-390B-5645-86E9-DF4B29BDAFA3}" presName="compNode" presStyleCnt="0"/>
      <dgm:spPr/>
    </dgm:pt>
    <dgm:pt modelId="{DF9CA95D-0A96-446C-ADED-9A0CA5EBA2AE}" type="pres">
      <dgm:prSet presAssocID="{88C8CD2C-390B-5645-86E9-DF4B29BDAFA3}" presName="bgRect" presStyleLbl="bgShp" presStyleIdx="3" presStyleCnt="6"/>
      <dgm:spPr/>
    </dgm:pt>
    <dgm:pt modelId="{417D048D-7683-4813-9104-998924CD0FB4}" type="pres">
      <dgm:prSet presAssocID="{88C8CD2C-390B-5645-86E9-DF4B29BDAFA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83C02930-1B8D-4BAD-B986-98E8C326BDF6}" type="pres">
      <dgm:prSet presAssocID="{88C8CD2C-390B-5645-86E9-DF4B29BDAFA3}" presName="spaceRect" presStyleCnt="0"/>
      <dgm:spPr/>
    </dgm:pt>
    <dgm:pt modelId="{6898E813-E0D6-4213-900F-C5BDA66EC322}" type="pres">
      <dgm:prSet presAssocID="{88C8CD2C-390B-5645-86E9-DF4B29BDAFA3}" presName="parTx" presStyleLbl="revTx" presStyleIdx="3" presStyleCnt="6">
        <dgm:presLayoutVars>
          <dgm:chMax val="0"/>
          <dgm:chPref val="0"/>
        </dgm:presLayoutVars>
      </dgm:prSet>
      <dgm:spPr/>
    </dgm:pt>
    <dgm:pt modelId="{959F9BA3-5D44-4B17-AA29-CADBB0583061}" type="pres">
      <dgm:prSet presAssocID="{3D4F8300-5CBE-CF44-A948-6C86F3EC2DE8}" presName="sibTrans" presStyleCnt="0"/>
      <dgm:spPr/>
    </dgm:pt>
    <dgm:pt modelId="{4D4DB2ED-3EA3-4F4F-825F-A5885CC7EC0C}" type="pres">
      <dgm:prSet presAssocID="{45651296-C359-534D-BC86-624C74C1EBB4}" presName="compNode" presStyleCnt="0"/>
      <dgm:spPr/>
    </dgm:pt>
    <dgm:pt modelId="{4763EEC2-61D8-46AE-8869-3744F65EB66E}" type="pres">
      <dgm:prSet presAssocID="{45651296-C359-534D-BC86-624C74C1EBB4}" presName="bgRect" presStyleLbl="bgShp" presStyleIdx="4" presStyleCnt="6"/>
      <dgm:spPr/>
    </dgm:pt>
    <dgm:pt modelId="{723A3D60-1B65-4F7E-BD65-48284B3580A4}" type="pres">
      <dgm:prSet presAssocID="{45651296-C359-534D-BC86-624C74C1EBB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olume"/>
        </a:ext>
      </dgm:extLst>
    </dgm:pt>
    <dgm:pt modelId="{0D50B14B-2EFD-4E69-A482-BC1364269A8F}" type="pres">
      <dgm:prSet presAssocID="{45651296-C359-534D-BC86-624C74C1EBB4}" presName="spaceRect" presStyleCnt="0"/>
      <dgm:spPr/>
    </dgm:pt>
    <dgm:pt modelId="{9BF7134D-EB8E-4A37-96EF-C9E1FA77B0E1}" type="pres">
      <dgm:prSet presAssocID="{45651296-C359-534D-BC86-624C74C1EBB4}" presName="parTx" presStyleLbl="revTx" presStyleIdx="4" presStyleCnt="6">
        <dgm:presLayoutVars>
          <dgm:chMax val="0"/>
          <dgm:chPref val="0"/>
        </dgm:presLayoutVars>
      </dgm:prSet>
      <dgm:spPr/>
    </dgm:pt>
    <dgm:pt modelId="{F00C7ABC-E238-4725-93F2-262996C00DAA}" type="pres">
      <dgm:prSet presAssocID="{5EBF0B51-766E-6F4D-A8C1-F30303CED366}" presName="sibTrans" presStyleCnt="0"/>
      <dgm:spPr/>
    </dgm:pt>
    <dgm:pt modelId="{6F364B81-0406-4FC6-A87A-87FDB5BB9B4F}" type="pres">
      <dgm:prSet presAssocID="{0D2C9C2C-C942-1C4E-96BC-45E5057BD50D}" presName="compNode" presStyleCnt="0"/>
      <dgm:spPr/>
    </dgm:pt>
    <dgm:pt modelId="{E3AB0E94-4414-4706-B677-D2230E8B3B6D}" type="pres">
      <dgm:prSet presAssocID="{0D2C9C2C-C942-1C4E-96BC-45E5057BD50D}" presName="bgRect" presStyleLbl="bgShp" presStyleIdx="5" presStyleCnt="6"/>
      <dgm:spPr/>
    </dgm:pt>
    <dgm:pt modelId="{88D6C59F-FEB6-4958-8089-F6A540052D52}" type="pres">
      <dgm:prSet presAssocID="{0D2C9C2C-C942-1C4E-96BC-45E5057BD50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C250A07-6328-40C5-BAF7-DCB97241ED39}" type="pres">
      <dgm:prSet presAssocID="{0D2C9C2C-C942-1C4E-96BC-45E5057BD50D}" presName="spaceRect" presStyleCnt="0"/>
      <dgm:spPr/>
    </dgm:pt>
    <dgm:pt modelId="{B9CA1D4E-5031-4196-BF60-7A12D09BE103}" type="pres">
      <dgm:prSet presAssocID="{0D2C9C2C-C942-1C4E-96BC-45E5057BD50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270B51D-943B-7D48-A2A3-E06F43BE5C5D}" type="presOf" srcId="{0D2C9C2C-C942-1C4E-96BC-45E5057BD50D}" destId="{B9CA1D4E-5031-4196-BF60-7A12D09BE103}" srcOrd="0" destOrd="0" presId="urn:microsoft.com/office/officeart/2018/2/layout/IconVerticalSolidList"/>
    <dgm:cxn modelId="{64704849-DA73-C24C-9E48-ED26208D7603}" srcId="{486DA58E-A438-4B4A-A8C4-A38BB82618B7}" destId="{1BC41905-D6FD-6542-98FC-5A9C1E557A36}" srcOrd="0" destOrd="0" parTransId="{DB2905B0-27DE-8F4A-A7D5-9D713C530FBC}" sibTransId="{E6059E44-C176-0042-8044-A91497E16120}"/>
    <dgm:cxn modelId="{B51B154C-34BE-B143-AB50-9D0BC69B5810}" srcId="{486DA58E-A438-4B4A-A8C4-A38BB82618B7}" destId="{88C8CD2C-390B-5645-86E9-DF4B29BDAFA3}" srcOrd="3" destOrd="0" parTransId="{229DF87B-24BE-B746-A6C5-90B56F7ACDA5}" sibTransId="{3D4F8300-5CBE-CF44-A948-6C86F3EC2DE8}"/>
    <dgm:cxn modelId="{5B5CC550-2666-FF4E-8DF6-1208FB8FEBE7}" srcId="{486DA58E-A438-4B4A-A8C4-A38BB82618B7}" destId="{8084A930-6247-8D45-B275-99FD7FA16868}" srcOrd="2" destOrd="0" parTransId="{98BA25CC-FAF0-014A-BF3B-58AB3AD23940}" sibTransId="{4B78D0F8-6283-2943-9F58-45A0A508AD7D}"/>
    <dgm:cxn modelId="{DDD03057-154D-3E45-B79E-9C5C875DF7B6}" srcId="{486DA58E-A438-4B4A-A8C4-A38BB82618B7}" destId="{45651296-C359-534D-BC86-624C74C1EBB4}" srcOrd="4" destOrd="0" parTransId="{8F119E2E-62C1-DC47-80C4-3861CC26C5E0}" sibTransId="{5EBF0B51-766E-6F4D-A8C1-F30303CED366}"/>
    <dgm:cxn modelId="{0CA63C62-4111-B744-9136-37361B0BF40F}" type="presOf" srcId="{45651296-C359-534D-BC86-624C74C1EBB4}" destId="{9BF7134D-EB8E-4A37-96EF-C9E1FA77B0E1}" srcOrd="0" destOrd="0" presId="urn:microsoft.com/office/officeart/2018/2/layout/IconVerticalSolidList"/>
    <dgm:cxn modelId="{62ECB082-82AC-9342-BF2D-1B4D07B923EA}" srcId="{486DA58E-A438-4B4A-A8C4-A38BB82618B7}" destId="{0D2C9C2C-C942-1C4E-96BC-45E5057BD50D}" srcOrd="5" destOrd="0" parTransId="{0E931AEF-C511-CA4E-9EDF-15F8880C6F5A}" sibTransId="{FA4B4DE8-777D-5940-969F-31249D4D900B}"/>
    <dgm:cxn modelId="{78820DA2-ABFF-724D-BE27-7B445A6D762E}" type="presOf" srcId="{1BC41905-D6FD-6542-98FC-5A9C1E557A36}" destId="{BF7D9228-1BD8-4A09-B92E-02A951660E25}" srcOrd="0" destOrd="0" presId="urn:microsoft.com/office/officeart/2018/2/layout/IconVerticalSolidList"/>
    <dgm:cxn modelId="{9C76BCB1-59AF-AE4D-9E8E-E402124AECE0}" srcId="{486DA58E-A438-4B4A-A8C4-A38BB82618B7}" destId="{AC3D546F-F8C8-5B40-BFA3-9D51C2D470C7}" srcOrd="1" destOrd="0" parTransId="{2BA3F621-7137-C846-BDE2-15F152C41AD4}" sibTransId="{BED6FC0D-E83E-0642-8BDD-BE10DB7AA804}"/>
    <dgm:cxn modelId="{25B92EBF-37DE-A149-A279-DFE75A740399}" type="presOf" srcId="{8084A930-6247-8D45-B275-99FD7FA16868}" destId="{B17A8CFA-9131-42B8-9C8D-B676A4E56A4B}" srcOrd="0" destOrd="0" presId="urn:microsoft.com/office/officeart/2018/2/layout/IconVerticalSolidList"/>
    <dgm:cxn modelId="{E14EA4CC-BA89-C643-89C5-57E937FCDB49}" type="presOf" srcId="{88C8CD2C-390B-5645-86E9-DF4B29BDAFA3}" destId="{6898E813-E0D6-4213-900F-C5BDA66EC322}" srcOrd="0" destOrd="0" presId="urn:microsoft.com/office/officeart/2018/2/layout/IconVerticalSolidList"/>
    <dgm:cxn modelId="{A9FFCFF7-0F9B-6A46-8383-D862188EF1B6}" type="presOf" srcId="{486DA58E-A438-4B4A-A8C4-A38BB82618B7}" destId="{3C6BC9FC-6F2E-4654-93B7-CAAF4A21B6BA}" srcOrd="0" destOrd="0" presId="urn:microsoft.com/office/officeart/2018/2/layout/IconVerticalSolidList"/>
    <dgm:cxn modelId="{81CCD6FF-09D8-2643-9F89-EDC6D0A530B8}" type="presOf" srcId="{AC3D546F-F8C8-5B40-BFA3-9D51C2D470C7}" destId="{CB253E7C-F59A-4252-ADA0-391CE470816D}" srcOrd="0" destOrd="0" presId="urn:microsoft.com/office/officeart/2018/2/layout/IconVerticalSolidList"/>
    <dgm:cxn modelId="{EB199BB6-FCDF-F746-9142-25986B1C2EB7}" type="presParOf" srcId="{3C6BC9FC-6F2E-4654-93B7-CAAF4A21B6BA}" destId="{18ED5C1A-D4CE-46EB-AC0A-3434E451702F}" srcOrd="0" destOrd="0" presId="urn:microsoft.com/office/officeart/2018/2/layout/IconVerticalSolidList"/>
    <dgm:cxn modelId="{78BB9CE9-645B-7840-B967-6A4A4AD482B5}" type="presParOf" srcId="{18ED5C1A-D4CE-46EB-AC0A-3434E451702F}" destId="{8FAA130F-BF52-4C5F-97CE-DD0BF64F3374}" srcOrd="0" destOrd="0" presId="urn:microsoft.com/office/officeart/2018/2/layout/IconVerticalSolidList"/>
    <dgm:cxn modelId="{592BDCA6-CE56-4E4E-9B35-84F88D24C324}" type="presParOf" srcId="{18ED5C1A-D4CE-46EB-AC0A-3434E451702F}" destId="{E891C8BB-F5AB-46EB-BD97-806CC5329F86}" srcOrd="1" destOrd="0" presId="urn:microsoft.com/office/officeart/2018/2/layout/IconVerticalSolidList"/>
    <dgm:cxn modelId="{CA68BBDC-2DF5-2F4E-BE09-C9DE9F3A22CF}" type="presParOf" srcId="{18ED5C1A-D4CE-46EB-AC0A-3434E451702F}" destId="{E5BF8CBA-A79F-43AD-B177-64D3E9B93D7D}" srcOrd="2" destOrd="0" presId="urn:microsoft.com/office/officeart/2018/2/layout/IconVerticalSolidList"/>
    <dgm:cxn modelId="{BE6D6AD5-3658-D849-8EA3-6CAD16E5EE67}" type="presParOf" srcId="{18ED5C1A-D4CE-46EB-AC0A-3434E451702F}" destId="{BF7D9228-1BD8-4A09-B92E-02A951660E25}" srcOrd="3" destOrd="0" presId="urn:microsoft.com/office/officeart/2018/2/layout/IconVerticalSolidList"/>
    <dgm:cxn modelId="{7F7A2209-272E-1C4A-B038-D671EB39C47F}" type="presParOf" srcId="{3C6BC9FC-6F2E-4654-93B7-CAAF4A21B6BA}" destId="{2D372582-F400-4C9F-ACB2-26B959774096}" srcOrd="1" destOrd="0" presId="urn:microsoft.com/office/officeart/2018/2/layout/IconVerticalSolidList"/>
    <dgm:cxn modelId="{21ED9C53-9D4C-1549-AEB6-727DD5860BE5}" type="presParOf" srcId="{3C6BC9FC-6F2E-4654-93B7-CAAF4A21B6BA}" destId="{E1E2CC10-8654-4F59-B910-5E22145441FE}" srcOrd="2" destOrd="0" presId="urn:microsoft.com/office/officeart/2018/2/layout/IconVerticalSolidList"/>
    <dgm:cxn modelId="{BCA5EFDC-AACE-424B-8144-F5BCA7FFDA32}" type="presParOf" srcId="{E1E2CC10-8654-4F59-B910-5E22145441FE}" destId="{A5A5A490-180C-4EBB-9EC7-C40AF4BCF152}" srcOrd="0" destOrd="0" presId="urn:microsoft.com/office/officeart/2018/2/layout/IconVerticalSolidList"/>
    <dgm:cxn modelId="{8A11EF3E-8DA0-4645-90FE-648B43AE6753}" type="presParOf" srcId="{E1E2CC10-8654-4F59-B910-5E22145441FE}" destId="{43CDA54A-4E18-49E3-B474-5D6B2A46DCC8}" srcOrd="1" destOrd="0" presId="urn:microsoft.com/office/officeart/2018/2/layout/IconVerticalSolidList"/>
    <dgm:cxn modelId="{0F5B2754-9FBD-E842-920B-3A4DCB84E375}" type="presParOf" srcId="{E1E2CC10-8654-4F59-B910-5E22145441FE}" destId="{74DA8B8E-47FF-461F-A60F-6E460127E5A3}" srcOrd="2" destOrd="0" presId="urn:microsoft.com/office/officeart/2018/2/layout/IconVerticalSolidList"/>
    <dgm:cxn modelId="{22E75EA7-0DA6-0943-B852-B729CA22BFD3}" type="presParOf" srcId="{E1E2CC10-8654-4F59-B910-5E22145441FE}" destId="{CB253E7C-F59A-4252-ADA0-391CE470816D}" srcOrd="3" destOrd="0" presId="urn:microsoft.com/office/officeart/2018/2/layout/IconVerticalSolidList"/>
    <dgm:cxn modelId="{86821260-7529-A442-9527-6EE7C6A73CC7}" type="presParOf" srcId="{3C6BC9FC-6F2E-4654-93B7-CAAF4A21B6BA}" destId="{9437AEAE-18FA-4F51-8D57-55A227379CB9}" srcOrd="3" destOrd="0" presId="urn:microsoft.com/office/officeart/2018/2/layout/IconVerticalSolidList"/>
    <dgm:cxn modelId="{F2C2D749-9613-654A-8561-A5AF4891E0CE}" type="presParOf" srcId="{3C6BC9FC-6F2E-4654-93B7-CAAF4A21B6BA}" destId="{2819D759-0513-456D-ACFC-E83E2042B595}" srcOrd="4" destOrd="0" presId="urn:microsoft.com/office/officeart/2018/2/layout/IconVerticalSolidList"/>
    <dgm:cxn modelId="{7A0250EB-34CF-F643-BE57-B0D68D442FFD}" type="presParOf" srcId="{2819D759-0513-456D-ACFC-E83E2042B595}" destId="{03C7AE2A-0E3B-496D-A572-065A85C6C1B5}" srcOrd="0" destOrd="0" presId="urn:microsoft.com/office/officeart/2018/2/layout/IconVerticalSolidList"/>
    <dgm:cxn modelId="{206AAB15-7233-B74F-B32F-ABFB1EEC9024}" type="presParOf" srcId="{2819D759-0513-456D-ACFC-E83E2042B595}" destId="{C1836489-895B-4521-BA04-F983A44964F4}" srcOrd="1" destOrd="0" presId="urn:microsoft.com/office/officeart/2018/2/layout/IconVerticalSolidList"/>
    <dgm:cxn modelId="{6E45FCA8-E8ED-B94C-B883-7E4236C2815E}" type="presParOf" srcId="{2819D759-0513-456D-ACFC-E83E2042B595}" destId="{87CCA82F-7810-4DB6-88FF-C752CB44FB9B}" srcOrd="2" destOrd="0" presId="urn:microsoft.com/office/officeart/2018/2/layout/IconVerticalSolidList"/>
    <dgm:cxn modelId="{596AE65B-D21E-664A-AA38-EB98D8C362B3}" type="presParOf" srcId="{2819D759-0513-456D-ACFC-E83E2042B595}" destId="{B17A8CFA-9131-42B8-9C8D-B676A4E56A4B}" srcOrd="3" destOrd="0" presId="urn:microsoft.com/office/officeart/2018/2/layout/IconVerticalSolidList"/>
    <dgm:cxn modelId="{E658670C-BDC1-6D4E-8958-0B875086DF4C}" type="presParOf" srcId="{3C6BC9FC-6F2E-4654-93B7-CAAF4A21B6BA}" destId="{7A56085D-7B37-4A48-8513-9ED1A8F974C4}" srcOrd="5" destOrd="0" presId="urn:microsoft.com/office/officeart/2018/2/layout/IconVerticalSolidList"/>
    <dgm:cxn modelId="{810B656E-6853-CB45-B41C-C7C13A54A6C9}" type="presParOf" srcId="{3C6BC9FC-6F2E-4654-93B7-CAAF4A21B6BA}" destId="{FBB4B265-CC56-4E36-8749-1C022207EB15}" srcOrd="6" destOrd="0" presId="urn:microsoft.com/office/officeart/2018/2/layout/IconVerticalSolidList"/>
    <dgm:cxn modelId="{30FE3D66-3F4E-E946-9A21-46C7B6F3CF7B}" type="presParOf" srcId="{FBB4B265-CC56-4E36-8749-1C022207EB15}" destId="{DF9CA95D-0A96-446C-ADED-9A0CA5EBA2AE}" srcOrd="0" destOrd="0" presId="urn:microsoft.com/office/officeart/2018/2/layout/IconVerticalSolidList"/>
    <dgm:cxn modelId="{83A1BBA4-EDBE-AE42-919F-65D98BE6CA44}" type="presParOf" srcId="{FBB4B265-CC56-4E36-8749-1C022207EB15}" destId="{417D048D-7683-4813-9104-998924CD0FB4}" srcOrd="1" destOrd="0" presId="urn:microsoft.com/office/officeart/2018/2/layout/IconVerticalSolidList"/>
    <dgm:cxn modelId="{94FA14CE-CE4C-E443-85CE-E0F0C67ABB8C}" type="presParOf" srcId="{FBB4B265-CC56-4E36-8749-1C022207EB15}" destId="{83C02930-1B8D-4BAD-B986-98E8C326BDF6}" srcOrd="2" destOrd="0" presId="urn:microsoft.com/office/officeart/2018/2/layout/IconVerticalSolidList"/>
    <dgm:cxn modelId="{88686CC2-2751-934C-BAA7-ABA6F16A00D7}" type="presParOf" srcId="{FBB4B265-CC56-4E36-8749-1C022207EB15}" destId="{6898E813-E0D6-4213-900F-C5BDA66EC322}" srcOrd="3" destOrd="0" presId="urn:microsoft.com/office/officeart/2018/2/layout/IconVerticalSolidList"/>
    <dgm:cxn modelId="{06B46E40-9917-634F-9783-7EA9303365FE}" type="presParOf" srcId="{3C6BC9FC-6F2E-4654-93B7-CAAF4A21B6BA}" destId="{959F9BA3-5D44-4B17-AA29-CADBB0583061}" srcOrd="7" destOrd="0" presId="urn:microsoft.com/office/officeart/2018/2/layout/IconVerticalSolidList"/>
    <dgm:cxn modelId="{F2DAB72E-2BFB-DA40-AAEF-B7BAF52E79C2}" type="presParOf" srcId="{3C6BC9FC-6F2E-4654-93B7-CAAF4A21B6BA}" destId="{4D4DB2ED-3EA3-4F4F-825F-A5885CC7EC0C}" srcOrd="8" destOrd="0" presId="urn:microsoft.com/office/officeart/2018/2/layout/IconVerticalSolidList"/>
    <dgm:cxn modelId="{D230E11F-6328-7B4A-BCBE-191774B912CB}" type="presParOf" srcId="{4D4DB2ED-3EA3-4F4F-825F-A5885CC7EC0C}" destId="{4763EEC2-61D8-46AE-8869-3744F65EB66E}" srcOrd="0" destOrd="0" presId="urn:microsoft.com/office/officeart/2018/2/layout/IconVerticalSolidList"/>
    <dgm:cxn modelId="{AC6553F6-B663-434D-9CDB-27593E7D2B41}" type="presParOf" srcId="{4D4DB2ED-3EA3-4F4F-825F-A5885CC7EC0C}" destId="{723A3D60-1B65-4F7E-BD65-48284B3580A4}" srcOrd="1" destOrd="0" presId="urn:microsoft.com/office/officeart/2018/2/layout/IconVerticalSolidList"/>
    <dgm:cxn modelId="{0F28039D-1C4C-5142-8747-A34392DA826C}" type="presParOf" srcId="{4D4DB2ED-3EA3-4F4F-825F-A5885CC7EC0C}" destId="{0D50B14B-2EFD-4E69-A482-BC1364269A8F}" srcOrd="2" destOrd="0" presId="urn:microsoft.com/office/officeart/2018/2/layout/IconVerticalSolidList"/>
    <dgm:cxn modelId="{262CA7EE-357D-4842-BF33-7E8CD6D2AF54}" type="presParOf" srcId="{4D4DB2ED-3EA3-4F4F-825F-A5885CC7EC0C}" destId="{9BF7134D-EB8E-4A37-96EF-C9E1FA77B0E1}" srcOrd="3" destOrd="0" presId="urn:microsoft.com/office/officeart/2018/2/layout/IconVerticalSolidList"/>
    <dgm:cxn modelId="{A164083F-DBEC-BC44-A659-4E493B68E6E2}" type="presParOf" srcId="{3C6BC9FC-6F2E-4654-93B7-CAAF4A21B6BA}" destId="{F00C7ABC-E238-4725-93F2-262996C00DAA}" srcOrd="9" destOrd="0" presId="urn:microsoft.com/office/officeart/2018/2/layout/IconVerticalSolidList"/>
    <dgm:cxn modelId="{0A36B8DA-C05A-0D42-98F4-D6EDE9B1F1D6}" type="presParOf" srcId="{3C6BC9FC-6F2E-4654-93B7-CAAF4A21B6BA}" destId="{6F364B81-0406-4FC6-A87A-87FDB5BB9B4F}" srcOrd="10" destOrd="0" presId="urn:microsoft.com/office/officeart/2018/2/layout/IconVerticalSolidList"/>
    <dgm:cxn modelId="{2AD62684-E76B-3F43-BBCF-CA9D7F68FB83}" type="presParOf" srcId="{6F364B81-0406-4FC6-A87A-87FDB5BB9B4F}" destId="{E3AB0E94-4414-4706-B677-D2230E8B3B6D}" srcOrd="0" destOrd="0" presId="urn:microsoft.com/office/officeart/2018/2/layout/IconVerticalSolidList"/>
    <dgm:cxn modelId="{35E3EDE5-FD75-2648-8ED4-2762C93598F6}" type="presParOf" srcId="{6F364B81-0406-4FC6-A87A-87FDB5BB9B4F}" destId="{88D6C59F-FEB6-4958-8089-F6A540052D52}" srcOrd="1" destOrd="0" presId="urn:microsoft.com/office/officeart/2018/2/layout/IconVerticalSolidList"/>
    <dgm:cxn modelId="{9524DE18-D5AD-D04F-BB93-7D5546B30A79}" type="presParOf" srcId="{6F364B81-0406-4FC6-A87A-87FDB5BB9B4F}" destId="{8C250A07-6328-40C5-BAF7-DCB97241ED39}" srcOrd="2" destOrd="0" presId="urn:microsoft.com/office/officeart/2018/2/layout/IconVerticalSolidList"/>
    <dgm:cxn modelId="{348D4EB2-532F-8E44-93AC-EEF35DCABC8D}" type="presParOf" srcId="{6F364B81-0406-4FC6-A87A-87FDB5BB9B4F}" destId="{B9CA1D4E-5031-4196-BF60-7A12D09BE1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EDB19E-3142-EF4B-838C-DC16DA3A76A8}" type="doc">
      <dgm:prSet loTypeId="urn:microsoft.com/office/officeart/2005/8/layout/process4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C9B8006-2490-614A-9911-B2304C669708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2000">
              <a:latin typeface="Arial"/>
              <a:cs typeface="Arial"/>
            </a:rPr>
            <a:t>Communication needs to be improved to solve these problems</a:t>
          </a:r>
          <a:endParaRPr lang="en-GB" sz="2000" dirty="0">
            <a:latin typeface="Arial"/>
            <a:cs typeface="Arial"/>
          </a:endParaRPr>
        </a:p>
      </dgm:t>
    </dgm:pt>
    <dgm:pt modelId="{565D28F0-1EB1-1644-9EA2-23A10EAA05FF}" type="parTrans" cxnId="{2721952B-5A96-F44F-AC7A-128958A215DE}">
      <dgm:prSet/>
      <dgm:spPr/>
      <dgm:t>
        <a:bodyPr/>
        <a:lstStyle/>
        <a:p>
          <a:endParaRPr lang="en-GB"/>
        </a:p>
      </dgm:t>
    </dgm:pt>
    <dgm:pt modelId="{A00C730F-192E-8646-BA20-282245C22646}" type="sibTrans" cxnId="{2721952B-5A96-F44F-AC7A-128958A215DE}">
      <dgm:prSet/>
      <dgm:spPr/>
      <dgm:t>
        <a:bodyPr/>
        <a:lstStyle/>
        <a:p>
          <a:endParaRPr lang="en-GB"/>
        </a:p>
      </dgm:t>
    </dgm:pt>
    <dgm:pt modelId="{7D0BF200-7EAC-7046-9BC3-89828AF14BEA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2000">
              <a:latin typeface="Arial"/>
              <a:cs typeface="Arial"/>
            </a:rPr>
            <a:t> Improved communication will enhance food quality and overall performance.</a:t>
          </a:r>
          <a:endParaRPr lang="en-GB" sz="2000" dirty="0">
            <a:latin typeface="Arial"/>
            <a:cs typeface="Arial"/>
          </a:endParaRPr>
        </a:p>
      </dgm:t>
    </dgm:pt>
    <dgm:pt modelId="{8A71260E-53CA-5C45-B3EE-EEF80DD960B6}" type="parTrans" cxnId="{9A9A4C1B-5DC2-9747-9CAF-9C8001CAEEED}">
      <dgm:prSet/>
      <dgm:spPr/>
      <dgm:t>
        <a:bodyPr/>
        <a:lstStyle/>
        <a:p>
          <a:endParaRPr lang="en-GB"/>
        </a:p>
      </dgm:t>
    </dgm:pt>
    <dgm:pt modelId="{638FF087-B7C8-B946-ADA1-A3B13C17A51A}" type="sibTrans" cxnId="{9A9A4C1B-5DC2-9747-9CAF-9C8001CAEEED}">
      <dgm:prSet/>
      <dgm:spPr/>
      <dgm:t>
        <a:bodyPr/>
        <a:lstStyle/>
        <a:p>
          <a:endParaRPr lang="en-GB"/>
        </a:p>
      </dgm:t>
    </dgm:pt>
    <dgm:pt modelId="{6847C26D-BBEF-4548-90A5-D17073F184CF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2000">
              <a:latin typeface="Arial"/>
              <a:cs typeface="Arial"/>
            </a:rPr>
            <a:t>The following communication models help explain these issues:</a:t>
          </a:r>
          <a:endParaRPr lang="en-GB" sz="1800" dirty="0">
            <a:latin typeface="Century Gothic"/>
            <a:cs typeface="Arial"/>
          </a:endParaRPr>
        </a:p>
      </dgm:t>
    </dgm:pt>
    <dgm:pt modelId="{736BF935-6B1B-EC41-A660-786673038C23}" type="parTrans" cxnId="{5BA7E5D7-7BC0-104C-B7FA-D2AC49498793}">
      <dgm:prSet/>
      <dgm:spPr/>
      <dgm:t>
        <a:bodyPr/>
        <a:lstStyle/>
        <a:p>
          <a:endParaRPr lang="en-GB"/>
        </a:p>
      </dgm:t>
    </dgm:pt>
    <dgm:pt modelId="{068E7175-6E79-8146-8B4F-12D5AC4BA150}" type="sibTrans" cxnId="{5BA7E5D7-7BC0-104C-B7FA-D2AC49498793}">
      <dgm:prSet/>
      <dgm:spPr/>
      <dgm:t>
        <a:bodyPr/>
        <a:lstStyle/>
        <a:p>
          <a:endParaRPr lang="en-GB"/>
        </a:p>
      </dgm:t>
    </dgm:pt>
    <dgm:pt modelId="{51D60041-BB34-2B4B-8661-7B973E5AAF7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Shannon  and Weaver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3CAD74-0F47-9D46-A89C-F091B9E1340B}" type="parTrans" cxnId="{F54A768C-6730-7541-BB25-5E087314A92C}">
      <dgm:prSet/>
      <dgm:spPr/>
      <dgm:t>
        <a:bodyPr/>
        <a:lstStyle/>
        <a:p>
          <a:endParaRPr lang="en-GB"/>
        </a:p>
      </dgm:t>
    </dgm:pt>
    <dgm:pt modelId="{71377922-0894-1C44-83C7-90D6084F88E2}" type="sibTrans" cxnId="{F54A768C-6730-7541-BB25-5E087314A92C}">
      <dgm:prSet/>
      <dgm:spPr/>
      <dgm:t>
        <a:bodyPr/>
        <a:lstStyle/>
        <a:p>
          <a:endParaRPr lang="en-GB"/>
        </a:p>
      </dgm:t>
    </dgm:pt>
    <dgm:pt modelId="{7CF303F9-D9B8-CB4E-9C20-FDF1DFBC189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Berlo</a:t>
          </a:r>
        </a:p>
      </dgm:t>
    </dgm:pt>
    <dgm:pt modelId="{79485F83-A949-A443-8762-AE03EF164D70}" type="parTrans" cxnId="{159E2BEA-F638-F847-91D9-77765D713797}">
      <dgm:prSet/>
      <dgm:spPr/>
      <dgm:t>
        <a:bodyPr/>
        <a:lstStyle/>
        <a:p>
          <a:endParaRPr lang="en-GB"/>
        </a:p>
      </dgm:t>
    </dgm:pt>
    <dgm:pt modelId="{51A11A01-DC11-CF4E-AC71-CED5D0E64A96}" type="sibTrans" cxnId="{159E2BEA-F638-F847-91D9-77765D713797}">
      <dgm:prSet/>
      <dgm:spPr/>
      <dgm:t>
        <a:bodyPr/>
        <a:lstStyle/>
        <a:p>
          <a:endParaRPr lang="en-GB"/>
        </a:p>
      </dgm:t>
    </dgm:pt>
    <dgm:pt modelId="{05EB992B-C62F-414B-8051-884A7768FCF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Schramm</a:t>
          </a:r>
        </a:p>
      </dgm:t>
    </dgm:pt>
    <dgm:pt modelId="{F2BD8CB7-187B-8842-BF54-9EB5E1041789}" type="parTrans" cxnId="{EA3C19FF-02E4-0D42-AAB2-B729906AC221}">
      <dgm:prSet/>
      <dgm:spPr/>
      <dgm:t>
        <a:bodyPr/>
        <a:lstStyle/>
        <a:p>
          <a:endParaRPr lang="en-GB"/>
        </a:p>
      </dgm:t>
    </dgm:pt>
    <dgm:pt modelId="{62C1F898-FFB5-274C-815C-397A5B86D913}" type="sibTrans" cxnId="{EA3C19FF-02E4-0D42-AAB2-B729906AC221}">
      <dgm:prSet/>
      <dgm:spPr/>
      <dgm:t>
        <a:bodyPr/>
        <a:lstStyle/>
        <a:p>
          <a:endParaRPr lang="en-GB"/>
        </a:p>
      </dgm:t>
    </dgm:pt>
    <dgm:pt modelId="{5C86A27C-2D6B-6242-B32F-F1C38CDCFEEA}" type="pres">
      <dgm:prSet presAssocID="{65EDB19E-3142-EF4B-838C-DC16DA3A76A8}" presName="Name0" presStyleCnt="0">
        <dgm:presLayoutVars>
          <dgm:dir/>
          <dgm:animLvl val="lvl"/>
          <dgm:resizeHandles val="exact"/>
        </dgm:presLayoutVars>
      </dgm:prSet>
      <dgm:spPr/>
    </dgm:pt>
    <dgm:pt modelId="{C737702F-1CD9-4492-87E6-AD9AB24EE272}" type="pres">
      <dgm:prSet presAssocID="{6847C26D-BBEF-4548-90A5-D17073F184CF}" presName="boxAndChildren" presStyleCnt="0"/>
      <dgm:spPr/>
    </dgm:pt>
    <dgm:pt modelId="{C4F59025-6707-4BD6-9C1D-09D5535F369A}" type="pres">
      <dgm:prSet presAssocID="{6847C26D-BBEF-4548-90A5-D17073F184CF}" presName="parentTextBox" presStyleLbl="node1" presStyleIdx="0" presStyleCnt="3"/>
      <dgm:spPr/>
    </dgm:pt>
    <dgm:pt modelId="{55B7711A-5E8A-46EA-BD04-6C67941D4EEC}" type="pres">
      <dgm:prSet presAssocID="{6847C26D-BBEF-4548-90A5-D17073F184CF}" presName="entireBox" presStyleLbl="node1" presStyleIdx="0" presStyleCnt="3"/>
      <dgm:spPr/>
    </dgm:pt>
    <dgm:pt modelId="{1C16E93D-FAEA-4F6A-AFF1-076A9E42B749}" type="pres">
      <dgm:prSet presAssocID="{6847C26D-BBEF-4548-90A5-D17073F184CF}" presName="descendantBox" presStyleCnt="0"/>
      <dgm:spPr/>
    </dgm:pt>
    <dgm:pt modelId="{3A4389E6-EEE2-457C-8AAD-7815725C4F9C}" type="pres">
      <dgm:prSet presAssocID="{51D60041-BB34-2B4B-8661-7B973E5AAF7C}" presName="childTextBox" presStyleLbl="fgAccFollowNode1" presStyleIdx="0" presStyleCnt="3">
        <dgm:presLayoutVars>
          <dgm:bulletEnabled val="1"/>
        </dgm:presLayoutVars>
      </dgm:prSet>
      <dgm:spPr/>
    </dgm:pt>
    <dgm:pt modelId="{45A37C25-74DD-43BA-B97E-F70B2BE30AFD}" type="pres">
      <dgm:prSet presAssocID="{7CF303F9-D9B8-CB4E-9C20-FDF1DFBC189F}" presName="childTextBox" presStyleLbl="fgAccFollowNode1" presStyleIdx="1" presStyleCnt="3">
        <dgm:presLayoutVars>
          <dgm:bulletEnabled val="1"/>
        </dgm:presLayoutVars>
      </dgm:prSet>
      <dgm:spPr/>
    </dgm:pt>
    <dgm:pt modelId="{75C6265B-F81E-4640-8F01-400618D7D532}" type="pres">
      <dgm:prSet presAssocID="{05EB992B-C62F-414B-8051-884A7768FCF7}" presName="childTextBox" presStyleLbl="fgAccFollowNode1" presStyleIdx="2" presStyleCnt="3">
        <dgm:presLayoutVars>
          <dgm:bulletEnabled val="1"/>
        </dgm:presLayoutVars>
      </dgm:prSet>
      <dgm:spPr/>
    </dgm:pt>
    <dgm:pt modelId="{615BBABB-1960-8746-9A53-1B11BA359587}" type="pres">
      <dgm:prSet presAssocID="{638FF087-B7C8-B946-ADA1-A3B13C17A51A}" presName="sp" presStyleCnt="0"/>
      <dgm:spPr/>
    </dgm:pt>
    <dgm:pt modelId="{D5C74E02-C08E-8945-9BE2-80134B18A749}" type="pres">
      <dgm:prSet presAssocID="{7D0BF200-7EAC-7046-9BC3-89828AF14BEA}" presName="arrowAndChildren" presStyleCnt="0"/>
      <dgm:spPr/>
    </dgm:pt>
    <dgm:pt modelId="{68CC7EAC-0A32-EB44-AD0F-FF9E9327C482}" type="pres">
      <dgm:prSet presAssocID="{7D0BF200-7EAC-7046-9BC3-89828AF14BEA}" presName="parentTextArrow" presStyleLbl="node1" presStyleIdx="1" presStyleCnt="3"/>
      <dgm:spPr/>
    </dgm:pt>
    <dgm:pt modelId="{AF97DE6D-B17A-D74C-8F15-F3A3117279B3}" type="pres">
      <dgm:prSet presAssocID="{A00C730F-192E-8646-BA20-282245C22646}" presName="sp" presStyleCnt="0"/>
      <dgm:spPr/>
    </dgm:pt>
    <dgm:pt modelId="{E2290B60-77CF-4E4F-92DD-66E4B0B2BA9E}" type="pres">
      <dgm:prSet presAssocID="{0C9B8006-2490-614A-9911-B2304C669708}" presName="arrowAndChildren" presStyleCnt="0"/>
      <dgm:spPr/>
    </dgm:pt>
    <dgm:pt modelId="{BCF8DBB7-569C-7345-9DC0-BDEF44192818}" type="pres">
      <dgm:prSet presAssocID="{0C9B8006-2490-614A-9911-B2304C669708}" presName="parentTextArrow" presStyleLbl="node1" presStyleIdx="2" presStyleCnt="3"/>
      <dgm:spPr/>
    </dgm:pt>
  </dgm:ptLst>
  <dgm:cxnLst>
    <dgm:cxn modelId="{9A9A4C1B-5DC2-9747-9CAF-9C8001CAEEED}" srcId="{65EDB19E-3142-EF4B-838C-DC16DA3A76A8}" destId="{7D0BF200-7EAC-7046-9BC3-89828AF14BEA}" srcOrd="1" destOrd="0" parTransId="{8A71260E-53CA-5C45-B3EE-EEF80DD960B6}" sibTransId="{638FF087-B7C8-B946-ADA1-A3B13C17A51A}"/>
    <dgm:cxn modelId="{ED157321-1F4E-BD44-A354-D0D0F4F0B9DB}" type="presOf" srcId="{0C9B8006-2490-614A-9911-B2304C669708}" destId="{BCF8DBB7-569C-7345-9DC0-BDEF44192818}" srcOrd="0" destOrd="0" presId="urn:microsoft.com/office/officeart/2005/8/layout/process4"/>
    <dgm:cxn modelId="{2721952B-5A96-F44F-AC7A-128958A215DE}" srcId="{65EDB19E-3142-EF4B-838C-DC16DA3A76A8}" destId="{0C9B8006-2490-614A-9911-B2304C669708}" srcOrd="0" destOrd="0" parTransId="{565D28F0-1EB1-1644-9EA2-23A10EAA05FF}" sibTransId="{A00C730F-192E-8646-BA20-282245C22646}"/>
    <dgm:cxn modelId="{8476F648-3FCA-1240-A9DD-A6EF94CDCC67}" type="presOf" srcId="{65EDB19E-3142-EF4B-838C-DC16DA3A76A8}" destId="{5C86A27C-2D6B-6242-B32F-F1C38CDCFEEA}" srcOrd="0" destOrd="0" presId="urn:microsoft.com/office/officeart/2005/8/layout/process4"/>
    <dgm:cxn modelId="{0656304A-20D0-8441-B293-6A8CD78B1123}" type="presOf" srcId="{6847C26D-BBEF-4548-90A5-D17073F184CF}" destId="{55B7711A-5E8A-46EA-BD04-6C67941D4EEC}" srcOrd="1" destOrd="0" presId="urn:microsoft.com/office/officeart/2005/8/layout/process4"/>
    <dgm:cxn modelId="{F9A29660-DDC1-514D-BE79-159B42B3DBD2}" type="presOf" srcId="{05EB992B-C62F-414B-8051-884A7768FCF7}" destId="{75C6265B-F81E-4640-8F01-400618D7D532}" srcOrd="0" destOrd="0" presId="urn:microsoft.com/office/officeart/2005/8/layout/process4"/>
    <dgm:cxn modelId="{1831B986-38E3-F248-B774-3B8FFDC2EE63}" type="presOf" srcId="{7D0BF200-7EAC-7046-9BC3-89828AF14BEA}" destId="{68CC7EAC-0A32-EB44-AD0F-FF9E9327C482}" srcOrd="0" destOrd="0" presId="urn:microsoft.com/office/officeart/2005/8/layout/process4"/>
    <dgm:cxn modelId="{F54A768C-6730-7541-BB25-5E087314A92C}" srcId="{6847C26D-BBEF-4548-90A5-D17073F184CF}" destId="{51D60041-BB34-2B4B-8661-7B973E5AAF7C}" srcOrd="0" destOrd="0" parTransId="{613CAD74-0F47-9D46-A89C-F091B9E1340B}" sibTransId="{71377922-0894-1C44-83C7-90D6084F88E2}"/>
    <dgm:cxn modelId="{E3209895-B2A5-694F-B4C9-EC2999D06540}" type="presOf" srcId="{6847C26D-BBEF-4548-90A5-D17073F184CF}" destId="{C4F59025-6707-4BD6-9C1D-09D5535F369A}" srcOrd="0" destOrd="0" presId="urn:microsoft.com/office/officeart/2005/8/layout/process4"/>
    <dgm:cxn modelId="{574595C8-67CA-AE43-860A-00600D440776}" type="presOf" srcId="{7CF303F9-D9B8-CB4E-9C20-FDF1DFBC189F}" destId="{45A37C25-74DD-43BA-B97E-F70B2BE30AFD}" srcOrd="0" destOrd="0" presId="urn:microsoft.com/office/officeart/2005/8/layout/process4"/>
    <dgm:cxn modelId="{5BA7E5D7-7BC0-104C-B7FA-D2AC49498793}" srcId="{65EDB19E-3142-EF4B-838C-DC16DA3A76A8}" destId="{6847C26D-BBEF-4548-90A5-D17073F184CF}" srcOrd="2" destOrd="0" parTransId="{736BF935-6B1B-EC41-A660-786673038C23}" sibTransId="{068E7175-6E79-8146-8B4F-12D5AC4BA150}"/>
    <dgm:cxn modelId="{65FEC9DF-D59B-D444-852D-680930B07C4E}" type="presOf" srcId="{51D60041-BB34-2B4B-8661-7B973E5AAF7C}" destId="{3A4389E6-EEE2-457C-8AAD-7815725C4F9C}" srcOrd="0" destOrd="0" presId="urn:microsoft.com/office/officeart/2005/8/layout/process4"/>
    <dgm:cxn modelId="{159E2BEA-F638-F847-91D9-77765D713797}" srcId="{6847C26D-BBEF-4548-90A5-D17073F184CF}" destId="{7CF303F9-D9B8-CB4E-9C20-FDF1DFBC189F}" srcOrd="1" destOrd="0" parTransId="{79485F83-A949-A443-8762-AE03EF164D70}" sibTransId="{51A11A01-DC11-CF4E-AC71-CED5D0E64A96}"/>
    <dgm:cxn modelId="{EA3C19FF-02E4-0D42-AAB2-B729906AC221}" srcId="{6847C26D-BBEF-4548-90A5-D17073F184CF}" destId="{05EB992B-C62F-414B-8051-884A7768FCF7}" srcOrd="2" destOrd="0" parTransId="{F2BD8CB7-187B-8842-BF54-9EB5E1041789}" sibTransId="{62C1F898-FFB5-274C-815C-397A5B86D913}"/>
    <dgm:cxn modelId="{0E1E223D-D85E-1A4B-BCC8-F7FC544B850E}" type="presParOf" srcId="{5C86A27C-2D6B-6242-B32F-F1C38CDCFEEA}" destId="{C737702F-1CD9-4492-87E6-AD9AB24EE272}" srcOrd="0" destOrd="0" presId="urn:microsoft.com/office/officeart/2005/8/layout/process4"/>
    <dgm:cxn modelId="{93D0BC71-A6AA-494D-9E7F-78C3F855944F}" type="presParOf" srcId="{C737702F-1CD9-4492-87E6-AD9AB24EE272}" destId="{C4F59025-6707-4BD6-9C1D-09D5535F369A}" srcOrd="0" destOrd="0" presId="urn:microsoft.com/office/officeart/2005/8/layout/process4"/>
    <dgm:cxn modelId="{8D7E59C8-047C-E644-8897-A644751A554B}" type="presParOf" srcId="{C737702F-1CD9-4492-87E6-AD9AB24EE272}" destId="{55B7711A-5E8A-46EA-BD04-6C67941D4EEC}" srcOrd="1" destOrd="0" presId="urn:microsoft.com/office/officeart/2005/8/layout/process4"/>
    <dgm:cxn modelId="{AEC8D8C3-F13F-2A4B-9405-92DDD6BCCB9B}" type="presParOf" srcId="{C737702F-1CD9-4492-87E6-AD9AB24EE272}" destId="{1C16E93D-FAEA-4F6A-AFF1-076A9E42B749}" srcOrd="2" destOrd="0" presId="urn:microsoft.com/office/officeart/2005/8/layout/process4"/>
    <dgm:cxn modelId="{C8E13AB7-C579-B44C-9D21-1B8E866AED86}" type="presParOf" srcId="{1C16E93D-FAEA-4F6A-AFF1-076A9E42B749}" destId="{3A4389E6-EEE2-457C-8AAD-7815725C4F9C}" srcOrd="0" destOrd="0" presId="urn:microsoft.com/office/officeart/2005/8/layout/process4"/>
    <dgm:cxn modelId="{C84673BC-B908-AD45-A3C9-5353D973E171}" type="presParOf" srcId="{1C16E93D-FAEA-4F6A-AFF1-076A9E42B749}" destId="{45A37C25-74DD-43BA-B97E-F70B2BE30AFD}" srcOrd="1" destOrd="0" presId="urn:microsoft.com/office/officeart/2005/8/layout/process4"/>
    <dgm:cxn modelId="{2474015A-D320-D04B-A714-103F79AB9AEE}" type="presParOf" srcId="{1C16E93D-FAEA-4F6A-AFF1-076A9E42B749}" destId="{75C6265B-F81E-4640-8F01-400618D7D532}" srcOrd="2" destOrd="0" presId="urn:microsoft.com/office/officeart/2005/8/layout/process4"/>
    <dgm:cxn modelId="{F4F9C1AA-D81A-7A4A-B32F-68A1D22E79E5}" type="presParOf" srcId="{5C86A27C-2D6B-6242-B32F-F1C38CDCFEEA}" destId="{615BBABB-1960-8746-9A53-1B11BA359587}" srcOrd="1" destOrd="0" presId="urn:microsoft.com/office/officeart/2005/8/layout/process4"/>
    <dgm:cxn modelId="{4EB596CA-F2B7-E84C-A110-B49CA12CAC94}" type="presParOf" srcId="{5C86A27C-2D6B-6242-B32F-F1C38CDCFEEA}" destId="{D5C74E02-C08E-8945-9BE2-80134B18A749}" srcOrd="2" destOrd="0" presId="urn:microsoft.com/office/officeart/2005/8/layout/process4"/>
    <dgm:cxn modelId="{1D6E8E36-6EDB-A947-8515-9EC576B3AF5C}" type="presParOf" srcId="{D5C74E02-C08E-8945-9BE2-80134B18A749}" destId="{68CC7EAC-0A32-EB44-AD0F-FF9E9327C482}" srcOrd="0" destOrd="0" presId="urn:microsoft.com/office/officeart/2005/8/layout/process4"/>
    <dgm:cxn modelId="{B302890C-E35A-CF45-BB1E-0370DAA85258}" type="presParOf" srcId="{5C86A27C-2D6B-6242-B32F-F1C38CDCFEEA}" destId="{AF97DE6D-B17A-D74C-8F15-F3A3117279B3}" srcOrd="3" destOrd="0" presId="urn:microsoft.com/office/officeart/2005/8/layout/process4"/>
    <dgm:cxn modelId="{657BE8E6-1C27-B84D-84DF-299D69A1B3E1}" type="presParOf" srcId="{5C86A27C-2D6B-6242-B32F-F1C38CDCFEEA}" destId="{E2290B60-77CF-4E4F-92DD-66E4B0B2BA9E}" srcOrd="4" destOrd="0" presId="urn:microsoft.com/office/officeart/2005/8/layout/process4"/>
    <dgm:cxn modelId="{ACE466D8-3F60-E445-8E63-037B32C127D2}" type="presParOf" srcId="{E2290B60-77CF-4E4F-92DD-66E4B0B2BA9E}" destId="{BCF8DBB7-569C-7345-9DC0-BDEF4419281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80BFC97-DAB2-6844-AE43-8E6D2E5182EE}" type="doc">
      <dgm:prSet loTypeId="urn:microsoft.com/office/officeart/2005/8/layout/vList5" loCatId="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8BF5BC90-565D-9445-943E-82D6B8337C58}">
      <dgm:prSet phldrT="[Text]"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Sender</a:t>
          </a:r>
        </a:p>
      </dgm:t>
    </dgm:pt>
    <dgm:pt modelId="{E5938B87-8F77-8D46-9E12-DBC6E3E6717B}" type="parTrans" cxnId="{16AD5569-B6CF-0146-A217-BB2D7725BE24}">
      <dgm:prSet/>
      <dgm:spPr/>
      <dgm:t>
        <a:bodyPr/>
        <a:lstStyle/>
        <a:p>
          <a:endParaRPr lang="en-GB"/>
        </a:p>
      </dgm:t>
    </dgm:pt>
    <dgm:pt modelId="{F44A960B-1A79-0348-88EF-F5A5CD3E2FD6}" type="sibTrans" cxnId="{16AD5569-B6CF-0146-A217-BB2D7725BE24}">
      <dgm:prSet/>
      <dgm:spPr/>
      <dgm:t>
        <a:bodyPr/>
        <a:lstStyle/>
        <a:p>
          <a:endParaRPr lang="en-GB"/>
        </a:p>
      </dgm:t>
    </dgm:pt>
    <dgm:pt modelId="{A442A6EE-2780-A84E-B2A1-7C8B1AAA098E}">
      <dgm:prSet phldrT="[Text]"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Gary (manager)</a:t>
          </a:r>
        </a:p>
      </dgm:t>
    </dgm:pt>
    <dgm:pt modelId="{22272AB6-D341-2F48-A8E3-D8C9F1B19B4A}" type="parTrans" cxnId="{BDE31BE3-7452-5D4A-8DA6-D66A79347238}">
      <dgm:prSet/>
      <dgm:spPr/>
      <dgm:t>
        <a:bodyPr/>
        <a:lstStyle/>
        <a:p>
          <a:endParaRPr lang="en-GB"/>
        </a:p>
      </dgm:t>
    </dgm:pt>
    <dgm:pt modelId="{D308A1E6-88A6-C445-9E17-7CD3B509FD2B}" type="sibTrans" cxnId="{BDE31BE3-7452-5D4A-8DA6-D66A79347238}">
      <dgm:prSet/>
      <dgm:spPr/>
      <dgm:t>
        <a:bodyPr/>
        <a:lstStyle/>
        <a:p>
          <a:endParaRPr lang="en-GB"/>
        </a:p>
      </dgm:t>
    </dgm:pt>
    <dgm:pt modelId="{B00F5177-6B96-8544-9B06-33CA0C9DBE60}">
      <dgm:prSet phldrT="[Text]"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Message</a:t>
          </a:r>
        </a:p>
      </dgm:t>
    </dgm:pt>
    <dgm:pt modelId="{D5DFE7E4-58E6-274D-90C9-0DEA4B545901}" type="parTrans" cxnId="{6345E3DB-AB90-8F4C-BCE9-B07912E25780}">
      <dgm:prSet/>
      <dgm:spPr/>
      <dgm:t>
        <a:bodyPr/>
        <a:lstStyle/>
        <a:p>
          <a:endParaRPr lang="en-GB"/>
        </a:p>
      </dgm:t>
    </dgm:pt>
    <dgm:pt modelId="{F0BE3034-41C9-C94B-857C-6B47740A5ADE}" type="sibTrans" cxnId="{6345E3DB-AB90-8F4C-BCE9-B07912E25780}">
      <dgm:prSet/>
      <dgm:spPr/>
      <dgm:t>
        <a:bodyPr/>
        <a:lstStyle/>
        <a:p>
          <a:endParaRPr lang="en-GB"/>
        </a:p>
      </dgm:t>
    </dgm:pt>
    <dgm:pt modelId="{3DA4F8E7-5658-4F4D-8322-C557083D5A96}">
      <dgm:prSet phldrT="[Text]" custT="1"/>
      <dgm:spPr/>
      <dgm:t>
        <a:bodyPr/>
        <a:lstStyle/>
        <a:p>
          <a:pPr rtl="0">
            <a:buNone/>
          </a:pPr>
          <a:r>
            <a:rPr lang="en-GB" sz="2000">
              <a:latin typeface="Arial"/>
              <a:cs typeface="Arial"/>
            </a:rPr>
            <a:t>Work instructions</a:t>
          </a:r>
        </a:p>
      </dgm:t>
    </dgm:pt>
    <dgm:pt modelId="{A5D1AE1A-FBA9-6340-B0AB-4316E05B6363}" type="parTrans" cxnId="{96519E0A-5E6A-C041-A0AF-B4F69DC1567A}">
      <dgm:prSet/>
      <dgm:spPr/>
      <dgm:t>
        <a:bodyPr/>
        <a:lstStyle/>
        <a:p>
          <a:endParaRPr lang="en-GB"/>
        </a:p>
      </dgm:t>
    </dgm:pt>
    <dgm:pt modelId="{5ACE0A03-858B-D44D-980E-ECE1C108A805}" type="sibTrans" cxnId="{96519E0A-5E6A-C041-A0AF-B4F69DC1567A}">
      <dgm:prSet/>
      <dgm:spPr/>
      <dgm:t>
        <a:bodyPr/>
        <a:lstStyle/>
        <a:p>
          <a:endParaRPr lang="en-GB"/>
        </a:p>
      </dgm:t>
    </dgm:pt>
    <dgm:pt modelId="{8EB72E1B-2AEB-3C46-8741-9BA155E066D8}">
      <dgm:prSet phldrT="[Text]"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Channel</a:t>
          </a:r>
        </a:p>
      </dgm:t>
    </dgm:pt>
    <dgm:pt modelId="{1D7A13A0-1100-DF45-918A-7F5287395BD7}" type="parTrans" cxnId="{DE4EBD27-5CB9-344F-B18C-4CF8506E5518}">
      <dgm:prSet/>
      <dgm:spPr/>
      <dgm:t>
        <a:bodyPr/>
        <a:lstStyle/>
        <a:p>
          <a:endParaRPr lang="en-GB"/>
        </a:p>
      </dgm:t>
    </dgm:pt>
    <dgm:pt modelId="{208DE0F3-864F-4040-9E58-C01B65FD5872}" type="sibTrans" cxnId="{DE4EBD27-5CB9-344F-B18C-4CF8506E5518}">
      <dgm:prSet/>
      <dgm:spPr/>
      <dgm:t>
        <a:bodyPr/>
        <a:lstStyle/>
        <a:p>
          <a:endParaRPr lang="en-GB"/>
        </a:p>
      </dgm:t>
    </dgm:pt>
    <dgm:pt modelId="{99880C82-2B64-264D-B428-AEA1BDE45EA3}">
      <dgm:prSet phldrT="[Text]" custT="1"/>
      <dgm:spPr/>
      <dgm:t>
        <a:bodyPr/>
        <a:lstStyle/>
        <a:p>
          <a:pPr>
            <a:buNone/>
          </a:pPr>
          <a:r>
            <a:rPr lang="en-GB" sz="2000">
              <a:latin typeface="Arial"/>
              <a:cs typeface="Arial"/>
            </a:rPr>
            <a:t>Speaking</a:t>
          </a:r>
        </a:p>
      </dgm:t>
    </dgm:pt>
    <dgm:pt modelId="{8A2B4DF5-E537-2444-9F2A-3802807DCEB3}" type="sibTrans" cxnId="{53319447-2E32-EC47-8916-D4D9CFFBB8AF}">
      <dgm:prSet/>
      <dgm:spPr/>
      <dgm:t>
        <a:bodyPr/>
        <a:lstStyle/>
        <a:p>
          <a:endParaRPr lang="en-GB"/>
        </a:p>
      </dgm:t>
    </dgm:pt>
    <dgm:pt modelId="{C1DFD5DA-161F-FC49-ADD1-60B20A3239C7}" type="parTrans" cxnId="{53319447-2E32-EC47-8916-D4D9CFFBB8AF}">
      <dgm:prSet/>
      <dgm:spPr/>
      <dgm:t>
        <a:bodyPr/>
        <a:lstStyle/>
        <a:p>
          <a:endParaRPr lang="en-GB"/>
        </a:p>
      </dgm:t>
    </dgm:pt>
    <dgm:pt modelId="{C567A410-A583-3749-84B0-E03376B23765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Receiver</a:t>
          </a:r>
        </a:p>
      </dgm:t>
    </dgm:pt>
    <dgm:pt modelId="{F9BC1205-64C2-1C40-8B48-4AD725BA7282}" type="parTrans" cxnId="{6DDE0852-1894-EB41-9AAC-27BEFABD51C0}">
      <dgm:prSet/>
      <dgm:spPr/>
      <dgm:t>
        <a:bodyPr/>
        <a:lstStyle/>
        <a:p>
          <a:endParaRPr lang="en-GB"/>
        </a:p>
      </dgm:t>
    </dgm:pt>
    <dgm:pt modelId="{55067D97-866F-104E-9D4E-87CCC1999789}" type="sibTrans" cxnId="{6DDE0852-1894-EB41-9AAC-27BEFABD51C0}">
      <dgm:prSet/>
      <dgm:spPr/>
      <dgm:t>
        <a:bodyPr/>
        <a:lstStyle/>
        <a:p>
          <a:endParaRPr lang="en-GB"/>
        </a:p>
      </dgm:t>
    </dgm:pt>
    <dgm:pt modelId="{C0ADBECB-EB21-344E-98E9-C4B819635C49}">
      <dgm:prSet phldrT="[Text]"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Employees</a:t>
          </a:r>
        </a:p>
      </dgm:t>
    </dgm:pt>
    <dgm:pt modelId="{19606781-E03C-504B-B66A-D01BECFB2284}" type="parTrans" cxnId="{AAF0FDF4-7152-F743-80EC-478E5F32601E}">
      <dgm:prSet/>
      <dgm:spPr/>
      <dgm:t>
        <a:bodyPr/>
        <a:lstStyle/>
        <a:p>
          <a:endParaRPr lang="en-GB"/>
        </a:p>
      </dgm:t>
    </dgm:pt>
    <dgm:pt modelId="{AC85A342-EDA8-5748-B39F-4780C6FCA74E}" type="sibTrans" cxnId="{AAF0FDF4-7152-F743-80EC-478E5F32601E}">
      <dgm:prSet/>
      <dgm:spPr/>
      <dgm:t>
        <a:bodyPr/>
        <a:lstStyle/>
        <a:p>
          <a:endParaRPr lang="en-GB"/>
        </a:p>
      </dgm:t>
    </dgm:pt>
    <dgm:pt modelId="{B6EED587-32B1-D440-BB01-0F897DC78184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Noise</a:t>
          </a:r>
        </a:p>
      </dgm:t>
    </dgm:pt>
    <dgm:pt modelId="{FB7F7882-3314-BD41-BCBD-231EA824C929}" type="parTrans" cxnId="{28872401-0382-6641-86EF-E1EE6340D21E}">
      <dgm:prSet/>
      <dgm:spPr/>
      <dgm:t>
        <a:bodyPr/>
        <a:lstStyle/>
        <a:p>
          <a:endParaRPr lang="en-GB"/>
        </a:p>
      </dgm:t>
    </dgm:pt>
    <dgm:pt modelId="{FA956BC5-1EFB-A84C-9011-4E4712D27C75}" type="sibTrans" cxnId="{28872401-0382-6641-86EF-E1EE6340D21E}">
      <dgm:prSet/>
      <dgm:spPr/>
      <dgm:t>
        <a:bodyPr/>
        <a:lstStyle/>
        <a:p>
          <a:endParaRPr lang="en-GB"/>
        </a:p>
      </dgm:t>
    </dgm:pt>
    <dgm:pt modelId="{8AAE8DFA-3982-9B4A-9F83-0106F4733274}">
      <dgm:prSet phldrT="[Text]" custT="1"/>
      <dgm:spPr/>
      <dgm:t>
        <a:bodyPr/>
        <a:lstStyle/>
        <a:p>
          <a:pPr rtl="0">
            <a:buNone/>
          </a:pPr>
          <a:r>
            <a:rPr lang="en-GB" sz="2000">
              <a:latin typeface="Arial"/>
              <a:cs typeface="Arial"/>
            </a:rPr>
            <a:t>Noise from </a:t>
          </a:r>
          <a:r>
            <a:rPr lang="en-GB" sz="2400">
              <a:latin typeface="Arial"/>
              <a:cs typeface="Arial"/>
            </a:rPr>
            <a:t>machinery and language barriers</a:t>
          </a:r>
          <a:endParaRPr lang="en-GB" sz="2200">
            <a:latin typeface="Arial"/>
            <a:cs typeface="Arial"/>
          </a:endParaRPr>
        </a:p>
      </dgm:t>
    </dgm:pt>
    <dgm:pt modelId="{6F6C0DC3-65FD-DA43-AECE-139A76EFA683}" type="parTrans" cxnId="{C090C475-63AD-B040-B6C1-8FD8B2F918FF}">
      <dgm:prSet/>
      <dgm:spPr/>
      <dgm:t>
        <a:bodyPr/>
        <a:lstStyle/>
        <a:p>
          <a:endParaRPr lang="en-GB"/>
        </a:p>
      </dgm:t>
    </dgm:pt>
    <dgm:pt modelId="{63FF8E99-E87E-3D45-92BE-03F1E4E4966C}" type="sibTrans" cxnId="{C090C475-63AD-B040-B6C1-8FD8B2F918FF}">
      <dgm:prSet/>
      <dgm:spPr/>
      <dgm:t>
        <a:bodyPr/>
        <a:lstStyle/>
        <a:p>
          <a:endParaRPr lang="en-GB"/>
        </a:p>
      </dgm:t>
    </dgm:pt>
    <dgm:pt modelId="{46797753-620B-D747-A3B0-2C6AB0A1E52D}" type="pres">
      <dgm:prSet presAssocID="{480BFC97-DAB2-6844-AE43-8E6D2E5182EE}" presName="Name0" presStyleCnt="0">
        <dgm:presLayoutVars>
          <dgm:dir/>
          <dgm:animLvl val="lvl"/>
          <dgm:resizeHandles val="exact"/>
        </dgm:presLayoutVars>
      </dgm:prSet>
      <dgm:spPr/>
    </dgm:pt>
    <dgm:pt modelId="{87D63906-B9F9-FB42-A37E-6A3075ECA546}" type="pres">
      <dgm:prSet presAssocID="{8BF5BC90-565D-9445-943E-82D6B8337C58}" presName="linNode" presStyleCnt="0"/>
      <dgm:spPr/>
    </dgm:pt>
    <dgm:pt modelId="{23123EC0-53C3-E142-ABA6-29CE17C57E37}" type="pres">
      <dgm:prSet presAssocID="{8BF5BC90-565D-9445-943E-82D6B8337C58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AB68ED5F-EC69-994D-9867-56F419AC46DB}" type="pres">
      <dgm:prSet presAssocID="{8BF5BC90-565D-9445-943E-82D6B8337C58}" presName="descendantText" presStyleLbl="alignAccFollowNode1" presStyleIdx="0" presStyleCnt="5">
        <dgm:presLayoutVars>
          <dgm:bulletEnabled val="1"/>
        </dgm:presLayoutVars>
      </dgm:prSet>
      <dgm:spPr/>
    </dgm:pt>
    <dgm:pt modelId="{83A0994E-8F45-1C44-9EB6-55B2B374997D}" type="pres">
      <dgm:prSet presAssocID="{F44A960B-1A79-0348-88EF-F5A5CD3E2FD6}" presName="sp" presStyleCnt="0"/>
      <dgm:spPr/>
    </dgm:pt>
    <dgm:pt modelId="{9B02B6E3-C445-A144-9434-868C949F125C}" type="pres">
      <dgm:prSet presAssocID="{B00F5177-6B96-8544-9B06-33CA0C9DBE60}" presName="linNode" presStyleCnt="0"/>
      <dgm:spPr/>
    </dgm:pt>
    <dgm:pt modelId="{ACBFC95E-B9B4-1E44-B5B7-B0B7EA024581}" type="pres">
      <dgm:prSet presAssocID="{B00F5177-6B96-8544-9B06-33CA0C9DBE60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3E890B2E-0B97-9747-8BB9-FF08947BB625}" type="pres">
      <dgm:prSet presAssocID="{B00F5177-6B96-8544-9B06-33CA0C9DBE60}" presName="descendantText" presStyleLbl="alignAccFollowNode1" presStyleIdx="1" presStyleCnt="5">
        <dgm:presLayoutVars>
          <dgm:bulletEnabled val="1"/>
        </dgm:presLayoutVars>
      </dgm:prSet>
      <dgm:spPr/>
    </dgm:pt>
    <dgm:pt modelId="{5F479BBE-12D2-994D-BECF-DDDC868F7363}" type="pres">
      <dgm:prSet presAssocID="{F0BE3034-41C9-C94B-857C-6B47740A5ADE}" presName="sp" presStyleCnt="0"/>
      <dgm:spPr/>
    </dgm:pt>
    <dgm:pt modelId="{6E971ADC-F606-7D4D-96F7-8D7A7EC53CDC}" type="pres">
      <dgm:prSet presAssocID="{8EB72E1B-2AEB-3C46-8741-9BA155E066D8}" presName="linNode" presStyleCnt="0"/>
      <dgm:spPr/>
    </dgm:pt>
    <dgm:pt modelId="{D1977605-C52C-C447-A3DB-06CEEDF1EEB8}" type="pres">
      <dgm:prSet presAssocID="{8EB72E1B-2AEB-3C46-8741-9BA155E066D8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84D44621-9A69-184D-B2AD-32D5FEE44EEA}" type="pres">
      <dgm:prSet presAssocID="{8EB72E1B-2AEB-3C46-8741-9BA155E066D8}" presName="descendantText" presStyleLbl="alignAccFollowNode1" presStyleIdx="2" presStyleCnt="5">
        <dgm:presLayoutVars>
          <dgm:bulletEnabled val="1"/>
        </dgm:presLayoutVars>
      </dgm:prSet>
      <dgm:spPr/>
    </dgm:pt>
    <dgm:pt modelId="{8D83D37B-53BE-9244-86A7-AA6F009C7645}" type="pres">
      <dgm:prSet presAssocID="{208DE0F3-864F-4040-9E58-C01B65FD5872}" presName="sp" presStyleCnt="0"/>
      <dgm:spPr/>
    </dgm:pt>
    <dgm:pt modelId="{FD6B7FEB-C6C5-7E43-9ECA-3BE6278398D9}" type="pres">
      <dgm:prSet presAssocID="{B6EED587-32B1-D440-BB01-0F897DC78184}" presName="linNode" presStyleCnt="0"/>
      <dgm:spPr/>
    </dgm:pt>
    <dgm:pt modelId="{3590C704-16DA-4549-9E8F-D3472E205148}" type="pres">
      <dgm:prSet presAssocID="{B6EED587-32B1-D440-BB01-0F897DC78184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E2A77721-8137-9240-8459-713A10BB7F35}" type="pres">
      <dgm:prSet presAssocID="{B6EED587-32B1-D440-BB01-0F897DC78184}" presName="descendantText" presStyleLbl="alignAccFollowNode1" presStyleIdx="3" presStyleCnt="5">
        <dgm:presLayoutVars>
          <dgm:bulletEnabled val="1"/>
        </dgm:presLayoutVars>
      </dgm:prSet>
      <dgm:spPr/>
    </dgm:pt>
    <dgm:pt modelId="{1020593A-8B70-CD4A-83A4-D70F8AFCF110}" type="pres">
      <dgm:prSet presAssocID="{FA956BC5-1EFB-A84C-9011-4E4712D27C75}" presName="sp" presStyleCnt="0"/>
      <dgm:spPr/>
    </dgm:pt>
    <dgm:pt modelId="{90B2AFEF-39A3-7B42-913B-8656F92DA7AB}" type="pres">
      <dgm:prSet presAssocID="{C567A410-A583-3749-84B0-E03376B23765}" presName="linNode" presStyleCnt="0"/>
      <dgm:spPr/>
    </dgm:pt>
    <dgm:pt modelId="{FB6AB1E6-4316-8F40-8B26-7CB7E6CAD0BB}" type="pres">
      <dgm:prSet presAssocID="{C567A410-A583-3749-84B0-E03376B23765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0402011F-7BE1-C84F-B0E4-8E9AB6415500}" type="pres">
      <dgm:prSet presAssocID="{C567A410-A583-3749-84B0-E03376B23765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28872401-0382-6641-86EF-E1EE6340D21E}" srcId="{480BFC97-DAB2-6844-AE43-8E6D2E5182EE}" destId="{B6EED587-32B1-D440-BB01-0F897DC78184}" srcOrd="3" destOrd="0" parTransId="{FB7F7882-3314-BD41-BCBD-231EA824C929}" sibTransId="{FA956BC5-1EFB-A84C-9011-4E4712D27C75}"/>
    <dgm:cxn modelId="{FAD38909-0ED0-464C-9016-C3277763B92D}" type="presOf" srcId="{C0ADBECB-EB21-344E-98E9-C4B819635C49}" destId="{0402011F-7BE1-C84F-B0E4-8E9AB6415500}" srcOrd="0" destOrd="0" presId="urn:microsoft.com/office/officeart/2005/8/layout/vList5"/>
    <dgm:cxn modelId="{96519E0A-5E6A-C041-A0AF-B4F69DC1567A}" srcId="{B00F5177-6B96-8544-9B06-33CA0C9DBE60}" destId="{3DA4F8E7-5658-4F4D-8322-C557083D5A96}" srcOrd="0" destOrd="0" parTransId="{A5D1AE1A-FBA9-6340-B0AB-4316E05B6363}" sibTransId="{5ACE0A03-858B-D44D-980E-ECE1C108A805}"/>
    <dgm:cxn modelId="{DE4EBD27-5CB9-344F-B18C-4CF8506E5518}" srcId="{480BFC97-DAB2-6844-AE43-8E6D2E5182EE}" destId="{8EB72E1B-2AEB-3C46-8741-9BA155E066D8}" srcOrd="2" destOrd="0" parTransId="{1D7A13A0-1100-DF45-918A-7F5287395BD7}" sibTransId="{208DE0F3-864F-4040-9E58-C01B65FD5872}"/>
    <dgm:cxn modelId="{9B858339-F74E-4E5C-B21D-0758493F02E8}" type="presOf" srcId="{A442A6EE-2780-A84E-B2A1-7C8B1AAA098E}" destId="{AB68ED5F-EC69-994D-9867-56F419AC46DB}" srcOrd="0" destOrd="0" presId="urn:microsoft.com/office/officeart/2005/8/layout/vList5"/>
    <dgm:cxn modelId="{53319447-2E32-EC47-8916-D4D9CFFBB8AF}" srcId="{8EB72E1B-2AEB-3C46-8741-9BA155E066D8}" destId="{99880C82-2B64-264D-B428-AEA1BDE45EA3}" srcOrd="0" destOrd="0" parTransId="{C1DFD5DA-161F-FC49-ADD1-60B20A3239C7}" sibTransId="{8A2B4DF5-E537-2444-9F2A-3802807DCEB3}"/>
    <dgm:cxn modelId="{FE62BD48-1B35-4137-AE8C-FCC5F3F43E38}" type="presOf" srcId="{B6EED587-32B1-D440-BB01-0F897DC78184}" destId="{3590C704-16DA-4549-9E8F-D3472E205148}" srcOrd="0" destOrd="0" presId="urn:microsoft.com/office/officeart/2005/8/layout/vList5"/>
    <dgm:cxn modelId="{7F8C7550-35C7-40C0-A816-B9461D8462AD}" type="presOf" srcId="{3DA4F8E7-5658-4F4D-8322-C557083D5A96}" destId="{3E890B2E-0B97-9747-8BB9-FF08947BB625}" srcOrd="0" destOrd="0" presId="urn:microsoft.com/office/officeart/2005/8/layout/vList5"/>
    <dgm:cxn modelId="{6DDE0852-1894-EB41-9AAC-27BEFABD51C0}" srcId="{480BFC97-DAB2-6844-AE43-8E6D2E5182EE}" destId="{C567A410-A583-3749-84B0-E03376B23765}" srcOrd="4" destOrd="0" parTransId="{F9BC1205-64C2-1C40-8B48-4AD725BA7282}" sibTransId="{55067D97-866F-104E-9D4E-87CCC1999789}"/>
    <dgm:cxn modelId="{16AD5569-B6CF-0146-A217-BB2D7725BE24}" srcId="{480BFC97-DAB2-6844-AE43-8E6D2E5182EE}" destId="{8BF5BC90-565D-9445-943E-82D6B8337C58}" srcOrd="0" destOrd="0" parTransId="{E5938B87-8F77-8D46-9E12-DBC6E3E6717B}" sibTransId="{F44A960B-1A79-0348-88EF-F5A5CD3E2FD6}"/>
    <dgm:cxn modelId="{C090C475-63AD-B040-B6C1-8FD8B2F918FF}" srcId="{B6EED587-32B1-D440-BB01-0F897DC78184}" destId="{8AAE8DFA-3982-9B4A-9F83-0106F4733274}" srcOrd="0" destOrd="0" parTransId="{6F6C0DC3-65FD-DA43-AECE-139A76EFA683}" sibTransId="{63FF8E99-E87E-3D45-92BE-03F1E4E4966C}"/>
    <dgm:cxn modelId="{136FCA94-1AA8-4D5C-B9CD-3F2FAE1F7774}" type="presOf" srcId="{8EB72E1B-2AEB-3C46-8741-9BA155E066D8}" destId="{D1977605-C52C-C447-A3DB-06CEEDF1EEB8}" srcOrd="0" destOrd="0" presId="urn:microsoft.com/office/officeart/2005/8/layout/vList5"/>
    <dgm:cxn modelId="{75F08EB5-B14F-400E-93A5-FC4A167B7148}" type="presOf" srcId="{B00F5177-6B96-8544-9B06-33CA0C9DBE60}" destId="{ACBFC95E-B9B4-1E44-B5B7-B0B7EA024581}" srcOrd="0" destOrd="0" presId="urn:microsoft.com/office/officeart/2005/8/layout/vList5"/>
    <dgm:cxn modelId="{D73C24C8-E01E-412F-A16C-1ED4F9808C4B}" type="presOf" srcId="{8AAE8DFA-3982-9B4A-9F83-0106F4733274}" destId="{E2A77721-8137-9240-8459-713A10BB7F35}" srcOrd="0" destOrd="0" presId="urn:microsoft.com/office/officeart/2005/8/layout/vList5"/>
    <dgm:cxn modelId="{8D98BCCF-3110-48A8-A27A-72726BF62B60}" type="presOf" srcId="{C567A410-A583-3749-84B0-E03376B23765}" destId="{FB6AB1E6-4316-8F40-8B26-7CB7E6CAD0BB}" srcOrd="0" destOrd="0" presId="urn:microsoft.com/office/officeart/2005/8/layout/vList5"/>
    <dgm:cxn modelId="{6345E3DB-AB90-8F4C-BCE9-B07912E25780}" srcId="{480BFC97-DAB2-6844-AE43-8E6D2E5182EE}" destId="{B00F5177-6B96-8544-9B06-33CA0C9DBE60}" srcOrd="1" destOrd="0" parTransId="{D5DFE7E4-58E6-274D-90C9-0DEA4B545901}" sibTransId="{F0BE3034-41C9-C94B-857C-6B47740A5ADE}"/>
    <dgm:cxn modelId="{D0B385DC-8B64-DA4C-85CF-91F697AC8ED9}" type="presOf" srcId="{480BFC97-DAB2-6844-AE43-8E6D2E5182EE}" destId="{46797753-620B-D747-A3B0-2C6AB0A1E52D}" srcOrd="0" destOrd="0" presId="urn:microsoft.com/office/officeart/2005/8/layout/vList5"/>
    <dgm:cxn modelId="{B1B756DD-95B9-44BE-B71D-75425EF7CB42}" type="presOf" srcId="{99880C82-2B64-264D-B428-AEA1BDE45EA3}" destId="{84D44621-9A69-184D-B2AD-32D5FEE44EEA}" srcOrd="0" destOrd="0" presId="urn:microsoft.com/office/officeart/2005/8/layout/vList5"/>
    <dgm:cxn modelId="{BDE31BE3-7452-5D4A-8DA6-D66A79347238}" srcId="{8BF5BC90-565D-9445-943E-82D6B8337C58}" destId="{A442A6EE-2780-A84E-B2A1-7C8B1AAA098E}" srcOrd="0" destOrd="0" parTransId="{22272AB6-D341-2F48-A8E3-D8C9F1B19B4A}" sibTransId="{D308A1E6-88A6-C445-9E17-7CD3B509FD2B}"/>
    <dgm:cxn modelId="{AAF0FDF4-7152-F743-80EC-478E5F32601E}" srcId="{C567A410-A583-3749-84B0-E03376B23765}" destId="{C0ADBECB-EB21-344E-98E9-C4B819635C49}" srcOrd="0" destOrd="0" parTransId="{19606781-E03C-504B-B66A-D01BECFB2284}" sibTransId="{AC85A342-EDA8-5748-B39F-4780C6FCA74E}"/>
    <dgm:cxn modelId="{9FAF75FE-C743-41A0-9B57-7AF01E86EB02}" type="presOf" srcId="{8BF5BC90-565D-9445-943E-82D6B8337C58}" destId="{23123EC0-53C3-E142-ABA6-29CE17C57E37}" srcOrd="0" destOrd="0" presId="urn:microsoft.com/office/officeart/2005/8/layout/vList5"/>
    <dgm:cxn modelId="{ECACC945-0938-4D76-BE2C-CBD76430A27D}" type="presParOf" srcId="{46797753-620B-D747-A3B0-2C6AB0A1E52D}" destId="{87D63906-B9F9-FB42-A37E-6A3075ECA546}" srcOrd="0" destOrd="0" presId="urn:microsoft.com/office/officeart/2005/8/layout/vList5"/>
    <dgm:cxn modelId="{E349BE85-34CE-404C-88AF-6D8B76CB2F23}" type="presParOf" srcId="{87D63906-B9F9-FB42-A37E-6A3075ECA546}" destId="{23123EC0-53C3-E142-ABA6-29CE17C57E37}" srcOrd="0" destOrd="0" presId="urn:microsoft.com/office/officeart/2005/8/layout/vList5"/>
    <dgm:cxn modelId="{DB268FB8-FBF1-41BB-B6F0-C14C00AB49A9}" type="presParOf" srcId="{87D63906-B9F9-FB42-A37E-6A3075ECA546}" destId="{AB68ED5F-EC69-994D-9867-56F419AC46DB}" srcOrd="1" destOrd="0" presId="urn:microsoft.com/office/officeart/2005/8/layout/vList5"/>
    <dgm:cxn modelId="{0CD177C7-235E-4376-ADA9-B291EB36BC29}" type="presParOf" srcId="{46797753-620B-D747-A3B0-2C6AB0A1E52D}" destId="{83A0994E-8F45-1C44-9EB6-55B2B374997D}" srcOrd="1" destOrd="0" presId="urn:microsoft.com/office/officeart/2005/8/layout/vList5"/>
    <dgm:cxn modelId="{824F0083-26DE-4412-BE1E-6686DE27BE86}" type="presParOf" srcId="{46797753-620B-D747-A3B0-2C6AB0A1E52D}" destId="{9B02B6E3-C445-A144-9434-868C949F125C}" srcOrd="2" destOrd="0" presId="urn:microsoft.com/office/officeart/2005/8/layout/vList5"/>
    <dgm:cxn modelId="{C0133CB6-2307-4D88-B7D2-91C791E47C2C}" type="presParOf" srcId="{9B02B6E3-C445-A144-9434-868C949F125C}" destId="{ACBFC95E-B9B4-1E44-B5B7-B0B7EA024581}" srcOrd="0" destOrd="0" presId="urn:microsoft.com/office/officeart/2005/8/layout/vList5"/>
    <dgm:cxn modelId="{455C62AD-7B11-415D-8DA2-850071EB3BB2}" type="presParOf" srcId="{9B02B6E3-C445-A144-9434-868C949F125C}" destId="{3E890B2E-0B97-9747-8BB9-FF08947BB625}" srcOrd="1" destOrd="0" presId="urn:microsoft.com/office/officeart/2005/8/layout/vList5"/>
    <dgm:cxn modelId="{7D4ED899-6014-47A5-A353-FCB2FE94CB95}" type="presParOf" srcId="{46797753-620B-D747-A3B0-2C6AB0A1E52D}" destId="{5F479BBE-12D2-994D-BECF-DDDC868F7363}" srcOrd="3" destOrd="0" presId="urn:microsoft.com/office/officeart/2005/8/layout/vList5"/>
    <dgm:cxn modelId="{31112583-7BEB-4826-B2B3-AEAEEF67D5DA}" type="presParOf" srcId="{46797753-620B-D747-A3B0-2C6AB0A1E52D}" destId="{6E971ADC-F606-7D4D-96F7-8D7A7EC53CDC}" srcOrd="4" destOrd="0" presId="urn:microsoft.com/office/officeart/2005/8/layout/vList5"/>
    <dgm:cxn modelId="{15D2C026-97CB-4FEE-853E-1A51C403D66A}" type="presParOf" srcId="{6E971ADC-F606-7D4D-96F7-8D7A7EC53CDC}" destId="{D1977605-C52C-C447-A3DB-06CEEDF1EEB8}" srcOrd="0" destOrd="0" presId="urn:microsoft.com/office/officeart/2005/8/layout/vList5"/>
    <dgm:cxn modelId="{8A06B81B-F42B-4725-970E-2C67B0D38964}" type="presParOf" srcId="{6E971ADC-F606-7D4D-96F7-8D7A7EC53CDC}" destId="{84D44621-9A69-184D-B2AD-32D5FEE44EEA}" srcOrd="1" destOrd="0" presId="urn:microsoft.com/office/officeart/2005/8/layout/vList5"/>
    <dgm:cxn modelId="{3F1A65EB-B115-44A6-A788-F321FA355267}" type="presParOf" srcId="{46797753-620B-D747-A3B0-2C6AB0A1E52D}" destId="{8D83D37B-53BE-9244-86A7-AA6F009C7645}" srcOrd="5" destOrd="0" presId="urn:microsoft.com/office/officeart/2005/8/layout/vList5"/>
    <dgm:cxn modelId="{754FA017-65E8-43BB-AC74-71951A7BF49F}" type="presParOf" srcId="{46797753-620B-D747-A3B0-2C6AB0A1E52D}" destId="{FD6B7FEB-C6C5-7E43-9ECA-3BE6278398D9}" srcOrd="6" destOrd="0" presId="urn:microsoft.com/office/officeart/2005/8/layout/vList5"/>
    <dgm:cxn modelId="{1A3D1BB8-E0A3-458D-A2D6-5BC218C2B689}" type="presParOf" srcId="{FD6B7FEB-C6C5-7E43-9ECA-3BE6278398D9}" destId="{3590C704-16DA-4549-9E8F-D3472E205148}" srcOrd="0" destOrd="0" presId="urn:microsoft.com/office/officeart/2005/8/layout/vList5"/>
    <dgm:cxn modelId="{692750E3-727E-42F9-8718-9A4038094E8C}" type="presParOf" srcId="{FD6B7FEB-C6C5-7E43-9ECA-3BE6278398D9}" destId="{E2A77721-8137-9240-8459-713A10BB7F35}" srcOrd="1" destOrd="0" presId="urn:microsoft.com/office/officeart/2005/8/layout/vList5"/>
    <dgm:cxn modelId="{B27E0D04-3EB1-4B7B-B6B3-068F2BB95A0C}" type="presParOf" srcId="{46797753-620B-D747-A3B0-2C6AB0A1E52D}" destId="{1020593A-8B70-CD4A-83A4-D70F8AFCF110}" srcOrd="7" destOrd="0" presId="urn:microsoft.com/office/officeart/2005/8/layout/vList5"/>
    <dgm:cxn modelId="{CFB418A8-AE58-4964-B0E6-DB8E46F53CD7}" type="presParOf" srcId="{46797753-620B-D747-A3B0-2C6AB0A1E52D}" destId="{90B2AFEF-39A3-7B42-913B-8656F92DA7AB}" srcOrd="8" destOrd="0" presId="urn:microsoft.com/office/officeart/2005/8/layout/vList5"/>
    <dgm:cxn modelId="{FD66A637-E5BF-47AC-A51F-68ABA0D6D6B3}" type="presParOf" srcId="{90B2AFEF-39A3-7B42-913B-8656F92DA7AB}" destId="{FB6AB1E6-4316-8F40-8B26-7CB7E6CAD0BB}" srcOrd="0" destOrd="0" presId="urn:microsoft.com/office/officeart/2005/8/layout/vList5"/>
    <dgm:cxn modelId="{D22EAF49-FBAF-4530-AD3E-BCCB916232AF}" type="presParOf" srcId="{90B2AFEF-39A3-7B42-913B-8656F92DA7AB}" destId="{0402011F-7BE1-C84F-B0E4-8E9AB641550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E52BF58-8E2F-7D4F-9796-39EDB4BC93E6}" type="doc">
      <dgm:prSet loTypeId="urn:microsoft.com/office/officeart/2005/8/layout/process4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30FFE5-E582-2F4A-8A39-D03BB7565783}">
      <dgm:prSet phldrT="[Text]" custT="1"/>
      <dgm:spPr/>
      <dgm:t>
        <a:bodyPr/>
        <a:lstStyle/>
        <a:p>
          <a:pPr algn="just" rtl="0"/>
          <a:r>
            <a:rPr lang="en-GB" sz="2000">
              <a:latin typeface="Arial"/>
              <a:cs typeface="Arial"/>
            </a:rPr>
            <a:t>In this case, Gary and the workers do not share the same language or level of knowledge.</a:t>
          </a:r>
        </a:p>
      </dgm:t>
    </dgm:pt>
    <dgm:pt modelId="{EF3AA829-6D25-EB4B-9AE2-BAC9F1F5AB1B}" type="parTrans" cxnId="{A8B9CCA3-FD95-4F45-9C39-2546E85B94B3}">
      <dgm:prSet/>
      <dgm:spPr/>
      <dgm:t>
        <a:bodyPr/>
        <a:lstStyle/>
        <a:p>
          <a:endParaRPr lang="en-GB"/>
        </a:p>
      </dgm:t>
    </dgm:pt>
    <dgm:pt modelId="{5BE22889-4B58-0346-A5E8-2DB5349B1435}" type="sibTrans" cxnId="{A8B9CCA3-FD95-4F45-9C39-2546E85B94B3}">
      <dgm:prSet/>
      <dgm:spPr/>
      <dgm:t>
        <a:bodyPr/>
        <a:lstStyle/>
        <a:p>
          <a:endParaRPr lang="en-GB"/>
        </a:p>
      </dgm:t>
    </dgm:pt>
    <dgm:pt modelId="{60D84BD3-6AC2-9E41-A067-317B4F0B627E}">
      <dgm:prSet phldrT="[Text]" custT="1"/>
      <dgm:spPr/>
      <dgm:t>
        <a:bodyPr/>
        <a:lstStyle/>
        <a:p>
          <a:pPr algn="just" rtl="0"/>
          <a:r>
            <a:rPr lang="en-GB" sz="2000">
              <a:latin typeface="Arial"/>
              <a:cs typeface="Arial"/>
            </a:rPr>
            <a:t>This makes communication more difficult and leads to mistakes.</a:t>
          </a:r>
        </a:p>
      </dgm:t>
    </dgm:pt>
    <dgm:pt modelId="{3EC5FD27-5ECD-BA4C-BC23-E1420DDEAB2F}" type="parTrans" cxnId="{474191E9-B366-7D4F-9CA1-BFB79D3A91A8}">
      <dgm:prSet/>
      <dgm:spPr/>
      <dgm:t>
        <a:bodyPr/>
        <a:lstStyle/>
        <a:p>
          <a:endParaRPr lang="en-GB"/>
        </a:p>
      </dgm:t>
    </dgm:pt>
    <dgm:pt modelId="{75862F59-0036-5C42-A13A-F08CEEB0AE4E}" type="sibTrans" cxnId="{474191E9-B366-7D4F-9CA1-BFB79D3A91A8}">
      <dgm:prSet/>
      <dgm:spPr/>
      <dgm:t>
        <a:bodyPr/>
        <a:lstStyle/>
        <a:p>
          <a:endParaRPr lang="en-GB"/>
        </a:p>
      </dgm:t>
    </dgm:pt>
    <dgm:pt modelId="{ED8D5702-7AA9-3D44-8A1D-C2091694E938}">
      <dgm:prSet phldrT="[Text]" custT="1"/>
      <dgm:spPr/>
      <dgm:t>
        <a:bodyPr/>
        <a:lstStyle/>
        <a:p>
          <a:pPr rtl="0"/>
          <a:r>
            <a:rPr lang="en-GB" sz="2000">
              <a:latin typeface="Arial"/>
              <a:cs typeface="Arial"/>
            </a:rPr>
            <a:t>For example, workers may not fully understand hygiene rules due to language differences.</a:t>
          </a:r>
        </a:p>
      </dgm:t>
    </dgm:pt>
    <dgm:pt modelId="{13A0D42D-0A6B-5349-BFED-AC03E119F8F2}" type="parTrans" cxnId="{E60A6951-2F3B-2047-B446-5E8AFCA123F2}">
      <dgm:prSet/>
      <dgm:spPr/>
      <dgm:t>
        <a:bodyPr/>
        <a:lstStyle/>
        <a:p>
          <a:endParaRPr lang="en-GB"/>
        </a:p>
      </dgm:t>
    </dgm:pt>
    <dgm:pt modelId="{F290C973-58F9-B143-8568-44082BC781B3}" type="sibTrans" cxnId="{E60A6951-2F3B-2047-B446-5E8AFCA123F2}">
      <dgm:prSet/>
      <dgm:spPr/>
      <dgm:t>
        <a:bodyPr/>
        <a:lstStyle/>
        <a:p>
          <a:endParaRPr lang="en-GB"/>
        </a:p>
      </dgm:t>
    </dgm:pt>
    <dgm:pt modelId="{6C6B29D5-71DE-6B4F-B8BA-3B395DB7A547}" type="pres">
      <dgm:prSet presAssocID="{3E52BF58-8E2F-7D4F-9796-39EDB4BC93E6}" presName="Name0" presStyleCnt="0">
        <dgm:presLayoutVars>
          <dgm:dir/>
          <dgm:animLvl val="lvl"/>
          <dgm:resizeHandles val="exact"/>
        </dgm:presLayoutVars>
      </dgm:prSet>
      <dgm:spPr/>
    </dgm:pt>
    <dgm:pt modelId="{4FD15AAF-7E37-104E-8AC5-C459669DC944}" type="pres">
      <dgm:prSet presAssocID="{ED8D5702-7AA9-3D44-8A1D-C2091694E938}" presName="boxAndChildren" presStyleCnt="0"/>
      <dgm:spPr/>
    </dgm:pt>
    <dgm:pt modelId="{611CA0D7-F916-0740-9F7B-7BF19F3F0E7C}" type="pres">
      <dgm:prSet presAssocID="{ED8D5702-7AA9-3D44-8A1D-C2091694E938}" presName="parentTextBox" presStyleLbl="node1" presStyleIdx="0" presStyleCnt="3"/>
      <dgm:spPr/>
    </dgm:pt>
    <dgm:pt modelId="{1B3EE63B-9D35-1041-9725-79FCF66D0FAF}" type="pres">
      <dgm:prSet presAssocID="{75862F59-0036-5C42-A13A-F08CEEB0AE4E}" presName="sp" presStyleCnt="0"/>
      <dgm:spPr/>
    </dgm:pt>
    <dgm:pt modelId="{741AC554-5C61-444C-BC12-39BC2AB68350}" type="pres">
      <dgm:prSet presAssocID="{60D84BD3-6AC2-9E41-A067-317B4F0B627E}" presName="arrowAndChildren" presStyleCnt="0"/>
      <dgm:spPr/>
    </dgm:pt>
    <dgm:pt modelId="{FA93F95A-AF7D-D840-BDA2-A48D9241246E}" type="pres">
      <dgm:prSet presAssocID="{60D84BD3-6AC2-9E41-A067-317B4F0B627E}" presName="parentTextArrow" presStyleLbl="node1" presStyleIdx="1" presStyleCnt="3"/>
      <dgm:spPr/>
    </dgm:pt>
    <dgm:pt modelId="{1B05EBDA-5ABE-C840-9425-22DD14606C5A}" type="pres">
      <dgm:prSet presAssocID="{5BE22889-4B58-0346-A5E8-2DB5349B1435}" presName="sp" presStyleCnt="0"/>
      <dgm:spPr/>
    </dgm:pt>
    <dgm:pt modelId="{7F532E28-E1A4-4E40-AE1F-FCFE07468BE6}" type="pres">
      <dgm:prSet presAssocID="{BB30FFE5-E582-2F4A-8A39-D03BB7565783}" presName="arrowAndChildren" presStyleCnt="0"/>
      <dgm:spPr/>
    </dgm:pt>
    <dgm:pt modelId="{F257666D-8B74-AA4D-8DBA-59E803D3F92E}" type="pres">
      <dgm:prSet presAssocID="{BB30FFE5-E582-2F4A-8A39-D03BB7565783}" presName="parentTextArrow" presStyleLbl="node1" presStyleIdx="2" presStyleCnt="3"/>
      <dgm:spPr/>
    </dgm:pt>
  </dgm:ptLst>
  <dgm:cxnLst>
    <dgm:cxn modelId="{7710EC16-58FC-694C-9433-CAEEE2DB6FFD}" type="presOf" srcId="{60D84BD3-6AC2-9E41-A067-317B4F0B627E}" destId="{FA93F95A-AF7D-D840-BDA2-A48D9241246E}" srcOrd="0" destOrd="0" presId="urn:microsoft.com/office/officeart/2005/8/layout/process4"/>
    <dgm:cxn modelId="{92986640-9FBF-1C46-86B7-8568366AB9E1}" type="presOf" srcId="{3E52BF58-8E2F-7D4F-9796-39EDB4BC93E6}" destId="{6C6B29D5-71DE-6B4F-B8BA-3B395DB7A547}" srcOrd="0" destOrd="0" presId="urn:microsoft.com/office/officeart/2005/8/layout/process4"/>
    <dgm:cxn modelId="{E60A6951-2F3B-2047-B446-5E8AFCA123F2}" srcId="{3E52BF58-8E2F-7D4F-9796-39EDB4BC93E6}" destId="{ED8D5702-7AA9-3D44-8A1D-C2091694E938}" srcOrd="2" destOrd="0" parTransId="{13A0D42D-0A6B-5349-BFED-AC03E119F8F2}" sibTransId="{F290C973-58F9-B143-8568-44082BC781B3}"/>
    <dgm:cxn modelId="{3F27B29F-A4EE-E24F-85F1-B41C9546DDEA}" type="presOf" srcId="{BB30FFE5-E582-2F4A-8A39-D03BB7565783}" destId="{F257666D-8B74-AA4D-8DBA-59E803D3F92E}" srcOrd="0" destOrd="0" presId="urn:microsoft.com/office/officeart/2005/8/layout/process4"/>
    <dgm:cxn modelId="{A8B9CCA3-FD95-4F45-9C39-2546E85B94B3}" srcId="{3E52BF58-8E2F-7D4F-9796-39EDB4BC93E6}" destId="{BB30FFE5-E582-2F4A-8A39-D03BB7565783}" srcOrd="0" destOrd="0" parTransId="{EF3AA829-6D25-EB4B-9AE2-BAC9F1F5AB1B}" sibTransId="{5BE22889-4B58-0346-A5E8-2DB5349B1435}"/>
    <dgm:cxn modelId="{0511B4D9-B077-AA45-9820-C233E869615E}" type="presOf" srcId="{ED8D5702-7AA9-3D44-8A1D-C2091694E938}" destId="{611CA0D7-F916-0740-9F7B-7BF19F3F0E7C}" srcOrd="0" destOrd="0" presId="urn:microsoft.com/office/officeart/2005/8/layout/process4"/>
    <dgm:cxn modelId="{474191E9-B366-7D4F-9CA1-BFB79D3A91A8}" srcId="{3E52BF58-8E2F-7D4F-9796-39EDB4BC93E6}" destId="{60D84BD3-6AC2-9E41-A067-317B4F0B627E}" srcOrd="1" destOrd="0" parTransId="{3EC5FD27-5ECD-BA4C-BC23-E1420DDEAB2F}" sibTransId="{75862F59-0036-5C42-A13A-F08CEEB0AE4E}"/>
    <dgm:cxn modelId="{A9756103-1946-3D4B-A218-6816BBB45A67}" type="presParOf" srcId="{6C6B29D5-71DE-6B4F-B8BA-3B395DB7A547}" destId="{4FD15AAF-7E37-104E-8AC5-C459669DC944}" srcOrd="0" destOrd="0" presId="urn:microsoft.com/office/officeart/2005/8/layout/process4"/>
    <dgm:cxn modelId="{62C00840-AFE5-574C-AFB8-54C584B0E527}" type="presParOf" srcId="{4FD15AAF-7E37-104E-8AC5-C459669DC944}" destId="{611CA0D7-F916-0740-9F7B-7BF19F3F0E7C}" srcOrd="0" destOrd="0" presId="urn:microsoft.com/office/officeart/2005/8/layout/process4"/>
    <dgm:cxn modelId="{6708E194-2E3D-5F4B-BCBC-D12054F6A82E}" type="presParOf" srcId="{6C6B29D5-71DE-6B4F-B8BA-3B395DB7A547}" destId="{1B3EE63B-9D35-1041-9725-79FCF66D0FAF}" srcOrd="1" destOrd="0" presId="urn:microsoft.com/office/officeart/2005/8/layout/process4"/>
    <dgm:cxn modelId="{2678C946-5571-9544-B7E5-20E091FDA021}" type="presParOf" srcId="{6C6B29D5-71DE-6B4F-B8BA-3B395DB7A547}" destId="{741AC554-5C61-444C-BC12-39BC2AB68350}" srcOrd="2" destOrd="0" presId="urn:microsoft.com/office/officeart/2005/8/layout/process4"/>
    <dgm:cxn modelId="{9958D503-2A88-1E43-BB1C-30863B28057B}" type="presParOf" srcId="{741AC554-5C61-444C-BC12-39BC2AB68350}" destId="{FA93F95A-AF7D-D840-BDA2-A48D9241246E}" srcOrd="0" destOrd="0" presId="urn:microsoft.com/office/officeart/2005/8/layout/process4"/>
    <dgm:cxn modelId="{AEE1256D-9F84-644D-A64A-BDBC965AE375}" type="presParOf" srcId="{6C6B29D5-71DE-6B4F-B8BA-3B395DB7A547}" destId="{1B05EBDA-5ABE-C840-9425-22DD14606C5A}" srcOrd="3" destOrd="0" presId="urn:microsoft.com/office/officeart/2005/8/layout/process4"/>
    <dgm:cxn modelId="{A6D05E18-D592-B145-B72F-7378FF804717}" type="presParOf" srcId="{6C6B29D5-71DE-6B4F-B8BA-3B395DB7A547}" destId="{7F532E28-E1A4-4E40-AE1F-FCFE07468BE6}" srcOrd="4" destOrd="0" presId="urn:microsoft.com/office/officeart/2005/8/layout/process4"/>
    <dgm:cxn modelId="{62655834-56B8-C448-B8DA-C265F2E24B35}" type="presParOf" srcId="{7F532E28-E1A4-4E40-AE1F-FCFE07468BE6}" destId="{F257666D-8B74-AA4D-8DBA-59E803D3F92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98BCD3A-2C07-EA41-A5C4-4027CF69D253}" type="doc">
      <dgm:prSet loTypeId="urn:microsoft.com/office/officeart/2005/8/layout/process4" loCatId="process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7229935-8591-CB49-A467-C50338627A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In Flight Foods, there is limited feedback between Gary and the workers.</a:t>
          </a:r>
          <a:endParaRPr lang="en-GB">
            <a:latin typeface="Arial"/>
            <a:cs typeface="Arial"/>
          </a:endParaRPr>
        </a:p>
      </dgm:t>
    </dgm:pt>
    <dgm:pt modelId="{AF95736A-5A2C-5943-B9CC-9A18D1FD4532}" type="parTrans" cxnId="{CB95981A-AE2D-4148-A177-F4BAC1AC88AF}">
      <dgm:prSet/>
      <dgm:spPr/>
      <dgm:t>
        <a:bodyPr/>
        <a:lstStyle/>
        <a:p>
          <a:endParaRPr lang="en-GB"/>
        </a:p>
      </dgm:t>
    </dgm:pt>
    <dgm:pt modelId="{37E063A8-56D8-494F-AE12-A8CB828DF372}" type="sibTrans" cxnId="{CB95981A-AE2D-4148-A177-F4BAC1AC88AF}">
      <dgm:prSet/>
      <dgm:spPr/>
      <dgm:t>
        <a:bodyPr/>
        <a:lstStyle/>
        <a:p>
          <a:endParaRPr lang="en-GB"/>
        </a:p>
      </dgm:t>
    </dgm:pt>
    <dgm:pt modelId="{D8DA0D2A-369F-6044-A3F9-938AE048B062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>
              <a:latin typeface="Arial"/>
              <a:cs typeface="Arial"/>
            </a:rPr>
            <a:t>Language differences make it difficult to confirm understanding.</a:t>
          </a:r>
          <a:endParaRPr lang="en-GB">
            <a:latin typeface="Arial"/>
            <a:cs typeface="Arial"/>
          </a:endParaRPr>
        </a:p>
      </dgm:t>
    </dgm:pt>
    <dgm:pt modelId="{20D53AA6-4F15-B245-91BB-AFD11B233968}" type="parTrans" cxnId="{DA1D7B00-1C6A-5740-A8C1-5FC4E4307B86}">
      <dgm:prSet/>
      <dgm:spPr/>
      <dgm:t>
        <a:bodyPr/>
        <a:lstStyle/>
        <a:p>
          <a:endParaRPr lang="en-GB"/>
        </a:p>
      </dgm:t>
    </dgm:pt>
    <dgm:pt modelId="{C8E7A452-A81F-D947-A9CB-0CD891282492}" type="sibTrans" cxnId="{DA1D7B00-1C6A-5740-A8C1-5FC4E4307B86}">
      <dgm:prSet/>
      <dgm:spPr/>
      <dgm:t>
        <a:bodyPr/>
        <a:lstStyle/>
        <a:p>
          <a:endParaRPr lang="en-GB"/>
        </a:p>
      </dgm:t>
    </dgm:pt>
    <dgm:pt modelId="{A00ACFD5-4F7E-0540-BFC5-BC84E260BB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This leads to mistakes in food preparation.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D91625-B44D-0642-A68F-C5F2AA3C1360}" type="parTrans" cxnId="{1ECFB801-31B0-1342-8104-CAC7FB3AD9BC}">
      <dgm:prSet/>
      <dgm:spPr/>
      <dgm:t>
        <a:bodyPr/>
        <a:lstStyle/>
        <a:p>
          <a:endParaRPr lang="en-GB"/>
        </a:p>
      </dgm:t>
    </dgm:pt>
    <dgm:pt modelId="{CF7F420A-1598-1149-B8BA-0B2023EAD11A}" type="sibTrans" cxnId="{1ECFB801-31B0-1342-8104-CAC7FB3AD9BC}">
      <dgm:prSet/>
      <dgm:spPr/>
      <dgm:t>
        <a:bodyPr/>
        <a:lstStyle/>
        <a:p>
          <a:endParaRPr lang="en-GB"/>
        </a:p>
      </dgm:t>
    </dgm:pt>
    <dgm:pt modelId="{0C4D5D5D-D623-E94E-8036-9AAFEC248F35}" type="pres">
      <dgm:prSet presAssocID="{698BCD3A-2C07-EA41-A5C4-4027CF69D253}" presName="Name0" presStyleCnt="0">
        <dgm:presLayoutVars>
          <dgm:dir/>
          <dgm:animLvl val="lvl"/>
          <dgm:resizeHandles val="exact"/>
        </dgm:presLayoutVars>
      </dgm:prSet>
      <dgm:spPr/>
    </dgm:pt>
    <dgm:pt modelId="{CE7C5552-B246-CB49-9A79-9500837D7160}" type="pres">
      <dgm:prSet presAssocID="{A00ACFD5-4F7E-0540-BFC5-BC84E260BB97}" presName="boxAndChildren" presStyleCnt="0"/>
      <dgm:spPr/>
    </dgm:pt>
    <dgm:pt modelId="{2E76F2C3-D132-CF43-9869-CD353F0FF30F}" type="pres">
      <dgm:prSet presAssocID="{A00ACFD5-4F7E-0540-BFC5-BC84E260BB97}" presName="parentTextBox" presStyleLbl="node1" presStyleIdx="0" presStyleCnt="3"/>
      <dgm:spPr/>
    </dgm:pt>
    <dgm:pt modelId="{25D534CC-C912-654C-AF7D-EF923F999229}" type="pres">
      <dgm:prSet presAssocID="{C8E7A452-A81F-D947-A9CB-0CD891282492}" presName="sp" presStyleCnt="0"/>
      <dgm:spPr/>
    </dgm:pt>
    <dgm:pt modelId="{C46BF970-2BEE-804B-A3BD-FC27DA23BA7B}" type="pres">
      <dgm:prSet presAssocID="{D8DA0D2A-369F-6044-A3F9-938AE048B062}" presName="arrowAndChildren" presStyleCnt="0"/>
      <dgm:spPr/>
    </dgm:pt>
    <dgm:pt modelId="{AA0EB8D3-2C97-4E42-B884-9CD777DE5439}" type="pres">
      <dgm:prSet presAssocID="{D8DA0D2A-369F-6044-A3F9-938AE048B062}" presName="parentTextArrow" presStyleLbl="node1" presStyleIdx="1" presStyleCnt="3"/>
      <dgm:spPr/>
    </dgm:pt>
    <dgm:pt modelId="{8C258FD8-32A1-C840-A044-3F12CDF44894}" type="pres">
      <dgm:prSet presAssocID="{37E063A8-56D8-494F-AE12-A8CB828DF372}" presName="sp" presStyleCnt="0"/>
      <dgm:spPr/>
    </dgm:pt>
    <dgm:pt modelId="{F1549C2A-CCFA-4E47-9EF1-82E957169AC5}" type="pres">
      <dgm:prSet presAssocID="{A7229935-8591-CB49-A467-C50338627A81}" presName="arrowAndChildren" presStyleCnt="0"/>
      <dgm:spPr/>
    </dgm:pt>
    <dgm:pt modelId="{0A9D737C-A47B-F649-8068-29A304C7F40C}" type="pres">
      <dgm:prSet presAssocID="{A7229935-8591-CB49-A467-C50338627A81}" presName="parentTextArrow" presStyleLbl="node1" presStyleIdx="2" presStyleCnt="3"/>
      <dgm:spPr/>
    </dgm:pt>
  </dgm:ptLst>
  <dgm:cxnLst>
    <dgm:cxn modelId="{DA1D7B00-1C6A-5740-A8C1-5FC4E4307B86}" srcId="{698BCD3A-2C07-EA41-A5C4-4027CF69D253}" destId="{D8DA0D2A-369F-6044-A3F9-938AE048B062}" srcOrd="1" destOrd="0" parTransId="{20D53AA6-4F15-B245-91BB-AFD11B233968}" sibTransId="{C8E7A452-A81F-D947-A9CB-0CD891282492}"/>
    <dgm:cxn modelId="{1ECFB801-31B0-1342-8104-CAC7FB3AD9BC}" srcId="{698BCD3A-2C07-EA41-A5C4-4027CF69D253}" destId="{A00ACFD5-4F7E-0540-BFC5-BC84E260BB97}" srcOrd="2" destOrd="0" parTransId="{36D91625-B44D-0642-A68F-C5F2AA3C1360}" sibTransId="{CF7F420A-1598-1149-B8BA-0B2023EAD11A}"/>
    <dgm:cxn modelId="{A5028405-7BCC-BD4F-B278-34DFF780B6CA}" type="presOf" srcId="{D8DA0D2A-369F-6044-A3F9-938AE048B062}" destId="{AA0EB8D3-2C97-4E42-B884-9CD777DE5439}" srcOrd="0" destOrd="0" presId="urn:microsoft.com/office/officeart/2005/8/layout/process4"/>
    <dgm:cxn modelId="{CB95981A-AE2D-4148-A177-F4BAC1AC88AF}" srcId="{698BCD3A-2C07-EA41-A5C4-4027CF69D253}" destId="{A7229935-8591-CB49-A467-C50338627A81}" srcOrd="0" destOrd="0" parTransId="{AF95736A-5A2C-5943-B9CC-9A18D1FD4532}" sibTransId="{37E063A8-56D8-494F-AE12-A8CB828DF372}"/>
    <dgm:cxn modelId="{F4C87C35-48F2-A74C-A01D-13C1C99CBA07}" type="presOf" srcId="{698BCD3A-2C07-EA41-A5C4-4027CF69D253}" destId="{0C4D5D5D-D623-E94E-8036-9AAFEC248F35}" srcOrd="0" destOrd="0" presId="urn:microsoft.com/office/officeart/2005/8/layout/process4"/>
    <dgm:cxn modelId="{1F48EAB8-A6C1-C94C-B05B-787C5233E6A4}" type="presOf" srcId="{A7229935-8591-CB49-A467-C50338627A81}" destId="{0A9D737C-A47B-F649-8068-29A304C7F40C}" srcOrd="0" destOrd="0" presId="urn:microsoft.com/office/officeart/2005/8/layout/process4"/>
    <dgm:cxn modelId="{78CF8CCA-7867-AC45-8F35-052EBFB382D8}" type="presOf" srcId="{A00ACFD5-4F7E-0540-BFC5-BC84E260BB97}" destId="{2E76F2C3-D132-CF43-9869-CD353F0FF30F}" srcOrd="0" destOrd="0" presId="urn:microsoft.com/office/officeart/2005/8/layout/process4"/>
    <dgm:cxn modelId="{523FB41C-98EC-414B-BED7-E7137B5AFC99}" type="presParOf" srcId="{0C4D5D5D-D623-E94E-8036-9AAFEC248F35}" destId="{CE7C5552-B246-CB49-9A79-9500837D7160}" srcOrd="0" destOrd="0" presId="urn:microsoft.com/office/officeart/2005/8/layout/process4"/>
    <dgm:cxn modelId="{A6CF62DD-769D-4546-A7FA-DF987128ED2F}" type="presParOf" srcId="{CE7C5552-B246-CB49-9A79-9500837D7160}" destId="{2E76F2C3-D132-CF43-9869-CD353F0FF30F}" srcOrd="0" destOrd="0" presId="urn:microsoft.com/office/officeart/2005/8/layout/process4"/>
    <dgm:cxn modelId="{AAB50D15-01C8-924D-BF28-A45686E528E6}" type="presParOf" srcId="{0C4D5D5D-D623-E94E-8036-9AAFEC248F35}" destId="{25D534CC-C912-654C-AF7D-EF923F999229}" srcOrd="1" destOrd="0" presId="urn:microsoft.com/office/officeart/2005/8/layout/process4"/>
    <dgm:cxn modelId="{8EAE9147-416E-6046-9232-B41F89C182CC}" type="presParOf" srcId="{0C4D5D5D-D623-E94E-8036-9AAFEC248F35}" destId="{C46BF970-2BEE-804B-A3BD-FC27DA23BA7B}" srcOrd="2" destOrd="0" presId="urn:microsoft.com/office/officeart/2005/8/layout/process4"/>
    <dgm:cxn modelId="{E6103847-A410-184D-9963-8410C7BA3B3E}" type="presParOf" srcId="{C46BF970-2BEE-804B-A3BD-FC27DA23BA7B}" destId="{AA0EB8D3-2C97-4E42-B884-9CD777DE5439}" srcOrd="0" destOrd="0" presId="urn:microsoft.com/office/officeart/2005/8/layout/process4"/>
    <dgm:cxn modelId="{294DF093-132C-564E-86F2-E10B4524A3C2}" type="presParOf" srcId="{0C4D5D5D-D623-E94E-8036-9AAFEC248F35}" destId="{8C258FD8-32A1-C840-A044-3F12CDF44894}" srcOrd="3" destOrd="0" presId="urn:microsoft.com/office/officeart/2005/8/layout/process4"/>
    <dgm:cxn modelId="{5AD4068B-CFDE-D54A-9741-F59EADFDF822}" type="presParOf" srcId="{0C4D5D5D-D623-E94E-8036-9AAFEC248F35}" destId="{F1549C2A-CCFA-4E47-9EF1-82E957169AC5}" srcOrd="4" destOrd="0" presId="urn:microsoft.com/office/officeart/2005/8/layout/process4"/>
    <dgm:cxn modelId="{B18CA879-2255-7F45-B783-0AB598502A8E}" type="presParOf" srcId="{F1549C2A-CCFA-4E47-9EF1-82E957169AC5}" destId="{0A9D737C-A47B-F649-8068-29A304C7F40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970B70E-4429-0D4F-8937-D1C332EC8A2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13798117-4BFB-AC43-A6B9-C183341CB06C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Provide proper training before starting work</a:t>
          </a:r>
        </a:p>
      </dgm:t>
    </dgm:pt>
    <dgm:pt modelId="{3A786D68-7606-4B44-84A5-0AA48872110C}" type="parTrans" cxnId="{2FF13E81-8E9D-A647-8ED4-830CC0A50CA1}">
      <dgm:prSet/>
      <dgm:spPr/>
      <dgm:t>
        <a:bodyPr/>
        <a:lstStyle/>
        <a:p>
          <a:endParaRPr lang="en-GB"/>
        </a:p>
      </dgm:t>
    </dgm:pt>
    <dgm:pt modelId="{BDB631B6-7A1E-0E4C-914C-308642EEBDC0}" type="sibTrans" cxnId="{2FF13E81-8E9D-A647-8ED4-830CC0A50CA1}">
      <dgm:prSet/>
      <dgm:spPr/>
      <dgm:t>
        <a:bodyPr/>
        <a:lstStyle/>
        <a:p>
          <a:endParaRPr lang="en-GB"/>
        </a:p>
      </dgm:t>
    </dgm:pt>
    <dgm:pt modelId="{14D45EBE-09C2-9042-B43E-C60C00445D1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Use simple English and visual instructions to improve understanding</a:t>
          </a:r>
        </a:p>
      </dgm:t>
    </dgm:pt>
    <dgm:pt modelId="{1C5EC193-4973-8142-85AE-D7AAD74253D1}" type="parTrans" cxnId="{AB73F9C7-087F-4A47-B74B-9D717F679213}">
      <dgm:prSet/>
      <dgm:spPr/>
      <dgm:t>
        <a:bodyPr/>
        <a:lstStyle/>
        <a:p>
          <a:endParaRPr lang="en-GB"/>
        </a:p>
      </dgm:t>
    </dgm:pt>
    <dgm:pt modelId="{278DF02C-BFA6-824C-B34F-6B6C1EC9FBE5}" type="sibTrans" cxnId="{AB73F9C7-087F-4A47-B74B-9D717F679213}">
      <dgm:prSet/>
      <dgm:spPr/>
      <dgm:t>
        <a:bodyPr/>
        <a:lstStyle/>
        <a:p>
          <a:endParaRPr lang="en-GB"/>
        </a:p>
      </dgm:t>
    </dgm:pt>
    <dgm:pt modelId="{95E67139-55F6-2C4D-A730-1465D50E2BDC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Provide language support (e.g, translators or apps)</a:t>
          </a:r>
        </a:p>
      </dgm:t>
    </dgm:pt>
    <dgm:pt modelId="{20F3BCEC-DA62-954D-9AD3-2479F5B12DE3}" type="parTrans" cxnId="{9743B760-D584-2543-9621-94488C0A14FD}">
      <dgm:prSet/>
      <dgm:spPr/>
      <dgm:t>
        <a:bodyPr/>
        <a:lstStyle/>
        <a:p>
          <a:endParaRPr lang="en-GB"/>
        </a:p>
      </dgm:t>
    </dgm:pt>
    <dgm:pt modelId="{6BDA2531-3DA7-9442-968E-9780D3F8370E}" type="sibTrans" cxnId="{9743B760-D584-2543-9621-94488C0A14FD}">
      <dgm:prSet/>
      <dgm:spPr/>
      <dgm:t>
        <a:bodyPr/>
        <a:lstStyle/>
        <a:p>
          <a:endParaRPr lang="en-GB"/>
        </a:p>
      </dgm:t>
    </dgm:pt>
    <dgm:pt modelId="{C14AEB1B-0297-B646-8E2F-1A8A22375CD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Reduce noise levels where possible </a:t>
          </a:r>
        </a:p>
      </dgm:t>
    </dgm:pt>
    <dgm:pt modelId="{B1577024-244B-5840-82FC-CA643D3C2F02}" type="parTrans" cxnId="{D26CB3D6-6749-1D48-B7B6-D3C8A412B16D}">
      <dgm:prSet/>
      <dgm:spPr/>
      <dgm:t>
        <a:bodyPr/>
        <a:lstStyle/>
        <a:p>
          <a:endParaRPr lang="en-GB"/>
        </a:p>
      </dgm:t>
    </dgm:pt>
    <dgm:pt modelId="{3064A252-7696-A049-8982-2D94EFE48DD0}" type="sibTrans" cxnId="{D26CB3D6-6749-1D48-B7B6-D3C8A412B16D}">
      <dgm:prSet/>
      <dgm:spPr/>
      <dgm:t>
        <a:bodyPr/>
        <a:lstStyle/>
        <a:p>
          <a:endParaRPr lang="en-GB"/>
        </a:p>
      </dgm:t>
    </dgm:pt>
    <dgm:pt modelId="{466CFE75-BB63-974A-9E4B-B98A2470DC14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Encourage regular feedback between workers and management</a:t>
          </a:r>
        </a:p>
      </dgm:t>
    </dgm:pt>
    <dgm:pt modelId="{CE977B11-470F-4F41-900F-4B5B41952097}" type="parTrans" cxnId="{9780A90E-81B1-814D-9424-8CA187C1BBCA}">
      <dgm:prSet/>
      <dgm:spPr/>
      <dgm:t>
        <a:bodyPr/>
        <a:lstStyle/>
        <a:p>
          <a:endParaRPr lang="en-GB"/>
        </a:p>
      </dgm:t>
    </dgm:pt>
    <dgm:pt modelId="{98D171B1-A09C-8746-AB20-3D01C11024A7}" type="sibTrans" cxnId="{9780A90E-81B1-814D-9424-8CA187C1BBCA}">
      <dgm:prSet/>
      <dgm:spPr/>
      <dgm:t>
        <a:bodyPr/>
        <a:lstStyle/>
        <a:p>
          <a:endParaRPr lang="en-GB"/>
        </a:p>
      </dgm:t>
    </dgm:pt>
    <dgm:pt modelId="{1AD08A99-3FDA-0144-BF9D-0882A1A936E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Offer food hygiene training in multiple languages</a:t>
          </a:r>
        </a:p>
      </dgm:t>
    </dgm:pt>
    <dgm:pt modelId="{C7C380F8-3873-DF41-AC16-2B5B6303D87F}" type="parTrans" cxnId="{38726592-01D9-F44E-BF2F-C622AC917C0F}">
      <dgm:prSet/>
      <dgm:spPr/>
      <dgm:t>
        <a:bodyPr/>
        <a:lstStyle/>
        <a:p>
          <a:endParaRPr lang="en-GB"/>
        </a:p>
      </dgm:t>
    </dgm:pt>
    <dgm:pt modelId="{47057706-BEC1-FA40-BAEF-BEAD8E767E21}" type="sibTrans" cxnId="{38726592-01D9-F44E-BF2F-C622AC917C0F}">
      <dgm:prSet/>
      <dgm:spPr/>
      <dgm:t>
        <a:bodyPr/>
        <a:lstStyle/>
        <a:p>
          <a:endParaRPr lang="en-GB"/>
        </a:p>
      </dgm:t>
    </dgm:pt>
    <dgm:pt modelId="{ED9A7FE5-15D7-4EDF-AEAD-FDB243BA675E}" type="pres">
      <dgm:prSet presAssocID="{4970B70E-4429-0D4F-8937-D1C332EC8A21}" presName="root" presStyleCnt="0">
        <dgm:presLayoutVars>
          <dgm:dir/>
          <dgm:resizeHandles val="exact"/>
        </dgm:presLayoutVars>
      </dgm:prSet>
      <dgm:spPr/>
    </dgm:pt>
    <dgm:pt modelId="{70F0BEA8-122C-4168-B55C-93D34E8D1278}" type="pres">
      <dgm:prSet presAssocID="{13798117-4BFB-AC43-A6B9-C183341CB06C}" presName="compNode" presStyleCnt="0"/>
      <dgm:spPr/>
    </dgm:pt>
    <dgm:pt modelId="{93EBC968-5DA3-4C60-8A9B-C49126E46D79}" type="pres">
      <dgm:prSet presAssocID="{13798117-4BFB-AC43-A6B9-C183341CB06C}" presName="bgRect" presStyleLbl="bgShp" presStyleIdx="0" presStyleCnt="6"/>
      <dgm:spPr/>
    </dgm:pt>
    <dgm:pt modelId="{3802632D-4E51-4A7C-A477-D8BDF6AD3927}" type="pres">
      <dgm:prSet presAssocID="{13798117-4BFB-AC43-A6B9-C183341CB06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07BD76F-84AB-4BB3-AB78-85A5623CAA0F}" type="pres">
      <dgm:prSet presAssocID="{13798117-4BFB-AC43-A6B9-C183341CB06C}" presName="spaceRect" presStyleCnt="0"/>
      <dgm:spPr/>
    </dgm:pt>
    <dgm:pt modelId="{75C9FF47-0C85-45ED-AD6E-C4B32CC6D6B4}" type="pres">
      <dgm:prSet presAssocID="{13798117-4BFB-AC43-A6B9-C183341CB06C}" presName="parTx" presStyleLbl="revTx" presStyleIdx="0" presStyleCnt="6">
        <dgm:presLayoutVars>
          <dgm:chMax val="0"/>
          <dgm:chPref val="0"/>
        </dgm:presLayoutVars>
      </dgm:prSet>
      <dgm:spPr/>
    </dgm:pt>
    <dgm:pt modelId="{0B4921CC-7FBC-4526-BD79-AD206FAF34BC}" type="pres">
      <dgm:prSet presAssocID="{BDB631B6-7A1E-0E4C-914C-308642EEBDC0}" presName="sibTrans" presStyleCnt="0"/>
      <dgm:spPr/>
    </dgm:pt>
    <dgm:pt modelId="{D9A227CC-7AEF-44E6-BF3F-046FEA7DB431}" type="pres">
      <dgm:prSet presAssocID="{14D45EBE-09C2-9042-B43E-C60C00445D19}" presName="compNode" presStyleCnt="0"/>
      <dgm:spPr/>
    </dgm:pt>
    <dgm:pt modelId="{F9F92A27-0944-4E4C-8452-1DF2EB922054}" type="pres">
      <dgm:prSet presAssocID="{14D45EBE-09C2-9042-B43E-C60C00445D19}" presName="bgRect" presStyleLbl="bgShp" presStyleIdx="1" presStyleCnt="6"/>
      <dgm:spPr/>
    </dgm:pt>
    <dgm:pt modelId="{FB5F540B-236D-46D0-8C46-5FE11154DC88}" type="pres">
      <dgm:prSet presAssocID="{14D45EBE-09C2-9042-B43E-C60C00445D1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s"/>
        </a:ext>
      </dgm:extLst>
    </dgm:pt>
    <dgm:pt modelId="{B00734C2-CAC1-4365-B698-8D7C676E6DA1}" type="pres">
      <dgm:prSet presAssocID="{14D45EBE-09C2-9042-B43E-C60C00445D19}" presName="spaceRect" presStyleCnt="0"/>
      <dgm:spPr/>
    </dgm:pt>
    <dgm:pt modelId="{DC42F7EE-09CD-47BF-A6F9-7EA2C4934D69}" type="pres">
      <dgm:prSet presAssocID="{14D45EBE-09C2-9042-B43E-C60C00445D19}" presName="parTx" presStyleLbl="revTx" presStyleIdx="1" presStyleCnt="6">
        <dgm:presLayoutVars>
          <dgm:chMax val="0"/>
          <dgm:chPref val="0"/>
        </dgm:presLayoutVars>
      </dgm:prSet>
      <dgm:spPr/>
    </dgm:pt>
    <dgm:pt modelId="{05079378-7D34-4783-96D1-193144D9121A}" type="pres">
      <dgm:prSet presAssocID="{278DF02C-BFA6-824C-B34F-6B6C1EC9FBE5}" presName="sibTrans" presStyleCnt="0"/>
      <dgm:spPr/>
    </dgm:pt>
    <dgm:pt modelId="{C655E9BF-D388-479D-A66B-03DD3152695D}" type="pres">
      <dgm:prSet presAssocID="{95E67139-55F6-2C4D-A730-1465D50E2BDC}" presName="compNode" presStyleCnt="0"/>
      <dgm:spPr/>
    </dgm:pt>
    <dgm:pt modelId="{7D9A0313-4388-405F-8717-6630C64DAB2D}" type="pres">
      <dgm:prSet presAssocID="{95E67139-55F6-2C4D-A730-1465D50E2BDC}" presName="bgRect" presStyleLbl="bgShp" presStyleIdx="2" presStyleCnt="6"/>
      <dgm:spPr/>
    </dgm:pt>
    <dgm:pt modelId="{2F9F4A83-1342-462A-9F64-DCC2BC1817C9}" type="pres">
      <dgm:prSet presAssocID="{95E67139-55F6-2C4D-A730-1465D50E2BD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8D762D3-B1CA-4A15-9D72-203A44EF8C5E}" type="pres">
      <dgm:prSet presAssocID="{95E67139-55F6-2C4D-A730-1465D50E2BDC}" presName="spaceRect" presStyleCnt="0"/>
      <dgm:spPr/>
    </dgm:pt>
    <dgm:pt modelId="{7139A58C-1097-4A64-8BB0-E6BDFB75981C}" type="pres">
      <dgm:prSet presAssocID="{95E67139-55F6-2C4D-A730-1465D50E2BDC}" presName="parTx" presStyleLbl="revTx" presStyleIdx="2" presStyleCnt="6">
        <dgm:presLayoutVars>
          <dgm:chMax val="0"/>
          <dgm:chPref val="0"/>
        </dgm:presLayoutVars>
      </dgm:prSet>
      <dgm:spPr/>
    </dgm:pt>
    <dgm:pt modelId="{C633D922-9BC7-4DD7-8494-468E1AD75D1A}" type="pres">
      <dgm:prSet presAssocID="{6BDA2531-3DA7-9442-968E-9780D3F8370E}" presName="sibTrans" presStyleCnt="0"/>
      <dgm:spPr/>
    </dgm:pt>
    <dgm:pt modelId="{0E5E6861-E2BB-4221-A403-3ED5720C85EF}" type="pres">
      <dgm:prSet presAssocID="{C14AEB1B-0297-B646-8E2F-1A8A22375CDF}" presName="compNode" presStyleCnt="0"/>
      <dgm:spPr/>
    </dgm:pt>
    <dgm:pt modelId="{3E6C273F-A249-46BB-A6AE-D1156CA7E72F}" type="pres">
      <dgm:prSet presAssocID="{C14AEB1B-0297-B646-8E2F-1A8A22375CDF}" presName="bgRect" presStyleLbl="bgShp" presStyleIdx="3" presStyleCnt="6"/>
      <dgm:spPr/>
    </dgm:pt>
    <dgm:pt modelId="{BD1E6FD9-2990-47FE-8F92-BA1BA3CE1ECE}" type="pres">
      <dgm:prSet presAssocID="{C14AEB1B-0297-B646-8E2F-1A8A22375CD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olume"/>
        </a:ext>
      </dgm:extLst>
    </dgm:pt>
    <dgm:pt modelId="{8AF69ED5-163C-4FAC-B84C-ACF1C026AE78}" type="pres">
      <dgm:prSet presAssocID="{C14AEB1B-0297-B646-8E2F-1A8A22375CDF}" presName="spaceRect" presStyleCnt="0"/>
      <dgm:spPr/>
    </dgm:pt>
    <dgm:pt modelId="{B7589544-5ECE-4FFE-87E2-9F67ACA66288}" type="pres">
      <dgm:prSet presAssocID="{C14AEB1B-0297-B646-8E2F-1A8A22375CDF}" presName="parTx" presStyleLbl="revTx" presStyleIdx="3" presStyleCnt="6">
        <dgm:presLayoutVars>
          <dgm:chMax val="0"/>
          <dgm:chPref val="0"/>
        </dgm:presLayoutVars>
      </dgm:prSet>
      <dgm:spPr/>
    </dgm:pt>
    <dgm:pt modelId="{A381B0F3-BC3F-414D-9B9A-6FE288776B3C}" type="pres">
      <dgm:prSet presAssocID="{3064A252-7696-A049-8982-2D94EFE48DD0}" presName="sibTrans" presStyleCnt="0"/>
      <dgm:spPr/>
    </dgm:pt>
    <dgm:pt modelId="{908894D9-F6FE-47E3-9919-DCCA71E5041A}" type="pres">
      <dgm:prSet presAssocID="{466CFE75-BB63-974A-9E4B-B98A2470DC14}" presName="compNode" presStyleCnt="0"/>
      <dgm:spPr/>
    </dgm:pt>
    <dgm:pt modelId="{26C33999-7EDC-4FCB-8385-FEE030C9CD96}" type="pres">
      <dgm:prSet presAssocID="{466CFE75-BB63-974A-9E4B-B98A2470DC14}" presName="bgRect" presStyleLbl="bgShp" presStyleIdx="4" presStyleCnt="6"/>
      <dgm:spPr/>
    </dgm:pt>
    <dgm:pt modelId="{79E25FB2-F75F-4939-8D23-B2054384702E}" type="pres">
      <dgm:prSet presAssocID="{466CFE75-BB63-974A-9E4B-B98A2470DC1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42A8832-E6FB-4AED-98BB-80CE99877EF5}" type="pres">
      <dgm:prSet presAssocID="{466CFE75-BB63-974A-9E4B-B98A2470DC14}" presName="spaceRect" presStyleCnt="0"/>
      <dgm:spPr/>
    </dgm:pt>
    <dgm:pt modelId="{8C468756-F222-4B94-91DF-8886ACA670B9}" type="pres">
      <dgm:prSet presAssocID="{466CFE75-BB63-974A-9E4B-B98A2470DC14}" presName="parTx" presStyleLbl="revTx" presStyleIdx="4" presStyleCnt="6">
        <dgm:presLayoutVars>
          <dgm:chMax val="0"/>
          <dgm:chPref val="0"/>
        </dgm:presLayoutVars>
      </dgm:prSet>
      <dgm:spPr/>
    </dgm:pt>
    <dgm:pt modelId="{14739B8F-5AA5-4658-8536-D437D834BE88}" type="pres">
      <dgm:prSet presAssocID="{98D171B1-A09C-8746-AB20-3D01C11024A7}" presName="sibTrans" presStyleCnt="0"/>
      <dgm:spPr/>
    </dgm:pt>
    <dgm:pt modelId="{7161D312-8AE0-434A-B40E-A641FA80F45E}" type="pres">
      <dgm:prSet presAssocID="{1AD08A99-3FDA-0144-BF9D-0882A1A936E9}" presName="compNode" presStyleCnt="0"/>
      <dgm:spPr/>
    </dgm:pt>
    <dgm:pt modelId="{03887233-2DC3-47DF-BB79-2B33BF91BE80}" type="pres">
      <dgm:prSet presAssocID="{1AD08A99-3FDA-0144-BF9D-0882A1A936E9}" presName="bgRect" presStyleLbl="bgShp" presStyleIdx="5" presStyleCnt="6"/>
      <dgm:spPr/>
    </dgm:pt>
    <dgm:pt modelId="{3777FC36-6749-4CE4-B21A-09F0A3D6965E}" type="pres">
      <dgm:prSet presAssocID="{1AD08A99-3FDA-0144-BF9D-0882A1A936E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DE782419-2F87-4927-8CCD-CFF6E873DA0B}" type="pres">
      <dgm:prSet presAssocID="{1AD08A99-3FDA-0144-BF9D-0882A1A936E9}" presName="spaceRect" presStyleCnt="0"/>
      <dgm:spPr/>
    </dgm:pt>
    <dgm:pt modelId="{244D8773-E992-48D8-A14D-A313DE3DCB37}" type="pres">
      <dgm:prSet presAssocID="{1AD08A99-3FDA-0144-BF9D-0882A1A936E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780A90E-81B1-814D-9424-8CA187C1BBCA}" srcId="{4970B70E-4429-0D4F-8937-D1C332EC8A21}" destId="{466CFE75-BB63-974A-9E4B-B98A2470DC14}" srcOrd="4" destOrd="0" parTransId="{CE977B11-470F-4F41-900F-4B5B41952097}" sibTransId="{98D171B1-A09C-8746-AB20-3D01C11024A7}"/>
    <dgm:cxn modelId="{A98A0A15-A07F-EE4A-8A5C-19F0DC130CD4}" type="presOf" srcId="{95E67139-55F6-2C4D-A730-1465D50E2BDC}" destId="{7139A58C-1097-4A64-8BB0-E6BDFB75981C}" srcOrd="0" destOrd="0" presId="urn:microsoft.com/office/officeart/2018/2/layout/IconVerticalSolidList"/>
    <dgm:cxn modelId="{CC3D1A53-14F9-7F44-9BB5-0461CACBD3CD}" type="presOf" srcId="{C14AEB1B-0297-B646-8E2F-1A8A22375CDF}" destId="{B7589544-5ECE-4FFE-87E2-9F67ACA66288}" srcOrd="0" destOrd="0" presId="urn:microsoft.com/office/officeart/2018/2/layout/IconVerticalSolidList"/>
    <dgm:cxn modelId="{BADD1D5C-A9A6-9140-B2FA-F40F2368E87B}" type="presOf" srcId="{1AD08A99-3FDA-0144-BF9D-0882A1A936E9}" destId="{244D8773-E992-48D8-A14D-A313DE3DCB37}" srcOrd="0" destOrd="0" presId="urn:microsoft.com/office/officeart/2018/2/layout/IconVerticalSolidList"/>
    <dgm:cxn modelId="{9743B760-D584-2543-9621-94488C0A14FD}" srcId="{4970B70E-4429-0D4F-8937-D1C332EC8A21}" destId="{95E67139-55F6-2C4D-A730-1465D50E2BDC}" srcOrd="2" destOrd="0" parTransId="{20F3BCEC-DA62-954D-9AD3-2479F5B12DE3}" sibTransId="{6BDA2531-3DA7-9442-968E-9780D3F8370E}"/>
    <dgm:cxn modelId="{2FF13E81-8E9D-A647-8ED4-830CC0A50CA1}" srcId="{4970B70E-4429-0D4F-8937-D1C332EC8A21}" destId="{13798117-4BFB-AC43-A6B9-C183341CB06C}" srcOrd="0" destOrd="0" parTransId="{3A786D68-7606-4B44-84A5-0AA48872110C}" sibTransId="{BDB631B6-7A1E-0E4C-914C-308642EEBDC0}"/>
    <dgm:cxn modelId="{38726592-01D9-F44E-BF2F-C622AC917C0F}" srcId="{4970B70E-4429-0D4F-8937-D1C332EC8A21}" destId="{1AD08A99-3FDA-0144-BF9D-0882A1A936E9}" srcOrd="5" destOrd="0" parTransId="{C7C380F8-3873-DF41-AC16-2B5B6303D87F}" sibTransId="{47057706-BEC1-FA40-BAEF-BEAD8E767E21}"/>
    <dgm:cxn modelId="{2638229F-0F67-D641-8E48-77C03A368C19}" type="presOf" srcId="{13798117-4BFB-AC43-A6B9-C183341CB06C}" destId="{75C9FF47-0C85-45ED-AD6E-C4B32CC6D6B4}" srcOrd="0" destOrd="0" presId="urn:microsoft.com/office/officeart/2018/2/layout/IconVerticalSolidList"/>
    <dgm:cxn modelId="{AB73F9C7-087F-4A47-B74B-9D717F679213}" srcId="{4970B70E-4429-0D4F-8937-D1C332EC8A21}" destId="{14D45EBE-09C2-9042-B43E-C60C00445D19}" srcOrd="1" destOrd="0" parTransId="{1C5EC193-4973-8142-85AE-D7AAD74253D1}" sibTransId="{278DF02C-BFA6-824C-B34F-6B6C1EC9FBE5}"/>
    <dgm:cxn modelId="{72ADB8CF-AEAC-6F4A-8D09-DCB9D2C0C255}" type="presOf" srcId="{14D45EBE-09C2-9042-B43E-C60C00445D19}" destId="{DC42F7EE-09CD-47BF-A6F9-7EA2C4934D69}" srcOrd="0" destOrd="0" presId="urn:microsoft.com/office/officeart/2018/2/layout/IconVerticalSolidList"/>
    <dgm:cxn modelId="{D26CB3D6-6749-1D48-B7B6-D3C8A412B16D}" srcId="{4970B70E-4429-0D4F-8937-D1C332EC8A21}" destId="{C14AEB1B-0297-B646-8E2F-1A8A22375CDF}" srcOrd="3" destOrd="0" parTransId="{B1577024-244B-5840-82FC-CA643D3C2F02}" sibTransId="{3064A252-7696-A049-8982-2D94EFE48DD0}"/>
    <dgm:cxn modelId="{0F3090EA-97EE-6F4D-A822-C4755AF06FE1}" type="presOf" srcId="{4970B70E-4429-0D4F-8937-D1C332EC8A21}" destId="{ED9A7FE5-15D7-4EDF-AEAD-FDB243BA675E}" srcOrd="0" destOrd="0" presId="urn:microsoft.com/office/officeart/2018/2/layout/IconVerticalSolidList"/>
    <dgm:cxn modelId="{766BE7FC-9ED5-3A49-9D1E-7F0D6A137C7C}" type="presOf" srcId="{466CFE75-BB63-974A-9E4B-B98A2470DC14}" destId="{8C468756-F222-4B94-91DF-8886ACA670B9}" srcOrd="0" destOrd="0" presId="urn:microsoft.com/office/officeart/2018/2/layout/IconVerticalSolidList"/>
    <dgm:cxn modelId="{DCB64C81-74CE-8141-9AFE-5220F8545B28}" type="presParOf" srcId="{ED9A7FE5-15D7-4EDF-AEAD-FDB243BA675E}" destId="{70F0BEA8-122C-4168-B55C-93D34E8D1278}" srcOrd="0" destOrd="0" presId="urn:microsoft.com/office/officeart/2018/2/layout/IconVerticalSolidList"/>
    <dgm:cxn modelId="{AC0206C5-AE5E-5E42-B199-4FA36D658635}" type="presParOf" srcId="{70F0BEA8-122C-4168-B55C-93D34E8D1278}" destId="{93EBC968-5DA3-4C60-8A9B-C49126E46D79}" srcOrd="0" destOrd="0" presId="urn:microsoft.com/office/officeart/2018/2/layout/IconVerticalSolidList"/>
    <dgm:cxn modelId="{DD04D44E-89E7-2241-8782-AA2D13B8BC65}" type="presParOf" srcId="{70F0BEA8-122C-4168-B55C-93D34E8D1278}" destId="{3802632D-4E51-4A7C-A477-D8BDF6AD3927}" srcOrd="1" destOrd="0" presId="urn:microsoft.com/office/officeart/2018/2/layout/IconVerticalSolidList"/>
    <dgm:cxn modelId="{2FD33582-5C18-2242-A14E-EA093B9AD90A}" type="presParOf" srcId="{70F0BEA8-122C-4168-B55C-93D34E8D1278}" destId="{507BD76F-84AB-4BB3-AB78-85A5623CAA0F}" srcOrd="2" destOrd="0" presId="urn:microsoft.com/office/officeart/2018/2/layout/IconVerticalSolidList"/>
    <dgm:cxn modelId="{A662DD14-935B-5042-B98E-EC2DDFB16260}" type="presParOf" srcId="{70F0BEA8-122C-4168-B55C-93D34E8D1278}" destId="{75C9FF47-0C85-45ED-AD6E-C4B32CC6D6B4}" srcOrd="3" destOrd="0" presId="urn:microsoft.com/office/officeart/2018/2/layout/IconVerticalSolidList"/>
    <dgm:cxn modelId="{5C9756BE-8A87-634B-A43E-6C1BB32D94C1}" type="presParOf" srcId="{ED9A7FE5-15D7-4EDF-AEAD-FDB243BA675E}" destId="{0B4921CC-7FBC-4526-BD79-AD206FAF34BC}" srcOrd="1" destOrd="0" presId="urn:microsoft.com/office/officeart/2018/2/layout/IconVerticalSolidList"/>
    <dgm:cxn modelId="{F09874EF-4FB2-1545-811D-1255A4626888}" type="presParOf" srcId="{ED9A7FE5-15D7-4EDF-AEAD-FDB243BA675E}" destId="{D9A227CC-7AEF-44E6-BF3F-046FEA7DB431}" srcOrd="2" destOrd="0" presId="urn:microsoft.com/office/officeart/2018/2/layout/IconVerticalSolidList"/>
    <dgm:cxn modelId="{F7AA1EE6-BDD8-4640-B1A0-3A81021E30D2}" type="presParOf" srcId="{D9A227CC-7AEF-44E6-BF3F-046FEA7DB431}" destId="{F9F92A27-0944-4E4C-8452-1DF2EB922054}" srcOrd="0" destOrd="0" presId="urn:microsoft.com/office/officeart/2018/2/layout/IconVerticalSolidList"/>
    <dgm:cxn modelId="{71E9FE56-A7F9-104D-B614-13CD7D1C1DBD}" type="presParOf" srcId="{D9A227CC-7AEF-44E6-BF3F-046FEA7DB431}" destId="{FB5F540B-236D-46D0-8C46-5FE11154DC88}" srcOrd="1" destOrd="0" presId="urn:microsoft.com/office/officeart/2018/2/layout/IconVerticalSolidList"/>
    <dgm:cxn modelId="{17589587-994B-5B4F-BD10-9E1E8650834A}" type="presParOf" srcId="{D9A227CC-7AEF-44E6-BF3F-046FEA7DB431}" destId="{B00734C2-CAC1-4365-B698-8D7C676E6DA1}" srcOrd="2" destOrd="0" presId="urn:microsoft.com/office/officeart/2018/2/layout/IconVerticalSolidList"/>
    <dgm:cxn modelId="{4AE4A4CC-3F75-0C44-9936-0F60FBBD9A1E}" type="presParOf" srcId="{D9A227CC-7AEF-44E6-BF3F-046FEA7DB431}" destId="{DC42F7EE-09CD-47BF-A6F9-7EA2C4934D69}" srcOrd="3" destOrd="0" presId="urn:microsoft.com/office/officeart/2018/2/layout/IconVerticalSolidList"/>
    <dgm:cxn modelId="{2AB7C656-407C-9347-8DF8-EF332514772A}" type="presParOf" srcId="{ED9A7FE5-15D7-4EDF-AEAD-FDB243BA675E}" destId="{05079378-7D34-4783-96D1-193144D9121A}" srcOrd="3" destOrd="0" presId="urn:microsoft.com/office/officeart/2018/2/layout/IconVerticalSolidList"/>
    <dgm:cxn modelId="{F821B480-8E37-7147-B2E0-66F4BB15060D}" type="presParOf" srcId="{ED9A7FE5-15D7-4EDF-AEAD-FDB243BA675E}" destId="{C655E9BF-D388-479D-A66B-03DD3152695D}" srcOrd="4" destOrd="0" presId="urn:microsoft.com/office/officeart/2018/2/layout/IconVerticalSolidList"/>
    <dgm:cxn modelId="{8C714748-478C-8149-8B77-64053B67C6BB}" type="presParOf" srcId="{C655E9BF-D388-479D-A66B-03DD3152695D}" destId="{7D9A0313-4388-405F-8717-6630C64DAB2D}" srcOrd="0" destOrd="0" presId="urn:microsoft.com/office/officeart/2018/2/layout/IconVerticalSolidList"/>
    <dgm:cxn modelId="{4D4FD1C7-2400-0045-837C-B0CE458C9DC0}" type="presParOf" srcId="{C655E9BF-D388-479D-A66B-03DD3152695D}" destId="{2F9F4A83-1342-462A-9F64-DCC2BC1817C9}" srcOrd="1" destOrd="0" presId="urn:microsoft.com/office/officeart/2018/2/layout/IconVerticalSolidList"/>
    <dgm:cxn modelId="{80FE4C2F-8B23-024E-A715-87C2BA80B795}" type="presParOf" srcId="{C655E9BF-D388-479D-A66B-03DD3152695D}" destId="{F8D762D3-B1CA-4A15-9D72-203A44EF8C5E}" srcOrd="2" destOrd="0" presId="urn:microsoft.com/office/officeart/2018/2/layout/IconVerticalSolidList"/>
    <dgm:cxn modelId="{8597780A-D429-5946-B76B-CA01E77053A3}" type="presParOf" srcId="{C655E9BF-D388-479D-A66B-03DD3152695D}" destId="{7139A58C-1097-4A64-8BB0-E6BDFB75981C}" srcOrd="3" destOrd="0" presId="urn:microsoft.com/office/officeart/2018/2/layout/IconVerticalSolidList"/>
    <dgm:cxn modelId="{21DAAF2C-53B1-374A-8CF0-2BD5665B0B1C}" type="presParOf" srcId="{ED9A7FE5-15D7-4EDF-AEAD-FDB243BA675E}" destId="{C633D922-9BC7-4DD7-8494-468E1AD75D1A}" srcOrd="5" destOrd="0" presId="urn:microsoft.com/office/officeart/2018/2/layout/IconVerticalSolidList"/>
    <dgm:cxn modelId="{D6EA5353-EA95-2A4F-BB51-F550D684DC85}" type="presParOf" srcId="{ED9A7FE5-15D7-4EDF-AEAD-FDB243BA675E}" destId="{0E5E6861-E2BB-4221-A403-3ED5720C85EF}" srcOrd="6" destOrd="0" presId="urn:microsoft.com/office/officeart/2018/2/layout/IconVerticalSolidList"/>
    <dgm:cxn modelId="{0B0D9C0C-16B6-FD49-8446-DF0493401AAE}" type="presParOf" srcId="{0E5E6861-E2BB-4221-A403-3ED5720C85EF}" destId="{3E6C273F-A249-46BB-A6AE-D1156CA7E72F}" srcOrd="0" destOrd="0" presId="urn:microsoft.com/office/officeart/2018/2/layout/IconVerticalSolidList"/>
    <dgm:cxn modelId="{E4B761E4-3644-D242-9AE6-FD9FDB2E687E}" type="presParOf" srcId="{0E5E6861-E2BB-4221-A403-3ED5720C85EF}" destId="{BD1E6FD9-2990-47FE-8F92-BA1BA3CE1ECE}" srcOrd="1" destOrd="0" presId="urn:microsoft.com/office/officeart/2018/2/layout/IconVerticalSolidList"/>
    <dgm:cxn modelId="{41CB0F75-068A-294F-B067-34E6DC406B0A}" type="presParOf" srcId="{0E5E6861-E2BB-4221-A403-3ED5720C85EF}" destId="{8AF69ED5-163C-4FAC-B84C-ACF1C026AE78}" srcOrd="2" destOrd="0" presId="urn:microsoft.com/office/officeart/2018/2/layout/IconVerticalSolidList"/>
    <dgm:cxn modelId="{5F99A8DA-1D4F-CF46-8B81-A54AFF797C24}" type="presParOf" srcId="{0E5E6861-E2BB-4221-A403-3ED5720C85EF}" destId="{B7589544-5ECE-4FFE-87E2-9F67ACA66288}" srcOrd="3" destOrd="0" presId="urn:microsoft.com/office/officeart/2018/2/layout/IconVerticalSolidList"/>
    <dgm:cxn modelId="{75346A59-BA53-A448-B8C8-B0C37B775BE3}" type="presParOf" srcId="{ED9A7FE5-15D7-4EDF-AEAD-FDB243BA675E}" destId="{A381B0F3-BC3F-414D-9B9A-6FE288776B3C}" srcOrd="7" destOrd="0" presId="urn:microsoft.com/office/officeart/2018/2/layout/IconVerticalSolidList"/>
    <dgm:cxn modelId="{476B614E-BD16-6C4F-9680-50536AB8F73D}" type="presParOf" srcId="{ED9A7FE5-15D7-4EDF-AEAD-FDB243BA675E}" destId="{908894D9-F6FE-47E3-9919-DCCA71E5041A}" srcOrd="8" destOrd="0" presId="urn:microsoft.com/office/officeart/2018/2/layout/IconVerticalSolidList"/>
    <dgm:cxn modelId="{CAF0C560-FD54-A849-A2C5-BFDADC519919}" type="presParOf" srcId="{908894D9-F6FE-47E3-9919-DCCA71E5041A}" destId="{26C33999-7EDC-4FCB-8385-FEE030C9CD96}" srcOrd="0" destOrd="0" presId="urn:microsoft.com/office/officeart/2018/2/layout/IconVerticalSolidList"/>
    <dgm:cxn modelId="{EDC94EA4-52D3-8642-AA73-FA051F439E11}" type="presParOf" srcId="{908894D9-F6FE-47E3-9919-DCCA71E5041A}" destId="{79E25FB2-F75F-4939-8D23-B2054384702E}" srcOrd="1" destOrd="0" presId="urn:microsoft.com/office/officeart/2018/2/layout/IconVerticalSolidList"/>
    <dgm:cxn modelId="{B6F35BFA-A89F-4C4A-8087-2DDDF8AFCC86}" type="presParOf" srcId="{908894D9-F6FE-47E3-9919-DCCA71E5041A}" destId="{242A8832-E6FB-4AED-98BB-80CE99877EF5}" srcOrd="2" destOrd="0" presId="urn:microsoft.com/office/officeart/2018/2/layout/IconVerticalSolidList"/>
    <dgm:cxn modelId="{5F7B41E3-B6AF-F448-98F0-CC8B6DA43094}" type="presParOf" srcId="{908894D9-F6FE-47E3-9919-DCCA71E5041A}" destId="{8C468756-F222-4B94-91DF-8886ACA670B9}" srcOrd="3" destOrd="0" presId="urn:microsoft.com/office/officeart/2018/2/layout/IconVerticalSolidList"/>
    <dgm:cxn modelId="{6BC8D8FD-5927-0E49-A2D7-2FC01FFBAA13}" type="presParOf" srcId="{ED9A7FE5-15D7-4EDF-AEAD-FDB243BA675E}" destId="{14739B8F-5AA5-4658-8536-D437D834BE88}" srcOrd="9" destOrd="0" presId="urn:microsoft.com/office/officeart/2018/2/layout/IconVerticalSolidList"/>
    <dgm:cxn modelId="{C9526D7F-FB0F-0E4A-A0D2-E585794D3091}" type="presParOf" srcId="{ED9A7FE5-15D7-4EDF-AEAD-FDB243BA675E}" destId="{7161D312-8AE0-434A-B40E-A641FA80F45E}" srcOrd="10" destOrd="0" presId="urn:microsoft.com/office/officeart/2018/2/layout/IconVerticalSolidList"/>
    <dgm:cxn modelId="{7E77CC98-067E-4F43-93F2-FB2F3D65C54B}" type="presParOf" srcId="{7161D312-8AE0-434A-B40E-A641FA80F45E}" destId="{03887233-2DC3-47DF-BB79-2B33BF91BE80}" srcOrd="0" destOrd="0" presId="urn:microsoft.com/office/officeart/2018/2/layout/IconVerticalSolidList"/>
    <dgm:cxn modelId="{9C9A5DAC-4EF9-0742-9957-83E9199214B3}" type="presParOf" srcId="{7161D312-8AE0-434A-B40E-A641FA80F45E}" destId="{3777FC36-6749-4CE4-B21A-09F0A3D6965E}" srcOrd="1" destOrd="0" presId="urn:microsoft.com/office/officeart/2018/2/layout/IconVerticalSolidList"/>
    <dgm:cxn modelId="{B9AD2882-926A-A844-966F-A80A6000025A}" type="presParOf" srcId="{7161D312-8AE0-434A-B40E-A641FA80F45E}" destId="{DE782419-2F87-4927-8CCD-CFF6E873DA0B}" srcOrd="2" destOrd="0" presId="urn:microsoft.com/office/officeart/2018/2/layout/IconVerticalSolidList"/>
    <dgm:cxn modelId="{671CB12C-EA04-774F-9942-4BA1AA45DB5D}" type="presParOf" srcId="{7161D312-8AE0-434A-B40E-A641FA80F45E}" destId="{244D8773-E992-48D8-A14D-A313DE3DCB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97F7E48-EE6E-4375-9AB4-E23F59F45B8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4A8364-E8D9-4A0C-A2E1-A66BB500304E}">
      <dgm:prSet custT="0"/>
      <dgm:spPr/>
      <dgm:t>
        <a:bodyPr/>
        <a:lstStyle/>
        <a:p>
          <a:r>
            <a:rPr lang="en-GB">
              <a:latin typeface="Arial"/>
              <a:cs typeface="Arial"/>
            </a:rPr>
            <a:t>In conclusion, poor communication is the main issue affecting at Flight Foods Ltd.</a:t>
          </a:r>
        </a:p>
      </dgm:t>
    </dgm:pt>
    <dgm:pt modelId="{20DF96E7-B814-4238-A578-B9937201AF58}" type="parTrans" cxnId="{B1BB13EA-1E64-40DA-9926-A113C1E64749}">
      <dgm:prSet/>
      <dgm:spPr/>
      <dgm:t>
        <a:bodyPr/>
        <a:lstStyle/>
        <a:p>
          <a:endParaRPr lang="en-US"/>
        </a:p>
      </dgm:t>
    </dgm:pt>
    <dgm:pt modelId="{A46AA50C-2325-4AE1-A2BB-166D29C243B9}" type="sibTrans" cxnId="{B1BB13EA-1E64-40DA-9926-A113C1E64749}">
      <dgm:prSet/>
      <dgm:spPr/>
      <dgm:t>
        <a:bodyPr/>
        <a:lstStyle/>
        <a:p>
          <a:endParaRPr lang="en-US"/>
        </a:p>
      </dgm:t>
    </dgm:pt>
    <dgm:pt modelId="{052EADF4-3EDD-49EC-BB9F-C15C4E9C22B6}">
      <dgm:prSet/>
      <dgm:spPr/>
      <dgm:t>
        <a:bodyPr/>
        <a:lstStyle/>
        <a:p>
          <a:r>
            <a:rPr lang="en-GB">
              <a:latin typeface="Arial"/>
              <a:cs typeface="Arial"/>
            </a:rPr>
            <a:t>Communication barriers negatively affect food quality and teamwork.</a:t>
          </a:r>
        </a:p>
      </dgm:t>
    </dgm:pt>
    <dgm:pt modelId="{5FDE8A82-3130-41D9-8D0A-F979F88C6DB5}" type="parTrans" cxnId="{5D312F34-FDF0-4344-AA8D-A97F2660F1D3}">
      <dgm:prSet/>
      <dgm:spPr/>
      <dgm:t>
        <a:bodyPr/>
        <a:lstStyle/>
        <a:p>
          <a:endParaRPr lang="en-US"/>
        </a:p>
      </dgm:t>
    </dgm:pt>
    <dgm:pt modelId="{D2155115-4479-4C30-8122-6129AEF51114}" type="sibTrans" cxnId="{5D312F34-FDF0-4344-AA8D-A97F2660F1D3}">
      <dgm:prSet/>
      <dgm:spPr/>
      <dgm:t>
        <a:bodyPr/>
        <a:lstStyle/>
        <a:p>
          <a:endParaRPr lang="en-US"/>
        </a:p>
      </dgm:t>
    </dgm:pt>
    <dgm:pt modelId="{34B4EE59-58AA-4198-911F-CF7BC0B7B1D9}">
      <dgm:prSet/>
      <dgm:spPr/>
      <dgm:t>
        <a:bodyPr/>
        <a:lstStyle/>
        <a:p>
          <a:r>
            <a:rPr lang="en-GB">
              <a:latin typeface="Arial"/>
              <a:cs typeface="Arial"/>
            </a:rPr>
            <a:t>Improving communication will enhance business performance.</a:t>
          </a:r>
        </a:p>
      </dgm:t>
    </dgm:pt>
    <dgm:pt modelId="{02FF644D-FD01-4E5D-9A32-89D046558585}" type="parTrans" cxnId="{348198BC-03F9-4320-ADD5-6FC6974F20F5}">
      <dgm:prSet/>
      <dgm:spPr/>
      <dgm:t>
        <a:bodyPr/>
        <a:lstStyle/>
        <a:p>
          <a:endParaRPr lang="en-US"/>
        </a:p>
      </dgm:t>
    </dgm:pt>
    <dgm:pt modelId="{32817F1D-CBEB-453C-B13F-2BC0B13B8E99}" type="sibTrans" cxnId="{348198BC-03F9-4320-ADD5-6FC6974F20F5}">
      <dgm:prSet/>
      <dgm:spPr/>
      <dgm:t>
        <a:bodyPr/>
        <a:lstStyle/>
        <a:p>
          <a:endParaRPr lang="en-US"/>
        </a:p>
      </dgm:t>
    </dgm:pt>
    <dgm:pt modelId="{5E72CCB5-3060-4E29-A91A-1C09EEE03C7F}" type="pres">
      <dgm:prSet presAssocID="{F97F7E48-EE6E-4375-9AB4-E23F59F45B83}" presName="root" presStyleCnt="0">
        <dgm:presLayoutVars>
          <dgm:dir/>
          <dgm:resizeHandles val="exact"/>
        </dgm:presLayoutVars>
      </dgm:prSet>
      <dgm:spPr/>
    </dgm:pt>
    <dgm:pt modelId="{2FFE5E87-90F7-4D21-97D8-68FDFD785FEE}" type="pres">
      <dgm:prSet presAssocID="{F34A8364-E8D9-4A0C-A2E1-A66BB500304E}" presName="compNode" presStyleCnt="0"/>
      <dgm:spPr/>
    </dgm:pt>
    <dgm:pt modelId="{D75C9DD9-547B-4408-AB57-3934502A4E0A}" type="pres">
      <dgm:prSet presAssocID="{F34A8364-E8D9-4A0C-A2E1-A66BB500304E}" presName="bgRect" presStyleLbl="bgShp" presStyleIdx="0" presStyleCnt="3"/>
      <dgm:spPr/>
    </dgm:pt>
    <dgm:pt modelId="{ADCA7FC6-C650-4DCA-8629-A4282DD4C580}" type="pres">
      <dgm:prSet presAssocID="{F34A8364-E8D9-4A0C-A2E1-A66BB500304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09EC8AD2-1618-46A5-81EA-40D911724C4C}" type="pres">
      <dgm:prSet presAssocID="{F34A8364-E8D9-4A0C-A2E1-A66BB500304E}" presName="spaceRect" presStyleCnt="0"/>
      <dgm:spPr/>
    </dgm:pt>
    <dgm:pt modelId="{E65A0673-7000-4A36-8F50-1A4264324991}" type="pres">
      <dgm:prSet presAssocID="{F34A8364-E8D9-4A0C-A2E1-A66BB500304E}" presName="parTx" presStyleLbl="revTx" presStyleIdx="0" presStyleCnt="3">
        <dgm:presLayoutVars>
          <dgm:chMax val="0"/>
          <dgm:chPref val="0"/>
        </dgm:presLayoutVars>
      </dgm:prSet>
      <dgm:spPr/>
    </dgm:pt>
    <dgm:pt modelId="{BE316D3F-9DA8-4773-8F20-53BFD658AF69}" type="pres">
      <dgm:prSet presAssocID="{A46AA50C-2325-4AE1-A2BB-166D29C243B9}" presName="sibTrans" presStyleCnt="0"/>
      <dgm:spPr/>
    </dgm:pt>
    <dgm:pt modelId="{215042F6-419E-4164-A4E1-904EED2C7C57}" type="pres">
      <dgm:prSet presAssocID="{052EADF4-3EDD-49EC-BB9F-C15C4E9C22B6}" presName="compNode" presStyleCnt="0"/>
      <dgm:spPr/>
    </dgm:pt>
    <dgm:pt modelId="{047A35FD-DE0C-44A5-A18B-336A58E9BA6D}" type="pres">
      <dgm:prSet presAssocID="{052EADF4-3EDD-49EC-BB9F-C15C4E9C22B6}" presName="bgRect" presStyleLbl="bgShp" presStyleIdx="1" presStyleCnt="3"/>
      <dgm:spPr/>
    </dgm:pt>
    <dgm:pt modelId="{68157F7E-D740-4F14-9402-9A410BE5F8F0}" type="pres">
      <dgm:prSet presAssocID="{052EADF4-3EDD-49EC-BB9F-C15C4E9C22B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17748DE-F7E6-462F-AE6C-4B382E4E42CF}" type="pres">
      <dgm:prSet presAssocID="{052EADF4-3EDD-49EC-BB9F-C15C4E9C22B6}" presName="spaceRect" presStyleCnt="0"/>
      <dgm:spPr/>
    </dgm:pt>
    <dgm:pt modelId="{22FECACD-E908-4354-A040-810A0379DE94}" type="pres">
      <dgm:prSet presAssocID="{052EADF4-3EDD-49EC-BB9F-C15C4E9C22B6}" presName="parTx" presStyleLbl="revTx" presStyleIdx="1" presStyleCnt="3">
        <dgm:presLayoutVars>
          <dgm:chMax val="0"/>
          <dgm:chPref val="0"/>
        </dgm:presLayoutVars>
      </dgm:prSet>
      <dgm:spPr/>
    </dgm:pt>
    <dgm:pt modelId="{602F7BA1-9D8F-4EA8-BD43-D1D6B2B17294}" type="pres">
      <dgm:prSet presAssocID="{D2155115-4479-4C30-8122-6129AEF51114}" presName="sibTrans" presStyleCnt="0"/>
      <dgm:spPr/>
    </dgm:pt>
    <dgm:pt modelId="{DF0ED3A5-899E-42D2-B148-A19C246E5CEE}" type="pres">
      <dgm:prSet presAssocID="{34B4EE59-58AA-4198-911F-CF7BC0B7B1D9}" presName="compNode" presStyleCnt="0"/>
      <dgm:spPr/>
    </dgm:pt>
    <dgm:pt modelId="{B4183E25-F1B2-439B-892D-0294C0C47360}" type="pres">
      <dgm:prSet presAssocID="{34B4EE59-58AA-4198-911F-CF7BC0B7B1D9}" presName="bgRect" presStyleLbl="bgShp" presStyleIdx="2" presStyleCnt="3"/>
      <dgm:spPr/>
    </dgm:pt>
    <dgm:pt modelId="{54AC8498-EAA7-42A7-890E-65B8ADF88FE0}" type="pres">
      <dgm:prSet presAssocID="{34B4EE59-58AA-4198-911F-CF7BC0B7B1D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C4C7DC60-F1AE-4753-A78D-6104C868456B}" type="pres">
      <dgm:prSet presAssocID="{34B4EE59-58AA-4198-911F-CF7BC0B7B1D9}" presName="spaceRect" presStyleCnt="0"/>
      <dgm:spPr/>
    </dgm:pt>
    <dgm:pt modelId="{BE973B26-DDD3-4C7B-9A16-A25D8FEDA4D7}" type="pres">
      <dgm:prSet presAssocID="{34B4EE59-58AA-4198-911F-CF7BC0B7B1D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D312F34-FDF0-4344-AA8D-A97F2660F1D3}" srcId="{F97F7E48-EE6E-4375-9AB4-E23F59F45B83}" destId="{052EADF4-3EDD-49EC-BB9F-C15C4E9C22B6}" srcOrd="1" destOrd="0" parTransId="{5FDE8A82-3130-41D9-8D0A-F979F88C6DB5}" sibTransId="{D2155115-4479-4C30-8122-6129AEF51114}"/>
    <dgm:cxn modelId="{550EA63D-5BF3-42BD-BD8F-F740142436BE}" type="presOf" srcId="{052EADF4-3EDD-49EC-BB9F-C15C4E9C22B6}" destId="{22FECACD-E908-4354-A040-810A0379DE94}" srcOrd="0" destOrd="0" presId="urn:microsoft.com/office/officeart/2018/2/layout/IconVerticalSolidList"/>
    <dgm:cxn modelId="{A471618C-628A-413D-A58B-05869BE81831}" type="presOf" srcId="{34B4EE59-58AA-4198-911F-CF7BC0B7B1D9}" destId="{BE973B26-DDD3-4C7B-9A16-A25D8FEDA4D7}" srcOrd="0" destOrd="0" presId="urn:microsoft.com/office/officeart/2018/2/layout/IconVerticalSolidList"/>
    <dgm:cxn modelId="{348198BC-03F9-4320-ADD5-6FC6974F20F5}" srcId="{F97F7E48-EE6E-4375-9AB4-E23F59F45B83}" destId="{34B4EE59-58AA-4198-911F-CF7BC0B7B1D9}" srcOrd="2" destOrd="0" parTransId="{02FF644D-FD01-4E5D-9A32-89D046558585}" sibTransId="{32817F1D-CBEB-453C-B13F-2BC0B13B8E99}"/>
    <dgm:cxn modelId="{F4D5A5BE-4639-4145-AFD7-F20FB9018D01}" type="presOf" srcId="{F34A8364-E8D9-4A0C-A2E1-A66BB500304E}" destId="{E65A0673-7000-4A36-8F50-1A4264324991}" srcOrd="0" destOrd="0" presId="urn:microsoft.com/office/officeart/2018/2/layout/IconVerticalSolidList"/>
    <dgm:cxn modelId="{56B2F9C2-C4F6-43E0-8654-B2218A17164A}" type="presOf" srcId="{F97F7E48-EE6E-4375-9AB4-E23F59F45B83}" destId="{5E72CCB5-3060-4E29-A91A-1C09EEE03C7F}" srcOrd="0" destOrd="0" presId="urn:microsoft.com/office/officeart/2018/2/layout/IconVerticalSolidList"/>
    <dgm:cxn modelId="{B1BB13EA-1E64-40DA-9926-A113C1E64749}" srcId="{F97F7E48-EE6E-4375-9AB4-E23F59F45B83}" destId="{F34A8364-E8D9-4A0C-A2E1-A66BB500304E}" srcOrd="0" destOrd="0" parTransId="{20DF96E7-B814-4238-A578-B9937201AF58}" sibTransId="{A46AA50C-2325-4AE1-A2BB-166D29C243B9}"/>
    <dgm:cxn modelId="{9C1CF3F1-2797-4B56-A509-A0F047DC624C}" type="presParOf" srcId="{5E72CCB5-3060-4E29-A91A-1C09EEE03C7F}" destId="{2FFE5E87-90F7-4D21-97D8-68FDFD785FEE}" srcOrd="0" destOrd="0" presId="urn:microsoft.com/office/officeart/2018/2/layout/IconVerticalSolidList"/>
    <dgm:cxn modelId="{1740873D-2775-4D0F-B164-9150D2D8ADB7}" type="presParOf" srcId="{2FFE5E87-90F7-4D21-97D8-68FDFD785FEE}" destId="{D75C9DD9-547B-4408-AB57-3934502A4E0A}" srcOrd="0" destOrd="0" presId="urn:microsoft.com/office/officeart/2018/2/layout/IconVerticalSolidList"/>
    <dgm:cxn modelId="{AEF8DA61-76F9-4322-8F56-C889660070F5}" type="presParOf" srcId="{2FFE5E87-90F7-4D21-97D8-68FDFD785FEE}" destId="{ADCA7FC6-C650-4DCA-8629-A4282DD4C580}" srcOrd="1" destOrd="0" presId="urn:microsoft.com/office/officeart/2018/2/layout/IconVerticalSolidList"/>
    <dgm:cxn modelId="{351DBE59-CAB5-4DD6-B221-94A5D14D2BE1}" type="presParOf" srcId="{2FFE5E87-90F7-4D21-97D8-68FDFD785FEE}" destId="{09EC8AD2-1618-46A5-81EA-40D911724C4C}" srcOrd="2" destOrd="0" presId="urn:microsoft.com/office/officeart/2018/2/layout/IconVerticalSolidList"/>
    <dgm:cxn modelId="{05BCB302-ADB7-423B-A573-C7ADFD775818}" type="presParOf" srcId="{2FFE5E87-90F7-4D21-97D8-68FDFD785FEE}" destId="{E65A0673-7000-4A36-8F50-1A4264324991}" srcOrd="3" destOrd="0" presId="urn:microsoft.com/office/officeart/2018/2/layout/IconVerticalSolidList"/>
    <dgm:cxn modelId="{0153BAF7-FF11-475F-A2E0-B2FF506387CD}" type="presParOf" srcId="{5E72CCB5-3060-4E29-A91A-1C09EEE03C7F}" destId="{BE316D3F-9DA8-4773-8F20-53BFD658AF69}" srcOrd="1" destOrd="0" presId="urn:microsoft.com/office/officeart/2018/2/layout/IconVerticalSolidList"/>
    <dgm:cxn modelId="{B394EB79-3A5C-4900-98EF-B89FB184AEE8}" type="presParOf" srcId="{5E72CCB5-3060-4E29-A91A-1C09EEE03C7F}" destId="{215042F6-419E-4164-A4E1-904EED2C7C57}" srcOrd="2" destOrd="0" presId="urn:microsoft.com/office/officeart/2018/2/layout/IconVerticalSolidList"/>
    <dgm:cxn modelId="{E05277D0-A106-4FD6-AECE-C7CFFA45463D}" type="presParOf" srcId="{215042F6-419E-4164-A4E1-904EED2C7C57}" destId="{047A35FD-DE0C-44A5-A18B-336A58E9BA6D}" srcOrd="0" destOrd="0" presId="urn:microsoft.com/office/officeart/2018/2/layout/IconVerticalSolidList"/>
    <dgm:cxn modelId="{2C9412AE-BCA2-4623-9E70-22F906BB9E9E}" type="presParOf" srcId="{215042F6-419E-4164-A4E1-904EED2C7C57}" destId="{68157F7E-D740-4F14-9402-9A410BE5F8F0}" srcOrd="1" destOrd="0" presId="urn:microsoft.com/office/officeart/2018/2/layout/IconVerticalSolidList"/>
    <dgm:cxn modelId="{5417EC54-9207-4B0C-B980-4ACE6629C4EB}" type="presParOf" srcId="{215042F6-419E-4164-A4E1-904EED2C7C57}" destId="{117748DE-F7E6-462F-AE6C-4B382E4E42CF}" srcOrd="2" destOrd="0" presId="urn:microsoft.com/office/officeart/2018/2/layout/IconVerticalSolidList"/>
    <dgm:cxn modelId="{A33A75C2-6D89-4E7D-BEA6-6896A85E2F8E}" type="presParOf" srcId="{215042F6-419E-4164-A4E1-904EED2C7C57}" destId="{22FECACD-E908-4354-A040-810A0379DE94}" srcOrd="3" destOrd="0" presId="urn:microsoft.com/office/officeart/2018/2/layout/IconVerticalSolidList"/>
    <dgm:cxn modelId="{2984896C-0629-4641-89CD-0FB92AECE503}" type="presParOf" srcId="{5E72CCB5-3060-4E29-A91A-1C09EEE03C7F}" destId="{602F7BA1-9D8F-4EA8-BD43-D1D6B2B17294}" srcOrd="3" destOrd="0" presId="urn:microsoft.com/office/officeart/2018/2/layout/IconVerticalSolidList"/>
    <dgm:cxn modelId="{F78736D8-E2AB-4099-B356-AC02EB1729C1}" type="presParOf" srcId="{5E72CCB5-3060-4E29-A91A-1C09EEE03C7F}" destId="{DF0ED3A5-899E-42D2-B148-A19C246E5CEE}" srcOrd="4" destOrd="0" presId="urn:microsoft.com/office/officeart/2018/2/layout/IconVerticalSolidList"/>
    <dgm:cxn modelId="{05621603-AEA4-4117-9341-5101F1EECD92}" type="presParOf" srcId="{DF0ED3A5-899E-42D2-B148-A19C246E5CEE}" destId="{B4183E25-F1B2-439B-892D-0294C0C47360}" srcOrd="0" destOrd="0" presId="urn:microsoft.com/office/officeart/2018/2/layout/IconVerticalSolidList"/>
    <dgm:cxn modelId="{A3957472-B8E9-41B3-8F1B-4608DF9BD9D7}" type="presParOf" srcId="{DF0ED3A5-899E-42D2-B148-A19C246E5CEE}" destId="{54AC8498-EAA7-42A7-890E-65B8ADF88FE0}" srcOrd="1" destOrd="0" presId="urn:microsoft.com/office/officeart/2018/2/layout/IconVerticalSolidList"/>
    <dgm:cxn modelId="{75FA9AED-1716-43F6-9EEB-81093FFE427E}" type="presParOf" srcId="{DF0ED3A5-899E-42D2-B148-A19C246E5CEE}" destId="{C4C7DC60-F1AE-4753-A78D-6104C868456B}" srcOrd="2" destOrd="0" presId="urn:microsoft.com/office/officeart/2018/2/layout/IconVerticalSolidList"/>
    <dgm:cxn modelId="{67906F3E-7E04-4E73-80F3-7B4EFE9EE34B}" type="presParOf" srcId="{DF0ED3A5-899E-42D2-B148-A19C246E5CEE}" destId="{BE973B26-DDD3-4C7B-9A16-A25D8FEDA4D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C15802-D8BB-3942-8853-48FFCA459A46}">
      <dsp:nvSpPr>
        <dsp:cNvPr id="0" name=""/>
        <dsp:cNvSpPr/>
      </dsp:nvSpPr>
      <dsp:spPr>
        <a:xfrm>
          <a:off x="0" y="1802"/>
          <a:ext cx="10178235" cy="0"/>
        </a:xfrm>
        <a:prstGeom prst="line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EDA4E-B34B-EC4B-84C5-96808706E3DD}">
      <dsp:nvSpPr>
        <dsp:cNvPr id="0" name=""/>
        <dsp:cNvSpPr/>
      </dsp:nvSpPr>
      <dsp:spPr>
        <a:xfrm>
          <a:off x="0" y="1802"/>
          <a:ext cx="10178235" cy="61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/>
              <a:cs typeface="Arial"/>
            </a:rPr>
            <a:t>Introduction</a:t>
          </a:r>
        </a:p>
      </dsp:txBody>
      <dsp:txXfrm>
        <a:off x="0" y="1802"/>
        <a:ext cx="10178235" cy="614486"/>
      </dsp:txXfrm>
    </dsp:sp>
    <dsp:sp modelId="{BB418B7C-C6F3-D640-890F-1BDE9C6852FD}">
      <dsp:nvSpPr>
        <dsp:cNvPr id="0" name=""/>
        <dsp:cNvSpPr/>
      </dsp:nvSpPr>
      <dsp:spPr>
        <a:xfrm>
          <a:off x="0" y="616288"/>
          <a:ext cx="10178235" cy="0"/>
        </a:xfrm>
        <a:prstGeom prst="line">
          <a:avLst/>
        </a:prstGeom>
        <a:solidFill>
          <a:schemeClr val="accent1">
            <a:shade val="50000"/>
            <a:hueOff val="38134"/>
            <a:satOff val="5491"/>
            <a:lumOff val="11388"/>
            <a:alphaOff val="0"/>
          </a:schemeClr>
        </a:solidFill>
        <a:ln w="19050" cap="rnd" cmpd="sng" algn="ctr">
          <a:solidFill>
            <a:schemeClr val="accent1">
              <a:shade val="50000"/>
              <a:hueOff val="38134"/>
              <a:satOff val="5491"/>
              <a:lumOff val="113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310A5-C199-8B44-B9D3-E0684E081D17}">
      <dsp:nvSpPr>
        <dsp:cNvPr id="0" name=""/>
        <dsp:cNvSpPr/>
      </dsp:nvSpPr>
      <dsp:spPr>
        <a:xfrm>
          <a:off x="0" y="616288"/>
          <a:ext cx="10178235" cy="61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/>
              <a:cs typeface="Arial"/>
            </a:rPr>
            <a:t>Communication Barriers</a:t>
          </a:r>
        </a:p>
      </dsp:txBody>
      <dsp:txXfrm>
        <a:off x="0" y="616288"/>
        <a:ext cx="10178235" cy="614486"/>
      </dsp:txXfrm>
    </dsp:sp>
    <dsp:sp modelId="{3A139209-2266-0A4F-A671-1955BF32C245}">
      <dsp:nvSpPr>
        <dsp:cNvPr id="0" name=""/>
        <dsp:cNvSpPr/>
      </dsp:nvSpPr>
      <dsp:spPr>
        <a:xfrm>
          <a:off x="0" y="1230775"/>
          <a:ext cx="10178235" cy="0"/>
        </a:xfrm>
        <a:prstGeom prst="line">
          <a:avLst/>
        </a:prstGeom>
        <a:solidFill>
          <a:schemeClr val="accent1">
            <a:shade val="50000"/>
            <a:hueOff val="76267"/>
            <a:satOff val="10982"/>
            <a:lumOff val="22775"/>
            <a:alphaOff val="0"/>
          </a:schemeClr>
        </a:solidFill>
        <a:ln w="19050" cap="rnd" cmpd="sng" algn="ctr">
          <a:solidFill>
            <a:schemeClr val="accent1">
              <a:shade val="50000"/>
              <a:hueOff val="76267"/>
              <a:satOff val="10982"/>
              <a:lumOff val="227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EC583F-A689-924A-82D3-8790C5FDAAC9}">
      <dsp:nvSpPr>
        <dsp:cNvPr id="0" name=""/>
        <dsp:cNvSpPr/>
      </dsp:nvSpPr>
      <dsp:spPr>
        <a:xfrm>
          <a:off x="0" y="1230775"/>
          <a:ext cx="10178235" cy="61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Communication Models</a:t>
          </a:r>
        </a:p>
      </dsp:txBody>
      <dsp:txXfrm>
        <a:off x="0" y="1230775"/>
        <a:ext cx="10178235" cy="614486"/>
      </dsp:txXfrm>
    </dsp:sp>
    <dsp:sp modelId="{F5B20EFF-5E5F-F448-A38B-56EF43E98DBA}">
      <dsp:nvSpPr>
        <dsp:cNvPr id="0" name=""/>
        <dsp:cNvSpPr/>
      </dsp:nvSpPr>
      <dsp:spPr>
        <a:xfrm>
          <a:off x="0" y="1845261"/>
          <a:ext cx="10178235" cy="0"/>
        </a:xfrm>
        <a:prstGeom prst="line">
          <a:avLst/>
        </a:prstGeom>
        <a:solidFill>
          <a:schemeClr val="accent1">
            <a:shade val="50000"/>
            <a:hueOff val="114401"/>
            <a:satOff val="16473"/>
            <a:lumOff val="34163"/>
            <a:alphaOff val="0"/>
          </a:schemeClr>
        </a:solidFill>
        <a:ln w="19050" cap="rnd" cmpd="sng" algn="ctr">
          <a:solidFill>
            <a:schemeClr val="accent1">
              <a:shade val="50000"/>
              <a:hueOff val="114401"/>
              <a:satOff val="16473"/>
              <a:lumOff val="341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5AC67F-B2CE-1543-8DCD-EAD2FCD1AA3A}">
      <dsp:nvSpPr>
        <dsp:cNvPr id="0" name=""/>
        <dsp:cNvSpPr/>
      </dsp:nvSpPr>
      <dsp:spPr>
        <a:xfrm>
          <a:off x="0" y="1845262"/>
          <a:ext cx="10178235" cy="61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</a:p>
      </dsp:txBody>
      <dsp:txXfrm>
        <a:off x="0" y="1845262"/>
        <a:ext cx="10178235" cy="614486"/>
      </dsp:txXfrm>
    </dsp:sp>
    <dsp:sp modelId="{E0410021-D78B-DC41-B84E-20B7116F9B72}">
      <dsp:nvSpPr>
        <dsp:cNvPr id="0" name=""/>
        <dsp:cNvSpPr/>
      </dsp:nvSpPr>
      <dsp:spPr>
        <a:xfrm>
          <a:off x="0" y="2459748"/>
          <a:ext cx="10178235" cy="0"/>
        </a:xfrm>
        <a:prstGeom prst="line">
          <a:avLst/>
        </a:prstGeom>
        <a:solidFill>
          <a:schemeClr val="accent1">
            <a:shade val="50000"/>
            <a:hueOff val="76267"/>
            <a:satOff val="10982"/>
            <a:lumOff val="22775"/>
            <a:alphaOff val="0"/>
          </a:schemeClr>
        </a:solidFill>
        <a:ln w="19050" cap="rnd" cmpd="sng" algn="ctr">
          <a:solidFill>
            <a:schemeClr val="accent1">
              <a:shade val="50000"/>
              <a:hueOff val="76267"/>
              <a:satOff val="10982"/>
              <a:lumOff val="227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F8B95-B0E5-F54F-B218-0562243D4743}">
      <dsp:nvSpPr>
        <dsp:cNvPr id="0" name=""/>
        <dsp:cNvSpPr/>
      </dsp:nvSpPr>
      <dsp:spPr>
        <a:xfrm>
          <a:off x="0" y="2459748"/>
          <a:ext cx="10178235" cy="61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sp:txBody>
      <dsp:txXfrm>
        <a:off x="0" y="2459748"/>
        <a:ext cx="10178235" cy="614486"/>
      </dsp:txXfrm>
    </dsp:sp>
    <dsp:sp modelId="{B9BFFB35-B8FD-E448-87AA-E32BD4A45180}">
      <dsp:nvSpPr>
        <dsp:cNvPr id="0" name=""/>
        <dsp:cNvSpPr/>
      </dsp:nvSpPr>
      <dsp:spPr>
        <a:xfrm>
          <a:off x="0" y="3074235"/>
          <a:ext cx="10178235" cy="0"/>
        </a:xfrm>
        <a:prstGeom prst="line">
          <a:avLst/>
        </a:prstGeom>
        <a:solidFill>
          <a:schemeClr val="accent1">
            <a:shade val="50000"/>
            <a:hueOff val="38134"/>
            <a:satOff val="5491"/>
            <a:lumOff val="11388"/>
            <a:alphaOff val="0"/>
          </a:schemeClr>
        </a:solidFill>
        <a:ln w="19050" cap="rnd" cmpd="sng" algn="ctr">
          <a:solidFill>
            <a:schemeClr val="accent1">
              <a:shade val="50000"/>
              <a:hueOff val="38134"/>
              <a:satOff val="5491"/>
              <a:lumOff val="113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6D868-5F91-EC42-A4A8-3F112C359C85}">
      <dsp:nvSpPr>
        <dsp:cNvPr id="0" name=""/>
        <dsp:cNvSpPr/>
      </dsp:nvSpPr>
      <dsp:spPr>
        <a:xfrm>
          <a:off x="0" y="3074235"/>
          <a:ext cx="10178235" cy="614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</a:p>
      </dsp:txBody>
      <dsp:txXfrm>
        <a:off x="0" y="3074235"/>
        <a:ext cx="10178235" cy="6144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49703-CD2D-407C-A041-0C3AB94E876D}">
      <dsp:nvSpPr>
        <dsp:cNvPr id="0" name=""/>
        <dsp:cNvSpPr/>
      </dsp:nvSpPr>
      <dsp:spPr>
        <a:xfrm>
          <a:off x="0" y="5053"/>
          <a:ext cx="6789223" cy="107537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0F3CE-C9D0-4EFA-8533-AA4EA375AA55}">
      <dsp:nvSpPr>
        <dsp:cNvPr id="0" name=""/>
        <dsp:cNvSpPr/>
      </dsp:nvSpPr>
      <dsp:spPr>
        <a:xfrm>
          <a:off x="325301" y="247013"/>
          <a:ext cx="592035" cy="5914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15FE91-6998-492D-BAC1-498F6905EAC6}">
      <dsp:nvSpPr>
        <dsp:cNvPr id="0" name=""/>
        <dsp:cNvSpPr/>
      </dsp:nvSpPr>
      <dsp:spPr>
        <a:xfrm>
          <a:off x="1242639" y="5053"/>
          <a:ext cx="5490444" cy="1176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81" tIns="124481" rIns="124481" bIns="124481" numCol="1" spcCol="1270" anchor="ctr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/>
              <a:cs typeface="Arial"/>
            </a:rPr>
            <a:t>Flight Foods Ltd produces ready meals for airlines.</a:t>
          </a:r>
        </a:p>
      </dsp:txBody>
      <dsp:txXfrm>
        <a:off x="1242639" y="5053"/>
        <a:ext cx="5490444" cy="1176194"/>
      </dsp:txXfrm>
    </dsp:sp>
    <dsp:sp modelId="{D1CFAB9F-4A92-473E-8D0C-36703F234E61}">
      <dsp:nvSpPr>
        <dsp:cNvPr id="0" name=""/>
        <dsp:cNvSpPr/>
      </dsp:nvSpPr>
      <dsp:spPr>
        <a:xfrm>
          <a:off x="0" y="1475296"/>
          <a:ext cx="6789223" cy="107537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4DB58C-B8AB-4603-8A23-182DAA4BD78E}">
      <dsp:nvSpPr>
        <dsp:cNvPr id="0" name=""/>
        <dsp:cNvSpPr/>
      </dsp:nvSpPr>
      <dsp:spPr>
        <a:xfrm>
          <a:off x="325301" y="1717256"/>
          <a:ext cx="592035" cy="5914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C0B33-F171-4E43-B13A-D22D2EE45BC3}">
      <dsp:nvSpPr>
        <dsp:cNvPr id="0" name=""/>
        <dsp:cNvSpPr/>
      </dsp:nvSpPr>
      <dsp:spPr>
        <a:xfrm>
          <a:off x="1242639" y="1475296"/>
          <a:ext cx="5490444" cy="1176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81" tIns="124481" rIns="124481" bIns="124481" numCol="1" spcCol="1270" anchor="ctr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/>
              <a:cs typeface="Arial"/>
            </a:rPr>
            <a:t>Recently, the company has been losing customers due to poor food quality, including undercooked meals and hygiene issues.</a:t>
          </a:r>
        </a:p>
      </dsp:txBody>
      <dsp:txXfrm>
        <a:off x="1242639" y="1475296"/>
        <a:ext cx="5490444" cy="1176194"/>
      </dsp:txXfrm>
    </dsp:sp>
    <dsp:sp modelId="{BAB535F8-84C4-450E-A5E5-8389BD456F2E}">
      <dsp:nvSpPr>
        <dsp:cNvPr id="0" name=""/>
        <dsp:cNvSpPr/>
      </dsp:nvSpPr>
      <dsp:spPr>
        <a:xfrm>
          <a:off x="0" y="2945539"/>
          <a:ext cx="6789223" cy="107537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AE2F7-FB8D-4FEF-ADC8-841263856F13}">
      <dsp:nvSpPr>
        <dsp:cNvPr id="0" name=""/>
        <dsp:cNvSpPr/>
      </dsp:nvSpPr>
      <dsp:spPr>
        <a:xfrm>
          <a:off x="325301" y="3187499"/>
          <a:ext cx="592035" cy="5914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318290-AC71-40DC-8A5C-189F4AD6A864}">
      <dsp:nvSpPr>
        <dsp:cNvPr id="0" name=""/>
        <dsp:cNvSpPr/>
      </dsp:nvSpPr>
      <dsp:spPr>
        <a:xfrm>
          <a:off x="1242639" y="2945539"/>
          <a:ext cx="5490444" cy="1176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81" tIns="124481" rIns="124481" bIns="124481" numCol="1" spcCol="1270" anchor="ctr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/>
              <a:cs typeface="Arial"/>
            </a:rPr>
            <a:t>The main issue identified is poor communication between workers and management. </a:t>
          </a:r>
        </a:p>
      </dsp:txBody>
      <dsp:txXfrm>
        <a:off x="1242639" y="2945539"/>
        <a:ext cx="5490444" cy="1176194"/>
      </dsp:txXfrm>
    </dsp:sp>
    <dsp:sp modelId="{71F7A406-659A-4726-B735-65E1053607EF}">
      <dsp:nvSpPr>
        <dsp:cNvPr id="0" name=""/>
        <dsp:cNvSpPr/>
      </dsp:nvSpPr>
      <dsp:spPr>
        <a:xfrm>
          <a:off x="0" y="4415782"/>
          <a:ext cx="6789223" cy="107537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8F314-C444-4849-BD87-59F8672C38AB}">
      <dsp:nvSpPr>
        <dsp:cNvPr id="0" name=""/>
        <dsp:cNvSpPr/>
      </dsp:nvSpPr>
      <dsp:spPr>
        <a:xfrm>
          <a:off x="325301" y="4657742"/>
          <a:ext cx="592035" cy="5914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2C4E0-A50D-4D7D-AD8C-5E41375424DB}">
      <dsp:nvSpPr>
        <dsp:cNvPr id="0" name=""/>
        <dsp:cNvSpPr/>
      </dsp:nvSpPr>
      <dsp:spPr>
        <a:xfrm>
          <a:off x="1242639" y="4415782"/>
          <a:ext cx="5490444" cy="1176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81" tIns="124481" rIns="124481" bIns="124481" numCol="1" spcCol="1270" anchor="ctr" anchorCtr="0">
          <a:noAutofit/>
        </a:bodyPr>
        <a:lstStyle/>
        <a:p>
          <a:pPr marL="0" lvl="0" indent="0" algn="l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/>
              <a:cs typeface="Arial"/>
            </a:rPr>
            <a:t>This case demonstrates that communication problems negatively affect food quality and customer satisfaction.</a:t>
          </a:r>
        </a:p>
      </dsp:txBody>
      <dsp:txXfrm>
        <a:off x="1242639" y="4415782"/>
        <a:ext cx="5490444" cy="11761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AA130F-BF52-4C5F-97CE-DD0BF64F3374}">
      <dsp:nvSpPr>
        <dsp:cNvPr id="0" name=""/>
        <dsp:cNvSpPr/>
      </dsp:nvSpPr>
      <dsp:spPr>
        <a:xfrm>
          <a:off x="0" y="1153"/>
          <a:ext cx="10060619" cy="4914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1C8BB-F5AB-46EB-BD97-806CC5329F86}">
      <dsp:nvSpPr>
        <dsp:cNvPr id="0" name=""/>
        <dsp:cNvSpPr/>
      </dsp:nvSpPr>
      <dsp:spPr>
        <a:xfrm>
          <a:off x="148671" y="111735"/>
          <a:ext cx="270311" cy="2703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D9228-1BD8-4A09-B92E-02A951660E25}">
      <dsp:nvSpPr>
        <dsp:cNvPr id="0" name=""/>
        <dsp:cNvSpPr/>
      </dsp:nvSpPr>
      <dsp:spPr>
        <a:xfrm>
          <a:off x="567654" y="1153"/>
          <a:ext cx="9492965" cy="491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15" tIns="52015" rIns="52015" bIns="52015" numCol="1" spcCol="1270" anchor="ctr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Workers speak different languages, leading which misunderstandings</a:t>
          </a:r>
          <a:endParaRPr lang="en-GB" sz="1800" kern="1200" dirty="0">
            <a:latin typeface="Arial"/>
            <a:cs typeface="Arial"/>
          </a:endParaRPr>
        </a:p>
      </dsp:txBody>
      <dsp:txXfrm>
        <a:off x="567654" y="1153"/>
        <a:ext cx="9492965" cy="491476"/>
      </dsp:txXfrm>
    </dsp:sp>
    <dsp:sp modelId="{A5A5A490-180C-4EBB-9EC7-C40AF4BCF152}">
      <dsp:nvSpPr>
        <dsp:cNvPr id="0" name=""/>
        <dsp:cNvSpPr/>
      </dsp:nvSpPr>
      <dsp:spPr>
        <a:xfrm>
          <a:off x="0" y="615498"/>
          <a:ext cx="10060619" cy="4914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DA54A-4E18-49E3-B474-5D6B2A46DCC8}">
      <dsp:nvSpPr>
        <dsp:cNvPr id="0" name=""/>
        <dsp:cNvSpPr/>
      </dsp:nvSpPr>
      <dsp:spPr>
        <a:xfrm>
          <a:off x="148671" y="726080"/>
          <a:ext cx="270311" cy="2703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53E7C-F59A-4252-ADA0-391CE470816D}">
      <dsp:nvSpPr>
        <dsp:cNvPr id="0" name=""/>
        <dsp:cNvSpPr/>
      </dsp:nvSpPr>
      <dsp:spPr>
        <a:xfrm>
          <a:off x="567654" y="615498"/>
          <a:ext cx="9492965" cy="491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15" tIns="52015" rIns="52015" bIns="52015" numCol="1" spcCol="1270" anchor="ctr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Gary has difficult communicating clearly with the team</a:t>
          </a:r>
          <a:endParaRPr lang="en-GB" sz="1800" kern="1200" dirty="0">
            <a:latin typeface="Arial"/>
            <a:cs typeface="Arial"/>
          </a:endParaRPr>
        </a:p>
      </dsp:txBody>
      <dsp:txXfrm>
        <a:off x="567654" y="615498"/>
        <a:ext cx="9492965" cy="491476"/>
      </dsp:txXfrm>
    </dsp:sp>
    <dsp:sp modelId="{03C7AE2A-0E3B-496D-A572-065A85C6C1B5}">
      <dsp:nvSpPr>
        <dsp:cNvPr id="0" name=""/>
        <dsp:cNvSpPr/>
      </dsp:nvSpPr>
      <dsp:spPr>
        <a:xfrm>
          <a:off x="0" y="1229843"/>
          <a:ext cx="10060619" cy="4914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36489-895B-4521-BA04-F983A44964F4}">
      <dsp:nvSpPr>
        <dsp:cNvPr id="0" name=""/>
        <dsp:cNvSpPr/>
      </dsp:nvSpPr>
      <dsp:spPr>
        <a:xfrm>
          <a:off x="148671" y="1340425"/>
          <a:ext cx="270311" cy="2703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7A8CFA-9131-42B8-9C8D-B676A4E56A4B}">
      <dsp:nvSpPr>
        <dsp:cNvPr id="0" name=""/>
        <dsp:cNvSpPr/>
      </dsp:nvSpPr>
      <dsp:spPr>
        <a:xfrm>
          <a:off x="567654" y="1229843"/>
          <a:ext cx="9492965" cy="491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15" tIns="52015" rIns="52015" bIns="52015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Many workers have limited knowledge of food hygiene and safety</a:t>
          </a:r>
          <a:endParaRPr lang="en-GB" sz="1800" kern="1200">
            <a:latin typeface="Arial"/>
            <a:cs typeface="Arial"/>
          </a:endParaRPr>
        </a:p>
      </dsp:txBody>
      <dsp:txXfrm>
        <a:off x="567654" y="1229843"/>
        <a:ext cx="9492965" cy="491476"/>
      </dsp:txXfrm>
    </dsp:sp>
    <dsp:sp modelId="{DF9CA95D-0A96-446C-ADED-9A0CA5EBA2AE}">
      <dsp:nvSpPr>
        <dsp:cNvPr id="0" name=""/>
        <dsp:cNvSpPr/>
      </dsp:nvSpPr>
      <dsp:spPr>
        <a:xfrm>
          <a:off x="0" y="1844189"/>
          <a:ext cx="10060619" cy="4914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7D048D-7683-4813-9104-998924CD0FB4}">
      <dsp:nvSpPr>
        <dsp:cNvPr id="0" name=""/>
        <dsp:cNvSpPr/>
      </dsp:nvSpPr>
      <dsp:spPr>
        <a:xfrm>
          <a:off x="148671" y="1954771"/>
          <a:ext cx="270311" cy="2703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98E813-E0D6-4213-900F-C5BDA66EC322}">
      <dsp:nvSpPr>
        <dsp:cNvPr id="0" name=""/>
        <dsp:cNvSpPr/>
      </dsp:nvSpPr>
      <dsp:spPr>
        <a:xfrm>
          <a:off x="567654" y="1844189"/>
          <a:ext cx="9492965" cy="491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15" tIns="52015" rIns="52015" bIns="52015" numCol="1" spcCol="1270" anchor="ctr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 Some younger employees do not follow instructions consistently</a:t>
          </a:r>
          <a:endParaRPr lang="en-GB" sz="1800" kern="1200">
            <a:latin typeface="Arial"/>
            <a:cs typeface="Arial"/>
          </a:endParaRPr>
        </a:p>
      </dsp:txBody>
      <dsp:txXfrm>
        <a:off x="567654" y="1844189"/>
        <a:ext cx="9492965" cy="491476"/>
      </dsp:txXfrm>
    </dsp:sp>
    <dsp:sp modelId="{4763EEC2-61D8-46AE-8869-3744F65EB66E}">
      <dsp:nvSpPr>
        <dsp:cNvPr id="0" name=""/>
        <dsp:cNvSpPr/>
      </dsp:nvSpPr>
      <dsp:spPr>
        <a:xfrm>
          <a:off x="0" y="2458534"/>
          <a:ext cx="10060619" cy="4914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3A3D60-1B65-4F7E-BD65-48284B3580A4}">
      <dsp:nvSpPr>
        <dsp:cNvPr id="0" name=""/>
        <dsp:cNvSpPr/>
      </dsp:nvSpPr>
      <dsp:spPr>
        <a:xfrm>
          <a:off x="148671" y="2569116"/>
          <a:ext cx="270311" cy="2703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7134D-EB8E-4A37-96EF-C9E1FA77B0E1}">
      <dsp:nvSpPr>
        <dsp:cNvPr id="0" name=""/>
        <dsp:cNvSpPr/>
      </dsp:nvSpPr>
      <dsp:spPr>
        <a:xfrm>
          <a:off x="567654" y="2458534"/>
          <a:ext cx="9492965" cy="491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15" tIns="52015" rIns="52015" bIns="52015" numCol="1" spcCol="1270" anchor="ctr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Noise from machinery makes communication more difficult</a:t>
          </a:r>
          <a:endParaRPr lang="en-GB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7654" y="2458534"/>
        <a:ext cx="9492965" cy="491476"/>
      </dsp:txXfrm>
    </dsp:sp>
    <dsp:sp modelId="{E3AB0E94-4414-4706-B677-D2230E8B3B6D}">
      <dsp:nvSpPr>
        <dsp:cNvPr id="0" name=""/>
        <dsp:cNvSpPr/>
      </dsp:nvSpPr>
      <dsp:spPr>
        <a:xfrm>
          <a:off x="0" y="3072879"/>
          <a:ext cx="10060619" cy="4914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D6C59F-FEB6-4958-8089-F6A540052D52}">
      <dsp:nvSpPr>
        <dsp:cNvPr id="0" name=""/>
        <dsp:cNvSpPr/>
      </dsp:nvSpPr>
      <dsp:spPr>
        <a:xfrm>
          <a:off x="148671" y="3183461"/>
          <a:ext cx="270311" cy="2703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A1D4E-5031-4196-BF60-7A12D09BE103}">
      <dsp:nvSpPr>
        <dsp:cNvPr id="0" name=""/>
        <dsp:cNvSpPr/>
      </dsp:nvSpPr>
      <dsp:spPr>
        <a:xfrm>
          <a:off x="567654" y="3072879"/>
          <a:ext cx="9492965" cy="491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15" tIns="52015" rIns="52015" bIns="52015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These barriers reduce teamwork and increase mistakes</a:t>
          </a:r>
          <a:endParaRPr lang="en-GB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7654" y="3072879"/>
        <a:ext cx="9492965" cy="4914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7711A-5E8A-46EA-BD04-6C67941D4EEC}">
      <dsp:nvSpPr>
        <dsp:cNvPr id="0" name=""/>
        <dsp:cNvSpPr/>
      </dsp:nvSpPr>
      <dsp:spPr>
        <a:xfrm>
          <a:off x="0" y="2638811"/>
          <a:ext cx="9986658" cy="86611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The following communication models help explain these issues:</a:t>
          </a:r>
          <a:endParaRPr lang="en-GB" sz="1800" kern="1200" dirty="0">
            <a:latin typeface="Century Gothic"/>
            <a:cs typeface="Arial"/>
          </a:endParaRPr>
        </a:p>
      </dsp:txBody>
      <dsp:txXfrm>
        <a:off x="0" y="2638811"/>
        <a:ext cx="9986658" cy="467703"/>
      </dsp:txXfrm>
    </dsp:sp>
    <dsp:sp modelId="{3A4389E6-EEE2-457C-8AAD-7815725C4F9C}">
      <dsp:nvSpPr>
        <dsp:cNvPr id="0" name=""/>
        <dsp:cNvSpPr/>
      </dsp:nvSpPr>
      <dsp:spPr>
        <a:xfrm>
          <a:off x="4876" y="3089192"/>
          <a:ext cx="3325635" cy="39841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Shannon  and Weaver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76" y="3089192"/>
        <a:ext cx="3325635" cy="398413"/>
      </dsp:txXfrm>
    </dsp:sp>
    <dsp:sp modelId="{45A37C25-74DD-43BA-B97E-F70B2BE30AFD}">
      <dsp:nvSpPr>
        <dsp:cNvPr id="0" name=""/>
        <dsp:cNvSpPr/>
      </dsp:nvSpPr>
      <dsp:spPr>
        <a:xfrm>
          <a:off x="3330511" y="3089192"/>
          <a:ext cx="3325635" cy="39841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Berlo</a:t>
          </a:r>
        </a:p>
      </dsp:txBody>
      <dsp:txXfrm>
        <a:off x="3330511" y="3089192"/>
        <a:ext cx="3325635" cy="398413"/>
      </dsp:txXfrm>
    </dsp:sp>
    <dsp:sp modelId="{75C6265B-F81E-4640-8F01-400618D7D532}">
      <dsp:nvSpPr>
        <dsp:cNvPr id="0" name=""/>
        <dsp:cNvSpPr/>
      </dsp:nvSpPr>
      <dsp:spPr>
        <a:xfrm>
          <a:off x="6656146" y="3089192"/>
          <a:ext cx="3325635" cy="39841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Schramm</a:t>
          </a:r>
        </a:p>
      </dsp:txBody>
      <dsp:txXfrm>
        <a:off x="6656146" y="3089192"/>
        <a:ext cx="3325635" cy="398413"/>
      </dsp:txXfrm>
    </dsp:sp>
    <dsp:sp modelId="{68CC7EAC-0A32-EB44-AD0F-FF9E9327C482}">
      <dsp:nvSpPr>
        <dsp:cNvPr id="0" name=""/>
        <dsp:cNvSpPr/>
      </dsp:nvSpPr>
      <dsp:spPr>
        <a:xfrm rot="10800000">
          <a:off x="0" y="1319715"/>
          <a:ext cx="9986658" cy="1332087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 Improved communication will enhance food quality and overall performance.</a:t>
          </a:r>
          <a:endParaRPr lang="en-GB" sz="2000" kern="1200" dirty="0">
            <a:latin typeface="Arial"/>
            <a:cs typeface="Arial"/>
          </a:endParaRPr>
        </a:p>
      </dsp:txBody>
      <dsp:txXfrm rot="10800000">
        <a:off x="0" y="1319715"/>
        <a:ext cx="9986658" cy="865550"/>
      </dsp:txXfrm>
    </dsp:sp>
    <dsp:sp modelId="{BCF8DBB7-569C-7345-9DC0-BDEF44192818}">
      <dsp:nvSpPr>
        <dsp:cNvPr id="0" name=""/>
        <dsp:cNvSpPr/>
      </dsp:nvSpPr>
      <dsp:spPr>
        <a:xfrm rot="10800000">
          <a:off x="0" y="619"/>
          <a:ext cx="9986658" cy="1332087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Communication needs to be improved to solve these problems</a:t>
          </a:r>
          <a:endParaRPr lang="en-GB" sz="2000" kern="1200" dirty="0">
            <a:latin typeface="Arial"/>
            <a:cs typeface="Arial"/>
          </a:endParaRPr>
        </a:p>
      </dsp:txBody>
      <dsp:txXfrm rot="10800000">
        <a:off x="0" y="619"/>
        <a:ext cx="9986658" cy="8655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8ED5F-EC69-994D-9867-56F419AC46DB}">
      <dsp:nvSpPr>
        <dsp:cNvPr id="0" name=""/>
        <dsp:cNvSpPr/>
      </dsp:nvSpPr>
      <dsp:spPr>
        <a:xfrm rot="5400000">
          <a:off x="6522995" y="-2895093"/>
          <a:ext cx="444645" cy="6348535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Gary (manager)</a:t>
          </a:r>
        </a:p>
      </dsp:txBody>
      <dsp:txXfrm rot="-5400000">
        <a:off x="3571050" y="78558"/>
        <a:ext cx="6326829" cy="401233"/>
      </dsp:txXfrm>
    </dsp:sp>
    <dsp:sp modelId="{23123EC0-53C3-E142-ABA6-29CE17C57E37}">
      <dsp:nvSpPr>
        <dsp:cNvPr id="0" name=""/>
        <dsp:cNvSpPr/>
      </dsp:nvSpPr>
      <dsp:spPr>
        <a:xfrm>
          <a:off x="0" y="1271"/>
          <a:ext cx="3571050" cy="5558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Sender</a:t>
          </a:r>
        </a:p>
      </dsp:txBody>
      <dsp:txXfrm>
        <a:off x="27132" y="28403"/>
        <a:ext cx="3516786" cy="501542"/>
      </dsp:txXfrm>
    </dsp:sp>
    <dsp:sp modelId="{3E890B2E-0B97-9747-8BB9-FF08947BB625}">
      <dsp:nvSpPr>
        <dsp:cNvPr id="0" name=""/>
        <dsp:cNvSpPr/>
      </dsp:nvSpPr>
      <dsp:spPr>
        <a:xfrm rot="5400000">
          <a:off x="6522995" y="-2311496"/>
          <a:ext cx="444645" cy="6348535"/>
        </a:xfrm>
        <a:prstGeom prst="round2SameRect">
          <a:avLst/>
        </a:prstGeom>
        <a:solidFill>
          <a:schemeClr val="accent5">
            <a:tint val="40000"/>
            <a:alpha val="90000"/>
            <a:hueOff val="-14458"/>
            <a:satOff val="1217"/>
            <a:lumOff val="133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-14458"/>
              <a:satOff val="1217"/>
              <a:lumOff val="1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>
              <a:latin typeface="Arial"/>
              <a:cs typeface="Arial"/>
            </a:rPr>
            <a:t>Work instructions</a:t>
          </a:r>
        </a:p>
      </dsp:txBody>
      <dsp:txXfrm rot="-5400000">
        <a:off x="3571050" y="662155"/>
        <a:ext cx="6326829" cy="401233"/>
      </dsp:txXfrm>
    </dsp:sp>
    <dsp:sp modelId="{ACBFC95E-B9B4-1E44-B5B7-B0B7EA024581}">
      <dsp:nvSpPr>
        <dsp:cNvPr id="0" name=""/>
        <dsp:cNvSpPr/>
      </dsp:nvSpPr>
      <dsp:spPr>
        <a:xfrm>
          <a:off x="0" y="584867"/>
          <a:ext cx="3571050" cy="555806"/>
        </a:xfrm>
        <a:prstGeom prst="roundRect">
          <a:avLst/>
        </a:prstGeom>
        <a:solidFill>
          <a:schemeClr val="accent5">
            <a:hueOff val="-18376"/>
            <a:satOff val="1350"/>
            <a:lumOff val="441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Message</a:t>
          </a:r>
        </a:p>
      </dsp:txBody>
      <dsp:txXfrm>
        <a:off x="27132" y="611999"/>
        <a:ext cx="3516786" cy="501542"/>
      </dsp:txXfrm>
    </dsp:sp>
    <dsp:sp modelId="{84D44621-9A69-184D-B2AD-32D5FEE44EEA}">
      <dsp:nvSpPr>
        <dsp:cNvPr id="0" name=""/>
        <dsp:cNvSpPr/>
      </dsp:nvSpPr>
      <dsp:spPr>
        <a:xfrm rot="5400000">
          <a:off x="6522995" y="-1727900"/>
          <a:ext cx="444645" cy="6348535"/>
        </a:xfrm>
        <a:prstGeom prst="round2SameRect">
          <a:avLst/>
        </a:prstGeom>
        <a:solidFill>
          <a:schemeClr val="accent5">
            <a:tint val="40000"/>
            <a:alpha val="90000"/>
            <a:hueOff val="-28916"/>
            <a:satOff val="2434"/>
            <a:lumOff val="266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-28916"/>
              <a:satOff val="2434"/>
              <a:lumOff val="2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>
              <a:latin typeface="Arial"/>
              <a:cs typeface="Arial"/>
            </a:rPr>
            <a:t>Speaking</a:t>
          </a:r>
        </a:p>
      </dsp:txBody>
      <dsp:txXfrm rot="-5400000">
        <a:off x="3571050" y="1245751"/>
        <a:ext cx="6326829" cy="401233"/>
      </dsp:txXfrm>
    </dsp:sp>
    <dsp:sp modelId="{D1977605-C52C-C447-A3DB-06CEEDF1EEB8}">
      <dsp:nvSpPr>
        <dsp:cNvPr id="0" name=""/>
        <dsp:cNvSpPr/>
      </dsp:nvSpPr>
      <dsp:spPr>
        <a:xfrm>
          <a:off x="0" y="1168464"/>
          <a:ext cx="3571050" cy="555806"/>
        </a:xfrm>
        <a:prstGeom prst="roundRect">
          <a:avLst/>
        </a:prstGeom>
        <a:solidFill>
          <a:schemeClr val="accent5">
            <a:hueOff val="-36753"/>
            <a:satOff val="2700"/>
            <a:lumOff val="883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Channel</a:t>
          </a:r>
        </a:p>
      </dsp:txBody>
      <dsp:txXfrm>
        <a:off x="27132" y="1195596"/>
        <a:ext cx="3516786" cy="501542"/>
      </dsp:txXfrm>
    </dsp:sp>
    <dsp:sp modelId="{E2A77721-8137-9240-8459-713A10BB7F35}">
      <dsp:nvSpPr>
        <dsp:cNvPr id="0" name=""/>
        <dsp:cNvSpPr/>
      </dsp:nvSpPr>
      <dsp:spPr>
        <a:xfrm rot="5400000">
          <a:off x="6522995" y="-1144303"/>
          <a:ext cx="444645" cy="6348535"/>
        </a:xfrm>
        <a:prstGeom prst="round2SameRect">
          <a:avLst/>
        </a:prstGeom>
        <a:solidFill>
          <a:schemeClr val="accent5">
            <a:tint val="40000"/>
            <a:alpha val="90000"/>
            <a:hueOff val="-43374"/>
            <a:satOff val="3650"/>
            <a:lumOff val="399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-43374"/>
              <a:satOff val="3650"/>
              <a:lumOff val="3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>
              <a:latin typeface="Arial"/>
              <a:cs typeface="Arial"/>
            </a:rPr>
            <a:t>Noise from </a:t>
          </a:r>
          <a:r>
            <a:rPr lang="en-GB" sz="2400" kern="1200">
              <a:latin typeface="Arial"/>
              <a:cs typeface="Arial"/>
            </a:rPr>
            <a:t>machinery and language barriers</a:t>
          </a:r>
          <a:endParaRPr lang="en-GB" sz="2200" kern="1200">
            <a:latin typeface="Arial"/>
            <a:cs typeface="Arial"/>
          </a:endParaRPr>
        </a:p>
      </dsp:txBody>
      <dsp:txXfrm rot="-5400000">
        <a:off x="3571050" y="1829348"/>
        <a:ext cx="6326829" cy="401233"/>
      </dsp:txXfrm>
    </dsp:sp>
    <dsp:sp modelId="{3590C704-16DA-4549-9E8F-D3472E205148}">
      <dsp:nvSpPr>
        <dsp:cNvPr id="0" name=""/>
        <dsp:cNvSpPr/>
      </dsp:nvSpPr>
      <dsp:spPr>
        <a:xfrm>
          <a:off x="0" y="1752060"/>
          <a:ext cx="3571050" cy="555806"/>
        </a:xfrm>
        <a:prstGeom prst="roundRect">
          <a:avLst/>
        </a:prstGeom>
        <a:solidFill>
          <a:schemeClr val="accent5">
            <a:hueOff val="-55129"/>
            <a:satOff val="4049"/>
            <a:lumOff val="1324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Noise</a:t>
          </a:r>
        </a:p>
      </dsp:txBody>
      <dsp:txXfrm>
        <a:off x="27132" y="1779192"/>
        <a:ext cx="3516786" cy="501542"/>
      </dsp:txXfrm>
    </dsp:sp>
    <dsp:sp modelId="{0402011F-7BE1-C84F-B0E4-8E9AB6415500}">
      <dsp:nvSpPr>
        <dsp:cNvPr id="0" name=""/>
        <dsp:cNvSpPr/>
      </dsp:nvSpPr>
      <dsp:spPr>
        <a:xfrm rot="5400000">
          <a:off x="6522995" y="-560706"/>
          <a:ext cx="444645" cy="6348535"/>
        </a:xfrm>
        <a:prstGeom prst="round2SameRect">
          <a:avLst/>
        </a:prstGeom>
        <a:solidFill>
          <a:schemeClr val="accent5">
            <a:tint val="40000"/>
            <a:alpha val="90000"/>
            <a:hueOff val="-57832"/>
            <a:satOff val="4867"/>
            <a:lumOff val="532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-57832"/>
              <a:satOff val="4867"/>
              <a:lumOff val="5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Employees</a:t>
          </a:r>
        </a:p>
      </dsp:txBody>
      <dsp:txXfrm rot="-5400000">
        <a:off x="3571050" y="2412945"/>
        <a:ext cx="6326829" cy="401233"/>
      </dsp:txXfrm>
    </dsp:sp>
    <dsp:sp modelId="{FB6AB1E6-4316-8F40-8B26-7CB7E6CAD0BB}">
      <dsp:nvSpPr>
        <dsp:cNvPr id="0" name=""/>
        <dsp:cNvSpPr/>
      </dsp:nvSpPr>
      <dsp:spPr>
        <a:xfrm>
          <a:off x="0" y="2335657"/>
          <a:ext cx="3571050" cy="555806"/>
        </a:xfrm>
        <a:prstGeom prst="roundRect">
          <a:avLst/>
        </a:prstGeom>
        <a:solidFill>
          <a:schemeClr val="accent5">
            <a:hueOff val="-73506"/>
            <a:satOff val="5399"/>
            <a:lumOff val="1765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Receiver</a:t>
          </a:r>
        </a:p>
      </dsp:txBody>
      <dsp:txXfrm>
        <a:off x="27132" y="2362789"/>
        <a:ext cx="3516786" cy="5015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1CA0D7-F916-0740-9F7B-7BF19F3F0E7C}">
      <dsp:nvSpPr>
        <dsp:cNvPr id="0" name=""/>
        <dsp:cNvSpPr/>
      </dsp:nvSpPr>
      <dsp:spPr>
        <a:xfrm>
          <a:off x="0" y="2725128"/>
          <a:ext cx="10747947" cy="89444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For example, workers may not fully understand hygiene rules due to language differences.</a:t>
          </a:r>
        </a:p>
      </dsp:txBody>
      <dsp:txXfrm>
        <a:off x="0" y="2725128"/>
        <a:ext cx="10747947" cy="894447"/>
      </dsp:txXfrm>
    </dsp:sp>
    <dsp:sp modelId="{FA93F95A-AF7D-D840-BDA2-A48D9241246E}">
      <dsp:nvSpPr>
        <dsp:cNvPr id="0" name=""/>
        <dsp:cNvSpPr/>
      </dsp:nvSpPr>
      <dsp:spPr>
        <a:xfrm rot="10800000">
          <a:off x="0" y="1362884"/>
          <a:ext cx="10747947" cy="1375660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just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This makes communication more difficult and leads to mistakes.</a:t>
          </a:r>
        </a:p>
      </dsp:txBody>
      <dsp:txXfrm rot="10800000">
        <a:off x="0" y="1362884"/>
        <a:ext cx="10747947" cy="893863"/>
      </dsp:txXfrm>
    </dsp:sp>
    <dsp:sp modelId="{F257666D-8B74-AA4D-8DBA-59E803D3F92E}">
      <dsp:nvSpPr>
        <dsp:cNvPr id="0" name=""/>
        <dsp:cNvSpPr/>
      </dsp:nvSpPr>
      <dsp:spPr>
        <a:xfrm rot="10800000">
          <a:off x="0" y="639"/>
          <a:ext cx="10747947" cy="1375660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just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In this case, Gary and the workers do not share the same language or level of knowledge.</a:t>
          </a:r>
        </a:p>
      </dsp:txBody>
      <dsp:txXfrm rot="10800000">
        <a:off x="0" y="639"/>
        <a:ext cx="10747947" cy="89386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76F2C3-D132-CF43-9869-CD353F0FF30F}">
      <dsp:nvSpPr>
        <dsp:cNvPr id="0" name=""/>
        <dsp:cNvSpPr/>
      </dsp:nvSpPr>
      <dsp:spPr>
        <a:xfrm>
          <a:off x="0" y="1874341"/>
          <a:ext cx="9988060" cy="6152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This leads to mistakes in food preparation.</a:t>
          </a:r>
          <a:endParaRPr lang="en-GB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74341"/>
        <a:ext cx="9988060" cy="615200"/>
      </dsp:txXfrm>
    </dsp:sp>
    <dsp:sp modelId="{AA0EB8D3-2C97-4E42-B884-9CD777DE5439}">
      <dsp:nvSpPr>
        <dsp:cNvPr id="0" name=""/>
        <dsp:cNvSpPr/>
      </dsp:nvSpPr>
      <dsp:spPr>
        <a:xfrm rot="10800000">
          <a:off x="0" y="937390"/>
          <a:ext cx="9988060" cy="946178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/>
              <a:cs typeface="Arial"/>
            </a:rPr>
            <a:t>Language differences make it difficult to confirm understanding.</a:t>
          </a:r>
          <a:endParaRPr lang="en-GB" sz="2100" kern="1200">
            <a:latin typeface="Arial"/>
            <a:cs typeface="Arial"/>
          </a:endParaRPr>
        </a:p>
      </dsp:txBody>
      <dsp:txXfrm rot="10800000">
        <a:off x="0" y="937390"/>
        <a:ext cx="9988060" cy="614798"/>
      </dsp:txXfrm>
    </dsp:sp>
    <dsp:sp modelId="{0A9D737C-A47B-F649-8068-29A304C7F40C}">
      <dsp:nvSpPr>
        <dsp:cNvPr id="0" name=""/>
        <dsp:cNvSpPr/>
      </dsp:nvSpPr>
      <dsp:spPr>
        <a:xfrm rot="10800000">
          <a:off x="0" y="440"/>
          <a:ext cx="9988060" cy="946178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/>
              <a:cs typeface="Arial"/>
            </a:rPr>
            <a:t>In Flight Foods, there is limited feedback between Gary and the workers.</a:t>
          </a:r>
          <a:endParaRPr lang="en-GB" sz="2100" kern="1200">
            <a:latin typeface="Arial"/>
            <a:cs typeface="Arial"/>
          </a:endParaRPr>
        </a:p>
      </dsp:txBody>
      <dsp:txXfrm rot="10800000">
        <a:off x="0" y="440"/>
        <a:ext cx="9988060" cy="61479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EBC968-5DA3-4C60-8A9B-C49126E46D79}">
      <dsp:nvSpPr>
        <dsp:cNvPr id="0" name=""/>
        <dsp:cNvSpPr/>
      </dsp:nvSpPr>
      <dsp:spPr>
        <a:xfrm>
          <a:off x="0" y="1697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2632D-4E51-4A7C-A477-D8BDF6AD3927}">
      <dsp:nvSpPr>
        <dsp:cNvPr id="0" name=""/>
        <dsp:cNvSpPr/>
      </dsp:nvSpPr>
      <dsp:spPr>
        <a:xfrm>
          <a:off x="218771" y="164420"/>
          <a:ext cx="397767" cy="3977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C9FF47-0C85-45ED-AD6E-C4B32CC6D6B4}">
      <dsp:nvSpPr>
        <dsp:cNvPr id="0" name=""/>
        <dsp:cNvSpPr/>
      </dsp:nvSpPr>
      <dsp:spPr>
        <a:xfrm>
          <a:off x="835310" y="1697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/>
              <a:cs typeface="Arial"/>
            </a:rPr>
            <a:t>Provide proper training before starting work</a:t>
          </a:r>
        </a:p>
      </dsp:txBody>
      <dsp:txXfrm>
        <a:off x="835310" y="1697"/>
        <a:ext cx="5555964" cy="723212"/>
      </dsp:txXfrm>
    </dsp:sp>
    <dsp:sp modelId="{F9F92A27-0944-4E4C-8452-1DF2EB922054}">
      <dsp:nvSpPr>
        <dsp:cNvPr id="0" name=""/>
        <dsp:cNvSpPr/>
      </dsp:nvSpPr>
      <dsp:spPr>
        <a:xfrm>
          <a:off x="0" y="905713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5F540B-236D-46D0-8C46-5FE11154DC88}">
      <dsp:nvSpPr>
        <dsp:cNvPr id="0" name=""/>
        <dsp:cNvSpPr/>
      </dsp:nvSpPr>
      <dsp:spPr>
        <a:xfrm>
          <a:off x="218771" y="1068436"/>
          <a:ext cx="397767" cy="3977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2F7EE-09CD-47BF-A6F9-7EA2C4934D69}">
      <dsp:nvSpPr>
        <dsp:cNvPr id="0" name=""/>
        <dsp:cNvSpPr/>
      </dsp:nvSpPr>
      <dsp:spPr>
        <a:xfrm>
          <a:off x="835310" y="905713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/>
              <a:cs typeface="Arial"/>
            </a:rPr>
            <a:t>Use simple English and visual instructions to improve understanding</a:t>
          </a:r>
        </a:p>
      </dsp:txBody>
      <dsp:txXfrm>
        <a:off x="835310" y="905713"/>
        <a:ext cx="5555964" cy="723212"/>
      </dsp:txXfrm>
    </dsp:sp>
    <dsp:sp modelId="{7D9A0313-4388-405F-8717-6630C64DAB2D}">
      <dsp:nvSpPr>
        <dsp:cNvPr id="0" name=""/>
        <dsp:cNvSpPr/>
      </dsp:nvSpPr>
      <dsp:spPr>
        <a:xfrm>
          <a:off x="0" y="1809729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9F4A83-1342-462A-9F64-DCC2BC1817C9}">
      <dsp:nvSpPr>
        <dsp:cNvPr id="0" name=""/>
        <dsp:cNvSpPr/>
      </dsp:nvSpPr>
      <dsp:spPr>
        <a:xfrm>
          <a:off x="218771" y="1972452"/>
          <a:ext cx="397767" cy="3977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9A58C-1097-4A64-8BB0-E6BDFB75981C}">
      <dsp:nvSpPr>
        <dsp:cNvPr id="0" name=""/>
        <dsp:cNvSpPr/>
      </dsp:nvSpPr>
      <dsp:spPr>
        <a:xfrm>
          <a:off x="835310" y="1809729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/>
              <a:cs typeface="Arial"/>
            </a:rPr>
            <a:t>Provide language support (e.g, translators or apps)</a:t>
          </a:r>
        </a:p>
      </dsp:txBody>
      <dsp:txXfrm>
        <a:off x="835310" y="1809729"/>
        <a:ext cx="5555964" cy="723212"/>
      </dsp:txXfrm>
    </dsp:sp>
    <dsp:sp modelId="{3E6C273F-A249-46BB-A6AE-D1156CA7E72F}">
      <dsp:nvSpPr>
        <dsp:cNvPr id="0" name=""/>
        <dsp:cNvSpPr/>
      </dsp:nvSpPr>
      <dsp:spPr>
        <a:xfrm>
          <a:off x="0" y="2713745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1E6FD9-2990-47FE-8F92-BA1BA3CE1ECE}">
      <dsp:nvSpPr>
        <dsp:cNvPr id="0" name=""/>
        <dsp:cNvSpPr/>
      </dsp:nvSpPr>
      <dsp:spPr>
        <a:xfrm>
          <a:off x="218771" y="2876467"/>
          <a:ext cx="397767" cy="3977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589544-5ECE-4FFE-87E2-9F67ACA66288}">
      <dsp:nvSpPr>
        <dsp:cNvPr id="0" name=""/>
        <dsp:cNvSpPr/>
      </dsp:nvSpPr>
      <dsp:spPr>
        <a:xfrm>
          <a:off x="835310" y="2713745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/>
              <a:cs typeface="Arial"/>
            </a:rPr>
            <a:t>Reduce noise levels where possible </a:t>
          </a:r>
        </a:p>
      </dsp:txBody>
      <dsp:txXfrm>
        <a:off x="835310" y="2713745"/>
        <a:ext cx="5555964" cy="723212"/>
      </dsp:txXfrm>
    </dsp:sp>
    <dsp:sp modelId="{26C33999-7EDC-4FCB-8385-FEE030C9CD96}">
      <dsp:nvSpPr>
        <dsp:cNvPr id="0" name=""/>
        <dsp:cNvSpPr/>
      </dsp:nvSpPr>
      <dsp:spPr>
        <a:xfrm>
          <a:off x="0" y="3617761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25FB2-F75F-4939-8D23-B2054384702E}">
      <dsp:nvSpPr>
        <dsp:cNvPr id="0" name=""/>
        <dsp:cNvSpPr/>
      </dsp:nvSpPr>
      <dsp:spPr>
        <a:xfrm>
          <a:off x="218771" y="3780483"/>
          <a:ext cx="397767" cy="3977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68756-F222-4B94-91DF-8886ACA670B9}">
      <dsp:nvSpPr>
        <dsp:cNvPr id="0" name=""/>
        <dsp:cNvSpPr/>
      </dsp:nvSpPr>
      <dsp:spPr>
        <a:xfrm>
          <a:off x="835310" y="3617761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/>
              <a:cs typeface="Arial"/>
            </a:rPr>
            <a:t>Encourage regular feedback between workers and management</a:t>
          </a:r>
        </a:p>
      </dsp:txBody>
      <dsp:txXfrm>
        <a:off x="835310" y="3617761"/>
        <a:ext cx="5555964" cy="723212"/>
      </dsp:txXfrm>
    </dsp:sp>
    <dsp:sp modelId="{03887233-2DC3-47DF-BB79-2B33BF91BE80}">
      <dsp:nvSpPr>
        <dsp:cNvPr id="0" name=""/>
        <dsp:cNvSpPr/>
      </dsp:nvSpPr>
      <dsp:spPr>
        <a:xfrm>
          <a:off x="0" y="4521777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77FC36-6749-4CE4-B21A-09F0A3D6965E}">
      <dsp:nvSpPr>
        <dsp:cNvPr id="0" name=""/>
        <dsp:cNvSpPr/>
      </dsp:nvSpPr>
      <dsp:spPr>
        <a:xfrm>
          <a:off x="218771" y="4684499"/>
          <a:ext cx="397767" cy="39776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D8773-E992-48D8-A14D-A313DE3DCB37}">
      <dsp:nvSpPr>
        <dsp:cNvPr id="0" name=""/>
        <dsp:cNvSpPr/>
      </dsp:nvSpPr>
      <dsp:spPr>
        <a:xfrm>
          <a:off x="835310" y="4521777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/>
              <a:cs typeface="Arial"/>
            </a:rPr>
            <a:t>Offer food hygiene training in multiple languages</a:t>
          </a:r>
        </a:p>
      </dsp:txBody>
      <dsp:txXfrm>
        <a:off x="835310" y="4521777"/>
        <a:ext cx="5555964" cy="72321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5C9DD9-547B-4408-AB57-3934502A4E0A}">
      <dsp:nvSpPr>
        <dsp:cNvPr id="0" name=""/>
        <dsp:cNvSpPr/>
      </dsp:nvSpPr>
      <dsp:spPr>
        <a:xfrm>
          <a:off x="0" y="582"/>
          <a:ext cx="6036169" cy="13634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A7FC6-C650-4DCA-8629-A4282DD4C580}">
      <dsp:nvSpPr>
        <dsp:cNvPr id="0" name=""/>
        <dsp:cNvSpPr/>
      </dsp:nvSpPr>
      <dsp:spPr>
        <a:xfrm>
          <a:off x="412441" y="307357"/>
          <a:ext cx="749893" cy="7498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A0673-7000-4A36-8F50-1A4264324991}">
      <dsp:nvSpPr>
        <dsp:cNvPr id="0" name=""/>
        <dsp:cNvSpPr/>
      </dsp:nvSpPr>
      <dsp:spPr>
        <a:xfrm>
          <a:off x="1574775" y="582"/>
          <a:ext cx="4461393" cy="1363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298" tIns="144298" rIns="144298" bIns="14429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In conclusion, poor communication is the main issue affecting at Flight Foods Ltd.</a:t>
          </a:r>
        </a:p>
      </dsp:txBody>
      <dsp:txXfrm>
        <a:off x="1574775" y="582"/>
        <a:ext cx="4461393" cy="1363441"/>
      </dsp:txXfrm>
    </dsp:sp>
    <dsp:sp modelId="{047A35FD-DE0C-44A5-A18B-336A58E9BA6D}">
      <dsp:nvSpPr>
        <dsp:cNvPr id="0" name=""/>
        <dsp:cNvSpPr/>
      </dsp:nvSpPr>
      <dsp:spPr>
        <a:xfrm>
          <a:off x="0" y="1704885"/>
          <a:ext cx="6036169" cy="13634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57F7E-D740-4F14-9402-9A410BE5F8F0}">
      <dsp:nvSpPr>
        <dsp:cNvPr id="0" name=""/>
        <dsp:cNvSpPr/>
      </dsp:nvSpPr>
      <dsp:spPr>
        <a:xfrm>
          <a:off x="412441" y="2011659"/>
          <a:ext cx="749893" cy="7498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FECACD-E908-4354-A040-810A0379DE94}">
      <dsp:nvSpPr>
        <dsp:cNvPr id="0" name=""/>
        <dsp:cNvSpPr/>
      </dsp:nvSpPr>
      <dsp:spPr>
        <a:xfrm>
          <a:off x="1574775" y="1704885"/>
          <a:ext cx="4461393" cy="1363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298" tIns="144298" rIns="144298" bIns="14429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Communication barriers negatively affect food quality and teamwork.</a:t>
          </a:r>
        </a:p>
      </dsp:txBody>
      <dsp:txXfrm>
        <a:off x="1574775" y="1704885"/>
        <a:ext cx="4461393" cy="1363441"/>
      </dsp:txXfrm>
    </dsp:sp>
    <dsp:sp modelId="{B4183E25-F1B2-439B-892D-0294C0C47360}">
      <dsp:nvSpPr>
        <dsp:cNvPr id="0" name=""/>
        <dsp:cNvSpPr/>
      </dsp:nvSpPr>
      <dsp:spPr>
        <a:xfrm>
          <a:off x="0" y="3409187"/>
          <a:ext cx="6036169" cy="13634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C8498-EAA7-42A7-890E-65B8ADF88FE0}">
      <dsp:nvSpPr>
        <dsp:cNvPr id="0" name=""/>
        <dsp:cNvSpPr/>
      </dsp:nvSpPr>
      <dsp:spPr>
        <a:xfrm>
          <a:off x="412441" y="3715961"/>
          <a:ext cx="749893" cy="7498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73B26-DDD3-4C7B-9A16-A25D8FEDA4D7}">
      <dsp:nvSpPr>
        <dsp:cNvPr id="0" name=""/>
        <dsp:cNvSpPr/>
      </dsp:nvSpPr>
      <dsp:spPr>
        <a:xfrm>
          <a:off x="1574775" y="3409187"/>
          <a:ext cx="4461393" cy="1363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298" tIns="144298" rIns="144298" bIns="14429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Improving communication will enhance business performance.</a:t>
          </a:r>
        </a:p>
      </dsp:txBody>
      <dsp:txXfrm>
        <a:off x="1574775" y="3409187"/>
        <a:ext cx="4461393" cy="1363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134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345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571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74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616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223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912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104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74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198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123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4138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3984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6940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5966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4104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041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D9419B6-C368-2443-BC75-05B7449F9698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591F5BC-E019-1940-A2B5-0294FA2F2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568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19" name="Picture 18" descr="A plate of food and wine on a table in an airplane&#10;&#10;AI-generated content may be incorrect.">
            <a:extLst>
              <a:ext uri="{FF2B5EF4-FFF2-40B4-BE49-F238E27FC236}">
                <a16:creationId xmlns:a16="http://schemas.microsoft.com/office/drawing/2014/main" id="{A394537B-6DDB-F4DD-FEE6-37840F3EB6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654" r="3" b="3"/>
          <a:stretch>
            <a:fillRect/>
          </a:stretch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76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69D5D42-7416-DD65-BCBD-FEA6F9A2932C}"/>
              </a:ext>
            </a:extLst>
          </p:cNvPr>
          <p:cNvSpPr txBox="1"/>
          <p:nvPr/>
        </p:nvSpPr>
        <p:spPr>
          <a:xfrm>
            <a:off x="5510330" y="-433877"/>
            <a:ext cx="6406850" cy="31537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solidFill>
                  <a:schemeClr val="bg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Flight Foods Ltd.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6D92EB-966A-B265-81B7-77509667C22E}"/>
              </a:ext>
            </a:extLst>
          </p:cNvPr>
          <p:cNvSpPr txBox="1"/>
          <p:nvPr/>
        </p:nvSpPr>
        <p:spPr>
          <a:xfrm>
            <a:off x="11917180" y="599607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6E39A38-1744-B065-00E5-8812B4D30880}"/>
              </a:ext>
            </a:extLst>
          </p:cNvPr>
          <p:cNvSpPr txBox="1"/>
          <p:nvPr/>
        </p:nvSpPr>
        <p:spPr>
          <a:xfrm>
            <a:off x="5510330" y="4038913"/>
            <a:ext cx="6081207" cy="2118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Melissa Ferreira 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2440080</a:t>
            </a:r>
            <a:endPara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LCLM4003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Teamwork and Communication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Abdallah Naser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6601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B5711-B3A0-9BE7-FB80-83469BC9F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EBEBEB"/>
                </a:solidFill>
                <a:latin typeface="Arial"/>
                <a:cs typeface="Arial"/>
              </a:rPr>
              <a:t>Presentation Overview</a:t>
            </a:r>
            <a:endParaRPr lang="en-US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F53238C-BC3B-9366-E36C-129179E78B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6410241"/>
              </p:ext>
            </p:extLst>
          </p:nvPr>
        </p:nvGraphicFramePr>
        <p:xfrm>
          <a:off x="1006882" y="2686930"/>
          <a:ext cx="10178235" cy="3690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3957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8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2" name="Rectangle 71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7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C6136694-54EB-25A4-C5AC-BCA1F615AC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Introduction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133419A0-BB78-D659-058C-C2D14A266E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1291019"/>
              </p:ext>
            </p:extLst>
          </p:nvPr>
        </p:nvGraphicFramePr>
        <p:xfrm>
          <a:off x="5118009" y="630484"/>
          <a:ext cx="6789223" cy="5597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4705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92B37-8C94-CABC-FACD-9F49FDE6D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Barriers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9964C3FD-4F8E-776F-7214-1073780331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3701381"/>
              </p:ext>
            </p:extLst>
          </p:nvPr>
        </p:nvGraphicFramePr>
        <p:xfrm>
          <a:off x="1316914" y="2700379"/>
          <a:ext cx="10060620" cy="3565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7694E75-52FC-C68B-4CAD-2C733217E1D5}"/>
              </a:ext>
            </a:extLst>
          </p:cNvPr>
          <p:cNvSpPr txBox="1"/>
          <p:nvPr/>
        </p:nvSpPr>
        <p:spPr>
          <a:xfrm>
            <a:off x="4488443" y="6476070"/>
            <a:ext cx="50966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(Robbins and Judge, 2020)</a:t>
            </a:r>
          </a:p>
        </p:txBody>
      </p:sp>
    </p:spTree>
    <p:extLst>
      <p:ext uri="{BB962C8B-B14F-4D97-AF65-F5344CB8AC3E}">
        <p14:creationId xmlns:p14="http://schemas.microsoft.com/office/powerpoint/2010/main" val="1776368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E9439-49FF-E944-C0E0-09792D8B6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Breaking the Barriers</a:t>
            </a:r>
          </a:p>
        </p:txBody>
      </p:sp>
      <p:graphicFrame>
        <p:nvGraphicFramePr>
          <p:cNvPr id="26" name="Diagram 25">
            <a:extLst>
              <a:ext uri="{FF2B5EF4-FFF2-40B4-BE49-F238E27FC236}">
                <a16:creationId xmlns:a16="http://schemas.microsoft.com/office/drawing/2014/main" id="{7E20AB6A-0989-F293-B450-E05655B3DD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4860153"/>
              </p:ext>
            </p:extLst>
          </p:nvPr>
        </p:nvGraphicFramePr>
        <p:xfrm>
          <a:off x="1154954" y="2925232"/>
          <a:ext cx="9986658" cy="3505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557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368F8-5744-13BD-78B7-1E2698F83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160" y="874445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0" i="0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Shannon and Weaver Model (1949)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8D6688-9D52-8C4F-3E14-5A11BF6F96C0}"/>
              </a:ext>
            </a:extLst>
          </p:cNvPr>
          <p:cNvSpPr txBox="1"/>
          <p:nvPr/>
        </p:nvSpPr>
        <p:spPr>
          <a:xfrm>
            <a:off x="181086" y="1433301"/>
            <a:ext cx="6265334" cy="46564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algn="just">
              <a:lnSpc>
                <a:spcPct val="17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charset="2"/>
              <a:buChar char="Ø"/>
            </a:pPr>
            <a:r>
              <a:rPr lang="en-US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Explains how communication occurs between sender and receiver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285750" indent="-285750" algn="just">
              <a:lnSpc>
                <a:spcPct val="17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charset="2"/>
              <a:buChar char="Ø"/>
            </a:pPr>
            <a:r>
              <a:rPr lang="en-US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Shows that “noise” can affect communication</a:t>
            </a:r>
          </a:p>
          <a:p>
            <a:pPr marL="285750" indent="-285750" algn="just">
              <a:lnSpc>
                <a:spcPct val="17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charset="2"/>
              <a:buChar char="Ø"/>
            </a:pPr>
            <a:r>
              <a:rPr lang="en-US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 Includes five key elements (from sender to receiver)</a:t>
            </a:r>
          </a:p>
          <a:p>
            <a:pPr marL="285750" indent="-285750" algn="just">
              <a:lnSpc>
                <a:spcPct val="17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charset="2"/>
              <a:buChar char="Ø"/>
            </a:pPr>
            <a:r>
              <a:rPr lang="en-US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Noise can lead to misunderstandings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Picture 4" descr="A diagram of communication with arrows&#10;&#10;AI-generated content may be incorrect.">
            <a:extLst>
              <a:ext uri="{FF2B5EF4-FFF2-40B4-BE49-F238E27FC236}">
                <a16:creationId xmlns:a16="http://schemas.microsoft.com/office/drawing/2014/main" id="{36213F8E-21B5-4897-002B-0C2918898B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26" r="3277" b="7317"/>
          <a:stretch>
            <a:fillRect/>
          </a:stretch>
        </p:blipFill>
        <p:spPr>
          <a:xfrm>
            <a:off x="6446130" y="3056813"/>
            <a:ext cx="5186202" cy="2916168"/>
          </a:xfrm>
          <a:prstGeom prst="roundRect">
            <a:avLst>
              <a:gd name="adj" fmla="val 1858"/>
            </a:avLst>
          </a:prstGeom>
          <a:effectLst>
            <a:outerShdw sx="1000" sy="1000" algn="tl" rotWithShape="0">
              <a:srgbClr val="000000"/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CCAA85-71F3-DA7B-0559-177D48C6F193}"/>
              </a:ext>
            </a:extLst>
          </p:cNvPr>
          <p:cNvSpPr txBox="1"/>
          <p:nvPr/>
        </p:nvSpPr>
        <p:spPr>
          <a:xfrm>
            <a:off x="4133941" y="6462625"/>
            <a:ext cx="57712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(Shannon and Weaver, 1949)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F99C83-96B1-5D22-751D-718AAAC6356F}"/>
              </a:ext>
            </a:extLst>
          </p:cNvPr>
          <p:cNvSpPr txBox="1"/>
          <p:nvPr/>
        </p:nvSpPr>
        <p:spPr>
          <a:xfrm>
            <a:off x="337394" y="5441430"/>
            <a:ext cx="4789242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In this case, noise includes machinery and languages barriers.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569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FE60F-EC48-88BD-38EA-F3D5C7B8E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667" y="973668"/>
            <a:ext cx="10079309" cy="706964"/>
          </a:xfrm>
        </p:spPr>
        <p:txBody>
          <a:bodyPr/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Application of Shannon and Weaver Model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793787B-44B4-8AB0-1ABA-CF91C47DFB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3672394"/>
              </p:ext>
            </p:extLst>
          </p:nvPr>
        </p:nvGraphicFramePr>
        <p:xfrm>
          <a:off x="1336164" y="2590573"/>
          <a:ext cx="9919586" cy="2892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4B329D6-A9BF-4D6A-9E43-BC3FCA31984B}"/>
              </a:ext>
            </a:extLst>
          </p:cNvPr>
          <p:cNvSpPr txBox="1"/>
          <p:nvPr/>
        </p:nvSpPr>
        <p:spPr>
          <a:xfrm>
            <a:off x="623667" y="5700587"/>
            <a:ext cx="12531470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This demonstrates that communication is affected by noise, making it more difficult for workers to understand instructions.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065C54-133A-4AFA-B861-295D74A7F420}"/>
              </a:ext>
            </a:extLst>
          </p:cNvPr>
          <p:cNvSpPr txBox="1"/>
          <p:nvPr/>
        </p:nvSpPr>
        <p:spPr>
          <a:xfrm>
            <a:off x="4137285" y="6483376"/>
            <a:ext cx="67755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(Based on Shannon and Weaver, 1949)</a:t>
            </a:r>
          </a:p>
        </p:txBody>
      </p:sp>
    </p:spTree>
    <p:extLst>
      <p:ext uri="{BB962C8B-B14F-4D97-AF65-F5344CB8AC3E}">
        <p14:creationId xmlns:p14="http://schemas.microsoft.com/office/powerpoint/2010/main" val="2647959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6652A-2763-5401-0FC9-71EE64271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0" i="0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Berlo (SMCR)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68957D-8129-658B-E7DD-F2664CBBA564}"/>
              </a:ext>
            </a:extLst>
          </p:cNvPr>
          <p:cNvSpPr txBox="1"/>
          <p:nvPr/>
        </p:nvSpPr>
        <p:spPr>
          <a:xfrm>
            <a:off x="513700" y="2778068"/>
            <a:ext cx="5126635" cy="32910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342900" indent="-34290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/>
              <a:buChar char="Ø"/>
            </a:pPr>
            <a:r>
              <a:rPr lang="en-GB" sz="2100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The Berlo model focuses on communication skills, attitudes, knowledge, and culture.</a:t>
            </a:r>
            <a:endParaRPr lang="en-GB" noProof="1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charset="2"/>
              <a:buChar char="Ø"/>
            </a:pPr>
            <a:r>
              <a:rPr lang="en-GB" sz="2100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 It shows that both the sender and receiver must have a similar understanding for communication to be effective</a:t>
            </a:r>
            <a:r>
              <a:rPr lang="en-GB" sz="2100" noProof="1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charset="2"/>
              <a:buChar char="Ø"/>
            </a:pPr>
            <a:r>
              <a:rPr lang="en-GB" sz="2100" noProof="1">
                <a:solidFill>
                  <a:schemeClr val="tx1">
                    <a:lumMod val="75000"/>
                    <a:lumOff val="25000"/>
                  </a:schemeClr>
                </a:solidFill>
              </a:rPr>
              <a:t>  </a:t>
            </a:r>
            <a:r>
              <a:rPr lang="en-GB" sz="2100" noProof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This model focuses more on people and their differences.</a:t>
            </a:r>
          </a:p>
        </p:txBody>
      </p:sp>
      <p:pic>
        <p:nvPicPr>
          <p:cNvPr id="5" name="Picture 4" descr="A diagram of a program&#10;&#10;AI-generated content may be incorrect.">
            <a:extLst>
              <a:ext uri="{FF2B5EF4-FFF2-40B4-BE49-F238E27FC236}">
                <a16:creationId xmlns:a16="http://schemas.microsoft.com/office/drawing/2014/main" id="{A7B3E668-756B-DDA2-1008-C21DE9FB18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138" y="2778068"/>
            <a:ext cx="5551427" cy="3067163"/>
          </a:xfrm>
          <a:prstGeom prst="roundRect">
            <a:avLst>
              <a:gd name="adj" fmla="val 1858"/>
            </a:avLst>
          </a:prstGeom>
          <a:effectLst>
            <a:outerShdw sx="1000" sy="1000" algn="tl" rotWithShape="0">
              <a:srgbClr val="000000"/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E9A004-CBF7-20FD-845A-96AD9CB6D7CE}"/>
              </a:ext>
            </a:extLst>
          </p:cNvPr>
          <p:cNvSpPr txBox="1"/>
          <p:nvPr/>
        </p:nvSpPr>
        <p:spPr>
          <a:xfrm>
            <a:off x="5535660" y="6428388"/>
            <a:ext cx="44970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(Berlo, 1960)</a:t>
            </a:r>
          </a:p>
        </p:txBody>
      </p:sp>
    </p:spTree>
    <p:extLst>
      <p:ext uri="{BB962C8B-B14F-4D97-AF65-F5344CB8AC3E}">
        <p14:creationId xmlns:p14="http://schemas.microsoft.com/office/powerpoint/2010/main" val="2941537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F292C-7961-6B35-FA43-A2006AD38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Application Berlo Model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1542325-3A8F-8EBE-0D75-9E6B8BE09B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6329506"/>
              </p:ext>
            </p:extLst>
          </p:nvPr>
        </p:nvGraphicFramePr>
        <p:xfrm>
          <a:off x="854439" y="2665482"/>
          <a:ext cx="10747947" cy="3620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CD82316-3341-7B79-9F49-403055944AC1}"/>
              </a:ext>
            </a:extLst>
          </p:cNvPr>
          <p:cNvSpPr txBox="1"/>
          <p:nvPr/>
        </p:nvSpPr>
        <p:spPr>
          <a:xfrm>
            <a:off x="5535660" y="6430780"/>
            <a:ext cx="42572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(Berlo, 1960)</a:t>
            </a:r>
          </a:p>
        </p:txBody>
      </p:sp>
    </p:spTree>
    <p:extLst>
      <p:ext uri="{BB962C8B-B14F-4D97-AF65-F5344CB8AC3E}">
        <p14:creationId xmlns:p14="http://schemas.microsoft.com/office/powerpoint/2010/main" val="4265946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592F9-8612-9B34-9DB0-50A9E4CE8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101" y="913707"/>
            <a:ext cx="8761413" cy="706964"/>
          </a:xfrm>
        </p:spPr>
        <p:txBody>
          <a:bodyPr/>
          <a:lstStyle/>
          <a:p>
            <a:r>
              <a:rPr lang="en-GB" sz="4000" noProof="1">
                <a:latin typeface="Arial"/>
                <a:cs typeface="Arial"/>
              </a:rPr>
              <a:t>Schramm Interactive Model</a:t>
            </a:r>
          </a:p>
        </p:txBody>
      </p:sp>
      <p:pic>
        <p:nvPicPr>
          <p:cNvPr id="4" name="Picture 3" descr="Picture 3">
            <a:extLst>
              <a:ext uri="{FF2B5EF4-FFF2-40B4-BE49-F238E27FC236}">
                <a16:creationId xmlns:a16="http://schemas.microsoft.com/office/drawing/2014/main" id="{3619DD70-EDF9-385A-1582-3E7D0F752C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57" b="4304"/>
          <a:stretch>
            <a:fillRect/>
          </a:stretch>
        </p:blipFill>
        <p:spPr>
          <a:xfrm>
            <a:off x="324045" y="2567971"/>
            <a:ext cx="6344042" cy="2848092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B3CFB2-CE91-3404-A474-8FBD98C700CA}"/>
              </a:ext>
            </a:extLst>
          </p:cNvPr>
          <p:cNvSpPr txBox="1"/>
          <p:nvPr/>
        </p:nvSpPr>
        <p:spPr>
          <a:xfrm>
            <a:off x="7019673" y="2833681"/>
            <a:ext cx="4848175" cy="32669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noProof="1">
                <a:latin typeface="Arial"/>
                <a:cs typeface="Arial"/>
              </a:rPr>
              <a:t>The Schramm Interactive Model focuses on feedback.</a:t>
            </a:r>
            <a:endParaRPr lang="en-US"/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noProof="1">
                <a:latin typeface="Arial"/>
                <a:cs typeface="Arial"/>
              </a:rPr>
              <a:t>Communication is more effective when both parties understand each other and provide feedback.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000" noProof="1">
                <a:latin typeface="Arial"/>
                <a:cs typeface="Arial"/>
              </a:rPr>
              <a:t>It also shows that experience and knowledge influence understanding.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9B5F9F-1D19-03BE-A169-386D678D7944}"/>
              </a:ext>
            </a:extLst>
          </p:cNvPr>
          <p:cNvSpPr txBox="1"/>
          <p:nvPr/>
        </p:nvSpPr>
        <p:spPr>
          <a:xfrm>
            <a:off x="4479560" y="6472765"/>
            <a:ext cx="39524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noProof="1">
                <a:latin typeface="Arial" panose="020B0604020202020204" pitchFamily="34" charset="0"/>
                <a:cs typeface="Arial" panose="020B0604020202020204" pitchFamily="34" charset="0"/>
              </a:rPr>
              <a:t>(Schramm, 1954)</a:t>
            </a:r>
          </a:p>
        </p:txBody>
      </p:sp>
    </p:spTree>
    <p:extLst>
      <p:ext uri="{BB962C8B-B14F-4D97-AF65-F5344CB8AC3E}">
        <p14:creationId xmlns:p14="http://schemas.microsoft.com/office/powerpoint/2010/main" val="198460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E2D22-D9DF-05F9-6916-8A67DC5D6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081" y="1003648"/>
            <a:ext cx="8761413" cy="706964"/>
          </a:xfrm>
        </p:spPr>
        <p:txBody>
          <a:bodyPr/>
          <a:lstStyle/>
          <a:p>
            <a:r>
              <a:rPr lang="en-GB" sz="4000" noProof="1">
                <a:latin typeface="Arial"/>
                <a:cs typeface="Arial"/>
              </a:rPr>
              <a:t>Application of the Schramm Model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E9D4DEA-7620-A552-BBE7-5FE239F734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7926189"/>
              </p:ext>
            </p:extLst>
          </p:nvPr>
        </p:nvGraphicFramePr>
        <p:xfrm>
          <a:off x="1101969" y="2869810"/>
          <a:ext cx="9988061" cy="2489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52B133C-4B67-6636-44A0-4B62E7F69B9E}"/>
              </a:ext>
            </a:extLst>
          </p:cNvPr>
          <p:cNvSpPr txBox="1"/>
          <p:nvPr/>
        </p:nvSpPr>
        <p:spPr>
          <a:xfrm>
            <a:off x="4372130" y="6365101"/>
            <a:ext cx="3447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noProof="1">
                <a:latin typeface="Arial" panose="020B0604020202020204" pitchFamily="34" charset="0"/>
                <a:cs typeface="Arial" panose="020B0604020202020204" pitchFamily="34" charset="0"/>
              </a:rPr>
              <a:t>(Schramm, 1954)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016554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4B1181-9F9C-7F03-ED43-5F6C7F700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47" y="980976"/>
            <a:ext cx="4092358" cy="483374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A2F4F1C-C1A5-FF68-40E9-25E6DCE867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4064644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4965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18EE95-75A7-CF29-C08A-C503C1A9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EBEBEB"/>
                </a:solidFill>
                <a:latin typeface="Arial"/>
                <a:cs typeface="Arial"/>
              </a:rPr>
              <a:t>Conclusion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25" name="TextBox 22">
            <a:extLst>
              <a:ext uri="{FF2B5EF4-FFF2-40B4-BE49-F238E27FC236}">
                <a16:creationId xmlns:a16="http://schemas.microsoft.com/office/drawing/2014/main" id="{5696DBFD-80E7-5BD1-3BB2-AE24B8E761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5961253"/>
              </p:ext>
            </p:extLst>
          </p:nvPr>
        </p:nvGraphicFramePr>
        <p:xfrm>
          <a:off x="5090727" y="1281514"/>
          <a:ext cx="6036169" cy="4773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3511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CCAA0-BB5A-E4E9-64D8-953EDE54C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noProof="1">
                <a:latin typeface="Arial"/>
                <a:cs typeface="Arial"/>
              </a:rPr>
              <a:t>References</a:t>
            </a:r>
            <a:endParaRPr lang="en-GB" sz="4000" noProof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97D8F6-8DAD-4B29-B5B6-638CAB48804B}"/>
              </a:ext>
            </a:extLst>
          </p:cNvPr>
          <p:cNvSpPr txBox="1"/>
          <p:nvPr/>
        </p:nvSpPr>
        <p:spPr>
          <a:xfrm>
            <a:off x="954373" y="3055020"/>
            <a:ext cx="108528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noProof="1">
                <a:latin typeface="Arial" panose="020B0604020202020204" pitchFamily="34" charset="0"/>
                <a:cs typeface="Arial" panose="020B0604020202020204" pitchFamily="34" charset="0"/>
              </a:rPr>
              <a:t>Shannon, C. E., &amp; Weaver, W. (1949). The Mathematical Theory of Communication. University of Illinois Press.</a:t>
            </a:r>
          </a:p>
          <a:p>
            <a:pPr algn="just"/>
            <a:endParaRPr lang="en-GB" sz="1200" noProof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noProof="1">
                <a:latin typeface="Arial" panose="020B0604020202020204" pitchFamily="34" charset="0"/>
                <a:cs typeface="Arial" panose="020B0604020202020204" pitchFamily="34" charset="0"/>
              </a:rPr>
              <a:t>Berlo, D. K. (1960). The Process of Communication. Holt, Rinehart and Winston.</a:t>
            </a:r>
          </a:p>
          <a:p>
            <a:pPr algn="just"/>
            <a:endParaRPr lang="en-GB" sz="1200" noProof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noProof="1">
                <a:latin typeface="Arial" panose="020B0604020202020204" pitchFamily="34" charset="0"/>
                <a:cs typeface="Arial" panose="020B0604020202020204" pitchFamily="34" charset="0"/>
              </a:rPr>
              <a:t>Schramm, W. (1954). The Process and Effects of Mass Communication. University of Illinois Press.</a:t>
            </a:r>
          </a:p>
          <a:p>
            <a:pPr algn="just"/>
            <a:endParaRPr lang="en-GB" sz="1200" noProof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noProof="1">
                <a:latin typeface="Arial" panose="020B0604020202020204" pitchFamily="34" charset="0"/>
                <a:cs typeface="Arial" panose="020B0604020202020204" pitchFamily="34" charset="0"/>
              </a:rPr>
              <a:t>Robbins, S. P., &amp; Judge, T. A. (2020). Organizational Behavior (18th ed.). Pearson.</a:t>
            </a:r>
          </a:p>
          <a:p>
            <a:pPr algn="just"/>
            <a:endParaRPr lang="en-GB" sz="1200" noProof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noProof="1">
                <a:latin typeface="Arial" panose="020B0604020202020204" pitchFamily="34" charset="0"/>
                <a:cs typeface="Arial" panose="020B0604020202020204" pitchFamily="34" charset="0"/>
              </a:rPr>
              <a:t>DeVito, J. A. (2019). The Interpersonal Communication Book (15th ed.). Pearson.</a:t>
            </a:r>
          </a:p>
          <a:p>
            <a:pPr algn="just"/>
            <a:endParaRPr lang="en-GB" sz="1200" noProof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noProof="1">
                <a:latin typeface="Arial" panose="020B0604020202020204" pitchFamily="34" charset="0"/>
                <a:cs typeface="Arial" panose="020B0604020202020204" pitchFamily="34" charset="0"/>
              </a:rPr>
              <a:t>MindTools. (n.d.). Shannon-Weaver Model of Communication.</a:t>
            </a:r>
          </a:p>
          <a:p>
            <a:pPr algn="just"/>
            <a:r>
              <a:rPr lang="en-GB" sz="1200" noProof="1">
                <a:latin typeface="Arial" panose="020B0604020202020204" pitchFamily="34" charset="0"/>
                <a:cs typeface="Arial" panose="020B0604020202020204" pitchFamily="34" charset="0"/>
              </a:rPr>
              <a:t>Indeed Career Guide. (n.d.). Communication Barriers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7810920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Custom 2">
      <a:dk1>
        <a:srgbClr val="000000"/>
      </a:dk1>
      <a:lt1>
        <a:srgbClr val="FFFFFF"/>
      </a:lt1>
      <a:dk2>
        <a:srgbClr val="7D576C"/>
      </a:dk2>
      <a:lt2>
        <a:srgbClr val="EBEBEB"/>
      </a:lt2>
      <a:accent1>
        <a:srgbClr val="D199B1"/>
      </a:accent1>
      <a:accent2>
        <a:srgbClr val="D5B4C5"/>
      </a:accent2>
      <a:accent3>
        <a:srgbClr val="F4B0E8"/>
      </a:accent3>
      <a:accent4>
        <a:srgbClr val="DBAED9"/>
      </a:accent4>
      <a:accent5>
        <a:srgbClr val="BB91A3"/>
      </a:accent5>
      <a:accent6>
        <a:srgbClr val="C392A8"/>
      </a:accent6>
      <a:hlink>
        <a:srgbClr val="D28DBB"/>
      </a:hlink>
      <a:folHlink>
        <a:srgbClr val="D8A1C7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1546</TotalTime>
  <Words>704</Words>
  <Application>Microsoft Macintosh PowerPoint</Application>
  <PresentationFormat>Widescreen</PresentationFormat>
  <Paragraphs>97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Century Gothic</vt:lpstr>
      <vt:lpstr>Wingdings</vt:lpstr>
      <vt:lpstr>Wingdings 3</vt:lpstr>
      <vt:lpstr>Ion Boardroom</vt:lpstr>
      <vt:lpstr>PowerPoint Presentation</vt:lpstr>
      <vt:lpstr>Presentation Overview</vt:lpstr>
      <vt:lpstr>Introduction</vt:lpstr>
      <vt:lpstr>Key Barriers</vt:lpstr>
      <vt:lpstr>Breaking the Barriers</vt:lpstr>
      <vt:lpstr>Shannon and Weaver Model (1949)</vt:lpstr>
      <vt:lpstr>Application of Shannon and Weaver Model</vt:lpstr>
      <vt:lpstr>Berlo (SMCR) Model</vt:lpstr>
      <vt:lpstr>Application Berlo Model</vt:lpstr>
      <vt:lpstr>Schramm Interactive Model</vt:lpstr>
      <vt:lpstr>Application of the Schramm Model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Melissa Borges De Oliveira Ferreira (2440080)</dc:creator>
  <cp:lastModifiedBy>Melissa Borges De Oliveira Ferreira (2440080)</cp:lastModifiedBy>
  <cp:revision>2</cp:revision>
  <dcterms:created xsi:type="dcterms:W3CDTF">2026-03-21T21:22:20Z</dcterms:created>
  <dcterms:modified xsi:type="dcterms:W3CDTF">2026-03-22T23:08:23Z</dcterms:modified>
</cp:coreProperties>
</file>