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60" r:id="rId6"/>
    <p:sldId id="257" r:id="rId7"/>
    <p:sldId id="278" r:id="rId8"/>
    <p:sldId id="279" r:id="rId9"/>
    <p:sldId id="280" r:id="rId10"/>
    <p:sldId id="277" r:id="rId11"/>
    <p:sldId id="281" r:id="rId12"/>
    <p:sldId id="282" r:id="rId13"/>
    <p:sldId id="283" r:id="rId14"/>
    <p:sldId id="284" r:id="rId15"/>
    <p:sldId id="258" r:id="rId16"/>
    <p:sldId id="259" r:id="rId17"/>
    <p:sldId id="285" r:id="rId18"/>
    <p:sldId id="286" r:id="rId19"/>
    <p:sldId id="287" r:id="rId20"/>
    <p:sldId id="288" r:id="rId21"/>
    <p:sldId id="289" r:id="rId22"/>
    <p:sldId id="296" r:id="rId23"/>
    <p:sldId id="297" r:id="rId24"/>
    <p:sldId id="290" r:id="rId25"/>
    <p:sldId id="291" r:id="rId26"/>
    <p:sldId id="292" r:id="rId27"/>
    <p:sldId id="293" r:id="rId28"/>
    <p:sldId id="294" r:id="rId29"/>
    <p:sldId id="298" r:id="rId30"/>
    <p:sldId id="295"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17A1B3-51A8-466E-A6DB-B8DD1F0142FB}" v="443" dt="2021-01-17T13:32:20.470"/>
    <p1510:client id="{F8C48777-A945-404B-88C0-D61A5B66BCBF}" v="371" dt="2021-01-16T16:01:19.0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4" d="100"/>
          <a:sy n="74" d="100"/>
        </p:scale>
        <p:origin x="8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userId="d9705ef0-be3d-4927-aab1-9879255c8c5d" providerId="ADAL" clId="{7817A1B3-51A8-466E-A6DB-B8DD1F0142FB}"/>
    <pc:docChg chg="undo custSel addSld delSld modSld">
      <pc:chgData name="David" userId="d9705ef0-be3d-4927-aab1-9879255c8c5d" providerId="ADAL" clId="{7817A1B3-51A8-466E-A6DB-B8DD1F0142FB}" dt="2021-01-16T19:20:09.719" v="697" actId="1036"/>
      <pc:docMkLst>
        <pc:docMk/>
      </pc:docMkLst>
      <pc:sldChg chg="modSp mod">
        <pc:chgData name="David" userId="d9705ef0-be3d-4927-aab1-9879255c8c5d" providerId="ADAL" clId="{7817A1B3-51A8-466E-A6DB-B8DD1F0142FB}" dt="2021-01-16T16:19:51.396" v="0" actId="313"/>
        <pc:sldMkLst>
          <pc:docMk/>
          <pc:sldMk cId="2752702826" sldId="256"/>
        </pc:sldMkLst>
        <pc:spChg chg="mod">
          <ac:chgData name="David" userId="d9705ef0-be3d-4927-aab1-9879255c8c5d" providerId="ADAL" clId="{7817A1B3-51A8-466E-A6DB-B8DD1F0142FB}" dt="2021-01-16T16:19:51.396" v="0" actId="313"/>
          <ac:spMkLst>
            <pc:docMk/>
            <pc:sldMk cId="2752702826" sldId="256"/>
            <ac:spMk id="2" creationId="{910A6DFE-C643-4FB0-8A61-7E47E16ACDB7}"/>
          </ac:spMkLst>
        </pc:spChg>
      </pc:sldChg>
      <pc:sldChg chg="modSp mod">
        <pc:chgData name="David" userId="d9705ef0-be3d-4927-aab1-9879255c8c5d" providerId="ADAL" clId="{7817A1B3-51A8-466E-A6DB-B8DD1F0142FB}" dt="2021-01-16T16:37:25.027" v="322" actId="403"/>
        <pc:sldMkLst>
          <pc:docMk/>
          <pc:sldMk cId="3389638468" sldId="257"/>
        </pc:sldMkLst>
        <pc:spChg chg="mod">
          <ac:chgData name="David" userId="d9705ef0-be3d-4927-aab1-9879255c8c5d" providerId="ADAL" clId="{7817A1B3-51A8-466E-A6DB-B8DD1F0142FB}" dt="2021-01-16T16:37:25.027" v="322" actId="403"/>
          <ac:spMkLst>
            <pc:docMk/>
            <pc:sldMk cId="3389638468" sldId="257"/>
            <ac:spMk id="3" creationId="{D413427D-D21B-42D8-9002-D02A6D4A4779}"/>
          </ac:spMkLst>
        </pc:spChg>
      </pc:sldChg>
      <pc:sldChg chg="modSp mod">
        <pc:chgData name="David" userId="d9705ef0-be3d-4927-aab1-9879255c8c5d" providerId="ADAL" clId="{7817A1B3-51A8-466E-A6DB-B8DD1F0142FB}" dt="2021-01-16T16:25:52.217" v="255" actId="403"/>
        <pc:sldMkLst>
          <pc:docMk/>
          <pc:sldMk cId="1796456923" sldId="258"/>
        </pc:sldMkLst>
        <pc:spChg chg="mod">
          <ac:chgData name="David" userId="d9705ef0-be3d-4927-aab1-9879255c8c5d" providerId="ADAL" clId="{7817A1B3-51A8-466E-A6DB-B8DD1F0142FB}" dt="2021-01-16T16:23:57.658" v="138" actId="20577"/>
          <ac:spMkLst>
            <pc:docMk/>
            <pc:sldMk cId="1796456923" sldId="258"/>
            <ac:spMk id="2" creationId="{C1356D87-8E03-45C3-9ACD-92353DE97DCC}"/>
          </ac:spMkLst>
        </pc:spChg>
        <pc:spChg chg="mod">
          <ac:chgData name="David" userId="d9705ef0-be3d-4927-aab1-9879255c8c5d" providerId="ADAL" clId="{7817A1B3-51A8-466E-A6DB-B8DD1F0142FB}" dt="2021-01-16T16:25:52.217" v="255" actId="403"/>
          <ac:spMkLst>
            <pc:docMk/>
            <pc:sldMk cId="1796456923" sldId="258"/>
            <ac:spMk id="3" creationId="{A7211006-71F9-4AFE-BB65-A8699221CC33}"/>
          </ac:spMkLst>
        </pc:spChg>
      </pc:sldChg>
      <pc:sldChg chg="addSp delSp modSp mod">
        <pc:chgData name="David" userId="d9705ef0-be3d-4927-aab1-9879255c8c5d" providerId="ADAL" clId="{7817A1B3-51A8-466E-A6DB-B8DD1F0142FB}" dt="2021-01-16T16:49:13.993" v="442" actId="14100"/>
        <pc:sldMkLst>
          <pc:docMk/>
          <pc:sldMk cId="2308685422" sldId="259"/>
        </pc:sldMkLst>
        <pc:spChg chg="mod">
          <ac:chgData name="David" userId="d9705ef0-be3d-4927-aab1-9879255c8c5d" providerId="ADAL" clId="{7817A1B3-51A8-466E-A6DB-B8DD1F0142FB}" dt="2021-01-16T16:42:49.899" v="380" actId="20577"/>
          <ac:spMkLst>
            <pc:docMk/>
            <pc:sldMk cId="2308685422" sldId="259"/>
            <ac:spMk id="2" creationId="{7BE8D325-5E99-45EB-99A7-1D35A3979691}"/>
          </ac:spMkLst>
        </pc:spChg>
        <pc:spChg chg="mod">
          <ac:chgData name="David" userId="d9705ef0-be3d-4927-aab1-9879255c8c5d" providerId="ADAL" clId="{7817A1B3-51A8-466E-A6DB-B8DD1F0142FB}" dt="2021-01-16T16:46:00.376" v="426" actId="313"/>
          <ac:spMkLst>
            <pc:docMk/>
            <pc:sldMk cId="2308685422" sldId="259"/>
            <ac:spMk id="3" creationId="{DCEB263E-DB1B-4BF3-AB36-E0DA3AAE283E}"/>
          </ac:spMkLst>
        </pc:spChg>
        <pc:picChg chg="add del mod">
          <ac:chgData name="David" userId="d9705ef0-be3d-4927-aab1-9879255c8c5d" providerId="ADAL" clId="{7817A1B3-51A8-466E-A6DB-B8DD1F0142FB}" dt="2021-01-16T16:48:09.266" v="429" actId="478"/>
          <ac:picMkLst>
            <pc:docMk/>
            <pc:sldMk cId="2308685422" sldId="259"/>
            <ac:picMk id="4" creationId="{43BCAB06-4377-4024-A010-6A11EF0A3C76}"/>
          </ac:picMkLst>
        </pc:picChg>
        <pc:picChg chg="add mod modCrop">
          <ac:chgData name="David" userId="d9705ef0-be3d-4927-aab1-9879255c8c5d" providerId="ADAL" clId="{7817A1B3-51A8-466E-A6DB-B8DD1F0142FB}" dt="2021-01-16T16:49:13.993" v="442" actId="14100"/>
          <ac:picMkLst>
            <pc:docMk/>
            <pc:sldMk cId="2308685422" sldId="259"/>
            <ac:picMk id="5" creationId="{97208C88-E7CA-46D0-AD57-C370F5E66ADC}"/>
          </ac:picMkLst>
        </pc:picChg>
      </pc:sldChg>
      <pc:sldChg chg="del">
        <pc:chgData name="David" userId="d9705ef0-be3d-4927-aab1-9879255c8c5d" providerId="ADAL" clId="{7817A1B3-51A8-466E-A6DB-B8DD1F0142FB}" dt="2021-01-16T16:22:13.277" v="63" actId="47"/>
        <pc:sldMkLst>
          <pc:docMk/>
          <pc:sldMk cId="561078516" sldId="261"/>
        </pc:sldMkLst>
      </pc:sldChg>
      <pc:sldChg chg="del">
        <pc:chgData name="David" userId="d9705ef0-be3d-4927-aab1-9879255c8c5d" providerId="ADAL" clId="{7817A1B3-51A8-466E-A6DB-B8DD1F0142FB}" dt="2021-01-16T16:22:13.277" v="63" actId="47"/>
        <pc:sldMkLst>
          <pc:docMk/>
          <pc:sldMk cId="225581872" sldId="262"/>
        </pc:sldMkLst>
      </pc:sldChg>
      <pc:sldChg chg="del">
        <pc:chgData name="David" userId="d9705ef0-be3d-4927-aab1-9879255c8c5d" providerId="ADAL" clId="{7817A1B3-51A8-466E-A6DB-B8DD1F0142FB}" dt="2021-01-16T16:22:13.277" v="63" actId="47"/>
        <pc:sldMkLst>
          <pc:docMk/>
          <pc:sldMk cId="4008489403" sldId="267"/>
        </pc:sldMkLst>
      </pc:sldChg>
      <pc:sldChg chg="del">
        <pc:chgData name="David" userId="d9705ef0-be3d-4927-aab1-9879255c8c5d" providerId="ADAL" clId="{7817A1B3-51A8-466E-A6DB-B8DD1F0142FB}" dt="2021-01-16T16:22:13.277" v="63" actId="47"/>
        <pc:sldMkLst>
          <pc:docMk/>
          <pc:sldMk cId="72521491" sldId="269"/>
        </pc:sldMkLst>
      </pc:sldChg>
      <pc:sldChg chg="del">
        <pc:chgData name="David" userId="d9705ef0-be3d-4927-aab1-9879255c8c5d" providerId="ADAL" clId="{7817A1B3-51A8-466E-A6DB-B8DD1F0142FB}" dt="2021-01-16T16:22:13.277" v="63" actId="47"/>
        <pc:sldMkLst>
          <pc:docMk/>
          <pc:sldMk cId="3602854642" sldId="270"/>
        </pc:sldMkLst>
      </pc:sldChg>
      <pc:sldChg chg="del">
        <pc:chgData name="David" userId="d9705ef0-be3d-4927-aab1-9879255c8c5d" providerId="ADAL" clId="{7817A1B3-51A8-466E-A6DB-B8DD1F0142FB}" dt="2021-01-16T16:22:13.277" v="63" actId="47"/>
        <pc:sldMkLst>
          <pc:docMk/>
          <pc:sldMk cId="3066287374" sldId="272"/>
        </pc:sldMkLst>
      </pc:sldChg>
      <pc:sldChg chg="del">
        <pc:chgData name="David" userId="d9705ef0-be3d-4927-aab1-9879255c8c5d" providerId="ADAL" clId="{7817A1B3-51A8-466E-A6DB-B8DD1F0142FB}" dt="2021-01-16T16:22:13.277" v="63" actId="47"/>
        <pc:sldMkLst>
          <pc:docMk/>
          <pc:sldMk cId="740304691" sldId="273"/>
        </pc:sldMkLst>
      </pc:sldChg>
      <pc:sldChg chg="del">
        <pc:chgData name="David" userId="d9705ef0-be3d-4927-aab1-9879255c8c5d" providerId="ADAL" clId="{7817A1B3-51A8-466E-A6DB-B8DD1F0142FB}" dt="2021-01-16T16:22:13.277" v="63" actId="47"/>
        <pc:sldMkLst>
          <pc:docMk/>
          <pc:sldMk cId="3465548245" sldId="274"/>
        </pc:sldMkLst>
      </pc:sldChg>
      <pc:sldChg chg="del">
        <pc:chgData name="David" userId="d9705ef0-be3d-4927-aab1-9879255c8c5d" providerId="ADAL" clId="{7817A1B3-51A8-466E-A6DB-B8DD1F0142FB}" dt="2021-01-16T16:22:13.277" v="63" actId="47"/>
        <pc:sldMkLst>
          <pc:docMk/>
          <pc:sldMk cId="285058039" sldId="275"/>
        </pc:sldMkLst>
      </pc:sldChg>
      <pc:sldChg chg="del">
        <pc:chgData name="David" userId="d9705ef0-be3d-4927-aab1-9879255c8c5d" providerId="ADAL" clId="{7817A1B3-51A8-466E-A6DB-B8DD1F0142FB}" dt="2021-01-16T16:22:13.277" v="63" actId="47"/>
        <pc:sldMkLst>
          <pc:docMk/>
          <pc:sldMk cId="2307667373" sldId="276"/>
        </pc:sldMkLst>
      </pc:sldChg>
      <pc:sldChg chg="addSp modSp add mod">
        <pc:chgData name="David" userId="d9705ef0-be3d-4927-aab1-9879255c8c5d" providerId="ADAL" clId="{7817A1B3-51A8-466E-A6DB-B8DD1F0142FB}" dt="2021-01-16T18:52:10.425" v="585" actId="14100"/>
        <pc:sldMkLst>
          <pc:docMk/>
          <pc:sldMk cId="1450662541" sldId="285"/>
        </pc:sldMkLst>
        <pc:spChg chg="mod">
          <ac:chgData name="David" userId="d9705ef0-be3d-4927-aab1-9879255c8c5d" providerId="ADAL" clId="{7817A1B3-51A8-466E-A6DB-B8DD1F0142FB}" dt="2021-01-16T16:22:51.648" v="96" actId="20577"/>
          <ac:spMkLst>
            <pc:docMk/>
            <pc:sldMk cId="1450662541" sldId="285"/>
            <ac:spMk id="2" creationId="{7BE8D325-5E99-45EB-99A7-1D35A3979691}"/>
          </ac:spMkLst>
        </pc:spChg>
        <pc:spChg chg="mod">
          <ac:chgData name="David" userId="d9705ef0-be3d-4927-aab1-9879255c8c5d" providerId="ADAL" clId="{7817A1B3-51A8-466E-A6DB-B8DD1F0142FB}" dt="2021-01-16T18:52:10.425" v="585" actId="14100"/>
          <ac:spMkLst>
            <pc:docMk/>
            <pc:sldMk cId="1450662541" sldId="285"/>
            <ac:spMk id="3" creationId="{DCEB263E-DB1B-4BF3-AB36-E0DA3AAE283E}"/>
          </ac:spMkLst>
        </pc:spChg>
        <pc:picChg chg="add mod">
          <ac:chgData name="David" userId="d9705ef0-be3d-4927-aab1-9879255c8c5d" providerId="ADAL" clId="{7817A1B3-51A8-466E-A6DB-B8DD1F0142FB}" dt="2021-01-16T18:52:06.216" v="584" actId="14100"/>
          <ac:picMkLst>
            <pc:docMk/>
            <pc:sldMk cId="1450662541" sldId="285"/>
            <ac:picMk id="4" creationId="{DD57979D-22FB-4324-9DA7-FBC02FFD516D}"/>
          </ac:picMkLst>
        </pc:picChg>
      </pc:sldChg>
      <pc:sldChg chg="addSp modSp add mod">
        <pc:chgData name="David" userId="d9705ef0-be3d-4927-aab1-9879255c8c5d" providerId="ADAL" clId="{7817A1B3-51A8-466E-A6DB-B8DD1F0142FB}" dt="2021-01-16T16:52:56.677" v="467" actId="27636"/>
        <pc:sldMkLst>
          <pc:docMk/>
          <pc:sldMk cId="464369164" sldId="286"/>
        </pc:sldMkLst>
        <pc:spChg chg="mod">
          <ac:chgData name="David" userId="d9705ef0-be3d-4927-aab1-9879255c8c5d" providerId="ADAL" clId="{7817A1B3-51A8-466E-A6DB-B8DD1F0142FB}" dt="2021-01-16T16:23:04.028" v="108" actId="20577"/>
          <ac:spMkLst>
            <pc:docMk/>
            <pc:sldMk cId="464369164" sldId="286"/>
            <ac:spMk id="2" creationId="{7BE8D325-5E99-45EB-99A7-1D35A3979691}"/>
          </ac:spMkLst>
        </pc:spChg>
        <pc:spChg chg="mod">
          <ac:chgData name="David" userId="d9705ef0-be3d-4927-aab1-9879255c8c5d" providerId="ADAL" clId="{7817A1B3-51A8-466E-A6DB-B8DD1F0142FB}" dt="2021-01-16T16:52:56.677" v="467" actId="27636"/>
          <ac:spMkLst>
            <pc:docMk/>
            <pc:sldMk cId="464369164" sldId="286"/>
            <ac:spMk id="3" creationId="{DCEB263E-DB1B-4BF3-AB36-E0DA3AAE283E}"/>
          </ac:spMkLst>
        </pc:spChg>
        <pc:picChg chg="add mod">
          <ac:chgData name="David" userId="d9705ef0-be3d-4927-aab1-9879255c8c5d" providerId="ADAL" clId="{7817A1B3-51A8-466E-A6DB-B8DD1F0142FB}" dt="2021-01-16T16:52:49.664" v="465" actId="1076"/>
          <ac:picMkLst>
            <pc:docMk/>
            <pc:sldMk cId="464369164" sldId="286"/>
            <ac:picMk id="4" creationId="{26392009-76BB-4E66-9FAC-73C1C3F60DA3}"/>
          </ac:picMkLst>
        </pc:picChg>
      </pc:sldChg>
      <pc:sldChg chg="addSp modSp add mod">
        <pc:chgData name="David" userId="d9705ef0-be3d-4927-aab1-9879255c8c5d" providerId="ADAL" clId="{7817A1B3-51A8-466E-A6DB-B8DD1F0142FB}" dt="2021-01-16T18:56:06.927" v="620" actId="14100"/>
        <pc:sldMkLst>
          <pc:docMk/>
          <pc:sldMk cId="284044309" sldId="287"/>
        </pc:sldMkLst>
        <pc:spChg chg="mod">
          <ac:chgData name="David" userId="d9705ef0-be3d-4927-aab1-9879255c8c5d" providerId="ADAL" clId="{7817A1B3-51A8-466E-A6DB-B8DD1F0142FB}" dt="2021-01-16T16:23:19.927" v="125" actId="20577"/>
          <ac:spMkLst>
            <pc:docMk/>
            <pc:sldMk cId="284044309" sldId="287"/>
            <ac:spMk id="2" creationId="{7BE8D325-5E99-45EB-99A7-1D35A3979691}"/>
          </ac:spMkLst>
        </pc:spChg>
        <pc:spChg chg="mod">
          <ac:chgData name="David" userId="d9705ef0-be3d-4927-aab1-9879255c8c5d" providerId="ADAL" clId="{7817A1B3-51A8-466E-A6DB-B8DD1F0142FB}" dt="2021-01-16T18:55:53.534" v="619" actId="27636"/>
          <ac:spMkLst>
            <pc:docMk/>
            <pc:sldMk cId="284044309" sldId="287"/>
            <ac:spMk id="3" creationId="{DCEB263E-DB1B-4BF3-AB36-E0DA3AAE283E}"/>
          </ac:spMkLst>
        </pc:spChg>
        <pc:picChg chg="add mod modCrop">
          <ac:chgData name="David" userId="d9705ef0-be3d-4927-aab1-9879255c8c5d" providerId="ADAL" clId="{7817A1B3-51A8-466E-A6DB-B8DD1F0142FB}" dt="2021-01-16T18:56:06.927" v="620" actId="14100"/>
          <ac:picMkLst>
            <pc:docMk/>
            <pc:sldMk cId="284044309" sldId="287"/>
            <ac:picMk id="4" creationId="{47B3E5EB-2572-45DB-8B10-A7F675F6DFC3}"/>
          </ac:picMkLst>
        </pc:picChg>
      </pc:sldChg>
      <pc:sldChg chg="addSp modSp add mod">
        <pc:chgData name="David" userId="d9705ef0-be3d-4927-aab1-9879255c8c5d" providerId="ADAL" clId="{7817A1B3-51A8-466E-A6DB-B8DD1F0142FB}" dt="2021-01-16T17:57:01.768" v="526" actId="113"/>
        <pc:sldMkLst>
          <pc:docMk/>
          <pc:sldMk cId="1573897078" sldId="288"/>
        </pc:sldMkLst>
        <pc:spChg chg="mod">
          <ac:chgData name="David" userId="d9705ef0-be3d-4927-aab1-9879255c8c5d" providerId="ADAL" clId="{7817A1B3-51A8-466E-A6DB-B8DD1F0142FB}" dt="2021-01-16T16:24:34.668" v="170" actId="20577"/>
          <ac:spMkLst>
            <pc:docMk/>
            <pc:sldMk cId="1573897078" sldId="288"/>
            <ac:spMk id="2" creationId="{7BE8D325-5E99-45EB-99A7-1D35A3979691}"/>
          </ac:spMkLst>
        </pc:spChg>
        <pc:spChg chg="mod">
          <ac:chgData name="David" userId="d9705ef0-be3d-4927-aab1-9879255c8c5d" providerId="ADAL" clId="{7817A1B3-51A8-466E-A6DB-B8DD1F0142FB}" dt="2021-01-16T17:57:01.768" v="526" actId="113"/>
          <ac:spMkLst>
            <pc:docMk/>
            <pc:sldMk cId="1573897078" sldId="288"/>
            <ac:spMk id="3" creationId="{DCEB263E-DB1B-4BF3-AB36-E0DA3AAE283E}"/>
          </ac:spMkLst>
        </pc:spChg>
        <pc:picChg chg="add mod">
          <ac:chgData name="David" userId="d9705ef0-be3d-4927-aab1-9879255c8c5d" providerId="ADAL" clId="{7817A1B3-51A8-466E-A6DB-B8DD1F0142FB}" dt="2021-01-16T16:56:00.560" v="500" actId="1076"/>
          <ac:picMkLst>
            <pc:docMk/>
            <pc:sldMk cId="1573897078" sldId="288"/>
            <ac:picMk id="4" creationId="{296CFB3E-6C6D-4763-9F59-FB6348B06A71}"/>
          </ac:picMkLst>
        </pc:picChg>
      </pc:sldChg>
      <pc:sldChg chg="addSp modSp add mod">
        <pc:chgData name="David" userId="d9705ef0-be3d-4927-aab1-9879255c8c5d" providerId="ADAL" clId="{7817A1B3-51A8-466E-A6DB-B8DD1F0142FB}" dt="2021-01-16T19:09:18.719" v="654" actId="14100"/>
        <pc:sldMkLst>
          <pc:docMk/>
          <pc:sldMk cId="1801884302" sldId="289"/>
        </pc:sldMkLst>
        <pc:spChg chg="mod">
          <ac:chgData name="David" userId="d9705ef0-be3d-4927-aab1-9879255c8c5d" providerId="ADAL" clId="{7817A1B3-51A8-466E-A6DB-B8DD1F0142FB}" dt="2021-01-16T19:09:00.568" v="646" actId="27636"/>
          <ac:spMkLst>
            <pc:docMk/>
            <pc:sldMk cId="1801884302" sldId="289"/>
            <ac:spMk id="3" creationId="{DCEB263E-DB1B-4BF3-AB36-E0DA3AAE283E}"/>
          </ac:spMkLst>
        </pc:spChg>
        <pc:picChg chg="add mod">
          <ac:chgData name="David" userId="d9705ef0-be3d-4927-aab1-9879255c8c5d" providerId="ADAL" clId="{7817A1B3-51A8-466E-A6DB-B8DD1F0142FB}" dt="2021-01-16T19:09:18.719" v="654" actId="14100"/>
          <ac:picMkLst>
            <pc:docMk/>
            <pc:sldMk cId="1801884302" sldId="289"/>
            <ac:picMk id="4" creationId="{87AA66D5-0836-4B88-B64C-643033D164BF}"/>
          </ac:picMkLst>
        </pc:picChg>
      </pc:sldChg>
      <pc:sldChg chg="addSp modSp add mod">
        <pc:chgData name="David" userId="d9705ef0-be3d-4927-aab1-9879255c8c5d" providerId="ADAL" clId="{7817A1B3-51A8-466E-A6DB-B8DD1F0142FB}" dt="2021-01-16T18:00:38.045" v="547" actId="1076"/>
        <pc:sldMkLst>
          <pc:docMk/>
          <pc:sldMk cId="4087734209" sldId="290"/>
        </pc:sldMkLst>
        <pc:spChg chg="mod">
          <ac:chgData name="David" userId="d9705ef0-be3d-4927-aab1-9879255c8c5d" providerId="ADAL" clId="{7817A1B3-51A8-466E-A6DB-B8DD1F0142FB}" dt="2021-01-16T16:24:59.365" v="186" actId="20577"/>
          <ac:spMkLst>
            <pc:docMk/>
            <pc:sldMk cId="4087734209" sldId="290"/>
            <ac:spMk id="2" creationId="{7BE8D325-5E99-45EB-99A7-1D35A3979691}"/>
          </ac:spMkLst>
        </pc:spChg>
        <pc:spChg chg="mod">
          <ac:chgData name="David" userId="d9705ef0-be3d-4927-aab1-9879255c8c5d" providerId="ADAL" clId="{7817A1B3-51A8-466E-A6DB-B8DD1F0142FB}" dt="2021-01-16T18:00:22.951" v="545" actId="113"/>
          <ac:spMkLst>
            <pc:docMk/>
            <pc:sldMk cId="4087734209" sldId="290"/>
            <ac:spMk id="3" creationId="{DCEB263E-DB1B-4BF3-AB36-E0DA3AAE283E}"/>
          </ac:spMkLst>
        </pc:spChg>
        <pc:picChg chg="add mod">
          <ac:chgData name="David" userId="d9705ef0-be3d-4927-aab1-9879255c8c5d" providerId="ADAL" clId="{7817A1B3-51A8-466E-A6DB-B8DD1F0142FB}" dt="2021-01-16T18:00:38.045" v="547" actId="1076"/>
          <ac:picMkLst>
            <pc:docMk/>
            <pc:sldMk cId="4087734209" sldId="290"/>
            <ac:picMk id="4" creationId="{3F53D4C6-72ED-4A20-B00A-CB32130C6B75}"/>
          </ac:picMkLst>
        </pc:picChg>
      </pc:sldChg>
      <pc:sldChg chg="modSp add mod">
        <pc:chgData name="David" userId="d9705ef0-be3d-4927-aab1-9879255c8c5d" providerId="ADAL" clId="{7817A1B3-51A8-466E-A6DB-B8DD1F0142FB}" dt="2021-01-16T16:37:52.994" v="323" actId="313"/>
        <pc:sldMkLst>
          <pc:docMk/>
          <pc:sldMk cId="2059584125" sldId="291"/>
        </pc:sldMkLst>
        <pc:spChg chg="mod">
          <ac:chgData name="David" userId="d9705ef0-be3d-4927-aab1-9879255c8c5d" providerId="ADAL" clId="{7817A1B3-51A8-466E-A6DB-B8DD1F0142FB}" dt="2021-01-16T16:37:52.994" v="323" actId="313"/>
          <ac:spMkLst>
            <pc:docMk/>
            <pc:sldMk cId="2059584125" sldId="291"/>
            <ac:spMk id="2" creationId="{7BE8D325-5E99-45EB-99A7-1D35A3979691}"/>
          </ac:spMkLst>
        </pc:spChg>
      </pc:sldChg>
      <pc:sldChg chg="modSp add mod">
        <pc:chgData name="David" userId="d9705ef0-be3d-4927-aab1-9879255c8c5d" providerId="ADAL" clId="{7817A1B3-51A8-466E-A6DB-B8DD1F0142FB}" dt="2021-01-16T16:37:58.295" v="324" actId="313"/>
        <pc:sldMkLst>
          <pc:docMk/>
          <pc:sldMk cId="1510502235" sldId="292"/>
        </pc:sldMkLst>
        <pc:spChg chg="mod">
          <ac:chgData name="David" userId="d9705ef0-be3d-4927-aab1-9879255c8c5d" providerId="ADAL" clId="{7817A1B3-51A8-466E-A6DB-B8DD1F0142FB}" dt="2021-01-16T16:37:58.295" v="324" actId="313"/>
          <ac:spMkLst>
            <pc:docMk/>
            <pc:sldMk cId="1510502235" sldId="292"/>
            <ac:spMk id="2" creationId="{7BE8D325-5E99-45EB-99A7-1D35A3979691}"/>
          </ac:spMkLst>
        </pc:spChg>
      </pc:sldChg>
      <pc:sldChg chg="addSp modSp add mod">
        <pc:chgData name="David" userId="d9705ef0-be3d-4927-aab1-9879255c8c5d" providerId="ADAL" clId="{7817A1B3-51A8-466E-A6DB-B8DD1F0142FB}" dt="2021-01-16T18:02:30.971" v="562" actId="1076"/>
        <pc:sldMkLst>
          <pc:docMk/>
          <pc:sldMk cId="3761243446" sldId="293"/>
        </pc:sldMkLst>
        <pc:spChg chg="mod">
          <ac:chgData name="David" userId="d9705ef0-be3d-4927-aab1-9879255c8c5d" providerId="ADAL" clId="{7817A1B3-51A8-466E-A6DB-B8DD1F0142FB}" dt="2021-01-16T16:26:18.464" v="270" actId="20577"/>
          <ac:spMkLst>
            <pc:docMk/>
            <pc:sldMk cId="3761243446" sldId="293"/>
            <ac:spMk id="2" creationId="{7BE8D325-5E99-45EB-99A7-1D35A3979691}"/>
          </ac:spMkLst>
        </pc:spChg>
        <pc:spChg chg="mod">
          <ac:chgData name="David" userId="d9705ef0-be3d-4927-aab1-9879255c8c5d" providerId="ADAL" clId="{7817A1B3-51A8-466E-A6DB-B8DD1F0142FB}" dt="2021-01-16T18:02:14.395" v="558" actId="14100"/>
          <ac:spMkLst>
            <pc:docMk/>
            <pc:sldMk cId="3761243446" sldId="293"/>
            <ac:spMk id="3" creationId="{DCEB263E-DB1B-4BF3-AB36-E0DA3AAE283E}"/>
          </ac:spMkLst>
        </pc:spChg>
        <pc:picChg chg="add mod">
          <ac:chgData name="David" userId="d9705ef0-be3d-4927-aab1-9879255c8c5d" providerId="ADAL" clId="{7817A1B3-51A8-466E-A6DB-B8DD1F0142FB}" dt="2021-01-16T18:02:30.971" v="562" actId="1076"/>
          <ac:picMkLst>
            <pc:docMk/>
            <pc:sldMk cId="3761243446" sldId="293"/>
            <ac:picMk id="4" creationId="{0E822DB4-D7B4-4ACB-9E24-52AF23797190}"/>
          </ac:picMkLst>
        </pc:picChg>
      </pc:sldChg>
      <pc:sldChg chg="new del">
        <pc:chgData name="David" userId="d9705ef0-be3d-4927-aab1-9879255c8c5d" providerId="ADAL" clId="{7817A1B3-51A8-466E-A6DB-B8DD1F0142FB}" dt="2021-01-16T16:26:28.117" v="272" actId="680"/>
        <pc:sldMkLst>
          <pc:docMk/>
          <pc:sldMk cId="2514474158" sldId="294"/>
        </pc:sldMkLst>
      </pc:sldChg>
      <pc:sldChg chg="modSp add mod">
        <pc:chgData name="David" userId="d9705ef0-be3d-4927-aab1-9879255c8c5d" providerId="ADAL" clId="{7817A1B3-51A8-466E-A6DB-B8DD1F0142FB}" dt="2021-01-16T18:02:59.372" v="570" actId="20577"/>
        <pc:sldMkLst>
          <pc:docMk/>
          <pc:sldMk cId="2595064749" sldId="294"/>
        </pc:sldMkLst>
        <pc:spChg chg="mod">
          <ac:chgData name="David" userId="d9705ef0-be3d-4927-aab1-9879255c8c5d" providerId="ADAL" clId="{7817A1B3-51A8-466E-A6DB-B8DD1F0142FB}" dt="2021-01-16T18:02:59.372" v="570" actId="20577"/>
          <ac:spMkLst>
            <pc:docMk/>
            <pc:sldMk cId="2595064749" sldId="294"/>
            <ac:spMk id="2" creationId="{7BE8D325-5E99-45EB-99A7-1D35A3979691}"/>
          </ac:spMkLst>
        </pc:spChg>
      </pc:sldChg>
      <pc:sldChg chg="modSp add mod">
        <pc:chgData name="David" userId="d9705ef0-be3d-4927-aab1-9879255c8c5d" providerId="ADAL" clId="{7817A1B3-51A8-466E-A6DB-B8DD1F0142FB}" dt="2021-01-16T16:26:45.118" v="284" actId="20577"/>
        <pc:sldMkLst>
          <pc:docMk/>
          <pc:sldMk cId="2500657867" sldId="295"/>
        </pc:sldMkLst>
        <pc:spChg chg="mod">
          <ac:chgData name="David" userId="d9705ef0-be3d-4927-aab1-9879255c8c5d" providerId="ADAL" clId="{7817A1B3-51A8-466E-A6DB-B8DD1F0142FB}" dt="2021-01-16T16:26:45.118" v="284" actId="20577"/>
          <ac:spMkLst>
            <pc:docMk/>
            <pc:sldMk cId="2500657867" sldId="295"/>
            <ac:spMk id="2" creationId="{7BE8D325-5E99-45EB-99A7-1D35A3979691}"/>
          </ac:spMkLst>
        </pc:spChg>
      </pc:sldChg>
      <pc:sldChg chg="addSp modSp add mod">
        <pc:chgData name="David" userId="d9705ef0-be3d-4927-aab1-9879255c8c5d" providerId="ADAL" clId="{7817A1B3-51A8-466E-A6DB-B8DD1F0142FB}" dt="2021-01-16T17:57:18.573" v="528" actId="1076"/>
        <pc:sldMkLst>
          <pc:docMk/>
          <pc:sldMk cId="421632553" sldId="296"/>
        </pc:sldMkLst>
        <pc:spChg chg="mod">
          <ac:chgData name="David" userId="d9705ef0-be3d-4927-aab1-9879255c8c5d" providerId="ADAL" clId="{7817A1B3-51A8-466E-A6DB-B8DD1F0142FB}" dt="2021-01-16T16:27:25.163" v="295" actId="20577"/>
          <ac:spMkLst>
            <pc:docMk/>
            <pc:sldMk cId="421632553" sldId="296"/>
            <ac:spMk id="2" creationId="{7BE8D325-5E99-45EB-99A7-1D35A3979691}"/>
          </ac:spMkLst>
        </pc:spChg>
        <pc:spChg chg="mod">
          <ac:chgData name="David" userId="d9705ef0-be3d-4927-aab1-9879255c8c5d" providerId="ADAL" clId="{7817A1B3-51A8-466E-A6DB-B8DD1F0142FB}" dt="2021-01-16T17:56:54.878" v="525" actId="113"/>
          <ac:spMkLst>
            <pc:docMk/>
            <pc:sldMk cId="421632553" sldId="296"/>
            <ac:spMk id="3" creationId="{DCEB263E-DB1B-4BF3-AB36-E0DA3AAE283E}"/>
          </ac:spMkLst>
        </pc:spChg>
        <pc:picChg chg="add mod">
          <ac:chgData name="David" userId="d9705ef0-be3d-4927-aab1-9879255c8c5d" providerId="ADAL" clId="{7817A1B3-51A8-466E-A6DB-B8DD1F0142FB}" dt="2021-01-16T17:57:18.573" v="528" actId="1076"/>
          <ac:picMkLst>
            <pc:docMk/>
            <pc:sldMk cId="421632553" sldId="296"/>
            <ac:picMk id="4" creationId="{2A09E57B-AC5E-4322-BD48-6F53309E947E}"/>
          </ac:picMkLst>
        </pc:picChg>
      </pc:sldChg>
      <pc:sldChg chg="addSp delSp modSp add mod">
        <pc:chgData name="David" userId="d9705ef0-be3d-4927-aab1-9879255c8c5d" providerId="ADAL" clId="{7817A1B3-51A8-466E-A6DB-B8DD1F0142FB}" dt="2021-01-16T19:20:09.719" v="697" actId="1036"/>
        <pc:sldMkLst>
          <pc:docMk/>
          <pc:sldMk cId="2466819838" sldId="297"/>
        </pc:sldMkLst>
        <pc:spChg chg="mod">
          <ac:chgData name="David" userId="d9705ef0-be3d-4927-aab1-9879255c8c5d" providerId="ADAL" clId="{7817A1B3-51A8-466E-A6DB-B8DD1F0142FB}" dt="2021-01-16T16:27:30.383" v="301" actId="20577"/>
          <ac:spMkLst>
            <pc:docMk/>
            <pc:sldMk cId="2466819838" sldId="297"/>
            <ac:spMk id="2" creationId="{7BE8D325-5E99-45EB-99A7-1D35A3979691}"/>
          </ac:spMkLst>
        </pc:spChg>
        <pc:spChg chg="mod">
          <ac:chgData name="David" userId="d9705ef0-be3d-4927-aab1-9879255c8c5d" providerId="ADAL" clId="{7817A1B3-51A8-466E-A6DB-B8DD1F0142FB}" dt="2021-01-16T19:18:36.876" v="689" actId="27636"/>
          <ac:spMkLst>
            <pc:docMk/>
            <pc:sldMk cId="2466819838" sldId="297"/>
            <ac:spMk id="3" creationId="{DCEB263E-DB1B-4BF3-AB36-E0DA3AAE283E}"/>
          </ac:spMkLst>
        </pc:spChg>
        <pc:picChg chg="add del mod">
          <ac:chgData name="David" userId="d9705ef0-be3d-4927-aab1-9879255c8c5d" providerId="ADAL" clId="{7817A1B3-51A8-466E-A6DB-B8DD1F0142FB}" dt="2021-01-16T19:17:55.170" v="667" actId="478"/>
          <ac:picMkLst>
            <pc:docMk/>
            <pc:sldMk cId="2466819838" sldId="297"/>
            <ac:picMk id="4" creationId="{B024F79E-8097-4D42-91DE-D40562F9C40F}"/>
          </ac:picMkLst>
        </pc:picChg>
        <pc:picChg chg="add del mod">
          <ac:chgData name="David" userId="d9705ef0-be3d-4927-aab1-9879255c8c5d" providerId="ADAL" clId="{7817A1B3-51A8-466E-A6DB-B8DD1F0142FB}" dt="2021-01-16T19:19:52.963" v="690" actId="478"/>
          <ac:picMkLst>
            <pc:docMk/>
            <pc:sldMk cId="2466819838" sldId="297"/>
            <ac:picMk id="6" creationId="{967E5BAF-A260-488F-BBFD-F3399E6974FE}"/>
          </ac:picMkLst>
        </pc:picChg>
        <pc:picChg chg="add mod">
          <ac:chgData name="David" userId="d9705ef0-be3d-4927-aab1-9879255c8c5d" providerId="ADAL" clId="{7817A1B3-51A8-466E-A6DB-B8DD1F0142FB}" dt="2021-01-16T19:20:09.719" v="697" actId="1036"/>
          <ac:picMkLst>
            <pc:docMk/>
            <pc:sldMk cId="2466819838" sldId="297"/>
            <ac:picMk id="8" creationId="{29B4DAC9-71AD-43BD-82F5-E6C72DF39AF3}"/>
          </ac:picMkLst>
        </pc:picChg>
      </pc:sldChg>
      <pc:sldChg chg="add">
        <pc:chgData name="David" userId="d9705ef0-be3d-4927-aab1-9879255c8c5d" providerId="ADAL" clId="{7817A1B3-51A8-466E-A6DB-B8DD1F0142FB}" dt="2021-01-16T18:02:54.372" v="563" actId="2890"/>
        <pc:sldMkLst>
          <pc:docMk/>
          <pc:sldMk cId="3439672103" sldId="298"/>
        </pc:sldMkLst>
      </pc:sldChg>
    </pc:docChg>
  </pc:docChgLst>
  <pc:docChgLst>
    <pc:chgData name="David Williams (SOAC)" userId="d9705ef0-be3d-4927-aab1-9879255c8c5d" providerId="ADAL" clId="{7817A1B3-51A8-466E-A6DB-B8DD1F0142FB}"/>
    <pc:docChg chg="undo custSel modSld">
      <pc:chgData name="David Williams (SOAC)" userId="d9705ef0-be3d-4927-aab1-9879255c8c5d" providerId="ADAL" clId="{7817A1B3-51A8-466E-A6DB-B8DD1F0142FB}" dt="2021-01-17T13:47:34.579" v="213" actId="113"/>
      <pc:docMkLst>
        <pc:docMk/>
      </pc:docMkLst>
      <pc:sldChg chg="modSp mod">
        <pc:chgData name="David Williams (SOAC)" userId="d9705ef0-be3d-4927-aab1-9879255c8c5d" providerId="ADAL" clId="{7817A1B3-51A8-466E-A6DB-B8DD1F0142FB}" dt="2021-01-17T13:47:34.579" v="213" actId="113"/>
        <pc:sldMkLst>
          <pc:docMk/>
          <pc:sldMk cId="1450662541" sldId="285"/>
        </pc:sldMkLst>
        <pc:spChg chg="mod">
          <ac:chgData name="David Williams (SOAC)" userId="d9705ef0-be3d-4927-aab1-9879255c8c5d" providerId="ADAL" clId="{7817A1B3-51A8-466E-A6DB-B8DD1F0142FB}" dt="2021-01-17T13:47:34.579" v="213" actId="113"/>
          <ac:spMkLst>
            <pc:docMk/>
            <pc:sldMk cId="1450662541" sldId="285"/>
            <ac:spMk id="3" creationId="{DCEB263E-DB1B-4BF3-AB36-E0DA3AAE283E}"/>
          </ac:spMkLst>
        </pc:spChg>
      </pc:sldChg>
      <pc:sldChg chg="addSp modSp mod">
        <pc:chgData name="David Williams (SOAC)" userId="d9705ef0-be3d-4927-aab1-9879255c8c5d" providerId="ADAL" clId="{7817A1B3-51A8-466E-A6DB-B8DD1F0142FB}" dt="2021-01-17T12:11:46.003" v="16" actId="113"/>
        <pc:sldMkLst>
          <pc:docMk/>
          <pc:sldMk cId="2059584125" sldId="291"/>
        </pc:sldMkLst>
        <pc:spChg chg="mod">
          <ac:chgData name="David Williams (SOAC)" userId="d9705ef0-be3d-4927-aab1-9879255c8c5d" providerId="ADAL" clId="{7817A1B3-51A8-466E-A6DB-B8DD1F0142FB}" dt="2021-01-17T12:11:46.003" v="16" actId="113"/>
          <ac:spMkLst>
            <pc:docMk/>
            <pc:sldMk cId="2059584125" sldId="291"/>
            <ac:spMk id="3" creationId="{DCEB263E-DB1B-4BF3-AB36-E0DA3AAE283E}"/>
          </ac:spMkLst>
        </pc:spChg>
        <pc:picChg chg="add mod">
          <ac:chgData name="David Williams (SOAC)" userId="d9705ef0-be3d-4927-aab1-9879255c8c5d" providerId="ADAL" clId="{7817A1B3-51A8-466E-A6DB-B8DD1F0142FB}" dt="2021-01-17T12:11:19.103" v="15" actId="14100"/>
          <ac:picMkLst>
            <pc:docMk/>
            <pc:sldMk cId="2059584125" sldId="291"/>
            <ac:picMk id="5" creationId="{E9D00AC9-17F0-41DA-894E-5676BE052DE6}"/>
          </ac:picMkLst>
        </pc:picChg>
      </pc:sldChg>
      <pc:sldChg chg="addSp modSp mod">
        <pc:chgData name="David Williams (SOAC)" userId="d9705ef0-be3d-4927-aab1-9879255c8c5d" providerId="ADAL" clId="{7817A1B3-51A8-466E-A6DB-B8DD1F0142FB}" dt="2021-01-17T12:23:47.813" v="103" actId="14100"/>
        <pc:sldMkLst>
          <pc:docMk/>
          <pc:sldMk cId="1510502235" sldId="292"/>
        </pc:sldMkLst>
        <pc:spChg chg="mod">
          <ac:chgData name="David Williams (SOAC)" userId="d9705ef0-be3d-4927-aab1-9879255c8c5d" providerId="ADAL" clId="{7817A1B3-51A8-466E-A6DB-B8DD1F0142FB}" dt="2021-01-17T12:23:35.448" v="102" actId="27636"/>
          <ac:spMkLst>
            <pc:docMk/>
            <pc:sldMk cId="1510502235" sldId="292"/>
            <ac:spMk id="3" creationId="{DCEB263E-DB1B-4BF3-AB36-E0DA3AAE283E}"/>
          </ac:spMkLst>
        </pc:spChg>
        <pc:grpChg chg="add mod">
          <ac:chgData name="David Williams (SOAC)" userId="d9705ef0-be3d-4927-aab1-9879255c8c5d" providerId="ADAL" clId="{7817A1B3-51A8-466E-A6DB-B8DD1F0142FB}" dt="2021-01-17T12:23:47.813" v="103" actId="14100"/>
          <ac:grpSpMkLst>
            <pc:docMk/>
            <pc:sldMk cId="1510502235" sldId="292"/>
            <ac:grpSpMk id="8" creationId="{1D668655-243E-420B-AAB8-6BB4B7B224D7}"/>
          </ac:grpSpMkLst>
        </pc:grpChg>
        <pc:picChg chg="add mod modCrop">
          <ac:chgData name="David Williams (SOAC)" userId="d9705ef0-be3d-4927-aab1-9879255c8c5d" providerId="ADAL" clId="{7817A1B3-51A8-466E-A6DB-B8DD1F0142FB}" dt="2021-01-17T12:22:56.368" v="87" actId="164"/>
          <ac:picMkLst>
            <pc:docMk/>
            <pc:sldMk cId="1510502235" sldId="292"/>
            <ac:picMk id="4" creationId="{C4DB00D4-4C21-42FA-989E-10BD32058CA4}"/>
          </ac:picMkLst>
        </pc:picChg>
        <pc:picChg chg="add mod modCrop">
          <ac:chgData name="David Williams (SOAC)" userId="d9705ef0-be3d-4927-aab1-9879255c8c5d" providerId="ADAL" clId="{7817A1B3-51A8-466E-A6DB-B8DD1F0142FB}" dt="2021-01-17T12:22:56.368" v="87" actId="164"/>
          <ac:picMkLst>
            <pc:docMk/>
            <pc:sldMk cId="1510502235" sldId="292"/>
            <ac:picMk id="5" creationId="{6120A314-8E7D-4347-8028-758D2F27E007}"/>
          </ac:picMkLst>
        </pc:picChg>
        <pc:picChg chg="add mod modCrop">
          <ac:chgData name="David Williams (SOAC)" userId="d9705ef0-be3d-4927-aab1-9879255c8c5d" providerId="ADAL" clId="{7817A1B3-51A8-466E-A6DB-B8DD1F0142FB}" dt="2021-01-17T12:22:56.368" v="87" actId="164"/>
          <ac:picMkLst>
            <pc:docMk/>
            <pc:sldMk cId="1510502235" sldId="292"/>
            <ac:picMk id="6" creationId="{AFD64638-7DC2-4D27-93BD-D15BA4ED8422}"/>
          </ac:picMkLst>
        </pc:picChg>
        <pc:picChg chg="add mod modCrop">
          <ac:chgData name="David Williams (SOAC)" userId="d9705ef0-be3d-4927-aab1-9879255c8c5d" providerId="ADAL" clId="{7817A1B3-51A8-466E-A6DB-B8DD1F0142FB}" dt="2021-01-17T12:22:56.368" v="87" actId="164"/>
          <ac:picMkLst>
            <pc:docMk/>
            <pc:sldMk cId="1510502235" sldId="292"/>
            <ac:picMk id="7" creationId="{9C5CDCE5-AAB1-4D5E-9B05-A8D95C589157}"/>
          </ac:picMkLst>
        </pc:picChg>
      </pc:sldChg>
      <pc:sldChg chg="addSp modSp mod">
        <pc:chgData name="David Williams (SOAC)" userId="d9705ef0-be3d-4927-aab1-9879255c8c5d" providerId="ADAL" clId="{7817A1B3-51A8-466E-A6DB-B8DD1F0142FB}" dt="2021-01-17T12:45:37.364" v="128" actId="14100"/>
        <pc:sldMkLst>
          <pc:docMk/>
          <pc:sldMk cId="2595064749" sldId="294"/>
        </pc:sldMkLst>
        <pc:spChg chg="mod">
          <ac:chgData name="David Williams (SOAC)" userId="d9705ef0-be3d-4927-aab1-9879255c8c5d" providerId="ADAL" clId="{7817A1B3-51A8-466E-A6DB-B8DD1F0142FB}" dt="2021-01-17T12:45:21.078" v="124" actId="27636"/>
          <ac:spMkLst>
            <pc:docMk/>
            <pc:sldMk cId="2595064749" sldId="294"/>
            <ac:spMk id="3" creationId="{DCEB263E-DB1B-4BF3-AB36-E0DA3AAE283E}"/>
          </ac:spMkLst>
        </pc:spChg>
        <pc:picChg chg="add mod">
          <ac:chgData name="David Williams (SOAC)" userId="d9705ef0-be3d-4927-aab1-9879255c8c5d" providerId="ADAL" clId="{7817A1B3-51A8-466E-A6DB-B8DD1F0142FB}" dt="2021-01-17T12:45:37.364" v="128" actId="14100"/>
          <ac:picMkLst>
            <pc:docMk/>
            <pc:sldMk cId="2595064749" sldId="294"/>
            <ac:picMk id="4" creationId="{FE9070A0-E66E-4814-AEEB-7DB65510DA56}"/>
          </ac:picMkLst>
        </pc:picChg>
      </pc:sldChg>
      <pc:sldChg chg="addSp modSp mod">
        <pc:chgData name="David Williams (SOAC)" userId="d9705ef0-be3d-4927-aab1-9879255c8c5d" providerId="ADAL" clId="{7817A1B3-51A8-466E-A6DB-B8DD1F0142FB}" dt="2021-01-17T13:32:43.040" v="208" actId="14100"/>
        <pc:sldMkLst>
          <pc:docMk/>
          <pc:sldMk cId="2500657867" sldId="295"/>
        </pc:sldMkLst>
        <pc:spChg chg="mod">
          <ac:chgData name="David Williams (SOAC)" userId="d9705ef0-be3d-4927-aab1-9879255c8c5d" providerId="ADAL" clId="{7817A1B3-51A8-466E-A6DB-B8DD1F0142FB}" dt="2021-01-17T13:32:17.785" v="198" actId="27636"/>
          <ac:spMkLst>
            <pc:docMk/>
            <pc:sldMk cId="2500657867" sldId="295"/>
            <ac:spMk id="3" creationId="{DCEB263E-DB1B-4BF3-AB36-E0DA3AAE283E}"/>
          </ac:spMkLst>
        </pc:spChg>
        <pc:picChg chg="add mod">
          <ac:chgData name="David Williams (SOAC)" userId="d9705ef0-be3d-4927-aab1-9879255c8c5d" providerId="ADAL" clId="{7817A1B3-51A8-466E-A6DB-B8DD1F0142FB}" dt="2021-01-17T13:32:43.040" v="208" actId="14100"/>
          <ac:picMkLst>
            <pc:docMk/>
            <pc:sldMk cId="2500657867" sldId="295"/>
            <ac:picMk id="4" creationId="{1F53EEDD-C0D3-4842-B74D-69C7AE7EB55F}"/>
          </ac:picMkLst>
        </pc:picChg>
      </pc:sldChg>
      <pc:sldChg chg="modSp mod">
        <pc:chgData name="David Williams (SOAC)" userId="d9705ef0-be3d-4927-aab1-9879255c8c5d" providerId="ADAL" clId="{7817A1B3-51A8-466E-A6DB-B8DD1F0142FB}" dt="2021-01-17T12:11:52.331" v="17" actId="113"/>
        <pc:sldMkLst>
          <pc:docMk/>
          <pc:sldMk cId="2466819838" sldId="297"/>
        </pc:sldMkLst>
        <pc:spChg chg="mod">
          <ac:chgData name="David Williams (SOAC)" userId="d9705ef0-be3d-4927-aab1-9879255c8c5d" providerId="ADAL" clId="{7817A1B3-51A8-466E-A6DB-B8DD1F0142FB}" dt="2021-01-17T12:11:52.331" v="17" actId="113"/>
          <ac:spMkLst>
            <pc:docMk/>
            <pc:sldMk cId="2466819838" sldId="297"/>
            <ac:spMk id="3" creationId="{DCEB263E-DB1B-4BF3-AB36-E0DA3AAE283E}"/>
          </ac:spMkLst>
        </pc:spChg>
      </pc:sldChg>
      <pc:sldChg chg="addSp modSp mod">
        <pc:chgData name="David Williams (SOAC)" userId="d9705ef0-be3d-4927-aab1-9879255c8c5d" providerId="ADAL" clId="{7817A1B3-51A8-466E-A6DB-B8DD1F0142FB}" dt="2021-01-17T12:54:11.050" v="168" actId="27636"/>
        <pc:sldMkLst>
          <pc:docMk/>
          <pc:sldMk cId="3439672103" sldId="298"/>
        </pc:sldMkLst>
        <pc:spChg chg="mod">
          <ac:chgData name="David Williams (SOAC)" userId="d9705ef0-be3d-4927-aab1-9879255c8c5d" providerId="ADAL" clId="{7817A1B3-51A8-466E-A6DB-B8DD1F0142FB}" dt="2021-01-17T12:46:31.427" v="142" actId="20577"/>
          <ac:spMkLst>
            <pc:docMk/>
            <pc:sldMk cId="3439672103" sldId="298"/>
            <ac:spMk id="2" creationId="{7BE8D325-5E99-45EB-99A7-1D35A3979691}"/>
          </ac:spMkLst>
        </pc:spChg>
        <pc:spChg chg="mod">
          <ac:chgData name="David Williams (SOAC)" userId="d9705ef0-be3d-4927-aab1-9879255c8c5d" providerId="ADAL" clId="{7817A1B3-51A8-466E-A6DB-B8DD1F0142FB}" dt="2021-01-17T12:54:11.050" v="168" actId="27636"/>
          <ac:spMkLst>
            <pc:docMk/>
            <pc:sldMk cId="3439672103" sldId="298"/>
            <ac:spMk id="3" creationId="{DCEB263E-DB1B-4BF3-AB36-E0DA3AAE283E}"/>
          </ac:spMkLst>
        </pc:spChg>
        <pc:picChg chg="add mod">
          <ac:chgData name="David Williams (SOAC)" userId="d9705ef0-be3d-4927-aab1-9879255c8c5d" providerId="ADAL" clId="{7817A1B3-51A8-466E-A6DB-B8DD1F0142FB}" dt="2021-01-17T12:53:58.636" v="164" actId="14100"/>
          <ac:picMkLst>
            <pc:docMk/>
            <pc:sldMk cId="3439672103" sldId="298"/>
            <ac:picMk id="4" creationId="{7CB5B625-34EC-4464-BF9D-A71E81D2161C}"/>
          </ac:picMkLst>
        </pc:picChg>
      </pc:sldChg>
    </pc:docChg>
  </pc:docChgLst>
  <pc:docChgLst>
    <pc:chgData name="David Williams (SOAC)" userId="d9705ef0-be3d-4927-aab1-9879255c8c5d" providerId="ADAL" clId="{F8C48777-A945-404B-88C0-D61A5B66BCBF}"/>
    <pc:docChg chg="undo custSel addSld delSld modSld sldOrd">
      <pc:chgData name="David Williams (SOAC)" userId="d9705ef0-be3d-4927-aab1-9879255c8c5d" providerId="ADAL" clId="{F8C48777-A945-404B-88C0-D61A5B66BCBF}" dt="2021-01-16T16:03:07.644" v="2286" actId="14100"/>
      <pc:docMkLst>
        <pc:docMk/>
      </pc:docMkLst>
      <pc:sldChg chg="modSp mod">
        <pc:chgData name="David Williams (SOAC)" userId="d9705ef0-be3d-4927-aab1-9879255c8c5d" providerId="ADAL" clId="{F8C48777-A945-404B-88C0-D61A5B66BCBF}" dt="2021-01-16T13:27:08.085" v="20" actId="20577"/>
        <pc:sldMkLst>
          <pc:docMk/>
          <pc:sldMk cId="2752702826" sldId="256"/>
        </pc:sldMkLst>
        <pc:spChg chg="mod">
          <ac:chgData name="David Williams (SOAC)" userId="d9705ef0-be3d-4927-aab1-9879255c8c5d" providerId="ADAL" clId="{F8C48777-A945-404B-88C0-D61A5B66BCBF}" dt="2021-01-16T13:27:08.085" v="20" actId="20577"/>
          <ac:spMkLst>
            <pc:docMk/>
            <pc:sldMk cId="2752702826" sldId="256"/>
            <ac:spMk id="3" creationId="{EA59E049-3D9E-410F-BE4A-3827C6B64EFA}"/>
          </ac:spMkLst>
        </pc:spChg>
      </pc:sldChg>
      <pc:sldChg chg="modSp mod">
        <pc:chgData name="David Williams (SOAC)" userId="d9705ef0-be3d-4927-aab1-9879255c8c5d" providerId="ADAL" clId="{F8C48777-A945-404B-88C0-D61A5B66BCBF}" dt="2021-01-16T13:28:32.913" v="171" actId="20577"/>
        <pc:sldMkLst>
          <pc:docMk/>
          <pc:sldMk cId="3389638468" sldId="257"/>
        </pc:sldMkLst>
        <pc:spChg chg="mod">
          <ac:chgData name="David Williams (SOAC)" userId="d9705ef0-be3d-4927-aab1-9879255c8c5d" providerId="ADAL" clId="{F8C48777-A945-404B-88C0-D61A5B66BCBF}" dt="2021-01-16T13:28:32.913" v="171" actId="20577"/>
          <ac:spMkLst>
            <pc:docMk/>
            <pc:sldMk cId="3389638468" sldId="257"/>
            <ac:spMk id="3" creationId="{D413427D-D21B-42D8-9002-D02A6D4A4779}"/>
          </ac:spMkLst>
        </pc:spChg>
      </pc:sldChg>
      <pc:sldChg chg="modSp mod">
        <pc:chgData name="David Williams (SOAC)" userId="d9705ef0-be3d-4927-aab1-9879255c8c5d" providerId="ADAL" clId="{F8C48777-A945-404B-88C0-D61A5B66BCBF}" dt="2021-01-16T15:55:58.150" v="2095" actId="20577"/>
        <pc:sldMkLst>
          <pc:docMk/>
          <pc:sldMk cId="2636626544" sldId="260"/>
        </pc:sldMkLst>
        <pc:spChg chg="mod">
          <ac:chgData name="David Williams (SOAC)" userId="d9705ef0-be3d-4927-aab1-9879255c8c5d" providerId="ADAL" clId="{F8C48777-A945-404B-88C0-D61A5B66BCBF}" dt="2021-01-16T15:55:58.150" v="2095" actId="20577"/>
          <ac:spMkLst>
            <pc:docMk/>
            <pc:sldMk cId="2636626544" sldId="260"/>
            <ac:spMk id="2" creationId="{C1356D87-8E03-45C3-9ACD-92353DE97DCC}"/>
          </ac:spMkLst>
        </pc:spChg>
      </pc:sldChg>
      <pc:sldChg chg="addSp delSp modSp add mod">
        <pc:chgData name="David Williams (SOAC)" userId="d9705ef0-be3d-4927-aab1-9879255c8c5d" providerId="ADAL" clId="{F8C48777-A945-404B-88C0-D61A5B66BCBF}" dt="2021-01-16T15:01:05.152" v="1263" actId="14100"/>
        <pc:sldMkLst>
          <pc:docMk/>
          <pc:sldMk cId="1868829475" sldId="277"/>
        </pc:sldMkLst>
        <pc:spChg chg="mod">
          <ac:chgData name="David Williams (SOAC)" userId="d9705ef0-be3d-4927-aab1-9879255c8c5d" providerId="ADAL" clId="{F8C48777-A945-404B-88C0-D61A5B66BCBF}" dt="2021-01-16T14:53:33.320" v="1050" actId="6549"/>
          <ac:spMkLst>
            <pc:docMk/>
            <pc:sldMk cId="1868829475" sldId="277"/>
            <ac:spMk id="2" creationId="{879C4539-B374-44C3-BF74-E2700584EAC7}"/>
          </ac:spMkLst>
        </pc:spChg>
        <pc:spChg chg="mod">
          <ac:chgData name="David Williams (SOAC)" userId="d9705ef0-be3d-4927-aab1-9879255c8c5d" providerId="ADAL" clId="{F8C48777-A945-404B-88C0-D61A5B66BCBF}" dt="2021-01-16T14:58:02.784" v="1252" actId="27636"/>
          <ac:spMkLst>
            <pc:docMk/>
            <pc:sldMk cId="1868829475" sldId="277"/>
            <ac:spMk id="3" creationId="{D413427D-D21B-42D8-9002-D02A6D4A4779}"/>
          </ac:spMkLst>
        </pc:spChg>
        <pc:picChg chg="add del mod">
          <ac:chgData name="David Williams (SOAC)" userId="d9705ef0-be3d-4927-aab1-9879255c8c5d" providerId="ADAL" clId="{F8C48777-A945-404B-88C0-D61A5B66BCBF}" dt="2021-01-16T15:00:36.891" v="1259" actId="478"/>
          <ac:picMkLst>
            <pc:docMk/>
            <pc:sldMk cId="1868829475" sldId="277"/>
            <ac:picMk id="4" creationId="{B5240CBD-E7A1-4F77-A8B9-F80A47D8442B}"/>
          </ac:picMkLst>
        </pc:picChg>
        <pc:picChg chg="add mod">
          <ac:chgData name="David Williams (SOAC)" userId="d9705ef0-be3d-4927-aab1-9879255c8c5d" providerId="ADAL" clId="{F8C48777-A945-404B-88C0-D61A5B66BCBF}" dt="2021-01-16T15:01:05.152" v="1263" actId="14100"/>
          <ac:picMkLst>
            <pc:docMk/>
            <pc:sldMk cId="1868829475" sldId="277"/>
            <ac:picMk id="5" creationId="{61AF3B51-610D-424A-92F3-975A4236F39C}"/>
          </ac:picMkLst>
        </pc:picChg>
      </pc:sldChg>
      <pc:sldChg chg="addSp modSp add mod ord">
        <pc:chgData name="David Williams (SOAC)" userId="d9705ef0-be3d-4927-aab1-9879255c8c5d" providerId="ADAL" clId="{F8C48777-A945-404B-88C0-D61A5B66BCBF}" dt="2021-01-16T13:48:09.755" v="679" actId="27636"/>
        <pc:sldMkLst>
          <pc:docMk/>
          <pc:sldMk cId="3618779594" sldId="278"/>
        </pc:sldMkLst>
        <pc:spChg chg="mod">
          <ac:chgData name="David Williams (SOAC)" userId="d9705ef0-be3d-4927-aab1-9879255c8c5d" providerId="ADAL" clId="{F8C48777-A945-404B-88C0-D61A5B66BCBF}" dt="2021-01-16T13:47:40.483" v="665" actId="20577"/>
          <ac:spMkLst>
            <pc:docMk/>
            <pc:sldMk cId="3618779594" sldId="278"/>
            <ac:spMk id="2" creationId="{879C4539-B374-44C3-BF74-E2700584EAC7}"/>
          </ac:spMkLst>
        </pc:spChg>
        <pc:spChg chg="mod">
          <ac:chgData name="David Williams (SOAC)" userId="d9705ef0-be3d-4927-aab1-9879255c8c5d" providerId="ADAL" clId="{F8C48777-A945-404B-88C0-D61A5B66BCBF}" dt="2021-01-16T13:48:09.755" v="679" actId="27636"/>
          <ac:spMkLst>
            <pc:docMk/>
            <pc:sldMk cId="3618779594" sldId="278"/>
            <ac:spMk id="3" creationId="{D413427D-D21B-42D8-9002-D02A6D4A4779}"/>
          </ac:spMkLst>
        </pc:spChg>
        <pc:picChg chg="add mod">
          <ac:chgData name="David Williams (SOAC)" userId="d9705ef0-be3d-4927-aab1-9879255c8c5d" providerId="ADAL" clId="{F8C48777-A945-404B-88C0-D61A5B66BCBF}" dt="2021-01-16T13:48:03.014" v="674" actId="14100"/>
          <ac:picMkLst>
            <pc:docMk/>
            <pc:sldMk cId="3618779594" sldId="278"/>
            <ac:picMk id="5" creationId="{FB86166E-CEED-4C73-9F0E-7D9A2189EC5B}"/>
          </ac:picMkLst>
        </pc:picChg>
      </pc:sldChg>
      <pc:sldChg chg="addSp modSp add mod">
        <pc:chgData name="David Williams (SOAC)" userId="d9705ef0-be3d-4927-aab1-9879255c8c5d" providerId="ADAL" clId="{F8C48777-A945-404B-88C0-D61A5B66BCBF}" dt="2021-01-16T13:48:43.183" v="687" actId="403"/>
        <pc:sldMkLst>
          <pc:docMk/>
          <pc:sldMk cId="2602489657" sldId="279"/>
        </pc:sldMkLst>
        <pc:spChg chg="mod">
          <ac:chgData name="David Williams (SOAC)" userId="d9705ef0-be3d-4927-aab1-9879255c8c5d" providerId="ADAL" clId="{F8C48777-A945-404B-88C0-D61A5B66BCBF}" dt="2021-01-16T13:48:22.738" v="683" actId="20577"/>
          <ac:spMkLst>
            <pc:docMk/>
            <pc:sldMk cId="2602489657" sldId="279"/>
            <ac:spMk id="2" creationId="{879C4539-B374-44C3-BF74-E2700584EAC7}"/>
          </ac:spMkLst>
        </pc:spChg>
        <pc:spChg chg="mod">
          <ac:chgData name="David Williams (SOAC)" userId="d9705ef0-be3d-4927-aab1-9879255c8c5d" providerId="ADAL" clId="{F8C48777-A945-404B-88C0-D61A5B66BCBF}" dt="2021-01-16T13:48:43.183" v="687" actId="403"/>
          <ac:spMkLst>
            <pc:docMk/>
            <pc:sldMk cId="2602489657" sldId="279"/>
            <ac:spMk id="3" creationId="{D413427D-D21B-42D8-9002-D02A6D4A4779}"/>
          </ac:spMkLst>
        </pc:spChg>
        <pc:picChg chg="add mod">
          <ac:chgData name="David Williams (SOAC)" userId="d9705ef0-be3d-4927-aab1-9879255c8c5d" providerId="ADAL" clId="{F8C48777-A945-404B-88C0-D61A5B66BCBF}" dt="2021-01-16T13:48:39.669" v="686" actId="14100"/>
          <ac:picMkLst>
            <pc:docMk/>
            <pc:sldMk cId="2602489657" sldId="279"/>
            <ac:picMk id="5" creationId="{1C3DE3EF-2198-47FC-95BB-34D6E81F4CE4}"/>
          </ac:picMkLst>
        </pc:picChg>
      </pc:sldChg>
      <pc:sldChg chg="addSp delSp modSp add mod">
        <pc:chgData name="David Williams (SOAC)" userId="d9705ef0-be3d-4927-aab1-9879255c8c5d" providerId="ADAL" clId="{F8C48777-A945-404B-88C0-D61A5B66BCBF}" dt="2021-01-16T14:00:57.189" v="991" actId="14100"/>
        <pc:sldMkLst>
          <pc:docMk/>
          <pc:sldMk cId="1177644640" sldId="280"/>
        </pc:sldMkLst>
        <pc:spChg chg="mod">
          <ac:chgData name="David Williams (SOAC)" userId="d9705ef0-be3d-4927-aab1-9879255c8c5d" providerId="ADAL" clId="{F8C48777-A945-404B-88C0-D61A5B66BCBF}" dt="2021-01-16T13:49:45.146" v="697" actId="113"/>
          <ac:spMkLst>
            <pc:docMk/>
            <pc:sldMk cId="1177644640" sldId="280"/>
            <ac:spMk id="2" creationId="{879C4539-B374-44C3-BF74-E2700584EAC7}"/>
          </ac:spMkLst>
        </pc:spChg>
        <pc:spChg chg="mod">
          <ac:chgData name="David Williams (SOAC)" userId="d9705ef0-be3d-4927-aab1-9879255c8c5d" providerId="ADAL" clId="{F8C48777-A945-404B-88C0-D61A5B66BCBF}" dt="2021-01-16T14:00:45.566" v="988" actId="27636"/>
          <ac:spMkLst>
            <pc:docMk/>
            <pc:sldMk cId="1177644640" sldId="280"/>
            <ac:spMk id="3" creationId="{D413427D-D21B-42D8-9002-D02A6D4A4779}"/>
          </ac:spMkLst>
        </pc:spChg>
        <pc:picChg chg="add del">
          <ac:chgData name="David Williams (SOAC)" userId="d9705ef0-be3d-4927-aab1-9879255c8c5d" providerId="ADAL" clId="{F8C48777-A945-404B-88C0-D61A5B66BCBF}" dt="2021-01-16T13:49:49.099" v="698" actId="478"/>
          <ac:picMkLst>
            <pc:docMk/>
            <pc:sldMk cId="1177644640" sldId="280"/>
            <ac:picMk id="5" creationId="{185753DE-F7BC-479B-A18D-808F79C21432}"/>
          </ac:picMkLst>
        </pc:picChg>
        <pc:picChg chg="add mod">
          <ac:chgData name="David Williams (SOAC)" userId="d9705ef0-be3d-4927-aab1-9879255c8c5d" providerId="ADAL" clId="{F8C48777-A945-404B-88C0-D61A5B66BCBF}" dt="2021-01-16T14:00:57.189" v="991" actId="14100"/>
          <ac:picMkLst>
            <pc:docMk/>
            <pc:sldMk cId="1177644640" sldId="280"/>
            <ac:picMk id="6" creationId="{A6A378CD-7F9D-4875-9C6A-49C0851AD8F4}"/>
          </ac:picMkLst>
        </pc:picChg>
      </pc:sldChg>
      <pc:sldChg chg="addSp modSp add mod">
        <pc:chgData name="David Williams (SOAC)" userId="d9705ef0-be3d-4927-aab1-9879255c8c5d" providerId="ADAL" clId="{F8C48777-A945-404B-88C0-D61A5B66BCBF}" dt="2021-01-16T15:32:10.512" v="1733" actId="1076"/>
        <pc:sldMkLst>
          <pc:docMk/>
          <pc:sldMk cId="1888418348" sldId="281"/>
        </pc:sldMkLst>
        <pc:spChg chg="mod">
          <ac:chgData name="David Williams (SOAC)" userId="d9705ef0-be3d-4927-aab1-9879255c8c5d" providerId="ADAL" clId="{F8C48777-A945-404B-88C0-D61A5B66BCBF}" dt="2021-01-16T14:02:34.672" v="1011" actId="113"/>
          <ac:spMkLst>
            <pc:docMk/>
            <pc:sldMk cId="1888418348" sldId="281"/>
            <ac:spMk id="2" creationId="{879C4539-B374-44C3-BF74-E2700584EAC7}"/>
          </ac:spMkLst>
        </pc:spChg>
        <pc:spChg chg="mod">
          <ac:chgData name="David Williams (SOAC)" userId="d9705ef0-be3d-4927-aab1-9879255c8c5d" providerId="ADAL" clId="{F8C48777-A945-404B-88C0-D61A5B66BCBF}" dt="2021-01-16T15:23:48.271" v="1602" actId="14100"/>
          <ac:spMkLst>
            <pc:docMk/>
            <pc:sldMk cId="1888418348" sldId="281"/>
            <ac:spMk id="3" creationId="{D413427D-D21B-42D8-9002-D02A6D4A4779}"/>
          </ac:spMkLst>
        </pc:spChg>
        <pc:grpChg chg="add mod">
          <ac:chgData name="David Williams (SOAC)" userId="d9705ef0-be3d-4927-aab1-9879255c8c5d" providerId="ADAL" clId="{F8C48777-A945-404B-88C0-D61A5B66BCBF}" dt="2021-01-16T15:24:17.999" v="1606" actId="14100"/>
          <ac:grpSpMkLst>
            <pc:docMk/>
            <pc:sldMk cId="1888418348" sldId="281"/>
            <ac:grpSpMk id="10" creationId="{646CD00F-9E17-404D-883B-DD7EBF789523}"/>
          </ac:grpSpMkLst>
        </pc:grpChg>
        <pc:grpChg chg="add mod">
          <ac:chgData name="David Williams (SOAC)" userId="d9705ef0-be3d-4927-aab1-9879255c8c5d" providerId="ADAL" clId="{F8C48777-A945-404B-88C0-D61A5B66BCBF}" dt="2021-01-16T15:30:11.630" v="1703" actId="1076"/>
          <ac:grpSpMkLst>
            <pc:docMk/>
            <pc:sldMk cId="1888418348" sldId="281"/>
            <ac:grpSpMk id="13" creationId="{38E897E5-17D2-4C2D-B543-6186E6E53AAC}"/>
          </ac:grpSpMkLst>
        </pc:grpChg>
        <pc:grpChg chg="add mod">
          <ac:chgData name="David Williams (SOAC)" userId="d9705ef0-be3d-4927-aab1-9879255c8c5d" providerId="ADAL" clId="{F8C48777-A945-404B-88C0-D61A5B66BCBF}" dt="2021-01-16T15:32:10.512" v="1733" actId="1076"/>
          <ac:grpSpMkLst>
            <pc:docMk/>
            <pc:sldMk cId="1888418348" sldId="281"/>
            <ac:grpSpMk id="15" creationId="{7FD952D4-0104-4200-BEF7-66E04FB72BB8}"/>
          </ac:grpSpMkLst>
        </pc:grpChg>
        <pc:picChg chg="add mod modCrop">
          <ac:chgData name="David Williams (SOAC)" userId="d9705ef0-be3d-4927-aab1-9879255c8c5d" providerId="ADAL" clId="{F8C48777-A945-404B-88C0-D61A5B66BCBF}" dt="2021-01-16T15:29:58.463" v="1700" actId="164"/>
          <ac:picMkLst>
            <pc:docMk/>
            <pc:sldMk cId="1888418348" sldId="281"/>
            <ac:picMk id="4" creationId="{D1F6E514-1682-4E33-AFC2-EB720E37777F}"/>
          </ac:picMkLst>
        </pc:picChg>
        <pc:picChg chg="add mod modCrop">
          <ac:chgData name="David Williams (SOAC)" userId="d9705ef0-be3d-4927-aab1-9879255c8c5d" providerId="ADAL" clId="{F8C48777-A945-404B-88C0-D61A5B66BCBF}" dt="2021-01-16T15:24:03.589" v="1603" actId="164"/>
          <ac:picMkLst>
            <pc:docMk/>
            <pc:sldMk cId="1888418348" sldId="281"/>
            <ac:picMk id="5" creationId="{7B69B287-E67F-4C72-862D-CE6400C3B317}"/>
          </ac:picMkLst>
        </pc:picChg>
        <pc:picChg chg="add mod modCrop">
          <ac:chgData name="David Williams (SOAC)" userId="d9705ef0-be3d-4927-aab1-9879255c8c5d" providerId="ADAL" clId="{F8C48777-A945-404B-88C0-D61A5B66BCBF}" dt="2021-01-16T15:24:03.589" v="1603" actId="164"/>
          <ac:picMkLst>
            <pc:docMk/>
            <pc:sldMk cId="1888418348" sldId="281"/>
            <ac:picMk id="6" creationId="{6DB0CADB-14D0-457B-9187-9176F4435A84}"/>
          </ac:picMkLst>
        </pc:picChg>
        <pc:picChg chg="add mod modCrop">
          <ac:chgData name="David Williams (SOAC)" userId="d9705ef0-be3d-4927-aab1-9879255c8c5d" providerId="ADAL" clId="{F8C48777-A945-404B-88C0-D61A5B66BCBF}" dt="2021-01-16T15:29:58.463" v="1700" actId="164"/>
          <ac:picMkLst>
            <pc:docMk/>
            <pc:sldMk cId="1888418348" sldId="281"/>
            <ac:picMk id="7" creationId="{63319A0D-C4F6-4D45-AC4A-E0C023181864}"/>
          </ac:picMkLst>
        </pc:picChg>
        <pc:picChg chg="add mod">
          <ac:chgData name="David Williams (SOAC)" userId="d9705ef0-be3d-4927-aab1-9879255c8c5d" providerId="ADAL" clId="{F8C48777-A945-404B-88C0-D61A5B66BCBF}" dt="2021-01-16T15:24:03.589" v="1603" actId="164"/>
          <ac:picMkLst>
            <pc:docMk/>
            <pc:sldMk cId="1888418348" sldId="281"/>
            <ac:picMk id="8" creationId="{40F66BB3-DBFD-4CFD-99A8-823C3DE1E1B7}"/>
          </ac:picMkLst>
        </pc:picChg>
        <pc:picChg chg="add mod">
          <ac:chgData name="David Williams (SOAC)" userId="d9705ef0-be3d-4927-aab1-9879255c8c5d" providerId="ADAL" clId="{F8C48777-A945-404B-88C0-D61A5B66BCBF}" dt="2021-01-16T15:24:03.589" v="1603" actId="164"/>
          <ac:picMkLst>
            <pc:docMk/>
            <pc:sldMk cId="1888418348" sldId="281"/>
            <ac:picMk id="9" creationId="{1F7D2750-1EA4-42BD-A336-828F87E1DECD}"/>
          </ac:picMkLst>
        </pc:picChg>
        <pc:picChg chg="add mod">
          <ac:chgData name="David Williams (SOAC)" userId="d9705ef0-be3d-4927-aab1-9879255c8c5d" providerId="ADAL" clId="{F8C48777-A945-404B-88C0-D61A5B66BCBF}" dt="2021-01-16T15:29:58.463" v="1700" actId="164"/>
          <ac:picMkLst>
            <pc:docMk/>
            <pc:sldMk cId="1888418348" sldId="281"/>
            <ac:picMk id="11" creationId="{E42EE16B-A1B6-4EB9-BE70-51F26321862F}"/>
          </ac:picMkLst>
        </pc:picChg>
        <pc:picChg chg="add mod">
          <ac:chgData name="David Williams (SOAC)" userId="d9705ef0-be3d-4927-aab1-9879255c8c5d" providerId="ADAL" clId="{F8C48777-A945-404B-88C0-D61A5B66BCBF}" dt="2021-01-16T15:31:56.383" v="1729" actId="164"/>
          <ac:picMkLst>
            <pc:docMk/>
            <pc:sldMk cId="1888418348" sldId="281"/>
            <ac:picMk id="12" creationId="{AD24D641-8BD8-43FC-BA6B-4BC8C2BB4C69}"/>
          </ac:picMkLst>
        </pc:picChg>
        <pc:picChg chg="add mod">
          <ac:chgData name="David Williams (SOAC)" userId="d9705ef0-be3d-4927-aab1-9879255c8c5d" providerId="ADAL" clId="{F8C48777-A945-404B-88C0-D61A5B66BCBF}" dt="2021-01-16T15:31:56.383" v="1729" actId="164"/>
          <ac:picMkLst>
            <pc:docMk/>
            <pc:sldMk cId="1888418348" sldId="281"/>
            <ac:picMk id="14" creationId="{268FC103-9469-4A23-904E-5B45C00B074B}"/>
          </ac:picMkLst>
        </pc:picChg>
      </pc:sldChg>
      <pc:sldChg chg="addSp modSp add mod">
        <pc:chgData name="David Williams (SOAC)" userId="d9705ef0-be3d-4927-aab1-9879255c8c5d" providerId="ADAL" clId="{F8C48777-A945-404B-88C0-D61A5B66BCBF}" dt="2021-01-16T16:02:52.709" v="2285" actId="113"/>
        <pc:sldMkLst>
          <pc:docMk/>
          <pc:sldMk cId="886944446" sldId="282"/>
        </pc:sldMkLst>
        <pc:spChg chg="mod">
          <ac:chgData name="David Williams (SOAC)" userId="d9705ef0-be3d-4927-aab1-9879255c8c5d" providerId="ADAL" clId="{F8C48777-A945-404B-88C0-D61A5B66BCBF}" dt="2021-01-16T14:02:57.175" v="1016" actId="113"/>
          <ac:spMkLst>
            <pc:docMk/>
            <pc:sldMk cId="886944446" sldId="282"/>
            <ac:spMk id="2" creationId="{879C4539-B374-44C3-BF74-E2700584EAC7}"/>
          </ac:spMkLst>
        </pc:spChg>
        <pc:spChg chg="mod">
          <ac:chgData name="David Williams (SOAC)" userId="d9705ef0-be3d-4927-aab1-9879255c8c5d" providerId="ADAL" clId="{F8C48777-A945-404B-88C0-D61A5B66BCBF}" dt="2021-01-16T16:02:52.709" v="2285" actId="113"/>
          <ac:spMkLst>
            <pc:docMk/>
            <pc:sldMk cId="886944446" sldId="282"/>
            <ac:spMk id="3" creationId="{D413427D-D21B-42D8-9002-D02A6D4A4779}"/>
          </ac:spMkLst>
        </pc:spChg>
        <pc:picChg chg="add mod">
          <ac:chgData name="David Williams (SOAC)" userId="d9705ef0-be3d-4927-aab1-9879255c8c5d" providerId="ADAL" clId="{F8C48777-A945-404B-88C0-D61A5B66BCBF}" dt="2021-01-16T15:46:16.748" v="1853" actId="1076"/>
          <ac:picMkLst>
            <pc:docMk/>
            <pc:sldMk cId="886944446" sldId="282"/>
            <ac:picMk id="4" creationId="{8B8C4FDA-FC65-4F4E-B26D-BE17C4D20AC7}"/>
          </ac:picMkLst>
        </pc:picChg>
      </pc:sldChg>
      <pc:sldChg chg="addSp modSp add mod">
        <pc:chgData name="David Williams (SOAC)" userId="d9705ef0-be3d-4927-aab1-9879255c8c5d" providerId="ADAL" clId="{F8C48777-A945-404B-88C0-D61A5B66BCBF}" dt="2021-01-16T16:03:07.644" v="2286" actId="14100"/>
        <pc:sldMkLst>
          <pc:docMk/>
          <pc:sldMk cId="2200590331" sldId="283"/>
        </pc:sldMkLst>
        <pc:spChg chg="mod">
          <ac:chgData name="David Williams (SOAC)" userId="d9705ef0-be3d-4927-aab1-9879255c8c5d" providerId="ADAL" clId="{F8C48777-A945-404B-88C0-D61A5B66BCBF}" dt="2021-01-16T14:03:13.216" v="1021" actId="113"/>
          <ac:spMkLst>
            <pc:docMk/>
            <pc:sldMk cId="2200590331" sldId="283"/>
            <ac:spMk id="2" creationId="{879C4539-B374-44C3-BF74-E2700584EAC7}"/>
          </ac:spMkLst>
        </pc:spChg>
        <pc:spChg chg="mod">
          <ac:chgData name="David Williams (SOAC)" userId="d9705ef0-be3d-4927-aab1-9879255c8c5d" providerId="ADAL" clId="{F8C48777-A945-404B-88C0-D61A5B66BCBF}" dt="2021-01-16T16:02:40.171" v="2283" actId="113"/>
          <ac:spMkLst>
            <pc:docMk/>
            <pc:sldMk cId="2200590331" sldId="283"/>
            <ac:spMk id="3" creationId="{D413427D-D21B-42D8-9002-D02A6D4A4779}"/>
          </ac:spMkLst>
        </pc:spChg>
        <pc:picChg chg="add mod">
          <ac:chgData name="David Williams (SOAC)" userId="d9705ef0-be3d-4927-aab1-9879255c8c5d" providerId="ADAL" clId="{F8C48777-A945-404B-88C0-D61A5B66BCBF}" dt="2021-01-16T16:03:07.644" v="2286" actId="14100"/>
          <ac:picMkLst>
            <pc:docMk/>
            <pc:sldMk cId="2200590331" sldId="283"/>
            <ac:picMk id="4" creationId="{BDE591F9-321D-4812-A3D8-962E516BF772}"/>
          </ac:picMkLst>
        </pc:picChg>
      </pc:sldChg>
      <pc:sldChg chg="addSp modSp new mod">
        <pc:chgData name="David Williams (SOAC)" userId="d9705ef0-be3d-4927-aab1-9879255c8c5d" providerId="ADAL" clId="{F8C48777-A945-404B-88C0-D61A5B66BCBF}" dt="2021-01-16T16:02:32.196" v="2282" actId="14100"/>
        <pc:sldMkLst>
          <pc:docMk/>
          <pc:sldMk cId="3697113330" sldId="284"/>
        </pc:sldMkLst>
        <pc:spChg chg="mod">
          <ac:chgData name="David Williams (SOAC)" userId="d9705ef0-be3d-4927-aab1-9879255c8c5d" providerId="ADAL" clId="{F8C48777-A945-404B-88C0-D61A5B66BCBF}" dt="2021-01-16T14:04:20.188" v="1049" actId="20577"/>
          <ac:spMkLst>
            <pc:docMk/>
            <pc:sldMk cId="3697113330" sldId="284"/>
            <ac:spMk id="2" creationId="{D4ED8310-D07D-4674-9A25-CB6182A91FF3}"/>
          </ac:spMkLst>
        </pc:spChg>
        <pc:spChg chg="mod">
          <ac:chgData name="David Williams (SOAC)" userId="d9705ef0-be3d-4927-aab1-9879255c8c5d" providerId="ADAL" clId="{F8C48777-A945-404B-88C0-D61A5B66BCBF}" dt="2021-01-16T16:02:32.196" v="2282" actId="14100"/>
          <ac:spMkLst>
            <pc:docMk/>
            <pc:sldMk cId="3697113330" sldId="284"/>
            <ac:spMk id="3" creationId="{29CD4DD7-25C6-4C4C-96B1-65E7808F9526}"/>
          </ac:spMkLst>
        </pc:spChg>
        <pc:picChg chg="add mod">
          <ac:chgData name="David Williams (SOAC)" userId="d9705ef0-be3d-4927-aab1-9879255c8c5d" providerId="ADAL" clId="{F8C48777-A945-404B-88C0-D61A5B66BCBF}" dt="2021-01-16T16:02:14.772" v="2277" actId="1037"/>
          <ac:picMkLst>
            <pc:docMk/>
            <pc:sldMk cId="3697113330" sldId="284"/>
            <ac:picMk id="4" creationId="{5A6E91B0-F9FC-49C4-9B0F-06B273E0A04B}"/>
          </ac:picMkLst>
        </pc:picChg>
        <pc:picChg chg="add mod">
          <ac:chgData name="David Williams (SOAC)" userId="d9705ef0-be3d-4927-aab1-9879255c8c5d" providerId="ADAL" clId="{F8C48777-A945-404B-88C0-D61A5B66BCBF}" dt="2021-01-16T16:02:14.772" v="2277" actId="1037"/>
          <ac:picMkLst>
            <pc:docMk/>
            <pc:sldMk cId="3697113330" sldId="284"/>
            <ac:picMk id="5" creationId="{DB6EA79B-946D-42A7-AE9E-9658E35C6DC4}"/>
          </ac:picMkLst>
        </pc:picChg>
        <pc:picChg chg="add mod">
          <ac:chgData name="David Williams (SOAC)" userId="d9705ef0-be3d-4927-aab1-9879255c8c5d" providerId="ADAL" clId="{F8C48777-A945-404B-88C0-D61A5B66BCBF}" dt="2021-01-16T16:02:14.772" v="2277" actId="1037"/>
          <ac:picMkLst>
            <pc:docMk/>
            <pc:sldMk cId="3697113330" sldId="284"/>
            <ac:picMk id="6" creationId="{BA67D9E3-81E0-498A-B63D-94D3B6E6E5AA}"/>
          </ac:picMkLst>
        </pc:picChg>
      </pc:sldChg>
      <pc:sldChg chg="add del">
        <pc:chgData name="David Williams (SOAC)" userId="d9705ef0-be3d-4927-aab1-9879255c8c5d" providerId="ADAL" clId="{F8C48777-A945-404B-88C0-D61A5B66BCBF}" dt="2021-01-16T14:03:19.719" v="1023" actId="47"/>
        <pc:sldMkLst>
          <pc:docMk/>
          <pc:sldMk cId="3912163446" sldId="284"/>
        </pc:sldMkLst>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2266690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8874142" cy="1508760"/>
          </a:xfrm>
        </p:spPr>
        <p:txBody>
          <a:bodyPr/>
          <a:lstStyle>
            <a:lvl1pPr>
              <a:defRPr>
                <a:latin typeface="Arial Rounded MT Bold" panose="020F0704030504030204"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7" name="Picture 6">
            <a:extLst>
              <a:ext uri="{FF2B5EF4-FFF2-40B4-BE49-F238E27FC236}">
                <a16:creationId xmlns:a16="http://schemas.microsoft.com/office/drawing/2014/main" id="{C996EA1E-3109-4FF1-B5B0-F63D843C2605}"/>
              </a:ext>
            </a:extLst>
          </p:cNvPr>
          <p:cNvPicPr>
            <a:picLocks noChangeAspect="1"/>
          </p:cNvPicPr>
          <p:nvPr userDrawn="1"/>
        </p:nvPicPr>
        <p:blipFill>
          <a:blip r:embed="rId2"/>
          <a:stretch>
            <a:fillRect/>
          </a:stretch>
        </p:blipFill>
        <p:spPr>
          <a:xfrm>
            <a:off x="10077061" y="559837"/>
            <a:ext cx="1987422" cy="867748"/>
          </a:xfrm>
          <a:prstGeom prst="rect">
            <a:avLst/>
          </a:prstGeom>
        </p:spPr>
      </p:pic>
    </p:spTree>
    <p:extLst>
      <p:ext uri="{BB962C8B-B14F-4D97-AF65-F5344CB8AC3E}">
        <p14:creationId xmlns:p14="http://schemas.microsoft.com/office/powerpoint/2010/main" val="3818423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17/01/2021</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43793141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17/01/2021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325603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17/01/2021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886105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C343C-3922-49C4-AEFE-EBEDF66764B1}" type="datetimeFigureOut">
              <a:rPr lang="en-GB" smtClean="0"/>
              <a:t>17/01/2021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949376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17/01/2021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890871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17/01/2021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239955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17/01/2021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41271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791144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17/01/2021</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117559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17/01/2021</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spTree>
    <p:extLst>
      <p:ext uri="{BB962C8B-B14F-4D97-AF65-F5344CB8AC3E}">
        <p14:creationId xmlns:p14="http://schemas.microsoft.com/office/powerpoint/2010/main" val="11279851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hdphoto" Target="../media/hdphoto1.wdp"/><Relationship Id="rId13" Type="http://schemas.openxmlformats.org/officeDocument/2006/relationships/image" Target="../media/image15.png"/><Relationship Id="rId3" Type="http://schemas.openxmlformats.org/officeDocument/2006/relationships/image" Target="../media/image11.png"/><Relationship Id="rId7" Type="http://schemas.openxmlformats.org/officeDocument/2006/relationships/image" Target="../media/image4.png"/><Relationship Id="rId12" Type="http://schemas.microsoft.com/office/2007/relationships/hdphoto" Target="../media/hdphoto7.wdp"/><Relationship Id="rId2" Type="http://schemas.openxmlformats.org/officeDocument/2006/relationships/image" Target="../media/image10.png"/><Relationship Id="rId1" Type="http://schemas.openxmlformats.org/officeDocument/2006/relationships/slideLayout" Target="../slideLayouts/slideLayout2.xml"/><Relationship Id="rId6" Type="http://schemas.microsoft.com/office/2007/relationships/hdphoto" Target="../media/hdphoto5.wdp"/><Relationship Id="rId11" Type="http://schemas.openxmlformats.org/officeDocument/2006/relationships/image" Target="../media/image14.png"/><Relationship Id="rId5" Type="http://schemas.openxmlformats.org/officeDocument/2006/relationships/image" Target="../media/image12.png"/><Relationship Id="rId10" Type="http://schemas.microsoft.com/office/2007/relationships/hdphoto" Target="../media/hdphoto6.wdp"/><Relationship Id="rId4" Type="http://schemas.microsoft.com/office/2007/relationships/hdphoto" Target="../media/hdphoto4.wdp"/><Relationship Id="rId9" Type="http://schemas.openxmlformats.org/officeDocument/2006/relationships/image" Target="../media/image13.png"/><Relationship Id="rId14" Type="http://schemas.microsoft.com/office/2007/relationships/hdphoto" Target="../media/hdphoto8.wdp"/></Relationships>
</file>

<file path=ppt/slides/_rels/slide9.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microsoft.com/office/2007/relationships/hdphoto" Target="../media/hdphoto11.wdp"/><Relationship Id="rId7" Type="http://schemas.microsoft.com/office/2007/relationships/hdphoto" Target="../media/hdphoto13.wdp"/><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0.png"/><Relationship Id="rId5" Type="http://schemas.microsoft.com/office/2007/relationships/hdphoto" Target="../media/hdphoto12.wdp"/><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A6DFE-C643-4FB0-8A61-7E47E16ACDB7}"/>
              </a:ext>
            </a:extLst>
          </p:cNvPr>
          <p:cNvSpPr>
            <a:spLocks noGrp="1"/>
          </p:cNvSpPr>
          <p:nvPr>
            <p:ph type="ctrTitle"/>
          </p:nvPr>
        </p:nvSpPr>
        <p:spPr/>
        <p:txBody>
          <a:bodyPr>
            <a:normAutofit fontScale="90000"/>
          </a:bodyPr>
          <a:lstStyle/>
          <a:p>
            <a:r>
              <a:rPr lang="en-GB" dirty="0">
                <a:solidFill>
                  <a:schemeClr val="tx2">
                    <a:lumMod val="10000"/>
                  </a:schemeClr>
                </a:solidFill>
              </a:rPr>
              <a:t>ACCA4031: Software and Applications for Business</a:t>
            </a:r>
          </a:p>
        </p:txBody>
      </p:sp>
      <p:sp>
        <p:nvSpPr>
          <p:cNvPr id="3" name="Subtitle 2">
            <a:extLst>
              <a:ext uri="{FF2B5EF4-FFF2-40B4-BE49-F238E27FC236}">
                <a16:creationId xmlns:a16="http://schemas.microsoft.com/office/drawing/2014/main" id="{EA59E049-3D9E-410F-BE4A-3827C6B64EFA}"/>
              </a:ext>
            </a:extLst>
          </p:cNvPr>
          <p:cNvSpPr>
            <a:spLocks noGrp="1"/>
          </p:cNvSpPr>
          <p:nvPr>
            <p:ph type="subTitle" idx="1"/>
          </p:nvPr>
        </p:nvSpPr>
        <p:spPr>
          <a:xfrm>
            <a:off x="877077" y="4074695"/>
            <a:ext cx="10506269" cy="2545180"/>
          </a:xfrm>
        </p:spPr>
        <p:txBody>
          <a:bodyPr>
            <a:normAutofit fontScale="92500" lnSpcReduction="20000"/>
          </a:bodyPr>
          <a:lstStyle/>
          <a:p>
            <a:endParaRPr lang="en-GB" sz="4400" b="1" dirty="0"/>
          </a:p>
          <a:p>
            <a:r>
              <a:rPr lang="en-GB" sz="4400" b="1" dirty="0"/>
              <a:t>Business Applications</a:t>
            </a:r>
          </a:p>
          <a:p>
            <a:endParaRPr lang="en-GB" b="1" dirty="0"/>
          </a:p>
          <a:p>
            <a:endParaRPr lang="en-GB" dirty="0"/>
          </a:p>
          <a:p>
            <a:r>
              <a:rPr lang="en-GB" sz="2600" dirty="0"/>
              <a:t>Mr. David A Williams BSc. Hons, MSc., PGCert (TfHE), FHEA, ADG FE/HE, MBCS</a:t>
            </a:r>
          </a:p>
        </p:txBody>
      </p:sp>
      <p:pic>
        <p:nvPicPr>
          <p:cNvPr id="9" name="Picture 8">
            <a:extLst>
              <a:ext uri="{FF2B5EF4-FFF2-40B4-BE49-F238E27FC236}">
                <a16:creationId xmlns:a16="http://schemas.microsoft.com/office/drawing/2014/main" id="{47832D7B-0BEC-4ABE-AFE3-BC32B7FA1507}"/>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5702" b="94298" l="2381" r="94048">
                        <a14:foregroundMark x1="31293" y1="75877" x2="31293" y2="75877"/>
                        <a14:foregroundMark x1="24660" y1="69298" x2="24660" y2="69298"/>
                        <a14:foregroundMark x1="34524" y1="84211" x2="34524" y2="84211"/>
                        <a14:foregroundMark x1="12925" y1="62281" x2="12925" y2="62281"/>
                        <a14:foregroundMark x1="7653" y1="72368" x2="7653" y2="72368"/>
                        <a14:foregroundMark x1="5782" y1="69298" x2="5782" y2="69298"/>
                        <a14:foregroundMark x1="4422" y1="67982" x2="4422" y2="67982"/>
                        <a14:foregroundMark x1="6633" y1="67982" x2="6633" y2="67982"/>
                        <a14:foregroundMark x1="4932" y1="64474" x2="4932" y2="64474"/>
                        <a14:foregroundMark x1="4932" y1="64474" x2="4932" y2="64474"/>
                        <a14:foregroundMark x1="5442" y1="64474" x2="5442" y2="64474"/>
                        <a14:foregroundMark x1="12925" y1="29825" x2="12925" y2="29825"/>
                        <a14:foregroundMark x1="17517" y1="21930" x2="13435" y2="11404"/>
                        <a14:foregroundMark x1="12925" y1="10088" x2="9864" y2="13596"/>
                        <a14:foregroundMark x1="9864" y1="13596" x2="9864" y2="13596"/>
                        <a14:foregroundMark x1="3571" y1="63158" x2="8503" y2="65789"/>
                        <a14:foregroundMark x1="26020" y1="53947" x2="33503" y2="84649"/>
                        <a14:foregroundMark x1="33503" y1="84649" x2="31884" y2="53502"/>
                        <a14:foregroundMark x1="30105" y1="53070" x2="22619" y2="74561"/>
                        <a14:foregroundMark x1="30223" y1="52732" x2="30105" y2="53070"/>
                        <a14:foregroundMark x1="22619" y1="74561" x2="31293" y2="75877"/>
                        <a14:foregroundMark x1="27721" y1="25439" x2="27721" y2="25439"/>
                        <a14:foregroundMark x1="27721" y1="25439" x2="27721" y2="25439"/>
                        <a14:foregroundMark x1="29932" y1="20614" x2="29932" y2="20614"/>
                        <a14:foregroundMark x1="29932" y1="20614" x2="29932" y2="20614"/>
                        <a14:foregroundMark x1="29932" y1="20614" x2="29932" y2="20614"/>
                        <a14:foregroundMark x1="26020" y1="14912" x2="26020" y2="14912"/>
                        <a14:foregroundMark x1="26020" y1="14912" x2="26020" y2="14912"/>
                        <a14:foregroundMark x1="26020" y1="14912" x2="26020" y2="14912"/>
                        <a14:foregroundMark x1="46088" y1="17105" x2="46088" y2="17105"/>
                        <a14:foregroundMark x1="46088" y1="17105" x2="46088" y2="17105"/>
                        <a14:foregroundMark x1="46088" y1="17105" x2="46088" y2="17105"/>
                        <a14:foregroundMark x1="46088" y1="19298" x2="46088" y2="19298"/>
                        <a14:foregroundMark x1="46088" y1="19298" x2="46088" y2="19298"/>
                        <a14:foregroundMark x1="46088" y1="19298" x2="46088" y2="19298"/>
                        <a14:foregroundMark x1="46599" y1="17105" x2="46599" y2="17105"/>
                        <a14:foregroundMark x1="58163" y1="25439" x2="58163" y2="25439"/>
                        <a14:foregroundMark x1="58163" y1="25439" x2="58163" y2="25439"/>
                        <a14:foregroundMark x1="58163" y1="25439" x2="58163" y2="25439"/>
                        <a14:foregroundMark x1="56463" y1="12719" x2="56463" y2="12719"/>
                        <a14:foregroundMark x1="56463" y1="12719" x2="56463" y2="12719"/>
                        <a14:foregroundMark x1="76020" y1="33333" x2="76020" y2="33333"/>
                        <a14:foregroundMark x1="76020" y1="33333" x2="76020" y2="33333"/>
                        <a14:foregroundMark x1="77381" y1="35526" x2="77381" y2="35526"/>
                        <a14:foregroundMark x1="77381" y1="35526" x2="77381" y2="35526"/>
                        <a14:foregroundMark x1="67177" y1="5702" x2="67177" y2="5702"/>
                        <a14:foregroundMark x1="66667" y1="7895" x2="66667" y2="7895"/>
                        <a14:foregroundMark x1="66667" y1="7895" x2="66667" y2="7895"/>
                        <a14:foregroundMark x1="66667" y1="7895" x2="66667" y2="7895"/>
                        <a14:foregroundMark x1="68027" y1="10088" x2="68027" y2="10088"/>
                        <a14:foregroundMark x1="68027" y1="10088" x2="68027" y2="10088"/>
                        <a14:foregroundMark x1="68027" y1="10088" x2="72109" y2="12719"/>
                        <a14:foregroundMark x1="66667" y1="10088" x2="66667" y2="10088"/>
                        <a14:foregroundMark x1="66667" y1="10088" x2="66667" y2="10088"/>
                        <a14:foregroundMark x1="90816" y1="14912" x2="90816" y2="14912"/>
                        <a14:foregroundMark x1="90816" y1="14912" x2="90816" y2="14912"/>
                        <a14:foregroundMark x1="90816" y1="14912" x2="90816" y2="14912"/>
                        <a14:foregroundMark x1="90816" y1="19298" x2="90816" y2="19298"/>
                        <a14:foregroundMark x1="90816" y1="19298" x2="90816" y2="19298"/>
                        <a14:foregroundMark x1="90816" y1="19298" x2="90816" y2="19298"/>
                        <a14:foregroundMark x1="90816" y1="19298" x2="90816" y2="19298"/>
                        <a14:foregroundMark x1="90816" y1="19298" x2="90816" y2="19298"/>
                        <a14:foregroundMark x1="90816" y1="19298" x2="90816" y2="19298"/>
                        <a14:foregroundMark x1="90816" y1="19298" x2="90816" y2="19298"/>
                        <a14:foregroundMark x1="90816" y1="19298" x2="90816" y2="19298"/>
                        <a14:foregroundMark x1="83163" y1="26316" x2="83163" y2="26316"/>
                        <a14:foregroundMark x1="83163" y1="26316" x2="83163" y2="26316"/>
                        <a14:foregroundMark x1="83163" y1="26316" x2="83163" y2="26316"/>
                        <a14:foregroundMark x1="87245" y1="11404" x2="87245" y2="11404"/>
                        <a14:foregroundMark x1="91667" y1="75000" x2="91667" y2="75000"/>
                        <a14:foregroundMark x1="91667" y1="75000" x2="91667" y2="75000"/>
                        <a14:foregroundMark x1="92177" y1="75877" x2="92177" y2="75877"/>
                        <a14:foregroundMark x1="87245" y1="78509" x2="87245" y2="75000"/>
                        <a14:foregroundMark x1="87245" y1="73684" x2="87245" y2="73684"/>
                        <a14:foregroundMark x1="87245" y1="71491" x2="87245" y2="71491"/>
                        <a14:foregroundMark x1="87245" y1="71491" x2="87245" y2="71491"/>
                        <a14:foregroundMark x1="87245" y1="71491" x2="87245" y2="71491"/>
                        <a14:foregroundMark x1="85544" y1="69298" x2="84184" y2="70175"/>
                        <a14:foregroundMark x1="84184" y1="70175" x2="84184" y2="70175"/>
                        <a14:foregroundMark x1="84184" y1="70175" x2="84184" y2="70175"/>
                        <a14:foregroundMark x1="84184" y1="70175" x2="84184" y2="70175"/>
                        <a14:foregroundMark x1="83163" y1="70175" x2="83163" y2="70175"/>
                        <a14:foregroundMark x1="83163" y1="70175" x2="83163" y2="75877"/>
                        <a14:foregroundMark x1="85034" y1="72368" x2="85034" y2="72368"/>
                        <a14:foregroundMark x1="85034" y1="72368" x2="85034" y2="71491"/>
                        <a14:foregroundMark x1="85034" y1="71491" x2="85034" y2="71491"/>
                        <a14:foregroundMark x1="86395" y1="78509" x2="86395" y2="78509"/>
                        <a14:foregroundMark x1="86395" y1="79386" x2="85034" y2="81579"/>
                        <a14:foregroundMark x1="84184" y1="80702" x2="84184" y2="80702"/>
                        <a14:foregroundMark x1="85034" y1="75000" x2="85034" y2="75000"/>
                        <a14:foregroundMark x1="85034" y1="75000" x2="85034" y2="75000"/>
                        <a14:foregroundMark x1="6633" y1="67982" x2="6633" y2="67982"/>
                        <a14:foregroundMark x1="6293" y1="67982" x2="6293" y2="72368"/>
                        <a14:foregroundMark x1="6293" y1="72368" x2="6293" y2="72368"/>
                        <a14:foregroundMark x1="7143" y1="75000" x2="9864" y2="75000"/>
                        <a14:foregroundMark x1="9864" y1="75000" x2="9864" y2="75000"/>
                        <a14:foregroundMark x1="13435" y1="70175" x2="13435" y2="70175"/>
                        <a14:foregroundMark x1="12585" y1="69298" x2="12585" y2="69298"/>
                        <a14:foregroundMark x1="11565" y1="21930" x2="11565" y2="21930"/>
                        <a14:foregroundMark x1="11565" y1="22807" x2="9014" y2="25439"/>
                        <a14:foregroundMark x1="12925" y1="67982" x2="13946" y2="59649"/>
                        <a14:foregroundMark x1="13946" y1="59649" x2="13946" y2="59649"/>
                        <a14:foregroundMark x1="13946" y1="59649" x2="13946" y2="59649"/>
                        <a14:foregroundMark x1="12585" y1="59649" x2="12585" y2="59649"/>
                        <a14:foregroundMark x1="9354" y1="59649" x2="9354" y2="59649"/>
                        <a14:foregroundMark x1="9354" y1="56579" x2="9354" y2="56579"/>
                        <a14:foregroundMark x1="10714" y1="57456" x2="10714" y2="57456"/>
                        <a14:foregroundMark x1="11565" y1="58772" x2="15646" y2="57456"/>
                        <a14:foregroundMark x1="66156" y1="17105" x2="66156" y2="12719"/>
                        <a14:foregroundMark x1="66156" y1="10088" x2="66156" y2="10088"/>
                        <a14:foregroundMark x1="67517" y1="11404" x2="67517" y2="11404"/>
                        <a14:foregroundMark x1="67517" y1="11404" x2="67517" y2="11404"/>
                        <a14:foregroundMark x1="67517" y1="11404" x2="67517" y2="11404"/>
                        <a14:foregroundMark x1="68537" y1="11404" x2="68878" y2="15789"/>
                        <a14:foregroundMark x1="68878" y1="15789" x2="68878" y2="15789"/>
                        <a14:foregroundMark x1="89116" y1="18421" x2="89116" y2="18421"/>
                        <a14:foregroundMark x1="89116" y1="18421" x2="89116" y2="18421"/>
                        <a14:foregroundMark x1="89116" y1="18421" x2="89116" y2="18421"/>
                        <a14:foregroundMark x1="89116" y1="18421" x2="89116" y2="18421"/>
                        <a14:foregroundMark x1="89116" y1="18421" x2="89116" y2="18421"/>
                        <a14:foregroundMark x1="89966" y1="18421" x2="89966" y2="18421"/>
                        <a14:foregroundMark x1="91327" y1="18421" x2="94048" y2="20614"/>
                        <a14:foregroundMark x1="94048" y1="20614" x2="94048" y2="24123"/>
                        <a14:foregroundMark x1="94048" y1="24123" x2="94048" y2="24123"/>
                        <a14:foregroundMark x1="91667" y1="31140" x2="91667" y2="31140"/>
                        <a14:foregroundMark x1="91327" y1="31140" x2="88095" y2="35526"/>
                        <a14:foregroundMark x1="87245" y1="35526" x2="87245" y2="35526"/>
                        <a14:foregroundMark x1="84184" y1="18421" x2="84524" y2="27632"/>
                        <a14:foregroundMark x1="71088" y1="13596" x2="71088" y2="32018"/>
                        <a14:foregroundMark x1="72959" y1="21930" x2="71599" y2="32018"/>
                        <a14:foregroundMark x1="30952" y1="20614" x2="27211" y2="25439"/>
                        <a14:foregroundMark x1="10714" y1="19298" x2="7993" y2="19298"/>
                        <a14:foregroundMark x1="67517" y1="75000" x2="65816" y2="72368"/>
                        <a14:foregroundMark x1="66667" y1="69298" x2="65306" y2="79386"/>
                        <a14:foregroundMark x1="68537" y1="65789" x2="68537" y2="65789"/>
                        <a14:foregroundMark x1="68537" y1="65789" x2="68537" y2="72368"/>
                        <a14:foregroundMark x1="71088" y1="70175" x2="71088" y2="70175"/>
                        <a14:foregroundMark x1="71599" y1="70175" x2="71599" y2="70175"/>
                        <a14:foregroundMark x1="71599" y1="70175" x2="71599" y2="70175"/>
                        <a14:foregroundMark x1="71599" y1="70175" x2="71599" y2="70175"/>
                        <a14:foregroundMark x1="70238" y1="70175" x2="70238" y2="70175"/>
                        <a14:foregroundMark x1="69388" y1="71491" x2="69388" y2="71491"/>
                        <a14:foregroundMark x1="68878" y1="73684" x2="68878" y2="77193"/>
                        <a14:foregroundMark x1="68878" y1="77193" x2="68878" y2="77193"/>
                        <a14:foregroundMark x1="69388" y1="82895" x2="69388" y2="82895"/>
                        <a14:foregroundMark x1="70238" y1="84211" x2="71599" y2="86404"/>
                        <a14:foregroundMark x1="72109" y1="86404" x2="72109" y2="86404"/>
                        <a14:foregroundMark x1="72449" y1="86404" x2="72449" y2="86404"/>
                        <a14:foregroundMark x1="77381" y1="94298" x2="77381" y2="94298"/>
                        <a14:foregroundMark x1="85034" y1="71491" x2="85034" y2="71491"/>
                        <a14:foregroundMark x1="86395" y1="75000" x2="86395" y2="75000"/>
                        <a14:foregroundMark x1="86395" y1="75000" x2="86395" y2="75000"/>
                        <a14:foregroundMark x1="86395" y1="75877" x2="86395" y2="75877"/>
                        <a14:foregroundMark x1="86395" y1="79386" x2="86395" y2="79386"/>
                        <a14:foregroundMark x1="86395" y1="79386" x2="85034" y2="79386"/>
                        <a14:foregroundMark x1="84524" y1="77193" x2="84524" y2="77193"/>
                        <a14:foregroundMark x1="85034" y1="75877" x2="85034" y2="75877"/>
                        <a14:foregroundMark x1="85884" y1="75877" x2="85884" y2="75877"/>
                        <a14:foregroundMark x1="88095" y1="71491" x2="89116" y2="79386"/>
                        <a14:foregroundMark x1="89966" y1="79386" x2="89966" y2="79386"/>
                        <a14:foregroundMark x1="71599" y1="21930" x2="71599" y2="21930"/>
                        <a14:foregroundMark x1="72109" y1="28509" x2="72109" y2="39035"/>
                        <a14:foregroundMark x1="72109" y1="39035" x2="72109" y2="39035"/>
                        <a14:foregroundMark x1="51020" y1="59649" x2="51020" y2="59649"/>
                        <a14:foregroundMark x1="51020" y1="60965" x2="51020" y2="69298"/>
                        <a14:foregroundMark x1="51531" y1="73684" x2="52381" y2="78509"/>
                        <a14:foregroundMark x1="50170" y1="82895" x2="50170" y2="82895"/>
                        <a14:foregroundMark x1="34014" y1="91228" x2="34014" y2="91228"/>
                        <a14:foregroundMark x1="34014" y1="91228" x2="34014" y2="70175"/>
                        <a14:backgroundMark x1="31293" y1="48246" x2="31293" y2="48246"/>
                        <a14:backgroundMark x1="31293" y1="48246" x2="30952" y2="53070"/>
                        <a14:backgroundMark x1="29082" y1="53070" x2="29082" y2="53070"/>
                        <a14:backgroundMark x1="32143" y1="53070" x2="32143" y2="53070"/>
                      </a14:backgroundRemoval>
                    </a14:imgEffect>
                  </a14:imgLayer>
                </a14:imgProps>
              </a:ext>
            </a:extLst>
          </a:blip>
          <a:stretch>
            <a:fillRect/>
          </a:stretch>
        </p:blipFill>
        <p:spPr>
          <a:xfrm>
            <a:off x="8502410" y="3968223"/>
            <a:ext cx="3584759" cy="1963654"/>
          </a:xfrm>
          <a:prstGeom prst="rect">
            <a:avLst/>
          </a:prstGeom>
        </p:spPr>
      </p:pic>
      <p:pic>
        <p:nvPicPr>
          <p:cNvPr id="10" name="Picture 9">
            <a:extLst>
              <a:ext uri="{FF2B5EF4-FFF2-40B4-BE49-F238E27FC236}">
                <a16:creationId xmlns:a16="http://schemas.microsoft.com/office/drawing/2014/main" id="{ECA64BA2-7951-41C0-82EA-15E6832FC98D}"/>
              </a:ext>
            </a:extLst>
          </p:cNvPr>
          <p:cNvPicPr>
            <a:picLocks noChangeAspect="1"/>
          </p:cNvPicPr>
          <p:nvPr/>
        </p:nvPicPr>
        <p:blipFill>
          <a:blip r:embed="rId4"/>
          <a:stretch>
            <a:fillRect/>
          </a:stretch>
        </p:blipFill>
        <p:spPr>
          <a:xfrm>
            <a:off x="365759" y="3968223"/>
            <a:ext cx="3584759" cy="1963654"/>
          </a:xfrm>
          <a:prstGeom prst="rect">
            <a:avLst/>
          </a:prstGeom>
        </p:spPr>
      </p:pic>
    </p:spTree>
    <p:extLst>
      <p:ext uri="{BB962C8B-B14F-4D97-AF65-F5344CB8AC3E}">
        <p14:creationId xmlns:p14="http://schemas.microsoft.com/office/powerpoint/2010/main" val="2752702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Module Content</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636626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p:txBody>
          <a:bodyPr/>
          <a:lstStyle/>
          <a:p>
            <a:pPr marL="0" lvl="0" indent="0" algn="ctr" fontAlgn="auto" hangingPunct="1">
              <a:spcBef>
                <a:spcPts val="1200"/>
              </a:spcBef>
              <a:spcAft>
                <a:spcPts val="0"/>
              </a:spcAft>
              <a:buNone/>
            </a:pPr>
            <a:endParaRPr lang="en-GB" sz="3600" dirty="0">
              <a:latin typeface="Arial" panose="020B0604020202020204" pitchFamily="34" charset="0"/>
              <a:ea typeface="Times New Roman" panose="02020603050405020304" pitchFamily="18" charset="0"/>
            </a:endParaRPr>
          </a:p>
          <a:p>
            <a:pPr marL="0" lvl="0" indent="0" algn="ctr" fontAlgn="auto" hangingPunct="1">
              <a:spcBef>
                <a:spcPts val="1200"/>
              </a:spcBef>
              <a:spcAft>
                <a:spcPts val="0"/>
              </a:spcAft>
              <a:buNone/>
            </a:pPr>
            <a:r>
              <a:rPr lang="en-GB" sz="4800" dirty="0">
                <a:latin typeface="Arial" panose="020B0604020202020204" pitchFamily="34" charset="0"/>
                <a:ea typeface="Times New Roman" panose="02020603050405020304" pitchFamily="18" charset="0"/>
              </a:rPr>
              <a:t>This lecture will give a brief overview and description of the various applications that will be investigated during this module</a:t>
            </a:r>
            <a:endParaRPr lang="en-GB" sz="4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3896384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p:txBody>
          <a:bodyPr/>
          <a:lstStyle/>
          <a:p>
            <a:r>
              <a:rPr lang="en-GB" dirty="0"/>
              <a:t>Aims: </a:t>
            </a:r>
            <a:r>
              <a:rPr lang="en-GB" b="1" dirty="0">
                <a:ea typeface="Times New Roman" panose="02020603050405020304" pitchFamily="18" charset="0"/>
              </a:rPr>
              <a:t>Documentation</a:t>
            </a:r>
            <a:endParaRPr lang="en-GB" dirty="0"/>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a:xfrm>
            <a:off x="280087" y="2011679"/>
            <a:ext cx="10706912" cy="4710853"/>
          </a:xfrm>
        </p:spPr>
        <p:txBody>
          <a:bodyPr>
            <a:normAutofit fontScale="92500" lnSpcReduction="10000"/>
          </a:bodyPr>
          <a:lstStyle/>
          <a:p>
            <a:pPr marL="342900" indent="-342900">
              <a:lnSpc>
                <a:spcPct val="110000"/>
              </a:lnSpc>
              <a:spcBef>
                <a:spcPts val="0"/>
              </a:spcBef>
              <a:spcAft>
                <a:spcPts val="0"/>
              </a:spcAft>
              <a:buFont typeface="Symbol" panose="05050102010706020507" pitchFamily="18" charset="2"/>
              <a:buChar char=""/>
            </a:pPr>
            <a:r>
              <a:rPr lang="en-GB" sz="4000" b="1" dirty="0">
                <a:ea typeface="Times New Roman" panose="02020603050405020304" pitchFamily="18" charset="0"/>
              </a:rPr>
              <a:t>Microsoft Word</a:t>
            </a:r>
          </a:p>
          <a:p>
            <a:pPr marL="571500" lvl="1" indent="-342900">
              <a:lnSpc>
                <a:spcPct val="110000"/>
              </a:lnSpc>
              <a:spcBef>
                <a:spcPts val="0"/>
              </a:spcBef>
              <a:spcAft>
                <a:spcPts val="0"/>
              </a:spcAft>
              <a:buFont typeface="Symbol" panose="05050102010706020507" pitchFamily="18" charset="2"/>
              <a:buChar char=""/>
            </a:pPr>
            <a:r>
              <a:rPr lang="en-GB" sz="4000" b="1" dirty="0">
                <a:effectLst/>
                <a:ea typeface="Times New Roman" panose="02020603050405020304" pitchFamily="18" charset="0"/>
              </a:rPr>
              <a:t>Create Documents </a:t>
            </a:r>
          </a:p>
          <a:p>
            <a:pPr marL="571500" lvl="1" indent="-342900">
              <a:lnSpc>
                <a:spcPct val="110000"/>
              </a:lnSpc>
              <a:spcBef>
                <a:spcPts val="0"/>
              </a:spcBef>
              <a:spcAft>
                <a:spcPts val="0"/>
              </a:spcAft>
              <a:buFont typeface="Symbol" panose="05050102010706020507" pitchFamily="18" charset="2"/>
              <a:buChar char=""/>
            </a:pPr>
            <a:r>
              <a:rPr lang="en-GB" sz="4000" b="1" dirty="0">
                <a:effectLst/>
                <a:ea typeface="Times New Roman" panose="02020603050405020304" pitchFamily="18" charset="0"/>
              </a:rPr>
              <a:t>Format</a:t>
            </a:r>
          </a:p>
          <a:p>
            <a:pPr marL="571500" lvl="1" indent="-342900">
              <a:lnSpc>
                <a:spcPct val="110000"/>
              </a:lnSpc>
              <a:spcBef>
                <a:spcPts val="0"/>
              </a:spcBef>
              <a:spcAft>
                <a:spcPts val="0"/>
              </a:spcAft>
              <a:buFont typeface="Symbol" panose="05050102010706020507" pitchFamily="18" charset="2"/>
              <a:buChar char=""/>
            </a:pPr>
            <a:r>
              <a:rPr lang="en-GB" sz="4000" b="1" dirty="0">
                <a:effectLst/>
                <a:ea typeface="Times New Roman" panose="02020603050405020304" pitchFamily="18" charset="0"/>
              </a:rPr>
              <a:t>Tables</a:t>
            </a:r>
          </a:p>
          <a:p>
            <a:pPr marL="571500" lvl="1" indent="-342900">
              <a:lnSpc>
                <a:spcPct val="110000"/>
              </a:lnSpc>
              <a:spcBef>
                <a:spcPts val="0"/>
              </a:spcBef>
              <a:spcAft>
                <a:spcPts val="0"/>
              </a:spcAft>
              <a:buFont typeface="Symbol" panose="05050102010706020507" pitchFamily="18" charset="2"/>
              <a:buChar char=""/>
            </a:pPr>
            <a:r>
              <a:rPr lang="en-GB" sz="4000" b="1" dirty="0">
                <a:effectLst/>
                <a:ea typeface="Times New Roman" panose="02020603050405020304" pitchFamily="18" charset="0"/>
              </a:rPr>
              <a:t>Pictures</a:t>
            </a:r>
          </a:p>
          <a:p>
            <a:pPr marL="571500" lvl="1" indent="-342900">
              <a:lnSpc>
                <a:spcPct val="110000"/>
              </a:lnSpc>
              <a:spcBef>
                <a:spcPts val="0"/>
              </a:spcBef>
              <a:spcAft>
                <a:spcPts val="0"/>
              </a:spcAft>
              <a:buFont typeface="Symbol" panose="05050102010706020507" pitchFamily="18" charset="2"/>
              <a:buChar char=""/>
            </a:pPr>
            <a:r>
              <a:rPr lang="en-GB" sz="4000" b="1" dirty="0">
                <a:effectLst/>
                <a:ea typeface="Times New Roman" panose="02020603050405020304" pitchFamily="18" charset="0"/>
              </a:rPr>
              <a:t>mail merge </a:t>
            </a:r>
          </a:p>
          <a:p>
            <a:pPr marL="571500" lvl="1" indent="-342900">
              <a:lnSpc>
                <a:spcPct val="110000"/>
              </a:lnSpc>
              <a:spcBef>
                <a:spcPts val="0"/>
              </a:spcBef>
              <a:spcAft>
                <a:spcPts val="0"/>
              </a:spcAft>
              <a:buFont typeface="Symbol" panose="05050102010706020507" pitchFamily="18" charset="2"/>
              <a:buChar char=""/>
            </a:pPr>
            <a:endParaRPr lang="en-GB" sz="4000" b="1" dirty="0">
              <a:ea typeface="Times New Roman" panose="02020603050405020304" pitchFamily="18" charset="0"/>
            </a:endParaRPr>
          </a:p>
          <a:p>
            <a:pPr marL="342900" indent="-342900">
              <a:lnSpc>
                <a:spcPct val="110000"/>
              </a:lnSpc>
              <a:spcBef>
                <a:spcPts val="0"/>
              </a:spcBef>
              <a:spcAft>
                <a:spcPts val="0"/>
              </a:spcAft>
              <a:buFont typeface="Symbol" panose="05050102010706020507" pitchFamily="18" charset="2"/>
              <a:buChar char=""/>
            </a:pPr>
            <a:r>
              <a:rPr lang="en-GB" sz="4000" b="1" dirty="0">
                <a:effectLst/>
                <a:ea typeface="Calibri" panose="020F0502020204030204" pitchFamily="34" charset="0"/>
              </a:rPr>
              <a:t>Alternative Packages</a:t>
            </a:r>
          </a:p>
        </p:txBody>
      </p:sp>
      <p:pic>
        <p:nvPicPr>
          <p:cNvPr id="5" name="Picture 4">
            <a:extLst>
              <a:ext uri="{FF2B5EF4-FFF2-40B4-BE49-F238E27FC236}">
                <a16:creationId xmlns:a16="http://schemas.microsoft.com/office/drawing/2014/main" id="{FB86166E-CEED-4C73-9F0E-7D9A2189EC5B}"/>
              </a:ext>
            </a:extLst>
          </p:cNvPr>
          <p:cNvPicPr>
            <a:picLocks noChangeAspect="1"/>
          </p:cNvPicPr>
          <p:nvPr/>
        </p:nvPicPr>
        <p:blipFill>
          <a:blip r:embed="rId2"/>
          <a:stretch>
            <a:fillRect/>
          </a:stretch>
        </p:blipFill>
        <p:spPr>
          <a:xfrm>
            <a:off x="5317066" y="2220970"/>
            <a:ext cx="6594847" cy="4148544"/>
          </a:xfrm>
          <a:prstGeom prst="rect">
            <a:avLst/>
          </a:prstGeom>
        </p:spPr>
      </p:pic>
    </p:spTree>
    <p:extLst>
      <p:ext uri="{BB962C8B-B14F-4D97-AF65-F5344CB8AC3E}">
        <p14:creationId xmlns:p14="http://schemas.microsoft.com/office/powerpoint/2010/main" val="36187795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p:txBody>
          <a:bodyPr/>
          <a:lstStyle/>
          <a:p>
            <a:r>
              <a:rPr lang="en-GB" dirty="0"/>
              <a:t>Aims: </a:t>
            </a:r>
            <a:r>
              <a:rPr lang="en-GB" b="1" dirty="0">
                <a:ea typeface="Times New Roman" panose="02020603050405020304" pitchFamily="18" charset="0"/>
              </a:rPr>
              <a:t>Spreadsheets</a:t>
            </a:r>
            <a:endParaRPr lang="en-GB" dirty="0"/>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a:xfrm>
            <a:off x="355600" y="2011680"/>
            <a:ext cx="10631399" cy="4693920"/>
          </a:xfrm>
        </p:spPr>
        <p:txBody>
          <a:bodyPr>
            <a:noAutofit/>
          </a:bodyPr>
          <a:lstStyle/>
          <a:p>
            <a:pPr marL="342900" indent="-342900">
              <a:lnSpc>
                <a:spcPct val="100000"/>
              </a:lnSpc>
              <a:spcBef>
                <a:spcPts val="0"/>
              </a:spcBef>
              <a:spcAft>
                <a:spcPts val="0"/>
              </a:spcAft>
              <a:buFont typeface="Symbol" panose="05050102010706020507" pitchFamily="18" charset="2"/>
              <a:buChar char=""/>
            </a:pPr>
            <a:r>
              <a:rPr lang="en-GB" sz="3600" b="1" dirty="0">
                <a:effectLst/>
                <a:ea typeface="Times New Roman" panose="02020603050405020304" pitchFamily="18" charset="0"/>
              </a:rPr>
              <a:t>Microsoft Excel</a:t>
            </a:r>
          </a:p>
          <a:p>
            <a:pPr marL="571500" lvl="1" indent="-342900">
              <a:lnSpc>
                <a:spcPct val="100000"/>
              </a:lnSpc>
              <a:spcBef>
                <a:spcPts val="0"/>
              </a:spcBef>
              <a:spcAft>
                <a:spcPts val="0"/>
              </a:spcAft>
              <a:buFont typeface="Symbol" panose="05050102010706020507" pitchFamily="18" charset="2"/>
              <a:buChar char=""/>
            </a:pPr>
            <a:r>
              <a:rPr lang="en-GB" sz="3200" b="1" dirty="0">
                <a:effectLst/>
                <a:ea typeface="Times New Roman" panose="02020603050405020304" pitchFamily="18" charset="0"/>
              </a:rPr>
              <a:t>Sheets, workbooks and file types</a:t>
            </a:r>
          </a:p>
          <a:p>
            <a:pPr marL="571500" lvl="1" indent="-342900">
              <a:lnSpc>
                <a:spcPct val="100000"/>
              </a:lnSpc>
              <a:spcBef>
                <a:spcPts val="0"/>
              </a:spcBef>
              <a:spcAft>
                <a:spcPts val="0"/>
              </a:spcAft>
              <a:buFont typeface="Symbol" panose="05050102010706020507" pitchFamily="18" charset="2"/>
              <a:buChar char=""/>
            </a:pPr>
            <a:r>
              <a:rPr lang="en-GB" sz="3200" b="1" dirty="0">
                <a:ea typeface="Calibri" panose="020F0502020204030204" pitchFamily="34" charset="0"/>
              </a:rPr>
              <a:t>Formulas and functions</a:t>
            </a:r>
          </a:p>
          <a:p>
            <a:pPr marL="571500" lvl="1" indent="-342900">
              <a:lnSpc>
                <a:spcPct val="100000"/>
              </a:lnSpc>
              <a:spcBef>
                <a:spcPts val="0"/>
              </a:spcBef>
              <a:spcAft>
                <a:spcPts val="0"/>
              </a:spcAft>
              <a:buFont typeface="Symbol" panose="05050102010706020507" pitchFamily="18" charset="2"/>
              <a:buChar char=""/>
            </a:pPr>
            <a:r>
              <a:rPr lang="en-GB" sz="3200" b="1" dirty="0">
                <a:effectLst/>
                <a:ea typeface="Calibri" panose="020F0502020204030204" pitchFamily="34" charset="0"/>
              </a:rPr>
              <a:t>Formatting &amp; Conditional formatting</a:t>
            </a:r>
          </a:p>
          <a:p>
            <a:pPr marL="571500" lvl="1" indent="-342900">
              <a:lnSpc>
                <a:spcPct val="100000"/>
              </a:lnSpc>
              <a:spcBef>
                <a:spcPts val="0"/>
              </a:spcBef>
              <a:spcAft>
                <a:spcPts val="0"/>
              </a:spcAft>
              <a:buFont typeface="Symbol" panose="05050102010706020507" pitchFamily="18" charset="2"/>
              <a:buChar char=""/>
            </a:pPr>
            <a:r>
              <a:rPr lang="en-GB" sz="3200" b="1" dirty="0">
                <a:effectLst/>
                <a:ea typeface="Calibri" panose="020F0502020204030204" pitchFamily="34" charset="0"/>
              </a:rPr>
              <a:t>Graphs and charts</a:t>
            </a:r>
          </a:p>
          <a:p>
            <a:pPr marL="571500" lvl="1" indent="-342900">
              <a:lnSpc>
                <a:spcPct val="100000"/>
              </a:lnSpc>
              <a:spcBef>
                <a:spcPts val="0"/>
              </a:spcBef>
              <a:spcAft>
                <a:spcPts val="0"/>
              </a:spcAft>
              <a:buFont typeface="Symbol" panose="05050102010706020507" pitchFamily="18" charset="2"/>
              <a:buChar char=""/>
            </a:pPr>
            <a:r>
              <a:rPr lang="en-GB" sz="3200" b="1" dirty="0">
                <a:effectLst/>
                <a:ea typeface="Calibri" panose="020F0502020204030204" pitchFamily="34" charset="0"/>
              </a:rPr>
              <a:t>Macros and automation</a:t>
            </a:r>
          </a:p>
          <a:p>
            <a:pPr marL="571500" lvl="1" indent="-342900">
              <a:lnSpc>
                <a:spcPct val="100000"/>
              </a:lnSpc>
              <a:spcBef>
                <a:spcPts val="0"/>
              </a:spcBef>
              <a:spcAft>
                <a:spcPts val="0"/>
              </a:spcAft>
              <a:buFont typeface="Symbol" panose="05050102010706020507" pitchFamily="18" charset="2"/>
              <a:buChar char=""/>
            </a:pPr>
            <a:endParaRPr lang="en-GB" sz="3200" b="1" dirty="0">
              <a:effectLst/>
              <a:ea typeface="Calibri" panose="020F0502020204030204" pitchFamily="34" charset="0"/>
            </a:endParaRPr>
          </a:p>
          <a:p>
            <a:pPr marL="342900" indent="-342900">
              <a:lnSpc>
                <a:spcPct val="100000"/>
              </a:lnSpc>
              <a:spcBef>
                <a:spcPts val="0"/>
              </a:spcBef>
              <a:spcAft>
                <a:spcPts val="0"/>
              </a:spcAft>
              <a:buFont typeface="Symbol" panose="05050102010706020507" pitchFamily="18" charset="2"/>
              <a:buChar char=""/>
            </a:pPr>
            <a:r>
              <a:rPr lang="en-GB" sz="4000" b="1" dirty="0">
                <a:effectLst/>
                <a:ea typeface="Calibri" panose="020F0502020204030204" pitchFamily="34" charset="0"/>
              </a:rPr>
              <a:t>Alternative packages</a:t>
            </a:r>
          </a:p>
        </p:txBody>
      </p:sp>
      <p:pic>
        <p:nvPicPr>
          <p:cNvPr id="5" name="Picture 4">
            <a:extLst>
              <a:ext uri="{FF2B5EF4-FFF2-40B4-BE49-F238E27FC236}">
                <a16:creationId xmlns:a16="http://schemas.microsoft.com/office/drawing/2014/main" id="{1C3DE3EF-2198-47FC-95BB-34D6E81F4CE4}"/>
              </a:ext>
            </a:extLst>
          </p:cNvPr>
          <p:cNvPicPr>
            <a:picLocks noChangeAspect="1"/>
          </p:cNvPicPr>
          <p:nvPr/>
        </p:nvPicPr>
        <p:blipFill>
          <a:blip r:embed="rId2"/>
          <a:stretch>
            <a:fillRect/>
          </a:stretch>
        </p:blipFill>
        <p:spPr>
          <a:xfrm>
            <a:off x="7298267" y="2038350"/>
            <a:ext cx="4673600" cy="4667250"/>
          </a:xfrm>
          <a:prstGeom prst="rect">
            <a:avLst/>
          </a:prstGeom>
        </p:spPr>
      </p:pic>
    </p:spTree>
    <p:extLst>
      <p:ext uri="{BB962C8B-B14F-4D97-AF65-F5344CB8AC3E}">
        <p14:creationId xmlns:p14="http://schemas.microsoft.com/office/powerpoint/2010/main" val="26024896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p:txBody>
          <a:bodyPr>
            <a:normAutofit/>
          </a:bodyPr>
          <a:lstStyle/>
          <a:p>
            <a:r>
              <a:rPr lang="en-GB" b="1" dirty="0"/>
              <a:t>Aims: </a:t>
            </a:r>
            <a:r>
              <a:rPr lang="en-GB" b="1" dirty="0">
                <a:latin typeface="Arial" panose="020B0604020202020204" pitchFamily="34" charset="0"/>
                <a:ea typeface="Times New Roman" panose="02020603050405020304" pitchFamily="18" charset="0"/>
                <a:cs typeface="Times New Roman" panose="02020603050405020304" pitchFamily="18" charset="0"/>
              </a:rPr>
              <a:t>Emails &amp; communication</a:t>
            </a:r>
            <a:endParaRPr lang="en-GB" b="1" dirty="0"/>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a:xfrm>
            <a:off x="370703" y="1927015"/>
            <a:ext cx="10616296" cy="4846320"/>
          </a:xfrm>
        </p:spPr>
        <p:txBody>
          <a:bodyPr>
            <a:normAutofit fontScale="92500" lnSpcReduction="10000"/>
          </a:bodyPr>
          <a:lstStyle/>
          <a:p>
            <a:pPr marL="0" lvl="0" indent="0">
              <a:lnSpc>
                <a:spcPct val="100000"/>
              </a:lnSpc>
              <a:spcBef>
                <a:spcPts val="0"/>
              </a:spcBef>
              <a:spcAft>
                <a:spcPts val="0"/>
              </a:spcAft>
              <a:buFont typeface="Symbol" panose="05050102010706020507" pitchFamily="18" charset="2"/>
              <a:buChar char=""/>
            </a:pPr>
            <a:r>
              <a:rPr lang="en-GB" sz="3200" b="1" dirty="0">
                <a:effectLst/>
                <a:ea typeface="Times New Roman" panose="02020603050405020304" pitchFamily="18" charset="0"/>
              </a:rPr>
              <a:t>Microsoft outlook (Application and web interface)</a:t>
            </a:r>
          </a:p>
          <a:p>
            <a:pPr marL="228600" lvl="1" indent="0">
              <a:lnSpc>
                <a:spcPct val="100000"/>
              </a:lnSpc>
              <a:spcBef>
                <a:spcPts val="0"/>
              </a:spcBef>
              <a:spcAft>
                <a:spcPts val="0"/>
              </a:spcAft>
              <a:buFont typeface="Symbol" panose="05050102010706020507" pitchFamily="18" charset="2"/>
              <a:buChar char=""/>
            </a:pPr>
            <a:r>
              <a:rPr lang="en-GB" sz="2800" b="1" dirty="0">
                <a:ea typeface="Times New Roman" panose="02020603050405020304" pitchFamily="18" charset="0"/>
              </a:rPr>
              <a:t>Sending and receiving emails</a:t>
            </a:r>
          </a:p>
          <a:p>
            <a:pPr marL="457200" lvl="2" indent="0">
              <a:lnSpc>
                <a:spcPct val="100000"/>
              </a:lnSpc>
              <a:spcBef>
                <a:spcPts val="0"/>
              </a:spcBef>
              <a:spcAft>
                <a:spcPts val="0"/>
              </a:spcAft>
              <a:buFont typeface="Symbol" panose="05050102010706020507" pitchFamily="18" charset="2"/>
              <a:buChar char=""/>
            </a:pPr>
            <a:r>
              <a:rPr lang="en-GB" sz="2800" b="1" dirty="0">
                <a:ea typeface="Times New Roman" panose="02020603050405020304" pitchFamily="18" charset="0"/>
              </a:rPr>
              <a:t>CC, &amp; BCC</a:t>
            </a:r>
          </a:p>
          <a:p>
            <a:pPr marL="228600" lvl="1" indent="0">
              <a:lnSpc>
                <a:spcPct val="100000"/>
              </a:lnSpc>
              <a:spcBef>
                <a:spcPts val="0"/>
              </a:spcBef>
              <a:spcAft>
                <a:spcPts val="0"/>
              </a:spcAft>
              <a:buFont typeface="Symbol" panose="05050102010706020507" pitchFamily="18" charset="2"/>
              <a:buChar char=""/>
            </a:pPr>
            <a:r>
              <a:rPr lang="en-GB" sz="2800" b="1" dirty="0">
                <a:ea typeface="Times New Roman" panose="02020603050405020304" pitchFamily="18" charset="0"/>
              </a:rPr>
              <a:t>Automation</a:t>
            </a:r>
          </a:p>
          <a:p>
            <a:pPr marL="457200" lvl="2" indent="0">
              <a:lnSpc>
                <a:spcPct val="100000"/>
              </a:lnSpc>
              <a:spcBef>
                <a:spcPts val="0"/>
              </a:spcBef>
              <a:spcAft>
                <a:spcPts val="0"/>
              </a:spcAft>
              <a:buFont typeface="Symbol" panose="05050102010706020507" pitchFamily="18" charset="2"/>
              <a:buChar char=""/>
            </a:pPr>
            <a:r>
              <a:rPr lang="en-GB" sz="2800" b="1" dirty="0">
                <a:ea typeface="Times New Roman" panose="02020603050405020304" pitchFamily="18" charset="0"/>
              </a:rPr>
              <a:t>Mail forwarding</a:t>
            </a:r>
          </a:p>
          <a:p>
            <a:pPr marL="457200" lvl="2" indent="0">
              <a:lnSpc>
                <a:spcPct val="100000"/>
              </a:lnSpc>
              <a:spcBef>
                <a:spcPts val="0"/>
              </a:spcBef>
              <a:spcAft>
                <a:spcPts val="0"/>
              </a:spcAft>
              <a:buFont typeface="Symbol" panose="05050102010706020507" pitchFamily="18" charset="2"/>
              <a:buChar char=""/>
            </a:pPr>
            <a:r>
              <a:rPr lang="en-GB" sz="2800" b="1" dirty="0">
                <a:ea typeface="Times New Roman" panose="02020603050405020304" pitchFamily="18" charset="0"/>
              </a:rPr>
              <a:t>Automatic replies</a:t>
            </a:r>
          </a:p>
          <a:p>
            <a:pPr marL="457200" lvl="2" indent="0">
              <a:lnSpc>
                <a:spcPct val="100000"/>
              </a:lnSpc>
              <a:spcBef>
                <a:spcPts val="0"/>
              </a:spcBef>
              <a:spcAft>
                <a:spcPts val="0"/>
              </a:spcAft>
              <a:buFont typeface="Symbol" panose="05050102010706020507" pitchFamily="18" charset="2"/>
              <a:buChar char=""/>
            </a:pPr>
            <a:r>
              <a:rPr lang="en-GB" sz="2800" b="1" dirty="0">
                <a:ea typeface="Times New Roman" panose="02020603050405020304" pitchFamily="18" charset="0"/>
              </a:rPr>
              <a:t>Signatures</a:t>
            </a:r>
          </a:p>
          <a:p>
            <a:pPr marL="228600" lvl="1" indent="0">
              <a:lnSpc>
                <a:spcPct val="100000"/>
              </a:lnSpc>
              <a:spcBef>
                <a:spcPts val="0"/>
              </a:spcBef>
              <a:spcAft>
                <a:spcPts val="0"/>
              </a:spcAft>
              <a:buFont typeface="Symbol" panose="05050102010706020507" pitchFamily="18" charset="2"/>
              <a:buChar char=""/>
            </a:pPr>
            <a:r>
              <a:rPr lang="en-GB" sz="2800" b="1" dirty="0">
                <a:ea typeface="Times New Roman" panose="02020603050405020304" pitchFamily="18" charset="0"/>
              </a:rPr>
              <a:t>Junk mail and email filters</a:t>
            </a:r>
          </a:p>
          <a:p>
            <a:pPr marL="228600" lvl="1" indent="0">
              <a:lnSpc>
                <a:spcPct val="100000"/>
              </a:lnSpc>
              <a:spcBef>
                <a:spcPts val="0"/>
              </a:spcBef>
              <a:spcAft>
                <a:spcPts val="0"/>
              </a:spcAft>
              <a:buFont typeface="Symbol" panose="05050102010706020507" pitchFamily="18" charset="2"/>
              <a:buChar char=""/>
            </a:pPr>
            <a:r>
              <a:rPr lang="en-GB" sz="2800" b="1" dirty="0">
                <a:ea typeface="Times New Roman" panose="02020603050405020304" pitchFamily="18" charset="0"/>
              </a:rPr>
              <a:t>Search filtering</a:t>
            </a:r>
          </a:p>
          <a:p>
            <a:pPr marL="228600" lvl="1" indent="0">
              <a:lnSpc>
                <a:spcPct val="100000"/>
              </a:lnSpc>
              <a:spcBef>
                <a:spcPts val="0"/>
              </a:spcBef>
              <a:spcAft>
                <a:spcPts val="0"/>
              </a:spcAft>
              <a:buFont typeface="Symbol" panose="05050102010706020507" pitchFamily="18" charset="2"/>
              <a:buChar char=""/>
            </a:pPr>
            <a:r>
              <a:rPr lang="en-GB" sz="2800" b="1" dirty="0">
                <a:ea typeface="Calibri" panose="020F0502020204030204" pitchFamily="34" charset="0"/>
              </a:rPr>
              <a:t>Creating folders</a:t>
            </a:r>
          </a:p>
          <a:p>
            <a:pPr marL="0" indent="0">
              <a:lnSpc>
                <a:spcPct val="100000"/>
              </a:lnSpc>
              <a:spcBef>
                <a:spcPts val="0"/>
              </a:spcBef>
              <a:spcAft>
                <a:spcPts val="0"/>
              </a:spcAft>
              <a:buFont typeface="Symbol" panose="05050102010706020507" pitchFamily="18" charset="2"/>
              <a:buChar char=""/>
            </a:pPr>
            <a:r>
              <a:rPr lang="en-GB" sz="3200" b="1" dirty="0">
                <a:ea typeface="Calibri" panose="020F0502020204030204" pitchFamily="34" charset="0"/>
              </a:rPr>
              <a:t>Other available alternatives</a:t>
            </a:r>
          </a:p>
          <a:p>
            <a:pPr marL="0" indent="0">
              <a:lnSpc>
                <a:spcPct val="100000"/>
              </a:lnSpc>
              <a:spcBef>
                <a:spcPts val="0"/>
              </a:spcBef>
              <a:spcAft>
                <a:spcPts val="0"/>
              </a:spcAft>
              <a:buFont typeface="Symbol" panose="05050102010706020507" pitchFamily="18" charset="2"/>
              <a:buChar char=""/>
            </a:pPr>
            <a:r>
              <a:rPr lang="en-GB" sz="3200" b="1" dirty="0">
                <a:effectLst/>
                <a:ea typeface="Calibri" panose="020F0502020204030204" pitchFamily="34" charset="0"/>
              </a:rPr>
              <a:t>Suspicious emails</a:t>
            </a:r>
          </a:p>
        </p:txBody>
      </p:sp>
      <p:pic>
        <p:nvPicPr>
          <p:cNvPr id="6" name="Picture 5">
            <a:extLst>
              <a:ext uri="{FF2B5EF4-FFF2-40B4-BE49-F238E27FC236}">
                <a16:creationId xmlns:a16="http://schemas.microsoft.com/office/drawing/2014/main" id="{A6A378CD-7F9D-4875-9C6A-49C0851AD8F4}"/>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3667" r="96000">
                        <a14:foregroundMark x1="9000" y1="31714" x2="9000" y2="31714"/>
                        <a14:foregroundMark x1="9000" y1="31714" x2="9000" y2="31714"/>
                        <a14:foregroundMark x1="7500" y1="68286" x2="7500" y2="68286"/>
                        <a14:foregroundMark x1="7500" y1="68286" x2="7500" y2="68286"/>
                        <a14:foregroundMark x1="4500" y1="63143" x2="4500" y2="63143"/>
                        <a14:foregroundMark x1="4500" y1="63143" x2="4500" y2="63143"/>
                        <a14:foregroundMark x1="47167" y1="51429" x2="47167" y2="51429"/>
                        <a14:foregroundMark x1="47167" y1="51429" x2="47167" y2="51429"/>
                        <a14:foregroundMark x1="53000" y1="48571" x2="53000" y2="48571"/>
                        <a14:foregroundMark x1="53000" y1="48571" x2="53000" y2="48571"/>
                        <a14:foregroundMark x1="84833" y1="40286" x2="84833" y2="40286"/>
                        <a14:foregroundMark x1="84833" y1="40286" x2="84833" y2="40286"/>
                        <a14:foregroundMark x1="84833" y1="40286" x2="84833" y2="40286"/>
                        <a14:foregroundMark x1="87167" y1="37429" x2="87167" y2="37429"/>
                        <a14:foregroundMark x1="87167" y1="37429" x2="87167" y2="37429"/>
                        <a14:foregroundMark x1="87167" y1="37429" x2="87167" y2="37429"/>
                        <a14:foregroundMark x1="87167" y1="37429" x2="83833" y2="36857"/>
                        <a14:foregroundMark x1="64333" y1="22000" x2="64333" y2="22000"/>
                        <a14:foregroundMark x1="64333" y1="22000" x2="64333" y2="22000"/>
                        <a14:foregroundMark x1="79167" y1="21714" x2="79167" y2="21714"/>
                        <a14:foregroundMark x1="79167" y1="21714" x2="79167" y2="21714"/>
                        <a14:foregroundMark x1="79167" y1="21714" x2="79167" y2="21714"/>
                        <a14:foregroundMark x1="79167" y1="21714" x2="70000" y2="17143"/>
                        <a14:foregroundMark x1="70000" y1="17143" x2="74667" y2="30000"/>
                        <a14:foregroundMark x1="74667" y1="30000" x2="83333" y2="25714"/>
                        <a14:foregroundMark x1="83333" y1="25714" x2="90167" y2="17429"/>
                        <a14:foregroundMark x1="90167" y1="17429" x2="65167" y2="16571"/>
                        <a14:foregroundMark x1="90333" y1="27714" x2="92500" y2="40286"/>
                        <a14:foregroundMark x1="82333" y1="58286" x2="82333" y2="58286"/>
                        <a14:foregroundMark x1="82333" y1="58286" x2="82333" y2="58286"/>
                        <a14:foregroundMark x1="85000" y1="56571" x2="78833" y2="57714"/>
                        <a14:foregroundMark x1="88667" y1="75429" x2="86833" y2="74286"/>
                        <a14:foregroundMark x1="96000" y1="82000" x2="95500" y2="81429"/>
                        <a14:foregroundMark x1="84167" y1="74000" x2="77500" y2="82571"/>
                        <a14:foregroundMark x1="77500" y1="82571" x2="73500" y2="76571"/>
                        <a14:foregroundMark x1="74333" y1="85143" x2="71667" y2="81429"/>
                        <a14:foregroundMark x1="70000" y1="76571" x2="66667" y2="76857"/>
                        <a14:foregroundMark x1="4500" y1="63143" x2="4500" y2="63143"/>
                        <a14:foregroundMark x1="4500" y1="62857" x2="3667" y2="63143"/>
                        <a14:foregroundMark x1="89167" y1="34286" x2="86833" y2="47429"/>
                        <a14:foregroundMark x1="71500" y1="44857" x2="81000" y2="46857"/>
                        <a14:foregroundMark x1="68167" y1="61143" x2="72667" y2="68286"/>
                        <a14:foregroundMark x1="74667" y1="74286" x2="74167" y2="72857"/>
                        <a14:foregroundMark x1="73833" y1="70857" x2="73833" y2="70857"/>
                        <a14:foregroundMark x1="70333" y1="40286" x2="70000" y2="53143"/>
                        <a14:foregroundMark x1="16667" y1="38286" x2="16667" y2="38286"/>
                        <a14:foregroundMark x1="16667" y1="38286" x2="16667" y2="38286"/>
                        <a14:foregroundMark x1="16667" y1="38286" x2="16667" y2="38286"/>
                        <a14:foregroundMark x1="16667" y1="38286" x2="17167" y2="40286"/>
                        <a14:foregroundMark x1="17000" y1="42000" x2="16667" y2="37429"/>
                        <a14:foregroundMark x1="17167" y1="35714" x2="9500" y2="43143"/>
                        <a14:foregroundMark x1="9500" y1="43143" x2="16667" y2="44857"/>
                        <a14:foregroundMark x1="66333" y1="81143" x2="66333" y2="81143"/>
                        <a14:foregroundMark x1="90667" y1="64857" x2="90667" y2="64857"/>
                        <a14:foregroundMark x1="54333" y1="49429" x2="54333" y2="49429"/>
                        <a14:foregroundMark x1="54333" y1="50571" x2="54333" y2="50571"/>
                        <a14:foregroundMark x1="54833" y1="51143" x2="54833" y2="51143"/>
                        <a14:foregroundMark x1="55667" y1="54571" x2="55667" y2="54571"/>
                        <a14:foregroundMark x1="55500" y1="54571" x2="55500" y2="54571"/>
                        <a14:foregroundMark x1="53333" y1="56000" x2="53333" y2="56000"/>
                        <a14:foregroundMark x1="53333" y1="56000" x2="53333" y2="56000"/>
                        <a14:foregroundMark x1="53000" y1="44571" x2="53000" y2="44571"/>
                        <a14:foregroundMark x1="53000" y1="44571" x2="53000" y2="44571"/>
                        <a14:foregroundMark x1="51833" y1="46000" x2="51833" y2="46000"/>
                        <a14:foregroundMark x1="51833" y1="46000" x2="51833" y2="46000"/>
                        <a14:foregroundMark x1="54833" y1="44000" x2="54833" y2="44000"/>
                        <a14:foregroundMark x1="54833" y1="44000" x2="54833" y2="44000"/>
                        <a14:foregroundMark x1="47667" y1="47429" x2="47667" y2="47429"/>
                        <a14:foregroundMark x1="47667" y1="47429" x2="47667" y2="47429"/>
                        <a14:foregroundMark x1="46000" y1="53714" x2="46000" y2="53714"/>
                        <a14:foregroundMark x1="46000" y1="53714" x2="46000" y2="53714"/>
                        <a14:foregroundMark x1="44500" y1="48000" x2="44500" y2="48000"/>
                        <a14:foregroundMark x1="44500" y1="48000" x2="44500" y2="48000"/>
                        <a14:foregroundMark x1="43667" y1="44571" x2="43667" y2="44571"/>
                        <a14:foregroundMark x1="43667" y1="44571" x2="43667" y2="44571"/>
                        <a14:foregroundMark x1="59333" y1="57714" x2="59333" y2="57714"/>
                      </a14:backgroundRemoval>
                    </a14:imgEffect>
                  </a14:imgLayer>
                </a14:imgProps>
              </a:ext>
            </a:extLst>
          </a:blip>
          <a:stretch>
            <a:fillRect/>
          </a:stretch>
        </p:blipFill>
        <p:spPr>
          <a:xfrm>
            <a:off x="5029200" y="2120431"/>
            <a:ext cx="7130661" cy="4453394"/>
          </a:xfrm>
          <a:prstGeom prst="rect">
            <a:avLst/>
          </a:prstGeom>
        </p:spPr>
      </p:pic>
    </p:spTree>
    <p:extLst>
      <p:ext uri="{BB962C8B-B14F-4D97-AF65-F5344CB8AC3E}">
        <p14:creationId xmlns:p14="http://schemas.microsoft.com/office/powerpoint/2010/main" val="11776446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a:xfrm>
            <a:off x="1202919" y="284176"/>
            <a:ext cx="9346548" cy="1508760"/>
          </a:xfrm>
        </p:spPr>
        <p:txBody>
          <a:bodyPr>
            <a:normAutofit/>
          </a:bodyPr>
          <a:lstStyle/>
          <a:p>
            <a:r>
              <a:rPr lang="en-GB" b="1" dirty="0"/>
              <a:t>Aims: </a:t>
            </a:r>
            <a:r>
              <a:rPr lang="en-GB" b="1" dirty="0">
                <a:latin typeface="Arial" panose="020B0604020202020204" pitchFamily="34" charset="0"/>
                <a:ea typeface="Times New Roman" panose="02020603050405020304" pitchFamily="18" charset="0"/>
                <a:cs typeface="Times New Roman" panose="02020603050405020304" pitchFamily="18" charset="0"/>
              </a:rPr>
              <a:t>Presentations</a:t>
            </a:r>
            <a:endParaRPr lang="en-GB" b="1" dirty="0"/>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p:txBody>
          <a:bodyPr>
            <a:normAutofit lnSpcReduction="10000"/>
          </a:bodyPr>
          <a:lstStyle/>
          <a:p>
            <a:r>
              <a:rPr lang="en-GB" sz="3200" b="1" dirty="0"/>
              <a:t>Presentation design and delivery technique</a:t>
            </a:r>
          </a:p>
          <a:p>
            <a:r>
              <a:rPr lang="en-GB" sz="3200" b="1" dirty="0"/>
              <a:t>Microsoft PowerPoint</a:t>
            </a:r>
          </a:p>
          <a:p>
            <a:pPr lvl="1"/>
            <a:r>
              <a:rPr lang="en-GB" sz="3200" b="1" dirty="0"/>
              <a:t>Themes and layouts</a:t>
            </a:r>
          </a:p>
          <a:p>
            <a:pPr lvl="1"/>
            <a:r>
              <a:rPr lang="en-GB" sz="3200" b="1" dirty="0"/>
              <a:t>Media objects</a:t>
            </a:r>
          </a:p>
          <a:p>
            <a:pPr lvl="1"/>
            <a:r>
              <a:rPr lang="en-GB" sz="3200" b="1" dirty="0"/>
              <a:t>Formatting</a:t>
            </a:r>
          </a:p>
          <a:p>
            <a:pPr lvl="1"/>
            <a:r>
              <a:rPr lang="en-GB" sz="3200" b="1" dirty="0"/>
              <a:t>Transitions and animation</a:t>
            </a:r>
          </a:p>
          <a:p>
            <a:pPr lvl="1"/>
            <a:r>
              <a:rPr lang="en-GB" sz="3200" b="1" dirty="0"/>
              <a:t>Recording</a:t>
            </a:r>
          </a:p>
          <a:p>
            <a:r>
              <a:rPr lang="en-GB" sz="3200" b="1" dirty="0"/>
              <a:t>Other available alternatives</a:t>
            </a:r>
          </a:p>
          <a:p>
            <a:endParaRPr lang="en-GB" dirty="0"/>
          </a:p>
        </p:txBody>
      </p:sp>
      <p:pic>
        <p:nvPicPr>
          <p:cNvPr id="5" name="Picture 4">
            <a:extLst>
              <a:ext uri="{FF2B5EF4-FFF2-40B4-BE49-F238E27FC236}">
                <a16:creationId xmlns:a16="http://schemas.microsoft.com/office/drawing/2014/main" id="{61AF3B51-610D-424A-92F3-975A4236F39C}"/>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5790485" y="2235200"/>
            <a:ext cx="6858000" cy="4622800"/>
          </a:xfrm>
          <a:prstGeom prst="rect">
            <a:avLst/>
          </a:prstGeom>
        </p:spPr>
      </p:pic>
    </p:spTree>
    <p:extLst>
      <p:ext uri="{BB962C8B-B14F-4D97-AF65-F5344CB8AC3E}">
        <p14:creationId xmlns:p14="http://schemas.microsoft.com/office/powerpoint/2010/main" val="18688294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p:txBody>
          <a:bodyPr/>
          <a:lstStyle/>
          <a:p>
            <a:r>
              <a:rPr lang="en-GB" dirty="0"/>
              <a:t>Aims: </a:t>
            </a:r>
            <a:r>
              <a:rPr lang="en-GB" b="1" dirty="0">
                <a:latin typeface="Arial" panose="020B0604020202020204" pitchFamily="34" charset="0"/>
                <a:ea typeface="Times New Roman" panose="02020603050405020304" pitchFamily="18" charset="0"/>
                <a:cs typeface="Times New Roman" panose="02020603050405020304" pitchFamily="18" charset="0"/>
              </a:rPr>
              <a:t>collaboration tools </a:t>
            </a:r>
            <a:endParaRPr lang="en-GB" b="1" dirty="0"/>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a:xfrm>
            <a:off x="914400" y="2011680"/>
            <a:ext cx="10984832" cy="4846320"/>
          </a:xfrm>
        </p:spPr>
        <p:txBody>
          <a:bodyPr>
            <a:normAutofit fontScale="62500" lnSpcReduction="20000"/>
          </a:bodyPr>
          <a:lstStyle/>
          <a:p>
            <a:pPr marL="0" indent="0">
              <a:buNone/>
            </a:pPr>
            <a:r>
              <a:rPr lang="en-GB" sz="7700" b="1" dirty="0"/>
              <a:t>Ways of working in a remote environment</a:t>
            </a:r>
          </a:p>
          <a:p>
            <a:r>
              <a:rPr lang="en-GB" sz="5800" b="1" dirty="0"/>
              <a:t>File share</a:t>
            </a:r>
          </a:p>
          <a:p>
            <a:pPr lvl="1"/>
            <a:r>
              <a:rPr lang="en-GB" sz="5100" b="1" dirty="0"/>
              <a:t>OneDrive and SharePoint</a:t>
            </a:r>
          </a:p>
          <a:p>
            <a:pPr lvl="1"/>
            <a:r>
              <a:rPr lang="en-GB" sz="5100" b="1" dirty="0"/>
              <a:t>Google drive</a:t>
            </a:r>
          </a:p>
          <a:p>
            <a:pPr lvl="1"/>
            <a:r>
              <a:rPr lang="en-GB" sz="5100" b="1" dirty="0"/>
              <a:t>Dropbox</a:t>
            </a:r>
          </a:p>
          <a:p>
            <a:r>
              <a:rPr lang="en-GB" sz="5800" b="1" dirty="0"/>
              <a:t>Communication</a:t>
            </a:r>
          </a:p>
          <a:p>
            <a:pPr lvl="1"/>
            <a:r>
              <a:rPr lang="en-GB" sz="5100" b="1" dirty="0"/>
              <a:t>Skype</a:t>
            </a:r>
          </a:p>
          <a:p>
            <a:pPr lvl="1"/>
            <a:r>
              <a:rPr lang="en-GB" sz="5100" b="1" dirty="0"/>
              <a:t>Teams</a:t>
            </a:r>
          </a:p>
          <a:p>
            <a:pPr lvl="1"/>
            <a:r>
              <a:rPr lang="en-GB" sz="5100" b="1" dirty="0"/>
              <a:t>Zoom</a:t>
            </a:r>
          </a:p>
          <a:p>
            <a:pPr lvl="1"/>
            <a:r>
              <a:rPr lang="en-GB" sz="5100" b="1" dirty="0"/>
              <a:t>Social media platforms</a:t>
            </a:r>
          </a:p>
          <a:p>
            <a:pPr marL="0" indent="0">
              <a:buNone/>
            </a:pPr>
            <a:endParaRPr lang="en-GB" dirty="0"/>
          </a:p>
          <a:p>
            <a:endParaRPr lang="en-GB" dirty="0"/>
          </a:p>
          <a:p>
            <a:endParaRPr lang="en-GB" dirty="0"/>
          </a:p>
        </p:txBody>
      </p:sp>
      <p:grpSp>
        <p:nvGrpSpPr>
          <p:cNvPr id="10" name="Group 9">
            <a:extLst>
              <a:ext uri="{FF2B5EF4-FFF2-40B4-BE49-F238E27FC236}">
                <a16:creationId xmlns:a16="http://schemas.microsoft.com/office/drawing/2014/main" id="{646CD00F-9E17-404D-883B-DD7EBF789523}"/>
              </a:ext>
            </a:extLst>
          </p:cNvPr>
          <p:cNvGrpSpPr/>
          <p:nvPr/>
        </p:nvGrpSpPr>
        <p:grpSpPr>
          <a:xfrm>
            <a:off x="5618747" y="2498866"/>
            <a:ext cx="6280485" cy="2085166"/>
            <a:chOff x="6033354" y="2358753"/>
            <a:chExt cx="4732903" cy="1218780"/>
          </a:xfrm>
        </p:grpSpPr>
        <p:pic>
          <p:nvPicPr>
            <p:cNvPr id="5" name="Picture 4">
              <a:extLst>
                <a:ext uri="{FF2B5EF4-FFF2-40B4-BE49-F238E27FC236}">
                  <a16:creationId xmlns:a16="http://schemas.microsoft.com/office/drawing/2014/main" id="{7B69B287-E67F-4C72-862D-CE6400C3B317}"/>
                </a:ext>
              </a:extLst>
            </p:cNvPr>
            <p:cNvPicPr>
              <a:picLocks noChangeAspect="1"/>
            </p:cNvPicPr>
            <p:nvPr/>
          </p:nvPicPr>
          <p:blipFill rotWithShape="1">
            <a:blip r:embed="rId2"/>
            <a:srcRect l="79983" t="50000" r="3235"/>
            <a:stretch/>
          </p:blipFill>
          <p:spPr>
            <a:xfrm>
              <a:off x="8606589" y="2646946"/>
              <a:ext cx="733926" cy="782054"/>
            </a:xfrm>
            <a:prstGeom prst="rect">
              <a:avLst/>
            </a:prstGeom>
          </p:spPr>
        </p:pic>
        <p:pic>
          <p:nvPicPr>
            <p:cNvPr id="6" name="Picture 5">
              <a:extLst>
                <a:ext uri="{FF2B5EF4-FFF2-40B4-BE49-F238E27FC236}">
                  <a16:creationId xmlns:a16="http://schemas.microsoft.com/office/drawing/2014/main" id="{6DB0CADB-14D0-457B-9187-9176F4435A84}"/>
                </a:ext>
              </a:extLst>
            </p:cNvPr>
            <p:cNvPicPr>
              <a:picLocks noChangeAspect="1"/>
            </p:cNvPicPr>
            <p:nvPr/>
          </p:nvPicPr>
          <p:blipFill rotWithShape="1">
            <a:blip r:embed="rId2"/>
            <a:srcRect l="37897" t="49209" r="36786"/>
            <a:stretch/>
          </p:blipFill>
          <p:spPr>
            <a:xfrm>
              <a:off x="9858686" y="2716773"/>
              <a:ext cx="907571" cy="642396"/>
            </a:xfrm>
            <a:prstGeom prst="rect">
              <a:avLst/>
            </a:prstGeom>
          </p:spPr>
        </p:pic>
        <p:pic>
          <p:nvPicPr>
            <p:cNvPr id="8" name="Picture 7">
              <a:extLst>
                <a:ext uri="{FF2B5EF4-FFF2-40B4-BE49-F238E27FC236}">
                  <a16:creationId xmlns:a16="http://schemas.microsoft.com/office/drawing/2014/main" id="{40F66BB3-DBFD-4CFD-99A8-823C3DE1E1B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6250" b="89063" l="9896" r="93750">
                          <a14:foregroundMark x1="48958" y1="14063" x2="48958" y2="14063"/>
                          <a14:foregroundMark x1="35417" y1="30729" x2="35417" y2="30729"/>
                          <a14:foregroundMark x1="29167" y1="49479" x2="29167" y2="49479"/>
                          <a14:foregroundMark x1="29167" y1="49479" x2="29167" y2="49479"/>
                          <a14:foregroundMark x1="29167" y1="49479" x2="29167" y2="49479"/>
                          <a14:foregroundMark x1="29167" y1="49479" x2="33854" y2="22917"/>
                          <a14:foregroundMark x1="19792" y1="80208" x2="19792" y2="58333"/>
                          <a14:foregroundMark x1="19792" y1="69271" x2="19792" y2="69271"/>
                          <a14:foregroundMark x1="19792" y1="69271" x2="19792" y2="69271"/>
                          <a14:foregroundMark x1="19792" y1="80208" x2="19792" y2="85938"/>
                          <a14:foregroundMark x1="15104" y1="85938" x2="15104" y2="85938"/>
                          <a14:foregroundMark x1="19792" y1="67708" x2="19792" y2="66146"/>
                          <a14:foregroundMark x1="19792" y1="64583" x2="19792" y2="64583"/>
                          <a14:foregroundMark x1="21354" y1="78646" x2="46354" y2="32292"/>
                          <a14:foregroundMark x1="33854" y1="47917" x2="43229" y2="27604"/>
                          <a14:foregroundMark x1="43229" y1="24479" x2="33854" y2="49479"/>
                          <a14:foregroundMark x1="21354" y1="53646" x2="26042" y2="46354"/>
                          <a14:foregroundMark x1="26042" y1="44792" x2="26042" y2="44792"/>
                          <a14:foregroundMark x1="26042" y1="44792" x2="16667" y2="50521"/>
                          <a14:foregroundMark x1="14063" y1="53646" x2="14063" y2="53646"/>
                          <a14:foregroundMark x1="12500" y1="53646" x2="12500" y2="53646"/>
                          <a14:foregroundMark x1="12500" y1="59896" x2="12500" y2="59896"/>
                          <a14:foregroundMark x1="10938" y1="61458" x2="10938" y2="61458"/>
                          <a14:foregroundMark x1="10938" y1="63021" x2="12500" y2="67708"/>
                          <a14:foregroundMark x1="12500" y1="70833" x2="12500" y2="70833"/>
                          <a14:foregroundMark x1="12500" y1="72396" x2="12500" y2="72396"/>
                          <a14:foregroundMark x1="12500" y1="73958" x2="12500" y2="73958"/>
                          <a14:foregroundMark x1="12500" y1="77083" x2="12500" y2="77083"/>
                          <a14:foregroundMark x1="12500" y1="77083" x2="12500" y2="77083"/>
                          <a14:foregroundMark x1="48958" y1="6250" x2="48958" y2="6250"/>
                          <a14:foregroundMark x1="81771" y1="75521" x2="82813" y2="80208"/>
                          <a14:foregroundMark x1="82813" y1="80208" x2="82813" y2="80208"/>
                          <a14:foregroundMark x1="82813" y1="80208" x2="82813" y2="80208"/>
                          <a14:foregroundMark x1="82813" y1="80208" x2="82813" y2="75521"/>
                          <a14:foregroundMark x1="87500" y1="66146" x2="87500" y2="66146"/>
                          <a14:foregroundMark x1="87500" y1="66146" x2="78646" y2="83333"/>
                          <a14:foregroundMark x1="92188" y1="66146" x2="93750" y2="66146"/>
                        </a14:backgroundRemoval>
                      </a14:imgEffect>
                    </a14:imgLayer>
                  </a14:imgProps>
                </a:ext>
              </a:extLst>
            </a:blip>
            <a:stretch>
              <a:fillRect/>
            </a:stretch>
          </p:blipFill>
          <p:spPr>
            <a:xfrm>
              <a:off x="7399596" y="2646944"/>
              <a:ext cx="782055" cy="782055"/>
            </a:xfrm>
            <a:prstGeom prst="rect">
              <a:avLst/>
            </a:prstGeom>
          </p:spPr>
        </p:pic>
        <p:pic>
          <p:nvPicPr>
            <p:cNvPr id="9" name="Picture 8">
              <a:extLst>
                <a:ext uri="{FF2B5EF4-FFF2-40B4-BE49-F238E27FC236}">
                  <a16:creationId xmlns:a16="http://schemas.microsoft.com/office/drawing/2014/main" id="{1F7D2750-1EA4-42BD-A336-828F87E1DECD}"/>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foregroundMark x1="46484" y1="67578" x2="46484" y2="67578"/>
                        </a14:backgroundRemoval>
                      </a14:imgEffect>
                    </a14:imgLayer>
                  </a14:imgProps>
                </a:ext>
              </a:extLst>
            </a:blip>
            <a:stretch>
              <a:fillRect/>
            </a:stretch>
          </p:blipFill>
          <p:spPr>
            <a:xfrm>
              <a:off x="6033354" y="2358753"/>
              <a:ext cx="1218780" cy="1218780"/>
            </a:xfrm>
            <a:prstGeom prst="rect">
              <a:avLst/>
            </a:prstGeom>
          </p:spPr>
        </p:pic>
      </p:grpSp>
      <p:grpSp>
        <p:nvGrpSpPr>
          <p:cNvPr id="13" name="Group 12">
            <a:extLst>
              <a:ext uri="{FF2B5EF4-FFF2-40B4-BE49-F238E27FC236}">
                <a16:creationId xmlns:a16="http://schemas.microsoft.com/office/drawing/2014/main" id="{38E897E5-17D2-4C2D-B543-6186E6E53AAC}"/>
              </a:ext>
            </a:extLst>
          </p:cNvPr>
          <p:cNvGrpSpPr/>
          <p:nvPr/>
        </p:nvGrpSpPr>
        <p:grpSpPr>
          <a:xfrm>
            <a:off x="6391788" y="4343058"/>
            <a:ext cx="5283200" cy="1211884"/>
            <a:chOff x="5074730" y="4469021"/>
            <a:chExt cx="3213849" cy="805153"/>
          </a:xfrm>
        </p:grpSpPr>
        <p:pic>
          <p:nvPicPr>
            <p:cNvPr id="4" name="Picture 3">
              <a:extLst>
                <a:ext uri="{FF2B5EF4-FFF2-40B4-BE49-F238E27FC236}">
                  <a16:creationId xmlns:a16="http://schemas.microsoft.com/office/drawing/2014/main" id="{D1F6E514-1682-4E33-AFC2-EB720E37777F}"/>
                </a:ext>
              </a:extLst>
            </p:cNvPr>
            <p:cNvPicPr>
              <a:picLocks noChangeAspect="1"/>
            </p:cNvPicPr>
            <p:nvPr/>
          </p:nvPicPr>
          <p:blipFill rotWithShape="1">
            <a:blip r:embed="rId7">
              <a:extLst>
                <a:ext uri="{BEBA8EAE-BF5A-486C-A8C5-ECC9F3942E4B}">
                  <a14:imgProps xmlns:a14="http://schemas.microsoft.com/office/drawing/2010/main">
                    <a14:imgLayer r:embed="rId8">
                      <a14:imgEffect>
                        <a14:backgroundRemoval t="5702" b="94298" l="2381" r="94048">
                          <a14:foregroundMark x1="31293" y1="75877" x2="31293" y2="75877"/>
                          <a14:foregroundMark x1="24660" y1="69298" x2="24660" y2="69298"/>
                          <a14:foregroundMark x1="34524" y1="84211" x2="34524" y2="84211"/>
                          <a14:foregroundMark x1="12925" y1="62281" x2="12925" y2="62281"/>
                          <a14:foregroundMark x1="7653" y1="72368" x2="7653" y2="72368"/>
                          <a14:foregroundMark x1="5782" y1="69298" x2="5782" y2="69298"/>
                          <a14:foregroundMark x1="4422" y1="67982" x2="4422" y2="67982"/>
                          <a14:foregroundMark x1="6633" y1="67982" x2="6633" y2="67982"/>
                          <a14:foregroundMark x1="4932" y1="64474" x2="4932" y2="64474"/>
                          <a14:foregroundMark x1="4932" y1="64474" x2="4932" y2="64474"/>
                          <a14:foregroundMark x1="5442" y1="64474" x2="5442" y2="64474"/>
                          <a14:foregroundMark x1="12925" y1="29825" x2="12925" y2="29825"/>
                          <a14:foregroundMark x1="17517" y1="21930" x2="13435" y2="11404"/>
                          <a14:foregroundMark x1="12925" y1="10088" x2="9864" y2="13596"/>
                          <a14:foregroundMark x1="9864" y1="13596" x2="9864" y2="13596"/>
                          <a14:foregroundMark x1="3571" y1="63158" x2="8503" y2="65789"/>
                          <a14:foregroundMark x1="26020" y1="53947" x2="33503" y2="84649"/>
                          <a14:foregroundMark x1="33503" y1="84649" x2="31884" y2="53502"/>
                          <a14:foregroundMark x1="30105" y1="53070" x2="22619" y2="74561"/>
                          <a14:foregroundMark x1="30223" y1="52732" x2="30105" y2="53070"/>
                          <a14:foregroundMark x1="22619" y1="74561" x2="31293" y2="75877"/>
                          <a14:foregroundMark x1="27721" y1="25439" x2="27721" y2="25439"/>
                          <a14:foregroundMark x1="27721" y1="25439" x2="27721" y2="25439"/>
                          <a14:foregroundMark x1="29932" y1="20614" x2="29932" y2="20614"/>
                          <a14:foregroundMark x1="29932" y1="20614" x2="29932" y2="20614"/>
                          <a14:foregroundMark x1="29932" y1="20614" x2="29932" y2="20614"/>
                          <a14:foregroundMark x1="26020" y1="14912" x2="26020" y2="14912"/>
                          <a14:foregroundMark x1="26020" y1="14912" x2="26020" y2="14912"/>
                          <a14:foregroundMark x1="26020" y1="14912" x2="26020" y2="14912"/>
                          <a14:foregroundMark x1="46088" y1="17105" x2="46088" y2="17105"/>
                          <a14:foregroundMark x1="46088" y1="17105" x2="46088" y2="17105"/>
                          <a14:foregroundMark x1="46088" y1="17105" x2="46088" y2="17105"/>
                          <a14:foregroundMark x1="46088" y1="19298" x2="46088" y2="19298"/>
                          <a14:foregroundMark x1="46088" y1="19298" x2="46088" y2="19298"/>
                          <a14:foregroundMark x1="46088" y1="19298" x2="46088" y2="19298"/>
                          <a14:foregroundMark x1="46599" y1="17105" x2="46599" y2="17105"/>
                          <a14:foregroundMark x1="58163" y1="25439" x2="58163" y2="25439"/>
                          <a14:foregroundMark x1="58163" y1="25439" x2="58163" y2="25439"/>
                          <a14:foregroundMark x1="58163" y1="25439" x2="58163" y2="25439"/>
                          <a14:foregroundMark x1="56463" y1="12719" x2="56463" y2="12719"/>
                          <a14:foregroundMark x1="56463" y1="12719" x2="56463" y2="12719"/>
                          <a14:foregroundMark x1="76020" y1="33333" x2="76020" y2="33333"/>
                          <a14:foregroundMark x1="76020" y1="33333" x2="76020" y2="33333"/>
                          <a14:foregroundMark x1="77381" y1="35526" x2="77381" y2="35526"/>
                          <a14:foregroundMark x1="77381" y1="35526" x2="77381" y2="35526"/>
                          <a14:foregroundMark x1="67177" y1="5702" x2="67177" y2="5702"/>
                          <a14:foregroundMark x1="66667" y1="7895" x2="66667" y2="7895"/>
                          <a14:foregroundMark x1="66667" y1="7895" x2="66667" y2="7895"/>
                          <a14:foregroundMark x1="66667" y1="7895" x2="66667" y2="7895"/>
                          <a14:foregroundMark x1="68027" y1="10088" x2="68027" y2="10088"/>
                          <a14:foregroundMark x1="68027" y1="10088" x2="68027" y2="10088"/>
                          <a14:foregroundMark x1="68027" y1="10088" x2="72109" y2="12719"/>
                          <a14:foregroundMark x1="66667" y1="10088" x2="66667" y2="10088"/>
                          <a14:foregroundMark x1="66667" y1="10088" x2="66667" y2="10088"/>
                          <a14:foregroundMark x1="90816" y1="14912" x2="90816" y2="14912"/>
                          <a14:foregroundMark x1="90816" y1="14912" x2="90816" y2="14912"/>
                          <a14:foregroundMark x1="90816" y1="14912" x2="90816" y2="14912"/>
                          <a14:foregroundMark x1="90816" y1="19298" x2="90816" y2="19298"/>
                          <a14:foregroundMark x1="90816" y1="19298" x2="90816" y2="19298"/>
                          <a14:foregroundMark x1="90816" y1="19298" x2="90816" y2="19298"/>
                          <a14:foregroundMark x1="90816" y1="19298" x2="90816" y2="19298"/>
                          <a14:foregroundMark x1="90816" y1="19298" x2="90816" y2="19298"/>
                          <a14:foregroundMark x1="90816" y1="19298" x2="90816" y2="19298"/>
                          <a14:foregroundMark x1="90816" y1="19298" x2="90816" y2="19298"/>
                          <a14:foregroundMark x1="90816" y1="19298" x2="90816" y2="19298"/>
                          <a14:foregroundMark x1="83163" y1="26316" x2="83163" y2="26316"/>
                          <a14:foregroundMark x1="83163" y1="26316" x2="83163" y2="26316"/>
                          <a14:foregroundMark x1="83163" y1="26316" x2="83163" y2="26316"/>
                          <a14:foregroundMark x1="87245" y1="11404" x2="87245" y2="11404"/>
                          <a14:foregroundMark x1="91667" y1="75000" x2="91667" y2="75000"/>
                          <a14:foregroundMark x1="91667" y1="75000" x2="91667" y2="75000"/>
                          <a14:foregroundMark x1="92177" y1="75877" x2="92177" y2="75877"/>
                          <a14:foregroundMark x1="87245" y1="78509" x2="87245" y2="75000"/>
                          <a14:foregroundMark x1="87245" y1="73684" x2="87245" y2="73684"/>
                          <a14:foregroundMark x1="87245" y1="71491" x2="87245" y2="71491"/>
                          <a14:foregroundMark x1="87245" y1="71491" x2="87245" y2="71491"/>
                          <a14:foregroundMark x1="87245" y1="71491" x2="87245" y2="71491"/>
                          <a14:foregroundMark x1="85544" y1="69298" x2="84184" y2="70175"/>
                          <a14:foregroundMark x1="84184" y1="70175" x2="84184" y2="70175"/>
                          <a14:foregroundMark x1="84184" y1="70175" x2="84184" y2="70175"/>
                          <a14:foregroundMark x1="84184" y1="70175" x2="84184" y2="70175"/>
                          <a14:foregroundMark x1="83163" y1="70175" x2="83163" y2="70175"/>
                          <a14:foregroundMark x1="83163" y1="70175" x2="83163" y2="75877"/>
                          <a14:foregroundMark x1="85034" y1="72368" x2="85034" y2="72368"/>
                          <a14:foregroundMark x1="85034" y1="72368" x2="85034" y2="71491"/>
                          <a14:foregroundMark x1="85034" y1="71491" x2="85034" y2="71491"/>
                          <a14:foregroundMark x1="86395" y1="78509" x2="86395" y2="78509"/>
                          <a14:foregroundMark x1="86395" y1="79386" x2="85034" y2="81579"/>
                          <a14:foregroundMark x1="84184" y1="80702" x2="84184" y2="80702"/>
                          <a14:foregroundMark x1="85034" y1="75000" x2="85034" y2="75000"/>
                          <a14:foregroundMark x1="85034" y1="75000" x2="85034" y2="75000"/>
                          <a14:foregroundMark x1="6633" y1="67982" x2="6633" y2="67982"/>
                          <a14:foregroundMark x1="6293" y1="67982" x2="6293" y2="72368"/>
                          <a14:foregroundMark x1="6293" y1="72368" x2="6293" y2="72368"/>
                          <a14:foregroundMark x1="7143" y1="75000" x2="9864" y2="75000"/>
                          <a14:foregroundMark x1="9864" y1="75000" x2="9864" y2="75000"/>
                          <a14:foregroundMark x1="13435" y1="70175" x2="13435" y2="70175"/>
                          <a14:foregroundMark x1="12585" y1="69298" x2="12585" y2="69298"/>
                          <a14:foregroundMark x1="11565" y1="21930" x2="11565" y2="21930"/>
                          <a14:foregroundMark x1="11565" y1="22807" x2="9014" y2="25439"/>
                          <a14:foregroundMark x1="12925" y1="67982" x2="13946" y2="59649"/>
                          <a14:foregroundMark x1="13946" y1="59649" x2="13946" y2="59649"/>
                          <a14:foregroundMark x1="13946" y1="59649" x2="13946" y2="59649"/>
                          <a14:foregroundMark x1="12585" y1="59649" x2="12585" y2="59649"/>
                          <a14:foregroundMark x1="9354" y1="59649" x2="9354" y2="59649"/>
                          <a14:foregroundMark x1="9354" y1="56579" x2="9354" y2="56579"/>
                          <a14:foregroundMark x1="10714" y1="57456" x2="10714" y2="57456"/>
                          <a14:foregroundMark x1="11565" y1="58772" x2="15646" y2="57456"/>
                          <a14:foregroundMark x1="66156" y1="17105" x2="66156" y2="12719"/>
                          <a14:foregroundMark x1="66156" y1="10088" x2="66156" y2="10088"/>
                          <a14:foregroundMark x1="67517" y1="11404" x2="67517" y2="11404"/>
                          <a14:foregroundMark x1="67517" y1="11404" x2="67517" y2="11404"/>
                          <a14:foregroundMark x1="67517" y1="11404" x2="67517" y2="11404"/>
                          <a14:foregroundMark x1="68537" y1="11404" x2="68878" y2="15789"/>
                          <a14:foregroundMark x1="68878" y1="15789" x2="68878" y2="15789"/>
                          <a14:foregroundMark x1="89116" y1="18421" x2="89116" y2="18421"/>
                          <a14:foregroundMark x1="89116" y1="18421" x2="89116" y2="18421"/>
                          <a14:foregroundMark x1="89116" y1="18421" x2="89116" y2="18421"/>
                          <a14:foregroundMark x1="89116" y1="18421" x2="89116" y2="18421"/>
                          <a14:foregroundMark x1="89116" y1="18421" x2="89116" y2="18421"/>
                          <a14:foregroundMark x1="89966" y1="18421" x2="89966" y2="18421"/>
                          <a14:foregroundMark x1="91327" y1="18421" x2="94048" y2="20614"/>
                          <a14:foregroundMark x1="94048" y1="20614" x2="94048" y2="24123"/>
                          <a14:foregroundMark x1="94048" y1="24123" x2="94048" y2="24123"/>
                          <a14:foregroundMark x1="91667" y1="31140" x2="91667" y2="31140"/>
                          <a14:foregroundMark x1="91327" y1="31140" x2="88095" y2="35526"/>
                          <a14:foregroundMark x1="87245" y1="35526" x2="87245" y2="35526"/>
                          <a14:foregroundMark x1="84184" y1="18421" x2="84524" y2="27632"/>
                          <a14:foregroundMark x1="71088" y1="13596" x2="71088" y2="32018"/>
                          <a14:foregroundMark x1="72959" y1="21930" x2="71599" y2="32018"/>
                          <a14:foregroundMark x1="30952" y1="20614" x2="27211" y2="25439"/>
                          <a14:foregroundMark x1="10714" y1="19298" x2="7993" y2="19298"/>
                          <a14:foregroundMark x1="67517" y1="75000" x2="65816" y2="72368"/>
                          <a14:foregroundMark x1="66667" y1="69298" x2="65306" y2="79386"/>
                          <a14:foregroundMark x1="68537" y1="65789" x2="68537" y2="65789"/>
                          <a14:foregroundMark x1="68537" y1="65789" x2="68537" y2="72368"/>
                          <a14:foregroundMark x1="71088" y1="70175" x2="71088" y2="70175"/>
                          <a14:foregroundMark x1="71599" y1="70175" x2="71599" y2="70175"/>
                          <a14:foregroundMark x1="71599" y1="70175" x2="71599" y2="70175"/>
                          <a14:foregroundMark x1="71599" y1="70175" x2="71599" y2="70175"/>
                          <a14:foregroundMark x1="70238" y1="70175" x2="70238" y2="70175"/>
                          <a14:foregroundMark x1="69388" y1="71491" x2="69388" y2="71491"/>
                          <a14:foregroundMark x1="68878" y1="73684" x2="68878" y2="77193"/>
                          <a14:foregroundMark x1="68878" y1="77193" x2="68878" y2="77193"/>
                          <a14:foregroundMark x1="69388" y1="82895" x2="69388" y2="82895"/>
                          <a14:foregroundMark x1="70238" y1="84211" x2="71599" y2="86404"/>
                          <a14:foregroundMark x1="72109" y1="86404" x2="72109" y2="86404"/>
                          <a14:foregroundMark x1="72449" y1="86404" x2="72449" y2="86404"/>
                          <a14:foregroundMark x1="77381" y1="94298" x2="77381" y2="94298"/>
                          <a14:foregroundMark x1="85034" y1="71491" x2="85034" y2="71491"/>
                          <a14:foregroundMark x1="86395" y1="75000" x2="86395" y2="75000"/>
                          <a14:foregroundMark x1="86395" y1="75000" x2="86395" y2="75000"/>
                          <a14:foregroundMark x1="86395" y1="75877" x2="86395" y2="75877"/>
                          <a14:foregroundMark x1="86395" y1="79386" x2="86395" y2="79386"/>
                          <a14:foregroundMark x1="86395" y1="79386" x2="85034" y2="79386"/>
                          <a14:foregroundMark x1="84524" y1="77193" x2="84524" y2="77193"/>
                          <a14:foregroundMark x1="85034" y1="75877" x2="85034" y2="75877"/>
                          <a14:foregroundMark x1="85884" y1="75877" x2="85884" y2="75877"/>
                          <a14:foregroundMark x1="88095" y1="71491" x2="89116" y2="79386"/>
                          <a14:foregroundMark x1="89966" y1="79386" x2="89966" y2="79386"/>
                          <a14:foregroundMark x1="71599" y1="21930" x2="71599" y2="21930"/>
                          <a14:foregroundMark x1="72109" y1="28509" x2="72109" y2="39035"/>
                          <a14:foregroundMark x1="72109" y1="39035" x2="72109" y2="39035"/>
                          <a14:foregroundMark x1="51020" y1="59649" x2="51020" y2="59649"/>
                          <a14:foregroundMark x1="51020" y1="60965" x2="51020" y2="69298"/>
                          <a14:foregroundMark x1="51531" y1="73684" x2="52381" y2="78509"/>
                          <a14:foregroundMark x1="50170" y1="82895" x2="50170" y2="82895"/>
                          <a14:foregroundMark x1="34014" y1="91228" x2="34014" y2="91228"/>
                          <a14:foregroundMark x1="34014" y1="91228" x2="34014" y2="70175"/>
                          <a14:backgroundMark x1="31293" y1="48246" x2="31293" y2="48246"/>
                          <a14:backgroundMark x1="31293" y1="48246" x2="30952" y2="53070"/>
                          <a14:backgroundMark x1="29082" y1="53070" x2="29082" y2="53070"/>
                          <a14:backgroundMark x1="32143" y1="53070" x2="32143" y2="53070"/>
                        </a14:backgroundRemoval>
                      </a14:imgEffect>
                    </a14:imgLayer>
                  </a14:imgProps>
                </a:ext>
              </a:extLst>
            </a:blip>
            <a:srcRect l="61530" r="18668" b="50014"/>
            <a:stretch/>
          </p:blipFill>
          <p:spPr>
            <a:xfrm>
              <a:off x="5074730" y="4474493"/>
              <a:ext cx="856248" cy="799681"/>
            </a:xfrm>
            <a:prstGeom prst="rect">
              <a:avLst/>
            </a:prstGeom>
          </p:spPr>
        </p:pic>
        <p:pic>
          <p:nvPicPr>
            <p:cNvPr id="7" name="Picture 6">
              <a:extLst>
                <a:ext uri="{FF2B5EF4-FFF2-40B4-BE49-F238E27FC236}">
                  <a16:creationId xmlns:a16="http://schemas.microsoft.com/office/drawing/2014/main" id="{63319A0D-C4F6-4D45-AC4A-E0C023181864}"/>
                </a:ext>
              </a:extLst>
            </p:cNvPr>
            <p:cNvPicPr>
              <a:picLocks noChangeAspect="1"/>
            </p:cNvPicPr>
            <p:nvPr/>
          </p:nvPicPr>
          <p:blipFill rotWithShape="1">
            <a:blip r:embed="rId2"/>
            <a:srcRect l="43400" r="36127" b="50000"/>
            <a:stretch/>
          </p:blipFill>
          <p:spPr>
            <a:xfrm>
              <a:off x="7351941" y="4469021"/>
              <a:ext cx="936638" cy="799682"/>
            </a:xfrm>
            <a:prstGeom prst="rect">
              <a:avLst/>
            </a:prstGeom>
          </p:spPr>
        </p:pic>
        <p:pic>
          <p:nvPicPr>
            <p:cNvPr id="11" name="Picture 10">
              <a:extLst>
                <a:ext uri="{FF2B5EF4-FFF2-40B4-BE49-F238E27FC236}">
                  <a16:creationId xmlns:a16="http://schemas.microsoft.com/office/drawing/2014/main" id="{E42EE16B-A1B6-4EB9-BE70-51F26321862F}"/>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9779" b="89872" l="2500" r="98810">
                          <a14:foregroundMark x1="55119" y1="71828" x2="49048" y2="76251"/>
                          <a14:foregroundMark x1="42857" y1="65774" x2="42857" y2="65774"/>
                          <a14:foregroundMark x1="42857" y1="65774" x2="42857" y2="65774"/>
                          <a14:foregroundMark x1="42857" y1="65774" x2="42857" y2="65774"/>
                          <a14:foregroundMark x1="38929" y1="77066" x2="38929" y2="77066"/>
                          <a14:foregroundMark x1="38929" y1="77066" x2="38929" y2="77066"/>
                          <a14:foregroundMark x1="42976" y1="58673" x2="42976" y2="58673"/>
                          <a14:foregroundMark x1="42976" y1="58673" x2="55476" y2="71478"/>
                          <a14:foregroundMark x1="52024" y1="63097" x2="48690" y2="63097"/>
                          <a14:foregroundMark x1="48690" y1="63097" x2="48690" y2="63097"/>
                          <a14:foregroundMark x1="47500" y1="63097" x2="47500" y2="63097"/>
                          <a14:foregroundMark x1="46310" y1="63097" x2="50952" y2="59721"/>
                          <a14:foregroundMark x1="52024" y1="59139" x2="48095" y2="58673"/>
                          <a14:foregroundMark x1="48095" y1="58673" x2="48095" y2="58673"/>
                          <a14:foregroundMark x1="48095" y1="58673" x2="48095" y2="58673"/>
                          <a14:foregroundMark x1="48095" y1="58673" x2="48095" y2="58673"/>
                          <a14:foregroundMark x1="46310" y1="58091" x2="46310" y2="54133"/>
                          <a14:foregroundMark x1="48095" y1="54133" x2="48095" y2="54133"/>
                          <a14:foregroundMark x1="46310" y1="55879" x2="36071" y2="56345"/>
                          <a14:foregroundMark x1="36071" y1="56345" x2="36071" y2="56345"/>
                          <a14:foregroundMark x1="38929" y1="57509" x2="38929" y2="70314"/>
                          <a14:foregroundMark x1="62381" y1="58091" x2="62857" y2="64144"/>
                          <a14:foregroundMark x1="14405" y1="11758" x2="2500" y2="12340"/>
                          <a14:foregroundMark x1="15595" y1="15134" x2="5833" y2="26775"/>
                          <a14:foregroundMark x1="9286" y1="28522" x2="18452" y2="31315"/>
                          <a14:foregroundMark x1="22381" y1="24563" x2="24643" y2="29104"/>
                          <a14:foregroundMark x1="47500" y1="16182" x2="49762" y2="20140"/>
                          <a14:foregroundMark x1="70833" y1="15716" x2="69762" y2="29569"/>
                          <a14:foregroundMark x1="75476" y1="13970" x2="75476" y2="13970"/>
                          <a14:foregroundMark x1="78929" y1="13388" x2="78929" y2="13388"/>
                          <a14:foregroundMark x1="83452" y1="14552" x2="83452" y2="14552"/>
                          <a14:foregroundMark x1="96548" y1="16182" x2="96548" y2="16182"/>
                          <a14:foregroundMark x1="96548" y1="16182" x2="96548" y2="16182"/>
                          <a14:foregroundMark x1="73690" y1="15716" x2="73690" y2="15716"/>
                          <a14:foregroundMark x1="74881" y1="12340" x2="74881" y2="12340"/>
                          <a14:foregroundMark x1="75476" y1="12922" x2="75476" y2="12922"/>
                          <a14:foregroundMark x1="77738" y1="12922" x2="80595" y2="12922"/>
                          <a14:foregroundMark x1="82262" y1="13388" x2="82262" y2="13388"/>
                          <a14:foregroundMark x1="84048" y1="14552" x2="84048" y2="14552"/>
                          <a14:foregroundMark x1="85119" y1="15716" x2="85119" y2="15716"/>
                          <a14:foregroundMark x1="85119" y1="15716" x2="85119" y2="15716"/>
                          <a14:foregroundMark x1="85119" y1="19558" x2="84524" y2="21769"/>
                          <a14:foregroundMark x1="84524" y1="21769" x2="84524" y2="21769"/>
                          <a14:foregroundMark x1="89167" y1="12922" x2="93690" y2="13388"/>
                          <a14:foregroundMark x1="97143" y1="16182" x2="98810" y2="26775"/>
                          <a14:foregroundMark x1="49762" y1="60303" x2="53214" y2="60303"/>
                          <a14:foregroundMark x1="56071" y1="60303" x2="56071" y2="60303"/>
                          <a14:foregroundMark x1="52024" y1="65891" x2="46310" y2="68102"/>
                          <a14:foregroundMark x1="35000" y1="62515" x2="35000" y2="62515"/>
                          <a14:foregroundMark x1="35000" y1="62515" x2="35000" y2="62515"/>
                          <a14:foregroundMark x1="35000" y1="62515" x2="35000" y2="68685"/>
                          <a14:foregroundMark x1="65714" y1="61350" x2="62857" y2="64726"/>
                          <a14:foregroundMark x1="62857" y1="64726" x2="66310" y2="65891"/>
                          <a14:foregroundMark x1="61190" y1="65891" x2="68571" y2="68102"/>
                        </a14:backgroundRemoval>
                      </a14:imgEffect>
                    </a14:imgLayer>
                  </a14:imgProps>
                </a:ext>
              </a:extLst>
            </a:blip>
            <a:stretch>
              <a:fillRect/>
            </a:stretch>
          </p:blipFill>
          <p:spPr>
            <a:xfrm>
              <a:off x="6221123" y="4469021"/>
              <a:ext cx="781993" cy="799681"/>
            </a:xfrm>
            <a:prstGeom prst="rect">
              <a:avLst/>
            </a:prstGeom>
          </p:spPr>
        </p:pic>
      </p:grpSp>
      <p:grpSp>
        <p:nvGrpSpPr>
          <p:cNvPr id="15" name="Group 14">
            <a:extLst>
              <a:ext uri="{FF2B5EF4-FFF2-40B4-BE49-F238E27FC236}">
                <a16:creationId xmlns:a16="http://schemas.microsoft.com/office/drawing/2014/main" id="{7FD952D4-0104-4200-BEF7-66E04FB72BB8}"/>
              </a:ext>
            </a:extLst>
          </p:cNvPr>
          <p:cNvGrpSpPr/>
          <p:nvPr/>
        </p:nvGrpSpPr>
        <p:grpSpPr>
          <a:xfrm>
            <a:off x="7480768" y="5576974"/>
            <a:ext cx="3105240" cy="1092550"/>
            <a:chOff x="9015244" y="5921828"/>
            <a:chExt cx="1679656" cy="576449"/>
          </a:xfrm>
        </p:grpSpPr>
        <p:pic>
          <p:nvPicPr>
            <p:cNvPr id="12" name="Picture 11">
              <a:extLst>
                <a:ext uri="{FF2B5EF4-FFF2-40B4-BE49-F238E27FC236}">
                  <a16:creationId xmlns:a16="http://schemas.microsoft.com/office/drawing/2014/main" id="{AD24D641-8BD8-43FC-BA6B-4BC8C2BB4C69}"/>
                </a:ext>
              </a:extLst>
            </p:cNvPr>
            <p:cNvPicPr>
              <a:picLocks noChangeAspect="1"/>
            </p:cNvPicPr>
            <p:nvPr/>
          </p:nvPicPr>
          <p:blipFill>
            <a:blip r:embed="rId11">
              <a:extLst>
                <a:ext uri="{BEBA8EAE-BF5A-486C-A8C5-ECC9F3942E4B}">
                  <a14:imgProps xmlns:a14="http://schemas.microsoft.com/office/drawing/2010/main">
                    <a14:imgLayer r:embed="rId12">
                      <a14:imgEffect>
                        <a14:backgroundRemoval t="4883" b="95020" l="3223" r="97266">
                          <a14:foregroundMark x1="42188" y1="5957" x2="49609" y2="6543"/>
                          <a14:foregroundMark x1="49609" y1="6543" x2="63574" y2="5078"/>
                          <a14:foregroundMark x1="64648" y1="6738" x2="65234" y2="7031"/>
                          <a14:foregroundMark x1="65430" y1="7031" x2="62891" y2="10547"/>
                          <a14:foregroundMark x1="88965" y1="29199" x2="91699" y2="47852"/>
                          <a14:foregroundMark x1="91699" y1="47852" x2="85742" y2="71973"/>
                          <a14:foregroundMark x1="85742" y1="72168" x2="85742" y2="72168"/>
                          <a14:foregroundMark x1="85742" y1="72168" x2="85742" y2="72168"/>
                          <a14:foregroundMark x1="94629" y1="44043" x2="94629" y2="44043"/>
                          <a14:foregroundMark x1="94824" y1="44043" x2="97363" y2="45898"/>
                          <a14:foregroundMark x1="27148" y1="37695" x2="7422" y2="69043"/>
                          <a14:foregroundMark x1="8496" y1="69043" x2="8496" y2="69043"/>
                          <a14:foregroundMark x1="8496" y1="69043" x2="8496" y2="69043"/>
                          <a14:foregroundMark x1="20410" y1="99219" x2="34473" y2="87305"/>
                          <a14:foregroundMark x1="34473" y1="87305" x2="43262" y2="86426"/>
                          <a14:foregroundMark x1="43262" y1="86426" x2="52539" y2="91211"/>
                          <a14:foregroundMark x1="52539" y1="91211" x2="58496" y2="91406"/>
                          <a14:foregroundMark x1="59766" y1="91406" x2="59766" y2="91406"/>
                          <a14:foregroundMark x1="59766" y1="91406" x2="59766" y2="91406"/>
                          <a14:foregroundMark x1="52344" y1="92676" x2="42773" y2="95020"/>
                          <a14:foregroundMark x1="42188" y1="95020" x2="42188" y2="95020"/>
                          <a14:foregroundMark x1="3223" y1="47363" x2="3223" y2="47363"/>
                          <a14:foregroundMark x1="3223" y1="47363" x2="3223" y2="47363"/>
                        </a14:backgroundRemoval>
                      </a14:imgEffect>
                    </a14:imgLayer>
                  </a14:imgProps>
                </a:ext>
              </a:extLst>
            </a:blip>
            <a:stretch>
              <a:fillRect/>
            </a:stretch>
          </p:blipFill>
          <p:spPr>
            <a:xfrm>
              <a:off x="10136100" y="5939477"/>
              <a:ext cx="558800" cy="558800"/>
            </a:xfrm>
            <a:prstGeom prst="rect">
              <a:avLst/>
            </a:prstGeom>
          </p:spPr>
        </p:pic>
        <p:pic>
          <p:nvPicPr>
            <p:cNvPr id="14" name="Picture 13">
              <a:extLst>
                <a:ext uri="{FF2B5EF4-FFF2-40B4-BE49-F238E27FC236}">
                  <a16:creationId xmlns:a16="http://schemas.microsoft.com/office/drawing/2014/main" id="{268FC103-9469-4A23-904E-5B45C00B074B}"/>
                </a:ext>
              </a:extLst>
            </p:cNvPr>
            <p:cNvPicPr>
              <a:picLocks noChangeAspect="1"/>
            </p:cNvPicPr>
            <p:nvPr/>
          </p:nvPicPr>
          <p:blipFill>
            <a:blip r:embed="rId13">
              <a:extLst>
                <a:ext uri="{BEBA8EAE-BF5A-486C-A8C5-ECC9F3942E4B}">
                  <a14:imgProps xmlns:a14="http://schemas.microsoft.com/office/drawing/2010/main">
                    <a14:imgLayer r:embed="rId14">
                      <a14:imgEffect>
                        <a14:backgroundRemoval t="3000" b="94200" l="6200" r="94700">
                          <a14:foregroundMark x1="11100" y1="31100" x2="11200" y2="62900"/>
                          <a14:foregroundMark x1="11200" y1="62900" x2="13800" y2="70900"/>
                          <a14:foregroundMark x1="13800" y1="70900" x2="14000" y2="79000"/>
                          <a14:foregroundMark x1="14000" y1="79000" x2="12100" y2="86400"/>
                          <a14:foregroundMark x1="12100" y1="86400" x2="55100" y2="91000"/>
                          <a14:foregroundMark x1="55100" y1="91000" x2="72900" y2="85800"/>
                          <a14:foregroundMark x1="72900" y1="85800" x2="88800" y2="62200"/>
                          <a14:foregroundMark x1="88800" y1="62200" x2="91900" y2="44500"/>
                          <a14:foregroundMark x1="91900" y1="44500" x2="82000" y2="22800"/>
                          <a14:foregroundMark x1="82000" y1="22800" x2="76200" y2="16700"/>
                          <a14:foregroundMark x1="76200" y1="16700" x2="58300" y2="10000"/>
                          <a14:foregroundMark x1="58300" y1="10000" x2="43500" y2="7600"/>
                          <a14:foregroundMark x1="43500" y1="7600" x2="36000" y2="8300"/>
                          <a14:foregroundMark x1="36000" y1="8300" x2="15000" y2="26200"/>
                          <a14:foregroundMark x1="15000" y1="26200" x2="12100" y2="31100"/>
                          <a14:foregroundMark x1="12100" y1="31300" x2="12100" y2="31300"/>
                          <a14:foregroundMark x1="8300" y1="47800" x2="8300" y2="47800"/>
                          <a14:foregroundMark x1="8300" y1="47800" x2="8300" y2="47800"/>
                          <a14:foregroundMark x1="7500" y1="91600" x2="7500" y2="91600"/>
                          <a14:foregroundMark x1="7500" y1="91600" x2="7500" y2="91600"/>
                          <a14:foregroundMark x1="7200" y1="94200" x2="7200" y2="94200"/>
                          <a14:foregroundMark x1="7200" y1="94200" x2="7200" y2="94200"/>
                          <a14:foregroundMark x1="94700" y1="54000" x2="94700" y2="54000"/>
                          <a14:foregroundMark x1="94700" y1="54000" x2="94700" y2="54000"/>
                          <a14:foregroundMark x1="48300" y1="4700" x2="48300" y2="4700"/>
                          <a14:foregroundMark x1="48300" y1="4700" x2="48300" y2="4700"/>
                          <a14:foregroundMark x1="45300" y1="3000" x2="45300" y2="3000"/>
                          <a14:foregroundMark x1="6200" y1="50800" x2="6200" y2="50800"/>
                          <a14:foregroundMark x1="6200" y1="50800" x2="6200" y2="50800"/>
                        </a14:backgroundRemoval>
                      </a14:imgEffect>
                    </a14:imgLayer>
                  </a14:imgProps>
                </a:ext>
              </a:extLst>
            </a:blip>
            <a:stretch>
              <a:fillRect/>
            </a:stretch>
          </p:blipFill>
          <p:spPr>
            <a:xfrm>
              <a:off x="9015244" y="5921828"/>
              <a:ext cx="558800" cy="558800"/>
            </a:xfrm>
            <a:prstGeom prst="rect">
              <a:avLst/>
            </a:prstGeom>
          </p:spPr>
        </p:pic>
      </p:grpSp>
    </p:spTree>
    <p:extLst>
      <p:ext uri="{BB962C8B-B14F-4D97-AF65-F5344CB8AC3E}">
        <p14:creationId xmlns:p14="http://schemas.microsoft.com/office/powerpoint/2010/main" val="1888418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p:txBody>
          <a:bodyPr/>
          <a:lstStyle/>
          <a:p>
            <a:r>
              <a:rPr lang="en-GB" dirty="0"/>
              <a:t>Aims</a:t>
            </a:r>
            <a:r>
              <a:rPr lang="en-GB" b="1" dirty="0"/>
              <a:t>: </a:t>
            </a:r>
            <a:r>
              <a:rPr lang="en-GB" b="1" dirty="0">
                <a:latin typeface="Arial" panose="020B0604020202020204" pitchFamily="34" charset="0"/>
                <a:ea typeface="Times New Roman" panose="02020603050405020304" pitchFamily="18" charset="0"/>
                <a:cs typeface="Times New Roman" panose="02020603050405020304" pitchFamily="18" charset="0"/>
              </a:rPr>
              <a:t>Working with pdf</a:t>
            </a:r>
            <a:endParaRPr lang="en-GB" b="1" dirty="0"/>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p:txBody>
          <a:bodyPr>
            <a:normAutofit/>
          </a:bodyPr>
          <a:lstStyle/>
          <a:p>
            <a:r>
              <a:rPr lang="en-GB" sz="4000" b="1" dirty="0"/>
              <a:t>What is a PDF?</a:t>
            </a:r>
          </a:p>
          <a:p>
            <a:r>
              <a:rPr lang="en-GB" sz="4000" b="1" dirty="0"/>
              <a:t>Adobe Acrobat</a:t>
            </a:r>
          </a:p>
          <a:p>
            <a:pPr lvl="1"/>
            <a:r>
              <a:rPr lang="en-GB" sz="4000" b="1" dirty="0"/>
              <a:t>PDF readers</a:t>
            </a:r>
          </a:p>
          <a:p>
            <a:pPr lvl="1"/>
            <a:r>
              <a:rPr lang="en-GB" sz="4000" b="1" dirty="0"/>
              <a:t>PDF editors</a:t>
            </a:r>
          </a:p>
          <a:p>
            <a:pPr lvl="1"/>
            <a:r>
              <a:rPr lang="en-GB" sz="4000" b="1" dirty="0"/>
              <a:t>Editable PDFs</a:t>
            </a:r>
          </a:p>
          <a:p>
            <a:r>
              <a:rPr lang="en-GB" sz="4000" b="1" dirty="0"/>
              <a:t>Alternative software</a:t>
            </a:r>
          </a:p>
          <a:p>
            <a:pPr marL="0" indent="0">
              <a:buNone/>
            </a:pPr>
            <a:endParaRPr lang="en-GB" dirty="0"/>
          </a:p>
        </p:txBody>
      </p:sp>
      <p:pic>
        <p:nvPicPr>
          <p:cNvPr id="4" name="Picture 3">
            <a:extLst>
              <a:ext uri="{FF2B5EF4-FFF2-40B4-BE49-F238E27FC236}">
                <a16:creationId xmlns:a16="http://schemas.microsoft.com/office/drawing/2014/main" id="{8B8C4FDA-FC65-4F4E-B26D-BE17C4D20AC7}"/>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5918200" y="928915"/>
            <a:ext cx="6858000" cy="6858000"/>
          </a:xfrm>
          <a:prstGeom prst="rect">
            <a:avLst/>
          </a:prstGeom>
        </p:spPr>
      </p:pic>
    </p:spTree>
    <p:extLst>
      <p:ext uri="{BB962C8B-B14F-4D97-AF65-F5344CB8AC3E}">
        <p14:creationId xmlns:p14="http://schemas.microsoft.com/office/powerpoint/2010/main" val="8869444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p:txBody>
          <a:bodyPr/>
          <a:lstStyle/>
          <a:p>
            <a:r>
              <a:rPr lang="en-GB" dirty="0"/>
              <a:t>Aims</a:t>
            </a:r>
            <a:r>
              <a:rPr lang="en-GB" b="1" dirty="0"/>
              <a:t>: </a:t>
            </a:r>
            <a:r>
              <a:rPr lang="en-GB" b="1" dirty="0">
                <a:latin typeface="Arial" panose="020B0604020202020204" pitchFamily="34" charset="0"/>
                <a:ea typeface="Times New Roman" panose="02020603050405020304" pitchFamily="18" charset="0"/>
                <a:cs typeface="Times New Roman" panose="02020603050405020304" pitchFamily="18" charset="0"/>
              </a:rPr>
              <a:t>Database concepts</a:t>
            </a:r>
            <a:endParaRPr lang="en-GB" b="1" dirty="0"/>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a:xfrm>
            <a:off x="812800" y="2011680"/>
            <a:ext cx="10174199" cy="4206240"/>
          </a:xfrm>
        </p:spPr>
        <p:txBody>
          <a:bodyPr>
            <a:normAutofit lnSpcReduction="10000"/>
          </a:bodyPr>
          <a:lstStyle/>
          <a:p>
            <a:r>
              <a:rPr lang="en-GB" sz="3600" b="1" dirty="0"/>
              <a:t>Database overview</a:t>
            </a:r>
          </a:p>
          <a:p>
            <a:r>
              <a:rPr lang="en-GB" sz="3600" b="1" dirty="0"/>
              <a:t>Database theory Introduction</a:t>
            </a:r>
          </a:p>
          <a:p>
            <a:r>
              <a:rPr lang="en-GB" sz="3600" b="1" dirty="0"/>
              <a:t>Tables</a:t>
            </a:r>
          </a:p>
          <a:p>
            <a:pPr lvl="1"/>
            <a:r>
              <a:rPr lang="en-GB" sz="3600" b="1" dirty="0"/>
              <a:t>Data types</a:t>
            </a:r>
          </a:p>
          <a:p>
            <a:pPr lvl="1"/>
            <a:r>
              <a:rPr lang="en-GB" sz="3600" b="1" dirty="0"/>
              <a:t>Relationships</a:t>
            </a:r>
          </a:p>
          <a:p>
            <a:pPr lvl="1"/>
            <a:r>
              <a:rPr lang="en-GB" sz="3600" b="1" dirty="0"/>
              <a:t>Keys</a:t>
            </a:r>
          </a:p>
          <a:p>
            <a:pPr lvl="1"/>
            <a:r>
              <a:rPr lang="en-GB" sz="3600" b="1" dirty="0"/>
              <a:t>Constraints</a:t>
            </a:r>
          </a:p>
          <a:p>
            <a:pPr lvl="1"/>
            <a:endParaRPr lang="en-GB" sz="3600" dirty="0"/>
          </a:p>
        </p:txBody>
      </p:sp>
      <p:pic>
        <p:nvPicPr>
          <p:cNvPr id="4" name="Picture 3">
            <a:extLst>
              <a:ext uri="{FF2B5EF4-FFF2-40B4-BE49-F238E27FC236}">
                <a16:creationId xmlns:a16="http://schemas.microsoft.com/office/drawing/2014/main" id="{BDE591F9-321D-4812-A3D8-962E516BF772}"/>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19" b="94992" l="1417" r="99417">
                        <a14:foregroundMark x1="11167" y1="30900" x2="11167" y2="30900"/>
                        <a14:foregroundMark x1="11167" y1="30900" x2="11167" y2="30900"/>
                        <a14:foregroundMark x1="11167" y1="30900" x2="11167" y2="30900"/>
                        <a14:foregroundMark x1="11167" y1="30900" x2="11167" y2="27080"/>
                        <a14:foregroundMark x1="11167" y1="25806" x2="11167" y2="25806"/>
                        <a14:foregroundMark x1="11167" y1="24958" x2="11167" y2="24958"/>
                        <a14:foregroundMark x1="11333" y1="23090" x2="17333" y2="17148"/>
                        <a14:foregroundMark x1="17333" y1="17148" x2="23167" y2="16044"/>
                        <a14:foregroundMark x1="23583" y1="15874" x2="23583" y2="15874"/>
                        <a14:foregroundMark x1="23583" y1="15874" x2="23583" y2="15874"/>
                        <a14:foregroundMark x1="23583" y1="15874" x2="5083" y2="9338"/>
                        <a14:foregroundMark x1="5083" y1="9338" x2="5083" y2="9338"/>
                        <a14:foregroundMark x1="5083" y1="9338" x2="1417" y2="19270"/>
                        <a14:foregroundMark x1="1417" y1="19440" x2="1417" y2="19440"/>
                        <a14:foregroundMark x1="1417" y1="19440" x2="1417" y2="19440"/>
                        <a14:foregroundMark x1="1417" y1="19440" x2="1417" y2="19440"/>
                        <a14:foregroundMark x1="1417" y1="19440" x2="4667" y2="40747"/>
                        <a14:foregroundMark x1="4667" y1="40747" x2="7583" y2="46180"/>
                        <a14:foregroundMark x1="7583" y1="46180" x2="7583" y2="46180"/>
                        <a14:foregroundMark x1="7583" y1="46180" x2="7583" y2="46180"/>
                        <a14:foregroundMark x1="7583" y1="46180" x2="10917" y2="69610"/>
                        <a14:foregroundMark x1="10917" y1="69864" x2="2000" y2="87182"/>
                        <a14:foregroundMark x1="2000" y1="87182" x2="2000" y2="87182"/>
                        <a14:foregroundMark x1="2000" y1="87182" x2="13000" y2="89134"/>
                        <a14:foregroundMark x1="13000" y1="89134" x2="15750" y2="92445"/>
                        <a14:foregroundMark x1="15750" y1="92445" x2="15750" y2="92445"/>
                        <a14:foregroundMark x1="15750" y1="92445" x2="15750" y2="92445"/>
                        <a14:foregroundMark x1="17000" y1="93294" x2="25917" y2="93124"/>
                        <a14:foregroundMark x1="25917" y1="93124" x2="34417" y2="94567"/>
                        <a14:foregroundMark x1="34417" y1="94567" x2="34417" y2="94567"/>
                        <a14:foregroundMark x1="34417" y1="94567" x2="34417" y2="94567"/>
                        <a14:foregroundMark x1="36083" y1="94567" x2="36083" y2="94567"/>
                        <a14:foregroundMark x1="36083" y1="94567" x2="36083" y2="94567"/>
                        <a14:foregroundMark x1="36250" y1="94567" x2="38750" y2="94567"/>
                        <a14:foregroundMark x1="43333" y1="94567" x2="43333" y2="94567"/>
                        <a14:foregroundMark x1="38583" y1="93124" x2="38583" y2="93124"/>
                        <a14:foregroundMark x1="45250" y1="92869" x2="52167" y2="89898"/>
                        <a14:foregroundMark x1="52167" y1="89898" x2="57917" y2="85059"/>
                        <a14:foregroundMark x1="57917" y1="85059" x2="57917" y2="85059"/>
                        <a14:foregroundMark x1="57917" y1="85059" x2="57917" y2="85059"/>
                        <a14:foregroundMark x1="57917" y1="85059" x2="57917" y2="85059"/>
                        <a14:foregroundMark x1="57917" y1="85059" x2="57917" y2="85059"/>
                        <a14:foregroundMark x1="57917" y1="85059" x2="57917" y2="85059"/>
                        <a14:foregroundMark x1="57917" y1="85059" x2="57667" y2="76655"/>
                        <a14:foregroundMark x1="57667" y1="76401" x2="57667" y2="76401"/>
                        <a14:foregroundMark x1="57500" y1="76231" x2="57500" y2="56112"/>
                        <a14:foregroundMark x1="57500" y1="56112" x2="57500" y2="56112"/>
                        <a14:foregroundMark x1="57500" y1="56112" x2="57500" y2="56112"/>
                        <a14:foregroundMark x1="57500" y1="55857" x2="57500" y2="39813"/>
                        <a14:foregroundMark x1="57500" y1="39813" x2="57500" y2="39813"/>
                        <a14:foregroundMark x1="57500" y1="39559" x2="57667" y2="15450"/>
                        <a14:foregroundMark x1="57667" y1="15450" x2="57667" y2="15450"/>
                        <a14:foregroundMark x1="57667" y1="15450" x2="57667" y2="15450"/>
                        <a14:foregroundMark x1="57667" y1="6961" x2="57083" y2="2122"/>
                        <a14:foregroundMark x1="57083" y1="2122" x2="57083" y2="2122"/>
                        <a14:foregroundMark x1="57083" y1="2122" x2="57083" y2="2122"/>
                        <a14:foregroundMark x1="57083" y1="2122" x2="57083" y2="2122"/>
                        <a14:foregroundMark x1="57083" y1="2122" x2="57083" y2="2122"/>
                        <a14:foregroundMark x1="57083" y1="2122" x2="29083" y2="4584"/>
                        <a14:foregroundMark x1="29083" y1="4584" x2="13417" y2="10781"/>
                        <a14:foregroundMark x1="13417" y1="10781" x2="13417" y2="10781"/>
                        <a14:foregroundMark x1="13417" y1="10781" x2="13417" y2="10781"/>
                        <a14:foregroundMark x1="58500" y1="6961" x2="50917" y2="20458"/>
                        <a14:foregroundMark x1="50917" y1="20458" x2="40833" y2="27929"/>
                        <a14:foregroundMark x1="40833" y1="27929" x2="40833" y2="27929"/>
                        <a14:foregroundMark x1="40833" y1="27929" x2="40833" y2="27929"/>
                        <a14:foregroundMark x1="40833" y1="27929" x2="18333" y2="22920"/>
                        <a14:foregroundMark x1="18333" y1="22920" x2="11750" y2="26995"/>
                        <a14:foregroundMark x1="11750" y1="26995" x2="12583" y2="29626"/>
                        <a14:foregroundMark x1="12583" y1="29626" x2="12583" y2="29626"/>
                        <a14:foregroundMark x1="31750" y1="29881" x2="33333" y2="36927"/>
                        <a14:foregroundMark x1="33333" y1="36927" x2="37667" y2="43379"/>
                        <a14:foregroundMark x1="37667" y1="43379" x2="45250" y2="83192"/>
                        <a14:foregroundMark x1="45250" y1="83192" x2="40000" y2="94822"/>
                        <a14:foregroundMark x1="38583" y1="94822" x2="38583" y2="94822"/>
                        <a14:foregroundMark x1="93250" y1="74109" x2="93250" y2="74109"/>
                        <a14:foregroundMark x1="93250" y1="74109" x2="93250" y2="74109"/>
                        <a14:foregroundMark x1="91167" y1="80221" x2="91167" y2="80221"/>
                        <a14:foregroundMark x1="54333" y1="95246" x2="54333" y2="95246"/>
                        <a14:foregroundMark x1="54333" y1="95246" x2="54333" y2="95246"/>
                        <a14:foregroundMark x1="53917" y1="92869" x2="53917" y2="92869"/>
                        <a14:foregroundMark x1="94917" y1="78523" x2="94917" y2="78523"/>
                        <a14:foregroundMark x1="94917" y1="78523" x2="94917" y2="78523"/>
                        <a14:foregroundMark x1="94917" y1="78523" x2="94917" y2="78523"/>
                        <a14:foregroundMark x1="98167" y1="79117" x2="99417" y2="24788"/>
                        <a14:foregroundMark x1="99417" y1="24788" x2="98167" y2="18846"/>
                        <a14:foregroundMark x1="98167" y1="18846" x2="98167" y2="18846"/>
                        <a14:foregroundMark x1="53500" y1="1273" x2="53500" y2="1273"/>
                        <a14:foregroundMark x1="53500" y1="1273" x2="53500" y2="1273"/>
                        <a14:foregroundMark x1="53500" y1="1273" x2="54750" y2="1019"/>
                        <a14:foregroundMark x1="47333" y1="19270" x2="47333" y2="19270"/>
                      </a14:backgroundRemoval>
                    </a14:imgEffect>
                  </a14:imgLayer>
                </a14:imgProps>
              </a:ext>
            </a:extLst>
          </a:blip>
          <a:stretch>
            <a:fillRect/>
          </a:stretch>
        </p:blipFill>
        <p:spPr>
          <a:xfrm>
            <a:off x="6879770" y="1941285"/>
            <a:ext cx="5162183" cy="4916715"/>
          </a:xfrm>
          <a:prstGeom prst="rect">
            <a:avLst/>
          </a:prstGeom>
        </p:spPr>
      </p:pic>
    </p:spTree>
    <p:extLst>
      <p:ext uri="{BB962C8B-B14F-4D97-AF65-F5344CB8AC3E}">
        <p14:creationId xmlns:p14="http://schemas.microsoft.com/office/powerpoint/2010/main" val="22005903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D8310-D07D-4674-9A25-CB6182A91FF3}"/>
              </a:ext>
            </a:extLst>
          </p:cNvPr>
          <p:cNvSpPr>
            <a:spLocks noGrp="1"/>
          </p:cNvSpPr>
          <p:nvPr>
            <p:ph type="title"/>
          </p:nvPr>
        </p:nvSpPr>
        <p:spPr/>
        <p:txBody>
          <a:bodyPr/>
          <a:lstStyle/>
          <a:p>
            <a:r>
              <a:rPr lang="en-GB" dirty="0"/>
              <a:t>Aims: Browsing the internet</a:t>
            </a:r>
          </a:p>
        </p:txBody>
      </p:sp>
      <p:sp>
        <p:nvSpPr>
          <p:cNvPr id="3" name="Content Placeholder 2">
            <a:extLst>
              <a:ext uri="{FF2B5EF4-FFF2-40B4-BE49-F238E27FC236}">
                <a16:creationId xmlns:a16="http://schemas.microsoft.com/office/drawing/2014/main" id="{29CD4DD7-25C6-4C4C-96B1-65E7808F9526}"/>
              </a:ext>
            </a:extLst>
          </p:cNvPr>
          <p:cNvSpPr>
            <a:spLocks noGrp="1"/>
          </p:cNvSpPr>
          <p:nvPr>
            <p:ph idx="1"/>
          </p:nvPr>
        </p:nvSpPr>
        <p:spPr>
          <a:xfrm>
            <a:off x="1010591" y="2011679"/>
            <a:ext cx="9976408" cy="4715691"/>
          </a:xfrm>
        </p:spPr>
        <p:txBody>
          <a:bodyPr/>
          <a:lstStyle/>
          <a:p>
            <a:r>
              <a:rPr lang="en-GB" sz="4800" b="1" dirty="0"/>
              <a:t>Web browsers</a:t>
            </a:r>
          </a:p>
          <a:p>
            <a:r>
              <a:rPr lang="en-GB" sz="4800" b="1" dirty="0"/>
              <a:t>Search engines</a:t>
            </a:r>
          </a:p>
          <a:p>
            <a:r>
              <a:rPr lang="en-GB" sz="4800" b="1" dirty="0"/>
              <a:t>Specialist repositories</a:t>
            </a:r>
          </a:p>
          <a:p>
            <a:r>
              <a:rPr lang="en-GB" sz="4800" b="1" dirty="0"/>
              <a:t>Meta crawlers</a:t>
            </a:r>
          </a:p>
          <a:p>
            <a:r>
              <a:rPr lang="en-GB" sz="4800" b="1" dirty="0"/>
              <a:t>Refining searches</a:t>
            </a:r>
          </a:p>
          <a:p>
            <a:endParaRPr lang="en-GB" dirty="0"/>
          </a:p>
        </p:txBody>
      </p:sp>
      <p:pic>
        <p:nvPicPr>
          <p:cNvPr id="4" name="Picture 3">
            <a:extLst>
              <a:ext uri="{FF2B5EF4-FFF2-40B4-BE49-F238E27FC236}">
                <a16:creationId xmlns:a16="http://schemas.microsoft.com/office/drawing/2014/main" id="{5A6E91B0-F9FC-49C4-9B0F-06B273E0A04B}"/>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3565" b="95463" l="10000" r="90000">
                        <a14:foregroundMark x1="46797" y1="3611" x2="46797" y2="3611"/>
                        <a14:foregroundMark x1="46797" y1="3611" x2="46797" y2="3611"/>
                        <a14:foregroundMark x1="47734" y1="5926" x2="50234" y2="6343"/>
                        <a14:foregroundMark x1="43698" y1="92269" x2="52266" y2="95463"/>
                        <a14:foregroundMark x1="52266" y1="95046" x2="50365" y2="93981"/>
                        <a14:foregroundMark x1="50234" y1="93750" x2="50234" y2="93750"/>
                        <a14:foregroundMark x1="50234" y1="93750" x2="50234" y2="93750"/>
                        <a14:foregroundMark x1="50234" y1="93102" x2="50703" y2="91852"/>
                      </a14:backgroundRemoval>
                    </a14:imgEffect>
                  </a14:imgLayer>
                </a14:imgProps>
              </a:ext>
            </a:extLst>
          </a:blip>
          <a:stretch>
            <a:fillRect/>
          </a:stretch>
        </p:blipFill>
        <p:spPr>
          <a:xfrm>
            <a:off x="7865701" y="2011677"/>
            <a:ext cx="3315708" cy="1865086"/>
          </a:xfrm>
          <a:prstGeom prst="rect">
            <a:avLst/>
          </a:prstGeom>
        </p:spPr>
      </p:pic>
      <p:pic>
        <p:nvPicPr>
          <p:cNvPr id="5" name="Picture 4">
            <a:extLst>
              <a:ext uri="{FF2B5EF4-FFF2-40B4-BE49-F238E27FC236}">
                <a16:creationId xmlns:a16="http://schemas.microsoft.com/office/drawing/2014/main" id="{DB6EA79B-946D-42A7-AE9E-9658E35C6DC4}"/>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foregroundMark x1="23000" y1="23558" x2="30350" y2="32692"/>
                        <a14:foregroundMark x1="30350" y1="32692" x2="31800" y2="43750"/>
                        <a14:foregroundMark x1="31800" y1="43750" x2="31800" y2="44471"/>
                        <a14:foregroundMark x1="31800" y1="44471" x2="31800" y2="44471"/>
                        <a14:foregroundMark x1="28200" y1="51923" x2="19150" y2="51322"/>
                        <a14:foregroundMark x1="19150" y1="51322" x2="19150" y2="51322"/>
                        <a14:foregroundMark x1="18000" y1="54567" x2="19450" y2="64303"/>
                        <a14:foregroundMark x1="19450" y1="64303" x2="22500" y2="72236"/>
                        <a14:foregroundMark x1="22500" y1="72236" x2="31500" y2="75361"/>
                        <a14:foregroundMark x1="31500" y1="75361" x2="33100" y2="73678"/>
                        <a14:foregroundMark x1="33100" y1="73678" x2="33100" y2="73678"/>
                      </a14:backgroundRemoval>
                    </a14:imgEffect>
                    <a14:imgEffect>
                      <a14:brightnessContrast contrast="40000"/>
                    </a14:imgEffect>
                  </a14:imgLayer>
                </a14:imgProps>
              </a:ext>
            </a:extLst>
          </a:blip>
          <a:stretch>
            <a:fillRect/>
          </a:stretch>
        </p:blipFill>
        <p:spPr>
          <a:xfrm>
            <a:off x="6299199" y="2828108"/>
            <a:ext cx="6531429" cy="2717074"/>
          </a:xfrm>
          <a:prstGeom prst="rect">
            <a:avLst/>
          </a:prstGeom>
        </p:spPr>
      </p:pic>
      <p:pic>
        <p:nvPicPr>
          <p:cNvPr id="6" name="Picture 5">
            <a:extLst>
              <a:ext uri="{FF2B5EF4-FFF2-40B4-BE49-F238E27FC236}">
                <a16:creationId xmlns:a16="http://schemas.microsoft.com/office/drawing/2014/main" id="{BA67D9E3-81E0-498A-B63D-94D3B6E6E5AA}"/>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3979" b="97171" l="7500" r="91250">
                        <a14:foregroundMark x1="44417" y1="57560" x2="61000" y2="54377"/>
                        <a14:foregroundMark x1="61000" y1="54377" x2="62333" y2="53581"/>
                        <a14:foregroundMark x1="62333" y1="53316" x2="57167" y2="35809"/>
                        <a14:foregroundMark x1="57167" y1="35809" x2="57167" y2="35809"/>
                        <a14:foregroundMark x1="57167" y1="35544" x2="56750" y2="34925"/>
                        <a14:foregroundMark x1="56417" y1="34306" x2="54583" y2="31919"/>
                        <a14:foregroundMark x1="52000" y1="29178" x2="52000" y2="29178"/>
                        <a14:foregroundMark x1="52000" y1="29178" x2="52000" y2="29178"/>
                        <a14:foregroundMark x1="91250" y1="61804" x2="91250" y2="61804"/>
                        <a14:foregroundMark x1="91250" y1="61804" x2="91250" y2="61804"/>
                        <a14:foregroundMark x1="84667" y1="75774" x2="84667" y2="75774"/>
                        <a14:foregroundMark x1="84667" y1="75774" x2="84667" y2="75774"/>
                        <a14:foregroundMark x1="89667" y1="66844" x2="79917" y2="77011"/>
                        <a14:foregroundMark x1="82333" y1="80637" x2="52583" y2="93546"/>
                        <a14:foregroundMark x1="52583" y1="93546" x2="30417" y2="87533"/>
                        <a14:foregroundMark x1="30417" y1="87533" x2="25833" y2="82140"/>
                        <a14:foregroundMark x1="25833" y1="82140" x2="25833" y2="82140"/>
                        <a14:foregroundMark x1="50417" y1="97171" x2="50417" y2="97171"/>
                        <a14:foregroundMark x1="50417" y1="97171" x2="50417" y2="97171"/>
                        <a14:foregroundMark x1="7500" y1="47834" x2="7500" y2="47834"/>
                        <a14:foregroundMark x1="7500" y1="47834" x2="7500" y2="47834"/>
                        <a14:foregroundMark x1="63750" y1="3979" x2="63750" y2="3979"/>
                        <a14:foregroundMark x1="63750" y1="3979" x2="63750" y2="3979"/>
                        <a14:foregroundMark x1="36250" y1="60124" x2="31417" y2="63926"/>
                      </a14:backgroundRemoval>
                    </a14:imgEffect>
                  </a14:imgLayer>
                </a14:imgProps>
              </a:ext>
            </a:extLst>
          </a:blip>
          <a:stretch>
            <a:fillRect/>
          </a:stretch>
        </p:blipFill>
        <p:spPr>
          <a:xfrm>
            <a:off x="8736816" y="4862284"/>
            <a:ext cx="1978873" cy="1865087"/>
          </a:xfrm>
          <a:prstGeom prst="rect">
            <a:avLst/>
          </a:prstGeom>
        </p:spPr>
      </p:pic>
    </p:spTree>
    <p:extLst>
      <p:ext uri="{BB962C8B-B14F-4D97-AF65-F5344CB8AC3E}">
        <p14:creationId xmlns:p14="http://schemas.microsoft.com/office/powerpoint/2010/main" val="36971133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a:xfrm>
            <a:off x="450762" y="2208879"/>
            <a:ext cx="11320528" cy="1676400"/>
          </a:xfrm>
        </p:spPr>
        <p:txBody>
          <a:bodyPr/>
          <a:lstStyle/>
          <a:p>
            <a:r>
              <a:rPr lang="en-GB" dirty="0"/>
              <a:t>Brief description of MS Office software</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normAutofit fontScale="92500" lnSpcReduction="10000"/>
          </a:bodyPr>
          <a:lstStyle/>
          <a:p>
            <a:r>
              <a:rPr lang="en-GB" sz="4400" dirty="0"/>
              <a:t>Each topic to be covered in detail in the coming sessions</a:t>
            </a:r>
          </a:p>
        </p:txBody>
      </p:sp>
    </p:spTree>
    <p:extLst>
      <p:ext uri="{BB962C8B-B14F-4D97-AF65-F5344CB8AC3E}">
        <p14:creationId xmlns:p14="http://schemas.microsoft.com/office/powerpoint/2010/main" val="17964569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Word Processor</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7142591" cy="4846320"/>
          </a:xfrm>
        </p:spPr>
        <p:txBody>
          <a:bodyPr>
            <a:normAutofit/>
          </a:bodyPr>
          <a:lstStyle/>
          <a:p>
            <a:pPr marL="0" indent="0">
              <a:buNone/>
            </a:pPr>
            <a:r>
              <a:rPr lang="en-GB" sz="2800" dirty="0"/>
              <a:t>A word processor is a computer program that provides special capabilities beyond that of a text editor such as the WordPad program in comparison to notepad both of which come as part of Microsoft's Windows operating systems. </a:t>
            </a:r>
          </a:p>
          <a:p>
            <a:pPr marL="0" indent="0">
              <a:buNone/>
            </a:pPr>
            <a:r>
              <a:rPr lang="en-GB" sz="2800" dirty="0"/>
              <a:t>Word processors screen the user from structural or printer-formatting mark-up (although the mark-up can be made visible). </a:t>
            </a:r>
          </a:p>
          <a:p>
            <a:pPr marL="0" indent="0">
              <a:buNone/>
            </a:pPr>
            <a:r>
              <a:rPr lang="en-GB" sz="2800" dirty="0"/>
              <a:t>It's possible to describe a word processor as having a WYSIWYG (what you see is what you get) user interface.</a:t>
            </a:r>
          </a:p>
        </p:txBody>
      </p:sp>
      <p:pic>
        <p:nvPicPr>
          <p:cNvPr id="5" name="Picture 4">
            <a:extLst>
              <a:ext uri="{FF2B5EF4-FFF2-40B4-BE49-F238E27FC236}">
                <a16:creationId xmlns:a16="http://schemas.microsoft.com/office/drawing/2014/main" id="{97208C88-E7CA-46D0-AD57-C370F5E66ADC}"/>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8571" b="81786" l="29231" r="82692">
                        <a14:foregroundMark x1="51538" y1="70000" x2="51538" y2="70000"/>
                        <a14:foregroundMark x1="51538" y1="70000" x2="51538" y2="70000"/>
                        <a14:foregroundMark x1="51538" y1="81786" x2="51538" y2="81786"/>
                        <a14:foregroundMark x1="51538" y1="81786" x2="51538" y2="81786"/>
                        <a14:foregroundMark x1="56923" y1="9286" x2="56923" y2="9286"/>
                        <a14:foregroundMark x1="56923" y1="9286" x2="56923" y2="9286"/>
                      </a14:backgroundRemoval>
                    </a14:imgEffect>
                  </a14:imgLayer>
                </a14:imgProps>
              </a:ext>
            </a:extLst>
          </a:blip>
          <a:srcRect l="22598" r="10522" b="13612"/>
          <a:stretch/>
        </p:blipFill>
        <p:spPr>
          <a:xfrm>
            <a:off x="8603087" y="1792936"/>
            <a:ext cx="3588913" cy="4992390"/>
          </a:xfrm>
          <a:prstGeom prst="rect">
            <a:avLst/>
          </a:prstGeom>
        </p:spPr>
      </p:pic>
    </p:spTree>
    <p:extLst>
      <p:ext uri="{BB962C8B-B14F-4D97-AF65-F5344CB8AC3E}">
        <p14:creationId xmlns:p14="http://schemas.microsoft.com/office/powerpoint/2010/main" val="23086854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Microsoft word</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5349249" cy="4846320"/>
          </a:xfrm>
        </p:spPr>
        <p:txBody>
          <a:bodyPr>
            <a:normAutofit/>
          </a:bodyPr>
          <a:lstStyle/>
          <a:p>
            <a:pPr marL="0" indent="0">
              <a:buNone/>
            </a:pPr>
            <a:r>
              <a:rPr lang="en-GB" b="1" dirty="0"/>
              <a:t>Sometimes called </a:t>
            </a:r>
            <a:r>
              <a:rPr lang="en-GB" b="1" dirty="0" err="1"/>
              <a:t>Winword</a:t>
            </a:r>
            <a:r>
              <a:rPr lang="en-GB" b="1" dirty="0"/>
              <a:t>, MS Word, or Word, Microsoft Word is a word processor published by Microsoft. It is one of the office productivity applications included in the Microsoft Office suite.</a:t>
            </a:r>
          </a:p>
          <a:p>
            <a:pPr marL="0" indent="0">
              <a:buNone/>
            </a:pPr>
            <a:r>
              <a:rPr lang="en-GB" b="1" dirty="0"/>
              <a:t>Microsoft Word allows you to create professional-quality documents, reports, letters, and résumés. Unlike a plain text editor, Microsoft Word has features including spell check, grammar check, text and font formatting, HTML support, image support, advanced page layout, and more.</a:t>
            </a:r>
          </a:p>
        </p:txBody>
      </p:sp>
      <p:pic>
        <p:nvPicPr>
          <p:cNvPr id="4" name="Picture 3">
            <a:extLst>
              <a:ext uri="{FF2B5EF4-FFF2-40B4-BE49-F238E27FC236}">
                <a16:creationId xmlns:a16="http://schemas.microsoft.com/office/drawing/2014/main" id="{DD57979D-22FB-4324-9DA7-FBC02FFD516D}"/>
              </a:ext>
            </a:extLst>
          </p:cNvPr>
          <p:cNvPicPr>
            <a:picLocks noChangeAspect="1"/>
          </p:cNvPicPr>
          <p:nvPr/>
        </p:nvPicPr>
        <p:blipFill>
          <a:blip r:embed="rId2"/>
          <a:stretch>
            <a:fillRect/>
          </a:stretch>
        </p:blipFill>
        <p:spPr>
          <a:xfrm>
            <a:off x="6720463" y="2011680"/>
            <a:ext cx="5349248" cy="4562144"/>
          </a:xfrm>
          <a:prstGeom prst="rect">
            <a:avLst/>
          </a:prstGeom>
        </p:spPr>
      </p:pic>
    </p:spTree>
    <p:extLst>
      <p:ext uri="{BB962C8B-B14F-4D97-AF65-F5344CB8AC3E}">
        <p14:creationId xmlns:p14="http://schemas.microsoft.com/office/powerpoint/2010/main" val="14506625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spreadsheets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7216462" cy="4846320"/>
          </a:xfrm>
        </p:spPr>
        <p:txBody>
          <a:bodyPr>
            <a:normAutofit lnSpcReduction="10000"/>
          </a:bodyPr>
          <a:lstStyle/>
          <a:p>
            <a:pPr marL="0" indent="0">
              <a:buNone/>
            </a:pPr>
            <a:r>
              <a:rPr lang="en-GB" sz="2800" dirty="0"/>
              <a:t>A spreadsheet or worksheet is a file made of rows and columns that help sort, organise, and arrange data efficiently, and calculate numerical data. </a:t>
            </a:r>
          </a:p>
          <a:p>
            <a:pPr marL="0" indent="0">
              <a:buNone/>
            </a:pPr>
            <a:r>
              <a:rPr lang="en-GB" sz="2800" dirty="0"/>
              <a:t>What makes a spreadsheet software program unique is its ability to calculate values using mathematical formulas and the data in cells.</a:t>
            </a:r>
          </a:p>
          <a:p>
            <a:pPr marL="0" indent="0">
              <a:buNone/>
            </a:pPr>
            <a:r>
              <a:rPr lang="en-GB" sz="2800" dirty="0"/>
              <a:t>spreadsheets have a considerable advantage over word processors when it comes to numbers. It would be impossible to calculate multiple numbers in a word processor and have the value of the calculation immediately appear.</a:t>
            </a:r>
          </a:p>
        </p:txBody>
      </p:sp>
      <p:pic>
        <p:nvPicPr>
          <p:cNvPr id="4" name="Picture 3">
            <a:extLst>
              <a:ext uri="{FF2B5EF4-FFF2-40B4-BE49-F238E27FC236}">
                <a16:creationId xmlns:a16="http://schemas.microsoft.com/office/drawing/2014/main" id="{26392009-76BB-4E66-9FAC-73C1C3F60DA3}"/>
              </a:ext>
            </a:extLst>
          </p:cNvPr>
          <p:cNvPicPr>
            <a:picLocks noChangeAspect="1"/>
          </p:cNvPicPr>
          <p:nvPr/>
        </p:nvPicPr>
        <p:blipFill>
          <a:blip r:embed="rId2"/>
          <a:stretch>
            <a:fillRect/>
          </a:stretch>
        </p:blipFill>
        <p:spPr>
          <a:xfrm>
            <a:off x="8601145" y="1864943"/>
            <a:ext cx="3590855" cy="4993057"/>
          </a:xfrm>
          <a:prstGeom prst="rect">
            <a:avLst/>
          </a:prstGeom>
        </p:spPr>
      </p:pic>
    </p:spTree>
    <p:extLst>
      <p:ext uri="{BB962C8B-B14F-4D97-AF65-F5344CB8AC3E}">
        <p14:creationId xmlns:p14="http://schemas.microsoft.com/office/powerpoint/2010/main" val="4643691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Microsoft excel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061884" y="2011679"/>
            <a:ext cx="6209071" cy="4721629"/>
          </a:xfrm>
        </p:spPr>
        <p:txBody>
          <a:bodyPr>
            <a:normAutofit fontScale="92500" lnSpcReduction="10000"/>
          </a:bodyPr>
          <a:lstStyle/>
          <a:p>
            <a:pPr marL="0" indent="0">
              <a:buNone/>
            </a:pPr>
            <a:r>
              <a:rPr lang="en-GB" sz="2400" b="1" dirty="0"/>
              <a:t>Microsoft Excel is a spreadsheet program used to record and analyse numerical and statistical data. </a:t>
            </a:r>
          </a:p>
          <a:p>
            <a:pPr marL="0" indent="0">
              <a:buNone/>
            </a:pPr>
            <a:r>
              <a:rPr lang="en-GB" sz="2400" b="1" dirty="0"/>
              <a:t>Microsoft Excel provides multiple features to perform various operations like calculations, pivot tables, graph tools, macro programming, etc. It is compatible with multiple OS like Windows, macOS, Android and iOS.</a:t>
            </a:r>
          </a:p>
          <a:p>
            <a:pPr marL="0" indent="0">
              <a:buNone/>
            </a:pPr>
            <a:r>
              <a:rPr lang="en-GB" sz="2400" b="1" dirty="0"/>
              <a:t>A Excel spreadsheet can be understood as a collection of columns and rows that form a table. Alphabetical letters are usually assigned to columns, and numbers are usually assigned to rows. </a:t>
            </a:r>
          </a:p>
          <a:p>
            <a:pPr marL="0" indent="0">
              <a:buNone/>
            </a:pPr>
            <a:r>
              <a:rPr lang="en-GB" sz="2400" b="1" dirty="0"/>
              <a:t>The point where a column and a row meet is called a cell. The address of a cell is given by the letter representing the column and the number representing a row.</a:t>
            </a:r>
          </a:p>
        </p:txBody>
      </p:sp>
      <p:pic>
        <p:nvPicPr>
          <p:cNvPr id="4" name="Picture 3">
            <a:extLst>
              <a:ext uri="{FF2B5EF4-FFF2-40B4-BE49-F238E27FC236}">
                <a16:creationId xmlns:a16="http://schemas.microsoft.com/office/drawing/2014/main" id="{47B3E5EB-2572-45DB-8B10-A7F675F6DFC3}"/>
              </a:ext>
            </a:extLst>
          </p:cNvPr>
          <p:cNvPicPr>
            <a:picLocks noChangeAspect="1"/>
          </p:cNvPicPr>
          <p:nvPr/>
        </p:nvPicPr>
        <p:blipFill rotWithShape="1">
          <a:blip r:embed="rId2"/>
          <a:srcRect b="7980"/>
          <a:stretch/>
        </p:blipFill>
        <p:spPr>
          <a:xfrm>
            <a:off x="7270955" y="2011678"/>
            <a:ext cx="4807974" cy="4721629"/>
          </a:xfrm>
          <a:prstGeom prst="rect">
            <a:avLst/>
          </a:prstGeom>
        </p:spPr>
      </p:pic>
    </p:spTree>
    <p:extLst>
      <p:ext uri="{BB962C8B-B14F-4D97-AF65-F5344CB8AC3E}">
        <p14:creationId xmlns:p14="http://schemas.microsoft.com/office/powerpoint/2010/main" val="2840443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Presentation software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7647783" cy="4846320"/>
          </a:xfrm>
        </p:spPr>
        <p:txBody>
          <a:bodyPr>
            <a:normAutofit fontScale="92500"/>
          </a:bodyPr>
          <a:lstStyle/>
          <a:p>
            <a:pPr marL="0" indent="0">
              <a:buNone/>
            </a:pPr>
            <a:r>
              <a:rPr lang="en-GB" sz="2800" b="1" dirty="0"/>
              <a:t>Presentation software is used for creating slideshows that display information. The software has three main components:</a:t>
            </a:r>
          </a:p>
          <a:p>
            <a:r>
              <a:rPr lang="en-GB" sz="2800" b="1" dirty="0"/>
              <a:t>Editor for inputting and formatting text</a:t>
            </a:r>
          </a:p>
          <a:p>
            <a:r>
              <a:rPr lang="en-GB" sz="2800" b="1" dirty="0"/>
              <a:t>Ability to insert graphics and other multimedia files</a:t>
            </a:r>
          </a:p>
          <a:p>
            <a:r>
              <a:rPr lang="en-GB" sz="2800" b="1" dirty="0"/>
              <a:t>System for displaying the content</a:t>
            </a:r>
          </a:p>
          <a:p>
            <a:pPr marL="0" indent="0">
              <a:buNone/>
            </a:pPr>
            <a:r>
              <a:rPr lang="en-GB" sz="2800" b="1" dirty="0"/>
              <a:t>Before the advent of presentation software, presenters commonly used an easel to hold posters that contained illustrations to support the report or a slide projector to display graphics printed on a transparent plastic film</a:t>
            </a:r>
          </a:p>
        </p:txBody>
      </p:sp>
      <p:pic>
        <p:nvPicPr>
          <p:cNvPr id="4" name="Picture 3">
            <a:extLst>
              <a:ext uri="{FF2B5EF4-FFF2-40B4-BE49-F238E27FC236}">
                <a16:creationId xmlns:a16="http://schemas.microsoft.com/office/drawing/2014/main" id="{296CFB3E-6C6D-4763-9F59-FB6348B06A71}"/>
              </a:ext>
            </a:extLst>
          </p:cNvPr>
          <p:cNvPicPr>
            <a:picLocks noChangeAspect="1"/>
          </p:cNvPicPr>
          <p:nvPr/>
        </p:nvPicPr>
        <p:blipFill>
          <a:blip r:embed="rId2"/>
          <a:stretch>
            <a:fillRect/>
          </a:stretch>
        </p:blipFill>
        <p:spPr>
          <a:xfrm>
            <a:off x="8618397" y="1792936"/>
            <a:ext cx="3590855" cy="4993057"/>
          </a:xfrm>
          <a:prstGeom prst="rect">
            <a:avLst/>
          </a:prstGeom>
        </p:spPr>
      </p:pic>
    </p:spTree>
    <p:extLst>
      <p:ext uri="{BB962C8B-B14F-4D97-AF65-F5344CB8AC3E}">
        <p14:creationId xmlns:p14="http://schemas.microsoft.com/office/powerpoint/2010/main" val="15738970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Microsoft PowerPoint</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032387" y="2020528"/>
            <a:ext cx="4825345" cy="4837471"/>
          </a:xfrm>
        </p:spPr>
        <p:txBody>
          <a:bodyPr>
            <a:normAutofit fontScale="92500" lnSpcReduction="20000"/>
          </a:bodyPr>
          <a:lstStyle/>
          <a:p>
            <a:pPr marL="0" indent="0">
              <a:buNone/>
            </a:pPr>
            <a:r>
              <a:rPr lang="en-GB" sz="2800" b="1" dirty="0"/>
              <a:t>Microsoft PowerPoint is a powerful presentation software developed by Microsoft. It is a standard component of the company's Microsoft Office suite software, and is bundled together with Word, Excel and other Office productivity tools.</a:t>
            </a:r>
          </a:p>
          <a:p>
            <a:pPr marL="0" indent="0">
              <a:buNone/>
            </a:pPr>
            <a:endParaRPr lang="en-GB" sz="2800" b="1" dirty="0"/>
          </a:p>
          <a:p>
            <a:pPr marL="0" indent="0">
              <a:buNone/>
            </a:pPr>
            <a:r>
              <a:rPr lang="en-GB" sz="2800" b="1" dirty="0"/>
              <a:t>The program uses slides to convey information rich in multimedia and is used to create complex business presentations, simple educational outlines and much more.</a:t>
            </a:r>
          </a:p>
        </p:txBody>
      </p:sp>
      <p:pic>
        <p:nvPicPr>
          <p:cNvPr id="4" name="Picture 3">
            <a:extLst>
              <a:ext uri="{FF2B5EF4-FFF2-40B4-BE49-F238E27FC236}">
                <a16:creationId xmlns:a16="http://schemas.microsoft.com/office/drawing/2014/main" id="{87AA66D5-0836-4B88-B64C-643033D164BF}"/>
              </a:ext>
            </a:extLst>
          </p:cNvPr>
          <p:cNvPicPr>
            <a:picLocks noChangeAspect="1"/>
          </p:cNvPicPr>
          <p:nvPr/>
        </p:nvPicPr>
        <p:blipFill>
          <a:blip r:embed="rId2"/>
          <a:stretch>
            <a:fillRect/>
          </a:stretch>
        </p:blipFill>
        <p:spPr>
          <a:xfrm>
            <a:off x="5692877" y="1946788"/>
            <a:ext cx="6356104" cy="4837471"/>
          </a:xfrm>
          <a:prstGeom prst="rect">
            <a:avLst/>
          </a:prstGeom>
        </p:spPr>
      </p:pic>
    </p:spTree>
    <p:extLst>
      <p:ext uri="{BB962C8B-B14F-4D97-AF65-F5344CB8AC3E}">
        <p14:creationId xmlns:p14="http://schemas.microsoft.com/office/powerpoint/2010/main" val="18018843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databases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7065318" cy="4206240"/>
          </a:xfrm>
        </p:spPr>
        <p:txBody>
          <a:bodyPr>
            <a:normAutofit/>
          </a:bodyPr>
          <a:lstStyle/>
          <a:p>
            <a:pPr marL="0" indent="0">
              <a:buNone/>
            </a:pPr>
            <a:r>
              <a:rPr lang="en-GB" sz="2800" b="1" dirty="0"/>
              <a:t>A database is an organised collection of structured information, or data, typically stored electronically in a computer system. </a:t>
            </a:r>
          </a:p>
          <a:p>
            <a:pPr marL="0" indent="0">
              <a:buNone/>
            </a:pPr>
            <a:r>
              <a:rPr lang="en-GB" sz="2800" b="1" dirty="0"/>
              <a:t>A database is usually controlled by a database management system (DBMS). </a:t>
            </a:r>
          </a:p>
          <a:p>
            <a:pPr marL="0" indent="0">
              <a:buNone/>
            </a:pPr>
            <a:r>
              <a:rPr lang="en-GB" sz="2800" b="1" dirty="0"/>
              <a:t>Together, the data and the DBMS, along with the applications that are associated with them, are referred to as a database system, often shortened to just database.</a:t>
            </a:r>
          </a:p>
        </p:txBody>
      </p:sp>
      <p:pic>
        <p:nvPicPr>
          <p:cNvPr id="4" name="Picture 3">
            <a:extLst>
              <a:ext uri="{FF2B5EF4-FFF2-40B4-BE49-F238E27FC236}">
                <a16:creationId xmlns:a16="http://schemas.microsoft.com/office/drawing/2014/main" id="{2A09E57B-AC5E-4322-BD48-6F53309E947E}"/>
              </a:ext>
            </a:extLst>
          </p:cNvPr>
          <p:cNvPicPr>
            <a:picLocks noChangeAspect="1"/>
          </p:cNvPicPr>
          <p:nvPr/>
        </p:nvPicPr>
        <p:blipFill>
          <a:blip r:embed="rId2"/>
          <a:stretch>
            <a:fillRect/>
          </a:stretch>
        </p:blipFill>
        <p:spPr>
          <a:xfrm>
            <a:off x="8601145" y="1618271"/>
            <a:ext cx="3590855" cy="4993057"/>
          </a:xfrm>
          <a:prstGeom prst="rect">
            <a:avLst/>
          </a:prstGeom>
        </p:spPr>
      </p:pic>
    </p:spTree>
    <p:extLst>
      <p:ext uri="{BB962C8B-B14F-4D97-AF65-F5344CB8AC3E}">
        <p14:creationId xmlns:p14="http://schemas.microsoft.com/office/powerpoint/2010/main" val="4216325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Microsoft access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79"/>
            <a:ext cx="4711184" cy="4757831"/>
          </a:xfrm>
        </p:spPr>
        <p:txBody>
          <a:bodyPr>
            <a:normAutofit fontScale="92500" lnSpcReduction="20000"/>
          </a:bodyPr>
          <a:lstStyle/>
          <a:p>
            <a:pPr marL="0" indent="0">
              <a:buNone/>
            </a:pPr>
            <a:r>
              <a:rPr lang="en-GB" sz="2800" b="1" dirty="0"/>
              <a:t>Microsoft Access is a relational database management system (RDBMS) developed by Microsoft. It’s part of the Microsoft Office suite, included in the Professional and higher editions or sold separately.</a:t>
            </a:r>
          </a:p>
          <a:p>
            <a:pPr marL="0" indent="0">
              <a:buNone/>
            </a:pPr>
            <a:endParaRPr lang="en-GB" sz="3200" b="1" dirty="0"/>
          </a:p>
          <a:p>
            <a:pPr marL="0" indent="0">
              <a:buNone/>
            </a:pPr>
            <a:r>
              <a:rPr lang="en-GB" sz="2800" b="1" dirty="0"/>
              <a:t>Microsoft Access provides a quick and easy way to develop databases and is particularly well suited for individuals and small business. Access is the most popular desktop database on the market.</a:t>
            </a:r>
          </a:p>
        </p:txBody>
      </p:sp>
      <p:pic>
        <p:nvPicPr>
          <p:cNvPr id="8" name="Picture 7">
            <a:extLst>
              <a:ext uri="{FF2B5EF4-FFF2-40B4-BE49-F238E27FC236}">
                <a16:creationId xmlns:a16="http://schemas.microsoft.com/office/drawing/2014/main" id="{29B4DAC9-71AD-43BD-82F5-E6C72DF39AF3}"/>
              </a:ext>
            </a:extLst>
          </p:cNvPr>
          <p:cNvPicPr>
            <a:picLocks noChangeAspect="1"/>
          </p:cNvPicPr>
          <p:nvPr/>
        </p:nvPicPr>
        <p:blipFill>
          <a:blip r:embed="rId2"/>
          <a:stretch>
            <a:fillRect/>
          </a:stretch>
        </p:blipFill>
        <p:spPr>
          <a:xfrm>
            <a:off x="6051756" y="1911452"/>
            <a:ext cx="6059999" cy="4872806"/>
          </a:xfrm>
          <a:prstGeom prst="rect">
            <a:avLst/>
          </a:prstGeom>
        </p:spPr>
      </p:pic>
    </p:spTree>
    <p:extLst>
      <p:ext uri="{BB962C8B-B14F-4D97-AF65-F5344CB8AC3E}">
        <p14:creationId xmlns:p14="http://schemas.microsoft.com/office/powerpoint/2010/main" val="24668198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File sharing</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79"/>
            <a:ext cx="7129712" cy="4723971"/>
          </a:xfrm>
        </p:spPr>
        <p:txBody>
          <a:bodyPr>
            <a:normAutofit fontScale="92500"/>
          </a:bodyPr>
          <a:lstStyle/>
          <a:p>
            <a:pPr marL="0" indent="0">
              <a:buNone/>
            </a:pPr>
            <a:r>
              <a:rPr lang="en-GB" sz="2800" b="1" dirty="0"/>
              <a:t>Cloud file storage is a method for storing data in the cloud that provides servers and applications access to data through shared file systems. This compatibility makes cloud file storage ideal for workloads that rely on shared file systems and provides simple integration without code changes.</a:t>
            </a:r>
          </a:p>
          <a:p>
            <a:pPr marL="0" indent="0">
              <a:buNone/>
            </a:pPr>
            <a:r>
              <a:rPr lang="en-GB" sz="2800" b="1" dirty="0"/>
              <a:t>Cloud file sharing can be defined as a service that provides simultaneous access for multiple users to a common set of file data in the cloud. Security for file sharing in the cloud is managed with user and group permissions enabling administrators to tightly control access to the shared file data.</a:t>
            </a:r>
          </a:p>
        </p:txBody>
      </p:sp>
      <p:pic>
        <p:nvPicPr>
          <p:cNvPr id="4" name="Picture 3">
            <a:extLst>
              <a:ext uri="{FF2B5EF4-FFF2-40B4-BE49-F238E27FC236}">
                <a16:creationId xmlns:a16="http://schemas.microsoft.com/office/drawing/2014/main" id="{3F53D4C6-72ED-4A20-B00A-CB32130C6B75}"/>
              </a:ext>
            </a:extLst>
          </p:cNvPr>
          <p:cNvPicPr>
            <a:picLocks noChangeAspect="1"/>
          </p:cNvPicPr>
          <p:nvPr/>
        </p:nvPicPr>
        <p:blipFill>
          <a:blip r:embed="rId2"/>
          <a:stretch>
            <a:fillRect/>
          </a:stretch>
        </p:blipFill>
        <p:spPr>
          <a:xfrm>
            <a:off x="8601145" y="1736497"/>
            <a:ext cx="3590855" cy="4999153"/>
          </a:xfrm>
          <a:prstGeom prst="rect">
            <a:avLst/>
          </a:prstGeom>
        </p:spPr>
      </p:pic>
    </p:spTree>
    <p:extLst>
      <p:ext uri="{BB962C8B-B14F-4D97-AF65-F5344CB8AC3E}">
        <p14:creationId xmlns:p14="http://schemas.microsoft.com/office/powerpoint/2010/main" val="40877342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OneDrive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6769104" cy="4562144"/>
          </a:xfrm>
        </p:spPr>
        <p:txBody>
          <a:bodyPr>
            <a:normAutofit/>
          </a:bodyPr>
          <a:lstStyle/>
          <a:p>
            <a:r>
              <a:rPr lang="en-GB" b="1" dirty="0"/>
              <a:t>OneDrive is the cloud storage service developed by Microsoft that allows you to store all your important files securely in one place and then access them virtually anywhere.</a:t>
            </a:r>
          </a:p>
          <a:p>
            <a:r>
              <a:rPr lang="en-GB" b="1" dirty="0"/>
              <a:t>The service works similarly to a traditional hard drive, but it's available through the internet with additional features. For instance, because of its cross-device and cross-platform design, you can create a file on one device and pick up where you left off on your laptop, tablet, or phone.</a:t>
            </a:r>
          </a:p>
          <a:p>
            <a:r>
              <a:rPr lang="en-GB" b="1" dirty="0"/>
              <a:t>it easy to share content with other people and collaborate in real-time using the Microsoft 365 integration.</a:t>
            </a:r>
          </a:p>
        </p:txBody>
      </p:sp>
      <p:pic>
        <p:nvPicPr>
          <p:cNvPr id="5" name="Picture 4">
            <a:extLst>
              <a:ext uri="{FF2B5EF4-FFF2-40B4-BE49-F238E27FC236}">
                <a16:creationId xmlns:a16="http://schemas.microsoft.com/office/drawing/2014/main" id="{E9D00AC9-17F0-41DA-894E-5676BE052DE6}"/>
              </a:ext>
            </a:extLst>
          </p:cNvPr>
          <p:cNvPicPr>
            <a:picLocks noChangeAspect="1"/>
          </p:cNvPicPr>
          <p:nvPr/>
        </p:nvPicPr>
        <p:blipFill>
          <a:blip r:embed="rId2"/>
          <a:stretch>
            <a:fillRect/>
          </a:stretch>
        </p:blipFill>
        <p:spPr>
          <a:xfrm>
            <a:off x="7859332" y="2011680"/>
            <a:ext cx="4079625" cy="4691275"/>
          </a:xfrm>
          <a:prstGeom prst="rect">
            <a:avLst/>
          </a:prstGeom>
        </p:spPr>
      </p:pic>
    </p:spTree>
    <p:extLst>
      <p:ext uri="{BB962C8B-B14F-4D97-AF65-F5344CB8AC3E}">
        <p14:creationId xmlns:p14="http://schemas.microsoft.com/office/powerpoint/2010/main" val="20595841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SharePoint</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6575920" cy="4736850"/>
          </a:xfrm>
        </p:spPr>
        <p:txBody>
          <a:bodyPr>
            <a:normAutofit fontScale="92500" lnSpcReduction="20000"/>
          </a:bodyPr>
          <a:lstStyle/>
          <a:p>
            <a:r>
              <a:rPr lang="en-GB" sz="2800" b="1" dirty="0"/>
              <a:t>Microsoft SharePoint is a browser-based collaboration and document management platform from Microsoft.  Microsoft's content management system. </a:t>
            </a:r>
          </a:p>
          <a:p>
            <a:r>
              <a:rPr lang="en-GB" sz="2800" b="1" dirty="0"/>
              <a:t>It allows groups to set up a centralised, password-protected space for document sharing. Documents can be stored, downloaded and edited, then uploaded for continued sharing.</a:t>
            </a:r>
          </a:p>
          <a:p>
            <a:r>
              <a:rPr lang="en-GB" sz="2800" b="1" dirty="0"/>
              <a:t>The data resides in a SQL Database. Using Webparts it can then present this information to the user using a wide range of different modules and for interaction in different business scenarios</a:t>
            </a:r>
            <a:r>
              <a:rPr lang="en-GB" sz="2400" b="1" dirty="0"/>
              <a:t>. </a:t>
            </a:r>
          </a:p>
        </p:txBody>
      </p:sp>
      <p:grpSp>
        <p:nvGrpSpPr>
          <p:cNvPr id="8" name="Group 7">
            <a:extLst>
              <a:ext uri="{FF2B5EF4-FFF2-40B4-BE49-F238E27FC236}">
                <a16:creationId xmlns:a16="http://schemas.microsoft.com/office/drawing/2014/main" id="{1D668655-243E-420B-AAB8-6BB4B7B224D7}"/>
              </a:ext>
            </a:extLst>
          </p:cNvPr>
          <p:cNvGrpSpPr/>
          <p:nvPr/>
        </p:nvGrpSpPr>
        <p:grpSpPr>
          <a:xfrm>
            <a:off x="7778840" y="1998801"/>
            <a:ext cx="4310382" cy="4736850"/>
            <a:chOff x="7056408" y="2011680"/>
            <a:chExt cx="4785390" cy="5039844"/>
          </a:xfrm>
        </p:grpSpPr>
        <p:pic>
          <p:nvPicPr>
            <p:cNvPr id="4" name="Picture 3">
              <a:extLst>
                <a:ext uri="{FF2B5EF4-FFF2-40B4-BE49-F238E27FC236}">
                  <a16:creationId xmlns:a16="http://schemas.microsoft.com/office/drawing/2014/main" id="{C4DB00D4-4C21-42FA-989E-10BD32058CA4}"/>
                </a:ext>
              </a:extLst>
            </p:cNvPr>
            <p:cNvPicPr>
              <a:picLocks noChangeAspect="1"/>
            </p:cNvPicPr>
            <p:nvPr/>
          </p:nvPicPr>
          <p:blipFill rotWithShape="1">
            <a:blip r:embed="rId2"/>
            <a:srcRect l="2772" r="49990" b="51655"/>
            <a:stretch/>
          </p:blipFill>
          <p:spPr>
            <a:xfrm>
              <a:off x="7056408" y="2011680"/>
              <a:ext cx="4785390" cy="1225210"/>
            </a:xfrm>
            <a:prstGeom prst="rect">
              <a:avLst/>
            </a:prstGeom>
          </p:spPr>
        </p:pic>
        <p:pic>
          <p:nvPicPr>
            <p:cNvPr id="5" name="Picture 4">
              <a:extLst>
                <a:ext uri="{FF2B5EF4-FFF2-40B4-BE49-F238E27FC236}">
                  <a16:creationId xmlns:a16="http://schemas.microsoft.com/office/drawing/2014/main" id="{6120A314-8E7D-4347-8028-758D2F27E007}"/>
                </a:ext>
              </a:extLst>
            </p:cNvPr>
            <p:cNvPicPr>
              <a:picLocks noChangeAspect="1"/>
            </p:cNvPicPr>
            <p:nvPr/>
          </p:nvPicPr>
          <p:blipFill rotWithShape="1">
            <a:blip r:embed="rId3"/>
            <a:srcRect l="52771" b="48950"/>
            <a:stretch/>
          </p:blipFill>
          <p:spPr>
            <a:xfrm>
              <a:off x="7056408" y="3236890"/>
              <a:ext cx="4785390" cy="1294712"/>
            </a:xfrm>
            <a:prstGeom prst="rect">
              <a:avLst/>
            </a:prstGeom>
          </p:spPr>
        </p:pic>
        <p:pic>
          <p:nvPicPr>
            <p:cNvPr id="6" name="Picture 5">
              <a:extLst>
                <a:ext uri="{FF2B5EF4-FFF2-40B4-BE49-F238E27FC236}">
                  <a16:creationId xmlns:a16="http://schemas.microsoft.com/office/drawing/2014/main" id="{AFD64638-7DC2-4D27-93BD-D15BA4ED8422}"/>
                </a:ext>
              </a:extLst>
            </p:cNvPr>
            <p:cNvPicPr>
              <a:picLocks noChangeAspect="1"/>
            </p:cNvPicPr>
            <p:nvPr/>
          </p:nvPicPr>
          <p:blipFill rotWithShape="1">
            <a:blip r:embed="rId3"/>
            <a:srcRect l="2772" t="48950" r="50001"/>
            <a:stretch/>
          </p:blipFill>
          <p:spPr>
            <a:xfrm>
              <a:off x="7056408" y="4531602"/>
              <a:ext cx="4785390" cy="1294712"/>
            </a:xfrm>
            <a:prstGeom prst="rect">
              <a:avLst/>
            </a:prstGeom>
          </p:spPr>
        </p:pic>
        <p:pic>
          <p:nvPicPr>
            <p:cNvPr id="7" name="Picture 6">
              <a:extLst>
                <a:ext uri="{FF2B5EF4-FFF2-40B4-BE49-F238E27FC236}">
                  <a16:creationId xmlns:a16="http://schemas.microsoft.com/office/drawing/2014/main" id="{9C5CDCE5-AAB1-4D5E-9B05-A8D95C589157}"/>
                </a:ext>
              </a:extLst>
            </p:cNvPr>
            <p:cNvPicPr>
              <a:picLocks noChangeAspect="1"/>
            </p:cNvPicPr>
            <p:nvPr/>
          </p:nvPicPr>
          <p:blipFill rotWithShape="1">
            <a:blip r:embed="rId3"/>
            <a:srcRect l="52771" t="51690"/>
            <a:stretch/>
          </p:blipFill>
          <p:spPr>
            <a:xfrm>
              <a:off x="7056408" y="5826314"/>
              <a:ext cx="4785390" cy="1225210"/>
            </a:xfrm>
            <a:prstGeom prst="rect">
              <a:avLst/>
            </a:prstGeom>
          </p:spPr>
        </p:pic>
      </p:grpSp>
    </p:spTree>
    <p:extLst>
      <p:ext uri="{BB962C8B-B14F-4D97-AF65-F5344CB8AC3E}">
        <p14:creationId xmlns:p14="http://schemas.microsoft.com/office/powerpoint/2010/main" val="15105022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communications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6678951" cy="4206240"/>
          </a:xfrm>
        </p:spPr>
        <p:txBody>
          <a:bodyPr>
            <a:normAutofit/>
          </a:bodyPr>
          <a:lstStyle/>
          <a:p>
            <a:pPr marL="0" indent="0">
              <a:buNone/>
            </a:pPr>
            <a:r>
              <a:rPr lang="en-GB" sz="3200" b="1" dirty="0"/>
              <a:t>Communications software is the loose category of systems and apps that allows users to exchange files and text, audio, and video messages via the cloud or local network from various devices. </a:t>
            </a:r>
          </a:p>
          <a:p>
            <a:pPr marL="0" indent="0">
              <a:buNone/>
            </a:pPr>
            <a:r>
              <a:rPr lang="en-GB" sz="3200" b="1" dirty="0"/>
              <a:t>The most common tools are email, chat, and messaging apps.</a:t>
            </a:r>
          </a:p>
        </p:txBody>
      </p:sp>
      <p:pic>
        <p:nvPicPr>
          <p:cNvPr id="4" name="Picture 3">
            <a:extLst>
              <a:ext uri="{FF2B5EF4-FFF2-40B4-BE49-F238E27FC236}">
                <a16:creationId xmlns:a16="http://schemas.microsoft.com/office/drawing/2014/main" id="{0E822DB4-D7B4-4ACB-9E24-52AF23797190}"/>
              </a:ext>
            </a:extLst>
          </p:cNvPr>
          <p:cNvPicPr>
            <a:picLocks noChangeAspect="1"/>
          </p:cNvPicPr>
          <p:nvPr/>
        </p:nvPicPr>
        <p:blipFill>
          <a:blip r:embed="rId2"/>
          <a:stretch>
            <a:fillRect/>
          </a:stretch>
        </p:blipFill>
        <p:spPr>
          <a:xfrm>
            <a:off x="8601145" y="1615223"/>
            <a:ext cx="3590855" cy="4999153"/>
          </a:xfrm>
          <a:prstGeom prst="rect">
            <a:avLst/>
          </a:prstGeom>
        </p:spPr>
      </p:pic>
    </p:spTree>
    <p:extLst>
      <p:ext uri="{BB962C8B-B14F-4D97-AF65-F5344CB8AC3E}">
        <p14:creationId xmlns:p14="http://schemas.microsoft.com/office/powerpoint/2010/main" val="37612434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outlook</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5365306" cy="4846320"/>
          </a:xfrm>
        </p:spPr>
        <p:txBody>
          <a:bodyPr>
            <a:normAutofit fontScale="92500" lnSpcReduction="10000"/>
          </a:bodyPr>
          <a:lstStyle/>
          <a:p>
            <a:r>
              <a:rPr lang="en-GB" sz="2800" b="1" dirty="0"/>
              <a:t>Outlook is an email software developed by Microsoft. Users can use Outlook to send, receive and read emails. </a:t>
            </a:r>
          </a:p>
          <a:p>
            <a:r>
              <a:rPr lang="en-GB" sz="2800" b="1" dirty="0"/>
              <a:t>Packaged as part of Office 365 suite and as a free version – Outlook.com.</a:t>
            </a:r>
          </a:p>
          <a:p>
            <a:r>
              <a:rPr lang="en-GB" sz="2800" b="1" dirty="0"/>
              <a:t>Outlook is more than just an email client. It is a suite of productivity tools – it includes calendar, and contacts</a:t>
            </a:r>
          </a:p>
          <a:p>
            <a:r>
              <a:rPr lang="en-GB" sz="2800" b="1" dirty="0"/>
              <a:t>You can create events and meetings with its Calendar.</a:t>
            </a:r>
          </a:p>
          <a:p>
            <a:endParaRPr lang="en-GB" sz="2800" b="1" dirty="0"/>
          </a:p>
          <a:p>
            <a:endParaRPr lang="en-GB" sz="2800" b="1" dirty="0"/>
          </a:p>
        </p:txBody>
      </p:sp>
      <p:pic>
        <p:nvPicPr>
          <p:cNvPr id="4" name="Picture 3">
            <a:extLst>
              <a:ext uri="{FF2B5EF4-FFF2-40B4-BE49-F238E27FC236}">
                <a16:creationId xmlns:a16="http://schemas.microsoft.com/office/drawing/2014/main" id="{FE9070A0-E66E-4814-AEEB-7DB65510DA56}"/>
              </a:ext>
            </a:extLst>
          </p:cNvPr>
          <p:cNvPicPr>
            <a:picLocks noChangeAspect="1"/>
          </p:cNvPicPr>
          <p:nvPr/>
        </p:nvPicPr>
        <p:blipFill>
          <a:blip r:embed="rId2"/>
          <a:stretch>
            <a:fillRect/>
          </a:stretch>
        </p:blipFill>
        <p:spPr>
          <a:xfrm>
            <a:off x="6568224" y="2011680"/>
            <a:ext cx="5491503" cy="4721496"/>
          </a:xfrm>
          <a:prstGeom prst="rect">
            <a:avLst/>
          </a:prstGeom>
        </p:spPr>
      </p:pic>
    </p:spTree>
    <p:extLst>
      <p:ext uri="{BB962C8B-B14F-4D97-AF65-F5344CB8AC3E}">
        <p14:creationId xmlns:p14="http://schemas.microsoft.com/office/powerpoint/2010/main" val="25950647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Skype for business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5468337" cy="4716924"/>
          </a:xfrm>
        </p:spPr>
        <p:txBody>
          <a:bodyPr>
            <a:normAutofit lnSpcReduction="10000"/>
          </a:bodyPr>
          <a:lstStyle/>
          <a:p>
            <a:r>
              <a:rPr lang="en-GB" sz="2800" b="1" dirty="0"/>
              <a:t>Skype for Business is enterprise instant messaging software developed by Microsoft as part of the Microsoft Office suite.</a:t>
            </a:r>
          </a:p>
          <a:p>
            <a:r>
              <a:rPr lang="en-GB" sz="2800" b="1" dirty="0"/>
              <a:t>It supports text, audio, and video chat, and integrates with Microsoft Office components such as Exchange and SharePoint.</a:t>
            </a:r>
          </a:p>
          <a:p>
            <a:r>
              <a:rPr lang="en-GB" sz="2800" b="1" dirty="0"/>
              <a:t>In September, Microsoft announced that it would phase out Skype for Business in favour of Microsoft Teams.</a:t>
            </a:r>
          </a:p>
        </p:txBody>
      </p:sp>
      <p:pic>
        <p:nvPicPr>
          <p:cNvPr id="4" name="Picture 3">
            <a:extLst>
              <a:ext uri="{FF2B5EF4-FFF2-40B4-BE49-F238E27FC236}">
                <a16:creationId xmlns:a16="http://schemas.microsoft.com/office/drawing/2014/main" id="{7CB5B625-34EC-4464-BF9D-A71E81D2161C}"/>
              </a:ext>
            </a:extLst>
          </p:cNvPr>
          <p:cNvPicPr>
            <a:picLocks noChangeAspect="1"/>
          </p:cNvPicPr>
          <p:nvPr/>
        </p:nvPicPr>
        <p:blipFill>
          <a:blip r:embed="rId2"/>
          <a:stretch>
            <a:fillRect/>
          </a:stretch>
        </p:blipFill>
        <p:spPr>
          <a:xfrm>
            <a:off x="6652637" y="1933575"/>
            <a:ext cx="5416435" cy="4795029"/>
          </a:xfrm>
          <a:prstGeom prst="rect">
            <a:avLst/>
          </a:prstGeom>
        </p:spPr>
      </p:pic>
    </p:spTree>
    <p:extLst>
      <p:ext uri="{BB962C8B-B14F-4D97-AF65-F5344CB8AC3E}">
        <p14:creationId xmlns:p14="http://schemas.microsoft.com/office/powerpoint/2010/main" val="34396721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teams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5197881" cy="4206240"/>
          </a:xfrm>
        </p:spPr>
        <p:txBody>
          <a:bodyPr>
            <a:normAutofit fontScale="92500"/>
          </a:bodyPr>
          <a:lstStyle/>
          <a:p>
            <a:r>
              <a:rPr lang="en-GB" sz="2800" b="1" dirty="0"/>
              <a:t>Microsoft Teams is a collaboration app that helps your team stay organised and have conversations all in one place.</a:t>
            </a:r>
          </a:p>
          <a:p>
            <a:r>
              <a:rPr lang="en-GB" sz="2800" b="1" dirty="0"/>
              <a:t>Allows one-on-one or group audio and video calls. You can share screens during web conferencing, schedule meetings, and record meetings. In addition, each user has up to 1TB of storage space.</a:t>
            </a:r>
          </a:p>
          <a:p>
            <a:endParaRPr lang="en-GB" sz="2800" b="1" dirty="0"/>
          </a:p>
        </p:txBody>
      </p:sp>
      <p:pic>
        <p:nvPicPr>
          <p:cNvPr id="4" name="Picture 3">
            <a:extLst>
              <a:ext uri="{FF2B5EF4-FFF2-40B4-BE49-F238E27FC236}">
                <a16:creationId xmlns:a16="http://schemas.microsoft.com/office/drawing/2014/main" id="{1F53EEDD-C0D3-4842-B74D-69C7AE7EB55F}"/>
              </a:ext>
            </a:extLst>
          </p:cNvPr>
          <p:cNvPicPr>
            <a:picLocks noChangeAspect="1"/>
          </p:cNvPicPr>
          <p:nvPr/>
        </p:nvPicPr>
        <p:blipFill>
          <a:blip r:embed="rId2"/>
          <a:stretch>
            <a:fillRect/>
          </a:stretch>
        </p:blipFill>
        <p:spPr>
          <a:xfrm>
            <a:off x="6304721" y="2011680"/>
            <a:ext cx="5783761" cy="4716924"/>
          </a:xfrm>
          <a:prstGeom prst="rect">
            <a:avLst/>
          </a:prstGeom>
        </p:spPr>
      </p:pic>
    </p:spTree>
    <p:extLst>
      <p:ext uri="{BB962C8B-B14F-4D97-AF65-F5344CB8AC3E}">
        <p14:creationId xmlns:p14="http://schemas.microsoft.com/office/powerpoint/2010/main" val="25006578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2" ma:contentTypeDescription="Create a new document." ma:contentTypeScope="" ma:versionID="48d6ce274c2c99f53fa470523dcf380d">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2e65138d66d826f98f465ac36663b993"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4332A56-BB42-464B-B748-8153E505D876}">
  <ds:schemaRefs>
    <ds:schemaRef ds:uri="http://schemas.microsoft.com/sharepoint/v3/contenttype/forms"/>
  </ds:schemaRefs>
</ds:datastoreItem>
</file>

<file path=customXml/itemProps2.xml><?xml version="1.0" encoding="utf-8"?>
<ds:datastoreItem xmlns:ds="http://schemas.openxmlformats.org/officeDocument/2006/customXml" ds:itemID="{A8A276B6-176B-4067-82FD-C89B44799588}">
  <ds:schemaRefs>
    <ds:schemaRef ds:uri="http://schemas.microsoft.com/office/2006/documentManagement/types"/>
    <ds:schemaRef ds:uri="http://purl.org/dc/elements/1.1/"/>
    <ds:schemaRef ds:uri="19514574-b5d9-49eb-9678-28308461b4ba"/>
    <ds:schemaRef ds:uri="http://www.w3.org/XML/1998/namespace"/>
    <ds:schemaRef ds:uri="http://schemas.microsoft.com/office/2006/metadata/properties"/>
    <ds:schemaRef ds:uri="http://schemas.microsoft.com/office/infopath/2007/PartnerControls"/>
    <ds:schemaRef ds:uri="http://purl.org/dc/terms/"/>
    <ds:schemaRef ds:uri="4f627824-a7cf-4e54-9661-934e5f85792b"/>
    <ds:schemaRef ds:uri="http://schemas.openxmlformats.org/package/2006/metadata/core-properties"/>
    <ds:schemaRef ds:uri="http://purl.org/dc/dcmitype/"/>
  </ds:schemaRefs>
</ds:datastoreItem>
</file>

<file path=customXml/itemProps3.xml><?xml version="1.0" encoding="utf-8"?>
<ds:datastoreItem xmlns:ds="http://schemas.openxmlformats.org/officeDocument/2006/customXml" ds:itemID="{6376FA44-2F1D-423A-A197-9873AC9D2B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TM03090430[[fn=Banded]]</Template>
  <TotalTime>596</TotalTime>
  <Words>1439</Words>
  <Application>Microsoft Office PowerPoint</Application>
  <PresentationFormat>Widescreen</PresentationFormat>
  <Paragraphs>145</Paragraphs>
  <Slides>27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Arial</vt:lpstr>
      <vt:lpstr>Arial Rounded MT Bold</vt:lpstr>
      <vt:lpstr>Calibri</vt:lpstr>
      <vt:lpstr>Corbel</vt:lpstr>
      <vt:lpstr>Symbol</vt:lpstr>
      <vt:lpstr>Times New Roman</vt:lpstr>
      <vt:lpstr>Wingdings</vt:lpstr>
      <vt:lpstr>Banded</vt:lpstr>
      <vt:lpstr>ACCA4031: Software and Applications for Business</vt:lpstr>
      <vt:lpstr>Module Content</vt:lpstr>
      <vt:lpstr>Aims</vt:lpstr>
      <vt:lpstr>Aims: Documentation</vt:lpstr>
      <vt:lpstr>Aims: Spreadsheets</vt:lpstr>
      <vt:lpstr>Aims: Emails &amp; communication</vt:lpstr>
      <vt:lpstr>Aims: Presentations</vt:lpstr>
      <vt:lpstr>Aims: collaboration tools </vt:lpstr>
      <vt:lpstr>Aims: Working with pdf</vt:lpstr>
      <vt:lpstr>Aims: Database concepts</vt:lpstr>
      <vt:lpstr>Aims: Browsing the internet</vt:lpstr>
      <vt:lpstr>Brief description of MS Office software</vt:lpstr>
      <vt:lpstr>Word Processor</vt:lpstr>
      <vt:lpstr>Microsoft word</vt:lpstr>
      <vt:lpstr>spreadsheets</vt:lpstr>
      <vt:lpstr>Microsoft excel</vt:lpstr>
      <vt:lpstr>Presentation software</vt:lpstr>
      <vt:lpstr>Microsoft PowerPoint</vt:lpstr>
      <vt:lpstr>databases</vt:lpstr>
      <vt:lpstr>Microsoft access</vt:lpstr>
      <vt:lpstr>File sharing</vt:lpstr>
      <vt:lpstr>OneDrive</vt:lpstr>
      <vt:lpstr>SharePoint</vt:lpstr>
      <vt:lpstr>communications</vt:lpstr>
      <vt:lpstr>outlook</vt:lpstr>
      <vt:lpstr>Skype for business</vt:lpstr>
      <vt:lpstr>teams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Williams (SOAC)</dc:creator>
  <cp:lastModifiedBy>David Williams (SOAC)</cp:lastModifiedBy>
  <cp:revision>5</cp:revision>
  <dcterms:created xsi:type="dcterms:W3CDTF">2021-01-16T10:49:17Z</dcterms:created>
  <dcterms:modified xsi:type="dcterms:W3CDTF">2021-01-17T13:47:54Z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