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6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571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176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952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964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579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019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80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150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54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565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4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27671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9653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353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80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3344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005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FE3B6CE-3749-4266-A287-EB178441AFC6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02D13-E78C-417D-A216-1B3F242DD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8655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648AA5C-0532-47E4-8ACF-9AC7C0857370}"/>
              </a:ext>
            </a:extLst>
          </p:cNvPr>
          <p:cNvSpPr txBox="1"/>
          <p:nvPr/>
        </p:nvSpPr>
        <p:spPr>
          <a:xfrm>
            <a:off x="1097279" y="1203158"/>
            <a:ext cx="1085729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LO-To read welsh texts and show </a:t>
            </a:r>
          </a:p>
          <a:p>
            <a:r>
              <a:rPr lang="en-GB" sz="6000" dirty="0"/>
              <a:t>understanding of the main </a:t>
            </a:r>
          </a:p>
          <a:p>
            <a:r>
              <a:rPr lang="en-GB" sz="6000" dirty="0"/>
              <a:t>points.  </a:t>
            </a:r>
          </a:p>
        </p:txBody>
      </p:sp>
    </p:spTree>
    <p:extLst>
      <p:ext uri="{BB962C8B-B14F-4D97-AF65-F5344CB8AC3E}">
        <p14:creationId xmlns:p14="http://schemas.microsoft.com/office/powerpoint/2010/main" val="1694781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</TotalTime>
  <Words>12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hannah brenchley</dc:creator>
  <cp:lastModifiedBy>hannah brenchley</cp:lastModifiedBy>
  <cp:revision>1</cp:revision>
  <dcterms:created xsi:type="dcterms:W3CDTF">2019-11-19T20:12:40Z</dcterms:created>
  <dcterms:modified xsi:type="dcterms:W3CDTF">2019-11-19T20:39:36Z</dcterms:modified>
</cp:coreProperties>
</file>