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2"/>
  </p:notesMasterIdLst>
  <p:handoutMasterIdLst>
    <p:handoutMasterId r:id="rId33"/>
  </p:handoutMasterIdLst>
  <p:sldIdLst>
    <p:sldId id="256" r:id="rId2"/>
    <p:sldId id="323" r:id="rId3"/>
    <p:sldId id="325" r:id="rId4"/>
    <p:sldId id="326" r:id="rId5"/>
    <p:sldId id="327" r:id="rId6"/>
    <p:sldId id="329" r:id="rId7"/>
    <p:sldId id="330" r:id="rId8"/>
    <p:sldId id="331" r:id="rId9"/>
    <p:sldId id="304" r:id="rId10"/>
    <p:sldId id="307" r:id="rId11"/>
    <p:sldId id="306" r:id="rId12"/>
    <p:sldId id="309" r:id="rId13"/>
    <p:sldId id="305" r:id="rId14"/>
    <p:sldId id="291" r:id="rId15"/>
    <p:sldId id="272" r:id="rId16"/>
    <p:sldId id="321" r:id="rId17"/>
    <p:sldId id="324" r:id="rId18"/>
    <p:sldId id="328" r:id="rId19"/>
    <p:sldId id="317" r:id="rId20"/>
    <p:sldId id="273" r:id="rId21"/>
    <p:sldId id="274" r:id="rId22"/>
    <p:sldId id="275" r:id="rId23"/>
    <p:sldId id="276" r:id="rId24"/>
    <p:sldId id="322" r:id="rId25"/>
    <p:sldId id="278" r:id="rId26"/>
    <p:sldId id="280" r:id="rId27"/>
    <p:sldId id="281" r:id="rId28"/>
    <p:sldId id="282" r:id="rId29"/>
    <p:sldId id="283" r:id="rId30"/>
    <p:sldId id="320" r:id="rId31"/>
  </p:sldIdLst>
  <p:sldSz cx="9144000" cy="6858000" type="screen4x3"/>
  <p:notesSz cx="6881813" cy="9710738"/>
  <p:defaultTextStyle>
    <a:defPPr>
      <a:defRPr lang="en-CA"/>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3300"/>
    <a:srgbClr val="FFFF00"/>
    <a:srgbClr val="003399"/>
    <a:srgbClr val="336699"/>
    <a:srgbClr val="008080"/>
    <a:srgbClr val="009999"/>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4660" autoAdjust="0"/>
  </p:normalViewPr>
  <p:slideViewPr>
    <p:cSldViewPr>
      <p:cViewPr varScale="1">
        <p:scale>
          <a:sx n="112" d="100"/>
          <a:sy n="112" d="100"/>
        </p:scale>
        <p:origin x="158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30" d="100"/>
        <a:sy n="130" d="100"/>
      </p:scale>
      <p:origin x="0" y="-335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1026"/>
          <p:cNvSpPr>
            <a:spLocks noGrp="1" noChangeArrowheads="1"/>
          </p:cNvSpPr>
          <p:nvPr>
            <p:ph type="hdr" sz="quarter"/>
          </p:nvPr>
        </p:nvSpPr>
        <p:spPr bwMode="auto">
          <a:xfrm>
            <a:off x="0" y="0"/>
            <a:ext cx="2982913" cy="485775"/>
          </a:xfrm>
          <a:prstGeom prst="rect">
            <a:avLst/>
          </a:prstGeom>
          <a:noFill/>
          <a:ln w="9525">
            <a:noFill/>
            <a:miter lim="800000"/>
            <a:headEnd/>
            <a:tailEnd/>
          </a:ln>
        </p:spPr>
        <p:txBody>
          <a:bodyPr vert="horz" wrap="square" lIns="94814" tIns="47407" rIns="94814" bIns="47407" numCol="1" anchor="t" anchorCtr="0" compatLnSpc="1">
            <a:prstTxWarp prst="textNoShape">
              <a:avLst/>
            </a:prstTxWarp>
          </a:bodyPr>
          <a:lstStyle>
            <a:lvl1pPr defTabSz="947738" eaLnBrk="0" hangingPunct="0">
              <a:defRPr sz="1200">
                <a:latin typeface="Times New Roman" pitchFamily="18" charset="0"/>
                <a:cs typeface="Arial" charset="0"/>
              </a:defRPr>
            </a:lvl1pPr>
          </a:lstStyle>
          <a:p>
            <a:pPr>
              <a:defRPr/>
            </a:pPr>
            <a:endParaRPr lang="en-GB"/>
          </a:p>
        </p:txBody>
      </p:sp>
      <p:sp>
        <p:nvSpPr>
          <p:cNvPr id="17411" name="Rectangle 1027"/>
          <p:cNvSpPr>
            <a:spLocks noGrp="1" noChangeArrowheads="1"/>
          </p:cNvSpPr>
          <p:nvPr>
            <p:ph type="dt" sz="quarter" idx="1"/>
          </p:nvPr>
        </p:nvSpPr>
        <p:spPr bwMode="auto">
          <a:xfrm>
            <a:off x="3900488" y="0"/>
            <a:ext cx="2981325" cy="485775"/>
          </a:xfrm>
          <a:prstGeom prst="rect">
            <a:avLst/>
          </a:prstGeom>
          <a:noFill/>
          <a:ln w="9525">
            <a:noFill/>
            <a:miter lim="800000"/>
            <a:headEnd/>
            <a:tailEnd/>
          </a:ln>
        </p:spPr>
        <p:txBody>
          <a:bodyPr vert="horz" wrap="square" lIns="94814" tIns="47407" rIns="94814" bIns="47407" numCol="1" anchor="t" anchorCtr="0" compatLnSpc="1">
            <a:prstTxWarp prst="textNoShape">
              <a:avLst/>
            </a:prstTxWarp>
          </a:bodyPr>
          <a:lstStyle>
            <a:lvl1pPr algn="r" defTabSz="947738" eaLnBrk="0" hangingPunct="0">
              <a:defRPr sz="1200">
                <a:latin typeface="Times New Roman" pitchFamily="18" charset="0"/>
                <a:cs typeface="Arial" charset="0"/>
              </a:defRPr>
            </a:lvl1pPr>
          </a:lstStyle>
          <a:p>
            <a:pPr>
              <a:defRPr/>
            </a:pPr>
            <a:endParaRPr lang="en-GB"/>
          </a:p>
        </p:txBody>
      </p:sp>
      <p:sp>
        <p:nvSpPr>
          <p:cNvPr id="17412" name="Rectangle 1028"/>
          <p:cNvSpPr>
            <a:spLocks noGrp="1" noChangeArrowheads="1"/>
          </p:cNvSpPr>
          <p:nvPr>
            <p:ph type="ftr" sz="quarter" idx="2"/>
          </p:nvPr>
        </p:nvSpPr>
        <p:spPr bwMode="auto">
          <a:xfrm>
            <a:off x="0" y="9224963"/>
            <a:ext cx="2982913" cy="485775"/>
          </a:xfrm>
          <a:prstGeom prst="rect">
            <a:avLst/>
          </a:prstGeom>
          <a:noFill/>
          <a:ln w="9525">
            <a:noFill/>
            <a:miter lim="800000"/>
            <a:headEnd/>
            <a:tailEnd/>
          </a:ln>
        </p:spPr>
        <p:txBody>
          <a:bodyPr vert="horz" wrap="square" lIns="94814" tIns="47407" rIns="94814" bIns="47407" numCol="1" anchor="b" anchorCtr="0" compatLnSpc="1">
            <a:prstTxWarp prst="textNoShape">
              <a:avLst/>
            </a:prstTxWarp>
          </a:bodyPr>
          <a:lstStyle>
            <a:lvl1pPr defTabSz="947738" eaLnBrk="0" hangingPunct="0">
              <a:defRPr sz="1200">
                <a:latin typeface="Times New Roman" pitchFamily="18" charset="0"/>
                <a:cs typeface="Arial" charset="0"/>
              </a:defRPr>
            </a:lvl1pPr>
          </a:lstStyle>
          <a:p>
            <a:pPr>
              <a:defRPr/>
            </a:pPr>
            <a:r>
              <a:rPr lang="en-CA"/>
              <a:t>Individuals, Groups, and Society</a:t>
            </a:r>
          </a:p>
        </p:txBody>
      </p:sp>
      <p:sp>
        <p:nvSpPr>
          <p:cNvPr id="17413" name="Rectangle 1029"/>
          <p:cNvSpPr>
            <a:spLocks noGrp="1" noChangeArrowheads="1"/>
          </p:cNvSpPr>
          <p:nvPr>
            <p:ph type="sldNum" sz="quarter" idx="3"/>
          </p:nvPr>
        </p:nvSpPr>
        <p:spPr bwMode="auto">
          <a:xfrm>
            <a:off x="3900488" y="9224963"/>
            <a:ext cx="2981325" cy="485775"/>
          </a:xfrm>
          <a:prstGeom prst="rect">
            <a:avLst/>
          </a:prstGeom>
          <a:noFill/>
          <a:ln w="9525">
            <a:noFill/>
            <a:miter lim="800000"/>
            <a:headEnd/>
            <a:tailEnd/>
          </a:ln>
        </p:spPr>
        <p:txBody>
          <a:bodyPr vert="horz" wrap="square" lIns="94814" tIns="47407" rIns="94814" bIns="47407" numCol="1" anchor="b" anchorCtr="0" compatLnSpc="1">
            <a:prstTxWarp prst="textNoShape">
              <a:avLst/>
            </a:prstTxWarp>
          </a:bodyPr>
          <a:lstStyle>
            <a:lvl1pPr algn="r" defTabSz="947738" eaLnBrk="0" hangingPunct="0">
              <a:defRPr sz="1200">
                <a:latin typeface="Times New Roman" panose="02020603050405020304" pitchFamily="18" charset="0"/>
              </a:defRPr>
            </a:lvl1pPr>
          </a:lstStyle>
          <a:p>
            <a:pPr>
              <a:defRPr/>
            </a:pPr>
            <a:fld id="{D5F73C5B-E5F9-47BA-A207-E9267C9DE026}" type="slidenum">
              <a:rPr lang="en-CA"/>
              <a:pPr>
                <a:defRPr/>
              </a:pPr>
              <a:t>‹#›</a:t>
            </a:fld>
            <a:endParaRPr lang="en-CA"/>
          </a:p>
        </p:txBody>
      </p:sp>
    </p:spTree>
    <p:extLst>
      <p:ext uri="{BB962C8B-B14F-4D97-AF65-F5344CB8AC3E}">
        <p14:creationId xmlns:p14="http://schemas.microsoft.com/office/powerpoint/2010/main" val="41337360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82913" cy="485775"/>
          </a:xfrm>
          <a:prstGeom prst="rect">
            <a:avLst/>
          </a:prstGeom>
          <a:noFill/>
          <a:ln w="9525">
            <a:noFill/>
            <a:miter lim="800000"/>
            <a:headEnd/>
            <a:tailEnd/>
          </a:ln>
        </p:spPr>
        <p:txBody>
          <a:bodyPr vert="horz" wrap="square" lIns="94814" tIns="47407" rIns="94814" bIns="47407" numCol="1" anchor="t" anchorCtr="0" compatLnSpc="1">
            <a:prstTxWarp prst="textNoShape">
              <a:avLst/>
            </a:prstTxWarp>
          </a:bodyPr>
          <a:lstStyle>
            <a:lvl1pPr defTabSz="947738" eaLnBrk="0" hangingPunct="0">
              <a:defRPr sz="1200">
                <a:latin typeface="Times New Roman" pitchFamily="18" charset="0"/>
                <a:cs typeface="Arial" charset="0"/>
              </a:defRPr>
            </a:lvl1pPr>
          </a:lstStyle>
          <a:p>
            <a:pPr>
              <a:defRPr/>
            </a:pPr>
            <a:endParaRPr lang="en-GB"/>
          </a:p>
        </p:txBody>
      </p:sp>
      <p:sp>
        <p:nvSpPr>
          <p:cNvPr id="15363" name="Rectangle 3"/>
          <p:cNvSpPr>
            <a:spLocks noGrp="1" noChangeArrowheads="1"/>
          </p:cNvSpPr>
          <p:nvPr>
            <p:ph type="dt" idx="1"/>
          </p:nvPr>
        </p:nvSpPr>
        <p:spPr bwMode="auto">
          <a:xfrm>
            <a:off x="3900488" y="0"/>
            <a:ext cx="2981325" cy="485775"/>
          </a:xfrm>
          <a:prstGeom prst="rect">
            <a:avLst/>
          </a:prstGeom>
          <a:noFill/>
          <a:ln w="9525">
            <a:noFill/>
            <a:miter lim="800000"/>
            <a:headEnd/>
            <a:tailEnd/>
          </a:ln>
        </p:spPr>
        <p:txBody>
          <a:bodyPr vert="horz" wrap="square" lIns="94814" tIns="47407" rIns="94814" bIns="47407" numCol="1" anchor="t" anchorCtr="0" compatLnSpc="1">
            <a:prstTxWarp prst="textNoShape">
              <a:avLst/>
            </a:prstTxWarp>
          </a:bodyPr>
          <a:lstStyle>
            <a:lvl1pPr algn="r" defTabSz="947738" eaLnBrk="0" hangingPunct="0">
              <a:defRPr sz="1200">
                <a:latin typeface="Times New Roman" pitchFamily="18" charset="0"/>
                <a:cs typeface="Arial"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1012825" y="728663"/>
            <a:ext cx="4857750" cy="36417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5" name="Rectangle 5"/>
          <p:cNvSpPr>
            <a:spLocks noGrp="1" noChangeArrowheads="1"/>
          </p:cNvSpPr>
          <p:nvPr>
            <p:ph type="body" sz="quarter" idx="3"/>
          </p:nvPr>
        </p:nvSpPr>
        <p:spPr bwMode="auto">
          <a:xfrm>
            <a:off x="917575" y="4613275"/>
            <a:ext cx="5046663" cy="4368800"/>
          </a:xfrm>
          <a:prstGeom prst="rect">
            <a:avLst/>
          </a:prstGeom>
          <a:noFill/>
          <a:ln w="9525">
            <a:noFill/>
            <a:miter lim="800000"/>
            <a:headEnd/>
            <a:tailEnd/>
          </a:ln>
        </p:spPr>
        <p:txBody>
          <a:bodyPr vert="horz" wrap="square" lIns="94814" tIns="47407" rIns="94814" bIns="47407" numCol="1" anchor="t" anchorCtr="0" compatLnSpc="1">
            <a:prstTxWarp prst="textNoShape">
              <a:avLst/>
            </a:prstTxWarp>
          </a:bodyPr>
          <a:lstStyle/>
          <a:p>
            <a:pPr lvl="0"/>
            <a:r>
              <a:rPr lang="en-CA" noProof="0"/>
              <a:t>Click to edit Master text styles</a:t>
            </a:r>
          </a:p>
          <a:p>
            <a:pPr lvl="1"/>
            <a:r>
              <a:rPr lang="en-CA" noProof="0"/>
              <a:t>Second level</a:t>
            </a:r>
          </a:p>
          <a:p>
            <a:pPr lvl="2"/>
            <a:r>
              <a:rPr lang="en-CA" noProof="0"/>
              <a:t>Third level</a:t>
            </a:r>
          </a:p>
          <a:p>
            <a:pPr lvl="3"/>
            <a:r>
              <a:rPr lang="en-CA" noProof="0"/>
              <a:t>Fourth level</a:t>
            </a:r>
          </a:p>
          <a:p>
            <a:pPr lvl="4"/>
            <a:r>
              <a:rPr lang="en-CA" noProof="0"/>
              <a:t>Fifth level</a:t>
            </a:r>
          </a:p>
        </p:txBody>
      </p:sp>
      <p:sp>
        <p:nvSpPr>
          <p:cNvPr id="15366" name="Rectangle 6"/>
          <p:cNvSpPr>
            <a:spLocks noGrp="1" noChangeArrowheads="1"/>
          </p:cNvSpPr>
          <p:nvPr>
            <p:ph type="ftr" sz="quarter" idx="4"/>
          </p:nvPr>
        </p:nvSpPr>
        <p:spPr bwMode="auto">
          <a:xfrm>
            <a:off x="0" y="9224963"/>
            <a:ext cx="2982913" cy="485775"/>
          </a:xfrm>
          <a:prstGeom prst="rect">
            <a:avLst/>
          </a:prstGeom>
          <a:noFill/>
          <a:ln w="9525">
            <a:noFill/>
            <a:miter lim="800000"/>
            <a:headEnd/>
            <a:tailEnd/>
          </a:ln>
        </p:spPr>
        <p:txBody>
          <a:bodyPr vert="horz" wrap="square" lIns="94814" tIns="47407" rIns="94814" bIns="47407" numCol="1" anchor="b" anchorCtr="0" compatLnSpc="1">
            <a:prstTxWarp prst="textNoShape">
              <a:avLst/>
            </a:prstTxWarp>
          </a:bodyPr>
          <a:lstStyle>
            <a:lvl1pPr defTabSz="947738" eaLnBrk="0" hangingPunct="0">
              <a:defRPr sz="1200">
                <a:latin typeface="Times New Roman" pitchFamily="18" charset="0"/>
                <a:cs typeface="Arial" charset="0"/>
              </a:defRPr>
            </a:lvl1pPr>
          </a:lstStyle>
          <a:p>
            <a:pPr>
              <a:defRPr/>
            </a:pPr>
            <a:endParaRPr lang="en-GB"/>
          </a:p>
        </p:txBody>
      </p:sp>
      <p:sp>
        <p:nvSpPr>
          <p:cNvPr id="15367" name="Rectangle 7"/>
          <p:cNvSpPr>
            <a:spLocks noGrp="1" noChangeArrowheads="1"/>
          </p:cNvSpPr>
          <p:nvPr>
            <p:ph type="sldNum" sz="quarter" idx="5"/>
          </p:nvPr>
        </p:nvSpPr>
        <p:spPr bwMode="auto">
          <a:xfrm>
            <a:off x="3900488" y="9224963"/>
            <a:ext cx="2981325" cy="485775"/>
          </a:xfrm>
          <a:prstGeom prst="rect">
            <a:avLst/>
          </a:prstGeom>
          <a:noFill/>
          <a:ln w="9525">
            <a:noFill/>
            <a:miter lim="800000"/>
            <a:headEnd/>
            <a:tailEnd/>
          </a:ln>
        </p:spPr>
        <p:txBody>
          <a:bodyPr vert="horz" wrap="square" lIns="94814" tIns="47407" rIns="94814" bIns="47407" numCol="1" anchor="b" anchorCtr="0" compatLnSpc="1">
            <a:prstTxWarp prst="textNoShape">
              <a:avLst/>
            </a:prstTxWarp>
          </a:bodyPr>
          <a:lstStyle>
            <a:lvl1pPr algn="r" defTabSz="947738" eaLnBrk="0" hangingPunct="0">
              <a:defRPr sz="1200">
                <a:latin typeface="Times New Roman" panose="02020603050405020304" pitchFamily="18" charset="0"/>
              </a:defRPr>
            </a:lvl1pPr>
          </a:lstStyle>
          <a:p>
            <a:pPr>
              <a:defRPr/>
            </a:pPr>
            <a:fld id="{6CFC086D-DDAF-492E-89B5-69D71269242D}" type="slidenum">
              <a:rPr lang="en-CA"/>
              <a:pPr>
                <a:defRPr/>
              </a:pPr>
              <a:t>‹#›</a:t>
            </a:fld>
            <a:endParaRPr lang="en-CA"/>
          </a:p>
        </p:txBody>
      </p:sp>
    </p:spTree>
    <p:extLst>
      <p:ext uri="{BB962C8B-B14F-4D97-AF65-F5344CB8AC3E}">
        <p14:creationId xmlns:p14="http://schemas.microsoft.com/office/powerpoint/2010/main" val="330964693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kumimoji="1"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kumimoji="1"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kumimoji="1"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kumimoji="1"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1014413" y="728663"/>
            <a:ext cx="4854575" cy="3641725"/>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888E7AAF-5953-4A89-BC05-C3EF8E7B1561}" type="slidenum">
              <a:rPr kumimoji="0" lang="en-CA" smtClean="0">
                <a:latin typeface="Times New Roman" panose="02020603050405020304" pitchFamily="18" charset="0"/>
              </a:rPr>
              <a:pPr>
                <a:spcBef>
                  <a:spcPct val="0"/>
                </a:spcBef>
              </a:pPr>
              <a:t>1</a:t>
            </a:fld>
            <a:endParaRPr kumimoji="0" lang="en-CA">
              <a:latin typeface="Times New Roman" panose="02020603050405020304" pitchFamily="18" charset="0"/>
            </a:endParaRPr>
          </a:p>
        </p:txBody>
      </p:sp>
    </p:spTree>
    <p:extLst>
      <p:ext uri="{BB962C8B-B14F-4D97-AF65-F5344CB8AC3E}">
        <p14:creationId xmlns:p14="http://schemas.microsoft.com/office/powerpoint/2010/main" val="3282533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xfrm>
            <a:off x="1014413" y="728663"/>
            <a:ext cx="4854575" cy="3641725"/>
          </a:xfrm>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06580012-09A2-41A0-94C4-A7C6BA251DDF}" type="slidenum">
              <a:rPr kumimoji="0" lang="en-CA" smtClean="0">
                <a:latin typeface="Times New Roman" panose="02020603050405020304" pitchFamily="18" charset="0"/>
              </a:rPr>
              <a:pPr>
                <a:spcBef>
                  <a:spcPct val="0"/>
                </a:spcBef>
              </a:pPr>
              <a:t>9</a:t>
            </a:fld>
            <a:endParaRPr kumimoji="0" lang="en-CA">
              <a:latin typeface="Times New Roman" panose="02020603050405020304" pitchFamily="18" charset="0"/>
            </a:endParaRPr>
          </a:p>
        </p:txBody>
      </p:sp>
    </p:spTree>
    <p:extLst>
      <p:ext uri="{BB962C8B-B14F-4D97-AF65-F5344CB8AC3E}">
        <p14:creationId xmlns:p14="http://schemas.microsoft.com/office/powerpoint/2010/main" val="1862767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xfrm>
            <a:off x="1014413" y="728663"/>
            <a:ext cx="4854575" cy="3641725"/>
          </a:xfrm>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FD21871F-9B90-4682-AA9F-446C11553D65}" type="slidenum">
              <a:rPr kumimoji="0" lang="en-CA" smtClean="0">
                <a:latin typeface="Times New Roman" panose="02020603050405020304" pitchFamily="18" charset="0"/>
              </a:rPr>
              <a:pPr>
                <a:spcBef>
                  <a:spcPct val="0"/>
                </a:spcBef>
              </a:pPr>
              <a:t>10</a:t>
            </a:fld>
            <a:endParaRPr kumimoji="0" lang="en-CA">
              <a:latin typeface="Times New Roman" panose="02020603050405020304" pitchFamily="18" charset="0"/>
            </a:endParaRPr>
          </a:p>
        </p:txBody>
      </p:sp>
    </p:spTree>
    <p:extLst>
      <p:ext uri="{BB962C8B-B14F-4D97-AF65-F5344CB8AC3E}">
        <p14:creationId xmlns:p14="http://schemas.microsoft.com/office/powerpoint/2010/main" val="3738035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xfrm>
            <a:off x="1014413" y="728663"/>
            <a:ext cx="4854575" cy="3641725"/>
          </a:xfrm>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D0C244A6-51D2-4402-A9D2-D759AEA503CC}" type="slidenum">
              <a:rPr kumimoji="0" lang="en-CA" smtClean="0">
                <a:latin typeface="Times New Roman" panose="02020603050405020304" pitchFamily="18" charset="0"/>
              </a:rPr>
              <a:pPr>
                <a:spcBef>
                  <a:spcPct val="0"/>
                </a:spcBef>
              </a:pPr>
              <a:t>11</a:t>
            </a:fld>
            <a:endParaRPr kumimoji="0" lang="en-CA">
              <a:latin typeface="Times New Roman" panose="02020603050405020304" pitchFamily="18" charset="0"/>
            </a:endParaRPr>
          </a:p>
        </p:txBody>
      </p:sp>
    </p:spTree>
    <p:extLst>
      <p:ext uri="{BB962C8B-B14F-4D97-AF65-F5344CB8AC3E}">
        <p14:creationId xmlns:p14="http://schemas.microsoft.com/office/powerpoint/2010/main" val="1538777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xfrm>
            <a:off x="1014413" y="728663"/>
            <a:ext cx="4854575" cy="3641725"/>
          </a:xfrm>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A20E969E-CE77-4C9F-8106-312BF10D9BBA}" type="slidenum">
              <a:rPr kumimoji="0" lang="en-CA" smtClean="0">
                <a:latin typeface="Times New Roman" panose="02020603050405020304" pitchFamily="18" charset="0"/>
              </a:rPr>
              <a:pPr>
                <a:spcBef>
                  <a:spcPct val="0"/>
                </a:spcBef>
              </a:pPr>
              <a:t>12</a:t>
            </a:fld>
            <a:endParaRPr kumimoji="0" lang="en-CA">
              <a:latin typeface="Times New Roman" panose="02020603050405020304" pitchFamily="18" charset="0"/>
            </a:endParaRPr>
          </a:p>
        </p:txBody>
      </p:sp>
    </p:spTree>
    <p:extLst>
      <p:ext uri="{BB962C8B-B14F-4D97-AF65-F5344CB8AC3E}">
        <p14:creationId xmlns:p14="http://schemas.microsoft.com/office/powerpoint/2010/main" val="999639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1014413" y="728663"/>
            <a:ext cx="4854575" cy="3641725"/>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7BDDDFD9-03EB-46FC-9FA1-B171E1FC636D}" type="slidenum">
              <a:rPr kumimoji="0" lang="en-CA" smtClean="0">
                <a:latin typeface="Times New Roman" panose="02020603050405020304" pitchFamily="18" charset="0"/>
              </a:rPr>
              <a:pPr>
                <a:spcBef>
                  <a:spcPct val="0"/>
                </a:spcBef>
              </a:pPr>
              <a:t>13</a:t>
            </a:fld>
            <a:endParaRPr kumimoji="0" lang="en-CA">
              <a:latin typeface="Times New Roman" panose="02020603050405020304" pitchFamily="18" charset="0"/>
            </a:endParaRPr>
          </a:p>
        </p:txBody>
      </p:sp>
    </p:spTree>
    <p:extLst>
      <p:ext uri="{BB962C8B-B14F-4D97-AF65-F5344CB8AC3E}">
        <p14:creationId xmlns:p14="http://schemas.microsoft.com/office/powerpoint/2010/main" val="1690407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1014413" y="728663"/>
            <a:ext cx="4854575" cy="3641725"/>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86A3EBF4-ED0C-4CFA-9860-D5B949855B91}" type="slidenum">
              <a:rPr kumimoji="0" lang="en-CA" smtClean="0">
                <a:latin typeface="Times New Roman" panose="02020603050405020304" pitchFamily="18" charset="0"/>
              </a:rPr>
              <a:pPr>
                <a:spcBef>
                  <a:spcPct val="0"/>
                </a:spcBef>
              </a:pPr>
              <a:t>14</a:t>
            </a:fld>
            <a:endParaRPr kumimoji="0" lang="en-CA">
              <a:latin typeface="Times New Roman" panose="02020603050405020304" pitchFamily="18" charset="0"/>
            </a:endParaRPr>
          </a:p>
        </p:txBody>
      </p:sp>
    </p:spTree>
    <p:extLst>
      <p:ext uri="{BB962C8B-B14F-4D97-AF65-F5344CB8AC3E}">
        <p14:creationId xmlns:p14="http://schemas.microsoft.com/office/powerpoint/2010/main" val="5119082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1014413" y="728663"/>
            <a:ext cx="4854575" cy="3641725"/>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533DA4AD-DCFC-49C9-A6B9-BAF12EC8366C}" type="slidenum">
              <a:rPr kumimoji="0" lang="en-CA" smtClean="0">
                <a:latin typeface="Times New Roman" panose="02020603050405020304" pitchFamily="18" charset="0"/>
              </a:rPr>
              <a:pPr>
                <a:spcBef>
                  <a:spcPct val="0"/>
                </a:spcBef>
              </a:pPr>
              <a:t>15</a:t>
            </a:fld>
            <a:endParaRPr kumimoji="0" lang="en-CA">
              <a:latin typeface="Times New Roman" panose="02020603050405020304" pitchFamily="18" charset="0"/>
            </a:endParaRPr>
          </a:p>
        </p:txBody>
      </p:sp>
    </p:spTree>
    <p:extLst>
      <p:ext uri="{BB962C8B-B14F-4D97-AF65-F5344CB8AC3E}">
        <p14:creationId xmlns:p14="http://schemas.microsoft.com/office/powerpoint/2010/main" val="279462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14413" y="728663"/>
            <a:ext cx="4854575" cy="36417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6CFC086D-DDAF-492E-89B5-69D71269242D}" type="slidenum">
              <a:rPr lang="en-CA" smtClean="0"/>
              <a:pPr>
                <a:defRPr/>
              </a:pPr>
              <a:t>17</a:t>
            </a:fld>
            <a:endParaRPr lang="en-CA"/>
          </a:p>
        </p:txBody>
      </p:sp>
    </p:spTree>
    <p:extLst>
      <p:ext uri="{BB962C8B-B14F-4D97-AF65-F5344CB8AC3E}">
        <p14:creationId xmlns:p14="http://schemas.microsoft.com/office/powerpoint/2010/main" val="27193612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1014413" y="728663"/>
            <a:ext cx="4854575" cy="3641725"/>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DFE59BBB-394D-4FC2-BF4B-7AF2F61637EE}" type="slidenum">
              <a:rPr kumimoji="0" lang="en-CA" smtClean="0">
                <a:latin typeface="Times New Roman" panose="02020603050405020304" pitchFamily="18" charset="0"/>
              </a:rPr>
              <a:pPr>
                <a:spcBef>
                  <a:spcPct val="0"/>
                </a:spcBef>
              </a:pPr>
              <a:t>19</a:t>
            </a:fld>
            <a:endParaRPr kumimoji="0" lang="en-CA">
              <a:latin typeface="Times New Roman" panose="02020603050405020304" pitchFamily="18" charset="0"/>
            </a:endParaRPr>
          </a:p>
        </p:txBody>
      </p:sp>
    </p:spTree>
    <p:extLst>
      <p:ext uri="{BB962C8B-B14F-4D97-AF65-F5344CB8AC3E}">
        <p14:creationId xmlns:p14="http://schemas.microsoft.com/office/powerpoint/2010/main" val="2751570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1014413" y="728663"/>
            <a:ext cx="4854575" cy="3641725"/>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D49A5585-FF56-4540-A3C8-17E9BF1FA026}" type="slidenum">
              <a:rPr kumimoji="0" lang="en-CA" smtClean="0">
                <a:latin typeface="Times New Roman" panose="02020603050405020304" pitchFamily="18" charset="0"/>
              </a:rPr>
              <a:pPr>
                <a:spcBef>
                  <a:spcPct val="0"/>
                </a:spcBef>
              </a:pPr>
              <a:t>20</a:t>
            </a:fld>
            <a:endParaRPr kumimoji="0" lang="en-CA">
              <a:latin typeface="Times New Roman" panose="02020603050405020304" pitchFamily="18" charset="0"/>
            </a:endParaRPr>
          </a:p>
        </p:txBody>
      </p:sp>
    </p:spTree>
    <p:extLst>
      <p:ext uri="{BB962C8B-B14F-4D97-AF65-F5344CB8AC3E}">
        <p14:creationId xmlns:p14="http://schemas.microsoft.com/office/powerpoint/2010/main" val="16132228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1014413" y="728663"/>
            <a:ext cx="4854575" cy="3641725"/>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8D3EF059-8DA9-4F92-A2C0-1E84782B5080}" type="slidenum">
              <a:rPr kumimoji="0" lang="en-CA" smtClean="0">
                <a:latin typeface="Times New Roman" panose="02020603050405020304" pitchFamily="18" charset="0"/>
              </a:rPr>
              <a:pPr>
                <a:spcBef>
                  <a:spcPct val="0"/>
                </a:spcBef>
              </a:pPr>
              <a:t>21</a:t>
            </a:fld>
            <a:endParaRPr kumimoji="0" lang="en-CA">
              <a:latin typeface="Times New Roman" panose="02020603050405020304" pitchFamily="18" charset="0"/>
            </a:endParaRPr>
          </a:p>
        </p:txBody>
      </p:sp>
    </p:spTree>
    <p:extLst>
      <p:ext uri="{BB962C8B-B14F-4D97-AF65-F5344CB8AC3E}">
        <p14:creationId xmlns:p14="http://schemas.microsoft.com/office/powerpoint/2010/main" val="19207998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1014413" y="728663"/>
            <a:ext cx="4854575" cy="3641725"/>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E57714A4-5B9F-47E5-8B66-692B25A08F27}" type="slidenum">
              <a:rPr kumimoji="0" lang="en-CA" smtClean="0">
                <a:latin typeface="Times New Roman" panose="02020603050405020304" pitchFamily="18" charset="0"/>
              </a:rPr>
              <a:pPr>
                <a:spcBef>
                  <a:spcPct val="0"/>
                </a:spcBef>
              </a:pPr>
              <a:t>22</a:t>
            </a:fld>
            <a:endParaRPr kumimoji="0" lang="en-CA">
              <a:latin typeface="Times New Roman" panose="02020603050405020304" pitchFamily="18" charset="0"/>
            </a:endParaRPr>
          </a:p>
        </p:txBody>
      </p:sp>
    </p:spTree>
    <p:extLst>
      <p:ext uri="{BB962C8B-B14F-4D97-AF65-F5344CB8AC3E}">
        <p14:creationId xmlns:p14="http://schemas.microsoft.com/office/powerpoint/2010/main" val="38592031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1014413" y="728663"/>
            <a:ext cx="4854575" cy="3641725"/>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87B8322B-7CD5-45B1-93AD-39EA4D216E6F}" type="slidenum">
              <a:rPr kumimoji="0" lang="en-CA" smtClean="0">
                <a:latin typeface="Times New Roman" panose="02020603050405020304" pitchFamily="18" charset="0"/>
              </a:rPr>
              <a:pPr>
                <a:spcBef>
                  <a:spcPct val="0"/>
                </a:spcBef>
              </a:pPr>
              <a:t>23</a:t>
            </a:fld>
            <a:endParaRPr kumimoji="0" lang="en-CA">
              <a:latin typeface="Times New Roman" panose="02020603050405020304" pitchFamily="18" charset="0"/>
            </a:endParaRPr>
          </a:p>
        </p:txBody>
      </p:sp>
    </p:spTree>
    <p:extLst>
      <p:ext uri="{BB962C8B-B14F-4D97-AF65-F5344CB8AC3E}">
        <p14:creationId xmlns:p14="http://schemas.microsoft.com/office/powerpoint/2010/main" val="3468196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1014413" y="728663"/>
            <a:ext cx="4854575" cy="3641725"/>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DEA0377F-F204-4F70-8712-DAEFF4D95B74}" type="slidenum">
              <a:rPr kumimoji="0" lang="en-CA" smtClean="0">
                <a:latin typeface="Times New Roman" panose="02020603050405020304" pitchFamily="18" charset="0"/>
              </a:rPr>
              <a:pPr>
                <a:spcBef>
                  <a:spcPct val="0"/>
                </a:spcBef>
              </a:pPr>
              <a:t>25</a:t>
            </a:fld>
            <a:endParaRPr kumimoji="0" lang="en-CA">
              <a:latin typeface="Times New Roman" panose="02020603050405020304" pitchFamily="18" charset="0"/>
            </a:endParaRPr>
          </a:p>
        </p:txBody>
      </p:sp>
    </p:spTree>
    <p:extLst>
      <p:ext uri="{BB962C8B-B14F-4D97-AF65-F5344CB8AC3E}">
        <p14:creationId xmlns:p14="http://schemas.microsoft.com/office/powerpoint/2010/main" val="12624501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1014413" y="728663"/>
            <a:ext cx="4854575" cy="3641725"/>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8DF2B330-6B84-448D-8656-399FC9388C34}" type="slidenum">
              <a:rPr kumimoji="0" lang="en-CA" smtClean="0">
                <a:latin typeface="Times New Roman" panose="02020603050405020304" pitchFamily="18" charset="0"/>
              </a:rPr>
              <a:pPr>
                <a:spcBef>
                  <a:spcPct val="0"/>
                </a:spcBef>
              </a:pPr>
              <a:t>26</a:t>
            </a:fld>
            <a:endParaRPr kumimoji="0" lang="en-CA">
              <a:latin typeface="Times New Roman" panose="02020603050405020304" pitchFamily="18" charset="0"/>
            </a:endParaRPr>
          </a:p>
        </p:txBody>
      </p:sp>
    </p:spTree>
    <p:extLst>
      <p:ext uri="{BB962C8B-B14F-4D97-AF65-F5344CB8AC3E}">
        <p14:creationId xmlns:p14="http://schemas.microsoft.com/office/powerpoint/2010/main" val="5407256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1014413" y="728663"/>
            <a:ext cx="4854575" cy="3641725"/>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094DE3D5-8166-49D3-AD41-185803A9225C}" type="slidenum">
              <a:rPr kumimoji="0" lang="en-CA" smtClean="0">
                <a:latin typeface="Times New Roman" panose="02020603050405020304" pitchFamily="18" charset="0"/>
              </a:rPr>
              <a:pPr>
                <a:spcBef>
                  <a:spcPct val="0"/>
                </a:spcBef>
              </a:pPr>
              <a:t>27</a:t>
            </a:fld>
            <a:endParaRPr kumimoji="0" lang="en-CA">
              <a:latin typeface="Times New Roman" panose="02020603050405020304" pitchFamily="18" charset="0"/>
            </a:endParaRPr>
          </a:p>
        </p:txBody>
      </p:sp>
    </p:spTree>
    <p:extLst>
      <p:ext uri="{BB962C8B-B14F-4D97-AF65-F5344CB8AC3E}">
        <p14:creationId xmlns:p14="http://schemas.microsoft.com/office/powerpoint/2010/main" val="34005903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1014413" y="728663"/>
            <a:ext cx="4854575" cy="3641725"/>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1B4537B0-B296-4D42-9989-640D2AFB5F65}" type="slidenum">
              <a:rPr kumimoji="0" lang="en-CA" smtClean="0">
                <a:latin typeface="Times New Roman" panose="02020603050405020304" pitchFamily="18" charset="0"/>
              </a:rPr>
              <a:pPr>
                <a:spcBef>
                  <a:spcPct val="0"/>
                </a:spcBef>
              </a:pPr>
              <a:t>28</a:t>
            </a:fld>
            <a:endParaRPr kumimoji="0" lang="en-CA">
              <a:latin typeface="Times New Roman" panose="02020603050405020304" pitchFamily="18" charset="0"/>
            </a:endParaRPr>
          </a:p>
        </p:txBody>
      </p:sp>
    </p:spTree>
    <p:extLst>
      <p:ext uri="{BB962C8B-B14F-4D97-AF65-F5344CB8AC3E}">
        <p14:creationId xmlns:p14="http://schemas.microsoft.com/office/powerpoint/2010/main" val="38819459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1014413" y="728663"/>
            <a:ext cx="4854575" cy="3641725"/>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anose="020B0604020202020204" pitchFamily="34" charset="0"/>
              <a:cs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spcBef>
                <a:spcPct val="30000"/>
              </a:spcBef>
              <a:defRPr kumimoji="1" sz="1200">
                <a:solidFill>
                  <a:schemeClr val="tx1"/>
                </a:solidFill>
                <a:latin typeface="Arial" panose="020B0604020202020204" pitchFamily="34" charset="0"/>
                <a:cs typeface="Arial" panose="020B0604020202020204" pitchFamily="34" charset="0"/>
              </a:defRPr>
            </a:lvl1pPr>
            <a:lvl2pPr marL="742950" indent="-285750" defTabSz="947738">
              <a:spcBef>
                <a:spcPct val="30000"/>
              </a:spcBef>
              <a:defRPr kumimoji="1" sz="1200">
                <a:solidFill>
                  <a:schemeClr val="tx1"/>
                </a:solidFill>
                <a:latin typeface="Arial" panose="020B0604020202020204" pitchFamily="34" charset="0"/>
                <a:cs typeface="Arial" panose="020B0604020202020204" pitchFamily="34" charset="0"/>
              </a:defRPr>
            </a:lvl2pPr>
            <a:lvl3pPr marL="11430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3pPr>
            <a:lvl4pPr marL="16002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4pPr>
            <a:lvl5pPr marL="2057400" indent="-228600" defTabSz="947738">
              <a:spcBef>
                <a:spcPct val="30000"/>
              </a:spcBef>
              <a:defRPr kumimoji="1" sz="1200">
                <a:solidFill>
                  <a:schemeClr val="tx1"/>
                </a:solidFill>
                <a:latin typeface="Arial" panose="020B0604020202020204" pitchFamily="34" charset="0"/>
                <a:cs typeface="Arial" panose="020B0604020202020204" pitchFamily="34" charset="0"/>
              </a:defRPr>
            </a:lvl5pPr>
            <a:lvl6pPr marL="25146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6pPr>
            <a:lvl7pPr marL="29718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7pPr>
            <a:lvl8pPr marL="34290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8pPr>
            <a:lvl9pPr marL="3886200" indent="-228600" defTabSz="947738" eaLnBrk="0" fontAlgn="base" hangingPunct="0">
              <a:spcBef>
                <a:spcPct val="30000"/>
              </a:spcBef>
              <a:spcAft>
                <a:spcPct val="0"/>
              </a:spcAft>
              <a:defRPr kumimoji="1" sz="1200">
                <a:solidFill>
                  <a:schemeClr val="tx1"/>
                </a:solidFill>
                <a:latin typeface="Arial" panose="020B0604020202020204" pitchFamily="34" charset="0"/>
                <a:cs typeface="Arial" panose="020B0604020202020204" pitchFamily="34" charset="0"/>
              </a:defRPr>
            </a:lvl9pPr>
          </a:lstStyle>
          <a:p>
            <a:pPr>
              <a:spcBef>
                <a:spcPct val="0"/>
              </a:spcBef>
            </a:pPr>
            <a:fld id="{BD32DAB3-BAD2-4FA7-85EC-4A1FA09FA6D0}" type="slidenum">
              <a:rPr kumimoji="0" lang="en-CA" smtClean="0">
                <a:latin typeface="Times New Roman" panose="02020603050405020304" pitchFamily="18" charset="0"/>
              </a:rPr>
              <a:pPr>
                <a:spcBef>
                  <a:spcPct val="0"/>
                </a:spcBef>
              </a:pPr>
              <a:t>29</a:t>
            </a:fld>
            <a:endParaRPr kumimoji="0" lang="en-CA">
              <a:latin typeface="Times New Roman" panose="02020603050405020304" pitchFamily="18" charset="0"/>
            </a:endParaRPr>
          </a:p>
        </p:txBody>
      </p:sp>
    </p:spTree>
    <p:extLst>
      <p:ext uri="{BB962C8B-B14F-4D97-AF65-F5344CB8AC3E}">
        <p14:creationId xmlns:p14="http://schemas.microsoft.com/office/powerpoint/2010/main" val="3200010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6350" y="20638"/>
            <a:ext cx="9144000" cy="6858000"/>
            <a:chOff x="0" y="0"/>
            <a:chExt cx="5760" cy="4320"/>
          </a:xfrm>
        </p:grpSpPr>
        <p:sp>
          <p:nvSpPr>
            <p:cNvPr id="5" name="Freeform 3"/>
            <p:cNvSpPr>
              <a:spLocks/>
            </p:cNvSpPr>
            <p:nvPr/>
          </p:nvSpPr>
          <p:spPr bwMode="hidden">
            <a:xfrm>
              <a:off x="0" y="3072"/>
              <a:ext cx="5760" cy="1248"/>
            </a:xfrm>
            <a:custGeom>
              <a:avLst/>
              <a:gdLst>
                <a:gd name="T0" fmla="*/ 5760 w 6027"/>
                <a:gd name="T1" fmla="*/ 1248 h 2296"/>
                <a:gd name="T2" fmla="*/ 0 w 6027"/>
                <a:gd name="T3" fmla="*/ 1248 h 2296"/>
                <a:gd name="T4" fmla="*/ 0 w 6027"/>
                <a:gd name="T5" fmla="*/ 0 h 2296"/>
                <a:gd name="T6" fmla="*/ 5760 w 6027"/>
                <a:gd name="T7" fmla="*/ 0 h 2296"/>
                <a:gd name="T8" fmla="*/ 5760 w 6027"/>
                <a:gd name="T9" fmla="*/ 1248 h 2296"/>
                <a:gd name="T10" fmla="*/ 5760 w 6027"/>
                <a:gd name="T11" fmla="*/ 1248 h 229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027" h="2296">
                  <a:moveTo>
                    <a:pt x="6027" y="2296"/>
                  </a:moveTo>
                  <a:lnTo>
                    <a:pt x="0" y="2296"/>
                  </a:lnTo>
                  <a:lnTo>
                    <a:pt x="0" y="0"/>
                  </a:lnTo>
                  <a:lnTo>
                    <a:pt x="6027" y="0"/>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 name="Freeform 4"/>
            <p:cNvSpPr>
              <a:spLocks/>
            </p:cNvSpPr>
            <p:nvPr/>
          </p:nvSpPr>
          <p:spPr bwMode="hidden">
            <a:xfrm>
              <a:off x="0" y="0"/>
              <a:ext cx="5760" cy="3072"/>
            </a:xfrm>
            <a:custGeom>
              <a:avLst/>
              <a:gdLst/>
              <a:ahLst/>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w="9525">
              <a:noFill/>
              <a:round/>
              <a:headEnd/>
              <a:tailEnd/>
            </a:ln>
          </p:spPr>
          <p:txBody>
            <a:bodyPr/>
            <a:lstStyle/>
            <a:p>
              <a:pPr eaLnBrk="1" hangingPunct="1">
                <a:defRPr/>
              </a:pPr>
              <a:endParaRPr lang="en-GB">
                <a:latin typeface="Arial" charset="0"/>
                <a:cs typeface="Arial" charset="0"/>
              </a:endParaRPr>
            </a:p>
          </p:txBody>
        </p:sp>
      </p:grpSp>
      <p:sp>
        <p:nvSpPr>
          <p:cNvPr id="7" name="Freeform 5"/>
          <p:cNvSpPr>
            <a:spLocks/>
          </p:cNvSpPr>
          <p:nvPr/>
        </p:nvSpPr>
        <p:spPr bwMode="hidden">
          <a:xfrm>
            <a:off x="6242050" y="6269038"/>
            <a:ext cx="2895600" cy="609600"/>
          </a:xfrm>
          <a:custGeom>
            <a:avLst/>
            <a:gdLst>
              <a:gd name="T0" fmla="*/ 2895600 w 5748"/>
              <a:gd name="T1" fmla="*/ 609600 h 246"/>
              <a:gd name="T2" fmla="*/ 0 w 5748"/>
              <a:gd name="T3" fmla="*/ 609600 h 246"/>
              <a:gd name="T4" fmla="*/ 0 w 5748"/>
              <a:gd name="T5" fmla="*/ 0 h 246"/>
              <a:gd name="T6" fmla="*/ 2895600 w 5748"/>
              <a:gd name="T7" fmla="*/ 0 h 246"/>
              <a:gd name="T8" fmla="*/ 2895600 w 5748"/>
              <a:gd name="T9" fmla="*/ 609600 h 246"/>
              <a:gd name="T10" fmla="*/ 2895600 w 5748"/>
              <a:gd name="T11" fmla="*/ 609600 h 24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8" h="246">
                <a:moveTo>
                  <a:pt x="5748" y="246"/>
                </a:moveTo>
                <a:lnTo>
                  <a:pt x="0" y="246"/>
                </a:lnTo>
                <a:lnTo>
                  <a:pt x="0" y="0"/>
                </a:lnTo>
                <a:lnTo>
                  <a:pt x="5748" y="0"/>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8" name="Group 6"/>
          <p:cNvGrpSpPr>
            <a:grpSpLocks/>
          </p:cNvGrpSpPr>
          <p:nvPr/>
        </p:nvGrpSpPr>
        <p:grpSpPr bwMode="auto">
          <a:xfrm>
            <a:off x="-1588" y="6034088"/>
            <a:ext cx="7845426" cy="850900"/>
            <a:chOff x="0" y="3792"/>
            <a:chExt cx="4942" cy="536"/>
          </a:xfrm>
        </p:grpSpPr>
        <p:sp>
          <p:nvSpPr>
            <p:cNvPr id="9" name="Freeform 7"/>
            <p:cNvSpPr>
              <a:spLocks/>
            </p:cNvSpPr>
            <p:nvPr userDrawn="1"/>
          </p:nvSpPr>
          <p:spPr bwMode="ltGray">
            <a:xfrm>
              <a:off x="1488" y="3792"/>
              <a:ext cx="3240" cy="536"/>
            </a:xfrm>
            <a:custGeom>
              <a:avLst/>
              <a:gdLst/>
              <a:ahLst/>
              <a:cxnLst>
                <a:cxn ang="0">
                  <a:pos x="3132" y="469"/>
                </a:cxn>
                <a:cxn ang="0">
                  <a:pos x="2995" y="395"/>
                </a:cxn>
                <a:cxn ang="0">
                  <a:pos x="2911" y="375"/>
                </a:cxn>
                <a:cxn ang="0">
                  <a:pos x="2678" y="228"/>
                </a:cxn>
                <a:cxn ang="0">
                  <a:pos x="2553" y="74"/>
                </a:cxn>
                <a:cxn ang="0">
                  <a:pos x="2457" y="7"/>
                </a:cxn>
                <a:cxn ang="0">
                  <a:pos x="2403" y="47"/>
                </a:cxn>
                <a:cxn ang="0">
                  <a:pos x="2289" y="74"/>
                </a:cxn>
                <a:cxn ang="0">
                  <a:pos x="2134" y="74"/>
                </a:cxn>
                <a:cxn ang="0">
                  <a:pos x="2044" y="128"/>
                </a:cxn>
                <a:cxn ang="0">
                  <a:pos x="1775" y="222"/>
                </a:cxn>
                <a:cxn ang="0">
                  <a:pos x="1602" y="181"/>
                </a:cxn>
                <a:cxn ang="0">
                  <a:pos x="1560" y="101"/>
                </a:cxn>
                <a:cxn ang="0">
                  <a:pos x="1542" y="87"/>
                </a:cxn>
                <a:cxn ang="0">
                  <a:pos x="1446" y="60"/>
                </a:cxn>
                <a:cxn ang="0">
                  <a:pos x="1375" y="74"/>
                </a:cxn>
                <a:cxn ang="0">
                  <a:pos x="1309" y="87"/>
                </a:cxn>
                <a:cxn ang="0">
                  <a:pos x="1243" y="13"/>
                </a:cxn>
                <a:cxn ang="0">
                  <a:pos x="1225" y="0"/>
                </a:cxn>
                <a:cxn ang="0">
                  <a:pos x="1189" y="0"/>
                </a:cxn>
                <a:cxn ang="0">
                  <a:pos x="1106" y="34"/>
                </a:cxn>
                <a:cxn ang="0">
                  <a:pos x="1106" y="34"/>
                </a:cxn>
                <a:cxn ang="0">
                  <a:pos x="1094" y="40"/>
                </a:cxn>
                <a:cxn ang="0">
                  <a:pos x="1070" y="54"/>
                </a:cxn>
                <a:cxn ang="0">
                  <a:pos x="1034" y="74"/>
                </a:cxn>
                <a:cxn ang="0">
                  <a:pos x="1004" y="74"/>
                </a:cxn>
                <a:cxn ang="0">
                  <a:pos x="986" y="74"/>
                </a:cxn>
                <a:cxn ang="0">
                  <a:pos x="956" y="81"/>
                </a:cxn>
                <a:cxn ang="0">
                  <a:pos x="920" y="94"/>
                </a:cxn>
                <a:cxn ang="0">
                  <a:pos x="884" y="107"/>
                </a:cxn>
                <a:cxn ang="0">
                  <a:pos x="843" y="128"/>
                </a:cxn>
                <a:cxn ang="0">
                  <a:pos x="813" y="141"/>
                </a:cxn>
                <a:cxn ang="0">
                  <a:pos x="789" y="148"/>
                </a:cxn>
                <a:cxn ang="0">
                  <a:pos x="783" y="154"/>
                </a:cxn>
                <a:cxn ang="0">
                  <a:pos x="556" y="228"/>
                </a:cxn>
                <a:cxn ang="0">
                  <a:pos x="394" y="294"/>
                </a:cxn>
                <a:cxn ang="0">
                  <a:pos x="107" y="462"/>
                </a:cxn>
                <a:cxn ang="0">
                  <a:pos x="0" y="536"/>
                </a:cxn>
                <a:cxn ang="0">
                  <a:pos x="3240" y="536"/>
                </a:cxn>
                <a:cxn ang="0">
                  <a:pos x="3132" y="469"/>
                </a:cxn>
                <a:cxn ang="0">
                  <a:pos x="3132" y="469"/>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w="9525">
              <a:noFill/>
              <a:round/>
              <a:headEnd/>
              <a:tailEnd/>
            </a:ln>
          </p:spPr>
          <p:txBody>
            <a:bodyPr/>
            <a:lstStyle/>
            <a:p>
              <a:pPr eaLnBrk="1" hangingPunct="1">
                <a:defRPr/>
              </a:pPr>
              <a:endParaRPr lang="en-GB">
                <a:latin typeface="Arial" charset="0"/>
                <a:cs typeface="Arial" charset="0"/>
              </a:endParaRPr>
            </a:p>
          </p:txBody>
        </p:sp>
        <p:grpSp>
          <p:nvGrpSpPr>
            <p:cNvPr id="10" name="Group 8"/>
            <p:cNvGrpSpPr>
              <a:grpSpLocks/>
            </p:cNvGrpSpPr>
            <p:nvPr userDrawn="1"/>
          </p:nvGrpSpPr>
          <p:grpSpPr bwMode="auto">
            <a:xfrm>
              <a:off x="2486" y="3792"/>
              <a:ext cx="2456" cy="536"/>
              <a:chOff x="2486" y="3792"/>
              <a:chExt cx="2456" cy="536"/>
            </a:xfrm>
          </p:grpSpPr>
          <p:sp>
            <p:nvSpPr>
              <p:cNvPr id="12" name="Freeform 9"/>
              <p:cNvSpPr>
                <a:spLocks/>
              </p:cNvSpPr>
              <p:nvPr userDrawn="1"/>
            </p:nvSpPr>
            <p:spPr bwMode="ltGray">
              <a:xfrm>
                <a:off x="3948" y="3799"/>
                <a:ext cx="994" cy="529"/>
              </a:xfrm>
              <a:custGeom>
                <a:avLst/>
                <a:gdLst>
                  <a:gd name="T0" fmla="*/ 636 w 994"/>
                  <a:gd name="T1" fmla="*/ 373 h 529"/>
                  <a:gd name="T2" fmla="*/ 495 w 994"/>
                  <a:gd name="T3" fmla="*/ 370 h 529"/>
                  <a:gd name="T4" fmla="*/ 280 w 994"/>
                  <a:gd name="T5" fmla="*/ 249 h 529"/>
                  <a:gd name="T6" fmla="*/ 127 w 994"/>
                  <a:gd name="T7" fmla="*/ 66 h 529"/>
                  <a:gd name="T8" fmla="*/ 0 w 994"/>
                  <a:gd name="T9" fmla="*/ 0 h 529"/>
                  <a:gd name="T10" fmla="*/ 22 w 994"/>
                  <a:gd name="T11" fmla="*/ 26 h 529"/>
                  <a:gd name="T12" fmla="*/ 0 w 994"/>
                  <a:gd name="T13" fmla="*/ 65 h 529"/>
                  <a:gd name="T14" fmla="*/ 30 w 994"/>
                  <a:gd name="T15" fmla="*/ 119 h 529"/>
                  <a:gd name="T16" fmla="*/ 75 w 994"/>
                  <a:gd name="T17" fmla="*/ 243 h 529"/>
                  <a:gd name="T18" fmla="*/ 45 w 994"/>
                  <a:gd name="T19" fmla="*/ 422 h 529"/>
                  <a:gd name="T20" fmla="*/ 200 w 994"/>
                  <a:gd name="T21" fmla="*/ 329 h 529"/>
                  <a:gd name="T22" fmla="*/ 592 w 994"/>
                  <a:gd name="T23" fmla="*/ 527 h 529"/>
                  <a:gd name="T24" fmla="*/ 994 w 994"/>
                  <a:gd name="T25" fmla="*/ 529 h 529"/>
                  <a:gd name="T26" fmla="*/ 828 w 994"/>
                  <a:gd name="T27" fmla="*/ 473 h 529"/>
                  <a:gd name="T28" fmla="*/ 636 w 994"/>
                  <a:gd name="T29" fmla="*/ 373 h 52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10"/>
              <p:cNvSpPr>
                <a:spLocks/>
              </p:cNvSpPr>
              <p:nvPr userDrawn="1"/>
            </p:nvSpPr>
            <p:spPr bwMode="ltGray">
              <a:xfrm>
                <a:off x="2677" y="3792"/>
                <a:ext cx="186" cy="395"/>
              </a:xfrm>
              <a:custGeom>
                <a:avLst/>
                <a:gdLst>
                  <a:gd name="T0" fmla="*/ 36 w 186"/>
                  <a:gd name="T1" fmla="*/ 0 h 353"/>
                  <a:gd name="T2" fmla="*/ 54 w 186"/>
                  <a:gd name="T3" fmla="*/ 20 h 353"/>
                  <a:gd name="T4" fmla="*/ 24 w 186"/>
                  <a:gd name="T5" fmla="*/ 34 h 353"/>
                  <a:gd name="T6" fmla="*/ 18 w 186"/>
                  <a:gd name="T7" fmla="*/ 74 h 353"/>
                  <a:gd name="T8" fmla="*/ 42 w 186"/>
                  <a:gd name="T9" fmla="*/ 128 h 353"/>
                  <a:gd name="T10" fmla="*/ 48 w 186"/>
                  <a:gd name="T11" fmla="*/ 181 h 353"/>
                  <a:gd name="T12" fmla="*/ 0 w 186"/>
                  <a:gd name="T13" fmla="*/ 395 h 353"/>
                  <a:gd name="T14" fmla="*/ 54 w 186"/>
                  <a:gd name="T15" fmla="*/ 261 h 353"/>
                  <a:gd name="T16" fmla="*/ 84 w 186"/>
                  <a:gd name="T17" fmla="*/ 242 h 353"/>
                  <a:gd name="T18" fmla="*/ 126 w 186"/>
                  <a:gd name="T19" fmla="*/ 141 h 353"/>
                  <a:gd name="T20" fmla="*/ 144 w 186"/>
                  <a:gd name="T21" fmla="*/ 134 h 353"/>
                  <a:gd name="T22" fmla="*/ 144 w 186"/>
                  <a:gd name="T23" fmla="*/ 101 h 353"/>
                  <a:gd name="T24" fmla="*/ 186 w 186"/>
                  <a:gd name="T25" fmla="*/ 74 h 353"/>
                  <a:gd name="T26" fmla="*/ 162 w 186"/>
                  <a:gd name="T27" fmla="*/ 67 h 353"/>
                  <a:gd name="T28" fmla="*/ 36 w 186"/>
                  <a:gd name="T29" fmla="*/ 0 h 353"/>
                  <a:gd name="T30" fmla="*/ 36 w 186"/>
                  <a:gd name="T31" fmla="*/ 0 h 35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7 h 66"/>
                  <a:gd name="T8" fmla="*/ 6 w 155"/>
                  <a:gd name="T9" fmla="*/ 20 h 66"/>
                  <a:gd name="T10" fmla="*/ 0 w 155"/>
                  <a:gd name="T11" fmla="*/ 27 h 66"/>
                  <a:gd name="T12" fmla="*/ 78 w 155"/>
                  <a:gd name="T13" fmla="*/ 67 h 66"/>
                  <a:gd name="T14" fmla="*/ 96 w 155"/>
                  <a:gd name="T15" fmla="*/ 47 h 66"/>
                  <a:gd name="T16" fmla="*/ 155 w 155"/>
                  <a:gd name="T17" fmla="*/ 74 h 66"/>
                  <a:gd name="T18" fmla="*/ 126 w 155"/>
                  <a:gd name="T19" fmla="*/ 27 h 66"/>
                  <a:gd name="T20" fmla="*/ 149 w 155"/>
                  <a:gd name="T21" fmla="*/ 0 h 66"/>
                  <a:gd name="T22" fmla="*/ 114 w 155"/>
                  <a:gd name="T23" fmla="*/ 0 h 66"/>
                  <a:gd name="T24" fmla="*/ 114 w 155"/>
                  <a:gd name="T25" fmla="*/ 0 h 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55" h="66">
                    <a:moveTo>
                      <a:pt x="114" y="0"/>
                    </a:moveTo>
                    <a:lnTo>
                      <a:pt x="0" y="0"/>
                    </a:lnTo>
                    <a:lnTo>
                      <a:pt x="6" y="6"/>
                    </a:lnTo>
                    <a:lnTo>
                      <a:pt x="6" y="18"/>
                    </a:lnTo>
                    <a:lnTo>
                      <a:pt x="0" y="24"/>
                    </a:lnTo>
                    <a:lnTo>
                      <a:pt x="78" y="60"/>
                    </a:lnTo>
                    <a:lnTo>
                      <a:pt x="96" y="42"/>
                    </a:lnTo>
                    <a:lnTo>
                      <a:pt x="155" y="66"/>
                    </a:lnTo>
                    <a:lnTo>
                      <a:pt x="126" y="24"/>
                    </a:lnTo>
                    <a:lnTo>
                      <a:pt x="149"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 name="Freeform 13"/>
              <p:cNvSpPr>
                <a:spLocks/>
              </p:cNvSpPr>
              <p:nvPr userDrawn="1"/>
            </p:nvSpPr>
            <p:spPr bwMode="ltGray">
              <a:xfrm>
                <a:off x="2486" y="3859"/>
                <a:ext cx="42" cy="81"/>
              </a:xfrm>
              <a:custGeom>
                <a:avLst/>
                <a:gdLst>
                  <a:gd name="T0" fmla="*/ 6 w 42"/>
                  <a:gd name="T1" fmla="*/ 41 h 72"/>
                  <a:gd name="T2" fmla="*/ 0 w 42"/>
                  <a:gd name="T3" fmla="*/ 20 h 72"/>
                  <a:gd name="T4" fmla="*/ 12 w 42"/>
                  <a:gd name="T5" fmla="*/ 7 h 72"/>
                  <a:gd name="T6" fmla="*/ 0 w 42"/>
                  <a:gd name="T7" fmla="*/ 7 h 72"/>
                  <a:gd name="T8" fmla="*/ 12 w 42"/>
                  <a:gd name="T9" fmla="*/ 7 h 72"/>
                  <a:gd name="T10" fmla="*/ 24 w 42"/>
                  <a:gd name="T11" fmla="*/ 7 h 72"/>
                  <a:gd name="T12" fmla="*/ 36 w 42"/>
                  <a:gd name="T13" fmla="*/ 7 h 72"/>
                  <a:gd name="T14" fmla="*/ 42 w 42"/>
                  <a:gd name="T15" fmla="*/ 0 h 72"/>
                  <a:gd name="T16" fmla="*/ 30 w 42"/>
                  <a:gd name="T17" fmla="*/ 20 h 72"/>
                  <a:gd name="T18" fmla="*/ 42 w 42"/>
                  <a:gd name="T19" fmla="*/ 54 h 72"/>
                  <a:gd name="T20" fmla="*/ 12 w 42"/>
                  <a:gd name="T21" fmla="*/ 81 h 72"/>
                  <a:gd name="T22" fmla="*/ 6 w 42"/>
                  <a:gd name="T23" fmla="*/ 41 h 72"/>
                  <a:gd name="T24" fmla="*/ 6 w 42"/>
                  <a:gd name="T25" fmla="*/ 41 h 7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1" name="Freeform 14"/>
            <p:cNvSpPr>
              <a:spLocks/>
            </p:cNvSpPr>
            <p:nvPr userDrawn="1"/>
          </p:nvSpPr>
          <p:spPr bwMode="ltGray">
            <a:xfrm>
              <a:off x="0" y="3792"/>
              <a:ext cx="3976" cy="535"/>
            </a:xfrm>
            <a:custGeom>
              <a:avLst/>
              <a:gdLst/>
              <a:ahLst/>
              <a:cxnLst>
                <a:cxn ang="0">
                  <a:pos x="3976" y="527"/>
                </a:cxn>
                <a:cxn ang="0">
                  <a:pos x="3970" y="527"/>
                </a:cxn>
                <a:cxn ang="0">
                  <a:pos x="3844" y="509"/>
                </a:cxn>
                <a:cxn ang="0">
                  <a:pos x="2487" y="305"/>
                </a:cxn>
                <a:cxn ang="0">
                  <a:pos x="2039" y="36"/>
                </a:cxn>
                <a:cxn ang="0">
                  <a:pos x="1907" y="24"/>
                </a:cxn>
                <a:cxn ang="0">
                  <a:pos x="1883" y="54"/>
                </a:cxn>
                <a:cxn ang="0">
                  <a:pos x="1859" y="54"/>
                </a:cxn>
                <a:cxn ang="0">
                  <a:pos x="1830" y="30"/>
                </a:cxn>
                <a:cxn ang="0">
                  <a:pos x="1704" y="102"/>
                </a:cxn>
                <a:cxn ang="0">
                  <a:pos x="1608" y="126"/>
                </a:cxn>
                <a:cxn ang="0">
                  <a:pos x="1561" y="132"/>
                </a:cxn>
                <a:cxn ang="0">
                  <a:pos x="1495" y="102"/>
                </a:cxn>
                <a:cxn ang="0">
                  <a:pos x="1357" y="126"/>
                </a:cxn>
                <a:cxn ang="0">
                  <a:pos x="1285" y="24"/>
                </a:cxn>
                <a:cxn ang="0">
                  <a:pos x="1280" y="18"/>
                </a:cxn>
                <a:cxn ang="0">
                  <a:pos x="1262" y="12"/>
                </a:cxn>
                <a:cxn ang="0">
                  <a:pos x="1238" y="6"/>
                </a:cxn>
                <a:cxn ang="0">
                  <a:pos x="1220" y="0"/>
                </a:cxn>
                <a:cxn ang="0">
                  <a:pos x="1196" y="0"/>
                </a:cxn>
                <a:cxn ang="0">
                  <a:pos x="1166" y="0"/>
                </a:cxn>
                <a:cxn ang="0">
                  <a:pos x="1142" y="0"/>
                </a:cxn>
                <a:cxn ang="0">
                  <a:pos x="1136" y="0"/>
                </a:cxn>
                <a:cxn ang="0">
                  <a:pos x="1130" y="0"/>
                </a:cxn>
                <a:cxn ang="0">
                  <a:pos x="1124" y="6"/>
                </a:cxn>
                <a:cxn ang="0">
                  <a:pos x="1118" y="12"/>
                </a:cxn>
                <a:cxn ang="0">
                  <a:pos x="1100" y="18"/>
                </a:cxn>
                <a:cxn ang="0">
                  <a:pos x="1088" y="18"/>
                </a:cxn>
                <a:cxn ang="0">
                  <a:pos x="1070" y="24"/>
                </a:cxn>
                <a:cxn ang="0">
                  <a:pos x="1052" y="30"/>
                </a:cxn>
                <a:cxn ang="0">
                  <a:pos x="1034" y="36"/>
                </a:cxn>
                <a:cxn ang="0">
                  <a:pos x="1028" y="42"/>
                </a:cxn>
                <a:cxn ang="0">
                  <a:pos x="969" y="60"/>
                </a:cxn>
                <a:cxn ang="0">
                  <a:pos x="921" y="72"/>
                </a:cxn>
                <a:cxn ang="0">
                  <a:pos x="855" y="48"/>
                </a:cxn>
                <a:cxn ang="0">
                  <a:pos x="825" y="48"/>
                </a:cxn>
                <a:cxn ang="0">
                  <a:pos x="759" y="72"/>
                </a:cxn>
                <a:cxn ang="0">
                  <a:pos x="735" y="72"/>
                </a:cxn>
                <a:cxn ang="0">
                  <a:pos x="706" y="60"/>
                </a:cxn>
                <a:cxn ang="0">
                  <a:pos x="640" y="60"/>
                </a:cxn>
                <a:cxn ang="0">
                  <a:pos x="544" y="72"/>
                </a:cxn>
                <a:cxn ang="0">
                  <a:pos x="389" y="18"/>
                </a:cxn>
                <a:cxn ang="0">
                  <a:pos x="323" y="60"/>
                </a:cxn>
                <a:cxn ang="0">
                  <a:pos x="317" y="60"/>
                </a:cxn>
                <a:cxn ang="0">
                  <a:pos x="305" y="72"/>
                </a:cxn>
                <a:cxn ang="0">
                  <a:pos x="287" y="78"/>
                </a:cxn>
                <a:cxn ang="0">
                  <a:pos x="263" y="90"/>
                </a:cxn>
                <a:cxn ang="0">
                  <a:pos x="203" y="120"/>
                </a:cxn>
                <a:cxn ang="0">
                  <a:pos x="149" y="150"/>
                </a:cxn>
                <a:cxn ang="0">
                  <a:pos x="78" y="168"/>
                </a:cxn>
                <a:cxn ang="0">
                  <a:pos x="0" y="180"/>
                </a:cxn>
                <a:cxn ang="0">
                  <a:pos x="0" y="527"/>
                </a:cxn>
                <a:cxn ang="0">
                  <a:pos x="1010" y="527"/>
                </a:cxn>
                <a:cxn ang="0">
                  <a:pos x="3725" y="527"/>
                </a:cxn>
                <a:cxn ang="0">
                  <a:pos x="3976" y="527"/>
                </a:cxn>
                <a:cxn ang="0">
                  <a:pos x="3976" y="527"/>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w="9525">
              <a:noFill/>
              <a:round/>
              <a:headEnd/>
              <a:tailEnd/>
            </a:ln>
          </p:spPr>
          <p:txBody>
            <a:bodyPr/>
            <a:lstStyle/>
            <a:p>
              <a:pPr eaLnBrk="1" hangingPunct="1">
                <a:defRPr/>
              </a:pPr>
              <a:endParaRPr lang="en-GB">
                <a:latin typeface="Arial" charset="0"/>
                <a:cs typeface="Arial" charset="0"/>
              </a:endParaRPr>
            </a:p>
          </p:txBody>
        </p:sp>
      </p:grpSp>
      <p:grpSp>
        <p:nvGrpSpPr>
          <p:cNvPr id="17" name="Group 15"/>
          <p:cNvGrpSpPr>
            <a:grpSpLocks/>
          </p:cNvGrpSpPr>
          <p:nvPr/>
        </p:nvGrpSpPr>
        <p:grpSpPr bwMode="auto">
          <a:xfrm>
            <a:off x="627063" y="6021388"/>
            <a:ext cx="5684837" cy="849312"/>
            <a:chOff x="395" y="3793"/>
            <a:chExt cx="3581" cy="535"/>
          </a:xfrm>
        </p:grpSpPr>
        <p:sp>
          <p:nvSpPr>
            <p:cNvPr id="18" name="Freeform 16"/>
            <p:cNvSpPr>
              <a:spLocks/>
            </p:cNvSpPr>
            <p:nvPr userDrawn="1"/>
          </p:nvSpPr>
          <p:spPr bwMode="auto">
            <a:xfrm>
              <a:off x="1196" y="3793"/>
              <a:ext cx="365" cy="291"/>
            </a:xfrm>
            <a:custGeom>
              <a:avLst/>
              <a:gdLst>
                <a:gd name="T0" fmla="*/ 24 w 365"/>
                <a:gd name="T1" fmla="*/ 24 h 287"/>
                <a:gd name="T2" fmla="*/ 0 w 365"/>
                <a:gd name="T3" fmla="*/ 61 h 287"/>
                <a:gd name="T4" fmla="*/ 66 w 365"/>
                <a:gd name="T5" fmla="*/ 110 h 287"/>
                <a:gd name="T6" fmla="*/ 143 w 365"/>
                <a:gd name="T7" fmla="*/ 183 h 287"/>
                <a:gd name="T8" fmla="*/ 191 w 365"/>
                <a:gd name="T9" fmla="*/ 170 h 287"/>
                <a:gd name="T10" fmla="*/ 341 w 365"/>
                <a:gd name="T11" fmla="*/ 291 h 287"/>
                <a:gd name="T12" fmla="*/ 305 w 365"/>
                <a:gd name="T13" fmla="*/ 176 h 287"/>
                <a:gd name="T14" fmla="*/ 365 w 365"/>
                <a:gd name="T15" fmla="*/ 134 h 287"/>
                <a:gd name="T16" fmla="*/ 359 w 365"/>
                <a:gd name="T17" fmla="*/ 128 h 287"/>
                <a:gd name="T18" fmla="*/ 335 w 365"/>
                <a:gd name="T19" fmla="*/ 116 h 287"/>
                <a:gd name="T20" fmla="*/ 299 w 365"/>
                <a:gd name="T21" fmla="*/ 91 h 287"/>
                <a:gd name="T22" fmla="*/ 257 w 365"/>
                <a:gd name="T23" fmla="*/ 73 h 287"/>
                <a:gd name="T24" fmla="*/ 215 w 365"/>
                <a:gd name="T25" fmla="*/ 55 h 287"/>
                <a:gd name="T26" fmla="*/ 173 w 365"/>
                <a:gd name="T27" fmla="*/ 37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 name="Freeform 17"/>
            <p:cNvSpPr>
              <a:spLocks/>
            </p:cNvSpPr>
            <p:nvPr userDrawn="1"/>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1991" y="493"/>
                  </a:lnTo>
                  <a:lnTo>
                    <a:pt x="676" y="243"/>
                  </a:lnTo>
                  <a:lnTo>
                    <a:pt x="514" y="159"/>
                  </a:lnTo>
                  <a:lnTo>
                    <a:pt x="425" y="110"/>
                  </a:lnTo>
                  <a:lnTo>
                    <a:pt x="365" y="92"/>
                  </a:lnTo>
                  <a:lnTo>
                    <a:pt x="281" y="61"/>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0" name="Freeform 18"/>
            <p:cNvSpPr>
              <a:spLocks/>
            </p:cNvSpPr>
            <p:nvPr userDrawn="1"/>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1 h 60"/>
                <a:gd name="T16" fmla="*/ 65 w 71"/>
                <a:gd name="T17" fmla="*/ 43 h 60"/>
                <a:gd name="T18" fmla="*/ 71 w 71"/>
                <a:gd name="T19" fmla="*/ 55 h 60"/>
                <a:gd name="T20" fmla="*/ 71 w 71"/>
                <a:gd name="T21" fmla="*/ 61 h 60"/>
                <a:gd name="T22" fmla="*/ 59 w 71"/>
                <a:gd name="T23" fmla="*/ 55 h 60"/>
                <a:gd name="T24" fmla="*/ 47 w 71"/>
                <a:gd name="T25" fmla="*/ 43 h 60"/>
                <a:gd name="T26" fmla="*/ 23 w 71"/>
                <a:gd name="T27" fmla="*/ 31 h 60"/>
                <a:gd name="T28" fmla="*/ 23 w 71"/>
                <a:gd name="T29" fmla="*/ 37 h 60"/>
                <a:gd name="T30" fmla="*/ 18 w 71"/>
                <a:gd name="T31" fmla="*/ 43 h 60"/>
                <a:gd name="T32" fmla="*/ 12 w 71"/>
                <a:gd name="T33" fmla="*/ 49 h 60"/>
                <a:gd name="T34" fmla="*/ 6 w 71"/>
                <a:gd name="T35" fmla="*/ 49 h 60"/>
                <a:gd name="T36" fmla="*/ 6 w 71"/>
                <a:gd name="T37" fmla="*/ 49 h 60"/>
                <a:gd name="T38" fmla="*/ 6 w 71"/>
                <a:gd name="T39" fmla="*/ 37 h 60"/>
                <a:gd name="T40" fmla="*/ 0 w 71"/>
                <a:gd name="T41" fmla="*/ 18 h 60"/>
                <a:gd name="T42" fmla="*/ 0 w 71"/>
                <a:gd name="T43" fmla="*/ 18 h 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36"/>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1" name="Freeform 19"/>
            <p:cNvSpPr>
              <a:spLocks/>
            </p:cNvSpPr>
            <p:nvPr userDrawn="1"/>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5 h 162"/>
                <a:gd name="T10" fmla="*/ 96 w 161"/>
                <a:gd name="T11" fmla="*/ 61 h 162"/>
                <a:gd name="T12" fmla="*/ 102 w 161"/>
                <a:gd name="T13" fmla="*/ 73 h 162"/>
                <a:gd name="T14" fmla="*/ 108 w 161"/>
                <a:gd name="T15" fmla="*/ 85 h 162"/>
                <a:gd name="T16" fmla="*/ 120 w 161"/>
                <a:gd name="T17" fmla="*/ 97 h 162"/>
                <a:gd name="T18" fmla="*/ 143 w 161"/>
                <a:gd name="T19" fmla="*/ 115 h 162"/>
                <a:gd name="T20" fmla="*/ 155 w 161"/>
                <a:gd name="T21" fmla="*/ 140 h 162"/>
                <a:gd name="T22" fmla="*/ 161 w 161"/>
                <a:gd name="T23" fmla="*/ 158 h 162"/>
                <a:gd name="T24" fmla="*/ 161 w 161"/>
                <a:gd name="T25" fmla="*/ 164 h 162"/>
                <a:gd name="T26" fmla="*/ 96 w 161"/>
                <a:gd name="T27" fmla="*/ 103 h 162"/>
                <a:gd name="T28" fmla="*/ 30 w 161"/>
                <a:gd name="T29" fmla="*/ 55 h 162"/>
                <a:gd name="T30" fmla="*/ 0 w 161"/>
                <a:gd name="T31" fmla="*/ 0 h 162"/>
                <a:gd name="T32" fmla="*/ 30 w 161"/>
                <a:gd name="T33" fmla="*/ 0 h 162"/>
                <a:gd name="T34" fmla="*/ 30 w 161"/>
                <a:gd name="T35" fmla="*/ 0 h 16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2" name="Freeform 20"/>
            <p:cNvSpPr>
              <a:spLocks/>
            </p:cNvSpPr>
            <p:nvPr userDrawn="1"/>
          </p:nvSpPr>
          <p:spPr bwMode="auto">
            <a:xfrm>
              <a:off x="706" y="3854"/>
              <a:ext cx="59" cy="61"/>
            </a:xfrm>
            <a:custGeom>
              <a:avLst/>
              <a:gdLst>
                <a:gd name="T0" fmla="*/ 59 w 59"/>
                <a:gd name="T1" fmla="*/ 6 h 60"/>
                <a:gd name="T2" fmla="*/ 41 w 59"/>
                <a:gd name="T3" fmla="*/ 31 h 60"/>
                <a:gd name="T4" fmla="*/ 41 w 59"/>
                <a:gd name="T5" fmla="*/ 37 h 60"/>
                <a:gd name="T6" fmla="*/ 47 w 59"/>
                <a:gd name="T7" fmla="*/ 43 h 60"/>
                <a:gd name="T8" fmla="*/ 53 w 59"/>
                <a:gd name="T9" fmla="*/ 55 h 60"/>
                <a:gd name="T10" fmla="*/ 53 w 59"/>
                <a:gd name="T11" fmla="*/ 61 h 60"/>
                <a:gd name="T12" fmla="*/ 47 w 59"/>
                <a:gd name="T13" fmla="*/ 55 h 60"/>
                <a:gd name="T14" fmla="*/ 35 w 59"/>
                <a:gd name="T15" fmla="*/ 49 h 60"/>
                <a:gd name="T16" fmla="*/ 23 w 59"/>
                <a:gd name="T17" fmla="*/ 37 h 60"/>
                <a:gd name="T18" fmla="*/ 17 w 59"/>
                <a:gd name="T19" fmla="*/ 31 h 60"/>
                <a:gd name="T20" fmla="*/ 0 w 59"/>
                <a:gd name="T21" fmla="*/ 0 h 60"/>
                <a:gd name="T22" fmla="*/ 59 w 59"/>
                <a:gd name="T23" fmla="*/ 6 h 60"/>
                <a:gd name="T24" fmla="*/ 59 w 59"/>
                <a:gd name="T25" fmla="*/ 6 h 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 name="Freeform 21"/>
            <p:cNvSpPr>
              <a:spLocks/>
            </p:cNvSpPr>
            <p:nvPr userDrawn="1"/>
          </p:nvSpPr>
          <p:spPr bwMode="auto">
            <a:xfrm>
              <a:off x="395" y="3811"/>
              <a:ext cx="245" cy="207"/>
            </a:xfrm>
            <a:custGeom>
              <a:avLst/>
              <a:gdLst>
                <a:gd name="T0" fmla="*/ 233 w 245"/>
                <a:gd name="T1" fmla="*/ 37 h 204"/>
                <a:gd name="T2" fmla="*/ 245 w 245"/>
                <a:gd name="T3" fmla="*/ 43 h 204"/>
                <a:gd name="T4" fmla="*/ 209 w 245"/>
                <a:gd name="T5" fmla="*/ 85 h 204"/>
                <a:gd name="T6" fmla="*/ 143 w 245"/>
                <a:gd name="T7" fmla="*/ 134 h 204"/>
                <a:gd name="T8" fmla="*/ 167 w 245"/>
                <a:gd name="T9" fmla="*/ 158 h 204"/>
                <a:gd name="T10" fmla="*/ 179 w 245"/>
                <a:gd name="T11" fmla="*/ 207 h 204"/>
                <a:gd name="T12" fmla="*/ 77 w 245"/>
                <a:gd name="T13" fmla="*/ 134 h 204"/>
                <a:gd name="T14" fmla="*/ 47 w 245"/>
                <a:gd name="T15" fmla="*/ 85 h 204"/>
                <a:gd name="T16" fmla="*/ 89 w 245"/>
                <a:gd name="T17" fmla="*/ 67 h 204"/>
                <a:gd name="T18" fmla="*/ 59 w 245"/>
                <a:gd name="T19" fmla="*/ 37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7 h 204"/>
                <a:gd name="T50" fmla="*/ 233 w 245"/>
                <a:gd name="T51" fmla="*/ 37 h 20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203" y="24"/>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54646" name="Rectangle 22"/>
          <p:cNvSpPr>
            <a:spLocks noGrp="1" noChangeArrowheads="1"/>
          </p:cNvSpPr>
          <p:nvPr>
            <p:ph type="ctrTitle" sz="quarter"/>
          </p:nvPr>
        </p:nvSpPr>
        <p:spPr>
          <a:xfrm>
            <a:off x="457200" y="1447800"/>
            <a:ext cx="8229600" cy="1736725"/>
          </a:xfrm>
        </p:spPr>
        <p:txBody>
          <a:bodyPr/>
          <a:lstStyle>
            <a:lvl1pPr>
              <a:defRPr sz="5400"/>
            </a:lvl1pPr>
          </a:lstStyle>
          <a:p>
            <a:r>
              <a:rPr lang="en-GB"/>
              <a:t>Click to edit Master title style</a:t>
            </a:r>
          </a:p>
        </p:txBody>
      </p:sp>
      <p:sp>
        <p:nvSpPr>
          <p:cNvPr id="154647" name="Rectangle 23"/>
          <p:cNvSpPr>
            <a:spLocks noGrp="1" noChangeArrowheads="1"/>
          </p:cNvSpPr>
          <p:nvPr>
            <p:ph type="subTitle" sz="quarter" idx="1"/>
          </p:nvPr>
        </p:nvSpPr>
        <p:spPr>
          <a:xfrm>
            <a:off x="1371600" y="3429000"/>
            <a:ext cx="6400800" cy="1752600"/>
          </a:xfrm>
        </p:spPr>
        <p:txBody>
          <a:bodyPr/>
          <a:lstStyle>
            <a:lvl1pPr marL="0" indent="0" algn="ctr">
              <a:buFontTx/>
              <a:buNone/>
              <a:defRPr>
                <a:effectLst>
                  <a:outerShdw blurRad="38100" dist="38100" dir="2700000" algn="tl">
                    <a:srgbClr val="000000"/>
                  </a:outerShdw>
                </a:effectLst>
              </a:defRPr>
            </a:lvl1pPr>
          </a:lstStyle>
          <a:p>
            <a:r>
              <a:rPr lang="en-GB"/>
              <a:t>Click to edit Master subtitle style</a:t>
            </a:r>
          </a:p>
        </p:txBody>
      </p:sp>
      <p:sp>
        <p:nvSpPr>
          <p:cNvPr id="24" name="Rectangle 24"/>
          <p:cNvSpPr>
            <a:spLocks noGrp="1" noChangeArrowheads="1"/>
          </p:cNvSpPr>
          <p:nvPr>
            <p:ph type="dt" sz="quarter" idx="10"/>
          </p:nvPr>
        </p:nvSpPr>
        <p:spPr/>
        <p:txBody>
          <a:bodyPr/>
          <a:lstStyle>
            <a:lvl1pPr>
              <a:defRPr/>
            </a:lvl1pPr>
          </a:lstStyle>
          <a:p>
            <a:pPr>
              <a:defRPr/>
            </a:pPr>
            <a:fld id="{27D321FF-12AA-4DC9-92B8-B7C1F2AAA920}" type="datetime1">
              <a:rPr lang="en-CA" smtClean="0"/>
              <a:t>2023-10-10</a:t>
            </a:fld>
            <a:endParaRPr lang="en-GB"/>
          </a:p>
        </p:txBody>
      </p:sp>
      <p:sp>
        <p:nvSpPr>
          <p:cNvPr id="25" name="Rectangle 25"/>
          <p:cNvSpPr>
            <a:spLocks noGrp="1" noChangeArrowheads="1"/>
          </p:cNvSpPr>
          <p:nvPr>
            <p:ph type="sldNum" sz="quarter" idx="11"/>
          </p:nvPr>
        </p:nvSpPr>
        <p:spPr/>
        <p:txBody>
          <a:bodyPr/>
          <a:lstStyle>
            <a:lvl1pPr>
              <a:defRPr/>
            </a:lvl1pPr>
          </a:lstStyle>
          <a:p>
            <a:pPr>
              <a:defRPr/>
            </a:pPr>
            <a:fld id="{00491CD2-17AD-49EE-843B-99802D0A5A9C}" type="slidenum">
              <a:rPr lang="en-GB"/>
              <a:pPr>
                <a:defRPr/>
              </a:pPr>
              <a:t>‹#›</a:t>
            </a:fld>
            <a:endParaRPr lang="en-GB"/>
          </a:p>
        </p:txBody>
      </p:sp>
      <p:sp>
        <p:nvSpPr>
          <p:cNvPr id="26" name="Rectangle 26"/>
          <p:cNvSpPr>
            <a:spLocks noGrp="1" noChangeArrowheads="1"/>
          </p:cNvSpPr>
          <p:nvPr>
            <p:ph type="ftr" sz="quarter" idx="12"/>
          </p:nvPr>
        </p:nvSpPr>
        <p:spPr/>
        <p:txBody>
          <a:bodyPr/>
          <a:lstStyle>
            <a:lvl1pPr>
              <a:defRPr/>
            </a:lvl1pPr>
          </a:lstStyle>
          <a:p>
            <a:pPr>
              <a:defRPr/>
            </a:pPr>
            <a:endParaRPr lang="en-GB"/>
          </a:p>
        </p:txBody>
      </p:sp>
    </p:spTree>
    <p:extLst>
      <p:ext uri="{BB962C8B-B14F-4D97-AF65-F5344CB8AC3E}">
        <p14:creationId xmlns:p14="http://schemas.microsoft.com/office/powerpoint/2010/main" val="2632040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4"/>
          <p:cNvSpPr>
            <a:spLocks noGrp="1" noChangeArrowheads="1"/>
          </p:cNvSpPr>
          <p:nvPr>
            <p:ph type="dt" sz="half" idx="10"/>
          </p:nvPr>
        </p:nvSpPr>
        <p:spPr>
          <a:ln/>
        </p:spPr>
        <p:txBody>
          <a:bodyPr/>
          <a:lstStyle>
            <a:lvl1pPr>
              <a:defRPr/>
            </a:lvl1pPr>
          </a:lstStyle>
          <a:p>
            <a:pPr>
              <a:defRPr/>
            </a:pPr>
            <a:fld id="{8276E143-972D-496E-BA12-CE3614451F89}" type="datetime1">
              <a:rPr lang="en-CA" smtClean="0"/>
              <a:t>2023-10-10</a:t>
            </a:fld>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51082D4C-FC21-43AB-8081-E1EDAF74AAC9}" type="slidenum">
              <a:rPr lang="en-GB"/>
              <a:pPr>
                <a:defRPr/>
              </a:pPr>
              <a:t>‹#›</a:t>
            </a:fld>
            <a:endParaRPr lang="en-GB"/>
          </a:p>
        </p:txBody>
      </p:sp>
    </p:spTree>
    <p:extLst>
      <p:ext uri="{BB962C8B-B14F-4D97-AF65-F5344CB8AC3E}">
        <p14:creationId xmlns:p14="http://schemas.microsoft.com/office/powerpoint/2010/main" val="1202928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4"/>
          <p:cNvSpPr>
            <a:spLocks noGrp="1" noChangeArrowheads="1"/>
          </p:cNvSpPr>
          <p:nvPr>
            <p:ph type="dt" sz="half" idx="10"/>
          </p:nvPr>
        </p:nvSpPr>
        <p:spPr>
          <a:ln/>
        </p:spPr>
        <p:txBody>
          <a:bodyPr/>
          <a:lstStyle>
            <a:lvl1pPr>
              <a:defRPr/>
            </a:lvl1pPr>
          </a:lstStyle>
          <a:p>
            <a:pPr>
              <a:defRPr/>
            </a:pPr>
            <a:fld id="{85455620-E475-4489-844D-57DE7381CAD1}" type="datetime1">
              <a:rPr lang="en-CA" smtClean="0"/>
              <a:t>2023-10-10</a:t>
            </a:fld>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9046DB43-A932-48DB-B336-3922B72701F0}" type="slidenum">
              <a:rPr lang="en-GB"/>
              <a:pPr>
                <a:defRPr/>
              </a:pPr>
              <a:t>‹#›</a:t>
            </a:fld>
            <a:endParaRPr lang="en-GB"/>
          </a:p>
        </p:txBody>
      </p:sp>
    </p:spTree>
    <p:extLst>
      <p:ext uri="{BB962C8B-B14F-4D97-AF65-F5344CB8AC3E}">
        <p14:creationId xmlns:p14="http://schemas.microsoft.com/office/powerpoint/2010/main" val="2142610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4"/>
          <p:cNvSpPr>
            <a:spLocks noGrp="1" noChangeArrowheads="1"/>
          </p:cNvSpPr>
          <p:nvPr>
            <p:ph type="dt" sz="half" idx="10"/>
          </p:nvPr>
        </p:nvSpPr>
        <p:spPr>
          <a:ln/>
        </p:spPr>
        <p:txBody>
          <a:bodyPr/>
          <a:lstStyle>
            <a:lvl1pPr>
              <a:defRPr/>
            </a:lvl1pPr>
          </a:lstStyle>
          <a:p>
            <a:pPr>
              <a:defRPr/>
            </a:pPr>
            <a:fld id="{B016ACE8-E5BC-4896-B12B-DD6203135F98}" type="datetime1">
              <a:rPr lang="en-CA" smtClean="0"/>
              <a:t>2023-10-10</a:t>
            </a:fld>
            <a:endParaRPr lang="en-GB"/>
          </a:p>
        </p:txBody>
      </p:sp>
      <p:sp>
        <p:nvSpPr>
          <p:cNvPr id="6" name="Rectangle 25"/>
          <p:cNvSpPr>
            <a:spLocks noGrp="1" noChangeArrowheads="1"/>
          </p:cNvSpPr>
          <p:nvPr>
            <p:ph type="ftr" sz="quarter" idx="11"/>
          </p:nvPr>
        </p:nvSpPr>
        <p:spPr>
          <a:ln/>
        </p:spPr>
        <p:txBody>
          <a:bodyPr/>
          <a:lstStyle>
            <a:lvl1pPr>
              <a:defRPr/>
            </a:lvl1pPr>
          </a:lstStyle>
          <a:p>
            <a:pPr>
              <a:defRPr/>
            </a:pPr>
            <a:endParaRPr lang="en-GB"/>
          </a:p>
        </p:txBody>
      </p:sp>
      <p:sp>
        <p:nvSpPr>
          <p:cNvPr id="7" name="Rectangle 26"/>
          <p:cNvSpPr>
            <a:spLocks noGrp="1" noChangeArrowheads="1"/>
          </p:cNvSpPr>
          <p:nvPr>
            <p:ph type="sldNum" sz="quarter" idx="12"/>
          </p:nvPr>
        </p:nvSpPr>
        <p:spPr>
          <a:ln/>
        </p:spPr>
        <p:txBody>
          <a:bodyPr/>
          <a:lstStyle>
            <a:lvl1pPr>
              <a:defRPr/>
            </a:lvl1pPr>
          </a:lstStyle>
          <a:p>
            <a:pPr>
              <a:defRPr/>
            </a:pPr>
            <a:fld id="{7D532C47-ECC7-45AF-B03C-5E94845C391E}" type="slidenum">
              <a:rPr lang="en-GB"/>
              <a:pPr>
                <a:defRPr/>
              </a:pPr>
              <a:t>‹#›</a:t>
            </a:fld>
            <a:endParaRPr lang="en-GB"/>
          </a:p>
        </p:txBody>
      </p:sp>
    </p:spTree>
    <p:extLst>
      <p:ext uri="{BB962C8B-B14F-4D97-AF65-F5344CB8AC3E}">
        <p14:creationId xmlns:p14="http://schemas.microsoft.com/office/powerpoint/2010/main" val="2578273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4"/>
          <p:cNvSpPr>
            <a:spLocks noGrp="1" noChangeArrowheads="1"/>
          </p:cNvSpPr>
          <p:nvPr>
            <p:ph type="dt" sz="half" idx="10"/>
          </p:nvPr>
        </p:nvSpPr>
        <p:spPr>
          <a:ln/>
        </p:spPr>
        <p:txBody>
          <a:bodyPr/>
          <a:lstStyle>
            <a:lvl1pPr>
              <a:defRPr/>
            </a:lvl1pPr>
          </a:lstStyle>
          <a:p>
            <a:pPr>
              <a:defRPr/>
            </a:pPr>
            <a:fld id="{42C025D5-A34F-443B-AF8C-2838727E0669}" type="datetime1">
              <a:rPr lang="en-CA" smtClean="0"/>
              <a:t>2023-10-10</a:t>
            </a:fld>
            <a:endParaRPr lang="en-GB"/>
          </a:p>
        </p:txBody>
      </p:sp>
      <p:sp>
        <p:nvSpPr>
          <p:cNvPr id="8" name="Rectangle 25"/>
          <p:cNvSpPr>
            <a:spLocks noGrp="1" noChangeArrowheads="1"/>
          </p:cNvSpPr>
          <p:nvPr>
            <p:ph type="ftr" sz="quarter" idx="11"/>
          </p:nvPr>
        </p:nvSpPr>
        <p:spPr>
          <a:ln/>
        </p:spPr>
        <p:txBody>
          <a:bodyPr/>
          <a:lstStyle>
            <a:lvl1pPr>
              <a:defRPr/>
            </a:lvl1pPr>
          </a:lstStyle>
          <a:p>
            <a:pPr>
              <a:defRPr/>
            </a:pPr>
            <a:endParaRPr lang="en-GB"/>
          </a:p>
        </p:txBody>
      </p:sp>
      <p:sp>
        <p:nvSpPr>
          <p:cNvPr id="9" name="Rectangle 26"/>
          <p:cNvSpPr>
            <a:spLocks noGrp="1" noChangeArrowheads="1"/>
          </p:cNvSpPr>
          <p:nvPr>
            <p:ph type="sldNum" sz="quarter" idx="12"/>
          </p:nvPr>
        </p:nvSpPr>
        <p:spPr>
          <a:ln/>
        </p:spPr>
        <p:txBody>
          <a:bodyPr/>
          <a:lstStyle>
            <a:lvl1pPr>
              <a:defRPr/>
            </a:lvl1pPr>
          </a:lstStyle>
          <a:p>
            <a:pPr>
              <a:defRPr/>
            </a:pPr>
            <a:fld id="{1E1DA651-A821-4BFB-BD18-7ED1829C1719}" type="slidenum">
              <a:rPr lang="en-GB"/>
              <a:pPr>
                <a:defRPr/>
              </a:pPr>
              <a:t>‹#›</a:t>
            </a:fld>
            <a:endParaRPr lang="en-GB"/>
          </a:p>
        </p:txBody>
      </p:sp>
    </p:spTree>
    <p:extLst>
      <p:ext uri="{BB962C8B-B14F-4D97-AF65-F5344CB8AC3E}">
        <p14:creationId xmlns:p14="http://schemas.microsoft.com/office/powerpoint/2010/main" val="1786395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4"/>
          <p:cNvSpPr>
            <a:spLocks noGrp="1" noChangeArrowheads="1"/>
          </p:cNvSpPr>
          <p:nvPr>
            <p:ph type="dt" sz="half" idx="10"/>
          </p:nvPr>
        </p:nvSpPr>
        <p:spPr>
          <a:ln/>
        </p:spPr>
        <p:txBody>
          <a:bodyPr/>
          <a:lstStyle>
            <a:lvl1pPr>
              <a:defRPr/>
            </a:lvl1pPr>
          </a:lstStyle>
          <a:p>
            <a:pPr>
              <a:defRPr/>
            </a:pPr>
            <a:fld id="{37668249-535B-4586-BAFD-D1553C8A880F}" type="datetime1">
              <a:rPr lang="en-CA" smtClean="0"/>
              <a:t>2023-10-10</a:t>
            </a:fld>
            <a:endParaRPr lang="en-GB"/>
          </a:p>
        </p:txBody>
      </p:sp>
      <p:sp>
        <p:nvSpPr>
          <p:cNvPr id="4" name="Rectangle 25"/>
          <p:cNvSpPr>
            <a:spLocks noGrp="1" noChangeArrowheads="1"/>
          </p:cNvSpPr>
          <p:nvPr>
            <p:ph type="ftr" sz="quarter" idx="11"/>
          </p:nvPr>
        </p:nvSpPr>
        <p:spPr>
          <a:ln/>
        </p:spPr>
        <p:txBody>
          <a:bodyPr/>
          <a:lstStyle>
            <a:lvl1pPr>
              <a:defRPr/>
            </a:lvl1pPr>
          </a:lstStyle>
          <a:p>
            <a:pPr>
              <a:defRPr/>
            </a:pPr>
            <a:endParaRPr lang="en-GB"/>
          </a:p>
        </p:txBody>
      </p:sp>
      <p:sp>
        <p:nvSpPr>
          <p:cNvPr id="5" name="Rectangle 26"/>
          <p:cNvSpPr>
            <a:spLocks noGrp="1" noChangeArrowheads="1"/>
          </p:cNvSpPr>
          <p:nvPr>
            <p:ph type="sldNum" sz="quarter" idx="12"/>
          </p:nvPr>
        </p:nvSpPr>
        <p:spPr>
          <a:ln/>
        </p:spPr>
        <p:txBody>
          <a:bodyPr/>
          <a:lstStyle>
            <a:lvl1pPr>
              <a:defRPr/>
            </a:lvl1pPr>
          </a:lstStyle>
          <a:p>
            <a:pPr>
              <a:defRPr/>
            </a:pPr>
            <a:fld id="{6168AB66-9C4D-494C-ADD7-1DB5AA777F65}" type="slidenum">
              <a:rPr lang="en-GB"/>
              <a:pPr>
                <a:defRPr/>
              </a:pPr>
              <a:t>‹#›</a:t>
            </a:fld>
            <a:endParaRPr lang="en-GB"/>
          </a:p>
        </p:txBody>
      </p:sp>
    </p:spTree>
    <p:extLst>
      <p:ext uri="{BB962C8B-B14F-4D97-AF65-F5344CB8AC3E}">
        <p14:creationId xmlns:p14="http://schemas.microsoft.com/office/powerpoint/2010/main" val="3935155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4"/>
          <p:cNvSpPr>
            <a:spLocks noGrp="1" noChangeArrowheads="1"/>
          </p:cNvSpPr>
          <p:nvPr>
            <p:ph type="dt" sz="half" idx="10"/>
          </p:nvPr>
        </p:nvSpPr>
        <p:spPr>
          <a:ln/>
        </p:spPr>
        <p:txBody>
          <a:bodyPr/>
          <a:lstStyle>
            <a:lvl1pPr>
              <a:defRPr/>
            </a:lvl1pPr>
          </a:lstStyle>
          <a:p>
            <a:pPr>
              <a:defRPr/>
            </a:pPr>
            <a:fld id="{240CA80A-BAD0-459F-B693-ED86F3C9EFEB}" type="datetime1">
              <a:rPr lang="en-CA" smtClean="0"/>
              <a:t>2023-10-10</a:t>
            </a:fld>
            <a:endParaRPr lang="en-GB"/>
          </a:p>
        </p:txBody>
      </p:sp>
      <p:sp>
        <p:nvSpPr>
          <p:cNvPr id="3" name="Rectangle 25"/>
          <p:cNvSpPr>
            <a:spLocks noGrp="1" noChangeArrowheads="1"/>
          </p:cNvSpPr>
          <p:nvPr>
            <p:ph type="ftr" sz="quarter" idx="11"/>
          </p:nvPr>
        </p:nvSpPr>
        <p:spPr>
          <a:ln/>
        </p:spPr>
        <p:txBody>
          <a:bodyPr/>
          <a:lstStyle>
            <a:lvl1pPr>
              <a:defRPr/>
            </a:lvl1pPr>
          </a:lstStyle>
          <a:p>
            <a:pPr>
              <a:defRPr/>
            </a:pPr>
            <a:endParaRPr lang="en-GB"/>
          </a:p>
        </p:txBody>
      </p:sp>
      <p:sp>
        <p:nvSpPr>
          <p:cNvPr id="4" name="Rectangle 26"/>
          <p:cNvSpPr>
            <a:spLocks noGrp="1" noChangeArrowheads="1"/>
          </p:cNvSpPr>
          <p:nvPr>
            <p:ph type="sldNum" sz="quarter" idx="12"/>
          </p:nvPr>
        </p:nvSpPr>
        <p:spPr>
          <a:ln/>
        </p:spPr>
        <p:txBody>
          <a:bodyPr/>
          <a:lstStyle>
            <a:lvl1pPr>
              <a:defRPr/>
            </a:lvl1pPr>
          </a:lstStyle>
          <a:p>
            <a:pPr>
              <a:defRPr/>
            </a:pPr>
            <a:fld id="{46861366-296A-4704-91DD-1A40D81B7414}" type="slidenum">
              <a:rPr lang="en-GB"/>
              <a:pPr>
                <a:defRPr/>
              </a:pPr>
              <a:t>‹#›</a:t>
            </a:fld>
            <a:endParaRPr lang="en-GB"/>
          </a:p>
        </p:txBody>
      </p:sp>
    </p:spTree>
    <p:extLst>
      <p:ext uri="{BB962C8B-B14F-4D97-AF65-F5344CB8AC3E}">
        <p14:creationId xmlns:p14="http://schemas.microsoft.com/office/powerpoint/2010/main" val="2569891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4"/>
          <p:cNvSpPr>
            <a:spLocks noGrp="1" noChangeArrowheads="1"/>
          </p:cNvSpPr>
          <p:nvPr>
            <p:ph type="dt" sz="half" idx="10"/>
          </p:nvPr>
        </p:nvSpPr>
        <p:spPr>
          <a:ln/>
        </p:spPr>
        <p:txBody>
          <a:bodyPr/>
          <a:lstStyle>
            <a:lvl1pPr>
              <a:defRPr/>
            </a:lvl1pPr>
          </a:lstStyle>
          <a:p>
            <a:pPr>
              <a:defRPr/>
            </a:pPr>
            <a:fld id="{532F6B7E-447A-4344-BD22-ED31FFEB81E3}" type="datetime1">
              <a:rPr lang="en-CA" smtClean="0"/>
              <a:t>2023-10-10</a:t>
            </a:fld>
            <a:endParaRPr lang="en-GB"/>
          </a:p>
        </p:txBody>
      </p:sp>
      <p:sp>
        <p:nvSpPr>
          <p:cNvPr id="6" name="Rectangle 25"/>
          <p:cNvSpPr>
            <a:spLocks noGrp="1" noChangeArrowheads="1"/>
          </p:cNvSpPr>
          <p:nvPr>
            <p:ph type="ftr" sz="quarter" idx="11"/>
          </p:nvPr>
        </p:nvSpPr>
        <p:spPr>
          <a:ln/>
        </p:spPr>
        <p:txBody>
          <a:bodyPr/>
          <a:lstStyle>
            <a:lvl1pPr>
              <a:defRPr/>
            </a:lvl1pPr>
          </a:lstStyle>
          <a:p>
            <a:pPr>
              <a:defRPr/>
            </a:pPr>
            <a:endParaRPr lang="en-GB"/>
          </a:p>
        </p:txBody>
      </p:sp>
      <p:sp>
        <p:nvSpPr>
          <p:cNvPr id="7" name="Rectangle 26"/>
          <p:cNvSpPr>
            <a:spLocks noGrp="1" noChangeArrowheads="1"/>
          </p:cNvSpPr>
          <p:nvPr>
            <p:ph type="sldNum" sz="quarter" idx="12"/>
          </p:nvPr>
        </p:nvSpPr>
        <p:spPr>
          <a:ln/>
        </p:spPr>
        <p:txBody>
          <a:bodyPr/>
          <a:lstStyle>
            <a:lvl1pPr>
              <a:defRPr/>
            </a:lvl1pPr>
          </a:lstStyle>
          <a:p>
            <a:pPr>
              <a:defRPr/>
            </a:pPr>
            <a:fld id="{764561B0-C425-4FA4-8F24-D39575C7134F}" type="slidenum">
              <a:rPr lang="en-GB"/>
              <a:pPr>
                <a:defRPr/>
              </a:pPr>
              <a:t>‹#›</a:t>
            </a:fld>
            <a:endParaRPr lang="en-GB"/>
          </a:p>
        </p:txBody>
      </p:sp>
    </p:spTree>
    <p:extLst>
      <p:ext uri="{BB962C8B-B14F-4D97-AF65-F5344CB8AC3E}">
        <p14:creationId xmlns:p14="http://schemas.microsoft.com/office/powerpoint/2010/main" val="4079249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4"/>
          <p:cNvSpPr>
            <a:spLocks noGrp="1" noChangeArrowheads="1"/>
          </p:cNvSpPr>
          <p:nvPr>
            <p:ph type="dt" sz="half" idx="10"/>
          </p:nvPr>
        </p:nvSpPr>
        <p:spPr>
          <a:ln/>
        </p:spPr>
        <p:txBody>
          <a:bodyPr/>
          <a:lstStyle>
            <a:lvl1pPr>
              <a:defRPr/>
            </a:lvl1pPr>
          </a:lstStyle>
          <a:p>
            <a:pPr>
              <a:defRPr/>
            </a:pPr>
            <a:fld id="{D6609902-0F50-4D23-B331-07A361369219}" type="datetime1">
              <a:rPr lang="en-CA" smtClean="0"/>
              <a:t>2023-10-10</a:t>
            </a:fld>
            <a:endParaRPr lang="en-GB"/>
          </a:p>
        </p:txBody>
      </p:sp>
      <p:sp>
        <p:nvSpPr>
          <p:cNvPr id="6" name="Rectangle 25"/>
          <p:cNvSpPr>
            <a:spLocks noGrp="1" noChangeArrowheads="1"/>
          </p:cNvSpPr>
          <p:nvPr>
            <p:ph type="ftr" sz="quarter" idx="11"/>
          </p:nvPr>
        </p:nvSpPr>
        <p:spPr>
          <a:ln/>
        </p:spPr>
        <p:txBody>
          <a:bodyPr/>
          <a:lstStyle>
            <a:lvl1pPr>
              <a:defRPr/>
            </a:lvl1pPr>
          </a:lstStyle>
          <a:p>
            <a:pPr>
              <a:defRPr/>
            </a:pPr>
            <a:endParaRPr lang="en-GB"/>
          </a:p>
        </p:txBody>
      </p:sp>
      <p:sp>
        <p:nvSpPr>
          <p:cNvPr id="7" name="Rectangle 26"/>
          <p:cNvSpPr>
            <a:spLocks noGrp="1" noChangeArrowheads="1"/>
          </p:cNvSpPr>
          <p:nvPr>
            <p:ph type="sldNum" sz="quarter" idx="12"/>
          </p:nvPr>
        </p:nvSpPr>
        <p:spPr>
          <a:ln/>
        </p:spPr>
        <p:txBody>
          <a:bodyPr/>
          <a:lstStyle>
            <a:lvl1pPr>
              <a:defRPr/>
            </a:lvl1pPr>
          </a:lstStyle>
          <a:p>
            <a:pPr>
              <a:defRPr/>
            </a:pPr>
            <a:fld id="{6FCB2AB3-8E98-4DD4-AAB8-277643132ECD}" type="slidenum">
              <a:rPr lang="en-GB"/>
              <a:pPr>
                <a:defRPr/>
              </a:pPr>
              <a:t>‹#›</a:t>
            </a:fld>
            <a:endParaRPr lang="en-GB"/>
          </a:p>
        </p:txBody>
      </p:sp>
    </p:spTree>
    <p:extLst>
      <p:ext uri="{BB962C8B-B14F-4D97-AF65-F5344CB8AC3E}">
        <p14:creationId xmlns:p14="http://schemas.microsoft.com/office/powerpoint/2010/main" val="3002255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4"/>
          <p:cNvSpPr>
            <a:spLocks noGrp="1" noChangeArrowheads="1"/>
          </p:cNvSpPr>
          <p:nvPr>
            <p:ph type="dt" sz="half" idx="10"/>
          </p:nvPr>
        </p:nvSpPr>
        <p:spPr>
          <a:ln/>
        </p:spPr>
        <p:txBody>
          <a:bodyPr/>
          <a:lstStyle>
            <a:lvl1pPr>
              <a:defRPr/>
            </a:lvl1pPr>
          </a:lstStyle>
          <a:p>
            <a:pPr>
              <a:defRPr/>
            </a:pPr>
            <a:fld id="{EF2D68E6-C29E-49C4-B5E2-A878725947CC}" type="datetime1">
              <a:rPr lang="en-CA" smtClean="0"/>
              <a:t>2023-10-10</a:t>
            </a:fld>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5508FE15-C75C-49DA-9540-8FF1992C303F}" type="slidenum">
              <a:rPr lang="en-GB"/>
              <a:pPr>
                <a:defRPr/>
              </a:pPr>
              <a:t>‹#›</a:t>
            </a:fld>
            <a:endParaRPr lang="en-GB"/>
          </a:p>
        </p:txBody>
      </p:sp>
    </p:spTree>
    <p:extLst>
      <p:ext uri="{BB962C8B-B14F-4D97-AF65-F5344CB8AC3E}">
        <p14:creationId xmlns:p14="http://schemas.microsoft.com/office/powerpoint/2010/main" val="165950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28600"/>
            <a:ext cx="2057400" cy="5867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28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4"/>
          <p:cNvSpPr>
            <a:spLocks noGrp="1" noChangeArrowheads="1"/>
          </p:cNvSpPr>
          <p:nvPr>
            <p:ph type="dt" sz="half" idx="10"/>
          </p:nvPr>
        </p:nvSpPr>
        <p:spPr>
          <a:ln/>
        </p:spPr>
        <p:txBody>
          <a:bodyPr/>
          <a:lstStyle>
            <a:lvl1pPr>
              <a:defRPr/>
            </a:lvl1pPr>
          </a:lstStyle>
          <a:p>
            <a:pPr>
              <a:defRPr/>
            </a:pPr>
            <a:fld id="{94C90F34-B279-4134-A65E-EC6B0458F843}" type="datetime1">
              <a:rPr lang="en-CA" smtClean="0"/>
              <a:t>2023-10-10</a:t>
            </a:fld>
            <a:endParaRPr lang="en-GB"/>
          </a:p>
        </p:txBody>
      </p:sp>
      <p:sp>
        <p:nvSpPr>
          <p:cNvPr id="5" name="Rectangle 25"/>
          <p:cNvSpPr>
            <a:spLocks noGrp="1" noChangeArrowheads="1"/>
          </p:cNvSpPr>
          <p:nvPr>
            <p:ph type="ftr" sz="quarter" idx="11"/>
          </p:nvPr>
        </p:nvSpPr>
        <p:spPr>
          <a:ln/>
        </p:spPr>
        <p:txBody>
          <a:bodyPr/>
          <a:lstStyle>
            <a:lvl1pPr>
              <a:defRPr/>
            </a:lvl1pPr>
          </a:lstStyle>
          <a:p>
            <a:pPr>
              <a:defRPr/>
            </a:pPr>
            <a:endParaRPr lang="en-GB"/>
          </a:p>
        </p:txBody>
      </p:sp>
      <p:sp>
        <p:nvSpPr>
          <p:cNvPr id="6" name="Rectangle 26"/>
          <p:cNvSpPr>
            <a:spLocks noGrp="1" noChangeArrowheads="1"/>
          </p:cNvSpPr>
          <p:nvPr>
            <p:ph type="sldNum" sz="quarter" idx="12"/>
          </p:nvPr>
        </p:nvSpPr>
        <p:spPr>
          <a:ln/>
        </p:spPr>
        <p:txBody>
          <a:bodyPr/>
          <a:lstStyle>
            <a:lvl1pPr>
              <a:defRPr/>
            </a:lvl1pPr>
          </a:lstStyle>
          <a:p>
            <a:pPr>
              <a:defRPr/>
            </a:pPr>
            <a:fld id="{C878ECFA-35E7-4BB4-A654-210C81AD7541}" type="slidenum">
              <a:rPr lang="en-GB"/>
              <a:pPr>
                <a:defRPr/>
              </a:pPr>
              <a:t>‹#›</a:t>
            </a:fld>
            <a:endParaRPr lang="en-GB"/>
          </a:p>
        </p:txBody>
      </p:sp>
    </p:spTree>
    <p:extLst>
      <p:ext uri="{BB962C8B-B14F-4D97-AF65-F5344CB8AC3E}">
        <p14:creationId xmlns:p14="http://schemas.microsoft.com/office/powerpoint/2010/main" val="4090927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amma/>
                <a:shade val="46275"/>
                <a:invGamma/>
              </a:schemeClr>
            </a:gs>
            <a:gs pos="100000">
              <a:schemeClr val="bg1"/>
            </a:gs>
          </a:gsLst>
          <a:lin ang="5400000" scaled="1"/>
        </a:gra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9144000" cy="6858000"/>
            <a:chOff x="0" y="0"/>
            <a:chExt cx="5760" cy="4320"/>
          </a:xfrm>
        </p:grpSpPr>
        <p:sp>
          <p:nvSpPr>
            <p:cNvPr id="1049" name="Freeform 3"/>
            <p:cNvSpPr>
              <a:spLocks/>
            </p:cNvSpPr>
            <p:nvPr/>
          </p:nvSpPr>
          <p:spPr bwMode="hidden">
            <a:xfrm>
              <a:off x="0" y="3072"/>
              <a:ext cx="5760" cy="1248"/>
            </a:xfrm>
            <a:custGeom>
              <a:avLst/>
              <a:gdLst>
                <a:gd name="T0" fmla="*/ 5760 w 6027"/>
                <a:gd name="T1" fmla="*/ 1248 h 2296"/>
                <a:gd name="T2" fmla="*/ 0 w 6027"/>
                <a:gd name="T3" fmla="*/ 1248 h 2296"/>
                <a:gd name="T4" fmla="*/ 0 w 6027"/>
                <a:gd name="T5" fmla="*/ 0 h 2296"/>
                <a:gd name="T6" fmla="*/ 5760 w 6027"/>
                <a:gd name="T7" fmla="*/ 0 h 2296"/>
                <a:gd name="T8" fmla="*/ 5760 w 6027"/>
                <a:gd name="T9" fmla="*/ 1248 h 2296"/>
                <a:gd name="T10" fmla="*/ 5760 w 6027"/>
                <a:gd name="T11" fmla="*/ 1248 h 229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027" h="2296">
                  <a:moveTo>
                    <a:pt x="6027" y="2296"/>
                  </a:moveTo>
                  <a:lnTo>
                    <a:pt x="0" y="2296"/>
                  </a:lnTo>
                  <a:lnTo>
                    <a:pt x="0" y="0"/>
                  </a:lnTo>
                  <a:lnTo>
                    <a:pt x="6027" y="0"/>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3604" name="Freeform 4"/>
            <p:cNvSpPr>
              <a:spLocks/>
            </p:cNvSpPr>
            <p:nvPr/>
          </p:nvSpPr>
          <p:spPr bwMode="hidden">
            <a:xfrm>
              <a:off x="0" y="0"/>
              <a:ext cx="5760" cy="3072"/>
            </a:xfrm>
            <a:custGeom>
              <a:avLst/>
              <a:gdLst/>
              <a:ahLst/>
              <a:cxnLst>
                <a:cxn ang="0">
                  <a:pos x="6027" y="2296"/>
                </a:cxn>
                <a:cxn ang="0">
                  <a:pos x="0" y="2296"/>
                </a:cxn>
                <a:cxn ang="0">
                  <a:pos x="0" y="0"/>
                </a:cxn>
                <a:cxn ang="0">
                  <a:pos x="6027" y="0"/>
                </a:cxn>
                <a:cxn ang="0">
                  <a:pos x="6027" y="2296"/>
                </a:cxn>
                <a:cxn ang="0">
                  <a:pos x="6027" y="2296"/>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w="9525">
              <a:noFill/>
              <a:round/>
              <a:headEnd/>
              <a:tailEnd/>
            </a:ln>
          </p:spPr>
          <p:txBody>
            <a:bodyPr/>
            <a:lstStyle/>
            <a:p>
              <a:pPr eaLnBrk="1" hangingPunct="1">
                <a:defRPr/>
              </a:pPr>
              <a:endParaRPr lang="en-GB">
                <a:latin typeface="Arial" charset="0"/>
                <a:cs typeface="Arial" charset="0"/>
              </a:endParaRPr>
            </a:p>
          </p:txBody>
        </p:sp>
      </p:grpSp>
      <p:sp>
        <p:nvSpPr>
          <p:cNvPr id="1027" name="Freeform 5"/>
          <p:cNvSpPr>
            <a:spLocks/>
          </p:cNvSpPr>
          <p:nvPr/>
        </p:nvSpPr>
        <p:spPr bwMode="hidden">
          <a:xfrm>
            <a:off x="6248400" y="6262688"/>
            <a:ext cx="2895600" cy="609600"/>
          </a:xfrm>
          <a:custGeom>
            <a:avLst/>
            <a:gdLst>
              <a:gd name="T0" fmla="*/ 2895600 w 5748"/>
              <a:gd name="T1" fmla="*/ 609600 h 246"/>
              <a:gd name="T2" fmla="*/ 0 w 5748"/>
              <a:gd name="T3" fmla="*/ 609600 h 246"/>
              <a:gd name="T4" fmla="*/ 0 w 5748"/>
              <a:gd name="T5" fmla="*/ 0 h 246"/>
              <a:gd name="T6" fmla="*/ 2895600 w 5748"/>
              <a:gd name="T7" fmla="*/ 0 h 246"/>
              <a:gd name="T8" fmla="*/ 2895600 w 5748"/>
              <a:gd name="T9" fmla="*/ 609600 h 246"/>
              <a:gd name="T10" fmla="*/ 2895600 w 5748"/>
              <a:gd name="T11" fmla="*/ 609600 h 24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8" h="246">
                <a:moveTo>
                  <a:pt x="5748" y="246"/>
                </a:moveTo>
                <a:lnTo>
                  <a:pt x="0" y="246"/>
                </a:lnTo>
                <a:lnTo>
                  <a:pt x="0" y="0"/>
                </a:lnTo>
                <a:lnTo>
                  <a:pt x="5748" y="0"/>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028" name="Group 6"/>
          <p:cNvGrpSpPr>
            <a:grpSpLocks/>
          </p:cNvGrpSpPr>
          <p:nvPr/>
        </p:nvGrpSpPr>
        <p:grpSpPr bwMode="auto">
          <a:xfrm>
            <a:off x="0" y="6019800"/>
            <a:ext cx="7848600" cy="857250"/>
            <a:chOff x="0" y="3792"/>
            <a:chExt cx="4944" cy="540"/>
          </a:xfrm>
        </p:grpSpPr>
        <p:sp>
          <p:nvSpPr>
            <p:cNvPr id="153607" name="Freeform 7"/>
            <p:cNvSpPr>
              <a:spLocks/>
            </p:cNvSpPr>
            <p:nvPr userDrawn="1"/>
          </p:nvSpPr>
          <p:spPr bwMode="ltGray">
            <a:xfrm>
              <a:off x="1488" y="3792"/>
              <a:ext cx="3240" cy="536"/>
            </a:xfrm>
            <a:custGeom>
              <a:avLst/>
              <a:gdLst/>
              <a:ahLst/>
              <a:cxnLst>
                <a:cxn ang="0">
                  <a:pos x="3132" y="469"/>
                </a:cxn>
                <a:cxn ang="0">
                  <a:pos x="2995" y="395"/>
                </a:cxn>
                <a:cxn ang="0">
                  <a:pos x="2911" y="375"/>
                </a:cxn>
                <a:cxn ang="0">
                  <a:pos x="2678" y="228"/>
                </a:cxn>
                <a:cxn ang="0">
                  <a:pos x="2553" y="74"/>
                </a:cxn>
                <a:cxn ang="0">
                  <a:pos x="2457" y="7"/>
                </a:cxn>
                <a:cxn ang="0">
                  <a:pos x="2403" y="47"/>
                </a:cxn>
                <a:cxn ang="0">
                  <a:pos x="2289" y="74"/>
                </a:cxn>
                <a:cxn ang="0">
                  <a:pos x="2134" y="74"/>
                </a:cxn>
                <a:cxn ang="0">
                  <a:pos x="2044" y="128"/>
                </a:cxn>
                <a:cxn ang="0">
                  <a:pos x="1775" y="222"/>
                </a:cxn>
                <a:cxn ang="0">
                  <a:pos x="1602" y="181"/>
                </a:cxn>
                <a:cxn ang="0">
                  <a:pos x="1560" y="101"/>
                </a:cxn>
                <a:cxn ang="0">
                  <a:pos x="1542" y="87"/>
                </a:cxn>
                <a:cxn ang="0">
                  <a:pos x="1446" y="60"/>
                </a:cxn>
                <a:cxn ang="0">
                  <a:pos x="1375" y="74"/>
                </a:cxn>
                <a:cxn ang="0">
                  <a:pos x="1309" y="87"/>
                </a:cxn>
                <a:cxn ang="0">
                  <a:pos x="1243" y="13"/>
                </a:cxn>
                <a:cxn ang="0">
                  <a:pos x="1225" y="0"/>
                </a:cxn>
                <a:cxn ang="0">
                  <a:pos x="1189" y="0"/>
                </a:cxn>
                <a:cxn ang="0">
                  <a:pos x="1106" y="34"/>
                </a:cxn>
                <a:cxn ang="0">
                  <a:pos x="1106" y="34"/>
                </a:cxn>
                <a:cxn ang="0">
                  <a:pos x="1094" y="40"/>
                </a:cxn>
                <a:cxn ang="0">
                  <a:pos x="1070" y="54"/>
                </a:cxn>
                <a:cxn ang="0">
                  <a:pos x="1034" y="74"/>
                </a:cxn>
                <a:cxn ang="0">
                  <a:pos x="1004" y="74"/>
                </a:cxn>
                <a:cxn ang="0">
                  <a:pos x="986" y="74"/>
                </a:cxn>
                <a:cxn ang="0">
                  <a:pos x="956" y="81"/>
                </a:cxn>
                <a:cxn ang="0">
                  <a:pos x="920" y="94"/>
                </a:cxn>
                <a:cxn ang="0">
                  <a:pos x="884" y="107"/>
                </a:cxn>
                <a:cxn ang="0">
                  <a:pos x="843" y="128"/>
                </a:cxn>
                <a:cxn ang="0">
                  <a:pos x="813" y="141"/>
                </a:cxn>
                <a:cxn ang="0">
                  <a:pos x="789" y="148"/>
                </a:cxn>
                <a:cxn ang="0">
                  <a:pos x="783" y="154"/>
                </a:cxn>
                <a:cxn ang="0">
                  <a:pos x="556" y="228"/>
                </a:cxn>
                <a:cxn ang="0">
                  <a:pos x="394" y="294"/>
                </a:cxn>
                <a:cxn ang="0">
                  <a:pos x="107" y="462"/>
                </a:cxn>
                <a:cxn ang="0">
                  <a:pos x="0" y="536"/>
                </a:cxn>
                <a:cxn ang="0">
                  <a:pos x="3240" y="536"/>
                </a:cxn>
                <a:cxn ang="0">
                  <a:pos x="3132" y="469"/>
                </a:cxn>
                <a:cxn ang="0">
                  <a:pos x="3132" y="469"/>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w="9525">
              <a:noFill/>
              <a:round/>
              <a:headEnd/>
              <a:tailEnd/>
            </a:ln>
          </p:spPr>
          <p:txBody>
            <a:bodyPr/>
            <a:lstStyle/>
            <a:p>
              <a:pPr eaLnBrk="1" hangingPunct="1">
                <a:defRPr/>
              </a:pPr>
              <a:endParaRPr lang="en-GB">
                <a:latin typeface="Arial" charset="0"/>
                <a:cs typeface="Arial" charset="0"/>
              </a:endParaRPr>
            </a:p>
          </p:txBody>
        </p:sp>
        <p:grpSp>
          <p:nvGrpSpPr>
            <p:cNvPr id="1042" name="Group 8"/>
            <p:cNvGrpSpPr>
              <a:grpSpLocks/>
            </p:cNvGrpSpPr>
            <p:nvPr userDrawn="1"/>
          </p:nvGrpSpPr>
          <p:grpSpPr bwMode="auto">
            <a:xfrm>
              <a:off x="2486" y="3792"/>
              <a:ext cx="2458" cy="540"/>
              <a:chOff x="2486" y="3792"/>
              <a:chExt cx="2458" cy="540"/>
            </a:xfrm>
          </p:grpSpPr>
          <p:sp>
            <p:nvSpPr>
              <p:cNvPr id="1044" name="Freeform 9"/>
              <p:cNvSpPr>
                <a:spLocks/>
              </p:cNvSpPr>
              <p:nvPr userDrawn="1"/>
            </p:nvSpPr>
            <p:spPr bwMode="ltGray">
              <a:xfrm>
                <a:off x="3948" y="3799"/>
                <a:ext cx="996" cy="533"/>
              </a:xfrm>
              <a:custGeom>
                <a:avLst/>
                <a:gdLst>
                  <a:gd name="T0" fmla="*/ 636 w 996"/>
                  <a:gd name="T1" fmla="*/ 373 h 533"/>
                  <a:gd name="T2" fmla="*/ 495 w 996"/>
                  <a:gd name="T3" fmla="*/ 370 h 533"/>
                  <a:gd name="T4" fmla="*/ 280 w 996"/>
                  <a:gd name="T5" fmla="*/ 249 h 533"/>
                  <a:gd name="T6" fmla="*/ 127 w 996"/>
                  <a:gd name="T7" fmla="*/ 66 h 533"/>
                  <a:gd name="T8" fmla="*/ 0 w 996"/>
                  <a:gd name="T9" fmla="*/ 0 h 533"/>
                  <a:gd name="T10" fmla="*/ 22 w 996"/>
                  <a:gd name="T11" fmla="*/ 26 h 533"/>
                  <a:gd name="T12" fmla="*/ 0 w 996"/>
                  <a:gd name="T13" fmla="*/ 65 h 533"/>
                  <a:gd name="T14" fmla="*/ 30 w 996"/>
                  <a:gd name="T15" fmla="*/ 119 h 533"/>
                  <a:gd name="T16" fmla="*/ 75 w 996"/>
                  <a:gd name="T17" fmla="*/ 243 h 533"/>
                  <a:gd name="T18" fmla="*/ 45 w 996"/>
                  <a:gd name="T19" fmla="*/ 422 h 533"/>
                  <a:gd name="T20" fmla="*/ 200 w 996"/>
                  <a:gd name="T21" fmla="*/ 329 h 533"/>
                  <a:gd name="T22" fmla="*/ 612 w 996"/>
                  <a:gd name="T23" fmla="*/ 533 h 533"/>
                  <a:gd name="T24" fmla="*/ 996 w 996"/>
                  <a:gd name="T25" fmla="*/ 529 h 533"/>
                  <a:gd name="T26" fmla="*/ 828 w 996"/>
                  <a:gd name="T27" fmla="*/ 473 h 533"/>
                  <a:gd name="T28" fmla="*/ 636 w 996"/>
                  <a:gd name="T29" fmla="*/ 373 h 53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5" name="Freeform 10"/>
              <p:cNvSpPr>
                <a:spLocks/>
              </p:cNvSpPr>
              <p:nvPr userDrawn="1"/>
            </p:nvSpPr>
            <p:spPr bwMode="ltGray">
              <a:xfrm>
                <a:off x="2677" y="3792"/>
                <a:ext cx="186" cy="395"/>
              </a:xfrm>
              <a:custGeom>
                <a:avLst/>
                <a:gdLst>
                  <a:gd name="T0" fmla="*/ 36 w 186"/>
                  <a:gd name="T1" fmla="*/ 0 h 353"/>
                  <a:gd name="T2" fmla="*/ 54 w 186"/>
                  <a:gd name="T3" fmla="*/ 20 h 353"/>
                  <a:gd name="T4" fmla="*/ 24 w 186"/>
                  <a:gd name="T5" fmla="*/ 34 h 353"/>
                  <a:gd name="T6" fmla="*/ 18 w 186"/>
                  <a:gd name="T7" fmla="*/ 74 h 353"/>
                  <a:gd name="T8" fmla="*/ 42 w 186"/>
                  <a:gd name="T9" fmla="*/ 128 h 353"/>
                  <a:gd name="T10" fmla="*/ 48 w 186"/>
                  <a:gd name="T11" fmla="*/ 181 h 353"/>
                  <a:gd name="T12" fmla="*/ 0 w 186"/>
                  <a:gd name="T13" fmla="*/ 395 h 353"/>
                  <a:gd name="T14" fmla="*/ 54 w 186"/>
                  <a:gd name="T15" fmla="*/ 261 h 353"/>
                  <a:gd name="T16" fmla="*/ 84 w 186"/>
                  <a:gd name="T17" fmla="*/ 242 h 353"/>
                  <a:gd name="T18" fmla="*/ 126 w 186"/>
                  <a:gd name="T19" fmla="*/ 141 h 353"/>
                  <a:gd name="T20" fmla="*/ 144 w 186"/>
                  <a:gd name="T21" fmla="*/ 134 h 353"/>
                  <a:gd name="T22" fmla="*/ 144 w 186"/>
                  <a:gd name="T23" fmla="*/ 101 h 353"/>
                  <a:gd name="T24" fmla="*/ 186 w 186"/>
                  <a:gd name="T25" fmla="*/ 74 h 353"/>
                  <a:gd name="T26" fmla="*/ 162 w 186"/>
                  <a:gd name="T27" fmla="*/ 67 h 353"/>
                  <a:gd name="T28" fmla="*/ 36 w 186"/>
                  <a:gd name="T29" fmla="*/ 0 h 353"/>
                  <a:gd name="T30" fmla="*/ 36 w 186"/>
                  <a:gd name="T31" fmla="*/ 0 h 35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6"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7"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7 h 66"/>
                  <a:gd name="T8" fmla="*/ 6 w 155"/>
                  <a:gd name="T9" fmla="*/ 20 h 66"/>
                  <a:gd name="T10" fmla="*/ 0 w 155"/>
                  <a:gd name="T11" fmla="*/ 27 h 66"/>
                  <a:gd name="T12" fmla="*/ 78 w 155"/>
                  <a:gd name="T13" fmla="*/ 67 h 66"/>
                  <a:gd name="T14" fmla="*/ 96 w 155"/>
                  <a:gd name="T15" fmla="*/ 47 h 66"/>
                  <a:gd name="T16" fmla="*/ 155 w 155"/>
                  <a:gd name="T17" fmla="*/ 74 h 66"/>
                  <a:gd name="T18" fmla="*/ 126 w 155"/>
                  <a:gd name="T19" fmla="*/ 27 h 66"/>
                  <a:gd name="T20" fmla="*/ 149 w 155"/>
                  <a:gd name="T21" fmla="*/ 0 h 66"/>
                  <a:gd name="T22" fmla="*/ 114 w 155"/>
                  <a:gd name="T23" fmla="*/ 0 h 66"/>
                  <a:gd name="T24" fmla="*/ 114 w 155"/>
                  <a:gd name="T25" fmla="*/ 0 h 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55" h="66">
                    <a:moveTo>
                      <a:pt x="114" y="0"/>
                    </a:moveTo>
                    <a:lnTo>
                      <a:pt x="0" y="0"/>
                    </a:lnTo>
                    <a:lnTo>
                      <a:pt x="6" y="6"/>
                    </a:lnTo>
                    <a:lnTo>
                      <a:pt x="6" y="18"/>
                    </a:lnTo>
                    <a:lnTo>
                      <a:pt x="0" y="24"/>
                    </a:lnTo>
                    <a:lnTo>
                      <a:pt x="78" y="60"/>
                    </a:lnTo>
                    <a:lnTo>
                      <a:pt x="96" y="42"/>
                    </a:lnTo>
                    <a:lnTo>
                      <a:pt x="155" y="66"/>
                    </a:lnTo>
                    <a:lnTo>
                      <a:pt x="126" y="24"/>
                    </a:lnTo>
                    <a:lnTo>
                      <a:pt x="149"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8" name="Freeform 13"/>
              <p:cNvSpPr>
                <a:spLocks/>
              </p:cNvSpPr>
              <p:nvPr userDrawn="1"/>
            </p:nvSpPr>
            <p:spPr bwMode="ltGray">
              <a:xfrm>
                <a:off x="2486" y="3859"/>
                <a:ext cx="42" cy="81"/>
              </a:xfrm>
              <a:custGeom>
                <a:avLst/>
                <a:gdLst>
                  <a:gd name="T0" fmla="*/ 6 w 42"/>
                  <a:gd name="T1" fmla="*/ 41 h 72"/>
                  <a:gd name="T2" fmla="*/ 0 w 42"/>
                  <a:gd name="T3" fmla="*/ 20 h 72"/>
                  <a:gd name="T4" fmla="*/ 12 w 42"/>
                  <a:gd name="T5" fmla="*/ 7 h 72"/>
                  <a:gd name="T6" fmla="*/ 0 w 42"/>
                  <a:gd name="T7" fmla="*/ 7 h 72"/>
                  <a:gd name="T8" fmla="*/ 12 w 42"/>
                  <a:gd name="T9" fmla="*/ 7 h 72"/>
                  <a:gd name="T10" fmla="*/ 24 w 42"/>
                  <a:gd name="T11" fmla="*/ 7 h 72"/>
                  <a:gd name="T12" fmla="*/ 36 w 42"/>
                  <a:gd name="T13" fmla="*/ 7 h 72"/>
                  <a:gd name="T14" fmla="*/ 42 w 42"/>
                  <a:gd name="T15" fmla="*/ 0 h 72"/>
                  <a:gd name="T16" fmla="*/ 30 w 42"/>
                  <a:gd name="T17" fmla="*/ 20 h 72"/>
                  <a:gd name="T18" fmla="*/ 42 w 42"/>
                  <a:gd name="T19" fmla="*/ 54 h 72"/>
                  <a:gd name="T20" fmla="*/ 12 w 42"/>
                  <a:gd name="T21" fmla="*/ 81 h 72"/>
                  <a:gd name="T22" fmla="*/ 6 w 42"/>
                  <a:gd name="T23" fmla="*/ 41 h 72"/>
                  <a:gd name="T24" fmla="*/ 6 w 42"/>
                  <a:gd name="T25" fmla="*/ 41 h 7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53614" name="Freeform 14"/>
            <p:cNvSpPr>
              <a:spLocks/>
            </p:cNvSpPr>
            <p:nvPr userDrawn="1"/>
          </p:nvSpPr>
          <p:spPr bwMode="ltGray">
            <a:xfrm>
              <a:off x="0" y="3792"/>
              <a:ext cx="3976" cy="535"/>
            </a:xfrm>
            <a:custGeom>
              <a:avLst/>
              <a:gdLst/>
              <a:ahLst/>
              <a:cxnLst>
                <a:cxn ang="0">
                  <a:pos x="3976" y="527"/>
                </a:cxn>
                <a:cxn ang="0">
                  <a:pos x="3970" y="527"/>
                </a:cxn>
                <a:cxn ang="0">
                  <a:pos x="3844" y="509"/>
                </a:cxn>
                <a:cxn ang="0">
                  <a:pos x="2487" y="305"/>
                </a:cxn>
                <a:cxn ang="0">
                  <a:pos x="2039" y="36"/>
                </a:cxn>
                <a:cxn ang="0">
                  <a:pos x="1907" y="24"/>
                </a:cxn>
                <a:cxn ang="0">
                  <a:pos x="1883" y="54"/>
                </a:cxn>
                <a:cxn ang="0">
                  <a:pos x="1859" y="54"/>
                </a:cxn>
                <a:cxn ang="0">
                  <a:pos x="1830" y="30"/>
                </a:cxn>
                <a:cxn ang="0">
                  <a:pos x="1704" y="102"/>
                </a:cxn>
                <a:cxn ang="0">
                  <a:pos x="1608" y="126"/>
                </a:cxn>
                <a:cxn ang="0">
                  <a:pos x="1561" y="132"/>
                </a:cxn>
                <a:cxn ang="0">
                  <a:pos x="1495" y="102"/>
                </a:cxn>
                <a:cxn ang="0">
                  <a:pos x="1357" y="126"/>
                </a:cxn>
                <a:cxn ang="0">
                  <a:pos x="1285" y="24"/>
                </a:cxn>
                <a:cxn ang="0">
                  <a:pos x="1280" y="18"/>
                </a:cxn>
                <a:cxn ang="0">
                  <a:pos x="1262" y="12"/>
                </a:cxn>
                <a:cxn ang="0">
                  <a:pos x="1238" y="6"/>
                </a:cxn>
                <a:cxn ang="0">
                  <a:pos x="1220" y="0"/>
                </a:cxn>
                <a:cxn ang="0">
                  <a:pos x="1196" y="0"/>
                </a:cxn>
                <a:cxn ang="0">
                  <a:pos x="1166" y="0"/>
                </a:cxn>
                <a:cxn ang="0">
                  <a:pos x="1142" y="0"/>
                </a:cxn>
                <a:cxn ang="0">
                  <a:pos x="1136" y="0"/>
                </a:cxn>
                <a:cxn ang="0">
                  <a:pos x="1130" y="0"/>
                </a:cxn>
                <a:cxn ang="0">
                  <a:pos x="1124" y="6"/>
                </a:cxn>
                <a:cxn ang="0">
                  <a:pos x="1118" y="12"/>
                </a:cxn>
                <a:cxn ang="0">
                  <a:pos x="1100" y="18"/>
                </a:cxn>
                <a:cxn ang="0">
                  <a:pos x="1088" y="18"/>
                </a:cxn>
                <a:cxn ang="0">
                  <a:pos x="1070" y="24"/>
                </a:cxn>
                <a:cxn ang="0">
                  <a:pos x="1052" y="30"/>
                </a:cxn>
                <a:cxn ang="0">
                  <a:pos x="1034" y="36"/>
                </a:cxn>
                <a:cxn ang="0">
                  <a:pos x="1028" y="42"/>
                </a:cxn>
                <a:cxn ang="0">
                  <a:pos x="969" y="60"/>
                </a:cxn>
                <a:cxn ang="0">
                  <a:pos x="921" y="72"/>
                </a:cxn>
                <a:cxn ang="0">
                  <a:pos x="855" y="48"/>
                </a:cxn>
                <a:cxn ang="0">
                  <a:pos x="825" y="48"/>
                </a:cxn>
                <a:cxn ang="0">
                  <a:pos x="759" y="72"/>
                </a:cxn>
                <a:cxn ang="0">
                  <a:pos x="735" y="72"/>
                </a:cxn>
                <a:cxn ang="0">
                  <a:pos x="706" y="60"/>
                </a:cxn>
                <a:cxn ang="0">
                  <a:pos x="640" y="60"/>
                </a:cxn>
                <a:cxn ang="0">
                  <a:pos x="544" y="72"/>
                </a:cxn>
                <a:cxn ang="0">
                  <a:pos x="389" y="18"/>
                </a:cxn>
                <a:cxn ang="0">
                  <a:pos x="323" y="60"/>
                </a:cxn>
                <a:cxn ang="0">
                  <a:pos x="317" y="60"/>
                </a:cxn>
                <a:cxn ang="0">
                  <a:pos x="305" y="72"/>
                </a:cxn>
                <a:cxn ang="0">
                  <a:pos x="287" y="78"/>
                </a:cxn>
                <a:cxn ang="0">
                  <a:pos x="263" y="90"/>
                </a:cxn>
                <a:cxn ang="0">
                  <a:pos x="203" y="120"/>
                </a:cxn>
                <a:cxn ang="0">
                  <a:pos x="149" y="150"/>
                </a:cxn>
                <a:cxn ang="0">
                  <a:pos x="78" y="168"/>
                </a:cxn>
                <a:cxn ang="0">
                  <a:pos x="0" y="180"/>
                </a:cxn>
                <a:cxn ang="0">
                  <a:pos x="0" y="527"/>
                </a:cxn>
                <a:cxn ang="0">
                  <a:pos x="1010" y="527"/>
                </a:cxn>
                <a:cxn ang="0">
                  <a:pos x="3725" y="527"/>
                </a:cxn>
                <a:cxn ang="0">
                  <a:pos x="3976" y="527"/>
                </a:cxn>
                <a:cxn ang="0">
                  <a:pos x="3976" y="527"/>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w="9525">
              <a:noFill/>
              <a:round/>
              <a:headEnd/>
              <a:tailEnd/>
            </a:ln>
          </p:spPr>
          <p:txBody>
            <a:bodyPr/>
            <a:lstStyle/>
            <a:p>
              <a:pPr eaLnBrk="1" hangingPunct="1">
                <a:defRPr/>
              </a:pPr>
              <a:endParaRPr lang="en-GB">
                <a:latin typeface="Arial" charset="0"/>
                <a:cs typeface="Arial" charset="0"/>
              </a:endParaRPr>
            </a:p>
          </p:txBody>
        </p:sp>
      </p:grpSp>
      <p:grpSp>
        <p:nvGrpSpPr>
          <p:cNvPr id="1029" name="Group 15"/>
          <p:cNvGrpSpPr>
            <a:grpSpLocks/>
          </p:cNvGrpSpPr>
          <p:nvPr/>
        </p:nvGrpSpPr>
        <p:grpSpPr bwMode="auto">
          <a:xfrm>
            <a:off x="627063" y="6021388"/>
            <a:ext cx="5684837" cy="849312"/>
            <a:chOff x="395" y="3793"/>
            <a:chExt cx="3581" cy="535"/>
          </a:xfrm>
        </p:grpSpPr>
        <p:sp>
          <p:nvSpPr>
            <p:cNvPr id="1035" name="Freeform 16"/>
            <p:cNvSpPr>
              <a:spLocks/>
            </p:cNvSpPr>
            <p:nvPr/>
          </p:nvSpPr>
          <p:spPr bwMode="auto">
            <a:xfrm>
              <a:off x="1196" y="3793"/>
              <a:ext cx="365" cy="291"/>
            </a:xfrm>
            <a:custGeom>
              <a:avLst/>
              <a:gdLst>
                <a:gd name="T0" fmla="*/ 24 w 365"/>
                <a:gd name="T1" fmla="*/ 24 h 287"/>
                <a:gd name="T2" fmla="*/ 0 w 365"/>
                <a:gd name="T3" fmla="*/ 61 h 287"/>
                <a:gd name="T4" fmla="*/ 66 w 365"/>
                <a:gd name="T5" fmla="*/ 110 h 287"/>
                <a:gd name="T6" fmla="*/ 143 w 365"/>
                <a:gd name="T7" fmla="*/ 183 h 287"/>
                <a:gd name="T8" fmla="*/ 191 w 365"/>
                <a:gd name="T9" fmla="*/ 170 h 287"/>
                <a:gd name="T10" fmla="*/ 341 w 365"/>
                <a:gd name="T11" fmla="*/ 291 h 287"/>
                <a:gd name="T12" fmla="*/ 305 w 365"/>
                <a:gd name="T13" fmla="*/ 176 h 287"/>
                <a:gd name="T14" fmla="*/ 365 w 365"/>
                <a:gd name="T15" fmla="*/ 134 h 287"/>
                <a:gd name="T16" fmla="*/ 359 w 365"/>
                <a:gd name="T17" fmla="*/ 128 h 287"/>
                <a:gd name="T18" fmla="*/ 335 w 365"/>
                <a:gd name="T19" fmla="*/ 116 h 287"/>
                <a:gd name="T20" fmla="*/ 299 w 365"/>
                <a:gd name="T21" fmla="*/ 91 h 287"/>
                <a:gd name="T22" fmla="*/ 257 w 365"/>
                <a:gd name="T23" fmla="*/ 73 h 287"/>
                <a:gd name="T24" fmla="*/ 215 w 365"/>
                <a:gd name="T25" fmla="*/ 55 h 287"/>
                <a:gd name="T26" fmla="*/ 173 w 365"/>
                <a:gd name="T27" fmla="*/ 37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6" name="Freeform 17"/>
            <p:cNvSpPr>
              <a:spLocks/>
            </p:cNvSpPr>
            <p:nvPr/>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1991" y="493"/>
                  </a:lnTo>
                  <a:lnTo>
                    <a:pt x="676" y="243"/>
                  </a:lnTo>
                  <a:lnTo>
                    <a:pt x="514" y="159"/>
                  </a:lnTo>
                  <a:lnTo>
                    <a:pt x="425" y="110"/>
                  </a:lnTo>
                  <a:lnTo>
                    <a:pt x="365" y="92"/>
                  </a:lnTo>
                  <a:lnTo>
                    <a:pt x="281" y="61"/>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7" name="Freeform 18"/>
            <p:cNvSpPr>
              <a:spLocks/>
            </p:cNvSpPr>
            <p:nvPr/>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1 h 60"/>
                <a:gd name="T16" fmla="*/ 65 w 71"/>
                <a:gd name="T17" fmla="*/ 43 h 60"/>
                <a:gd name="T18" fmla="*/ 71 w 71"/>
                <a:gd name="T19" fmla="*/ 55 h 60"/>
                <a:gd name="T20" fmla="*/ 71 w 71"/>
                <a:gd name="T21" fmla="*/ 61 h 60"/>
                <a:gd name="T22" fmla="*/ 59 w 71"/>
                <a:gd name="T23" fmla="*/ 55 h 60"/>
                <a:gd name="T24" fmla="*/ 47 w 71"/>
                <a:gd name="T25" fmla="*/ 43 h 60"/>
                <a:gd name="T26" fmla="*/ 23 w 71"/>
                <a:gd name="T27" fmla="*/ 31 h 60"/>
                <a:gd name="T28" fmla="*/ 23 w 71"/>
                <a:gd name="T29" fmla="*/ 37 h 60"/>
                <a:gd name="T30" fmla="*/ 18 w 71"/>
                <a:gd name="T31" fmla="*/ 43 h 60"/>
                <a:gd name="T32" fmla="*/ 12 w 71"/>
                <a:gd name="T33" fmla="*/ 49 h 60"/>
                <a:gd name="T34" fmla="*/ 6 w 71"/>
                <a:gd name="T35" fmla="*/ 49 h 60"/>
                <a:gd name="T36" fmla="*/ 6 w 71"/>
                <a:gd name="T37" fmla="*/ 49 h 60"/>
                <a:gd name="T38" fmla="*/ 6 w 71"/>
                <a:gd name="T39" fmla="*/ 37 h 60"/>
                <a:gd name="T40" fmla="*/ 0 w 71"/>
                <a:gd name="T41" fmla="*/ 18 h 60"/>
                <a:gd name="T42" fmla="*/ 0 w 71"/>
                <a:gd name="T43" fmla="*/ 18 h 6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36"/>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8" name="Freeform 19"/>
            <p:cNvSpPr>
              <a:spLocks/>
            </p:cNvSpPr>
            <p:nvPr/>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5 h 162"/>
                <a:gd name="T10" fmla="*/ 96 w 161"/>
                <a:gd name="T11" fmla="*/ 61 h 162"/>
                <a:gd name="T12" fmla="*/ 102 w 161"/>
                <a:gd name="T13" fmla="*/ 73 h 162"/>
                <a:gd name="T14" fmla="*/ 108 w 161"/>
                <a:gd name="T15" fmla="*/ 85 h 162"/>
                <a:gd name="T16" fmla="*/ 120 w 161"/>
                <a:gd name="T17" fmla="*/ 97 h 162"/>
                <a:gd name="T18" fmla="*/ 143 w 161"/>
                <a:gd name="T19" fmla="*/ 115 h 162"/>
                <a:gd name="T20" fmla="*/ 155 w 161"/>
                <a:gd name="T21" fmla="*/ 140 h 162"/>
                <a:gd name="T22" fmla="*/ 161 w 161"/>
                <a:gd name="T23" fmla="*/ 158 h 162"/>
                <a:gd name="T24" fmla="*/ 161 w 161"/>
                <a:gd name="T25" fmla="*/ 164 h 162"/>
                <a:gd name="T26" fmla="*/ 96 w 161"/>
                <a:gd name="T27" fmla="*/ 103 h 162"/>
                <a:gd name="T28" fmla="*/ 30 w 161"/>
                <a:gd name="T29" fmla="*/ 55 h 162"/>
                <a:gd name="T30" fmla="*/ 0 w 161"/>
                <a:gd name="T31" fmla="*/ 0 h 162"/>
                <a:gd name="T32" fmla="*/ 30 w 161"/>
                <a:gd name="T33" fmla="*/ 0 h 162"/>
                <a:gd name="T34" fmla="*/ 30 w 161"/>
                <a:gd name="T35" fmla="*/ 0 h 16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9" name="Freeform 20"/>
            <p:cNvSpPr>
              <a:spLocks/>
            </p:cNvSpPr>
            <p:nvPr/>
          </p:nvSpPr>
          <p:spPr bwMode="auto">
            <a:xfrm>
              <a:off x="706" y="3854"/>
              <a:ext cx="59" cy="61"/>
            </a:xfrm>
            <a:custGeom>
              <a:avLst/>
              <a:gdLst>
                <a:gd name="T0" fmla="*/ 59 w 59"/>
                <a:gd name="T1" fmla="*/ 6 h 60"/>
                <a:gd name="T2" fmla="*/ 41 w 59"/>
                <a:gd name="T3" fmla="*/ 31 h 60"/>
                <a:gd name="T4" fmla="*/ 41 w 59"/>
                <a:gd name="T5" fmla="*/ 37 h 60"/>
                <a:gd name="T6" fmla="*/ 47 w 59"/>
                <a:gd name="T7" fmla="*/ 43 h 60"/>
                <a:gd name="T8" fmla="*/ 53 w 59"/>
                <a:gd name="T9" fmla="*/ 55 h 60"/>
                <a:gd name="T10" fmla="*/ 53 w 59"/>
                <a:gd name="T11" fmla="*/ 61 h 60"/>
                <a:gd name="T12" fmla="*/ 47 w 59"/>
                <a:gd name="T13" fmla="*/ 55 h 60"/>
                <a:gd name="T14" fmla="*/ 35 w 59"/>
                <a:gd name="T15" fmla="*/ 49 h 60"/>
                <a:gd name="T16" fmla="*/ 23 w 59"/>
                <a:gd name="T17" fmla="*/ 37 h 60"/>
                <a:gd name="T18" fmla="*/ 17 w 59"/>
                <a:gd name="T19" fmla="*/ 31 h 60"/>
                <a:gd name="T20" fmla="*/ 0 w 59"/>
                <a:gd name="T21" fmla="*/ 0 h 60"/>
                <a:gd name="T22" fmla="*/ 59 w 59"/>
                <a:gd name="T23" fmla="*/ 6 h 60"/>
                <a:gd name="T24" fmla="*/ 59 w 59"/>
                <a:gd name="T25" fmla="*/ 6 h 6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0" name="Freeform 21"/>
            <p:cNvSpPr>
              <a:spLocks/>
            </p:cNvSpPr>
            <p:nvPr/>
          </p:nvSpPr>
          <p:spPr bwMode="auto">
            <a:xfrm>
              <a:off x="395" y="3811"/>
              <a:ext cx="245" cy="207"/>
            </a:xfrm>
            <a:custGeom>
              <a:avLst/>
              <a:gdLst>
                <a:gd name="T0" fmla="*/ 233 w 245"/>
                <a:gd name="T1" fmla="*/ 37 h 204"/>
                <a:gd name="T2" fmla="*/ 245 w 245"/>
                <a:gd name="T3" fmla="*/ 43 h 204"/>
                <a:gd name="T4" fmla="*/ 209 w 245"/>
                <a:gd name="T5" fmla="*/ 85 h 204"/>
                <a:gd name="T6" fmla="*/ 143 w 245"/>
                <a:gd name="T7" fmla="*/ 134 h 204"/>
                <a:gd name="T8" fmla="*/ 167 w 245"/>
                <a:gd name="T9" fmla="*/ 158 h 204"/>
                <a:gd name="T10" fmla="*/ 179 w 245"/>
                <a:gd name="T11" fmla="*/ 207 h 204"/>
                <a:gd name="T12" fmla="*/ 77 w 245"/>
                <a:gd name="T13" fmla="*/ 134 h 204"/>
                <a:gd name="T14" fmla="*/ 47 w 245"/>
                <a:gd name="T15" fmla="*/ 85 h 204"/>
                <a:gd name="T16" fmla="*/ 89 w 245"/>
                <a:gd name="T17" fmla="*/ 67 h 204"/>
                <a:gd name="T18" fmla="*/ 59 w 245"/>
                <a:gd name="T19" fmla="*/ 37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7 h 204"/>
                <a:gd name="T50" fmla="*/ 233 w 245"/>
                <a:gd name="T51" fmla="*/ 37 h 204"/>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203" y="24"/>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53622" name="Rectangle 22"/>
          <p:cNvSpPr>
            <a:spLocks noGrp="1" noChangeArrowheads="1"/>
          </p:cNvSpPr>
          <p:nvPr>
            <p:ph type="title"/>
          </p:nvPr>
        </p:nvSpPr>
        <p:spPr bwMode="auto">
          <a:xfrm>
            <a:off x="457200" y="22860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31" name="Rectangle 23"/>
          <p:cNvSpPr>
            <a:spLocks noGrp="1" noChangeArrowheads="1"/>
          </p:cNvSpPr>
          <p:nvPr>
            <p:ph type="body" idx="1"/>
          </p:nvPr>
        </p:nvSpPr>
        <p:spPr bwMode="auto">
          <a:xfrm>
            <a:off x="457200" y="1600200"/>
            <a:ext cx="82296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53624" name="Rectangle 2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effectLst>
                  <a:outerShdw blurRad="38100" dist="38100" dir="2700000" algn="tl">
                    <a:srgbClr val="000000"/>
                  </a:outerShdw>
                </a:effectLst>
                <a:latin typeface="Arial" charset="0"/>
                <a:cs typeface="Arial" charset="0"/>
              </a:defRPr>
            </a:lvl1pPr>
          </a:lstStyle>
          <a:p>
            <a:pPr>
              <a:defRPr/>
            </a:pPr>
            <a:fld id="{68331571-B263-46EE-996A-8E6CEBF55859}" type="datetime1">
              <a:rPr lang="en-CA" smtClean="0"/>
              <a:t>2023-10-10</a:t>
            </a:fld>
            <a:endParaRPr lang="en-GB"/>
          </a:p>
        </p:txBody>
      </p:sp>
      <p:sp>
        <p:nvSpPr>
          <p:cNvPr id="153625" name="Rectangle 2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200">
                <a:effectLst>
                  <a:outerShdw blurRad="38100" dist="38100" dir="2700000" algn="tl">
                    <a:srgbClr val="000000"/>
                  </a:outerShdw>
                </a:effectLst>
                <a:latin typeface="Arial" charset="0"/>
                <a:cs typeface="Arial" charset="0"/>
              </a:defRPr>
            </a:lvl1pPr>
          </a:lstStyle>
          <a:p>
            <a:pPr>
              <a:defRPr/>
            </a:pPr>
            <a:endParaRPr lang="en-GB"/>
          </a:p>
        </p:txBody>
      </p:sp>
      <p:sp>
        <p:nvSpPr>
          <p:cNvPr id="153626" name="Rectangle 2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effectLst>
                  <a:outerShdw blurRad="38100" dist="38100" dir="2700000" algn="tl">
                    <a:srgbClr val="000000"/>
                  </a:outerShdw>
                </a:effectLst>
              </a:defRPr>
            </a:lvl1pPr>
          </a:lstStyle>
          <a:p>
            <a:pPr>
              <a:defRPr/>
            </a:pPr>
            <a:fld id="{1DF5BD91-3A92-4AD8-9C33-44219A59C65D}"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779"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hf hdr="0" ftr="0" dt="0"/>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9pPr>
    </p:titleStyle>
    <p:bodyStyle>
      <a:lvl1pPr marL="342900" indent="-342900" algn="l" rtl="0" eaLnBrk="0" fontAlgn="base" hangingPunct="0">
        <a:spcBef>
          <a:spcPct val="20000"/>
        </a:spcBef>
        <a:spcAft>
          <a:spcPct val="0"/>
        </a:spcAft>
        <a:buClr>
          <a:schemeClr val="tx2"/>
        </a:buClr>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lr>
          <a:schemeClr val="tx2"/>
        </a:buClr>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tx2"/>
        </a:buClr>
        <a:buChar char="•"/>
        <a:defRPr sz="2000">
          <a:solidFill>
            <a:schemeClr val="tx1"/>
          </a:solidFill>
          <a:latin typeface="+mn-lt"/>
          <a:cs typeface="+mn-cs"/>
        </a:defRPr>
      </a:lvl5pPr>
      <a:lvl6pPr marL="2514600" indent="-228600" algn="l" rtl="0" fontAlgn="base">
        <a:spcBef>
          <a:spcPct val="20000"/>
        </a:spcBef>
        <a:spcAft>
          <a:spcPct val="0"/>
        </a:spcAft>
        <a:buClr>
          <a:schemeClr val="tx2"/>
        </a:buClr>
        <a:buChar char="•"/>
        <a:defRPr sz="2000">
          <a:solidFill>
            <a:schemeClr val="tx1"/>
          </a:solidFill>
          <a:latin typeface="+mn-lt"/>
          <a:cs typeface="+mn-cs"/>
        </a:defRPr>
      </a:lvl6pPr>
      <a:lvl7pPr marL="2971800" indent="-228600" algn="l" rtl="0" fontAlgn="base">
        <a:spcBef>
          <a:spcPct val="20000"/>
        </a:spcBef>
        <a:spcAft>
          <a:spcPct val="0"/>
        </a:spcAft>
        <a:buClr>
          <a:schemeClr val="tx2"/>
        </a:buClr>
        <a:buChar char="•"/>
        <a:defRPr sz="2000">
          <a:solidFill>
            <a:schemeClr val="tx1"/>
          </a:solidFill>
          <a:latin typeface="+mn-lt"/>
          <a:cs typeface="+mn-cs"/>
        </a:defRPr>
      </a:lvl7pPr>
      <a:lvl8pPr marL="3429000" indent="-228600" algn="l" rtl="0" fontAlgn="base">
        <a:spcBef>
          <a:spcPct val="20000"/>
        </a:spcBef>
        <a:spcAft>
          <a:spcPct val="0"/>
        </a:spcAft>
        <a:buClr>
          <a:schemeClr val="tx2"/>
        </a:buClr>
        <a:buChar char="•"/>
        <a:defRPr sz="2000">
          <a:solidFill>
            <a:schemeClr val="tx1"/>
          </a:solidFill>
          <a:latin typeface="+mn-lt"/>
          <a:cs typeface="+mn-cs"/>
        </a:defRPr>
      </a:lvl8pPr>
      <a:lvl9pPr marL="3886200" indent="-228600" algn="l" rtl="0" fontAlgn="base">
        <a:spcBef>
          <a:spcPct val="20000"/>
        </a:spcBef>
        <a:spcAft>
          <a:spcPct val="0"/>
        </a:spcAft>
        <a:buClr>
          <a:schemeClr val="tx2"/>
        </a:buClr>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8"/>
          <p:cNvSpPr>
            <a:spLocks noGrp="1" noChangeArrowheads="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B7DBA21D-CB3E-43EB-B43F-83D562871324}" type="slidenum">
              <a:rPr lang="en-CA" sz="1400" smtClean="0">
                <a:effectLst/>
              </a:rPr>
              <a:pPr>
                <a:spcBef>
                  <a:spcPct val="0"/>
                </a:spcBef>
                <a:buClrTx/>
                <a:buFontTx/>
                <a:buNone/>
              </a:pPr>
              <a:t>1</a:t>
            </a:fld>
            <a:endParaRPr lang="en-CA" sz="1400">
              <a:effectLst/>
            </a:endParaRPr>
          </a:p>
        </p:txBody>
      </p:sp>
      <p:sp>
        <p:nvSpPr>
          <p:cNvPr id="3077" name="Rectangle 7"/>
          <p:cNvSpPr>
            <a:spLocks noGrp="1" noChangeArrowheads="1"/>
          </p:cNvSpPr>
          <p:nvPr>
            <p:ph type="subTitle" idx="4294967295"/>
          </p:nvPr>
        </p:nvSpPr>
        <p:spPr>
          <a:xfrm>
            <a:off x="1187450" y="392113"/>
            <a:ext cx="6948488" cy="865187"/>
          </a:xfrm>
        </p:spPr>
        <p:txBody>
          <a:bodyPr lIns="92075" tIns="46038" rIns="92075" bIns="46038"/>
          <a:lstStyle/>
          <a:p>
            <a:pPr marL="0" indent="0" algn="ctr" eaLnBrk="1" hangingPunct="1">
              <a:lnSpc>
                <a:spcPct val="80000"/>
              </a:lnSpc>
              <a:buFontTx/>
              <a:buNone/>
              <a:defRPr/>
            </a:pPr>
            <a:r>
              <a:rPr lang="en-US" sz="6600" b="1" dirty="0">
                <a:effectLst>
                  <a:outerShdw blurRad="38100" dist="38100" dir="2700000" algn="tl">
                    <a:srgbClr val="000000"/>
                  </a:outerShdw>
                </a:effectLst>
              </a:rPr>
              <a:t>Social Evolution</a:t>
            </a:r>
            <a:endParaRPr lang="en-CA" sz="6600" b="1" dirty="0">
              <a:effectLst>
                <a:outerShdw blurRad="38100" dist="38100" dir="2700000" algn="tl">
                  <a:srgbClr val="000000"/>
                </a:outerShdw>
              </a:effectLst>
            </a:endParaRPr>
          </a:p>
        </p:txBody>
      </p:sp>
      <p:pic>
        <p:nvPicPr>
          <p:cNvPr id="5125" name="Picture 3" descr="evolu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7575" y="1557338"/>
            <a:ext cx="7488238" cy="409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9" presetClass="entr" presetSubtype="0" decel="100000" fill="hold" grpId="0" nodeType="clickEffect">
                                  <p:stCondLst>
                                    <p:cond delay="0"/>
                                  </p:stCondLst>
                                  <p:iterate type="lt">
                                    <p:tmPct val="10000"/>
                                  </p:iterate>
                                  <p:childTnLst>
                                    <p:set>
                                      <p:cBhvr>
                                        <p:cTn id="6" dur="1" fill="hold">
                                          <p:stCondLst>
                                            <p:cond delay="0"/>
                                          </p:stCondLst>
                                        </p:cTn>
                                        <p:tgtEl>
                                          <p:spTgt spid="3077">
                                            <p:txEl>
                                              <p:pRg st="0" end="0"/>
                                            </p:txEl>
                                          </p:spTgt>
                                        </p:tgtEl>
                                        <p:attrNameLst>
                                          <p:attrName>style.visibility</p:attrName>
                                        </p:attrNameLst>
                                      </p:cBhvr>
                                      <p:to>
                                        <p:strVal val="visible"/>
                                      </p:to>
                                    </p:set>
                                    <p:anim calcmode="lin" valueType="num">
                                      <p:cBhvr>
                                        <p:cTn id="7" dur="500" fill="hold"/>
                                        <p:tgtEl>
                                          <p:spTgt spid="3077">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077">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077">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07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Herbert Spencer (1820-1903)</a:t>
            </a:r>
          </a:p>
        </p:txBody>
      </p:sp>
      <p:sp>
        <p:nvSpPr>
          <p:cNvPr id="3" name="Content Placeholder 2"/>
          <p:cNvSpPr>
            <a:spLocks noGrp="1"/>
          </p:cNvSpPr>
          <p:nvPr>
            <p:ph idx="1"/>
          </p:nvPr>
        </p:nvSpPr>
        <p:spPr/>
        <p:txBody>
          <a:bodyPr/>
          <a:lstStyle/>
          <a:p>
            <a:r>
              <a:rPr lang="en-GB" sz="2800" dirty="0"/>
              <a:t>The ides that organisms pass through various stages of development is familiar to us but wasn’t in Victorian times</a:t>
            </a:r>
          </a:p>
          <a:p>
            <a:r>
              <a:rPr lang="en-GB" sz="2800" dirty="0"/>
              <a:t>Charles Darwin’s (1809-82) ‘Origin of the Species’ (1859) and ‘The Descent of Man’ (1871)</a:t>
            </a:r>
          </a:p>
          <a:p>
            <a:r>
              <a:rPr lang="en-GB" sz="2800" dirty="0"/>
              <a:t>How life passes through stages by a process of ‘natural selection’</a:t>
            </a:r>
          </a:p>
          <a:p>
            <a:r>
              <a:rPr lang="en-GB" sz="2800" dirty="0"/>
              <a:t>Spencer focused on </a:t>
            </a:r>
            <a:r>
              <a:rPr lang="en-GB" sz="2800" b="1" dirty="0"/>
              <a:t>‘social evolution’</a:t>
            </a:r>
          </a:p>
        </p:txBody>
      </p:sp>
      <p:sp>
        <p:nvSpPr>
          <p:cNvPr id="4" name="Slide Number Placeholder 3"/>
          <p:cNvSpPr>
            <a:spLocks noGrp="1"/>
          </p:cNvSpPr>
          <p:nvPr>
            <p:ph type="sldNum" sz="quarter" idx="12"/>
          </p:nvPr>
        </p:nvSpPr>
        <p:spPr/>
        <p:txBody>
          <a:bodyPr/>
          <a:lstStyle/>
          <a:p>
            <a:pPr>
              <a:defRPr/>
            </a:pPr>
            <a:fld id="{51082D4C-FC21-43AB-8081-E1EDAF74AAC9}" type="slidenum">
              <a:rPr lang="en-GB" smtClean="0"/>
              <a:pPr>
                <a:defRPr/>
              </a:pPr>
              <a:t>2</a:t>
            </a:fld>
            <a:endParaRPr lang="en-GB"/>
          </a:p>
        </p:txBody>
      </p:sp>
    </p:spTree>
    <p:extLst>
      <p:ext uri="{BB962C8B-B14F-4D97-AF65-F5344CB8AC3E}">
        <p14:creationId xmlns:p14="http://schemas.microsoft.com/office/powerpoint/2010/main" val="256518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Spencer’s theory of social evolution</a:t>
            </a:r>
          </a:p>
        </p:txBody>
      </p:sp>
      <p:sp>
        <p:nvSpPr>
          <p:cNvPr id="3" name="Content Placeholder 2"/>
          <p:cNvSpPr>
            <a:spLocks noGrp="1"/>
          </p:cNvSpPr>
          <p:nvPr>
            <p:ph idx="1"/>
          </p:nvPr>
        </p:nvSpPr>
        <p:spPr/>
        <p:txBody>
          <a:bodyPr/>
          <a:lstStyle/>
          <a:p>
            <a:r>
              <a:rPr lang="en-GB" dirty="0"/>
              <a:t>Primitive society tends to be unstable, and thus prone to failure – extinction</a:t>
            </a:r>
          </a:p>
          <a:p>
            <a:r>
              <a:rPr lang="en-GB" dirty="0"/>
              <a:t>Great complexity equals increased stability</a:t>
            </a:r>
          </a:p>
          <a:p>
            <a:r>
              <a:rPr lang="en-GB" dirty="0"/>
              <a:t>Stability is achieved in the different parts of the social organism (society)</a:t>
            </a:r>
          </a:p>
          <a:p>
            <a:r>
              <a:rPr lang="en-GB" dirty="0"/>
              <a:t>There is clearer differentiation and stronger integration</a:t>
            </a:r>
          </a:p>
        </p:txBody>
      </p:sp>
      <p:sp>
        <p:nvSpPr>
          <p:cNvPr id="4" name="Slide Number Placeholder 3"/>
          <p:cNvSpPr>
            <a:spLocks noGrp="1"/>
          </p:cNvSpPr>
          <p:nvPr>
            <p:ph type="sldNum" sz="quarter" idx="12"/>
          </p:nvPr>
        </p:nvSpPr>
        <p:spPr/>
        <p:txBody>
          <a:bodyPr/>
          <a:lstStyle/>
          <a:p>
            <a:pPr>
              <a:defRPr/>
            </a:pPr>
            <a:fld id="{51082D4C-FC21-43AB-8081-E1EDAF74AAC9}" type="slidenum">
              <a:rPr lang="en-GB" smtClean="0"/>
              <a:pPr>
                <a:defRPr/>
              </a:pPr>
              <a:t>3</a:t>
            </a:fld>
            <a:endParaRPr lang="en-GB"/>
          </a:p>
        </p:txBody>
      </p:sp>
    </p:spTree>
    <p:extLst>
      <p:ext uri="{BB962C8B-B14F-4D97-AF65-F5344CB8AC3E}">
        <p14:creationId xmlns:p14="http://schemas.microsoft.com/office/powerpoint/2010/main" val="680845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Spencer’s theory of social evolution</a:t>
            </a:r>
          </a:p>
        </p:txBody>
      </p:sp>
      <p:sp>
        <p:nvSpPr>
          <p:cNvPr id="3" name="Content Placeholder 2"/>
          <p:cNvSpPr>
            <a:spLocks noGrp="1"/>
          </p:cNvSpPr>
          <p:nvPr>
            <p:ph idx="1"/>
          </p:nvPr>
        </p:nvSpPr>
        <p:spPr>
          <a:xfrm>
            <a:off x="457200" y="1600200"/>
            <a:ext cx="4978896" cy="4495800"/>
          </a:xfrm>
        </p:spPr>
        <p:txBody>
          <a:bodyPr/>
          <a:lstStyle/>
          <a:p>
            <a:r>
              <a:rPr lang="en-GB" sz="2800" dirty="0"/>
              <a:t>Pre-modern society is characterised by </a:t>
            </a:r>
            <a:r>
              <a:rPr lang="en-GB" sz="2800" b="1" dirty="0"/>
              <a:t>homogeneity</a:t>
            </a:r>
            <a:r>
              <a:rPr lang="en-GB" sz="2800" dirty="0"/>
              <a:t> (similarity) and instability with modern society characterised by </a:t>
            </a:r>
            <a:r>
              <a:rPr lang="en-GB" sz="2800" b="1" dirty="0"/>
              <a:t>heterogeneity</a:t>
            </a:r>
            <a:r>
              <a:rPr lang="en-GB" sz="2800" dirty="0"/>
              <a:t> (difference) and stability</a:t>
            </a:r>
          </a:p>
          <a:p>
            <a:r>
              <a:rPr lang="en-GB" sz="2800" dirty="0"/>
              <a:t>Society evolves from the simple to the complex</a:t>
            </a:r>
          </a:p>
        </p:txBody>
      </p:sp>
      <p:pic>
        <p:nvPicPr>
          <p:cNvPr id="4" name="Picture 3"/>
          <p:cNvPicPr>
            <a:picLocks noChangeAspect="1"/>
          </p:cNvPicPr>
          <p:nvPr/>
        </p:nvPicPr>
        <p:blipFill>
          <a:blip r:embed="rId2"/>
          <a:stretch>
            <a:fillRect/>
          </a:stretch>
        </p:blipFill>
        <p:spPr>
          <a:xfrm>
            <a:off x="5220072" y="1765012"/>
            <a:ext cx="3820687" cy="4166175"/>
          </a:xfrm>
          <a:prstGeom prst="rect">
            <a:avLst/>
          </a:prstGeom>
        </p:spPr>
      </p:pic>
      <p:sp>
        <p:nvSpPr>
          <p:cNvPr id="5" name="Slide Number Placeholder 4"/>
          <p:cNvSpPr>
            <a:spLocks noGrp="1"/>
          </p:cNvSpPr>
          <p:nvPr>
            <p:ph type="sldNum" sz="quarter" idx="12"/>
          </p:nvPr>
        </p:nvSpPr>
        <p:spPr/>
        <p:txBody>
          <a:bodyPr/>
          <a:lstStyle/>
          <a:p>
            <a:pPr>
              <a:defRPr/>
            </a:pPr>
            <a:fld id="{51082D4C-FC21-43AB-8081-E1EDAF74AAC9}" type="slidenum">
              <a:rPr lang="en-GB" smtClean="0"/>
              <a:pPr>
                <a:defRPr/>
              </a:pPr>
              <a:t>4</a:t>
            </a:fld>
            <a:endParaRPr lang="en-GB"/>
          </a:p>
        </p:txBody>
      </p:sp>
    </p:spTree>
    <p:extLst>
      <p:ext uri="{BB962C8B-B14F-4D97-AF65-F5344CB8AC3E}">
        <p14:creationId xmlns:p14="http://schemas.microsoft.com/office/powerpoint/2010/main" val="74274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548680"/>
            <a:ext cx="4896544" cy="5760640"/>
          </a:xfrm>
        </p:spPr>
        <p:txBody>
          <a:bodyPr/>
          <a:lstStyle/>
          <a:p>
            <a:r>
              <a:rPr lang="en-GB" sz="2800" dirty="0"/>
              <a:t>No understanding of social actions without some knowledge of human nature</a:t>
            </a:r>
          </a:p>
          <a:p>
            <a:r>
              <a:rPr lang="en-GB" sz="2800" dirty="0"/>
              <a:t>No deep knowledge human nature without some knowledge of the laws of mind</a:t>
            </a:r>
          </a:p>
          <a:p>
            <a:r>
              <a:rPr lang="en-GB" sz="2800" dirty="0"/>
              <a:t>No adequate knowledge of the laws of mind without knowledge of the laws of life</a:t>
            </a:r>
          </a:p>
        </p:txBody>
      </p:sp>
      <p:sp>
        <p:nvSpPr>
          <p:cNvPr id="5" name="Rectangle 4"/>
          <p:cNvSpPr/>
          <p:nvPr/>
        </p:nvSpPr>
        <p:spPr>
          <a:xfrm>
            <a:off x="5868144" y="4167082"/>
            <a:ext cx="2880320"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 actions</a:t>
            </a:r>
          </a:p>
        </p:txBody>
      </p:sp>
      <p:sp>
        <p:nvSpPr>
          <p:cNvPr id="6" name="Rectangle 5"/>
          <p:cNvSpPr/>
          <p:nvPr/>
        </p:nvSpPr>
        <p:spPr>
          <a:xfrm>
            <a:off x="5868144" y="3104964"/>
            <a:ext cx="2880320"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Human nature</a:t>
            </a:r>
          </a:p>
        </p:txBody>
      </p:sp>
      <p:sp>
        <p:nvSpPr>
          <p:cNvPr id="7" name="Rectangle 6"/>
          <p:cNvSpPr/>
          <p:nvPr/>
        </p:nvSpPr>
        <p:spPr>
          <a:xfrm>
            <a:off x="5868144" y="1988840"/>
            <a:ext cx="2880320"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Laws of mind</a:t>
            </a:r>
          </a:p>
        </p:txBody>
      </p:sp>
      <p:sp>
        <p:nvSpPr>
          <p:cNvPr id="8" name="Rectangle 7"/>
          <p:cNvSpPr/>
          <p:nvPr/>
        </p:nvSpPr>
        <p:spPr>
          <a:xfrm>
            <a:off x="5868144" y="980728"/>
            <a:ext cx="2880320"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Laws of life</a:t>
            </a:r>
          </a:p>
        </p:txBody>
      </p:sp>
      <p:sp>
        <p:nvSpPr>
          <p:cNvPr id="9" name="TextBox 8"/>
          <p:cNvSpPr txBox="1"/>
          <p:nvPr/>
        </p:nvSpPr>
        <p:spPr>
          <a:xfrm>
            <a:off x="5148064" y="5229200"/>
            <a:ext cx="3744416" cy="646331"/>
          </a:xfrm>
          <a:prstGeom prst="rect">
            <a:avLst/>
          </a:prstGeom>
          <a:noFill/>
          <a:ln w="57150">
            <a:solidFill>
              <a:schemeClr val="tx1"/>
            </a:solidFill>
          </a:ln>
        </p:spPr>
        <p:txBody>
          <a:bodyPr wrap="square" rtlCol="0">
            <a:spAutoFit/>
          </a:bodyPr>
          <a:lstStyle/>
          <a:p>
            <a:r>
              <a:rPr lang="en-GB" dirty="0"/>
              <a:t>Thompson and Tunstall (1971: 36, as cited in </a:t>
            </a:r>
            <a:r>
              <a:rPr lang="en-GB" dirty="0" err="1"/>
              <a:t>Ransome</a:t>
            </a:r>
            <a:r>
              <a:rPr lang="en-GB" dirty="0"/>
              <a:t> (2010: 35)</a:t>
            </a:r>
          </a:p>
        </p:txBody>
      </p:sp>
      <p:sp>
        <p:nvSpPr>
          <p:cNvPr id="2" name="Slide Number Placeholder 1"/>
          <p:cNvSpPr>
            <a:spLocks noGrp="1"/>
          </p:cNvSpPr>
          <p:nvPr>
            <p:ph type="sldNum" sz="quarter" idx="12"/>
          </p:nvPr>
        </p:nvSpPr>
        <p:spPr/>
        <p:txBody>
          <a:bodyPr/>
          <a:lstStyle/>
          <a:p>
            <a:pPr>
              <a:defRPr/>
            </a:pPr>
            <a:fld id="{51082D4C-FC21-43AB-8081-E1EDAF74AAC9}" type="slidenum">
              <a:rPr lang="en-GB" smtClean="0"/>
              <a:pPr>
                <a:defRPr/>
              </a:pPr>
              <a:t>5</a:t>
            </a:fld>
            <a:endParaRPr lang="en-GB"/>
          </a:p>
        </p:txBody>
      </p:sp>
    </p:spTree>
    <p:extLst>
      <p:ext uri="{BB962C8B-B14F-4D97-AF65-F5344CB8AC3E}">
        <p14:creationId xmlns:p14="http://schemas.microsoft.com/office/powerpoint/2010/main" val="2892591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wheel(1)">
                                      <p:cBhvr>
                                        <p:cTn id="28" dur="20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wheel(1)">
                                      <p:cBhvr>
                                        <p:cTn id="33" dur="20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21" presetClass="entr" presetSubtype="1"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wheel(1)">
                                      <p:cBhvr>
                                        <p:cTn id="38" dur="20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wheel(1)">
                                      <p:cBhvr>
                                        <p:cTn id="43" dur="2000"/>
                                        <p:tgtEl>
                                          <p:spTgt spid="8"/>
                                        </p:tgtEl>
                                      </p:cBhvr>
                                    </p:animEffect>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9"/>
                                        </p:tgtEl>
                                        <p:attrNameLst>
                                          <p:attrName>style.visibility</p:attrName>
                                        </p:attrNameLst>
                                      </p:cBhvr>
                                      <p:to>
                                        <p:strVal val="visible"/>
                                      </p:to>
                                    </p:set>
                                    <p:animEffect transition="in" filter="fade">
                                      <p:cBhvr>
                                        <p:cTn id="48" dur="1000"/>
                                        <p:tgtEl>
                                          <p:spTgt spid="9"/>
                                        </p:tgtEl>
                                      </p:cBhvr>
                                    </p:animEffect>
                                    <p:anim calcmode="lin" valueType="num">
                                      <p:cBhvr>
                                        <p:cTn id="49" dur="1000" fill="hold"/>
                                        <p:tgtEl>
                                          <p:spTgt spid="9"/>
                                        </p:tgtEl>
                                        <p:attrNameLst>
                                          <p:attrName>ppt_x</p:attrName>
                                        </p:attrNameLst>
                                      </p:cBhvr>
                                      <p:tavLst>
                                        <p:tav tm="0">
                                          <p:val>
                                            <p:strVal val="#ppt_x"/>
                                          </p:val>
                                        </p:tav>
                                        <p:tav tm="100000">
                                          <p:val>
                                            <p:strVal val="#ppt_x"/>
                                          </p:val>
                                        </p:tav>
                                      </p:tavLst>
                                    </p:anim>
                                    <p:anim calcmode="lin" valueType="num">
                                      <p:cBhvr>
                                        <p:cTn id="5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A307F-4FCA-C58B-332B-7E843AC62C0E}"/>
              </a:ext>
            </a:extLst>
          </p:cNvPr>
          <p:cNvSpPr>
            <a:spLocks noGrp="1"/>
          </p:cNvSpPr>
          <p:nvPr>
            <p:ph type="title"/>
          </p:nvPr>
        </p:nvSpPr>
        <p:spPr/>
        <p:txBody>
          <a:bodyPr/>
          <a:lstStyle/>
          <a:p>
            <a:r>
              <a:rPr lang="en-GB" dirty="0"/>
              <a:t>Altruism and Co-operation</a:t>
            </a:r>
          </a:p>
        </p:txBody>
      </p:sp>
      <p:sp>
        <p:nvSpPr>
          <p:cNvPr id="3" name="Content Placeholder 2">
            <a:extLst>
              <a:ext uri="{FF2B5EF4-FFF2-40B4-BE49-F238E27FC236}">
                <a16:creationId xmlns:a16="http://schemas.microsoft.com/office/drawing/2014/main" id="{6F418033-B250-E404-B28E-D68C45330F3E}"/>
              </a:ext>
            </a:extLst>
          </p:cNvPr>
          <p:cNvSpPr>
            <a:spLocks noGrp="1"/>
          </p:cNvSpPr>
          <p:nvPr>
            <p:ph idx="1"/>
          </p:nvPr>
        </p:nvSpPr>
        <p:spPr/>
        <p:txBody>
          <a:bodyPr/>
          <a:lstStyle/>
          <a:p>
            <a:r>
              <a:rPr lang="en-GB" dirty="0"/>
              <a:t>Altruism – acts which benefit the recipient at a cost to the donor</a:t>
            </a:r>
          </a:p>
          <a:p>
            <a:r>
              <a:rPr lang="en-GB" dirty="0"/>
              <a:t>Could we have survived as a species without collaboration?</a:t>
            </a:r>
          </a:p>
          <a:p>
            <a:r>
              <a:rPr lang="en-GB" dirty="0"/>
              <a:t>Helping family, helping others</a:t>
            </a:r>
          </a:p>
          <a:p>
            <a:r>
              <a:rPr lang="en-GB" dirty="0"/>
              <a:t>Acts of kindness</a:t>
            </a:r>
          </a:p>
          <a:p>
            <a:r>
              <a:rPr lang="en-GB" dirty="0"/>
              <a:t>Punishing transgressions</a:t>
            </a:r>
          </a:p>
        </p:txBody>
      </p:sp>
      <p:sp>
        <p:nvSpPr>
          <p:cNvPr id="4" name="Slide Number Placeholder 3">
            <a:extLst>
              <a:ext uri="{FF2B5EF4-FFF2-40B4-BE49-F238E27FC236}">
                <a16:creationId xmlns:a16="http://schemas.microsoft.com/office/drawing/2014/main" id="{260E492B-4023-866E-E90E-1C5C293913C5}"/>
              </a:ext>
            </a:extLst>
          </p:cNvPr>
          <p:cNvSpPr>
            <a:spLocks noGrp="1"/>
          </p:cNvSpPr>
          <p:nvPr>
            <p:ph type="sldNum" sz="quarter" idx="12"/>
          </p:nvPr>
        </p:nvSpPr>
        <p:spPr/>
        <p:txBody>
          <a:bodyPr/>
          <a:lstStyle/>
          <a:p>
            <a:pPr>
              <a:defRPr/>
            </a:pPr>
            <a:fld id="{51082D4C-FC21-43AB-8081-E1EDAF74AAC9}" type="slidenum">
              <a:rPr lang="en-GB" smtClean="0"/>
              <a:pPr>
                <a:defRPr/>
              </a:pPr>
              <a:t>6</a:t>
            </a:fld>
            <a:endParaRPr lang="en-GB"/>
          </a:p>
        </p:txBody>
      </p:sp>
    </p:spTree>
    <p:extLst>
      <p:ext uri="{BB962C8B-B14F-4D97-AF65-F5344CB8AC3E}">
        <p14:creationId xmlns:p14="http://schemas.microsoft.com/office/powerpoint/2010/main" val="385514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42A3E-592F-4C36-35EC-AA4BED1A5AEA}"/>
              </a:ext>
            </a:extLst>
          </p:cNvPr>
          <p:cNvSpPr>
            <a:spLocks noGrp="1"/>
          </p:cNvSpPr>
          <p:nvPr>
            <p:ph type="title"/>
          </p:nvPr>
        </p:nvSpPr>
        <p:spPr>
          <a:xfrm>
            <a:off x="5436096" y="228600"/>
            <a:ext cx="3250704" cy="1143000"/>
          </a:xfrm>
        </p:spPr>
        <p:txBody>
          <a:bodyPr/>
          <a:lstStyle/>
          <a:p>
            <a:pPr algn="r"/>
            <a:r>
              <a:rPr lang="en-GB" dirty="0"/>
              <a:t>Dunbar’s Number</a:t>
            </a:r>
          </a:p>
        </p:txBody>
      </p:sp>
      <p:sp>
        <p:nvSpPr>
          <p:cNvPr id="4" name="Slide Number Placeholder 3">
            <a:extLst>
              <a:ext uri="{FF2B5EF4-FFF2-40B4-BE49-F238E27FC236}">
                <a16:creationId xmlns:a16="http://schemas.microsoft.com/office/drawing/2014/main" id="{B32AC923-C011-FA3A-6606-9494BECA7A59}"/>
              </a:ext>
            </a:extLst>
          </p:cNvPr>
          <p:cNvSpPr>
            <a:spLocks noGrp="1"/>
          </p:cNvSpPr>
          <p:nvPr>
            <p:ph type="sldNum" sz="quarter" idx="12"/>
          </p:nvPr>
        </p:nvSpPr>
        <p:spPr/>
        <p:txBody>
          <a:bodyPr/>
          <a:lstStyle/>
          <a:p>
            <a:pPr>
              <a:defRPr/>
            </a:pPr>
            <a:fld id="{51082D4C-FC21-43AB-8081-E1EDAF74AAC9}" type="slidenum">
              <a:rPr lang="en-GB" smtClean="0"/>
              <a:pPr>
                <a:defRPr/>
              </a:pPr>
              <a:t>7</a:t>
            </a:fld>
            <a:endParaRPr lang="en-GB"/>
          </a:p>
        </p:txBody>
      </p:sp>
      <p:pic>
        <p:nvPicPr>
          <p:cNvPr id="5" name="Picture 4">
            <a:extLst>
              <a:ext uri="{FF2B5EF4-FFF2-40B4-BE49-F238E27FC236}">
                <a16:creationId xmlns:a16="http://schemas.microsoft.com/office/drawing/2014/main" id="{C63F01A6-15D8-F02E-692E-C75FB2B88C21}"/>
              </a:ext>
            </a:extLst>
          </p:cNvPr>
          <p:cNvPicPr>
            <a:picLocks noChangeAspect="1"/>
          </p:cNvPicPr>
          <p:nvPr/>
        </p:nvPicPr>
        <p:blipFill>
          <a:blip r:embed="rId2"/>
          <a:stretch>
            <a:fillRect/>
          </a:stretch>
        </p:blipFill>
        <p:spPr>
          <a:xfrm>
            <a:off x="75647" y="-186199"/>
            <a:ext cx="5720489" cy="7525621"/>
          </a:xfrm>
          <a:prstGeom prst="rect">
            <a:avLst/>
          </a:prstGeom>
        </p:spPr>
      </p:pic>
      <p:sp>
        <p:nvSpPr>
          <p:cNvPr id="8" name="Content Placeholder 7">
            <a:extLst>
              <a:ext uri="{FF2B5EF4-FFF2-40B4-BE49-F238E27FC236}">
                <a16:creationId xmlns:a16="http://schemas.microsoft.com/office/drawing/2014/main" id="{10DD9E1C-DCCE-C954-B3CC-8E686F92B132}"/>
              </a:ext>
            </a:extLst>
          </p:cNvPr>
          <p:cNvSpPr>
            <a:spLocks noGrp="1"/>
          </p:cNvSpPr>
          <p:nvPr>
            <p:ph idx="1"/>
          </p:nvPr>
        </p:nvSpPr>
        <p:spPr>
          <a:xfrm>
            <a:off x="5800409" y="1628800"/>
            <a:ext cx="3106688" cy="4495800"/>
          </a:xfrm>
        </p:spPr>
        <p:txBody>
          <a:bodyPr/>
          <a:lstStyle/>
          <a:p>
            <a:r>
              <a:rPr lang="en-GB" sz="2800" dirty="0"/>
              <a:t>Wider circle</a:t>
            </a:r>
          </a:p>
          <a:p>
            <a:r>
              <a:rPr lang="en-GB" sz="2800" dirty="0"/>
              <a:t>Friends – camp size of early humans</a:t>
            </a:r>
          </a:p>
          <a:p>
            <a:r>
              <a:rPr lang="en-GB" sz="2800" dirty="0"/>
              <a:t>Good friends and wider family</a:t>
            </a:r>
          </a:p>
          <a:p>
            <a:r>
              <a:rPr lang="en-GB" sz="2800" dirty="0"/>
              <a:t>Best friends and close </a:t>
            </a:r>
            <a:r>
              <a:rPr lang="en-GB" dirty="0"/>
              <a:t>family</a:t>
            </a:r>
          </a:p>
        </p:txBody>
      </p:sp>
    </p:spTree>
    <p:extLst>
      <p:ext uri="{BB962C8B-B14F-4D97-AF65-F5344CB8AC3E}">
        <p14:creationId xmlns:p14="http://schemas.microsoft.com/office/powerpoint/2010/main" val="2035427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01EAC7-D868-3B50-D25F-E21D47C452FF}"/>
              </a:ext>
            </a:extLst>
          </p:cNvPr>
          <p:cNvSpPr>
            <a:spLocks noGrp="1"/>
          </p:cNvSpPr>
          <p:nvPr>
            <p:ph idx="1"/>
          </p:nvPr>
        </p:nvSpPr>
        <p:spPr>
          <a:xfrm>
            <a:off x="5644162" y="674909"/>
            <a:ext cx="3320326" cy="5112568"/>
          </a:xfrm>
        </p:spPr>
        <p:txBody>
          <a:bodyPr/>
          <a:lstStyle/>
          <a:p>
            <a:r>
              <a:rPr lang="en-US" sz="2000" dirty="0"/>
              <a:t>In a study presented at a 2012 Society for Personality and Social Psychology meeting, researchers asked a sample group of Facebook users between the ages of 18 and 65 to read some of their friends’ status updates. Afterward, those Facebook users rated their lives as much less satisfying than people who didn’t check their news feed first.</a:t>
            </a:r>
            <a:endParaRPr lang="en-GB" sz="2000" dirty="0"/>
          </a:p>
        </p:txBody>
      </p:sp>
      <p:sp>
        <p:nvSpPr>
          <p:cNvPr id="4" name="Slide Number Placeholder 3">
            <a:extLst>
              <a:ext uri="{FF2B5EF4-FFF2-40B4-BE49-F238E27FC236}">
                <a16:creationId xmlns:a16="http://schemas.microsoft.com/office/drawing/2014/main" id="{9D33B297-5F4E-F576-42C1-7FC18695DD18}"/>
              </a:ext>
            </a:extLst>
          </p:cNvPr>
          <p:cNvSpPr>
            <a:spLocks noGrp="1"/>
          </p:cNvSpPr>
          <p:nvPr>
            <p:ph type="sldNum" sz="quarter" idx="12"/>
          </p:nvPr>
        </p:nvSpPr>
        <p:spPr/>
        <p:txBody>
          <a:bodyPr/>
          <a:lstStyle/>
          <a:p>
            <a:pPr>
              <a:defRPr/>
            </a:pPr>
            <a:fld id="{51082D4C-FC21-43AB-8081-E1EDAF74AAC9}" type="slidenum">
              <a:rPr lang="en-GB" smtClean="0"/>
              <a:pPr>
                <a:defRPr/>
              </a:pPr>
              <a:t>8</a:t>
            </a:fld>
            <a:endParaRPr lang="en-GB"/>
          </a:p>
        </p:txBody>
      </p:sp>
      <p:pic>
        <p:nvPicPr>
          <p:cNvPr id="6" name="Picture 5">
            <a:extLst>
              <a:ext uri="{FF2B5EF4-FFF2-40B4-BE49-F238E27FC236}">
                <a16:creationId xmlns:a16="http://schemas.microsoft.com/office/drawing/2014/main" id="{DB2554E7-7C33-E47F-E8DD-3BB17B81B95B}"/>
              </a:ext>
            </a:extLst>
          </p:cNvPr>
          <p:cNvPicPr>
            <a:picLocks noChangeAspect="1"/>
          </p:cNvPicPr>
          <p:nvPr/>
        </p:nvPicPr>
        <p:blipFill>
          <a:blip r:embed="rId2"/>
          <a:stretch>
            <a:fillRect/>
          </a:stretch>
        </p:blipFill>
        <p:spPr>
          <a:xfrm>
            <a:off x="179512" y="1196752"/>
            <a:ext cx="5451831" cy="4594076"/>
          </a:xfrm>
          <a:prstGeom prst="rect">
            <a:avLst/>
          </a:prstGeom>
        </p:spPr>
      </p:pic>
      <p:pic>
        <p:nvPicPr>
          <p:cNvPr id="7" name="Picture 6">
            <a:extLst>
              <a:ext uri="{FF2B5EF4-FFF2-40B4-BE49-F238E27FC236}">
                <a16:creationId xmlns:a16="http://schemas.microsoft.com/office/drawing/2014/main" id="{DA5CEF54-64CB-551D-8D07-715C53B4A28A}"/>
              </a:ext>
            </a:extLst>
          </p:cNvPr>
          <p:cNvPicPr>
            <a:picLocks noChangeAspect="1"/>
          </p:cNvPicPr>
          <p:nvPr/>
        </p:nvPicPr>
        <p:blipFill>
          <a:blip r:embed="rId3"/>
          <a:stretch>
            <a:fillRect/>
          </a:stretch>
        </p:blipFill>
        <p:spPr>
          <a:xfrm>
            <a:off x="166693" y="160321"/>
            <a:ext cx="3109163" cy="4261107"/>
          </a:xfrm>
          <a:prstGeom prst="rect">
            <a:avLst/>
          </a:prstGeom>
        </p:spPr>
      </p:pic>
      <p:pic>
        <p:nvPicPr>
          <p:cNvPr id="8" name="Picture 7">
            <a:extLst>
              <a:ext uri="{FF2B5EF4-FFF2-40B4-BE49-F238E27FC236}">
                <a16:creationId xmlns:a16="http://schemas.microsoft.com/office/drawing/2014/main" id="{A37513C6-CA62-58A2-2B92-0EC9A68D1D32}"/>
              </a:ext>
            </a:extLst>
          </p:cNvPr>
          <p:cNvPicPr>
            <a:picLocks noChangeAspect="1"/>
          </p:cNvPicPr>
          <p:nvPr/>
        </p:nvPicPr>
        <p:blipFill>
          <a:blip r:embed="rId4"/>
          <a:stretch>
            <a:fillRect/>
          </a:stretch>
        </p:blipFill>
        <p:spPr>
          <a:xfrm>
            <a:off x="2559289" y="2712264"/>
            <a:ext cx="3169286" cy="4077072"/>
          </a:xfrm>
          <a:prstGeom prst="rect">
            <a:avLst/>
          </a:prstGeom>
        </p:spPr>
      </p:pic>
    </p:spTree>
    <p:extLst>
      <p:ext uri="{BB962C8B-B14F-4D97-AF65-F5344CB8AC3E}">
        <p14:creationId xmlns:p14="http://schemas.microsoft.com/office/powerpoint/2010/main" val="1390250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Slide Number Placeholder 3"/>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7A1C2AEE-0550-4413-89CA-AB32348A5171}" type="slidenum">
              <a:rPr lang="en-CA" sz="1400" smtClean="0">
                <a:effectLst/>
              </a:rPr>
              <a:pPr>
                <a:spcBef>
                  <a:spcPct val="0"/>
                </a:spcBef>
                <a:buClrTx/>
                <a:buFontTx/>
                <a:buNone/>
              </a:pPr>
              <a:t>9</a:t>
            </a:fld>
            <a:endParaRPr lang="en-CA" sz="1400">
              <a:effectLst/>
            </a:endParaRPr>
          </a:p>
        </p:txBody>
      </p:sp>
      <p:pic>
        <p:nvPicPr>
          <p:cNvPr id="7172" name="Picture 4" descr="Walking er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6488" y="3213100"/>
            <a:ext cx="4064000"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6" descr="Paranthropus boise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395288"/>
            <a:ext cx="4321175" cy="298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4" name="Text Box 7"/>
          <p:cNvSpPr txBox="1">
            <a:spLocks noChangeArrowheads="1"/>
          </p:cNvSpPr>
          <p:nvPr/>
        </p:nvSpPr>
        <p:spPr bwMode="auto">
          <a:xfrm>
            <a:off x="4787900" y="409575"/>
            <a:ext cx="4032250" cy="255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FontTx/>
              <a:buNone/>
            </a:pPr>
            <a:r>
              <a:rPr lang="en-CA"/>
              <a:t>The earliest ancestors of humans (hominids) diverged from apes about 8 million years ago</a:t>
            </a:r>
            <a:endParaRPr lang="en-US"/>
          </a:p>
        </p:txBody>
      </p:sp>
    </p:spTree>
  </p:cSld>
  <p:clrMapOvr>
    <a:masterClrMapping/>
  </p:clrMapOvr>
  <p:transition>
    <p:wipe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lide Number Placeholder 3"/>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EDA2405A-DB4A-4D1B-9788-C1B56309A7EE}" type="slidenum">
              <a:rPr lang="en-CA" sz="1400" smtClean="0">
                <a:effectLst/>
              </a:rPr>
              <a:pPr>
                <a:spcBef>
                  <a:spcPct val="0"/>
                </a:spcBef>
                <a:buClrTx/>
                <a:buFontTx/>
                <a:buNone/>
              </a:pPr>
              <a:t>10</a:t>
            </a:fld>
            <a:endParaRPr lang="en-CA" sz="1400">
              <a:effectLst/>
            </a:endParaRPr>
          </a:p>
        </p:txBody>
      </p:sp>
      <p:pic>
        <p:nvPicPr>
          <p:cNvPr id="9220" name="Picture 4" descr="First huma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5113"/>
            <a:ext cx="7596188"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Text Box 5"/>
          <p:cNvSpPr txBox="1">
            <a:spLocks noChangeArrowheads="1"/>
          </p:cNvSpPr>
          <p:nvPr/>
        </p:nvSpPr>
        <p:spPr bwMode="auto">
          <a:xfrm>
            <a:off x="14288" y="4076700"/>
            <a:ext cx="8459787"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ClrTx/>
              <a:buFontTx/>
              <a:buNone/>
            </a:pPr>
            <a:r>
              <a:rPr lang="en-CA"/>
              <a:t>Between 2 and 1.5 million years ago, hominids began to migrate from Africa to other lands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Slide Number Placeholder 3"/>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BE7F5760-89BE-4368-92DD-84027693703A}" type="slidenum">
              <a:rPr lang="en-CA" sz="1400" smtClean="0">
                <a:effectLst/>
              </a:rPr>
              <a:pPr>
                <a:spcBef>
                  <a:spcPct val="0"/>
                </a:spcBef>
                <a:buClrTx/>
                <a:buFontTx/>
                <a:buNone/>
              </a:pPr>
              <a:t>11</a:t>
            </a:fld>
            <a:endParaRPr lang="en-CA" sz="1400">
              <a:effectLst/>
            </a:endParaRPr>
          </a:p>
        </p:txBody>
      </p:sp>
      <p:sp>
        <p:nvSpPr>
          <p:cNvPr id="11268" name="Text Box 5"/>
          <p:cNvSpPr txBox="1">
            <a:spLocks noChangeArrowheads="1"/>
          </p:cNvSpPr>
          <p:nvPr/>
        </p:nvSpPr>
        <p:spPr bwMode="auto">
          <a:xfrm>
            <a:off x="143669" y="5013176"/>
            <a:ext cx="885666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FontTx/>
              <a:buNone/>
            </a:pPr>
            <a:r>
              <a:rPr lang="en-CA" dirty="0"/>
              <a:t>First humans?. Approx. 500,000 years ago</a:t>
            </a:r>
            <a:endParaRPr lang="en-US" dirty="0"/>
          </a:p>
        </p:txBody>
      </p:sp>
      <p:pic>
        <p:nvPicPr>
          <p:cNvPr id="11269" name="Picture 6" descr="Europea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25" y="476250"/>
            <a:ext cx="9144000" cy="425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Slide Number Placeholder 5"/>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B521842C-39F5-42E3-8B74-3249EE997240}" type="slidenum">
              <a:rPr lang="en-CA" sz="1400" smtClean="0">
                <a:effectLst/>
              </a:rPr>
              <a:pPr>
                <a:spcBef>
                  <a:spcPct val="0"/>
                </a:spcBef>
                <a:buClrTx/>
                <a:buFontTx/>
                <a:buNone/>
              </a:pPr>
              <a:t>12</a:t>
            </a:fld>
            <a:endParaRPr lang="en-CA" sz="1400">
              <a:effectLst/>
            </a:endParaRPr>
          </a:p>
        </p:txBody>
      </p:sp>
      <p:sp>
        <p:nvSpPr>
          <p:cNvPr id="7172" name="Rectangle 2"/>
          <p:cNvSpPr>
            <a:spLocks noGrp="1" noChangeArrowheads="1"/>
          </p:cNvSpPr>
          <p:nvPr>
            <p:ph type="title" idx="4294967295"/>
          </p:nvPr>
        </p:nvSpPr>
        <p:spPr/>
        <p:txBody>
          <a:bodyPr lIns="92075" tIns="46038" rIns="92075" bIns="46038"/>
          <a:lstStyle/>
          <a:p>
            <a:pPr eaLnBrk="1" hangingPunct="1">
              <a:defRPr/>
            </a:pPr>
            <a:br>
              <a:rPr lang="en-CA"/>
            </a:br>
            <a:endParaRPr lang="en-US"/>
          </a:p>
        </p:txBody>
      </p:sp>
      <p:sp>
        <p:nvSpPr>
          <p:cNvPr id="13317" name="Rectangle 3"/>
          <p:cNvSpPr>
            <a:spLocks noGrp="1" noChangeArrowheads="1"/>
          </p:cNvSpPr>
          <p:nvPr>
            <p:ph type="body" idx="4294967295"/>
          </p:nvPr>
        </p:nvSpPr>
        <p:spPr>
          <a:xfrm>
            <a:off x="250825" y="188913"/>
            <a:ext cx="8664575" cy="5907087"/>
          </a:xfrm>
        </p:spPr>
        <p:txBody>
          <a:bodyPr lIns="92075" tIns="46038" rIns="92075" bIns="46038"/>
          <a:lstStyle/>
          <a:p>
            <a:pPr marL="0" indent="0" eaLnBrk="1" hangingPunct="1">
              <a:buFontTx/>
              <a:buNone/>
              <a:defRPr/>
            </a:pPr>
            <a:endParaRPr lang="en-CA" dirty="0"/>
          </a:p>
          <a:p>
            <a:pPr eaLnBrk="1" hangingPunct="1">
              <a:defRPr/>
            </a:pPr>
            <a:r>
              <a:rPr lang="en-CA" sz="3600" dirty="0"/>
              <a:t>About 100,000 years ago, those early humans were almost completely extinct as a result of a global ecological catastrophe</a:t>
            </a:r>
          </a:p>
          <a:p>
            <a:pPr marL="0" indent="0" eaLnBrk="1" hangingPunct="1">
              <a:buFontTx/>
              <a:buNone/>
              <a:defRPr/>
            </a:pPr>
            <a:endParaRPr lang="en-CA" sz="3600" dirty="0"/>
          </a:p>
          <a:p>
            <a:pPr eaLnBrk="1" hangingPunct="1">
              <a:defRPr/>
            </a:pPr>
            <a:r>
              <a:rPr lang="en-CA" sz="3600" dirty="0"/>
              <a:t>It is possible that as few as 10,000 survived…</a:t>
            </a:r>
            <a:endParaRPr lang="en-US"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3" name="Slide Number Placeholder 3"/>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1CF6372E-5DD9-4EA5-AAA0-813A2D14E2AE}" type="slidenum">
              <a:rPr lang="en-CA" sz="1400" smtClean="0">
                <a:effectLst/>
              </a:rPr>
              <a:pPr>
                <a:spcBef>
                  <a:spcPct val="0"/>
                </a:spcBef>
                <a:buClrTx/>
                <a:buFontTx/>
                <a:buNone/>
              </a:pPr>
              <a:t>13</a:t>
            </a:fld>
            <a:endParaRPr lang="en-CA" sz="1400">
              <a:effectLst/>
            </a:endParaRPr>
          </a:p>
        </p:txBody>
      </p:sp>
      <p:pic>
        <p:nvPicPr>
          <p:cNvPr id="15364" name="Picture 5" descr="Homo sapie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01750"/>
            <a:ext cx="6619875" cy="307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Text Box 6"/>
          <p:cNvSpPr txBox="1">
            <a:spLocks noChangeArrowheads="1"/>
          </p:cNvSpPr>
          <p:nvPr/>
        </p:nvSpPr>
        <p:spPr bwMode="auto">
          <a:xfrm>
            <a:off x="304800" y="4776788"/>
            <a:ext cx="806450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FontTx/>
              <a:buNone/>
            </a:pPr>
            <a:r>
              <a:rPr lang="en-US"/>
              <a:t>It was from those few survivors that man (</a:t>
            </a:r>
            <a:r>
              <a:rPr lang="en-US" i="1"/>
              <a:t>homo sapiens</a:t>
            </a:r>
            <a:r>
              <a:rPr lang="en-US"/>
              <a:t>) emerged in Africa</a:t>
            </a:r>
          </a:p>
        </p:txBody>
      </p:sp>
    </p:spTree>
  </p:cSld>
  <p:clrMapOvr>
    <a:masterClrMapping/>
  </p:clrMapOvr>
  <p:transition>
    <p:split orient="vert" dir="in"/>
  </p:transition>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1" name="Slide Number Placeholder 3"/>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B31B03BF-8B5B-4875-ADB5-DE03E1B485C5}" type="slidenum">
              <a:rPr lang="en-CA" sz="1400" smtClean="0">
                <a:effectLst/>
              </a:rPr>
              <a:pPr>
                <a:spcBef>
                  <a:spcPct val="0"/>
                </a:spcBef>
                <a:buClrTx/>
                <a:buFontTx/>
                <a:buNone/>
              </a:pPr>
              <a:t>14</a:t>
            </a:fld>
            <a:endParaRPr lang="en-CA" sz="1400">
              <a:effectLst/>
            </a:endParaRPr>
          </a:p>
        </p:txBody>
      </p:sp>
      <p:pic>
        <p:nvPicPr>
          <p:cNvPr id="17412" name="Picture 4" descr="human_migr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3" y="1196975"/>
            <a:ext cx="9144001" cy="465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Text Box 5"/>
          <p:cNvSpPr txBox="1">
            <a:spLocks noChangeArrowheads="1"/>
          </p:cNvSpPr>
          <p:nvPr/>
        </p:nvSpPr>
        <p:spPr bwMode="auto">
          <a:xfrm>
            <a:off x="125413" y="115888"/>
            <a:ext cx="882015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ClrTx/>
              <a:buFontTx/>
              <a:buNone/>
            </a:pPr>
            <a:r>
              <a:rPr lang="en-US" sz="2400"/>
              <a:t>As their numbers grew, </a:t>
            </a:r>
            <a:r>
              <a:rPr lang="en-US" sz="2400" i="1"/>
              <a:t>homo sapiens</a:t>
            </a:r>
            <a:r>
              <a:rPr lang="en-US" sz="2400"/>
              <a:t> began to move across the continents in search of food, water, land, and security</a:t>
            </a:r>
          </a:p>
        </p:txBody>
      </p:sp>
    </p:spTree>
  </p:cSld>
  <p:clrMapOvr>
    <a:masterClrMapping/>
  </p:clrMapOvr>
  <p:transition>
    <p:split orient="vert" dir="in"/>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Slide Number Placeholder 5"/>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715BD331-36BE-4FF3-898F-958CF9D6D57A}" type="slidenum">
              <a:rPr lang="en-CA" sz="1400" smtClean="0">
                <a:effectLst/>
              </a:rPr>
              <a:pPr>
                <a:spcBef>
                  <a:spcPct val="0"/>
                </a:spcBef>
                <a:buClrTx/>
                <a:buFontTx/>
                <a:buNone/>
              </a:pPr>
              <a:t>15</a:t>
            </a:fld>
            <a:endParaRPr lang="en-CA" sz="1400">
              <a:effectLst/>
            </a:endParaRPr>
          </a:p>
        </p:txBody>
      </p:sp>
      <p:sp>
        <p:nvSpPr>
          <p:cNvPr id="10244" name="Rectangle 2"/>
          <p:cNvSpPr>
            <a:spLocks noGrp="1" noChangeArrowheads="1"/>
          </p:cNvSpPr>
          <p:nvPr>
            <p:ph type="title" idx="4294967295"/>
          </p:nvPr>
        </p:nvSpPr>
        <p:spPr/>
        <p:txBody>
          <a:bodyPr lIns="92075" tIns="46038" rIns="92075" bIns="46038"/>
          <a:lstStyle/>
          <a:p>
            <a:pPr eaLnBrk="1" hangingPunct="1">
              <a:defRPr/>
            </a:pPr>
            <a:br>
              <a:rPr lang="en-US"/>
            </a:br>
            <a:endParaRPr lang="en-US"/>
          </a:p>
        </p:txBody>
      </p:sp>
      <p:sp>
        <p:nvSpPr>
          <p:cNvPr id="19461" name="Rectangle 3"/>
          <p:cNvSpPr>
            <a:spLocks noGrp="1" noChangeArrowheads="1"/>
          </p:cNvSpPr>
          <p:nvPr>
            <p:ph type="body" idx="4294967295"/>
          </p:nvPr>
        </p:nvSpPr>
        <p:spPr>
          <a:xfrm>
            <a:off x="250825" y="333375"/>
            <a:ext cx="8664575" cy="5472113"/>
          </a:xfrm>
        </p:spPr>
        <p:txBody>
          <a:bodyPr lIns="92075" tIns="46038" rIns="92075" bIns="46038"/>
          <a:lstStyle/>
          <a:p>
            <a:pPr marL="0" indent="0" algn="ctr" eaLnBrk="1" hangingPunct="1">
              <a:lnSpc>
                <a:spcPct val="90000"/>
              </a:lnSpc>
              <a:buFontTx/>
              <a:buNone/>
              <a:defRPr/>
            </a:pPr>
            <a:r>
              <a:rPr lang="en-US" sz="3600" dirty="0"/>
              <a:t>Human history can be described as a process of social evolution </a:t>
            </a:r>
          </a:p>
          <a:p>
            <a:pPr marL="0" indent="0" eaLnBrk="1" hangingPunct="1">
              <a:lnSpc>
                <a:spcPct val="90000"/>
              </a:lnSpc>
              <a:buFontTx/>
              <a:buNone/>
              <a:defRPr/>
            </a:pPr>
            <a:endParaRPr lang="en-US" sz="2800" u="sng" dirty="0"/>
          </a:p>
          <a:p>
            <a:pPr eaLnBrk="1" hangingPunct="1">
              <a:lnSpc>
                <a:spcPct val="90000"/>
              </a:lnSpc>
              <a:defRPr/>
            </a:pPr>
            <a:r>
              <a:rPr lang="en-US" b="1" dirty="0"/>
              <a:t>Biological evolution </a:t>
            </a:r>
            <a:r>
              <a:rPr lang="en-US" dirty="0"/>
              <a:t>- development of simpler forms of life into more complex and highly </a:t>
            </a:r>
            <a:r>
              <a:rPr lang="en-US" dirty="0" err="1"/>
              <a:t>organised</a:t>
            </a:r>
            <a:r>
              <a:rPr lang="en-US" dirty="0"/>
              <a:t> forms of life</a:t>
            </a:r>
          </a:p>
          <a:p>
            <a:pPr eaLnBrk="1" hangingPunct="1">
              <a:lnSpc>
                <a:spcPct val="90000"/>
              </a:lnSpc>
              <a:defRPr/>
            </a:pPr>
            <a:r>
              <a:rPr lang="en-US" b="1" dirty="0"/>
              <a:t>Social evolution</a:t>
            </a:r>
            <a:r>
              <a:rPr lang="en-US" dirty="0"/>
              <a:t> – increasing complexity of social </a:t>
            </a:r>
            <a:r>
              <a:rPr lang="en-US" dirty="0" err="1"/>
              <a:t>organisation</a:t>
            </a:r>
            <a:r>
              <a:rPr lang="en-US" dirty="0"/>
              <a:t> (cooperation between human beings and the coordination of human activities).</a:t>
            </a:r>
          </a:p>
          <a:p>
            <a:pPr eaLnBrk="1" hangingPunct="1">
              <a:lnSpc>
                <a:spcPct val="90000"/>
              </a:lnSpc>
              <a:buFontTx/>
              <a:buNone/>
              <a:defRPr/>
            </a:pPr>
            <a:r>
              <a:rPr lang="en-US" dirty="0"/>
              <a:t>	In other words…….</a:t>
            </a:r>
          </a:p>
          <a:p>
            <a:pPr eaLnBrk="1" hangingPunct="1">
              <a:lnSpc>
                <a:spcPct val="90000"/>
              </a:lnSpc>
              <a:buFontTx/>
              <a:buNone/>
              <a:defRPr/>
            </a:pPr>
            <a:endParaRPr lang="en-US" sz="2400" dirty="0"/>
          </a:p>
          <a:p>
            <a:pPr eaLnBrk="1" hangingPunct="1">
              <a:lnSpc>
                <a:spcPct val="90000"/>
              </a:lnSpc>
              <a:defRPr/>
            </a:pPr>
            <a:endParaRPr lang="en-US" sz="2400" dirty="0"/>
          </a:p>
          <a:p>
            <a:pPr eaLnBrk="1" hangingPunct="1">
              <a:lnSpc>
                <a:spcPct val="90000"/>
              </a:lnSpc>
              <a:buFontTx/>
              <a:buNone/>
              <a:defRPr/>
            </a:pP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61">
                                            <p:txEl>
                                              <p:pRg st="0" end="0"/>
                                            </p:txEl>
                                          </p:spTgt>
                                        </p:tgtEl>
                                        <p:attrNameLst>
                                          <p:attrName>style.visibility</p:attrName>
                                        </p:attrNameLst>
                                      </p:cBhvr>
                                      <p:to>
                                        <p:strVal val="visible"/>
                                      </p:to>
                                    </p:set>
                                    <p:animEffect transition="in" filter="fade">
                                      <p:cBhvr>
                                        <p:cTn id="7" dur="500"/>
                                        <p:tgtEl>
                                          <p:spTgt spid="1946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61">
                                            <p:txEl>
                                              <p:pRg st="2" end="2"/>
                                            </p:txEl>
                                          </p:spTgt>
                                        </p:tgtEl>
                                        <p:attrNameLst>
                                          <p:attrName>style.visibility</p:attrName>
                                        </p:attrNameLst>
                                      </p:cBhvr>
                                      <p:to>
                                        <p:strVal val="visible"/>
                                      </p:to>
                                    </p:set>
                                    <p:animEffect transition="in" filter="fade">
                                      <p:cBhvr>
                                        <p:cTn id="12" dur="500"/>
                                        <p:tgtEl>
                                          <p:spTgt spid="1946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461">
                                            <p:txEl>
                                              <p:pRg st="3" end="3"/>
                                            </p:txEl>
                                          </p:spTgt>
                                        </p:tgtEl>
                                        <p:attrNameLst>
                                          <p:attrName>style.visibility</p:attrName>
                                        </p:attrNameLst>
                                      </p:cBhvr>
                                      <p:to>
                                        <p:strVal val="visible"/>
                                      </p:to>
                                    </p:set>
                                    <p:animEffect transition="in" filter="fade">
                                      <p:cBhvr>
                                        <p:cTn id="17" dur="500"/>
                                        <p:tgtEl>
                                          <p:spTgt spid="1946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461">
                                            <p:txEl>
                                              <p:pRg st="4" end="4"/>
                                            </p:txEl>
                                          </p:spTgt>
                                        </p:tgtEl>
                                        <p:attrNameLst>
                                          <p:attrName>style.visibility</p:attrName>
                                        </p:attrNameLst>
                                      </p:cBhvr>
                                      <p:to>
                                        <p:strVal val="visible"/>
                                      </p:to>
                                    </p:set>
                                    <p:animEffect transition="in" filter="fade">
                                      <p:cBhvr>
                                        <p:cTn id="22" dur="500"/>
                                        <p:tgtEl>
                                          <p:spTgt spid="1946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4"/>
          <p:cNvSpPr>
            <a:spLocks noGrp="1"/>
          </p:cNvSpPr>
          <p:nvPr>
            <p:ph type="title"/>
          </p:nvPr>
        </p:nvSpPr>
        <p:spPr>
          <a:xfrm>
            <a:off x="4211960" y="228600"/>
            <a:ext cx="4474840" cy="1544216"/>
          </a:xfrm>
        </p:spPr>
        <p:txBody>
          <a:bodyPr/>
          <a:lstStyle/>
          <a:p>
            <a:r>
              <a:rPr lang="en-GB" sz="4800" b="1" dirty="0">
                <a:effectLst/>
              </a:rPr>
              <a:t>Social Evolution</a:t>
            </a:r>
          </a:p>
        </p:txBody>
      </p:sp>
      <p:sp>
        <p:nvSpPr>
          <p:cNvPr id="6" name="Content Placeholder 5"/>
          <p:cNvSpPr>
            <a:spLocks noGrp="1"/>
          </p:cNvSpPr>
          <p:nvPr>
            <p:ph idx="1"/>
          </p:nvPr>
        </p:nvSpPr>
        <p:spPr>
          <a:xfrm>
            <a:off x="107504" y="404664"/>
            <a:ext cx="4896544" cy="5431903"/>
          </a:xfrm>
        </p:spPr>
        <p:txBody>
          <a:bodyPr/>
          <a:lstStyle/>
          <a:p>
            <a:pPr>
              <a:defRPr/>
            </a:pPr>
            <a:r>
              <a:rPr lang="en-GB" dirty="0"/>
              <a:t>A process of creation and development of new, more complex, and more effective forms of social organisation.</a:t>
            </a:r>
          </a:p>
          <a:p>
            <a:pPr>
              <a:defRPr/>
            </a:pPr>
            <a:r>
              <a:rPr lang="en-GB" dirty="0"/>
              <a:t>It takes place under the influence of ecological, demographic, technological and economic factors</a:t>
            </a:r>
          </a:p>
          <a:p>
            <a:pPr marL="0" indent="0">
              <a:buFontTx/>
              <a:buNone/>
              <a:defRPr/>
            </a:pPr>
            <a:endParaRPr lang="en-GB" dirty="0"/>
          </a:p>
        </p:txBody>
      </p:sp>
      <p:sp>
        <p:nvSpPr>
          <p:cNvPr id="2" name="Slide Number Placeholder 1"/>
          <p:cNvSpPr>
            <a:spLocks noGrp="1"/>
          </p:cNvSpPr>
          <p:nvPr>
            <p:ph type="sldNum" sz="quarter" idx="12"/>
          </p:nvPr>
        </p:nvSpPr>
        <p:spPr/>
        <p:txBody>
          <a:bodyPr/>
          <a:lstStyle/>
          <a:p>
            <a:pPr>
              <a:defRPr/>
            </a:pPr>
            <a:fld id="{51082D4C-FC21-43AB-8081-E1EDAF74AAC9}" type="slidenum">
              <a:rPr lang="en-GB" smtClean="0"/>
              <a:pPr>
                <a:defRPr/>
              </a:pPr>
              <a:t>16</a:t>
            </a:fld>
            <a:endParaRPr lang="en-GB"/>
          </a:p>
        </p:txBody>
      </p:sp>
      <p:sp>
        <p:nvSpPr>
          <p:cNvPr id="3" name="TextBox 2">
            <a:extLst>
              <a:ext uri="{FF2B5EF4-FFF2-40B4-BE49-F238E27FC236}">
                <a16:creationId xmlns:a16="http://schemas.microsoft.com/office/drawing/2014/main" id="{333455D8-5AFE-B856-8A0D-711ED918D030}"/>
              </a:ext>
            </a:extLst>
          </p:cNvPr>
          <p:cNvSpPr txBox="1"/>
          <p:nvPr/>
        </p:nvSpPr>
        <p:spPr>
          <a:xfrm>
            <a:off x="5004048" y="1948880"/>
            <a:ext cx="3888432" cy="3754874"/>
          </a:xfrm>
          <a:prstGeom prst="rect">
            <a:avLst/>
          </a:prstGeom>
          <a:noFill/>
        </p:spPr>
        <p:txBody>
          <a:bodyPr wrap="square" rtlCol="0">
            <a:spAutoFit/>
          </a:bodyPr>
          <a:lstStyle/>
          <a:p>
            <a:pPr marL="285750" indent="-285750">
              <a:buFont typeface="Arial" panose="020B0604020202020204" pitchFamily="34" charset="0"/>
              <a:buChar char="•"/>
            </a:pPr>
            <a:r>
              <a:rPr lang="en-GB" sz="2000" dirty="0"/>
              <a:t>In this context, are there better and worse ways to organise society, and conduct ourselves?</a:t>
            </a:r>
          </a:p>
          <a:p>
            <a:pPr marL="285750" indent="-285750">
              <a:buFont typeface="Arial" panose="020B0604020202020204" pitchFamily="34" charset="0"/>
              <a:buChar char="•"/>
            </a:pPr>
            <a:r>
              <a:rPr lang="en-GB" sz="2000" dirty="0"/>
              <a:t>Are some ways preferable to others when we undertake business activities, locally, nationally and globally?</a:t>
            </a:r>
          </a:p>
          <a:p>
            <a:pPr marL="285750" indent="-285750">
              <a:buFont typeface="Arial" panose="020B0604020202020204" pitchFamily="34" charset="0"/>
              <a:buChar char="•"/>
            </a:pPr>
            <a:r>
              <a:rPr lang="en-GB" sz="2000" dirty="0"/>
              <a:t>Does globalisation run the risk of losing sight of the people in the process?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down)">
                                      <p:cBhvr>
                                        <p:cTn id="7" dur="580">
                                          <p:stCondLst>
                                            <p:cond delay="0"/>
                                          </p:stCondLst>
                                        </p:cTn>
                                        <p:tgtEl>
                                          <p:spTgt spid="6">
                                            <p:txEl>
                                              <p:pRg st="0" end="0"/>
                                            </p:txEl>
                                          </p:spTgt>
                                        </p:tgtEl>
                                      </p:cBhvr>
                                    </p:animEffect>
                                    <p:anim calcmode="lin" valueType="num">
                                      <p:cBhvr>
                                        <p:cTn id="8"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xEl>
                                              <p:pRg st="0" end="0"/>
                                            </p:txEl>
                                          </p:spTgt>
                                        </p:tgtEl>
                                      </p:cBhvr>
                                      <p:to x="100000" y="60000"/>
                                    </p:animScale>
                                    <p:animScale>
                                      <p:cBhvr>
                                        <p:cTn id="14" dur="166" decel="50000">
                                          <p:stCondLst>
                                            <p:cond delay="676"/>
                                          </p:stCondLst>
                                        </p:cTn>
                                        <p:tgtEl>
                                          <p:spTgt spid="6">
                                            <p:txEl>
                                              <p:pRg st="0" end="0"/>
                                            </p:txEl>
                                          </p:spTgt>
                                        </p:tgtEl>
                                      </p:cBhvr>
                                      <p:to x="100000" y="100000"/>
                                    </p:animScale>
                                    <p:animScale>
                                      <p:cBhvr>
                                        <p:cTn id="15" dur="26">
                                          <p:stCondLst>
                                            <p:cond delay="1312"/>
                                          </p:stCondLst>
                                        </p:cTn>
                                        <p:tgtEl>
                                          <p:spTgt spid="6">
                                            <p:txEl>
                                              <p:pRg st="0" end="0"/>
                                            </p:txEl>
                                          </p:spTgt>
                                        </p:tgtEl>
                                      </p:cBhvr>
                                      <p:to x="100000" y="80000"/>
                                    </p:animScale>
                                    <p:animScale>
                                      <p:cBhvr>
                                        <p:cTn id="16" dur="166" decel="50000">
                                          <p:stCondLst>
                                            <p:cond delay="1338"/>
                                          </p:stCondLst>
                                        </p:cTn>
                                        <p:tgtEl>
                                          <p:spTgt spid="6">
                                            <p:txEl>
                                              <p:pRg st="0" end="0"/>
                                            </p:txEl>
                                          </p:spTgt>
                                        </p:tgtEl>
                                      </p:cBhvr>
                                      <p:to x="100000" y="100000"/>
                                    </p:animScale>
                                    <p:animScale>
                                      <p:cBhvr>
                                        <p:cTn id="17" dur="26">
                                          <p:stCondLst>
                                            <p:cond delay="1642"/>
                                          </p:stCondLst>
                                        </p:cTn>
                                        <p:tgtEl>
                                          <p:spTgt spid="6">
                                            <p:txEl>
                                              <p:pRg st="0" end="0"/>
                                            </p:txEl>
                                          </p:spTgt>
                                        </p:tgtEl>
                                      </p:cBhvr>
                                      <p:to x="100000" y="90000"/>
                                    </p:animScale>
                                    <p:animScale>
                                      <p:cBhvr>
                                        <p:cTn id="18" dur="166" decel="50000">
                                          <p:stCondLst>
                                            <p:cond delay="1668"/>
                                          </p:stCondLst>
                                        </p:cTn>
                                        <p:tgtEl>
                                          <p:spTgt spid="6">
                                            <p:txEl>
                                              <p:pRg st="0" end="0"/>
                                            </p:txEl>
                                          </p:spTgt>
                                        </p:tgtEl>
                                      </p:cBhvr>
                                      <p:to x="100000" y="100000"/>
                                    </p:animScale>
                                    <p:animScale>
                                      <p:cBhvr>
                                        <p:cTn id="19" dur="26">
                                          <p:stCondLst>
                                            <p:cond delay="1808"/>
                                          </p:stCondLst>
                                        </p:cTn>
                                        <p:tgtEl>
                                          <p:spTgt spid="6">
                                            <p:txEl>
                                              <p:pRg st="0" end="0"/>
                                            </p:txEl>
                                          </p:spTgt>
                                        </p:tgtEl>
                                      </p:cBhvr>
                                      <p:to x="100000" y="95000"/>
                                    </p:animScale>
                                    <p:animScale>
                                      <p:cBhvr>
                                        <p:cTn id="20" dur="166" decel="50000">
                                          <p:stCondLst>
                                            <p:cond delay="1834"/>
                                          </p:stCondLst>
                                        </p:cTn>
                                        <p:tgtEl>
                                          <p:spTgt spid="6">
                                            <p:txEl>
                                              <p:pRg st="0" end="0"/>
                                            </p:txEl>
                                          </p:spTgt>
                                        </p:tgtEl>
                                      </p:cBhvr>
                                      <p:to x="100000" y="100000"/>
                                    </p:animScale>
                                  </p:childTnLst>
                                </p:cTn>
                              </p:par>
                            </p:childTnLst>
                          </p:cTn>
                        </p:par>
                      </p:childTnLst>
                    </p:cTn>
                  </p:par>
                  <p:par>
                    <p:cTn id="21" fill="hold" nodeType="clickPar">
                      <p:stCondLst>
                        <p:cond delay="indefinite"/>
                      </p:stCondLst>
                      <p:childTnLst>
                        <p:par>
                          <p:cTn id="22" fill="hold" nodeType="withGroup">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animEffect transition="in" filter="wipe(down)">
                                      <p:cBhvr>
                                        <p:cTn id="25" dur="580">
                                          <p:stCondLst>
                                            <p:cond delay="0"/>
                                          </p:stCondLst>
                                        </p:cTn>
                                        <p:tgtEl>
                                          <p:spTgt spid="6">
                                            <p:txEl>
                                              <p:pRg st="1" end="1"/>
                                            </p:txEl>
                                          </p:spTgt>
                                        </p:tgtEl>
                                      </p:cBhvr>
                                    </p:animEffect>
                                    <p:anim calcmode="lin" valueType="num">
                                      <p:cBhvr>
                                        <p:cTn id="26" dur="1822" tmFilter="0,0; 0.14,0.36; 0.43,0.73; 0.71,0.91; 1.0,1.0">
                                          <p:stCondLst>
                                            <p:cond delay="0"/>
                                          </p:stCondLst>
                                        </p:cTn>
                                        <p:tgtEl>
                                          <p:spTgt spid="6">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6">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6">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6">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6">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6">
                                            <p:txEl>
                                              <p:pRg st="1" end="1"/>
                                            </p:txEl>
                                          </p:spTgt>
                                        </p:tgtEl>
                                      </p:cBhvr>
                                      <p:to x="100000" y="60000"/>
                                    </p:animScale>
                                    <p:animScale>
                                      <p:cBhvr>
                                        <p:cTn id="32" dur="166" decel="50000">
                                          <p:stCondLst>
                                            <p:cond delay="676"/>
                                          </p:stCondLst>
                                        </p:cTn>
                                        <p:tgtEl>
                                          <p:spTgt spid="6">
                                            <p:txEl>
                                              <p:pRg st="1" end="1"/>
                                            </p:txEl>
                                          </p:spTgt>
                                        </p:tgtEl>
                                      </p:cBhvr>
                                      <p:to x="100000" y="100000"/>
                                    </p:animScale>
                                    <p:animScale>
                                      <p:cBhvr>
                                        <p:cTn id="33" dur="26">
                                          <p:stCondLst>
                                            <p:cond delay="1312"/>
                                          </p:stCondLst>
                                        </p:cTn>
                                        <p:tgtEl>
                                          <p:spTgt spid="6">
                                            <p:txEl>
                                              <p:pRg st="1" end="1"/>
                                            </p:txEl>
                                          </p:spTgt>
                                        </p:tgtEl>
                                      </p:cBhvr>
                                      <p:to x="100000" y="80000"/>
                                    </p:animScale>
                                    <p:animScale>
                                      <p:cBhvr>
                                        <p:cTn id="34" dur="166" decel="50000">
                                          <p:stCondLst>
                                            <p:cond delay="1338"/>
                                          </p:stCondLst>
                                        </p:cTn>
                                        <p:tgtEl>
                                          <p:spTgt spid="6">
                                            <p:txEl>
                                              <p:pRg st="1" end="1"/>
                                            </p:txEl>
                                          </p:spTgt>
                                        </p:tgtEl>
                                      </p:cBhvr>
                                      <p:to x="100000" y="100000"/>
                                    </p:animScale>
                                    <p:animScale>
                                      <p:cBhvr>
                                        <p:cTn id="35" dur="26">
                                          <p:stCondLst>
                                            <p:cond delay="1642"/>
                                          </p:stCondLst>
                                        </p:cTn>
                                        <p:tgtEl>
                                          <p:spTgt spid="6">
                                            <p:txEl>
                                              <p:pRg st="1" end="1"/>
                                            </p:txEl>
                                          </p:spTgt>
                                        </p:tgtEl>
                                      </p:cBhvr>
                                      <p:to x="100000" y="90000"/>
                                    </p:animScale>
                                    <p:animScale>
                                      <p:cBhvr>
                                        <p:cTn id="36" dur="166" decel="50000">
                                          <p:stCondLst>
                                            <p:cond delay="1668"/>
                                          </p:stCondLst>
                                        </p:cTn>
                                        <p:tgtEl>
                                          <p:spTgt spid="6">
                                            <p:txEl>
                                              <p:pRg st="1" end="1"/>
                                            </p:txEl>
                                          </p:spTgt>
                                        </p:tgtEl>
                                      </p:cBhvr>
                                      <p:to x="100000" y="100000"/>
                                    </p:animScale>
                                    <p:animScale>
                                      <p:cBhvr>
                                        <p:cTn id="37" dur="26">
                                          <p:stCondLst>
                                            <p:cond delay="1808"/>
                                          </p:stCondLst>
                                        </p:cTn>
                                        <p:tgtEl>
                                          <p:spTgt spid="6">
                                            <p:txEl>
                                              <p:pRg st="1" end="1"/>
                                            </p:txEl>
                                          </p:spTgt>
                                        </p:tgtEl>
                                      </p:cBhvr>
                                      <p:to x="100000" y="95000"/>
                                    </p:animScale>
                                    <p:animScale>
                                      <p:cBhvr>
                                        <p:cTn id="38" dur="166" decel="50000">
                                          <p:stCondLst>
                                            <p:cond delay="1834"/>
                                          </p:stCondLst>
                                        </p:cTn>
                                        <p:tgtEl>
                                          <p:spTgt spid="6">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500" fill="hold"/>
                                        <p:tgtEl>
                                          <p:spTgt spid="3"/>
                                        </p:tgtEl>
                                        <p:attrNameLst>
                                          <p:attrName>ppt_x</p:attrName>
                                        </p:attrNameLst>
                                      </p:cBhvr>
                                      <p:tavLst>
                                        <p:tav tm="0">
                                          <p:val>
                                            <p:strVal val="#ppt_x"/>
                                          </p:val>
                                        </p:tav>
                                        <p:tav tm="100000">
                                          <p:val>
                                            <p:strVal val="#ppt_x"/>
                                          </p:val>
                                        </p:tav>
                                      </p:tavLst>
                                    </p:anim>
                                    <p:anim calcmode="lin" valueType="num">
                                      <p:cBhvr additive="base">
                                        <p:cTn id="4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newspaper&#10;&#10;Description generated with high confidence">
            <a:extLst>
              <a:ext uri="{FF2B5EF4-FFF2-40B4-BE49-F238E27FC236}">
                <a16:creationId xmlns:a16="http://schemas.microsoft.com/office/drawing/2014/main" id="{5CB65E3B-0CA6-4732-B818-5A3103B02714}"/>
              </a:ext>
            </a:extLst>
          </p:cNvPr>
          <p:cNvPicPr>
            <a:picLocks noChangeAspect="1"/>
          </p:cNvPicPr>
          <p:nvPr/>
        </p:nvPicPr>
        <p:blipFill>
          <a:blip r:embed="rId3"/>
          <a:stretch>
            <a:fillRect/>
          </a:stretch>
        </p:blipFill>
        <p:spPr>
          <a:xfrm>
            <a:off x="-5993" y="1700808"/>
            <a:ext cx="9155984" cy="3456384"/>
          </a:xfrm>
          <a:prstGeom prst="rect">
            <a:avLst/>
          </a:prstGeom>
        </p:spPr>
      </p:pic>
      <p:sp>
        <p:nvSpPr>
          <p:cNvPr id="3" name="Slide Number Placeholder 2"/>
          <p:cNvSpPr>
            <a:spLocks noGrp="1"/>
          </p:cNvSpPr>
          <p:nvPr>
            <p:ph type="sldNum" sz="quarter" idx="12"/>
          </p:nvPr>
        </p:nvSpPr>
        <p:spPr/>
        <p:txBody>
          <a:bodyPr/>
          <a:lstStyle/>
          <a:p>
            <a:pPr>
              <a:defRPr/>
            </a:pPr>
            <a:fld id="{46861366-296A-4704-91DD-1A40D81B7414}" type="slidenum">
              <a:rPr lang="en-GB" smtClean="0"/>
              <a:pPr>
                <a:defRPr/>
              </a:pPr>
              <a:t>17</a:t>
            </a:fld>
            <a:endParaRPr lang="en-GB"/>
          </a:p>
        </p:txBody>
      </p:sp>
    </p:spTree>
    <p:extLst>
      <p:ext uri="{BB962C8B-B14F-4D97-AF65-F5344CB8AC3E}">
        <p14:creationId xmlns:p14="http://schemas.microsoft.com/office/powerpoint/2010/main" val="2745794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46861366-296A-4704-91DD-1A40D81B7414}" type="slidenum">
              <a:rPr lang="en-GB" smtClean="0"/>
              <a:pPr>
                <a:defRPr/>
              </a:pPr>
              <a:t>18</a:t>
            </a:fld>
            <a:endParaRPr lang="en-GB"/>
          </a:p>
        </p:txBody>
      </p:sp>
      <p:pic>
        <p:nvPicPr>
          <p:cNvPr id="3" name="Picture 2"/>
          <p:cNvPicPr>
            <a:picLocks noChangeAspect="1"/>
          </p:cNvPicPr>
          <p:nvPr/>
        </p:nvPicPr>
        <p:blipFill>
          <a:blip r:embed="rId2"/>
          <a:stretch>
            <a:fillRect/>
          </a:stretch>
        </p:blipFill>
        <p:spPr>
          <a:xfrm>
            <a:off x="204787" y="895350"/>
            <a:ext cx="8734425" cy="5067300"/>
          </a:xfrm>
          <a:prstGeom prst="rect">
            <a:avLst/>
          </a:prstGeom>
        </p:spPr>
      </p:pic>
    </p:spTree>
    <p:extLst>
      <p:ext uri="{BB962C8B-B14F-4D97-AF65-F5344CB8AC3E}">
        <p14:creationId xmlns:p14="http://schemas.microsoft.com/office/powerpoint/2010/main" val="13938384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Slide Number Placeholder 5"/>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1D3C9C36-D4FC-4F4F-A798-EC44A499A593}" type="slidenum">
              <a:rPr lang="en-CA" sz="1400" smtClean="0">
                <a:effectLst/>
              </a:rPr>
              <a:pPr>
                <a:spcBef>
                  <a:spcPct val="0"/>
                </a:spcBef>
                <a:buClrTx/>
                <a:buFontTx/>
                <a:buNone/>
              </a:pPr>
              <a:t>19</a:t>
            </a:fld>
            <a:endParaRPr lang="en-CA" sz="1400">
              <a:effectLst/>
            </a:endParaRPr>
          </a:p>
        </p:txBody>
      </p:sp>
      <p:sp>
        <p:nvSpPr>
          <p:cNvPr id="22532" name="Rectangle 2"/>
          <p:cNvSpPr>
            <a:spLocks noGrp="1" noChangeArrowheads="1"/>
          </p:cNvSpPr>
          <p:nvPr>
            <p:ph type="title" idx="4294967295"/>
          </p:nvPr>
        </p:nvSpPr>
        <p:spPr>
          <a:xfrm>
            <a:off x="1187450" y="1773238"/>
            <a:ext cx="7727950" cy="34559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r>
              <a:rPr lang="en-US" sz="5400" b="1">
                <a:effectLst/>
              </a:rPr>
              <a:t>From band to state</a:t>
            </a:r>
          </a:p>
        </p:txBody>
      </p:sp>
      <p:sp>
        <p:nvSpPr>
          <p:cNvPr id="22533" name="Rectangle 3"/>
          <p:cNvSpPr>
            <a:spLocks noGrp="1" noChangeArrowheads="1"/>
          </p:cNvSpPr>
          <p:nvPr>
            <p:ph type="body" idx="4294967295"/>
          </p:nvPr>
        </p:nvSpPr>
        <p:spPr>
          <a:xfrm>
            <a:off x="5740400" y="6013450"/>
            <a:ext cx="2946400" cy="82550"/>
          </a:xfrm>
        </p:spPr>
        <p:txBody>
          <a:bodyPr lIns="92075" tIns="46038" rIns="92075" bIns="46038"/>
          <a:lstStyle/>
          <a:p>
            <a:pPr eaLnBrk="1" hangingPunct="1">
              <a:lnSpc>
                <a:spcPct val="80000"/>
              </a:lnSpc>
            </a:pPr>
            <a:endParaRPr lang="en-US" sz="900"/>
          </a:p>
          <a:p>
            <a:pPr eaLnBrk="1" hangingPunct="1">
              <a:lnSpc>
                <a:spcPct val="80000"/>
              </a:lnSpc>
            </a:pPr>
            <a:endParaRPr lang="en-US" sz="9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lIns="92075" tIns="46038" rIns="92075" bIns="46038"/>
          <a:lstStyle/>
          <a:p>
            <a:pPr eaLnBrk="1" hangingPunct="1"/>
            <a:r>
              <a:rPr lang="en-US" b="1">
                <a:effectLst/>
              </a:rPr>
              <a:t>Band</a:t>
            </a:r>
          </a:p>
        </p:txBody>
      </p:sp>
      <p:sp>
        <p:nvSpPr>
          <p:cNvPr id="23557" name="Rectangle 3"/>
          <p:cNvSpPr>
            <a:spLocks noGrp="1" noChangeArrowheads="1"/>
          </p:cNvSpPr>
          <p:nvPr>
            <p:ph idx="1"/>
          </p:nvPr>
        </p:nvSpPr>
        <p:spPr/>
        <p:txBody>
          <a:bodyPr lIns="92075" tIns="46038" rIns="92075" bIns="46038"/>
          <a:lstStyle/>
          <a:p>
            <a:pPr eaLnBrk="1" hangingPunct="1"/>
            <a:r>
              <a:rPr lang="en-GB"/>
              <a:t>A small community bound by blood ties</a:t>
            </a:r>
          </a:p>
          <a:p>
            <a:pPr eaLnBrk="1" hangingPunct="1"/>
            <a:r>
              <a:rPr lang="en-GB"/>
              <a:t>Not centralised, egalitarian (low inequality), low division of labour (mostly gender-based)</a:t>
            </a:r>
          </a:p>
          <a:p>
            <a:pPr eaLnBrk="1" hangingPunct="1"/>
            <a:r>
              <a:rPr lang="en-GB"/>
              <a:t>Decisions are made collectively </a:t>
            </a:r>
          </a:p>
          <a:p>
            <a:pPr eaLnBrk="1" hangingPunct="1"/>
            <a:r>
              <a:rPr lang="en-GB"/>
              <a:t>Unity is based on customs and traditions</a:t>
            </a:r>
          </a:p>
          <a:p>
            <a:pPr eaLnBrk="1" hangingPunct="1"/>
            <a:r>
              <a:rPr lang="en-US"/>
              <a:t>Hunter gatherer societies</a:t>
            </a:r>
          </a:p>
        </p:txBody>
      </p:sp>
      <p:sp>
        <p:nvSpPr>
          <p:cNvPr id="24581"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1E7976F7-4AC8-46E7-82FD-734A4C461F70}" type="slidenum">
              <a:rPr lang="en-CA" sz="1400" smtClean="0">
                <a:effectLst/>
              </a:rPr>
              <a:pPr>
                <a:spcBef>
                  <a:spcPct val="0"/>
                </a:spcBef>
                <a:buClrTx/>
                <a:buFontTx/>
                <a:buNone/>
              </a:pPr>
              <a:t>20</a:t>
            </a:fld>
            <a:endParaRPr lang="en-CA" sz="1400">
              <a:effectLs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3557">
                                            <p:txEl>
                                              <p:pRg st="0" end="0"/>
                                            </p:txEl>
                                          </p:spTgt>
                                        </p:tgtEl>
                                        <p:attrNameLst>
                                          <p:attrName>style.visibility</p:attrName>
                                        </p:attrNameLst>
                                      </p:cBhvr>
                                      <p:to>
                                        <p:strVal val="visible"/>
                                      </p:to>
                                    </p:set>
                                    <p:anim calcmode="lin" valueType="num">
                                      <p:cBhvr>
                                        <p:cTn id="7" dur="1000" fill="hold"/>
                                        <p:tgtEl>
                                          <p:spTgt spid="23557">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3557">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3557">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3557">
                                            <p:txEl>
                                              <p:pRg st="0" end="0"/>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3557">
                                            <p:txEl>
                                              <p:pRg st="1" end="1"/>
                                            </p:txEl>
                                          </p:spTgt>
                                        </p:tgtEl>
                                        <p:attrNameLst>
                                          <p:attrName>style.visibility</p:attrName>
                                        </p:attrNameLst>
                                      </p:cBhvr>
                                      <p:to>
                                        <p:strVal val="visible"/>
                                      </p:to>
                                    </p:set>
                                    <p:anim calcmode="lin" valueType="num">
                                      <p:cBhvr>
                                        <p:cTn id="15" dur="1000" fill="hold"/>
                                        <p:tgtEl>
                                          <p:spTgt spid="23557">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23557">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23557">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23557">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23557">
                                            <p:txEl>
                                              <p:pRg st="2" end="2"/>
                                            </p:txEl>
                                          </p:spTgt>
                                        </p:tgtEl>
                                        <p:attrNameLst>
                                          <p:attrName>style.visibility</p:attrName>
                                        </p:attrNameLst>
                                      </p:cBhvr>
                                      <p:to>
                                        <p:strVal val="visible"/>
                                      </p:to>
                                    </p:set>
                                    <p:anim calcmode="lin" valueType="num">
                                      <p:cBhvr>
                                        <p:cTn id="23" dur="1000" fill="hold"/>
                                        <p:tgtEl>
                                          <p:spTgt spid="23557">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23557">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23557">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23557">
                                            <p:txEl>
                                              <p:pRg st="2" end="2"/>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23557">
                                            <p:txEl>
                                              <p:pRg st="3" end="3"/>
                                            </p:txEl>
                                          </p:spTgt>
                                        </p:tgtEl>
                                        <p:attrNameLst>
                                          <p:attrName>style.visibility</p:attrName>
                                        </p:attrNameLst>
                                      </p:cBhvr>
                                      <p:to>
                                        <p:strVal val="visible"/>
                                      </p:to>
                                    </p:set>
                                    <p:anim calcmode="lin" valueType="num">
                                      <p:cBhvr>
                                        <p:cTn id="31" dur="1000" fill="hold"/>
                                        <p:tgtEl>
                                          <p:spTgt spid="23557">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23557">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23557">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23557">
                                            <p:txEl>
                                              <p:pRg st="3" end="3"/>
                                            </p:txEl>
                                          </p:spTgt>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23557">
                                            <p:txEl>
                                              <p:pRg st="4" end="4"/>
                                            </p:txEl>
                                          </p:spTgt>
                                        </p:tgtEl>
                                        <p:attrNameLst>
                                          <p:attrName>style.visibility</p:attrName>
                                        </p:attrNameLst>
                                      </p:cBhvr>
                                      <p:to>
                                        <p:strVal val="visible"/>
                                      </p:to>
                                    </p:set>
                                    <p:anim calcmode="lin" valueType="num">
                                      <p:cBhvr>
                                        <p:cTn id="39" dur="1000" fill="hold"/>
                                        <p:tgtEl>
                                          <p:spTgt spid="23557">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23557">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23557">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2355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CFDFD6A6-9078-4ECD-A07A-4AAA62FD1F5B}" type="slidenum">
              <a:rPr lang="en-CA" sz="1400" smtClean="0">
                <a:effectLst/>
              </a:rPr>
              <a:pPr>
                <a:spcBef>
                  <a:spcPct val="0"/>
                </a:spcBef>
                <a:buClrTx/>
                <a:buFontTx/>
                <a:buNone/>
              </a:pPr>
              <a:t>21</a:t>
            </a:fld>
            <a:endParaRPr lang="en-CA" sz="1400">
              <a:effectLst/>
            </a:endParaRPr>
          </a:p>
        </p:txBody>
      </p:sp>
      <p:sp>
        <p:nvSpPr>
          <p:cNvPr id="13316" name="Rectangle 2"/>
          <p:cNvSpPr>
            <a:spLocks noGrp="1" noChangeArrowheads="1"/>
          </p:cNvSpPr>
          <p:nvPr>
            <p:ph type="title" idx="4294967295"/>
          </p:nvPr>
        </p:nvSpPr>
        <p:spPr/>
        <p:txBody>
          <a:bodyPr lIns="92075" tIns="46038" rIns="92075" bIns="46038"/>
          <a:lstStyle/>
          <a:p>
            <a:pPr eaLnBrk="1" hangingPunct="1">
              <a:defRPr/>
            </a:pPr>
            <a:br>
              <a:rPr lang="en-US" dirty="0"/>
            </a:br>
            <a:r>
              <a:rPr lang="en-US" dirty="0"/>
              <a:t>Tribe</a:t>
            </a:r>
            <a:br>
              <a:rPr lang="en-US" dirty="0"/>
            </a:br>
            <a:endParaRPr lang="en-US" dirty="0"/>
          </a:p>
        </p:txBody>
      </p:sp>
      <p:sp>
        <p:nvSpPr>
          <p:cNvPr id="25604" name="Rectangle 3"/>
          <p:cNvSpPr>
            <a:spLocks noGrp="1" noChangeArrowheads="1"/>
          </p:cNvSpPr>
          <p:nvPr>
            <p:ph type="body" idx="4294967295"/>
          </p:nvPr>
        </p:nvSpPr>
        <p:spPr>
          <a:xfrm>
            <a:off x="323850" y="1268760"/>
            <a:ext cx="8591550" cy="4538662"/>
          </a:xfrm>
        </p:spPr>
        <p:txBody>
          <a:bodyPr lIns="92075" tIns="46038" rIns="92075" bIns="46038"/>
          <a:lstStyle/>
          <a:p>
            <a:pPr eaLnBrk="1" hangingPunct="1">
              <a:lnSpc>
                <a:spcPct val="80000"/>
              </a:lnSpc>
            </a:pPr>
            <a:r>
              <a:rPr lang="en-GB" sz="3000" dirty="0"/>
              <a:t>A group of bands united for a common purpose</a:t>
            </a:r>
          </a:p>
          <a:p>
            <a:pPr eaLnBrk="1" hangingPunct="1">
              <a:lnSpc>
                <a:spcPct val="80000"/>
              </a:lnSpc>
            </a:pPr>
            <a:r>
              <a:rPr lang="en-GB" sz="3000" dirty="0"/>
              <a:t>In order to survive, humans tend to form bigger groups</a:t>
            </a:r>
          </a:p>
          <a:p>
            <a:pPr eaLnBrk="1" hangingPunct="1">
              <a:lnSpc>
                <a:spcPct val="80000"/>
              </a:lnSpc>
            </a:pPr>
            <a:r>
              <a:rPr lang="en-GB" sz="3000" dirty="0"/>
              <a:t>Egalitarian: power is dispersed throughout the tribe</a:t>
            </a:r>
          </a:p>
          <a:p>
            <a:pPr eaLnBrk="1" hangingPunct="1">
              <a:lnSpc>
                <a:spcPct val="80000"/>
              </a:lnSpc>
            </a:pPr>
            <a:r>
              <a:rPr lang="en-GB" sz="3000" dirty="0"/>
              <a:t>Leaders are first among equals, they don’t have the means to compel tribesmen to obey. Custom, tradition, ritual, religious belief are the main tools to maintain social order</a:t>
            </a:r>
          </a:p>
          <a:p>
            <a:pPr eaLnBrk="1" hangingPunct="1">
              <a:lnSpc>
                <a:spcPct val="80000"/>
              </a:lnSpc>
            </a:pPr>
            <a:r>
              <a:rPr lang="en-GB" sz="3000" dirty="0"/>
              <a:t>Agricultural societies (farming, animal husbandry)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5"/>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CBAEB575-F3F5-41B7-8D7F-255B032EB4A9}" type="slidenum">
              <a:rPr lang="en-CA" sz="1400" smtClean="0">
                <a:effectLst/>
              </a:rPr>
              <a:pPr>
                <a:spcBef>
                  <a:spcPct val="0"/>
                </a:spcBef>
                <a:buClrTx/>
                <a:buFontTx/>
                <a:buNone/>
              </a:pPr>
              <a:t>22</a:t>
            </a:fld>
            <a:endParaRPr lang="en-CA" sz="1400">
              <a:effectLst/>
            </a:endParaRPr>
          </a:p>
        </p:txBody>
      </p:sp>
      <p:sp>
        <p:nvSpPr>
          <p:cNvPr id="28675" name="Rectangle 2"/>
          <p:cNvSpPr>
            <a:spLocks noGrp="1" noChangeArrowheads="1"/>
          </p:cNvSpPr>
          <p:nvPr>
            <p:ph type="title" idx="429496729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pPr eaLnBrk="1" hangingPunct="1"/>
            <a:r>
              <a:rPr lang="en-US" b="1">
                <a:effectLst/>
              </a:rPr>
              <a:t>Chiefdom</a:t>
            </a:r>
          </a:p>
        </p:txBody>
      </p:sp>
      <p:sp>
        <p:nvSpPr>
          <p:cNvPr id="27652" name="Rectangle 3"/>
          <p:cNvSpPr>
            <a:spLocks noGrp="1" noChangeArrowheads="1"/>
          </p:cNvSpPr>
          <p:nvPr>
            <p:ph type="body" idx="4294967295"/>
          </p:nvPr>
        </p:nvSpPr>
        <p:spPr>
          <a:xfrm>
            <a:off x="250825" y="1268413"/>
            <a:ext cx="8664575" cy="4827587"/>
          </a:xfrm>
        </p:spPr>
        <p:txBody>
          <a:bodyPr lIns="92075" tIns="46038" rIns="92075" bIns="46038"/>
          <a:lstStyle/>
          <a:p>
            <a:pPr eaLnBrk="1" hangingPunct="1"/>
            <a:r>
              <a:rPr lang="en-US" sz="2800" dirty="0"/>
              <a:t>A transitional form on the way from tribe to state </a:t>
            </a:r>
          </a:p>
          <a:p>
            <a:pPr lvl="1" eaLnBrk="1" hangingPunct="1"/>
            <a:r>
              <a:rPr lang="en-US" sz="2000" dirty="0"/>
              <a:t>A larger society with more developed division of </a:t>
            </a:r>
            <a:r>
              <a:rPr lang="en-US" sz="2000" dirty="0" err="1"/>
              <a:t>labour</a:t>
            </a:r>
            <a:r>
              <a:rPr lang="en-US" sz="2000" dirty="0"/>
              <a:t>, higher productivity, which means that there is surplus product to use beyond mere subsistence</a:t>
            </a:r>
          </a:p>
          <a:p>
            <a:pPr lvl="1" eaLnBrk="1" hangingPunct="1"/>
            <a:r>
              <a:rPr lang="en-US" sz="2000" dirty="0"/>
              <a:t>Private property appears, inequality grows, people are more and more divided by class. Power emerges as something separate from society</a:t>
            </a:r>
          </a:p>
          <a:p>
            <a:pPr lvl="1" eaLnBrk="1" hangingPunct="1"/>
            <a:r>
              <a:rPr lang="en-US" sz="2000" dirty="0"/>
              <a:t>Authority is </a:t>
            </a:r>
            <a:r>
              <a:rPr lang="en-US" sz="2000" dirty="0" err="1"/>
              <a:t>formalised</a:t>
            </a:r>
            <a:r>
              <a:rPr lang="en-US" sz="2000" dirty="0"/>
              <a:t> (</a:t>
            </a:r>
            <a:r>
              <a:rPr lang="en-US" sz="2000" dirty="0" err="1"/>
              <a:t>institutionalised</a:t>
            </a:r>
            <a:r>
              <a:rPr lang="en-US" sz="2000" dirty="0"/>
              <a:t>) in the office of the chief, which can be filled by different people. The chief has means of compelling members of society (military force)</a:t>
            </a:r>
          </a:p>
          <a:p>
            <a:pPr eaLnBrk="1" hangingPunct="1"/>
            <a:r>
              <a:rPr lang="en-US" sz="2800" dirty="0"/>
              <a:t>Develops in agricultural societies, which increasingly rely on slave </a:t>
            </a:r>
            <a:r>
              <a:rPr lang="en-US" sz="2800" dirty="0" err="1"/>
              <a:t>labour</a:t>
            </a:r>
            <a:r>
              <a:rPr lang="en-US" sz="2800" dirty="0"/>
              <a:t> </a:t>
            </a:r>
          </a:p>
          <a:p>
            <a:pPr eaLnBrk="1" hangingPunct="1">
              <a:buFontTx/>
              <a:buNone/>
            </a:pP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765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652">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7652">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765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lIns="92075" tIns="46038" rIns="92075" bIns="46038"/>
          <a:lstStyle/>
          <a:p>
            <a:pPr eaLnBrk="1" hangingPunct="1"/>
            <a:r>
              <a:rPr lang="en-US" b="1">
                <a:effectLst/>
              </a:rPr>
              <a:t>State</a:t>
            </a:r>
          </a:p>
        </p:txBody>
      </p:sp>
      <p:sp>
        <p:nvSpPr>
          <p:cNvPr id="29701" name="Rectangle 3"/>
          <p:cNvSpPr>
            <a:spLocks noGrp="1" noChangeArrowheads="1"/>
          </p:cNvSpPr>
          <p:nvPr>
            <p:ph idx="1"/>
          </p:nvPr>
        </p:nvSpPr>
        <p:spPr>
          <a:xfrm>
            <a:off x="457200" y="1371600"/>
            <a:ext cx="8229600" cy="4724400"/>
          </a:xfrm>
        </p:spPr>
        <p:txBody>
          <a:bodyPr lIns="92075" tIns="46038" rIns="92075" bIns="46038"/>
          <a:lstStyle/>
          <a:p>
            <a:pPr eaLnBrk="1" hangingPunct="1"/>
            <a:r>
              <a:rPr lang="en-GB" dirty="0"/>
              <a:t>A highly structured organisation of power over a more developed, more complex, class-divided society </a:t>
            </a:r>
          </a:p>
          <a:p>
            <a:pPr eaLnBrk="1" hangingPunct="1"/>
            <a:r>
              <a:rPr lang="en-GB" dirty="0"/>
              <a:t>Capable of performing massive tasks </a:t>
            </a:r>
          </a:p>
          <a:p>
            <a:pPr lvl="1" eaLnBrk="1" hangingPunct="1"/>
            <a:r>
              <a:rPr lang="en-GB" sz="2600" dirty="0"/>
              <a:t>Suppressing social revolts	</a:t>
            </a:r>
          </a:p>
          <a:p>
            <a:pPr lvl="1" eaLnBrk="1" hangingPunct="1"/>
            <a:r>
              <a:rPr lang="en-GB" sz="2600" dirty="0"/>
              <a:t>Waging wars </a:t>
            </a:r>
          </a:p>
          <a:p>
            <a:pPr lvl="1" eaLnBrk="1" hangingPunct="1"/>
            <a:r>
              <a:rPr lang="en-GB" sz="2600" dirty="0"/>
              <a:t>Organising construction</a:t>
            </a:r>
          </a:p>
          <a:p>
            <a:pPr lvl="1" eaLnBrk="1" hangingPunct="1"/>
            <a:r>
              <a:rPr lang="en-GB" sz="2600" dirty="0"/>
              <a:t>Minting money</a:t>
            </a:r>
          </a:p>
        </p:txBody>
      </p:sp>
      <p:sp>
        <p:nvSpPr>
          <p:cNvPr id="30725"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72DF32ED-D882-4EE1-AC97-566FA37B0AD5}" type="slidenum">
              <a:rPr lang="en-CA" sz="1400" smtClean="0">
                <a:effectLst/>
              </a:rPr>
              <a:pPr>
                <a:spcBef>
                  <a:spcPct val="0"/>
                </a:spcBef>
                <a:buClrTx/>
                <a:buFontTx/>
                <a:buNone/>
              </a:pPr>
              <a:t>23</a:t>
            </a:fld>
            <a:endParaRPr lang="en-CA" sz="1400">
              <a:effectLs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9701">
                                            <p:txEl>
                                              <p:pRg st="0" end="0"/>
                                            </p:txEl>
                                          </p:spTgt>
                                        </p:tgtEl>
                                        <p:attrNameLst>
                                          <p:attrName>style.visibility</p:attrName>
                                        </p:attrNameLst>
                                      </p:cBhvr>
                                      <p:to>
                                        <p:strVal val="visible"/>
                                      </p:to>
                                    </p:set>
                                    <p:animEffect transition="in" filter="wipe(down)">
                                      <p:cBhvr>
                                        <p:cTn id="7" dur="500"/>
                                        <p:tgtEl>
                                          <p:spTgt spid="2970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9701">
                                            <p:txEl>
                                              <p:pRg st="1" end="1"/>
                                            </p:txEl>
                                          </p:spTgt>
                                        </p:tgtEl>
                                        <p:attrNameLst>
                                          <p:attrName>style.visibility</p:attrName>
                                        </p:attrNameLst>
                                      </p:cBhvr>
                                      <p:to>
                                        <p:strVal val="visible"/>
                                      </p:to>
                                    </p:set>
                                    <p:animEffect transition="in" filter="wipe(down)">
                                      <p:cBhvr>
                                        <p:cTn id="12" dur="500"/>
                                        <p:tgtEl>
                                          <p:spTgt spid="29701">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29701">
                                            <p:txEl>
                                              <p:pRg st="2" end="2"/>
                                            </p:txEl>
                                          </p:spTgt>
                                        </p:tgtEl>
                                        <p:attrNameLst>
                                          <p:attrName>style.visibility</p:attrName>
                                        </p:attrNameLst>
                                      </p:cBhvr>
                                      <p:to>
                                        <p:strVal val="visible"/>
                                      </p:to>
                                    </p:set>
                                    <p:animEffect transition="in" filter="wipe(down)">
                                      <p:cBhvr>
                                        <p:cTn id="15" dur="500"/>
                                        <p:tgtEl>
                                          <p:spTgt spid="29701">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9701">
                                            <p:txEl>
                                              <p:pRg st="3" end="3"/>
                                            </p:txEl>
                                          </p:spTgt>
                                        </p:tgtEl>
                                        <p:attrNameLst>
                                          <p:attrName>style.visibility</p:attrName>
                                        </p:attrNameLst>
                                      </p:cBhvr>
                                      <p:to>
                                        <p:strVal val="visible"/>
                                      </p:to>
                                    </p:set>
                                    <p:animEffect transition="in" filter="wipe(down)">
                                      <p:cBhvr>
                                        <p:cTn id="18" dur="500"/>
                                        <p:tgtEl>
                                          <p:spTgt spid="29701">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9701">
                                            <p:txEl>
                                              <p:pRg st="4" end="4"/>
                                            </p:txEl>
                                          </p:spTgt>
                                        </p:tgtEl>
                                        <p:attrNameLst>
                                          <p:attrName>style.visibility</p:attrName>
                                        </p:attrNameLst>
                                      </p:cBhvr>
                                      <p:to>
                                        <p:strVal val="visible"/>
                                      </p:to>
                                    </p:set>
                                    <p:animEffect transition="in" filter="wipe(down)">
                                      <p:cBhvr>
                                        <p:cTn id="21" dur="500"/>
                                        <p:tgtEl>
                                          <p:spTgt spid="29701">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9701">
                                            <p:txEl>
                                              <p:pRg st="5" end="5"/>
                                            </p:txEl>
                                          </p:spTgt>
                                        </p:tgtEl>
                                        <p:attrNameLst>
                                          <p:attrName>style.visibility</p:attrName>
                                        </p:attrNameLst>
                                      </p:cBhvr>
                                      <p:to>
                                        <p:strVal val="visible"/>
                                      </p:to>
                                    </p:set>
                                    <p:animEffect transition="in" filter="wipe(down)">
                                      <p:cBhvr>
                                        <p:cTn id="24" dur="500"/>
                                        <p:tgtEl>
                                          <p:spTgt spid="2970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b="1">
                <a:effectLst/>
              </a:rPr>
              <a:t>State</a:t>
            </a:r>
          </a:p>
        </p:txBody>
      </p:sp>
      <p:sp>
        <p:nvSpPr>
          <p:cNvPr id="3" name="Content Placeholder 2"/>
          <p:cNvSpPr>
            <a:spLocks noGrp="1"/>
          </p:cNvSpPr>
          <p:nvPr>
            <p:ph idx="1"/>
          </p:nvPr>
        </p:nvSpPr>
        <p:spPr/>
        <p:txBody>
          <a:bodyPr/>
          <a:lstStyle/>
          <a:p>
            <a:r>
              <a:rPr lang="en-GB"/>
              <a:t>Has the power to tax and to punish those who break the law</a:t>
            </a:r>
          </a:p>
          <a:p>
            <a:r>
              <a:rPr lang="en-GB"/>
              <a:t>The city is the seat of state power</a:t>
            </a:r>
          </a:p>
          <a:p>
            <a:r>
              <a:rPr lang="en-GB"/>
              <a:t>First states appear in Egypt, Babylon, and Persia (Iran), beginning around 5,000 years ago. </a:t>
            </a:r>
          </a:p>
          <a:p>
            <a:r>
              <a:rPr lang="en-GB"/>
              <a:t>The beginning of recorded history </a:t>
            </a:r>
          </a:p>
          <a:p>
            <a:endParaRPr lang="en-GB"/>
          </a:p>
        </p:txBody>
      </p:sp>
      <p:sp>
        <p:nvSpPr>
          <p:cNvPr id="2" name="Slide Number Placeholder 1"/>
          <p:cNvSpPr>
            <a:spLocks noGrp="1"/>
          </p:cNvSpPr>
          <p:nvPr>
            <p:ph type="sldNum" sz="quarter" idx="12"/>
          </p:nvPr>
        </p:nvSpPr>
        <p:spPr/>
        <p:txBody>
          <a:bodyPr/>
          <a:lstStyle/>
          <a:p>
            <a:pPr>
              <a:defRPr/>
            </a:pPr>
            <a:fld id="{51082D4C-FC21-43AB-8081-E1EDAF74AAC9}" type="slidenum">
              <a:rPr lang="en-GB" smtClean="0"/>
              <a:pPr>
                <a:defRPr/>
              </a:pPr>
              <a:t>24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Slide Number Placeholder 5"/>
          <p:cNvSpPr>
            <a:spLocks noGrp="1"/>
          </p:cNvSpPr>
          <p:nvPr>
            <p:ph type="sldNum" sz="quarter" idx="12"/>
          </p:nvPr>
        </p:nvSpPr>
        <p:spPr>
          <a:xfrm>
            <a:off x="7010400" y="6248400"/>
            <a:ext cx="1905000" cy="457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4499FFC0-2588-46FA-ACCE-AB6BCADA1A06}" type="slidenum">
              <a:rPr lang="en-CA" sz="1400" smtClean="0">
                <a:effectLst/>
              </a:rPr>
              <a:pPr>
                <a:spcBef>
                  <a:spcPct val="0"/>
                </a:spcBef>
                <a:buClrTx/>
                <a:buFontTx/>
                <a:buNone/>
              </a:pPr>
              <a:t>25</a:t>
            </a:fld>
            <a:endParaRPr lang="en-CA" sz="1400">
              <a:effectLst/>
            </a:endParaRPr>
          </a:p>
        </p:txBody>
      </p:sp>
      <p:sp>
        <p:nvSpPr>
          <p:cNvPr id="31748" name="Rectangle 2"/>
          <p:cNvSpPr>
            <a:spLocks noGrp="1" noChangeArrowheads="1"/>
          </p:cNvSpPr>
          <p:nvPr>
            <p:ph type="title" idx="4294967295"/>
          </p:nvPr>
        </p:nvSpPr>
        <p:spPr/>
        <p:txBody>
          <a:bodyPr lIns="92075" tIns="46038" rIns="92075" bIns="46038"/>
          <a:lstStyle/>
          <a:p>
            <a:pPr eaLnBrk="1" hangingPunct="1">
              <a:defRPr/>
            </a:pPr>
            <a:br>
              <a:rPr lang="en-US"/>
            </a:br>
            <a:endParaRPr lang="en-US"/>
          </a:p>
        </p:txBody>
      </p:sp>
      <p:sp>
        <p:nvSpPr>
          <p:cNvPr id="31749" name="Rectangle 3"/>
          <p:cNvSpPr>
            <a:spLocks noGrp="1" noChangeArrowheads="1"/>
          </p:cNvSpPr>
          <p:nvPr>
            <p:ph type="body" idx="4294967295"/>
          </p:nvPr>
        </p:nvSpPr>
        <p:spPr>
          <a:xfrm>
            <a:off x="395288" y="260350"/>
            <a:ext cx="8520112" cy="5835650"/>
          </a:xfrm>
        </p:spPr>
        <p:txBody>
          <a:bodyPr lIns="92075" tIns="46038" rIns="92075" bIns="46038"/>
          <a:lstStyle/>
          <a:p>
            <a:pPr eaLnBrk="1" hangingPunct="1">
              <a:buFontTx/>
              <a:buNone/>
            </a:pPr>
            <a:r>
              <a:rPr lang="en-US" sz="3600" b="1"/>
              <a:t>From Band to State</a:t>
            </a:r>
          </a:p>
          <a:p>
            <a:pPr eaLnBrk="1" hangingPunct="1">
              <a:buFontTx/>
              <a:buNone/>
            </a:pPr>
            <a:endParaRPr lang="en-US" sz="2800"/>
          </a:p>
          <a:p>
            <a:pPr eaLnBrk="1" hangingPunct="1"/>
            <a:r>
              <a:rPr lang="en-US" sz="2800"/>
              <a:t>As societies become more complex, differentiated, populous, and technologically advanced, their political organisations become more centralised and separate from society</a:t>
            </a:r>
          </a:p>
          <a:p>
            <a:pPr eaLnBrk="1" hangingPunct="1"/>
            <a:r>
              <a:rPr lang="en-US" sz="2800"/>
              <a:t>As societies develop from band to state, they become less egalitarian and less democratic</a:t>
            </a:r>
          </a:p>
          <a:p>
            <a:pPr eaLnBrk="1" hangingPunct="1"/>
            <a:r>
              <a:rPr lang="en-US" sz="2800"/>
              <a:t>As societies become more complex, the role of community decreases and the role of the state grows.</a:t>
            </a:r>
          </a:p>
          <a:p>
            <a:pPr eaLnBrk="1" hangingPunct="1">
              <a:buFontTx/>
              <a:buNone/>
            </a:pPr>
            <a:r>
              <a:rPr lang="en-US" sz="280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9">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9">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9">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9"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6" name="Rectangle 2"/>
          <p:cNvSpPr>
            <a:spLocks noGrp="1" noChangeArrowheads="1"/>
          </p:cNvSpPr>
          <p:nvPr>
            <p:ph type="title"/>
          </p:nvPr>
        </p:nvSpPr>
        <p:spPr/>
        <p:txBody>
          <a:bodyPr lIns="92075" tIns="46038" rIns="92075" bIns="46038"/>
          <a:lstStyle/>
          <a:p>
            <a:pPr eaLnBrk="1" hangingPunct="1">
              <a:defRPr/>
            </a:pPr>
            <a:br>
              <a:rPr lang="en-US" dirty="0"/>
            </a:br>
            <a:r>
              <a:rPr lang="en-US" b="1" dirty="0" err="1"/>
              <a:t>Modernisation</a:t>
            </a:r>
            <a:br>
              <a:rPr lang="en-US" b="1" dirty="0"/>
            </a:br>
            <a:endParaRPr lang="en-US" dirty="0"/>
          </a:p>
        </p:txBody>
      </p:sp>
      <p:sp>
        <p:nvSpPr>
          <p:cNvPr id="35843" name="Rectangle 3"/>
          <p:cNvSpPr>
            <a:spLocks noGrp="1" noChangeArrowheads="1"/>
          </p:cNvSpPr>
          <p:nvPr>
            <p:ph idx="1"/>
          </p:nvPr>
        </p:nvSpPr>
        <p:spPr/>
        <p:txBody>
          <a:bodyPr lIns="92075" tIns="46038" rIns="92075" bIns="46038"/>
          <a:lstStyle/>
          <a:p>
            <a:pPr eaLnBrk="1" hangingPunct="1"/>
            <a:endParaRPr lang="en-US"/>
          </a:p>
          <a:p>
            <a:pPr eaLnBrk="1" hangingPunct="1"/>
            <a:endParaRPr lang="en-US"/>
          </a:p>
        </p:txBody>
      </p:sp>
      <p:sp>
        <p:nvSpPr>
          <p:cNvPr id="35845"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C48E3820-D157-4C86-B68A-9553E375B4CB}" type="slidenum">
              <a:rPr lang="en-CA" sz="1400" smtClean="0">
                <a:effectLst/>
              </a:rPr>
              <a:pPr>
                <a:spcBef>
                  <a:spcPct val="0"/>
                </a:spcBef>
                <a:buClrTx/>
                <a:buFontTx/>
                <a:buNone/>
              </a:pPr>
              <a:t>26</a:t>
            </a:fld>
            <a:endParaRPr lang="en-CA" sz="1400">
              <a:effectLst/>
            </a:endParaRPr>
          </a:p>
        </p:txBody>
      </p:sp>
      <p:sp>
        <p:nvSpPr>
          <p:cNvPr id="35846" name="Text Box 4"/>
          <p:cNvSpPr txBox="1">
            <a:spLocks noChangeArrowheads="1"/>
          </p:cNvSpPr>
          <p:nvPr/>
        </p:nvSpPr>
        <p:spPr bwMode="auto">
          <a:xfrm>
            <a:off x="404813" y="1600200"/>
            <a:ext cx="8281987"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514350" indent="-514350">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FontTx/>
              <a:buAutoNum type="arabicPeriod"/>
            </a:pPr>
            <a:r>
              <a:rPr lang="en-US" sz="2800"/>
              <a:t>The development of industrial, urban, capitalist societies, organised in nation-states, guided by belief in reason, science, and progress, and undergoing constant change</a:t>
            </a:r>
          </a:p>
          <a:p>
            <a:pPr eaLnBrk="1" hangingPunct="1">
              <a:spcBef>
                <a:spcPct val="50000"/>
              </a:spcBef>
              <a:buClrTx/>
              <a:buFontTx/>
              <a:buAutoNum type="arabicPeriod"/>
            </a:pPr>
            <a:r>
              <a:rPr lang="en-US" sz="2800"/>
              <a:t>Led to Western dominance over the rest of the world through global development of capitalism</a:t>
            </a:r>
          </a:p>
          <a:p>
            <a:pPr eaLnBrk="1" hangingPunct="1">
              <a:spcBef>
                <a:spcPct val="50000"/>
              </a:spcBef>
              <a:buClrTx/>
              <a:buFontTx/>
              <a:buAutoNum type="arabicPeriod"/>
            </a:pPr>
            <a:r>
              <a:rPr lang="en-US" sz="2800"/>
              <a:t>A constant global process</a:t>
            </a:r>
            <a:r>
              <a:rPr lang="en-US" sz="2000"/>
              <a:t>	</a:t>
            </a:r>
            <a:r>
              <a:rPr lang="en-US" sz="2400"/>
              <a:t>	</a:t>
            </a:r>
          </a:p>
        </p:txBody>
      </p:sp>
    </p:spTree>
  </p:cSld>
  <p:clrMapOvr>
    <a:masterClrMapping/>
  </p:clrMapOvr>
  <p:transition>
    <p:split orient="vert" dir="in"/>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6" name="Rectangle 2"/>
          <p:cNvSpPr>
            <a:spLocks noGrp="1" noChangeArrowheads="1"/>
          </p:cNvSpPr>
          <p:nvPr>
            <p:ph type="title"/>
          </p:nvPr>
        </p:nvSpPr>
        <p:spPr/>
        <p:txBody>
          <a:bodyPr lIns="92075" tIns="46038" rIns="92075" bIns="46038"/>
          <a:lstStyle/>
          <a:p>
            <a:pPr eaLnBrk="1" hangingPunct="1">
              <a:defRPr/>
            </a:pPr>
            <a:br>
              <a:rPr lang="en-US" dirty="0"/>
            </a:br>
            <a:r>
              <a:rPr lang="en-US" b="1" dirty="0">
                <a:effectLst/>
              </a:rPr>
              <a:t>Achievements</a:t>
            </a:r>
            <a:br>
              <a:rPr lang="en-US" dirty="0"/>
            </a:br>
            <a:endParaRPr lang="en-US" dirty="0"/>
          </a:p>
        </p:txBody>
      </p:sp>
      <p:sp>
        <p:nvSpPr>
          <p:cNvPr id="38917" name="Rectangle 3"/>
          <p:cNvSpPr>
            <a:spLocks noGrp="1" noChangeArrowheads="1"/>
          </p:cNvSpPr>
          <p:nvPr>
            <p:ph idx="1"/>
          </p:nvPr>
        </p:nvSpPr>
        <p:spPr>
          <a:xfrm>
            <a:off x="481013" y="1371600"/>
            <a:ext cx="8229600" cy="4495800"/>
          </a:xfrm>
        </p:spPr>
        <p:txBody>
          <a:bodyPr lIns="92075" tIns="46038" rIns="92075" bIns="46038"/>
          <a:lstStyle/>
          <a:p>
            <a:pPr eaLnBrk="1" hangingPunct="1"/>
            <a:endParaRPr lang="en-US"/>
          </a:p>
          <a:p>
            <a:pPr eaLnBrk="1" hangingPunct="1"/>
            <a:r>
              <a:rPr lang="en-GB"/>
              <a:t>Humanity has survived</a:t>
            </a:r>
          </a:p>
          <a:p>
            <a:pPr eaLnBrk="1" hangingPunct="1"/>
            <a:r>
              <a:rPr lang="en-GB"/>
              <a:t>Grown in numbers, as never before</a:t>
            </a:r>
          </a:p>
          <a:p>
            <a:pPr eaLnBrk="1" hangingPunct="1"/>
            <a:r>
              <a:rPr lang="en-GB"/>
              <a:t>It has accumulated vast knowledge </a:t>
            </a:r>
          </a:p>
          <a:p>
            <a:pPr eaLnBrk="1" hangingPunct="1"/>
            <a:r>
              <a:rPr lang="en-GB"/>
              <a:t>Its labour has become vastly more productive </a:t>
            </a:r>
          </a:p>
        </p:txBody>
      </p:sp>
      <p:sp>
        <p:nvSpPr>
          <p:cNvPr id="37893"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D9045937-34DD-4FF2-9DFA-1E867CBD3E98}" type="slidenum">
              <a:rPr lang="en-CA" sz="1400" smtClean="0">
                <a:effectLst/>
              </a:rPr>
              <a:pPr>
                <a:spcBef>
                  <a:spcPct val="0"/>
                </a:spcBef>
                <a:buClrTx/>
                <a:buFontTx/>
                <a:buNone/>
              </a:pPr>
              <a:t>27</a:t>
            </a:fld>
            <a:endParaRPr lang="en-CA" sz="1400">
              <a:effectLst/>
            </a:endParaRPr>
          </a:p>
        </p:txBody>
      </p:sp>
    </p:spTree>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38916"/>
                                        </p:tgtEl>
                                        <p:attrNameLst>
                                          <p:attrName>style.visibility</p:attrName>
                                        </p:attrNameLst>
                                      </p:cBhvr>
                                      <p:to>
                                        <p:strVal val="visible"/>
                                      </p:to>
                                    </p:set>
                                    <p:anim calcmode="lin" valueType="num">
                                      <p:cBhvr>
                                        <p:cTn id="7" dur="1000" fill="hold"/>
                                        <p:tgtEl>
                                          <p:spTgt spid="38916"/>
                                        </p:tgtEl>
                                        <p:attrNameLst>
                                          <p:attrName>ppt_w</p:attrName>
                                        </p:attrNameLst>
                                      </p:cBhvr>
                                      <p:tavLst>
                                        <p:tav tm="0">
                                          <p:val>
                                            <p:strVal val="#ppt_w+.3"/>
                                          </p:val>
                                        </p:tav>
                                        <p:tav tm="100000">
                                          <p:val>
                                            <p:strVal val="#ppt_w"/>
                                          </p:val>
                                        </p:tav>
                                      </p:tavLst>
                                    </p:anim>
                                    <p:anim calcmode="lin" valueType="num">
                                      <p:cBhvr>
                                        <p:cTn id="8" dur="1000" fill="hold"/>
                                        <p:tgtEl>
                                          <p:spTgt spid="38916"/>
                                        </p:tgtEl>
                                        <p:attrNameLst>
                                          <p:attrName>ppt_h</p:attrName>
                                        </p:attrNameLst>
                                      </p:cBhvr>
                                      <p:tavLst>
                                        <p:tav tm="0">
                                          <p:val>
                                            <p:strVal val="#ppt_h"/>
                                          </p:val>
                                        </p:tav>
                                        <p:tav tm="100000">
                                          <p:val>
                                            <p:strVal val="#ppt_h"/>
                                          </p:val>
                                        </p:tav>
                                      </p:tavLst>
                                    </p:anim>
                                    <p:animEffect transition="in" filter="fade">
                                      <p:cBhvr>
                                        <p:cTn id="9" dur="1000"/>
                                        <p:tgtEl>
                                          <p:spTgt spid="38916"/>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0" presetClass="entr" presetSubtype="0" decel="100000" fill="hold" grpId="0" nodeType="clickEffect">
                                  <p:stCondLst>
                                    <p:cond delay="0"/>
                                  </p:stCondLst>
                                  <p:childTnLst>
                                    <p:set>
                                      <p:cBhvr>
                                        <p:cTn id="13" dur="1" fill="hold">
                                          <p:stCondLst>
                                            <p:cond delay="0"/>
                                          </p:stCondLst>
                                        </p:cTn>
                                        <p:tgtEl>
                                          <p:spTgt spid="38917">
                                            <p:txEl>
                                              <p:pRg st="1" end="1"/>
                                            </p:txEl>
                                          </p:spTgt>
                                        </p:tgtEl>
                                        <p:attrNameLst>
                                          <p:attrName>style.visibility</p:attrName>
                                        </p:attrNameLst>
                                      </p:cBhvr>
                                      <p:to>
                                        <p:strVal val="visible"/>
                                      </p:to>
                                    </p:set>
                                    <p:anim calcmode="lin" valueType="num">
                                      <p:cBhvr>
                                        <p:cTn id="14" dur="1000" fill="hold"/>
                                        <p:tgtEl>
                                          <p:spTgt spid="38917">
                                            <p:txEl>
                                              <p:pRg st="1" end="1"/>
                                            </p:txEl>
                                          </p:spTgt>
                                        </p:tgtEl>
                                        <p:attrNameLst>
                                          <p:attrName>ppt_w</p:attrName>
                                        </p:attrNameLst>
                                      </p:cBhvr>
                                      <p:tavLst>
                                        <p:tav tm="0">
                                          <p:val>
                                            <p:strVal val="#ppt_w+.3"/>
                                          </p:val>
                                        </p:tav>
                                        <p:tav tm="100000">
                                          <p:val>
                                            <p:strVal val="#ppt_w"/>
                                          </p:val>
                                        </p:tav>
                                      </p:tavLst>
                                    </p:anim>
                                    <p:anim calcmode="lin" valueType="num">
                                      <p:cBhvr>
                                        <p:cTn id="15" dur="1000" fill="hold"/>
                                        <p:tgtEl>
                                          <p:spTgt spid="38917">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38917">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0" presetClass="entr" presetSubtype="0" decel="100000" fill="hold" grpId="0" nodeType="clickEffect">
                                  <p:stCondLst>
                                    <p:cond delay="0"/>
                                  </p:stCondLst>
                                  <p:childTnLst>
                                    <p:set>
                                      <p:cBhvr>
                                        <p:cTn id="20" dur="1" fill="hold">
                                          <p:stCondLst>
                                            <p:cond delay="0"/>
                                          </p:stCondLst>
                                        </p:cTn>
                                        <p:tgtEl>
                                          <p:spTgt spid="38917">
                                            <p:txEl>
                                              <p:pRg st="2" end="2"/>
                                            </p:txEl>
                                          </p:spTgt>
                                        </p:tgtEl>
                                        <p:attrNameLst>
                                          <p:attrName>style.visibility</p:attrName>
                                        </p:attrNameLst>
                                      </p:cBhvr>
                                      <p:to>
                                        <p:strVal val="visible"/>
                                      </p:to>
                                    </p:set>
                                    <p:anim calcmode="lin" valueType="num">
                                      <p:cBhvr>
                                        <p:cTn id="21" dur="1000" fill="hold"/>
                                        <p:tgtEl>
                                          <p:spTgt spid="38917">
                                            <p:txEl>
                                              <p:pRg st="2" end="2"/>
                                            </p:txEl>
                                          </p:spTgt>
                                        </p:tgtEl>
                                        <p:attrNameLst>
                                          <p:attrName>ppt_w</p:attrName>
                                        </p:attrNameLst>
                                      </p:cBhvr>
                                      <p:tavLst>
                                        <p:tav tm="0">
                                          <p:val>
                                            <p:strVal val="#ppt_w+.3"/>
                                          </p:val>
                                        </p:tav>
                                        <p:tav tm="100000">
                                          <p:val>
                                            <p:strVal val="#ppt_w"/>
                                          </p:val>
                                        </p:tav>
                                      </p:tavLst>
                                    </p:anim>
                                    <p:anim calcmode="lin" valueType="num">
                                      <p:cBhvr>
                                        <p:cTn id="22" dur="1000" fill="hold"/>
                                        <p:tgtEl>
                                          <p:spTgt spid="38917">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38917">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0" presetClass="entr" presetSubtype="0" decel="100000" fill="hold" grpId="0" nodeType="clickEffect">
                                  <p:stCondLst>
                                    <p:cond delay="0"/>
                                  </p:stCondLst>
                                  <p:childTnLst>
                                    <p:set>
                                      <p:cBhvr>
                                        <p:cTn id="27" dur="1" fill="hold">
                                          <p:stCondLst>
                                            <p:cond delay="0"/>
                                          </p:stCondLst>
                                        </p:cTn>
                                        <p:tgtEl>
                                          <p:spTgt spid="38917">
                                            <p:txEl>
                                              <p:pRg st="3" end="3"/>
                                            </p:txEl>
                                          </p:spTgt>
                                        </p:tgtEl>
                                        <p:attrNameLst>
                                          <p:attrName>style.visibility</p:attrName>
                                        </p:attrNameLst>
                                      </p:cBhvr>
                                      <p:to>
                                        <p:strVal val="visible"/>
                                      </p:to>
                                    </p:set>
                                    <p:anim calcmode="lin" valueType="num">
                                      <p:cBhvr>
                                        <p:cTn id="28" dur="1000" fill="hold"/>
                                        <p:tgtEl>
                                          <p:spTgt spid="38917">
                                            <p:txEl>
                                              <p:pRg st="3" end="3"/>
                                            </p:txEl>
                                          </p:spTgt>
                                        </p:tgtEl>
                                        <p:attrNameLst>
                                          <p:attrName>ppt_w</p:attrName>
                                        </p:attrNameLst>
                                      </p:cBhvr>
                                      <p:tavLst>
                                        <p:tav tm="0">
                                          <p:val>
                                            <p:strVal val="#ppt_w+.3"/>
                                          </p:val>
                                        </p:tav>
                                        <p:tav tm="100000">
                                          <p:val>
                                            <p:strVal val="#ppt_w"/>
                                          </p:val>
                                        </p:tav>
                                      </p:tavLst>
                                    </p:anim>
                                    <p:anim calcmode="lin" valueType="num">
                                      <p:cBhvr>
                                        <p:cTn id="29" dur="1000" fill="hold"/>
                                        <p:tgtEl>
                                          <p:spTgt spid="38917">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38917">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0" presetClass="entr" presetSubtype="0" decel="100000" fill="hold" grpId="0" nodeType="clickEffect">
                                  <p:stCondLst>
                                    <p:cond delay="0"/>
                                  </p:stCondLst>
                                  <p:childTnLst>
                                    <p:set>
                                      <p:cBhvr>
                                        <p:cTn id="34" dur="1" fill="hold">
                                          <p:stCondLst>
                                            <p:cond delay="0"/>
                                          </p:stCondLst>
                                        </p:cTn>
                                        <p:tgtEl>
                                          <p:spTgt spid="38917">
                                            <p:txEl>
                                              <p:pRg st="4" end="4"/>
                                            </p:txEl>
                                          </p:spTgt>
                                        </p:tgtEl>
                                        <p:attrNameLst>
                                          <p:attrName>style.visibility</p:attrName>
                                        </p:attrNameLst>
                                      </p:cBhvr>
                                      <p:to>
                                        <p:strVal val="visible"/>
                                      </p:to>
                                    </p:set>
                                    <p:anim calcmode="lin" valueType="num">
                                      <p:cBhvr>
                                        <p:cTn id="35" dur="1000" fill="hold"/>
                                        <p:tgtEl>
                                          <p:spTgt spid="38917">
                                            <p:txEl>
                                              <p:pRg st="4" end="4"/>
                                            </p:txEl>
                                          </p:spTgt>
                                        </p:tgtEl>
                                        <p:attrNameLst>
                                          <p:attrName>ppt_w</p:attrName>
                                        </p:attrNameLst>
                                      </p:cBhvr>
                                      <p:tavLst>
                                        <p:tav tm="0">
                                          <p:val>
                                            <p:strVal val="#ppt_w+.3"/>
                                          </p:val>
                                        </p:tav>
                                        <p:tav tm="100000">
                                          <p:val>
                                            <p:strVal val="#ppt_w"/>
                                          </p:val>
                                        </p:tav>
                                      </p:tavLst>
                                    </p:anim>
                                    <p:anim calcmode="lin" valueType="num">
                                      <p:cBhvr>
                                        <p:cTn id="36" dur="1000" fill="hold"/>
                                        <p:tgtEl>
                                          <p:spTgt spid="38917">
                                            <p:txEl>
                                              <p:pRg st="4" end="4"/>
                                            </p:txEl>
                                          </p:spTgt>
                                        </p:tgtEl>
                                        <p:attrNameLst>
                                          <p:attrName>ppt_h</p:attrName>
                                        </p:attrNameLst>
                                      </p:cBhvr>
                                      <p:tavLst>
                                        <p:tav tm="0">
                                          <p:val>
                                            <p:strVal val="#ppt_h"/>
                                          </p:val>
                                        </p:tav>
                                        <p:tav tm="100000">
                                          <p:val>
                                            <p:strVal val="#ppt_h"/>
                                          </p:val>
                                        </p:tav>
                                      </p:tavLst>
                                    </p:anim>
                                    <p:animEffect transition="in" filter="fade">
                                      <p:cBhvr>
                                        <p:cTn id="37" dur="1000"/>
                                        <p:tgtEl>
                                          <p:spTgt spid="3891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p:bldP spid="38917"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40" name="Rectangle 2"/>
          <p:cNvSpPr>
            <a:spLocks noGrp="1" noChangeArrowheads="1"/>
          </p:cNvSpPr>
          <p:nvPr>
            <p:ph type="title"/>
          </p:nvPr>
        </p:nvSpPr>
        <p:spPr/>
        <p:txBody>
          <a:bodyPr lIns="92075" tIns="46038" rIns="92075" bIns="46038"/>
          <a:lstStyle/>
          <a:p>
            <a:pPr eaLnBrk="1" hangingPunct="1">
              <a:defRPr/>
            </a:pPr>
            <a:br>
              <a:rPr lang="en-US" dirty="0"/>
            </a:br>
            <a:r>
              <a:rPr lang="en-US" b="1" dirty="0">
                <a:effectLst/>
              </a:rPr>
              <a:t>Costs </a:t>
            </a:r>
            <a:br>
              <a:rPr lang="en-US" dirty="0"/>
            </a:br>
            <a:endParaRPr lang="en-US" dirty="0"/>
          </a:p>
        </p:txBody>
      </p:sp>
      <p:sp>
        <p:nvSpPr>
          <p:cNvPr id="39941" name="Rectangle 3"/>
          <p:cNvSpPr>
            <a:spLocks noGrp="1" noChangeArrowheads="1"/>
          </p:cNvSpPr>
          <p:nvPr>
            <p:ph idx="1"/>
          </p:nvPr>
        </p:nvSpPr>
        <p:spPr>
          <a:xfrm>
            <a:off x="611188" y="1484313"/>
            <a:ext cx="8229600" cy="3673475"/>
          </a:xfrm>
        </p:spPr>
        <p:txBody>
          <a:bodyPr lIns="92075" tIns="46038" rIns="92075" bIns="46038"/>
          <a:lstStyle/>
          <a:p>
            <a:pPr eaLnBrk="1" hangingPunct="1"/>
            <a:r>
              <a:rPr lang="en-GB"/>
              <a:t>The endless war, the threat of total annihilation of mankind</a:t>
            </a:r>
          </a:p>
          <a:p>
            <a:pPr eaLnBrk="1" hangingPunct="1"/>
            <a:r>
              <a:rPr lang="en-GB"/>
              <a:t>Massive misuse of science and technology (creation of weapons of mass destruction) </a:t>
            </a:r>
          </a:p>
          <a:p>
            <a:pPr eaLnBrk="1" hangingPunct="1"/>
            <a:r>
              <a:rPr lang="en-GB"/>
              <a:t>Ecological crisis</a:t>
            </a:r>
          </a:p>
          <a:p>
            <a:pPr eaLnBrk="1" hangingPunct="1"/>
            <a:r>
              <a:rPr lang="en-GB"/>
              <a:t>Growth of inequality and tensions within and between societies</a:t>
            </a:r>
          </a:p>
        </p:txBody>
      </p:sp>
      <p:sp>
        <p:nvSpPr>
          <p:cNvPr id="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5D500E6D-3857-42AC-91DD-1A418D99DA01}" type="slidenum">
              <a:rPr lang="en-CA" sz="1400" smtClean="0">
                <a:effectLst/>
              </a:rPr>
              <a:pPr>
                <a:spcBef>
                  <a:spcPct val="0"/>
                </a:spcBef>
                <a:buClrTx/>
                <a:buFontTx/>
                <a:buNone/>
              </a:pPr>
              <a:t>28</a:t>
            </a:fld>
            <a:endParaRPr lang="en-CA" sz="1400">
              <a:effectLst/>
            </a:endParaRPr>
          </a:p>
        </p:txBody>
      </p:sp>
    </p:spTree>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39940"/>
                                        </p:tgtEl>
                                        <p:attrNameLst>
                                          <p:attrName>style.visibility</p:attrName>
                                        </p:attrNameLst>
                                      </p:cBhvr>
                                      <p:to>
                                        <p:strVal val="visible"/>
                                      </p:to>
                                    </p:set>
                                    <p:anim calcmode="lin" valueType="num">
                                      <p:cBhvr>
                                        <p:cTn id="7" dur="1000" fill="hold"/>
                                        <p:tgtEl>
                                          <p:spTgt spid="39940"/>
                                        </p:tgtEl>
                                        <p:attrNameLst>
                                          <p:attrName>ppt_w</p:attrName>
                                        </p:attrNameLst>
                                      </p:cBhvr>
                                      <p:tavLst>
                                        <p:tav tm="0">
                                          <p:val>
                                            <p:strVal val="#ppt_w+.3"/>
                                          </p:val>
                                        </p:tav>
                                        <p:tav tm="100000">
                                          <p:val>
                                            <p:strVal val="#ppt_w"/>
                                          </p:val>
                                        </p:tav>
                                      </p:tavLst>
                                    </p:anim>
                                    <p:anim calcmode="lin" valueType="num">
                                      <p:cBhvr>
                                        <p:cTn id="8" dur="1000" fill="hold"/>
                                        <p:tgtEl>
                                          <p:spTgt spid="39940"/>
                                        </p:tgtEl>
                                        <p:attrNameLst>
                                          <p:attrName>ppt_h</p:attrName>
                                        </p:attrNameLst>
                                      </p:cBhvr>
                                      <p:tavLst>
                                        <p:tav tm="0">
                                          <p:val>
                                            <p:strVal val="#ppt_h"/>
                                          </p:val>
                                        </p:tav>
                                        <p:tav tm="100000">
                                          <p:val>
                                            <p:strVal val="#ppt_h"/>
                                          </p:val>
                                        </p:tav>
                                      </p:tavLst>
                                    </p:anim>
                                    <p:animEffect transition="in" filter="fade">
                                      <p:cBhvr>
                                        <p:cTn id="9" dur="1000"/>
                                        <p:tgtEl>
                                          <p:spTgt spid="39940"/>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0" presetClass="entr" presetSubtype="0" decel="100000" fill="hold" grpId="0" nodeType="clickEffect">
                                  <p:stCondLst>
                                    <p:cond delay="0"/>
                                  </p:stCondLst>
                                  <p:childTnLst>
                                    <p:set>
                                      <p:cBhvr>
                                        <p:cTn id="13" dur="1" fill="hold">
                                          <p:stCondLst>
                                            <p:cond delay="0"/>
                                          </p:stCondLst>
                                        </p:cTn>
                                        <p:tgtEl>
                                          <p:spTgt spid="39941">
                                            <p:txEl>
                                              <p:pRg st="0" end="0"/>
                                            </p:txEl>
                                          </p:spTgt>
                                        </p:tgtEl>
                                        <p:attrNameLst>
                                          <p:attrName>style.visibility</p:attrName>
                                        </p:attrNameLst>
                                      </p:cBhvr>
                                      <p:to>
                                        <p:strVal val="visible"/>
                                      </p:to>
                                    </p:set>
                                    <p:anim calcmode="lin" valueType="num">
                                      <p:cBhvr>
                                        <p:cTn id="14" dur="1000" fill="hold"/>
                                        <p:tgtEl>
                                          <p:spTgt spid="39941">
                                            <p:txEl>
                                              <p:pRg st="0" end="0"/>
                                            </p:txEl>
                                          </p:spTgt>
                                        </p:tgtEl>
                                        <p:attrNameLst>
                                          <p:attrName>ppt_w</p:attrName>
                                        </p:attrNameLst>
                                      </p:cBhvr>
                                      <p:tavLst>
                                        <p:tav tm="0">
                                          <p:val>
                                            <p:strVal val="#ppt_w+.3"/>
                                          </p:val>
                                        </p:tav>
                                        <p:tav tm="100000">
                                          <p:val>
                                            <p:strVal val="#ppt_w"/>
                                          </p:val>
                                        </p:tav>
                                      </p:tavLst>
                                    </p:anim>
                                    <p:anim calcmode="lin" valueType="num">
                                      <p:cBhvr>
                                        <p:cTn id="15" dur="1000" fill="hold"/>
                                        <p:tgtEl>
                                          <p:spTgt spid="39941">
                                            <p:txEl>
                                              <p:pRg st="0" end="0"/>
                                            </p:txEl>
                                          </p:spTgt>
                                        </p:tgtEl>
                                        <p:attrNameLst>
                                          <p:attrName>ppt_h</p:attrName>
                                        </p:attrNameLst>
                                      </p:cBhvr>
                                      <p:tavLst>
                                        <p:tav tm="0">
                                          <p:val>
                                            <p:strVal val="#ppt_h"/>
                                          </p:val>
                                        </p:tav>
                                        <p:tav tm="100000">
                                          <p:val>
                                            <p:strVal val="#ppt_h"/>
                                          </p:val>
                                        </p:tav>
                                      </p:tavLst>
                                    </p:anim>
                                    <p:animEffect transition="in" filter="fade">
                                      <p:cBhvr>
                                        <p:cTn id="16" dur="1000"/>
                                        <p:tgtEl>
                                          <p:spTgt spid="39941">
                                            <p:txEl>
                                              <p:pRg st="0" end="0"/>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0" presetClass="entr" presetSubtype="0" decel="100000" fill="hold" grpId="0" nodeType="clickEffect">
                                  <p:stCondLst>
                                    <p:cond delay="0"/>
                                  </p:stCondLst>
                                  <p:childTnLst>
                                    <p:set>
                                      <p:cBhvr>
                                        <p:cTn id="20" dur="1" fill="hold">
                                          <p:stCondLst>
                                            <p:cond delay="0"/>
                                          </p:stCondLst>
                                        </p:cTn>
                                        <p:tgtEl>
                                          <p:spTgt spid="39941">
                                            <p:txEl>
                                              <p:pRg st="1" end="1"/>
                                            </p:txEl>
                                          </p:spTgt>
                                        </p:tgtEl>
                                        <p:attrNameLst>
                                          <p:attrName>style.visibility</p:attrName>
                                        </p:attrNameLst>
                                      </p:cBhvr>
                                      <p:to>
                                        <p:strVal val="visible"/>
                                      </p:to>
                                    </p:set>
                                    <p:anim calcmode="lin" valueType="num">
                                      <p:cBhvr>
                                        <p:cTn id="21" dur="1000" fill="hold"/>
                                        <p:tgtEl>
                                          <p:spTgt spid="39941">
                                            <p:txEl>
                                              <p:pRg st="1" end="1"/>
                                            </p:txEl>
                                          </p:spTgt>
                                        </p:tgtEl>
                                        <p:attrNameLst>
                                          <p:attrName>ppt_w</p:attrName>
                                        </p:attrNameLst>
                                      </p:cBhvr>
                                      <p:tavLst>
                                        <p:tav tm="0">
                                          <p:val>
                                            <p:strVal val="#ppt_w+.3"/>
                                          </p:val>
                                        </p:tav>
                                        <p:tav tm="100000">
                                          <p:val>
                                            <p:strVal val="#ppt_w"/>
                                          </p:val>
                                        </p:tav>
                                      </p:tavLst>
                                    </p:anim>
                                    <p:anim calcmode="lin" valueType="num">
                                      <p:cBhvr>
                                        <p:cTn id="22" dur="1000" fill="hold"/>
                                        <p:tgtEl>
                                          <p:spTgt spid="39941">
                                            <p:txEl>
                                              <p:pRg st="1" end="1"/>
                                            </p:txEl>
                                          </p:spTgt>
                                        </p:tgtEl>
                                        <p:attrNameLst>
                                          <p:attrName>ppt_h</p:attrName>
                                        </p:attrNameLst>
                                      </p:cBhvr>
                                      <p:tavLst>
                                        <p:tav tm="0">
                                          <p:val>
                                            <p:strVal val="#ppt_h"/>
                                          </p:val>
                                        </p:tav>
                                        <p:tav tm="100000">
                                          <p:val>
                                            <p:strVal val="#ppt_h"/>
                                          </p:val>
                                        </p:tav>
                                      </p:tavLst>
                                    </p:anim>
                                    <p:animEffect transition="in" filter="fade">
                                      <p:cBhvr>
                                        <p:cTn id="23" dur="1000"/>
                                        <p:tgtEl>
                                          <p:spTgt spid="39941">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0" presetClass="entr" presetSubtype="0" decel="100000" fill="hold" grpId="0" nodeType="clickEffect">
                                  <p:stCondLst>
                                    <p:cond delay="0"/>
                                  </p:stCondLst>
                                  <p:childTnLst>
                                    <p:set>
                                      <p:cBhvr>
                                        <p:cTn id="27" dur="1" fill="hold">
                                          <p:stCondLst>
                                            <p:cond delay="0"/>
                                          </p:stCondLst>
                                        </p:cTn>
                                        <p:tgtEl>
                                          <p:spTgt spid="39941">
                                            <p:txEl>
                                              <p:pRg st="2" end="2"/>
                                            </p:txEl>
                                          </p:spTgt>
                                        </p:tgtEl>
                                        <p:attrNameLst>
                                          <p:attrName>style.visibility</p:attrName>
                                        </p:attrNameLst>
                                      </p:cBhvr>
                                      <p:to>
                                        <p:strVal val="visible"/>
                                      </p:to>
                                    </p:set>
                                    <p:anim calcmode="lin" valueType="num">
                                      <p:cBhvr>
                                        <p:cTn id="28" dur="1000" fill="hold"/>
                                        <p:tgtEl>
                                          <p:spTgt spid="39941">
                                            <p:txEl>
                                              <p:pRg st="2" end="2"/>
                                            </p:txEl>
                                          </p:spTgt>
                                        </p:tgtEl>
                                        <p:attrNameLst>
                                          <p:attrName>ppt_w</p:attrName>
                                        </p:attrNameLst>
                                      </p:cBhvr>
                                      <p:tavLst>
                                        <p:tav tm="0">
                                          <p:val>
                                            <p:strVal val="#ppt_w+.3"/>
                                          </p:val>
                                        </p:tav>
                                        <p:tav tm="100000">
                                          <p:val>
                                            <p:strVal val="#ppt_w"/>
                                          </p:val>
                                        </p:tav>
                                      </p:tavLst>
                                    </p:anim>
                                    <p:anim calcmode="lin" valueType="num">
                                      <p:cBhvr>
                                        <p:cTn id="29" dur="1000" fill="hold"/>
                                        <p:tgtEl>
                                          <p:spTgt spid="39941">
                                            <p:txEl>
                                              <p:pRg st="2" end="2"/>
                                            </p:txEl>
                                          </p:spTgt>
                                        </p:tgtEl>
                                        <p:attrNameLst>
                                          <p:attrName>ppt_h</p:attrName>
                                        </p:attrNameLst>
                                      </p:cBhvr>
                                      <p:tavLst>
                                        <p:tav tm="0">
                                          <p:val>
                                            <p:strVal val="#ppt_h"/>
                                          </p:val>
                                        </p:tav>
                                        <p:tav tm="100000">
                                          <p:val>
                                            <p:strVal val="#ppt_h"/>
                                          </p:val>
                                        </p:tav>
                                      </p:tavLst>
                                    </p:anim>
                                    <p:animEffect transition="in" filter="fade">
                                      <p:cBhvr>
                                        <p:cTn id="30" dur="1000"/>
                                        <p:tgtEl>
                                          <p:spTgt spid="39941">
                                            <p:txEl>
                                              <p:pRg st="2" end="2"/>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0" presetClass="entr" presetSubtype="0" decel="100000" fill="hold" grpId="0" nodeType="clickEffect">
                                  <p:stCondLst>
                                    <p:cond delay="0"/>
                                  </p:stCondLst>
                                  <p:childTnLst>
                                    <p:set>
                                      <p:cBhvr>
                                        <p:cTn id="34" dur="1" fill="hold">
                                          <p:stCondLst>
                                            <p:cond delay="0"/>
                                          </p:stCondLst>
                                        </p:cTn>
                                        <p:tgtEl>
                                          <p:spTgt spid="39941">
                                            <p:txEl>
                                              <p:pRg st="3" end="3"/>
                                            </p:txEl>
                                          </p:spTgt>
                                        </p:tgtEl>
                                        <p:attrNameLst>
                                          <p:attrName>style.visibility</p:attrName>
                                        </p:attrNameLst>
                                      </p:cBhvr>
                                      <p:to>
                                        <p:strVal val="visible"/>
                                      </p:to>
                                    </p:set>
                                    <p:anim calcmode="lin" valueType="num">
                                      <p:cBhvr>
                                        <p:cTn id="35" dur="1000" fill="hold"/>
                                        <p:tgtEl>
                                          <p:spTgt spid="39941">
                                            <p:txEl>
                                              <p:pRg st="3" end="3"/>
                                            </p:txEl>
                                          </p:spTgt>
                                        </p:tgtEl>
                                        <p:attrNameLst>
                                          <p:attrName>ppt_w</p:attrName>
                                        </p:attrNameLst>
                                      </p:cBhvr>
                                      <p:tavLst>
                                        <p:tav tm="0">
                                          <p:val>
                                            <p:strVal val="#ppt_w+.3"/>
                                          </p:val>
                                        </p:tav>
                                        <p:tav tm="100000">
                                          <p:val>
                                            <p:strVal val="#ppt_w"/>
                                          </p:val>
                                        </p:tav>
                                      </p:tavLst>
                                    </p:anim>
                                    <p:anim calcmode="lin" valueType="num">
                                      <p:cBhvr>
                                        <p:cTn id="36" dur="1000" fill="hold"/>
                                        <p:tgtEl>
                                          <p:spTgt spid="39941">
                                            <p:txEl>
                                              <p:pRg st="3" end="3"/>
                                            </p:txEl>
                                          </p:spTgt>
                                        </p:tgtEl>
                                        <p:attrNameLst>
                                          <p:attrName>ppt_h</p:attrName>
                                        </p:attrNameLst>
                                      </p:cBhvr>
                                      <p:tavLst>
                                        <p:tav tm="0">
                                          <p:val>
                                            <p:strVal val="#ppt_h"/>
                                          </p:val>
                                        </p:tav>
                                        <p:tav tm="100000">
                                          <p:val>
                                            <p:strVal val="#ppt_h"/>
                                          </p:val>
                                        </p:tav>
                                      </p:tavLst>
                                    </p:anim>
                                    <p:animEffect transition="in" filter="fade">
                                      <p:cBhvr>
                                        <p:cTn id="37" dur="1000"/>
                                        <p:tgtEl>
                                          <p:spTgt spid="3994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0" grpId="0"/>
      <p:bldP spid="39941"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2"/>
          <p:cNvSpPr>
            <a:spLocks noGrp="1" noChangeArrowheads="1"/>
          </p:cNvSpPr>
          <p:nvPr>
            <p:ph type="title"/>
          </p:nvPr>
        </p:nvSpPr>
        <p:spPr>
          <a:xfrm>
            <a:off x="457200" y="228600"/>
            <a:ext cx="8229600" cy="815975"/>
          </a:xfrm>
        </p:spPr>
        <p:txBody>
          <a:bodyPr lIns="92075" tIns="46038" rIns="92075" bIns="46038"/>
          <a:lstStyle/>
          <a:p>
            <a:pPr eaLnBrk="1" hangingPunct="1">
              <a:defRPr/>
            </a:pPr>
            <a:br>
              <a:rPr lang="en-US" dirty="0"/>
            </a:br>
            <a:r>
              <a:rPr lang="en-US" b="1" dirty="0">
                <a:effectLst/>
              </a:rPr>
              <a:t>A New Age?</a:t>
            </a:r>
            <a:br>
              <a:rPr lang="en-US" dirty="0"/>
            </a:br>
            <a:endParaRPr lang="en-US" dirty="0"/>
          </a:p>
        </p:txBody>
      </p:sp>
      <p:sp>
        <p:nvSpPr>
          <p:cNvPr id="2" name="Content Placeholder 1"/>
          <p:cNvSpPr>
            <a:spLocks noGrp="1"/>
          </p:cNvSpPr>
          <p:nvPr>
            <p:ph idx="1"/>
          </p:nvPr>
        </p:nvSpPr>
        <p:spPr>
          <a:xfrm>
            <a:off x="457200" y="981075"/>
            <a:ext cx="8507413" cy="5114925"/>
          </a:xfrm>
        </p:spPr>
        <p:txBody>
          <a:bodyPr/>
          <a:lstStyle/>
          <a:p>
            <a:pPr marL="514350" indent="-514350">
              <a:buFontTx/>
              <a:buAutoNum type="arabicPeriod"/>
            </a:pPr>
            <a:r>
              <a:rPr lang="en-GB" sz="2800" b="1" dirty="0"/>
              <a:t>The information technology revolution</a:t>
            </a:r>
            <a:r>
              <a:rPr lang="en-GB" sz="2800" dirty="0"/>
              <a:t>: production and processing of information becomes the most important element of the production process. Continuous innovation </a:t>
            </a:r>
          </a:p>
          <a:p>
            <a:pPr marL="514350" indent="-514350">
              <a:buFontTx/>
              <a:buAutoNum type="arabicPeriod"/>
            </a:pPr>
            <a:r>
              <a:rPr lang="en-GB" sz="2800" b="1" dirty="0"/>
              <a:t>The rise of the network society</a:t>
            </a:r>
            <a:r>
              <a:rPr lang="en-GB" sz="2800" dirty="0"/>
              <a:t>: networks of capital, labour, information, and markets linked up globally through technology. Society becomes ever more complex, more difficult to manage  </a:t>
            </a:r>
          </a:p>
          <a:p>
            <a:pPr marL="514350" indent="-514350">
              <a:buFontTx/>
              <a:buAutoNum type="arabicPeriod"/>
            </a:pPr>
            <a:r>
              <a:rPr lang="en-GB" sz="2800" b="1" dirty="0"/>
              <a:t>The economic crisis of capitalism</a:t>
            </a:r>
          </a:p>
          <a:p>
            <a:pPr marL="514350" indent="-514350">
              <a:buFontTx/>
              <a:buAutoNum type="arabicPeriod"/>
            </a:pPr>
            <a:r>
              <a:rPr lang="en-GB" sz="2800" b="1" dirty="0"/>
              <a:t>The rise of new social movements </a:t>
            </a:r>
            <a:r>
              <a:rPr lang="en-GB" sz="2800" dirty="0"/>
              <a:t>(feminism, environmentalism, human rights </a:t>
            </a:r>
            <a:r>
              <a:rPr lang="en-GB" sz="2800" dirty="0" err="1"/>
              <a:t>etc</a:t>
            </a:r>
            <a:r>
              <a:rPr lang="en-GB" sz="2800" dirty="0"/>
              <a:t>) </a:t>
            </a:r>
          </a:p>
          <a:p>
            <a:pPr marL="514350" indent="-514350"/>
            <a:endParaRPr lang="en-GB" dirty="0"/>
          </a:p>
        </p:txBody>
      </p:sp>
      <p:sp>
        <p:nvSpPr>
          <p:cNvPr id="4198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a:spcBef>
                <a:spcPct val="20000"/>
              </a:spcBef>
              <a:buClr>
                <a:schemeClr val="tx2"/>
              </a:buClr>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tx2"/>
              </a:buClr>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tx2"/>
              </a:buClr>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FontTx/>
              <a:buNone/>
            </a:pPr>
            <a:fld id="{724CC700-EE59-43D2-9646-F66C5C3559F1}" type="slidenum">
              <a:rPr lang="en-CA" sz="1400" smtClean="0">
                <a:effectLst/>
              </a:rPr>
              <a:pPr>
                <a:spcBef>
                  <a:spcPct val="0"/>
                </a:spcBef>
                <a:buClrTx/>
                <a:buFontTx/>
                <a:buNone/>
              </a:pPr>
              <a:t>29</a:t>
            </a:fld>
            <a:endParaRPr lang="en-CA" sz="1400">
              <a:effectLs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arn(inVertical)">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GB"/>
          </a:p>
        </p:txBody>
      </p:sp>
      <p:sp>
        <p:nvSpPr>
          <p:cNvPr id="44035" name="Content Placeholder 2"/>
          <p:cNvSpPr>
            <a:spLocks noGrp="1"/>
          </p:cNvSpPr>
          <p:nvPr>
            <p:ph idx="1"/>
          </p:nvPr>
        </p:nvSpPr>
        <p:spPr/>
        <p:txBody>
          <a:bodyPr/>
          <a:lstStyle/>
          <a:p>
            <a:r>
              <a:rPr lang="en-GB"/>
              <a:t>Ends</a:t>
            </a:r>
          </a:p>
        </p:txBody>
      </p:sp>
      <p:sp>
        <p:nvSpPr>
          <p:cNvPr id="3" name="Slide Number Placeholder 2"/>
          <p:cNvSpPr>
            <a:spLocks noGrp="1"/>
          </p:cNvSpPr>
          <p:nvPr>
            <p:ph type="sldNum" sz="quarter" idx="12"/>
          </p:nvPr>
        </p:nvSpPr>
        <p:spPr/>
        <p:txBody>
          <a:bodyPr/>
          <a:lstStyle/>
          <a:p>
            <a:pPr>
              <a:defRPr/>
            </a:pPr>
            <a:fld id="{51082D4C-FC21-43AB-8081-E1EDAF74AAC9}" type="slidenum">
              <a:rPr lang="en-GB" smtClean="0"/>
              <a:pPr>
                <a:defRPr/>
              </a:pPr>
              <a:t>30</a:t>
            </a:fld>
            <a:endParaRPr lang="en-GB"/>
          </a:p>
        </p:txBody>
      </p:sp>
    </p:spTree>
  </p:cSld>
  <p:clrMapOvr>
    <a:masterClrMapping/>
  </p:clrMapOvr>
</p:sld>
</file>

<file path=ppt/theme/theme1.xml><?xml version="1.0" encoding="utf-8"?>
<a:theme xmlns:a="http://schemas.openxmlformats.org/drawingml/2006/main" name="Mountain Top">
  <a:themeElements>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fontScheme name="Mountain Top">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ountain Top 1">
        <a:dk1>
          <a:srgbClr val="4C3A1C"/>
        </a:dk1>
        <a:lt1>
          <a:srgbClr val="FFFFFF"/>
        </a:lt1>
        <a:dk2>
          <a:srgbClr val="993300"/>
        </a:dk2>
        <a:lt2>
          <a:srgbClr val="CCAA00"/>
        </a:lt2>
        <a:accent1>
          <a:srgbClr val="FF3300"/>
        </a:accent1>
        <a:accent2>
          <a:srgbClr val="9E6600"/>
        </a:accent2>
        <a:accent3>
          <a:srgbClr val="CAADAA"/>
        </a:accent3>
        <a:accent4>
          <a:srgbClr val="DADADA"/>
        </a:accent4>
        <a:accent5>
          <a:srgbClr val="FFADAA"/>
        </a:accent5>
        <a:accent6>
          <a:srgbClr val="8F5C00"/>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Mountain Top 2">
        <a:dk1>
          <a:srgbClr val="3D0058"/>
        </a:dk1>
        <a:lt1>
          <a:srgbClr val="FFFFFF"/>
        </a:lt1>
        <a:dk2>
          <a:srgbClr val="9188B0"/>
        </a:dk2>
        <a:lt2>
          <a:srgbClr val="DDE0DC"/>
        </a:lt2>
        <a:accent1>
          <a:srgbClr val="FFCC00"/>
        </a:accent1>
        <a:accent2>
          <a:srgbClr val="4C3D78"/>
        </a:accent2>
        <a:accent3>
          <a:srgbClr val="C7C3D4"/>
        </a:accent3>
        <a:accent4>
          <a:srgbClr val="DADADA"/>
        </a:accent4>
        <a:accent5>
          <a:srgbClr val="FFE2AA"/>
        </a:accent5>
        <a:accent6>
          <a:srgbClr val="44366C"/>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Mountain Top 3">
        <a:dk1>
          <a:srgbClr val="10104C"/>
        </a:dk1>
        <a:lt1>
          <a:srgbClr val="FFFFFF"/>
        </a:lt1>
        <a:dk2>
          <a:srgbClr val="003366"/>
        </a:dk2>
        <a:lt2>
          <a:srgbClr val="C6CCD4"/>
        </a:lt2>
        <a:accent1>
          <a:srgbClr val="33CCFF"/>
        </a:accent1>
        <a:accent2>
          <a:srgbClr val="5B5B8D"/>
        </a:accent2>
        <a:accent3>
          <a:srgbClr val="AAADB8"/>
        </a:accent3>
        <a:accent4>
          <a:srgbClr val="DADADA"/>
        </a:accent4>
        <a:accent5>
          <a:srgbClr val="ADE2FF"/>
        </a:accent5>
        <a:accent6>
          <a:srgbClr val="52527F"/>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Mountain Top 4">
        <a:dk1>
          <a:srgbClr val="B0C8CA"/>
        </a:dk1>
        <a:lt1>
          <a:srgbClr val="FFFFFF"/>
        </a:lt1>
        <a:dk2>
          <a:srgbClr val="000099"/>
        </a:dk2>
        <a:lt2>
          <a:srgbClr val="FFFFFF"/>
        </a:lt2>
        <a:accent1>
          <a:srgbClr val="89C4FF"/>
        </a:accent1>
        <a:accent2>
          <a:srgbClr val="00008C"/>
        </a:accent2>
        <a:accent3>
          <a:srgbClr val="AAAACA"/>
        </a:accent3>
        <a:accent4>
          <a:srgbClr val="DADADA"/>
        </a:accent4>
        <a:accent5>
          <a:srgbClr val="C4DEFF"/>
        </a:accent5>
        <a:accent6>
          <a:srgbClr val="00007E"/>
        </a:accent6>
        <a:hlink>
          <a:srgbClr val="6666FF"/>
        </a:hlink>
        <a:folHlink>
          <a:srgbClr val="C0C0C0"/>
        </a:folHlink>
      </a:clrScheme>
      <a:clrMap bg1="dk2" tx1="lt1" bg2="dk1" tx2="lt2" accent1="accent1" accent2="accent2" accent3="accent3" accent4="accent4" accent5="accent5" accent6="accent6" hlink="hlink" folHlink="folHlink"/>
    </a:extraClrScheme>
    <a:extraClrScheme>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clrMap bg1="dk2" tx1="lt1" bg2="dk1" tx2="lt2" accent1="accent1" accent2="accent2" accent3="accent3" accent4="accent4" accent5="accent5" accent6="accent6" hlink="hlink" folHlink="folHlink"/>
    </a:extraClrScheme>
    <a:extraClrScheme>
      <a:clrScheme name="Mountain Top 6">
        <a:dk1>
          <a:srgbClr val="809296"/>
        </a:dk1>
        <a:lt1>
          <a:srgbClr val="FFFFFF"/>
        </a:lt1>
        <a:dk2>
          <a:srgbClr val="6699FF"/>
        </a:dk2>
        <a:lt2>
          <a:srgbClr val="B3EDFF"/>
        </a:lt2>
        <a:accent1>
          <a:srgbClr val="FF9933"/>
        </a:accent1>
        <a:accent2>
          <a:srgbClr val="FFAA99"/>
        </a:accent2>
        <a:accent3>
          <a:srgbClr val="B8CAFF"/>
        </a:accent3>
        <a:accent4>
          <a:srgbClr val="DADADA"/>
        </a:accent4>
        <a:accent5>
          <a:srgbClr val="FFCAAD"/>
        </a:accent5>
        <a:accent6>
          <a:srgbClr val="E79A8A"/>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Mountain Top 7">
        <a:dk1>
          <a:srgbClr val="006666"/>
        </a:dk1>
        <a:lt1>
          <a:srgbClr val="FFFFFF"/>
        </a:lt1>
        <a:dk2>
          <a:srgbClr val="85D1E3"/>
        </a:dk2>
        <a:lt2>
          <a:srgbClr val="CCFFFF"/>
        </a:lt2>
        <a:accent1>
          <a:srgbClr val="FFCC00"/>
        </a:accent1>
        <a:accent2>
          <a:srgbClr val="00CC99"/>
        </a:accent2>
        <a:accent3>
          <a:srgbClr val="C2E5EF"/>
        </a:accent3>
        <a:accent4>
          <a:srgbClr val="DADADA"/>
        </a:accent4>
        <a:accent5>
          <a:srgbClr val="FFE2AA"/>
        </a:accent5>
        <a:accent6>
          <a:srgbClr val="00B98A"/>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Mountain Top 8">
        <a:dk1>
          <a:srgbClr val="404B3D"/>
        </a:dk1>
        <a:lt1>
          <a:srgbClr val="FFFFFF"/>
        </a:lt1>
        <a:dk2>
          <a:srgbClr val="A7A491"/>
        </a:dk2>
        <a:lt2>
          <a:srgbClr val="CCD0CA"/>
        </a:lt2>
        <a:accent1>
          <a:srgbClr val="33CCCC"/>
        </a:accent1>
        <a:accent2>
          <a:srgbClr val="004E4C"/>
        </a:accent2>
        <a:accent3>
          <a:srgbClr val="D0CFC7"/>
        </a:accent3>
        <a:accent4>
          <a:srgbClr val="DADADA"/>
        </a:accent4>
        <a:accent5>
          <a:srgbClr val="ADE2E2"/>
        </a:accent5>
        <a:accent6>
          <a:srgbClr val="004644"/>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Mountain Top 9">
        <a:dk1>
          <a:srgbClr val="000000"/>
        </a:dk1>
        <a:lt1>
          <a:srgbClr val="FFFFFF"/>
        </a:lt1>
        <a:dk2>
          <a:srgbClr val="FFFFAF"/>
        </a:dk2>
        <a:lt2>
          <a:srgbClr val="676597"/>
        </a:lt2>
        <a:accent1>
          <a:srgbClr val="66CCFF"/>
        </a:accent1>
        <a:accent2>
          <a:srgbClr val="CCECFF"/>
        </a:accent2>
        <a:accent3>
          <a:srgbClr val="FFFFFF"/>
        </a:accent3>
        <a:accent4>
          <a:srgbClr val="000000"/>
        </a:accent4>
        <a:accent5>
          <a:srgbClr val="B8E2FF"/>
        </a:accent5>
        <a:accent6>
          <a:srgbClr val="B9D6E7"/>
        </a:accent6>
        <a:hlink>
          <a:srgbClr val="6600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Mountain Top</Template>
  <TotalTime>2689</TotalTime>
  <Words>1197</Words>
  <Application>Microsoft Office PowerPoint</Application>
  <PresentationFormat>On-screen Show (4:3)</PresentationFormat>
  <Paragraphs>165</Paragraphs>
  <Slides>30</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Times New Roman</vt:lpstr>
      <vt:lpstr>Mountain Top</vt:lpstr>
      <vt:lpstr>PowerPoint Presentation</vt:lpstr>
      <vt:lpstr>Herbert Spencer (1820-1903)</vt:lpstr>
      <vt:lpstr>Spencer’s theory of social evolution</vt:lpstr>
      <vt:lpstr>Spencer’s theory of social evolution</vt:lpstr>
      <vt:lpstr>PowerPoint Presentation</vt:lpstr>
      <vt:lpstr>Altruism and Co-operation</vt:lpstr>
      <vt:lpstr>Dunbar’s Number</vt:lpstr>
      <vt:lpstr>PowerPoint Presentation</vt:lpstr>
      <vt:lpstr>PowerPoint Presentation</vt:lpstr>
      <vt:lpstr>PowerPoint Presentation</vt:lpstr>
      <vt:lpstr>PowerPoint Presentation</vt:lpstr>
      <vt:lpstr> </vt:lpstr>
      <vt:lpstr>PowerPoint Presentation</vt:lpstr>
      <vt:lpstr>PowerPoint Presentation</vt:lpstr>
      <vt:lpstr> </vt:lpstr>
      <vt:lpstr>Social Evolution</vt:lpstr>
      <vt:lpstr>PowerPoint Presentation</vt:lpstr>
      <vt:lpstr>PowerPoint Presentation</vt:lpstr>
      <vt:lpstr>From band to state</vt:lpstr>
      <vt:lpstr>Band</vt:lpstr>
      <vt:lpstr> Tribe </vt:lpstr>
      <vt:lpstr>Chiefdom</vt:lpstr>
      <vt:lpstr>State</vt:lpstr>
      <vt:lpstr>State</vt:lpstr>
      <vt:lpstr> </vt:lpstr>
      <vt:lpstr> Modernisation </vt:lpstr>
      <vt:lpstr> Achievements </vt:lpstr>
      <vt:lpstr> Costs  </vt:lpstr>
      <vt:lpstr> A New Age?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dc:creator>
  <cp:lastModifiedBy>Mike Durke</cp:lastModifiedBy>
  <cp:revision>94</cp:revision>
  <cp:lastPrinted>1601-01-01T00:00:00Z</cp:lastPrinted>
  <dcterms:created xsi:type="dcterms:W3CDTF">1601-01-01T00:00:00Z</dcterms:created>
  <dcterms:modified xsi:type="dcterms:W3CDTF">2023-10-10T08:47:12Z</dcterms:modified>
</cp:coreProperties>
</file>