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theme/theme15.xml" ContentType="application/vnd.openxmlformats-officedocument.theme+xml"/>
  <Override PartName="/ppt/slideLayouts/slideLayout18.xml" ContentType="application/vnd.openxmlformats-officedocument.presentationml.slideLayout+xml"/>
  <Override PartName="/ppt/theme/theme16.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7.xml" ContentType="application/vnd.openxmlformats-officedocument.theme+xml"/>
  <Override PartName="/ppt/slideLayouts/slideLayout27.xml" ContentType="application/vnd.openxmlformats-officedocument.presentationml.slideLayout+xml"/>
  <Override PartName="/ppt/theme/theme18.xml" ContentType="application/vnd.openxmlformats-officedocument.theme+xml"/>
  <Override PartName="/ppt/slideLayouts/slideLayout28.xml" ContentType="application/vnd.openxmlformats-officedocument.presentationml.slideLayout+xml"/>
  <Override PartName="/ppt/theme/theme19.xml" ContentType="application/vnd.openxmlformats-officedocument.theme+xml"/>
  <Override PartName="/ppt/slideLayouts/slideLayout29.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9"/>
  </p:notesMasterIdLst>
  <p:sldIdLst>
    <p:sldId id="260" r:id="rId24"/>
    <p:sldId id="264" r:id="rId25"/>
    <p:sldId id="905" r:id="rId26"/>
    <p:sldId id="265" r:id="rId27"/>
    <p:sldId id="271" r:id="rId28"/>
    <p:sldId id="282" r:id="rId29"/>
    <p:sldId id="918" r:id="rId30"/>
    <p:sldId id="915" r:id="rId31"/>
    <p:sldId id="913" r:id="rId32"/>
    <p:sldId id="769" r:id="rId33"/>
    <p:sldId id="689" r:id="rId34"/>
    <p:sldId id="916" r:id="rId35"/>
    <p:sldId id="919" r:id="rId36"/>
    <p:sldId id="276" r:id="rId37"/>
    <p:sldId id="917" r:id="rId38"/>
    <p:sldId id="922" r:id="rId39"/>
    <p:sldId id="927" r:id="rId40"/>
    <p:sldId id="923" r:id="rId41"/>
    <p:sldId id="924" r:id="rId42"/>
    <p:sldId id="925" r:id="rId43"/>
    <p:sldId id="921" r:id="rId44"/>
    <p:sldId id="906" r:id="rId45"/>
    <p:sldId id="955" r:id="rId46"/>
    <p:sldId id="933" r:id="rId47"/>
    <p:sldId id="928" r:id="rId48"/>
    <p:sldId id="932" r:id="rId49"/>
    <p:sldId id="939" r:id="rId50"/>
    <p:sldId id="907" r:id="rId51"/>
    <p:sldId id="936" r:id="rId52"/>
    <p:sldId id="940" r:id="rId53"/>
    <p:sldId id="908" r:id="rId54"/>
    <p:sldId id="959" r:id="rId55"/>
    <p:sldId id="941" r:id="rId56"/>
    <p:sldId id="942" r:id="rId57"/>
    <p:sldId id="944" r:id="rId58"/>
    <p:sldId id="960" r:id="rId59"/>
    <p:sldId id="962" r:id="rId60"/>
    <p:sldId id="963" r:id="rId61"/>
    <p:sldId id="961" r:id="rId62"/>
    <p:sldId id="964" r:id="rId63"/>
    <p:sldId id="943" r:id="rId64"/>
    <p:sldId id="946" r:id="rId65"/>
    <p:sldId id="945" r:id="rId66"/>
    <p:sldId id="948" r:id="rId67"/>
    <p:sldId id="950" r:id="rId68"/>
    <p:sldId id="951" r:id="rId69"/>
    <p:sldId id="966" r:id="rId70"/>
    <p:sldId id="967" r:id="rId71"/>
    <p:sldId id="965" r:id="rId72"/>
    <p:sldId id="968" r:id="rId73"/>
    <p:sldId id="954" r:id="rId74"/>
    <p:sldId id="892" r:id="rId75"/>
    <p:sldId id="885" r:id="rId76"/>
    <p:sldId id="886" r:id="rId77"/>
    <p:sldId id="880" r:id="rId78"/>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60504"/>
    <a:srgbClr val="F4B8B5"/>
    <a:srgbClr val="D4FDC3"/>
    <a:srgbClr val="FFFFCC"/>
    <a:srgbClr val="CCFFFF"/>
    <a:srgbClr val="E85C30"/>
    <a:srgbClr val="FFE0C1"/>
    <a:srgbClr val="5EA3AA"/>
    <a:srgbClr val="F01889"/>
    <a:srgbClr val="25B5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5E15B-D319-4B27-ABA7-2AD0FDF3A12E}" v="913" dt="2022-03-20T08:18:04.2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slide" Target="slides/slide40.xml"/><Relationship Id="rId68" Type="http://schemas.openxmlformats.org/officeDocument/2006/relationships/slide" Target="slides/slide45.xml"/><Relationship Id="rId76" Type="http://schemas.openxmlformats.org/officeDocument/2006/relationships/slide" Target="slides/slide53.xml"/><Relationship Id="rId84"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74" Type="http://schemas.openxmlformats.org/officeDocument/2006/relationships/slide" Target="slides/slide51.xml"/><Relationship Id="rId79"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8.xml"/><Relationship Id="rId82" Type="http://schemas.openxmlformats.org/officeDocument/2006/relationships/theme" Target="theme/theme1.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slide" Target="slides/slide54.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slide" Target="slides/slide52.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slide" Target="slides/slide55.xml"/><Relationship Id="rId8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6CF8F796-882C-4EEE-A55A-75ACE94465A1}"/>
    <pc:docChg chg="custSel addSld delSld modSld">
      <pc:chgData name="Kate Piper (IMH)" userId="f69ee4e2-845b-4a1f-89c4-60fce9da139f" providerId="ADAL" clId="{6CF8F796-882C-4EEE-A55A-75ACE94465A1}" dt="2022-02-06T13:17:34.517" v="1316" actId="1076"/>
      <pc:docMkLst>
        <pc:docMk/>
      </pc:docMkLst>
      <pc:sldChg chg="addSp delSp modSp mod">
        <pc:chgData name="Kate Piper (IMH)" userId="f69ee4e2-845b-4a1f-89c4-60fce9da139f" providerId="ADAL" clId="{6CF8F796-882C-4EEE-A55A-75ACE94465A1}" dt="2022-01-30T13:29:52.478" v="107" actId="20577"/>
        <pc:sldMkLst>
          <pc:docMk/>
          <pc:sldMk cId="2004502413" sldId="264"/>
        </pc:sldMkLst>
        <pc:spChg chg="mod">
          <ac:chgData name="Kate Piper (IMH)" userId="f69ee4e2-845b-4a1f-89c4-60fce9da139f" providerId="ADAL" clId="{6CF8F796-882C-4EEE-A55A-75ACE94465A1}" dt="2022-01-30T13:29:52.478" v="107" actId="20577"/>
          <ac:spMkLst>
            <pc:docMk/>
            <pc:sldMk cId="2004502413" sldId="264"/>
            <ac:spMk id="3" creationId="{35B80D8E-24DC-4DB6-9B28-2C3CE35E0859}"/>
          </ac:spMkLst>
        </pc:spChg>
        <pc:picChg chg="add mod modCrop">
          <ac:chgData name="Kate Piper (IMH)" userId="f69ee4e2-845b-4a1f-89c4-60fce9da139f" providerId="ADAL" clId="{6CF8F796-882C-4EEE-A55A-75ACE94465A1}" dt="2022-01-30T13:27:53.048" v="26" actId="1076"/>
          <ac:picMkLst>
            <pc:docMk/>
            <pc:sldMk cId="2004502413" sldId="264"/>
            <ac:picMk id="5" creationId="{3F7FF59E-5FCB-4E9B-9741-EA1D91F9AA5D}"/>
          </ac:picMkLst>
        </pc:picChg>
        <pc:picChg chg="del">
          <ac:chgData name="Kate Piper (IMH)" userId="f69ee4e2-845b-4a1f-89c4-60fce9da139f" providerId="ADAL" clId="{6CF8F796-882C-4EEE-A55A-75ACE94465A1}" dt="2022-01-30T13:27:29.217" v="19" actId="478"/>
          <ac:picMkLst>
            <pc:docMk/>
            <pc:sldMk cId="2004502413" sldId="264"/>
            <ac:picMk id="6" creationId="{6FEA9850-38B7-0244-93B1-E4DDD827C5BC}"/>
          </ac:picMkLst>
        </pc:picChg>
      </pc:sldChg>
      <pc:sldChg chg="modSp mod">
        <pc:chgData name="Kate Piper (IMH)" userId="f69ee4e2-845b-4a1f-89c4-60fce9da139f" providerId="ADAL" clId="{6CF8F796-882C-4EEE-A55A-75ACE94465A1}" dt="2022-01-30T13:28:56.429" v="40" actId="20577"/>
        <pc:sldMkLst>
          <pc:docMk/>
          <pc:sldMk cId="3755641228" sldId="905"/>
        </pc:sldMkLst>
        <pc:graphicFrameChg chg="modGraphic">
          <ac:chgData name="Kate Piper (IMH)" userId="f69ee4e2-845b-4a1f-89c4-60fce9da139f" providerId="ADAL" clId="{6CF8F796-882C-4EEE-A55A-75ACE94465A1}" dt="2022-01-30T13:28:56.429" v="40" actId="20577"/>
          <ac:graphicFrameMkLst>
            <pc:docMk/>
            <pc:sldMk cId="3755641228" sldId="905"/>
            <ac:graphicFrameMk id="4" creationId="{4447EB0D-0C2D-A943-A3D0-A9CE7C25A623}"/>
          </ac:graphicFrameMkLst>
        </pc:graphicFrameChg>
      </pc:sldChg>
      <pc:sldChg chg="modSp mod">
        <pc:chgData name="Kate Piper (IMH)" userId="f69ee4e2-845b-4a1f-89c4-60fce9da139f" providerId="ADAL" clId="{6CF8F796-882C-4EEE-A55A-75ACE94465A1}" dt="2022-01-30T13:23:39.500" v="18" actId="20577"/>
        <pc:sldMkLst>
          <pc:docMk/>
          <pc:sldMk cId="3780319991" sldId="911"/>
        </pc:sldMkLst>
        <pc:spChg chg="mod">
          <ac:chgData name="Kate Piper (IMH)" userId="f69ee4e2-845b-4a1f-89c4-60fce9da139f" providerId="ADAL" clId="{6CF8F796-882C-4EEE-A55A-75ACE94465A1}" dt="2022-01-30T13:23:39.500" v="18" actId="20577"/>
          <ac:spMkLst>
            <pc:docMk/>
            <pc:sldMk cId="3780319991" sldId="911"/>
            <ac:spMk id="2" creationId="{EDD4C10A-E4A0-4C54-98D4-C13432B17C16}"/>
          </ac:spMkLst>
        </pc:spChg>
      </pc:sldChg>
      <pc:sldChg chg="modSp mod">
        <pc:chgData name="Kate Piper (IMH)" userId="f69ee4e2-845b-4a1f-89c4-60fce9da139f" providerId="ADAL" clId="{6CF8F796-882C-4EEE-A55A-75ACE94465A1}" dt="2022-01-30T13:23:23.783" v="3" actId="20577"/>
        <pc:sldMkLst>
          <pc:docMk/>
          <pc:sldMk cId="1351118298" sldId="912"/>
        </pc:sldMkLst>
        <pc:spChg chg="mod">
          <ac:chgData name="Kate Piper (IMH)" userId="f69ee4e2-845b-4a1f-89c4-60fce9da139f" providerId="ADAL" clId="{6CF8F796-882C-4EEE-A55A-75ACE94465A1}" dt="2022-01-30T13:23:23.783" v="3" actId="20577"/>
          <ac:spMkLst>
            <pc:docMk/>
            <pc:sldMk cId="1351118298" sldId="912"/>
            <ac:spMk id="2" creationId="{EDD4C10A-E4A0-4C54-98D4-C13432B17C16}"/>
          </ac:spMkLst>
        </pc:spChg>
      </pc:sldChg>
      <pc:sldChg chg="addSp modSp mod modAnim">
        <pc:chgData name="Kate Piper (IMH)" userId="f69ee4e2-845b-4a1f-89c4-60fce9da139f" providerId="ADAL" clId="{6CF8F796-882C-4EEE-A55A-75ACE94465A1}" dt="2022-01-30T13:52:23.088" v="206"/>
        <pc:sldMkLst>
          <pc:docMk/>
          <pc:sldMk cId="3706724216" sldId="915"/>
        </pc:sldMkLst>
        <pc:spChg chg="add mod">
          <ac:chgData name="Kate Piper (IMH)" userId="f69ee4e2-845b-4a1f-89c4-60fce9da139f" providerId="ADAL" clId="{6CF8F796-882C-4EEE-A55A-75ACE94465A1}" dt="2022-01-30T13:51:49.197" v="161" actId="14100"/>
          <ac:spMkLst>
            <pc:docMk/>
            <pc:sldMk cId="3706724216" sldId="915"/>
            <ac:spMk id="2" creationId="{B7A40582-5ED2-4F61-BC8D-3D6529036FBA}"/>
          </ac:spMkLst>
        </pc:spChg>
        <pc:spChg chg="add mod">
          <ac:chgData name="Kate Piper (IMH)" userId="f69ee4e2-845b-4a1f-89c4-60fce9da139f" providerId="ADAL" clId="{6CF8F796-882C-4EEE-A55A-75ACE94465A1}" dt="2022-01-30T13:52:14.918" v="205" actId="20577"/>
          <ac:spMkLst>
            <pc:docMk/>
            <pc:sldMk cId="3706724216" sldId="915"/>
            <ac:spMk id="8" creationId="{30158092-68F1-46F6-8A88-D14E8DA55CCE}"/>
          </ac:spMkLst>
        </pc:spChg>
      </pc:sldChg>
      <pc:sldChg chg="modSp mod">
        <pc:chgData name="Kate Piper (IMH)" userId="f69ee4e2-845b-4a1f-89c4-60fce9da139f" providerId="ADAL" clId="{6CF8F796-882C-4EEE-A55A-75ACE94465A1}" dt="2022-02-06T12:13:24.589" v="1290" actId="1076"/>
        <pc:sldMkLst>
          <pc:docMk/>
          <pc:sldMk cId="154728783" sldId="917"/>
        </pc:sldMkLst>
        <pc:graphicFrameChg chg="mod modGraphic">
          <ac:chgData name="Kate Piper (IMH)" userId="f69ee4e2-845b-4a1f-89c4-60fce9da139f" providerId="ADAL" clId="{6CF8F796-882C-4EEE-A55A-75ACE94465A1}" dt="2022-02-06T12:13:24.589" v="1290" actId="1076"/>
          <ac:graphicFrameMkLst>
            <pc:docMk/>
            <pc:sldMk cId="154728783" sldId="917"/>
            <ac:graphicFrameMk id="2" creationId="{E0CFD94F-B332-BD44-914C-3EE169629989}"/>
          </ac:graphicFrameMkLst>
        </pc:graphicFrameChg>
      </pc:sldChg>
      <pc:sldChg chg="modSp new mod">
        <pc:chgData name="Kate Piper (IMH)" userId="f69ee4e2-845b-4a1f-89c4-60fce9da139f" providerId="ADAL" clId="{6CF8F796-882C-4EEE-A55A-75ACE94465A1}" dt="2022-01-30T13:53:42.057" v="268" actId="20577"/>
        <pc:sldMkLst>
          <pc:docMk/>
          <pc:sldMk cId="2946953913" sldId="918"/>
        </pc:sldMkLst>
        <pc:spChg chg="mod">
          <ac:chgData name="Kate Piper (IMH)" userId="f69ee4e2-845b-4a1f-89c4-60fce9da139f" providerId="ADAL" clId="{6CF8F796-882C-4EEE-A55A-75ACE94465A1}" dt="2022-01-30T13:53:34.994" v="239" actId="20577"/>
          <ac:spMkLst>
            <pc:docMk/>
            <pc:sldMk cId="2946953913" sldId="918"/>
            <ac:spMk id="2" creationId="{215570F8-2FE3-4E59-991C-ABB093145E46}"/>
          </ac:spMkLst>
        </pc:spChg>
        <pc:spChg chg="mod">
          <ac:chgData name="Kate Piper (IMH)" userId="f69ee4e2-845b-4a1f-89c4-60fce9da139f" providerId="ADAL" clId="{6CF8F796-882C-4EEE-A55A-75ACE94465A1}" dt="2022-01-30T13:53:42.057" v="268" actId="20577"/>
          <ac:spMkLst>
            <pc:docMk/>
            <pc:sldMk cId="2946953913" sldId="918"/>
            <ac:spMk id="3" creationId="{F84D17EA-38DC-44FE-8231-CDE75BA8900E}"/>
          </ac:spMkLst>
        </pc:spChg>
      </pc:sldChg>
      <pc:sldChg chg="modSp new mod">
        <pc:chgData name="Kate Piper (IMH)" userId="f69ee4e2-845b-4a1f-89c4-60fce9da139f" providerId="ADAL" clId="{6CF8F796-882C-4EEE-A55A-75ACE94465A1}" dt="2022-01-30T13:55:38.119" v="353" actId="20577"/>
        <pc:sldMkLst>
          <pc:docMk/>
          <pc:sldMk cId="852959475" sldId="919"/>
        </pc:sldMkLst>
        <pc:spChg chg="mod">
          <ac:chgData name="Kate Piper (IMH)" userId="f69ee4e2-845b-4a1f-89c4-60fce9da139f" providerId="ADAL" clId="{6CF8F796-882C-4EEE-A55A-75ACE94465A1}" dt="2022-01-30T13:54:57.430" v="286" actId="20577"/>
          <ac:spMkLst>
            <pc:docMk/>
            <pc:sldMk cId="852959475" sldId="919"/>
            <ac:spMk id="2" creationId="{830990B3-E047-4F84-ABE3-7D82743482E5}"/>
          </ac:spMkLst>
        </pc:spChg>
        <pc:spChg chg="mod">
          <ac:chgData name="Kate Piper (IMH)" userId="f69ee4e2-845b-4a1f-89c4-60fce9da139f" providerId="ADAL" clId="{6CF8F796-882C-4EEE-A55A-75ACE94465A1}" dt="2022-01-30T13:55:38.119" v="353" actId="20577"/>
          <ac:spMkLst>
            <pc:docMk/>
            <pc:sldMk cId="852959475" sldId="919"/>
            <ac:spMk id="3" creationId="{0036FFF6-023D-4DC2-B643-591B3510F6A4}"/>
          </ac:spMkLst>
        </pc:spChg>
      </pc:sldChg>
      <pc:sldChg chg="new del">
        <pc:chgData name="Kate Piper (IMH)" userId="f69ee4e2-845b-4a1f-89c4-60fce9da139f" providerId="ADAL" clId="{6CF8F796-882C-4EEE-A55A-75ACE94465A1}" dt="2022-02-06T10:37:21.782" v="356" actId="47"/>
        <pc:sldMkLst>
          <pc:docMk/>
          <pc:sldMk cId="118608110" sldId="920"/>
        </pc:sldMkLst>
      </pc:sldChg>
      <pc:sldChg chg="modSp new mod modAnim">
        <pc:chgData name="Kate Piper (IMH)" userId="f69ee4e2-845b-4a1f-89c4-60fce9da139f" providerId="ADAL" clId="{6CF8F796-882C-4EEE-A55A-75ACE94465A1}" dt="2022-02-06T12:32:45.197" v="1303"/>
        <pc:sldMkLst>
          <pc:docMk/>
          <pc:sldMk cId="1935235727" sldId="921"/>
        </pc:sldMkLst>
        <pc:spChg chg="mod">
          <ac:chgData name="Kate Piper (IMH)" userId="f69ee4e2-845b-4a1f-89c4-60fce9da139f" providerId="ADAL" clId="{6CF8F796-882C-4EEE-A55A-75ACE94465A1}" dt="2022-02-06T10:37:39.368" v="374" actId="20577"/>
          <ac:spMkLst>
            <pc:docMk/>
            <pc:sldMk cId="1935235727" sldId="921"/>
            <ac:spMk id="2" creationId="{6508E99A-537F-4E83-80A4-FDB82D251E5C}"/>
          </ac:spMkLst>
        </pc:spChg>
        <pc:spChg chg="mod">
          <ac:chgData name="Kate Piper (IMH)" userId="f69ee4e2-845b-4a1f-89c4-60fce9da139f" providerId="ADAL" clId="{6CF8F796-882C-4EEE-A55A-75ACE94465A1}" dt="2022-02-06T11:32:39.301" v="1222" actId="27636"/>
          <ac:spMkLst>
            <pc:docMk/>
            <pc:sldMk cId="1935235727" sldId="921"/>
            <ac:spMk id="3" creationId="{2F1D6B13-C8F3-4141-B230-FB8C5D57102A}"/>
          </ac:spMkLst>
        </pc:spChg>
      </pc:sldChg>
      <pc:sldChg chg="addSp delSp modSp new mod setBg">
        <pc:chgData name="Kate Piper (IMH)" userId="f69ee4e2-845b-4a1f-89c4-60fce9da139f" providerId="ADAL" clId="{6CF8F796-882C-4EEE-A55A-75ACE94465A1}" dt="2022-02-06T12:21:04.473" v="1299" actId="26606"/>
        <pc:sldMkLst>
          <pc:docMk/>
          <pc:sldMk cId="4181933529" sldId="922"/>
        </pc:sldMkLst>
        <pc:picChg chg="add mod modCrop">
          <ac:chgData name="Kate Piper (IMH)" userId="f69ee4e2-845b-4a1f-89c4-60fce9da139f" providerId="ADAL" clId="{6CF8F796-882C-4EEE-A55A-75ACE94465A1}" dt="2022-02-06T12:21:04.473" v="1299" actId="26606"/>
          <ac:picMkLst>
            <pc:docMk/>
            <pc:sldMk cId="4181933529" sldId="922"/>
            <ac:picMk id="3" creationId="{4AC13A40-0DF6-4C37-A6D5-57BC01A4D34D}"/>
          </ac:picMkLst>
        </pc:picChg>
        <pc:picChg chg="add mod ord modCrop">
          <ac:chgData name="Kate Piper (IMH)" userId="f69ee4e2-845b-4a1f-89c4-60fce9da139f" providerId="ADAL" clId="{6CF8F796-882C-4EEE-A55A-75ACE94465A1}" dt="2022-02-06T12:21:04.473" v="1299" actId="26606"/>
          <ac:picMkLst>
            <pc:docMk/>
            <pc:sldMk cId="4181933529" sldId="922"/>
            <ac:picMk id="5" creationId="{8EF1688A-B5D1-4AC6-93B9-6C41E5E7F16F}"/>
          </ac:picMkLst>
        </pc:picChg>
        <pc:picChg chg="add del mod">
          <ac:chgData name="Kate Piper (IMH)" userId="f69ee4e2-845b-4a1f-89c4-60fce9da139f" providerId="ADAL" clId="{6CF8F796-882C-4EEE-A55A-75ACE94465A1}" dt="2022-02-06T11:42:31.993" v="1280" actId="478"/>
          <ac:picMkLst>
            <pc:docMk/>
            <pc:sldMk cId="4181933529" sldId="922"/>
            <ac:picMk id="6" creationId="{E4043243-8A23-4963-B5A0-0BF6E4D6D05D}"/>
          </ac:picMkLst>
        </pc:picChg>
        <pc:picChg chg="add mod modCrop">
          <ac:chgData name="Kate Piper (IMH)" userId="f69ee4e2-845b-4a1f-89c4-60fce9da139f" providerId="ADAL" clId="{6CF8F796-882C-4EEE-A55A-75ACE94465A1}" dt="2022-02-06T12:21:04.473" v="1299" actId="26606"/>
          <ac:picMkLst>
            <pc:docMk/>
            <pc:sldMk cId="4181933529" sldId="922"/>
            <ac:picMk id="8" creationId="{842068CE-58E3-4632-A5FF-CA8A1646DDD5}"/>
          </ac:picMkLst>
        </pc:picChg>
        <pc:cxnChg chg="add">
          <ac:chgData name="Kate Piper (IMH)" userId="f69ee4e2-845b-4a1f-89c4-60fce9da139f" providerId="ADAL" clId="{6CF8F796-882C-4EEE-A55A-75ACE94465A1}" dt="2022-02-06T12:21:04.473" v="1299" actId="26606"/>
          <ac:cxnSpMkLst>
            <pc:docMk/>
            <pc:sldMk cId="4181933529" sldId="922"/>
            <ac:cxnSpMk id="13" creationId="{DCD67800-37AC-4E14-89B0-F79DCB3FB86D}"/>
          </ac:cxnSpMkLst>
        </pc:cxnChg>
        <pc:cxnChg chg="add">
          <ac:chgData name="Kate Piper (IMH)" userId="f69ee4e2-845b-4a1f-89c4-60fce9da139f" providerId="ADAL" clId="{6CF8F796-882C-4EEE-A55A-75ACE94465A1}" dt="2022-02-06T12:21:04.473" v="1299" actId="26606"/>
          <ac:cxnSpMkLst>
            <pc:docMk/>
            <pc:sldMk cId="4181933529" sldId="922"/>
            <ac:cxnSpMk id="15" creationId="{20F1788F-A5AE-4188-8274-F7F2E3833ECD}"/>
          </ac:cxnSpMkLst>
        </pc:cxnChg>
      </pc:sldChg>
      <pc:sldChg chg="addSp modSp new mod">
        <pc:chgData name="Kate Piper (IMH)" userId="f69ee4e2-845b-4a1f-89c4-60fce9da139f" providerId="ADAL" clId="{6CF8F796-882C-4EEE-A55A-75ACE94465A1}" dt="2022-02-06T11:40:43.989" v="1265" actId="1076"/>
        <pc:sldMkLst>
          <pc:docMk/>
          <pc:sldMk cId="3441134243" sldId="923"/>
        </pc:sldMkLst>
        <pc:picChg chg="add mod">
          <ac:chgData name="Kate Piper (IMH)" userId="f69ee4e2-845b-4a1f-89c4-60fce9da139f" providerId="ADAL" clId="{6CF8F796-882C-4EEE-A55A-75ACE94465A1}" dt="2022-02-06T11:40:43.989" v="1265" actId="1076"/>
          <ac:picMkLst>
            <pc:docMk/>
            <pc:sldMk cId="3441134243" sldId="923"/>
            <ac:picMk id="2" creationId="{9605A13F-5530-4E3D-8C6C-36BC05643932}"/>
          </ac:picMkLst>
        </pc:picChg>
      </pc:sldChg>
      <pc:sldChg chg="addSp modSp new mod">
        <pc:chgData name="Kate Piper (IMH)" userId="f69ee4e2-845b-4a1f-89c4-60fce9da139f" providerId="ADAL" clId="{6CF8F796-882C-4EEE-A55A-75ACE94465A1}" dt="2022-02-06T12:26:28.078" v="1300" actId="1076"/>
        <pc:sldMkLst>
          <pc:docMk/>
          <pc:sldMk cId="3594809964" sldId="924"/>
        </pc:sldMkLst>
        <pc:picChg chg="add mod">
          <ac:chgData name="Kate Piper (IMH)" userId="f69ee4e2-845b-4a1f-89c4-60fce9da139f" providerId="ADAL" clId="{6CF8F796-882C-4EEE-A55A-75ACE94465A1}" dt="2022-02-06T12:26:28.078" v="1300" actId="1076"/>
          <ac:picMkLst>
            <pc:docMk/>
            <pc:sldMk cId="3594809964" sldId="924"/>
            <ac:picMk id="2" creationId="{3605252A-EF80-48AD-BEA2-D0D25768E1DC}"/>
          </ac:picMkLst>
        </pc:picChg>
      </pc:sldChg>
      <pc:sldChg chg="addSp modSp new mod">
        <pc:chgData name="Kate Piper (IMH)" userId="f69ee4e2-845b-4a1f-89c4-60fce9da139f" providerId="ADAL" clId="{6CF8F796-882C-4EEE-A55A-75ACE94465A1}" dt="2022-02-06T12:26:31.380" v="1301" actId="1076"/>
        <pc:sldMkLst>
          <pc:docMk/>
          <pc:sldMk cId="1252613774" sldId="925"/>
        </pc:sldMkLst>
        <pc:picChg chg="add mod">
          <ac:chgData name="Kate Piper (IMH)" userId="f69ee4e2-845b-4a1f-89c4-60fce9da139f" providerId="ADAL" clId="{6CF8F796-882C-4EEE-A55A-75ACE94465A1}" dt="2022-02-06T12:26:31.380" v="1301" actId="1076"/>
          <ac:picMkLst>
            <pc:docMk/>
            <pc:sldMk cId="1252613774" sldId="925"/>
            <ac:picMk id="2" creationId="{638C7CD1-9E7D-44EE-B3E2-4E92749CE388}"/>
          </ac:picMkLst>
        </pc:picChg>
      </pc:sldChg>
      <pc:sldChg chg="addSp modSp new mod">
        <pc:chgData name="Kate Piper (IMH)" userId="f69ee4e2-845b-4a1f-89c4-60fce9da139f" providerId="ADAL" clId="{6CF8F796-882C-4EEE-A55A-75ACE94465A1}" dt="2022-02-06T13:17:34.517" v="1316" actId="1076"/>
        <pc:sldMkLst>
          <pc:docMk/>
          <pc:sldMk cId="2706280011" sldId="926"/>
        </pc:sldMkLst>
        <pc:spChg chg="add mod">
          <ac:chgData name="Kate Piper (IMH)" userId="f69ee4e2-845b-4a1f-89c4-60fce9da139f" providerId="ADAL" clId="{6CF8F796-882C-4EEE-A55A-75ACE94465A1}" dt="2022-02-06T13:17:34.517" v="1316" actId="1076"/>
          <ac:spMkLst>
            <pc:docMk/>
            <pc:sldMk cId="2706280011" sldId="926"/>
            <ac:spMk id="2" creationId="{D05F3084-B113-4559-882C-8714365E3DC3}"/>
          </ac:spMkLst>
        </pc:spChg>
      </pc:sldChg>
    </pc:docChg>
  </pc:docChgLst>
  <pc:docChgLst>
    <pc:chgData name="Anna Nicole Stevenson (1907431)" userId="S::1907431@student.uwtsd.ac.uk::584473bf-3728-4e54-9c0f-882714159249" providerId="AD" clId="Web-{695466EB-5533-C500-1D7C-7F2CED50CA8A}"/>
    <pc:docChg chg="addSld delSld modSld sldOrd">
      <pc:chgData name="Anna Nicole Stevenson (1907431)" userId="S::1907431@student.uwtsd.ac.uk::584473bf-3728-4e54-9c0f-882714159249" providerId="AD" clId="Web-{695466EB-5533-C500-1D7C-7F2CED50CA8A}" dt="2022-02-07T15:29:43.881" v="1462" actId="1076"/>
      <pc:docMkLst>
        <pc:docMk/>
      </pc:docMkLst>
      <pc:sldChg chg="modSp">
        <pc:chgData name="Anna Nicole Stevenson (1907431)" userId="S::1907431@student.uwtsd.ac.uk::584473bf-3728-4e54-9c0f-882714159249" providerId="AD" clId="Web-{695466EB-5533-C500-1D7C-7F2CED50CA8A}" dt="2022-02-07T09:23:54.380" v="1" actId="20577"/>
        <pc:sldMkLst>
          <pc:docMk/>
          <pc:sldMk cId="3772882669" sldId="904"/>
        </pc:sldMkLst>
        <pc:spChg chg="mod">
          <ac:chgData name="Anna Nicole Stevenson (1907431)" userId="S::1907431@student.uwtsd.ac.uk::584473bf-3728-4e54-9c0f-882714159249" providerId="AD" clId="Web-{695466EB-5533-C500-1D7C-7F2CED50CA8A}" dt="2022-02-07T09:23:54.380" v="1" actId="20577"/>
          <ac:spMkLst>
            <pc:docMk/>
            <pc:sldMk cId="3772882669" sldId="904"/>
            <ac:spMk id="3" creationId="{A289360A-A195-460C-95EF-CCDE49624E92}"/>
          </ac:spMkLst>
        </pc:spChg>
      </pc:sldChg>
      <pc:sldChg chg="modSp ord">
        <pc:chgData name="Anna Nicole Stevenson (1907431)" userId="S::1907431@student.uwtsd.ac.uk::584473bf-3728-4e54-9c0f-882714159249" providerId="AD" clId="Web-{695466EB-5533-C500-1D7C-7F2CED50CA8A}" dt="2022-02-07T13:32:58.987" v="778" actId="1076"/>
        <pc:sldMkLst>
          <pc:docMk/>
          <pc:sldMk cId="1401117133" sldId="906"/>
        </pc:sldMkLst>
        <pc:spChg chg="mod">
          <ac:chgData name="Anna Nicole Stevenson (1907431)" userId="S::1907431@student.uwtsd.ac.uk::584473bf-3728-4e54-9c0f-882714159249" providerId="AD" clId="Web-{695466EB-5533-C500-1D7C-7F2CED50CA8A}" dt="2022-02-07T13:32:58.987" v="778" actId="1076"/>
          <ac:spMkLst>
            <pc:docMk/>
            <pc:sldMk cId="1401117133" sldId="906"/>
            <ac:spMk id="2" creationId="{EDD4C10A-E4A0-4C54-98D4-C13432B17C16}"/>
          </ac:spMkLst>
        </pc:spChg>
      </pc:sldChg>
      <pc:sldChg chg="del ord">
        <pc:chgData name="Anna Nicole Stevenson (1907431)" userId="S::1907431@student.uwtsd.ac.uk::584473bf-3728-4e54-9c0f-882714159249" providerId="AD" clId="Web-{695466EB-5533-C500-1D7C-7F2CED50CA8A}" dt="2022-02-07T13:33:00.612" v="779"/>
        <pc:sldMkLst>
          <pc:docMk/>
          <pc:sldMk cId="2706280011" sldId="926"/>
        </pc:sldMkLst>
      </pc:sldChg>
      <pc:sldChg chg="ord">
        <pc:chgData name="Anna Nicole Stevenson (1907431)" userId="S::1907431@student.uwtsd.ac.uk::584473bf-3728-4e54-9c0f-882714159249" providerId="AD" clId="Web-{695466EB-5533-C500-1D7C-7F2CED50CA8A}" dt="2022-02-07T13:30:32.150" v="706"/>
        <pc:sldMkLst>
          <pc:docMk/>
          <pc:sldMk cId="2959587961" sldId="928"/>
        </pc:sldMkLst>
      </pc:sldChg>
      <pc:sldChg chg="addSp delSp modSp new">
        <pc:chgData name="Anna Nicole Stevenson (1907431)" userId="S::1907431@student.uwtsd.ac.uk::584473bf-3728-4e54-9c0f-882714159249" providerId="AD" clId="Web-{695466EB-5533-C500-1D7C-7F2CED50CA8A}" dt="2022-02-07T15:24:22.169" v="1139" actId="20577"/>
        <pc:sldMkLst>
          <pc:docMk/>
          <pc:sldMk cId="610066271" sldId="929"/>
        </pc:sldMkLst>
        <pc:spChg chg="del mod">
          <ac:chgData name="Anna Nicole Stevenson (1907431)" userId="S::1907431@student.uwtsd.ac.uk::584473bf-3728-4e54-9c0f-882714159249" providerId="AD" clId="Web-{695466EB-5533-C500-1D7C-7F2CED50CA8A}" dt="2022-02-07T13:24:27.673" v="173"/>
          <ac:spMkLst>
            <pc:docMk/>
            <pc:sldMk cId="610066271" sldId="929"/>
            <ac:spMk id="2" creationId="{DBACA94F-F31E-4898-8040-B173C5975FD5}"/>
          </ac:spMkLst>
        </pc:spChg>
        <pc:spChg chg="add mod">
          <ac:chgData name="Anna Nicole Stevenson (1907431)" userId="S::1907431@student.uwtsd.ac.uk::584473bf-3728-4e54-9c0f-882714159249" providerId="AD" clId="Web-{695466EB-5533-C500-1D7C-7F2CED50CA8A}" dt="2022-02-07T13:31:22.419" v="753" actId="20577"/>
          <ac:spMkLst>
            <pc:docMk/>
            <pc:sldMk cId="610066271" sldId="929"/>
            <ac:spMk id="4" creationId="{3FEAAA6A-ED3B-4F81-B94F-ADC12F6AE474}"/>
          </ac:spMkLst>
        </pc:spChg>
        <pc:spChg chg="add del">
          <ac:chgData name="Anna Nicole Stevenson (1907431)" userId="S::1907431@student.uwtsd.ac.uk::584473bf-3728-4e54-9c0f-882714159249" providerId="AD" clId="Web-{695466EB-5533-C500-1D7C-7F2CED50CA8A}" dt="2022-02-07T13:23:56.030" v="78"/>
          <ac:spMkLst>
            <pc:docMk/>
            <pc:sldMk cId="610066271" sldId="929"/>
            <ac:spMk id="6" creationId="{CB17B02C-DD3D-4FFD-9132-5AB074821C29}"/>
          </ac:spMkLst>
        </pc:spChg>
        <pc:spChg chg="add mod">
          <ac:chgData name="Anna Nicole Stevenson (1907431)" userId="S::1907431@student.uwtsd.ac.uk::584473bf-3728-4e54-9c0f-882714159249" providerId="AD" clId="Web-{695466EB-5533-C500-1D7C-7F2CED50CA8A}" dt="2022-02-07T15:24:22.169" v="1139" actId="20577"/>
          <ac:spMkLst>
            <pc:docMk/>
            <pc:sldMk cId="610066271" sldId="929"/>
            <ac:spMk id="7" creationId="{BEC8FD92-2BCD-4C6A-A391-2179A91C67CE}"/>
          </ac:spMkLst>
        </pc:spChg>
      </pc:sldChg>
      <pc:sldChg chg="new del">
        <pc:chgData name="Anna Nicole Stevenson (1907431)" userId="S::1907431@student.uwtsd.ac.uk::584473bf-3728-4e54-9c0f-882714159249" providerId="AD" clId="Web-{695466EB-5533-C500-1D7C-7F2CED50CA8A}" dt="2022-02-07T13:28:32.517" v="521"/>
        <pc:sldMkLst>
          <pc:docMk/>
          <pc:sldMk cId="954179881" sldId="930"/>
        </pc:sldMkLst>
      </pc:sldChg>
      <pc:sldChg chg="add del replId">
        <pc:chgData name="Anna Nicole Stevenson (1907431)" userId="S::1907431@student.uwtsd.ac.uk::584473bf-3728-4e54-9c0f-882714159249" providerId="AD" clId="Web-{695466EB-5533-C500-1D7C-7F2CED50CA8A}" dt="2022-02-07T13:31:39.217" v="754"/>
        <pc:sldMkLst>
          <pc:docMk/>
          <pc:sldMk cId="1203802238" sldId="931"/>
        </pc:sldMkLst>
      </pc:sldChg>
      <pc:sldChg chg="modSp add replId">
        <pc:chgData name="Anna Nicole Stevenson (1907431)" userId="S::1907431@student.uwtsd.ac.uk::584473bf-3728-4e54-9c0f-882714159249" providerId="AD" clId="Web-{695466EB-5533-C500-1D7C-7F2CED50CA8A}" dt="2022-02-07T13:31:14.606" v="751" actId="1076"/>
        <pc:sldMkLst>
          <pc:docMk/>
          <pc:sldMk cId="2344023524" sldId="932"/>
        </pc:sldMkLst>
        <pc:spChg chg="mod">
          <ac:chgData name="Anna Nicole Stevenson (1907431)" userId="S::1907431@student.uwtsd.ac.uk::584473bf-3728-4e54-9c0f-882714159249" providerId="AD" clId="Web-{695466EB-5533-C500-1D7C-7F2CED50CA8A}" dt="2022-02-07T13:30:18.555" v="703"/>
          <ac:spMkLst>
            <pc:docMk/>
            <pc:sldMk cId="2344023524" sldId="932"/>
            <ac:spMk id="4" creationId="{3FEAAA6A-ED3B-4F81-B94F-ADC12F6AE474}"/>
          </ac:spMkLst>
        </pc:spChg>
        <pc:spChg chg="mod">
          <ac:chgData name="Anna Nicole Stevenson (1907431)" userId="S::1907431@student.uwtsd.ac.uk::584473bf-3728-4e54-9c0f-882714159249" providerId="AD" clId="Web-{695466EB-5533-C500-1D7C-7F2CED50CA8A}" dt="2022-02-07T13:31:14.606" v="751" actId="1076"/>
          <ac:spMkLst>
            <pc:docMk/>
            <pc:sldMk cId="2344023524" sldId="932"/>
            <ac:spMk id="7" creationId="{BEC8FD92-2BCD-4C6A-A391-2179A91C67CE}"/>
          </ac:spMkLst>
        </pc:spChg>
      </pc:sldChg>
      <pc:sldChg chg="modSp add replId">
        <pc:chgData name="Anna Nicole Stevenson (1907431)" userId="S::1907431@student.uwtsd.ac.uk::584473bf-3728-4e54-9c0f-882714159249" providerId="AD" clId="Web-{695466EB-5533-C500-1D7C-7F2CED50CA8A}" dt="2022-02-07T13:31:45.436" v="755" actId="20577"/>
        <pc:sldMkLst>
          <pc:docMk/>
          <pc:sldMk cId="2906286168" sldId="933"/>
        </pc:sldMkLst>
        <pc:spChg chg="mod">
          <ac:chgData name="Anna Nicole Stevenson (1907431)" userId="S::1907431@student.uwtsd.ac.uk::584473bf-3728-4e54-9c0f-882714159249" providerId="AD" clId="Web-{695466EB-5533-C500-1D7C-7F2CED50CA8A}" dt="2022-02-07T13:31:45.436" v="755" actId="20577"/>
          <ac:spMkLst>
            <pc:docMk/>
            <pc:sldMk cId="2906286168" sldId="933"/>
            <ac:spMk id="2" creationId="{EDD4C10A-E4A0-4C54-98D4-C13432B17C16}"/>
          </ac:spMkLst>
        </pc:spChg>
      </pc:sldChg>
      <pc:sldChg chg="new del">
        <pc:chgData name="Anna Nicole Stevenson (1907431)" userId="S::1907431@student.uwtsd.ac.uk::584473bf-3728-4e54-9c0f-882714159249" providerId="AD" clId="Web-{695466EB-5533-C500-1D7C-7F2CED50CA8A}" dt="2022-02-07T13:33:14.754" v="783"/>
        <pc:sldMkLst>
          <pc:docMk/>
          <pc:sldMk cId="67754925" sldId="934"/>
        </pc:sldMkLst>
      </pc:sldChg>
      <pc:sldChg chg="modSp add del ord replId">
        <pc:chgData name="Anna Nicole Stevenson (1907431)" userId="S::1907431@student.uwtsd.ac.uk::584473bf-3728-4e54-9c0f-882714159249" providerId="AD" clId="Web-{695466EB-5533-C500-1D7C-7F2CED50CA8A}" dt="2022-02-07T15:24:11.825" v="1133"/>
        <pc:sldMkLst>
          <pc:docMk/>
          <pc:sldMk cId="2873518808" sldId="935"/>
        </pc:sldMkLst>
        <pc:spChg chg="mod">
          <ac:chgData name="Anna Nicole Stevenson (1907431)" userId="S::1907431@student.uwtsd.ac.uk::584473bf-3728-4e54-9c0f-882714159249" providerId="AD" clId="Web-{695466EB-5533-C500-1D7C-7F2CED50CA8A}" dt="2022-02-07T13:35:20.262" v="834" actId="20577"/>
          <ac:spMkLst>
            <pc:docMk/>
            <pc:sldMk cId="2873518808" sldId="935"/>
            <ac:spMk id="4" creationId="{3FEAAA6A-ED3B-4F81-B94F-ADC12F6AE474}"/>
          </ac:spMkLst>
        </pc:spChg>
        <pc:spChg chg="mod">
          <ac:chgData name="Anna Nicole Stevenson (1907431)" userId="S::1907431@student.uwtsd.ac.uk::584473bf-3728-4e54-9c0f-882714159249" providerId="AD" clId="Web-{695466EB-5533-C500-1D7C-7F2CED50CA8A}" dt="2022-02-07T13:35:11.262" v="819" actId="20577"/>
          <ac:spMkLst>
            <pc:docMk/>
            <pc:sldMk cId="2873518808" sldId="935"/>
            <ac:spMk id="7" creationId="{BEC8FD92-2BCD-4C6A-A391-2179A91C67CE}"/>
          </ac:spMkLst>
        </pc:spChg>
      </pc:sldChg>
      <pc:sldChg chg="modSp new">
        <pc:chgData name="Anna Nicole Stevenson (1907431)" userId="S::1907431@student.uwtsd.ac.uk::584473bf-3728-4e54-9c0f-882714159249" providerId="AD" clId="Web-{695466EB-5533-C500-1D7C-7F2CED50CA8A}" dt="2022-02-07T15:24:50.576" v="1170" actId="20577"/>
        <pc:sldMkLst>
          <pc:docMk/>
          <pc:sldMk cId="1513608959" sldId="936"/>
        </pc:sldMkLst>
        <pc:spChg chg="mod">
          <ac:chgData name="Anna Nicole Stevenson (1907431)" userId="S::1907431@student.uwtsd.ac.uk::584473bf-3728-4e54-9c0f-882714159249" providerId="AD" clId="Web-{695466EB-5533-C500-1D7C-7F2CED50CA8A}" dt="2022-02-07T15:24:50.576" v="1170" actId="20577"/>
          <ac:spMkLst>
            <pc:docMk/>
            <pc:sldMk cId="1513608959" sldId="936"/>
            <ac:spMk id="2" creationId="{D4D5B503-F837-4517-B418-4694584C9835}"/>
          </ac:spMkLst>
        </pc:spChg>
      </pc:sldChg>
      <pc:sldChg chg="modSp add replId">
        <pc:chgData name="Anna Nicole Stevenson (1907431)" userId="S::1907431@student.uwtsd.ac.uk::584473bf-3728-4e54-9c0f-882714159249" providerId="AD" clId="Web-{695466EB-5533-C500-1D7C-7F2CED50CA8A}" dt="2022-02-07T15:24:06.387" v="1132" actId="20577"/>
        <pc:sldMkLst>
          <pc:docMk/>
          <pc:sldMk cId="1029405043" sldId="937"/>
        </pc:sldMkLst>
        <pc:spChg chg="mod">
          <ac:chgData name="Anna Nicole Stevenson (1907431)" userId="S::1907431@student.uwtsd.ac.uk::584473bf-3728-4e54-9c0f-882714159249" providerId="AD" clId="Web-{695466EB-5533-C500-1D7C-7F2CED50CA8A}" dt="2022-02-07T15:24:06.387" v="1132" actId="20577"/>
          <ac:spMkLst>
            <pc:docMk/>
            <pc:sldMk cId="1029405043" sldId="937"/>
            <ac:spMk id="7" creationId="{BEC8FD92-2BCD-4C6A-A391-2179A91C67CE}"/>
          </ac:spMkLst>
        </pc:spChg>
      </pc:sldChg>
      <pc:sldChg chg="addSp delSp modSp new">
        <pc:chgData name="Anna Nicole Stevenson (1907431)" userId="S::1907431@student.uwtsd.ac.uk::584473bf-3728-4e54-9c0f-882714159249" providerId="AD" clId="Web-{695466EB-5533-C500-1D7C-7F2CED50CA8A}" dt="2022-02-07T15:29:16.365" v="1460" actId="20577"/>
        <pc:sldMkLst>
          <pc:docMk/>
          <pc:sldMk cId="998596957" sldId="938"/>
        </pc:sldMkLst>
        <pc:spChg chg="del mod">
          <ac:chgData name="Anna Nicole Stevenson (1907431)" userId="S::1907431@student.uwtsd.ac.uk::584473bf-3728-4e54-9c0f-882714159249" providerId="AD" clId="Web-{695466EB-5533-C500-1D7C-7F2CED50CA8A}" dt="2022-02-07T15:24:57.186" v="1174"/>
          <ac:spMkLst>
            <pc:docMk/>
            <pc:sldMk cId="998596957" sldId="938"/>
            <ac:spMk id="2" creationId="{4D1BEFA2-EC01-4944-B873-4596FB5A3660}"/>
          </ac:spMkLst>
        </pc:spChg>
        <pc:spChg chg="add del mod">
          <ac:chgData name="Anna Nicole Stevenson (1907431)" userId="S::1907431@student.uwtsd.ac.uk::584473bf-3728-4e54-9c0f-882714159249" providerId="AD" clId="Web-{695466EB-5533-C500-1D7C-7F2CED50CA8A}" dt="2022-02-07T15:25:06.123" v="1179"/>
          <ac:spMkLst>
            <pc:docMk/>
            <pc:sldMk cId="998596957" sldId="938"/>
            <ac:spMk id="4" creationId="{9B9A3DE9-001C-4465-89C8-A2F54E1B3AB7}"/>
          </ac:spMkLst>
        </pc:spChg>
        <pc:spChg chg="add del mod">
          <ac:chgData name="Anna Nicole Stevenson (1907431)" userId="S::1907431@student.uwtsd.ac.uk::584473bf-3728-4e54-9c0f-882714159249" providerId="AD" clId="Web-{695466EB-5533-C500-1D7C-7F2CED50CA8A}" dt="2022-02-07T15:24:59.139" v="1178"/>
          <ac:spMkLst>
            <pc:docMk/>
            <pc:sldMk cId="998596957" sldId="938"/>
            <ac:spMk id="5" creationId="{05F319AE-634E-4210-901B-06D65CFE0679}"/>
          </ac:spMkLst>
        </pc:spChg>
        <pc:spChg chg="add mod">
          <ac:chgData name="Anna Nicole Stevenson (1907431)" userId="S::1907431@student.uwtsd.ac.uk::584473bf-3728-4e54-9c0f-882714159249" providerId="AD" clId="Web-{695466EB-5533-C500-1D7C-7F2CED50CA8A}" dt="2022-02-07T15:28:33.020" v="1384" actId="1076"/>
          <ac:spMkLst>
            <pc:docMk/>
            <pc:sldMk cId="998596957" sldId="938"/>
            <ac:spMk id="7" creationId="{5EBE21C6-278D-48C9-8AF3-4C7E01308C07}"/>
          </ac:spMkLst>
        </pc:spChg>
        <pc:spChg chg="add mod">
          <ac:chgData name="Anna Nicole Stevenson (1907431)" userId="S::1907431@student.uwtsd.ac.uk::584473bf-3728-4e54-9c0f-882714159249" providerId="AD" clId="Web-{695466EB-5533-C500-1D7C-7F2CED50CA8A}" dt="2022-02-07T15:29:16.365" v="1460" actId="20577"/>
          <ac:spMkLst>
            <pc:docMk/>
            <pc:sldMk cId="998596957" sldId="938"/>
            <ac:spMk id="8" creationId="{33B8E9D8-ED59-413E-BBBF-77F0515DBC56}"/>
          </ac:spMkLst>
        </pc:spChg>
      </pc:sldChg>
      <pc:sldChg chg="modSp add replId">
        <pc:chgData name="Anna Nicole Stevenson (1907431)" userId="S::1907431@student.uwtsd.ac.uk::584473bf-3728-4e54-9c0f-882714159249" providerId="AD" clId="Web-{695466EB-5533-C500-1D7C-7F2CED50CA8A}" dt="2022-02-07T15:29:43.881" v="1462" actId="1076"/>
        <pc:sldMkLst>
          <pc:docMk/>
          <pc:sldMk cId="1233638685" sldId="939"/>
        </pc:sldMkLst>
        <pc:spChg chg="mod">
          <ac:chgData name="Anna Nicole Stevenson (1907431)" userId="S::1907431@student.uwtsd.ac.uk::584473bf-3728-4e54-9c0f-882714159249" providerId="AD" clId="Web-{695466EB-5533-C500-1D7C-7F2CED50CA8A}" dt="2022-02-07T15:29:43.881" v="1462" actId="1076"/>
          <ac:spMkLst>
            <pc:docMk/>
            <pc:sldMk cId="1233638685" sldId="939"/>
            <ac:spMk id="7" creationId="{BEC8FD92-2BCD-4C6A-A391-2179A91C67CE}"/>
          </ac:spMkLst>
        </pc:spChg>
      </pc:sldChg>
    </pc:docChg>
  </pc:docChgLst>
  <pc:docChgLst>
    <pc:chgData name="Anna Nicole Stevenson (1907431)" userId="S::1907431@student.uwtsd.ac.uk::584473bf-3728-4e54-9c0f-882714159249" providerId="AD" clId="Web-{869289AB-8A63-6A2B-9092-F827BCBD882D}"/>
    <pc:docChg chg="modSld">
      <pc:chgData name="Anna Nicole Stevenson (1907431)" userId="S::1907431@student.uwtsd.ac.uk::584473bf-3728-4e54-9c0f-882714159249" providerId="AD" clId="Web-{869289AB-8A63-6A2B-9092-F827BCBD882D}" dt="2022-02-07T16:12:18.877" v="5" actId="14100"/>
      <pc:docMkLst>
        <pc:docMk/>
      </pc:docMkLst>
      <pc:sldChg chg="modSp">
        <pc:chgData name="Anna Nicole Stevenson (1907431)" userId="S::1907431@student.uwtsd.ac.uk::584473bf-3728-4e54-9c0f-882714159249" providerId="AD" clId="Web-{869289AB-8A63-6A2B-9092-F827BCBD882D}" dt="2022-02-07T15:58:09.259" v="3" actId="14100"/>
        <pc:sldMkLst>
          <pc:docMk/>
          <pc:sldMk cId="1935235727" sldId="921"/>
        </pc:sldMkLst>
        <pc:spChg chg="mod">
          <ac:chgData name="Anna Nicole Stevenson (1907431)" userId="S::1907431@student.uwtsd.ac.uk::584473bf-3728-4e54-9c0f-882714159249" providerId="AD" clId="Web-{869289AB-8A63-6A2B-9092-F827BCBD882D}" dt="2022-02-07T15:58:09.259" v="3" actId="14100"/>
          <ac:spMkLst>
            <pc:docMk/>
            <pc:sldMk cId="1935235727" sldId="921"/>
            <ac:spMk id="3" creationId="{2F1D6B13-C8F3-4141-B230-FB8C5D57102A}"/>
          </ac:spMkLst>
        </pc:spChg>
      </pc:sldChg>
      <pc:sldChg chg="modSp">
        <pc:chgData name="Anna Nicole Stevenson (1907431)" userId="S::1907431@student.uwtsd.ac.uk::584473bf-3728-4e54-9c0f-882714159249" providerId="AD" clId="Web-{869289AB-8A63-6A2B-9092-F827BCBD882D}" dt="2022-02-07T16:12:18.877" v="5" actId="14100"/>
        <pc:sldMkLst>
          <pc:docMk/>
          <pc:sldMk cId="1029405043" sldId="937"/>
        </pc:sldMkLst>
        <pc:spChg chg="mod">
          <ac:chgData name="Anna Nicole Stevenson (1907431)" userId="S::1907431@student.uwtsd.ac.uk::584473bf-3728-4e54-9c0f-882714159249" providerId="AD" clId="Web-{869289AB-8A63-6A2B-9092-F827BCBD882D}" dt="2022-02-07T16:12:18.877" v="5" actId="14100"/>
          <ac:spMkLst>
            <pc:docMk/>
            <pc:sldMk cId="1029405043" sldId="937"/>
            <ac:spMk id="5" creationId="{A780C235-772F-A24C-9CCB-99637ABFDB22}"/>
          </ac:spMkLst>
        </pc:spChg>
      </pc:sldChg>
    </pc:docChg>
  </pc:docChgLst>
  <pc:docChgLst>
    <pc:chgData name="Anna Nicole Stevenson (1907431)" userId="584473bf-3728-4e54-9c0f-882714159249" providerId="ADAL" clId="{0D94F37B-48A1-4C41-A552-8E631E025C07}"/>
    <pc:docChg chg="undo custSel addSld delSld modSld">
      <pc:chgData name="Anna Nicole Stevenson (1907431)" userId="584473bf-3728-4e54-9c0f-882714159249" providerId="ADAL" clId="{0D94F37B-48A1-4C41-A552-8E631E025C07}" dt="2022-02-07T15:55:23.375" v="240" actId="14100"/>
      <pc:docMkLst>
        <pc:docMk/>
      </pc:docMkLst>
      <pc:sldChg chg="del">
        <pc:chgData name="Anna Nicole Stevenson (1907431)" userId="584473bf-3728-4e54-9c0f-882714159249" providerId="ADAL" clId="{0D94F37B-48A1-4C41-A552-8E631E025C07}" dt="2022-02-07T15:48:21.106" v="158" actId="2696"/>
        <pc:sldMkLst>
          <pc:docMk/>
          <pc:sldMk cId="610066271" sldId="929"/>
        </pc:sldMkLst>
      </pc:sldChg>
      <pc:sldChg chg="modSp mod">
        <pc:chgData name="Anna Nicole Stevenson (1907431)" userId="584473bf-3728-4e54-9c0f-882714159249" providerId="ADAL" clId="{0D94F37B-48A1-4C41-A552-8E631E025C07}" dt="2022-02-07T15:55:23.375" v="240" actId="14100"/>
        <pc:sldMkLst>
          <pc:docMk/>
          <pc:sldMk cId="2344023524" sldId="932"/>
        </pc:sldMkLst>
        <pc:spChg chg="mod">
          <ac:chgData name="Anna Nicole Stevenson (1907431)" userId="584473bf-3728-4e54-9c0f-882714159249" providerId="ADAL" clId="{0D94F37B-48A1-4C41-A552-8E631E025C07}" dt="2022-02-07T15:55:23.375" v="240" actId="14100"/>
          <ac:spMkLst>
            <pc:docMk/>
            <pc:sldMk cId="2344023524" sldId="932"/>
            <ac:spMk id="4" creationId="{3FEAAA6A-ED3B-4F81-B94F-ADC12F6AE474}"/>
          </ac:spMkLst>
        </pc:spChg>
      </pc:sldChg>
      <pc:sldChg chg="modSp mod">
        <pc:chgData name="Anna Nicole Stevenson (1907431)" userId="584473bf-3728-4e54-9c0f-882714159249" providerId="ADAL" clId="{0D94F37B-48A1-4C41-A552-8E631E025C07}" dt="2022-02-07T15:55:07.670" v="238" actId="1076"/>
        <pc:sldMkLst>
          <pc:docMk/>
          <pc:sldMk cId="1513608959" sldId="936"/>
        </pc:sldMkLst>
        <pc:spChg chg="mod">
          <ac:chgData name="Anna Nicole Stevenson (1907431)" userId="584473bf-3728-4e54-9c0f-882714159249" providerId="ADAL" clId="{0D94F37B-48A1-4C41-A552-8E631E025C07}" dt="2022-02-07T15:55:07.670" v="238" actId="1076"/>
          <ac:spMkLst>
            <pc:docMk/>
            <pc:sldMk cId="1513608959" sldId="936"/>
            <ac:spMk id="2" creationId="{D4D5B503-F837-4517-B418-4694584C9835}"/>
          </ac:spMkLst>
        </pc:spChg>
      </pc:sldChg>
      <pc:sldChg chg="addSp delSp modSp mod">
        <pc:chgData name="Anna Nicole Stevenson (1907431)" userId="584473bf-3728-4e54-9c0f-882714159249" providerId="ADAL" clId="{0D94F37B-48A1-4C41-A552-8E631E025C07}" dt="2022-02-07T15:55:02.245" v="237" actId="1076"/>
        <pc:sldMkLst>
          <pc:docMk/>
          <pc:sldMk cId="1029405043" sldId="937"/>
        </pc:sldMkLst>
        <pc:spChg chg="mod">
          <ac:chgData name="Anna Nicole Stevenson (1907431)" userId="584473bf-3728-4e54-9c0f-882714159249" providerId="ADAL" clId="{0D94F37B-48A1-4C41-A552-8E631E025C07}" dt="2022-02-07T15:55:02.245" v="237" actId="1076"/>
          <ac:spMkLst>
            <pc:docMk/>
            <pc:sldMk cId="1029405043" sldId="937"/>
            <ac:spMk id="4" creationId="{3FEAAA6A-ED3B-4F81-B94F-ADC12F6AE474}"/>
          </ac:spMkLst>
        </pc:spChg>
        <pc:spChg chg="add mod">
          <ac:chgData name="Anna Nicole Stevenson (1907431)" userId="584473bf-3728-4e54-9c0f-882714159249" providerId="ADAL" clId="{0D94F37B-48A1-4C41-A552-8E631E025C07}" dt="2022-02-07T15:52:17.882" v="177" actId="1076"/>
          <ac:spMkLst>
            <pc:docMk/>
            <pc:sldMk cId="1029405043" sldId="937"/>
            <ac:spMk id="5" creationId="{A780C235-772F-A24C-9CCB-99637ABFDB22}"/>
          </ac:spMkLst>
        </pc:spChg>
        <pc:spChg chg="add mod">
          <ac:chgData name="Anna Nicole Stevenson (1907431)" userId="584473bf-3728-4e54-9c0f-882714159249" providerId="ADAL" clId="{0D94F37B-48A1-4C41-A552-8E631E025C07}" dt="2022-02-07T15:52:17.882" v="177" actId="1076"/>
          <ac:spMkLst>
            <pc:docMk/>
            <pc:sldMk cId="1029405043" sldId="937"/>
            <ac:spMk id="6" creationId="{E6781D50-D2CA-DE4B-9A72-55D02041524B}"/>
          </ac:spMkLst>
        </pc:spChg>
        <pc:spChg chg="del">
          <ac:chgData name="Anna Nicole Stevenson (1907431)" userId="584473bf-3728-4e54-9c0f-882714159249" providerId="ADAL" clId="{0D94F37B-48A1-4C41-A552-8E631E025C07}" dt="2022-02-07T15:52:14.838" v="175" actId="478"/>
          <ac:spMkLst>
            <pc:docMk/>
            <pc:sldMk cId="1029405043" sldId="937"/>
            <ac:spMk id="7" creationId="{BEC8FD92-2BCD-4C6A-A391-2179A91C67CE}"/>
          </ac:spMkLst>
        </pc:spChg>
        <pc:spChg chg="add mod">
          <ac:chgData name="Anna Nicole Stevenson (1907431)" userId="584473bf-3728-4e54-9c0f-882714159249" providerId="ADAL" clId="{0D94F37B-48A1-4C41-A552-8E631E025C07}" dt="2022-02-07T15:52:17.882" v="177" actId="1076"/>
          <ac:spMkLst>
            <pc:docMk/>
            <pc:sldMk cId="1029405043" sldId="937"/>
            <ac:spMk id="8" creationId="{B9E674A9-BC48-254F-A6D6-50D5AE46DFCF}"/>
          </ac:spMkLst>
        </pc:spChg>
        <pc:spChg chg="add mod">
          <ac:chgData name="Anna Nicole Stevenson (1907431)" userId="584473bf-3728-4e54-9c0f-882714159249" providerId="ADAL" clId="{0D94F37B-48A1-4C41-A552-8E631E025C07}" dt="2022-02-07T15:52:17.882" v="177" actId="1076"/>
          <ac:spMkLst>
            <pc:docMk/>
            <pc:sldMk cId="1029405043" sldId="937"/>
            <ac:spMk id="9" creationId="{7C7F70FE-4438-2349-83F6-939EAB421003}"/>
          </ac:spMkLst>
        </pc:spChg>
        <pc:spChg chg="add mod">
          <ac:chgData name="Anna Nicole Stevenson (1907431)" userId="584473bf-3728-4e54-9c0f-882714159249" providerId="ADAL" clId="{0D94F37B-48A1-4C41-A552-8E631E025C07}" dt="2022-02-07T15:52:29.046" v="190" actId="1038"/>
          <ac:spMkLst>
            <pc:docMk/>
            <pc:sldMk cId="1029405043" sldId="937"/>
            <ac:spMk id="10" creationId="{5B12BB9D-057C-224C-9D2C-509E2F3A1192}"/>
          </ac:spMkLst>
        </pc:spChg>
        <pc:spChg chg="add mod">
          <ac:chgData name="Anna Nicole Stevenson (1907431)" userId="584473bf-3728-4e54-9c0f-882714159249" providerId="ADAL" clId="{0D94F37B-48A1-4C41-A552-8E631E025C07}" dt="2022-02-07T15:52:29.046" v="190" actId="1038"/>
          <ac:spMkLst>
            <pc:docMk/>
            <pc:sldMk cId="1029405043" sldId="937"/>
            <ac:spMk id="11" creationId="{49701102-4422-514C-85F2-D8E4FE1CC093}"/>
          </ac:spMkLst>
        </pc:spChg>
        <pc:spChg chg="add mod">
          <ac:chgData name="Anna Nicole Stevenson (1907431)" userId="584473bf-3728-4e54-9c0f-882714159249" providerId="ADAL" clId="{0D94F37B-48A1-4C41-A552-8E631E025C07}" dt="2022-02-07T15:52:29.046" v="190" actId="1038"/>
          <ac:spMkLst>
            <pc:docMk/>
            <pc:sldMk cId="1029405043" sldId="937"/>
            <ac:spMk id="12" creationId="{C1D6601F-F422-094B-B195-789677187074}"/>
          </ac:spMkLst>
        </pc:spChg>
        <pc:spChg chg="add mod">
          <ac:chgData name="Anna Nicole Stevenson (1907431)" userId="584473bf-3728-4e54-9c0f-882714159249" providerId="ADAL" clId="{0D94F37B-48A1-4C41-A552-8E631E025C07}" dt="2022-02-07T15:52:29.046" v="190" actId="1038"/>
          <ac:spMkLst>
            <pc:docMk/>
            <pc:sldMk cId="1029405043" sldId="937"/>
            <ac:spMk id="13" creationId="{80D770C2-2CD8-E840-9493-911A608F4257}"/>
          </ac:spMkLst>
        </pc:spChg>
      </pc:sldChg>
      <pc:sldChg chg="delSp modSp del mod">
        <pc:chgData name="Anna Nicole Stevenson (1907431)" userId="584473bf-3728-4e54-9c0f-882714159249" providerId="ADAL" clId="{0D94F37B-48A1-4C41-A552-8E631E025C07}" dt="2022-02-07T15:54:21.053" v="228" actId="2696"/>
        <pc:sldMkLst>
          <pc:docMk/>
          <pc:sldMk cId="998596957" sldId="938"/>
        </pc:sldMkLst>
        <pc:spChg chg="mod">
          <ac:chgData name="Anna Nicole Stevenson (1907431)" userId="584473bf-3728-4e54-9c0f-882714159249" providerId="ADAL" clId="{0D94F37B-48A1-4C41-A552-8E631E025C07}" dt="2022-02-07T15:51:20.863" v="171" actId="21"/>
          <ac:spMkLst>
            <pc:docMk/>
            <pc:sldMk cId="998596957" sldId="938"/>
            <ac:spMk id="7" creationId="{5EBE21C6-278D-48C9-8AF3-4C7E01308C07}"/>
          </ac:spMkLst>
        </pc:spChg>
        <pc:spChg chg="del">
          <ac:chgData name="Anna Nicole Stevenson (1907431)" userId="584473bf-3728-4e54-9c0f-882714159249" providerId="ADAL" clId="{0D94F37B-48A1-4C41-A552-8E631E025C07}" dt="2022-02-07T15:53:39.868" v="206" actId="21"/>
          <ac:spMkLst>
            <pc:docMk/>
            <pc:sldMk cId="998596957" sldId="938"/>
            <ac:spMk id="8" creationId="{33B8E9D8-ED59-413E-BBBF-77F0515DBC56}"/>
          </ac:spMkLst>
        </pc:spChg>
      </pc:sldChg>
      <pc:sldChg chg="addSp modSp mod">
        <pc:chgData name="Anna Nicole Stevenson (1907431)" userId="584473bf-3728-4e54-9c0f-882714159249" providerId="ADAL" clId="{0D94F37B-48A1-4C41-A552-8E631E025C07}" dt="2022-02-07T15:55:15.862" v="239" actId="1076"/>
        <pc:sldMkLst>
          <pc:docMk/>
          <pc:sldMk cId="1233638685" sldId="939"/>
        </pc:sldMkLst>
        <pc:spChg chg="add mod">
          <ac:chgData name="Anna Nicole Stevenson (1907431)" userId="584473bf-3728-4e54-9c0f-882714159249" providerId="ADAL" clId="{0D94F37B-48A1-4C41-A552-8E631E025C07}" dt="2022-02-07T15:48:06.356" v="156" actId="208"/>
          <ac:spMkLst>
            <pc:docMk/>
            <pc:sldMk cId="1233638685" sldId="939"/>
            <ac:spMk id="2" creationId="{38D3F81E-E60C-6146-8F75-5A3B524E4213}"/>
          </ac:spMkLst>
        </pc:spChg>
        <pc:spChg chg="mod">
          <ac:chgData name="Anna Nicole Stevenson (1907431)" userId="584473bf-3728-4e54-9c0f-882714159249" providerId="ADAL" clId="{0D94F37B-48A1-4C41-A552-8E631E025C07}" dt="2022-02-07T15:55:15.862" v="239" actId="1076"/>
          <ac:spMkLst>
            <pc:docMk/>
            <pc:sldMk cId="1233638685" sldId="939"/>
            <ac:spMk id="4" creationId="{3FEAAA6A-ED3B-4F81-B94F-ADC12F6AE474}"/>
          </ac:spMkLst>
        </pc:spChg>
        <pc:spChg chg="add mod">
          <ac:chgData name="Anna Nicole Stevenson (1907431)" userId="584473bf-3728-4e54-9c0f-882714159249" providerId="ADAL" clId="{0D94F37B-48A1-4C41-A552-8E631E025C07}" dt="2022-02-07T15:48:06.356" v="156" actId="208"/>
          <ac:spMkLst>
            <pc:docMk/>
            <pc:sldMk cId="1233638685" sldId="939"/>
            <ac:spMk id="5" creationId="{C8189F3E-4945-5C4A-B977-BD8F240DED91}"/>
          </ac:spMkLst>
        </pc:spChg>
        <pc:spChg chg="add mod">
          <ac:chgData name="Anna Nicole Stevenson (1907431)" userId="584473bf-3728-4e54-9c0f-882714159249" providerId="ADAL" clId="{0D94F37B-48A1-4C41-A552-8E631E025C07}" dt="2022-02-07T15:48:06.356" v="156" actId="208"/>
          <ac:spMkLst>
            <pc:docMk/>
            <pc:sldMk cId="1233638685" sldId="939"/>
            <ac:spMk id="6" creationId="{5BB7BAA3-8FC1-5347-BB44-F0AF2EB0F0EB}"/>
          </ac:spMkLst>
        </pc:spChg>
        <pc:spChg chg="mod">
          <ac:chgData name="Anna Nicole Stevenson (1907431)" userId="584473bf-3728-4e54-9c0f-882714159249" providerId="ADAL" clId="{0D94F37B-48A1-4C41-A552-8E631E025C07}" dt="2022-02-07T15:46:47.475" v="130" actId="1076"/>
          <ac:spMkLst>
            <pc:docMk/>
            <pc:sldMk cId="1233638685" sldId="939"/>
            <ac:spMk id="7" creationId="{BEC8FD92-2BCD-4C6A-A391-2179A91C67CE}"/>
          </ac:spMkLst>
        </pc:spChg>
        <pc:spChg chg="add mod">
          <ac:chgData name="Anna Nicole Stevenson (1907431)" userId="584473bf-3728-4e54-9c0f-882714159249" providerId="ADAL" clId="{0D94F37B-48A1-4C41-A552-8E631E025C07}" dt="2022-02-07T15:48:06.356" v="156" actId="208"/>
          <ac:spMkLst>
            <pc:docMk/>
            <pc:sldMk cId="1233638685" sldId="939"/>
            <ac:spMk id="8" creationId="{F86CEB6B-7064-BB40-B14E-F978442ABA20}"/>
          </ac:spMkLst>
        </pc:spChg>
        <pc:spChg chg="add mod">
          <ac:chgData name="Anna Nicole Stevenson (1907431)" userId="584473bf-3728-4e54-9c0f-882714159249" providerId="ADAL" clId="{0D94F37B-48A1-4C41-A552-8E631E025C07}" dt="2022-02-07T15:48:01.239" v="155" actId="2085"/>
          <ac:spMkLst>
            <pc:docMk/>
            <pc:sldMk cId="1233638685" sldId="939"/>
            <ac:spMk id="9" creationId="{2A9249A6-13E4-1741-9E02-63AE99587BB4}"/>
          </ac:spMkLst>
        </pc:spChg>
        <pc:spChg chg="add mod">
          <ac:chgData name="Anna Nicole Stevenson (1907431)" userId="584473bf-3728-4e54-9c0f-882714159249" providerId="ADAL" clId="{0D94F37B-48A1-4C41-A552-8E631E025C07}" dt="2022-02-07T15:48:01.239" v="155" actId="2085"/>
          <ac:spMkLst>
            <pc:docMk/>
            <pc:sldMk cId="1233638685" sldId="939"/>
            <ac:spMk id="10" creationId="{BA549591-08C1-F643-9E61-F2965D9D0B1F}"/>
          </ac:spMkLst>
        </pc:spChg>
        <pc:spChg chg="add mod">
          <ac:chgData name="Anna Nicole Stevenson (1907431)" userId="584473bf-3728-4e54-9c0f-882714159249" providerId="ADAL" clId="{0D94F37B-48A1-4C41-A552-8E631E025C07}" dt="2022-02-07T15:48:01.239" v="155" actId="2085"/>
          <ac:spMkLst>
            <pc:docMk/>
            <pc:sldMk cId="1233638685" sldId="939"/>
            <ac:spMk id="11" creationId="{2B9B61FC-2C3C-B444-85DA-85EFC64C6DA7}"/>
          </ac:spMkLst>
        </pc:spChg>
        <pc:spChg chg="add mod">
          <ac:chgData name="Anna Nicole Stevenson (1907431)" userId="584473bf-3728-4e54-9c0f-882714159249" providerId="ADAL" clId="{0D94F37B-48A1-4C41-A552-8E631E025C07}" dt="2022-02-07T15:48:01.239" v="155" actId="2085"/>
          <ac:spMkLst>
            <pc:docMk/>
            <pc:sldMk cId="1233638685" sldId="939"/>
            <ac:spMk id="12" creationId="{0886E39E-E6EB-8B43-AB58-DBA0D23C987B}"/>
          </ac:spMkLst>
        </pc:spChg>
      </pc:sldChg>
      <pc:sldChg chg="add del">
        <pc:chgData name="Anna Nicole Stevenson (1907431)" userId="584473bf-3728-4e54-9c0f-882714159249" providerId="ADAL" clId="{0D94F37B-48A1-4C41-A552-8E631E025C07}" dt="2022-02-07T15:48:19.487" v="157" actId="2696"/>
        <pc:sldMkLst>
          <pc:docMk/>
          <pc:sldMk cId="930461564" sldId="940"/>
        </pc:sldMkLst>
      </pc:sldChg>
      <pc:sldChg chg="addSp delSp modSp new mod">
        <pc:chgData name="Anna Nicole Stevenson (1907431)" userId="584473bf-3728-4e54-9c0f-882714159249" providerId="ADAL" clId="{0D94F37B-48A1-4C41-A552-8E631E025C07}" dt="2022-02-07T15:53:58.420" v="227" actId="1036"/>
        <pc:sldMkLst>
          <pc:docMk/>
          <pc:sldMk cId="2827019900" sldId="940"/>
        </pc:sldMkLst>
        <pc:spChg chg="del">
          <ac:chgData name="Anna Nicole Stevenson (1907431)" userId="584473bf-3728-4e54-9c0f-882714159249" providerId="ADAL" clId="{0D94F37B-48A1-4C41-A552-8E631E025C07}" dt="2022-02-07T15:48:30.350" v="160" actId="478"/>
          <ac:spMkLst>
            <pc:docMk/>
            <pc:sldMk cId="2827019900" sldId="940"/>
            <ac:spMk id="2" creationId="{4B9641EC-0F99-DF43-869E-726EB77C5DE1}"/>
          </ac:spMkLst>
        </pc:spChg>
        <pc:spChg chg="add mod">
          <ac:chgData name="Anna Nicole Stevenson (1907431)" userId="584473bf-3728-4e54-9c0f-882714159249" providerId="ADAL" clId="{0D94F37B-48A1-4C41-A552-8E631E025C07}" dt="2022-02-07T15:53:47.981" v="215" actId="1035"/>
          <ac:spMkLst>
            <pc:docMk/>
            <pc:sldMk cId="2827019900" sldId="940"/>
            <ac:spMk id="3" creationId="{B213E781-EC2A-624A-8A6A-96C7349F8B23}"/>
          </ac:spMkLst>
        </pc:spChg>
        <pc:spChg chg="add mod">
          <ac:chgData name="Anna Nicole Stevenson (1907431)" userId="584473bf-3728-4e54-9c0f-882714159249" providerId="ADAL" clId="{0D94F37B-48A1-4C41-A552-8E631E025C07}" dt="2022-02-07T15:53:44.678" v="208" actId="1076"/>
          <ac:spMkLst>
            <pc:docMk/>
            <pc:sldMk cId="2827019900" sldId="940"/>
            <ac:spMk id="4" creationId="{9EB86908-4CA2-3147-AD4F-5FCFEC2194B7}"/>
          </ac:spMkLst>
        </pc:spChg>
        <pc:spChg chg="add mod">
          <ac:chgData name="Anna Nicole Stevenson (1907431)" userId="584473bf-3728-4e54-9c0f-882714159249" providerId="ADAL" clId="{0D94F37B-48A1-4C41-A552-8E631E025C07}" dt="2022-02-07T15:53:58.420" v="227" actId="1036"/>
          <ac:spMkLst>
            <pc:docMk/>
            <pc:sldMk cId="2827019900" sldId="940"/>
            <ac:spMk id="5" creationId="{86DCCA3A-5626-D843-947F-7FDDDF83915C}"/>
          </ac:spMkLst>
        </pc:spChg>
        <pc:spChg chg="add mod">
          <ac:chgData name="Anna Nicole Stevenson (1907431)" userId="584473bf-3728-4e54-9c0f-882714159249" providerId="ADAL" clId="{0D94F37B-48A1-4C41-A552-8E631E025C07}" dt="2022-02-07T15:53:54.752" v="226" actId="1036"/>
          <ac:spMkLst>
            <pc:docMk/>
            <pc:sldMk cId="2827019900" sldId="940"/>
            <ac:spMk id="6" creationId="{C9C728EF-80A9-494D-BD5B-70FED2F75C28}"/>
          </ac:spMkLst>
        </pc:spChg>
        <pc:spChg chg="add mod">
          <ac:chgData name="Anna Nicole Stevenson (1907431)" userId="584473bf-3728-4e54-9c0f-882714159249" providerId="ADAL" clId="{0D94F37B-48A1-4C41-A552-8E631E025C07}" dt="2022-02-07T15:53:47.981" v="215" actId="1035"/>
          <ac:spMkLst>
            <pc:docMk/>
            <pc:sldMk cId="2827019900" sldId="940"/>
            <ac:spMk id="7" creationId="{01E86BFC-5C39-F74C-BFCF-E99CC9E7010B}"/>
          </ac:spMkLst>
        </pc:spChg>
        <pc:spChg chg="add mod">
          <ac:chgData name="Anna Nicole Stevenson (1907431)" userId="584473bf-3728-4e54-9c0f-882714159249" providerId="ADAL" clId="{0D94F37B-48A1-4C41-A552-8E631E025C07}" dt="2022-02-07T15:53:44.678" v="208" actId="1076"/>
          <ac:spMkLst>
            <pc:docMk/>
            <pc:sldMk cId="2827019900" sldId="940"/>
            <ac:spMk id="8" creationId="{4D4E5E75-DC5B-B744-80D0-EEB9C95779D3}"/>
          </ac:spMkLst>
        </pc:spChg>
        <pc:spChg chg="add mod">
          <ac:chgData name="Anna Nicole Stevenson (1907431)" userId="584473bf-3728-4e54-9c0f-882714159249" providerId="ADAL" clId="{0D94F37B-48A1-4C41-A552-8E631E025C07}" dt="2022-02-07T15:53:58.420" v="227" actId="1036"/>
          <ac:spMkLst>
            <pc:docMk/>
            <pc:sldMk cId="2827019900" sldId="940"/>
            <ac:spMk id="9" creationId="{DB7FED6B-C44D-FC4A-AA23-D4564B903430}"/>
          </ac:spMkLst>
        </pc:spChg>
        <pc:spChg chg="add mod">
          <ac:chgData name="Anna Nicole Stevenson (1907431)" userId="584473bf-3728-4e54-9c0f-882714159249" providerId="ADAL" clId="{0D94F37B-48A1-4C41-A552-8E631E025C07}" dt="2022-02-07T15:53:54.752" v="226" actId="1036"/>
          <ac:spMkLst>
            <pc:docMk/>
            <pc:sldMk cId="2827019900" sldId="940"/>
            <ac:spMk id="10" creationId="{05BBECCA-B246-0B44-8CE7-760F6CC9B71F}"/>
          </ac:spMkLst>
        </pc:spChg>
        <pc:spChg chg="add mod">
          <ac:chgData name="Anna Nicole Stevenson (1907431)" userId="584473bf-3728-4e54-9c0f-882714159249" providerId="ADAL" clId="{0D94F37B-48A1-4C41-A552-8E631E025C07}" dt="2022-02-07T15:53:40.828" v="207"/>
          <ac:spMkLst>
            <pc:docMk/>
            <pc:sldMk cId="2827019900" sldId="940"/>
            <ac:spMk id="11" creationId="{9671D2B8-3761-1F45-95AB-D2D2B8CEC071}"/>
          </ac:spMkLst>
        </pc:spChg>
      </pc:sldChg>
    </pc:docChg>
  </pc:docChgLst>
  <pc:docChgLst>
    <pc:chgData name="Kate Piper (IMH)" userId="f69ee4e2-845b-4a1f-89c4-60fce9da139f" providerId="ADAL" clId="{4B45E15B-D319-4B27-ABA7-2AD0FDF3A12E}"/>
    <pc:docChg chg="custSel addSld delSld modSld sldOrd">
      <pc:chgData name="Kate Piper (IMH)" userId="f69ee4e2-845b-4a1f-89c4-60fce9da139f" providerId="ADAL" clId="{4B45E15B-D319-4B27-ABA7-2AD0FDF3A12E}" dt="2022-03-20T08:18:49.932" v="1320" actId="1076"/>
      <pc:docMkLst>
        <pc:docMk/>
      </pc:docMkLst>
      <pc:sldChg chg="del">
        <pc:chgData name="Kate Piper (IMH)" userId="f69ee4e2-845b-4a1f-89c4-60fce9da139f" providerId="ADAL" clId="{4B45E15B-D319-4B27-ABA7-2AD0FDF3A12E}" dt="2022-03-06T12:19:28.465" v="498" actId="47"/>
        <pc:sldMkLst>
          <pc:docMk/>
          <pc:sldMk cId="2391325095" sldId="909"/>
        </pc:sldMkLst>
      </pc:sldChg>
      <pc:sldChg chg="del">
        <pc:chgData name="Kate Piper (IMH)" userId="f69ee4e2-845b-4a1f-89c4-60fce9da139f" providerId="ADAL" clId="{4B45E15B-D319-4B27-ABA7-2AD0FDF3A12E}" dt="2022-03-06T12:20:29.916" v="501" actId="47"/>
        <pc:sldMkLst>
          <pc:docMk/>
          <pc:sldMk cId="1351118298" sldId="912"/>
        </pc:sldMkLst>
      </pc:sldChg>
      <pc:sldChg chg="addSp modSp mod">
        <pc:chgData name="Kate Piper (IMH)" userId="f69ee4e2-845b-4a1f-89c4-60fce9da139f" providerId="ADAL" clId="{4B45E15B-D319-4B27-ABA7-2AD0FDF3A12E}" dt="2022-03-06T09:12:13.609" v="277" actId="1076"/>
        <pc:sldMkLst>
          <pc:docMk/>
          <pc:sldMk cId="192586014" sldId="942"/>
        </pc:sldMkLst>
        <pc:spChg chg="mod">
          <ac:chgData name="Kate Piper (IMH)" userId="f69ee4e2-845b-4a1f-89c4-60fce9da139f" providerId="ADAL" clId="{4B45E15B-D319-4B27-ABA7-2AD0FDF3A12E}" dt="2022-03-06T09:11:52.237" v="273" actId="14100"/>
          <ac:spMkLst>
            <pc:docMk/>
            <pc:sldMk cId="192586014" sldId="942"/>
            <ac:spMk id="5" creationId="{9F1957D6-D067-4B33-9308-D415F49E4104}"/>
          </ac:spMkLst>
        </pc:spChg>
        <pc:picChg chg="add mod modCrop">
          <ac:chgData name="Kate Piper (IMH)" userId="f69ee4e2-845b-4a1f-89c4-60fce9da139f" providerId="ADAL" clId="{4B45E15B-D319-4B27-ABA7-2AD0FDF3A12E}" dt="2022-03-06T09:12:13.609" v="277" actId="1076"/>
          <ac:picMkLst>
            <pc:docMk/>
            <pc:sldMk cId="192586014" sldId="942"/>
            <ac:picMk id="3" creationId="{4CB20582-B232-4593-BF5C-C6A5041E4653}"/>
          </ac:picMkLst>
        </pc:picChg>
      </pc:sldChg>
      <pc:sldChg chg="modSp mod">
        <pc:chgData name="Kate Piper (IMH)" userId="f69ee4e2-845b-4a1f-89c4-60fce9da139f" providerId="ADAL" clId="{4B45E15B-D319-4B27-ABA7-2AD0FDF3A12E}" dt="2022-03-06T10:11:12.171" v="398" actId="20577"/>
        <pc:sldMkLst>
          <pc:docMk/>
          <pc:sldMk cId="3688080808" sldId="944"/>
        </pc:sldMkLst>
        <pc:spChg chg="mod">
          <ac:chgData name="Kate Piper (IMH)" userId="f69ee4e2-845b-4a1f-89c4-60fce9da139f" providerId="ADAL" clId="{4B45E15B-D319-4B27-ABA7-2AD0FDF3A12E}" dt="2022-03-06T10:11:12.171" v="398" actId="20577"/>
          <ac:spMkLst>
            <pc:docMk/>
            <pc:sldMk cId="3688080808" sldId="944"/>
            <ac:spMk id="5" creationId="{9F1957D6-D067-4B33-9308-D415F49E4104}"/>
          </ac:spMkLst>
        </pc:spChg>
      </pc:sldChg>
      <pc:sldChg chg="del">
        <pc:chgData name="Kate Piper (IMH)" userId="f69ee4e2-845b-4a1f-89c4-60fce9da139f" providerId="ADAL" clId="{4B45E15B-D319-4B27-ABA7-2AD0FDF3A12E}" dt="2022-03-06T12:19:55.870" v="499" actId="47"/>
        <pc:sldMkLst>
          <pc:docMk/>
          <pc:sldMk cId="3534331414" sldId="949"/>
        </pc:sldMkLst>
      </pc:sldChg>
      <pc:sldChg chg="del">
        <pc:chgData name="Kate Piper (IMH)" userId="f69ee4e2-845b-4a1f-89c4-60fce9da139f" providerId="ADAL" clId="{4B45E15B-D319-4B27-ABA7-2AD0FDF3A12E}" dt="2022-03-06T12:20:27.889" v="500" actId="47"/>
        <pc:sldMkLst>
          <pc:docMk/>
          <pc:sldMk cId="217695018" sldId="953"/>
        </pc:sldMkLst>
      </pc:sldChg>
      <pc:sldChg chg="del">
        <pc:chgData name="Kate Piper (IMH)" userId="f69ee4e2-845b-4a1f-89c4-60fce9da139f" providerId="ADAL" clId="{4B45E15B-D319-4B27-ABA7-2AD0FDF3A12E}" dt="2022-03-06T12:18:39.670" v="495" actId="47"/>
        <pc:sldMkLst>
          <pc:docMk/>
          <pc:sldMk cId="2232349403" sldId="956"/>
        </pc:sldMkLst>
      </pc:sldChg>
      <pc:sldChg chg="del">
        <pc:chgData name="Kate Piper (IMH)" userId="f69ee4e2-845b-4a1f-89c4-60fce9da139f" providerId="ADAL" clId="{4B45E15B-D319-4B27-ABA7-2AD0FDF3A12E}" dt="2022-03-06T12:18:54.925" v="497" actId="47"/>
        <pc:sldMkLst>
          <pc:docMk/>
          <pc:sldMk cId="1334305529" sldId="957"/>
        </pc:sldMkLst>
      </pc:sldChg>
      <pc:sldChg chg="del">
        <pc:chgData name="Kate Piper (IMH)" userId="f69ee4e2-845b-4a1f-89c4-60fce9da139f" providerId="ADAL" clId="{4B45E15B-D319-4B27-ABA7-2AD0FDF3A12E}" dt="2022-03-06T12:18:43.803" v="496" actId="47"/>
        <pc:sldMkLst>
          <pc:docMk/>
          <pc:sldMk cId="1960940281" sldId="958"/>
        </pc:sldMkLst>
      </pc:sldChg>
      <pc:sldChg chg="modSp add mod ord">
        <pc:chgData name="Kate Piper (IMH)" userId="f69ee4e2-845b-4a1f-89c4-60fce9da139f" providerId="ADAL" clId="{4B45E15B-D319-4B27-ABA7-2AD0FDF3A12E}" dt="2022-03-06T09:06:02.113" v="248" actId="20577"/>
        <pc:sldMkLst>
          <pc:docMk/>
          <pc:sldMk cId="347577706" sldId="959"/>
        </pc:sldMkLst>
        <pc:spChg chg="mod">
          <ac:chgData name="Kate Piper (IMH)" userId="f69ee4e2-845b-4a1f-89c4-60fce9da139f" providerId="ADAL" clId="{4B45E15B-D319-4B27-ABA7-2AD0FDF3A12E}" dt="2022-03-06T09:06:02.113" v="248" actId="20577"/>
          <ac:spMkLst>
            <pc:docMk/>
            <pc:sldMk cId="347577706" sldId="959"/>
            <ac:spMk id="5" creationId="{9F1957D6-D067-4B33-9308-D415F49E4104}"/>
          </ac:spMkLst>
        </pc:spChg>
      </pc:sldChg>
      <pc:sldChg chg="new del">
        <pc:chgData name="Kate Piper (IMH)" userId="f69ee4e2-845b-4a1f-89c4-60fce9da139f" providerId="ADAL" clId="{4B45E15B-D319-4B27-ABA7-2AD0FDF3A12E}" dt="2022-03-06T09:02:39.150" v="1" actId="47"/>
        <pc:sldMkLst>
          <pc:docMk/>
          <pc:sldMk cId="2777076236" sldId="959"/>
        </pc:sldMkLst>
      </pc:sldChg>
      <pc:sldChg chg="modSp add mod">
        <pc:chgData name="Kate Piper (IMH)" userId="f69ee4e2-845b-4a1f-89c4-60fce9da139f" providerId="ADAL" clId="{4B45E15B-D319-4B27-ABA7-2AD0FDF3A12E}" dt="2022-03-06T12:18:04.882" v="494" actId="404"/>
        <pc:sldMkLst>
          <pc:docMk/>
          <pc:sldMk cId="3508578357" sldId="960"/>
        </pc:sldMkLst>
        <pc:spChg chg="mod">
          <ac:chgData name="Kate Piper (IMH)" userId="f69ee4e2-845b-4a1f-89c4-60fce9da139f" providerId="ADAL" clId="{4B45E15B-D319-4B27-ABA7-2AD0FDF3A12E}" dt="2022-03-06T12:18:04.882" v="494" actId="404"/>
          <ac:spMkLst>
            <pc:docMk/>
            <pc:sldMk cId="3508578357" sldId="960"/>
            <ac:spMk id="5" creationId="{9F1957D6-D067-4B33-9308-D415F49E4104}"/>
          </ac:spMkLst>
        </pc:spChg>
      </pc:sldChg>
      <pc:sldChg chg="addSp delSp modSp new mod ord">
        <pc:chgData name="Kate Piper (IMH)" userId="f69ee4e2-845b-4a1f-89c4-60fce9da139f" providerId="ADAL" clId="{4B45E15B-D319-4B27-ABA7-2AD0FDF3A12E}" dt="2022-03-06T12:36:41.358" v="909" actId="1076"/>
        <pc:sldMkLst>
          <pc:docMk/>
          <pc:sldMk cId="2080673626" sldId="961"/>
        </pc:sldMkLst>
        <pc:spChg chg="del">
          <ac:chgData name="Kate Piper (IMH)" userId="f69ee4e2-845b-4a1f-89c4-60fce9da139f" providerId="ADAL" clId="{4B45E15B-D319-4B27-ABA7-2AD0FDF3A12E}" dt="2022-03-06T12:22:55.178" v="503" actId="478"/>
          <ac:spMkLst>
            <pc:docMk/>
            <pc:sldMk cId="2080673626" sldId="961"/>
            <ac:spMk id="2" creationId="{E3F7B689-9562-4543-BA8F-50FE2E8709D7}"/>
          </ac:spMkLst>
        </pc:spChg>
        <pc:spChg chg="add mod">
          <ac:chgData name="Kate Piper (IMH)" userId="f69ee4e2-845b-4a1f-89c4-60fce9da139f" providerId="ADAL" clId="{4B45E15B-D319-4B27-ABA7-2AD0FDF3A12E}" dt="2022-03-06T12:24:07.130" v="530" actId="113"/>
          <ac:spMkLst>
            <pc:docMk/>
            <pc:sldMk cId="2080673626" sldId="961"/>
            <ac:spMk id="5" creationId="{6C747661-8505-48E8-825C-FDD40AA10E5C}"/>
          </ac:spMkLst>
        </pc:spChg>
        <pc:spChg chg="add mod">
          <ac:chgData name="Kate Piper (IMH)" userId="f69ee4e2-845b-4a1f-89c4-60fce9da139f" providerId="ADAL" clId="{4B45E15B-D319-4B27-ABA7-2AD0FDF3A12E}" dt="2022-03-06T12:36:41.358" v="909" actId="1076"/>
          <ac:spMkLst>
            <pc:docMk/>
            <pc:sldMk cId="2080673626" sldId="961"/>
            <ac:spMk id="6" creationId="{43F793FE-BB68-4F7A-8F95-7C62294F067C}"/>
          </ac:spMkLst>
        </pc:spChg>
        <pc:picChg chg="add mod">
          <ac:chgData name="Kate Piper (IMH)" userId="f69ee4e2-845b-4a1f-89c4-60fce9da139f" providerId="ADAL" clId="{4B45E15B-D319-4B27-ABA7-2AD0FDF3A12E}" dt="2022-03-06T12:24:09.573" v="531" actId="1076"/>
          <ac:picMkLst>
            <pc:docMk/>
            <pc:sldMk cId="2080673626" sldId="961"/>
            <ac:picMk id="4" creationId="{DE89AAC3-2BE0-4ED7-B5EC-6B0DDBF7D3C4}"/>
          </ac:picMkLst>
        </pc:picChg>
      </pc:sldChg>
      <pc:sldChg chg="addSp delSp modSp add mod">
        <pc:chgData name="Kate Piper (IMH)" userId="f69ee4e2-845b-4a1f-89c4-60fce9da139f" providerId="ADAL" clId="{4B45E15B-D319-4B27-ABA7-2AD0FDF3A12E}" dt="2022-03-06T12:36:07.722" v="873" actId="403"/>
        <pc:sldMkLst>
          <pc:docMk/>
          <pc:sldMk cId="1604332717" sldId="962"/>
        </pc:sldMkLst>
        <pc:spChg chg="mod">
          <ac:chgData name="Kate Piper (IMH)" userId="f69ee4e2-845b-4a1f-89c4-60fce9da139f" providerId="ADAL" clId="{4B45E15B-D319-4B27-ABA7-2AD0FDF3A12E}" dt="2022-03-06T12:25:24.906" v="580" actId="20577"/>
          <ac:spMkLst>
            <pc:docMk/>
            <pc:sldMk cId="1604332717" sldId="962"/>
            <ac:spMk id="5" creationId="{6C747661-8505-48E8-825C-FDD40AA10E5C}"/>
          </ac:spMkLst>
        </pc:spChg>
        <pc:spChg chg="add mod">
          <ac:chgData name="Kate Piper (IMH)" userId="f69ee4e2-845b-4a1f-89c4-60fce9da139f" providerId="ADAL" clId="{4B45E15B-D319-4B27-ABA7-2AD0FDF3A12E}" dt="2022-03-06T12:36:07.722" v="873" actId="403"/>
          <ac:spMkLst>
            <pc:docMk/>
            <pc:sldMk cId="1604332717" sldId="962"/>
            <ac:spMk id="10" creationId="{7B966FBB-BE88-4237-BBFA-C28ABED5B788}"/>
          </ac:spMkLst>
        </pc:spChg>
        <pc:picChg chg="add del mod">
          <ac:chgData name="Kate Piper (IMH)" userId="f69ee4e2-845b-4a1f-89c4-60fce9da139f" providerId="ADAL" clId="{4B45E15B-D319-4B27-ABA7-2AD0FDF3A12E}" dt="2022-03-06T12:25:28.133" v="581" actId="478"/>
          <ac:picMkLst>
            <pc:docMk/>
            <pc:sldMk cId="1604332717" sldId="962"/>
            <ac:picMk id="3" creationId="{BDA5995B-176C-493A-ACD7-081D77D2D8AC}"/>
          </ac:picMkLst>
        </pc:picChg>
        <pc:picChg chg="del">
          <ac:chgData name="Kate Piper (IMH)" userId="f69ee4e2-845b-4a1f-89c4-60fce9da139f" providerId="ADAL" clId="{4B45E15B-D319-4B27-ABA7-2AD0FDF3A12E}" dt="2022-03-06T12:24:47.087" v="533" actId="478"/>
          <ac:picMkLst>
            <pc:docMk/>
            <pc:sldMk cId="1604332717" sldId="962"/>
            <ac:picMk id="4" creationId="{DE89AAC3-2BE0-4ED7-B5EC-6B0DDBF7D3C4}"/>
          </ac:picMkLst>
        </pc:picChg>
        <pc:picChg chg="add mod">
          <ac:chgData name="Kate Piper (IMH)" userId="f69ee4e2-845b-4a1f-89c4-60fce9da139f" providerId="ADAL" clId="{4B45E15B-D319-4B27-ABA7-2AD0FDF3A12E}" dt="2022-03-06T12:26:05.169" v="585" actId="1076"/>
          <ac:picMkLst>
            <pc:docMk/>
            <pc:sldMk cId="1604332717" sldId="962"/>
            <ac:picMk id="7" creationId="{754A47CA-D5EF-43C1-9ABA-6D7798785809}"/>
          </ac:picMkLst>
        </pc:picChg>
        <pc:picChg chg="add mod">
          <ac:chgData name="Kate Piper (IMH)" userId="f69ee4e2-845b-4a1f-89c4-60fce9da139f" providerId="ADAL" clId="{4B45E15B-D319-4B27-ABA7-2AD0FDF3A12E}" dt="2022-03-06T12:34:08.455" v="750" actId="1076"/>
          <ac:picMkLst>
            <pc:docMk/>
            <pc:sldMk cId="1604332717" sldId="962"/>
            <ac:picMk id="9" creationId="{CE99E21B-C7D7-416D-A2C4-8B1A80C4A0A1}"/>
          </ac:picMkLst>
        </pc:picChg>
      </pc:sldChg>
      <pc:sldChg chg="addSp modSp add mod">
        <pc:chgData name="Kate Piper (IMH)" userId="f69ee4e2-845b-4a1f-89c4-60fce9da139f" providerId="ADAL" clId="{4B45E15B-D319-4B27-ABA7-2AD0FDF3A12E}" dt="2022-03-06T12:36:16.216" v="875" actId="1076"/>
        <pc:sldMkLst>
          <pc:docMk/>
          <pc:sldMk cId="1384628916" sldId="963"/>
        </pc:sldMkLst>
        <pc:spChg chg="add mod">
          <ac:chgData name="Kate Piper (IMH)" userId="f69ee4e2-845b-4a1f-89c4-60fce9da139f" providerId="ADAL" clId="{4B45E15B-D319-4B27-ABA7-2AD0FDF3A12E}" dt="2022-03-06T12:36:16.216" v="875" actId="1076"/>
          <ac:spMkLst>
            <pc:docMk/>
            <pc:sldMk cId="1384628916" sldId="963"/>
            <ac:spMk id="4" creationId="{8F37C40D-4F08-4456-9823-42393A7FB58A}"/>
          </ac:spMkLst>
        </pc:spChg>
      </pc:sldChg>
      <pc:sldChg chg="addSp delSp modSp add mod">
        <pc:chgData name="Kate Piper (IMH)" userId="f69ee4e2-845b-4a1f-89c4-60fce9da139f" providerId="ADAL" clId="{4B45E15B-D319-4B27-ABA7-2AD0FDF3A12E}" dt="2022-03-06T12:44:20.360" v="910"/>
        <pc:sldMkLst>
          <pc:docMk/>
          <pc:sldMk cId="110526229" sldId="964"/>
        </pc:sldMkLst>
        <pc:spChg chg="add mod">
          <ac:chgData name="Kate Piper (IMH)" userId="f69ee4e2-845b-4a1f-89c4-60fce9da139f" providerId="ADAL" clId="{4B45E15B-D319-4B27-ABA7-2AD0FDF3A12E}" dt="2022-03-06T12:27:25.118" v="630" actId="1076"/>
          <ac:spMkLst>
            <pc:docMk/>
            <pc:sldMk cId="110526229" sldId="964"/>
            <ac:spMk id="2" creationId="{013A3C3E-6C44-42A7-94E6-D89470E490DB}"/>
          </ac:spMkLst>
        </pc:spChg>
        <pc:spChg chg="mod">
          <ac:chgData name="Kate Piper (IMH)" userId="f69ee4e2-845b-4a1f-89c4-60fce9da139f" providerId="ADAL" clId="{4B45E15B-D319-4B27-ABA7-2AD0FDF3A12E}" dt="2022-03-06T12:27:03.040" v="606" actId="20577"/>
          <ac:spMkLst>
            <pc:docMk/>
            <pc:sldMk cId="110526229" sldId="964"/>
            <ac:spMk id="5" creationId="{6C747661-8505-48E8-825C-FDD40AA10E5C}"/>
          </ac:spMkLst>
        </pc:spChg>
        <pc:spChg chg="add mod">
          <ac:chgData name="Kate Piper (IMH)" userId="f69ee4e2-845b-4a1f-89c4-60fce9da139f" providerId="ADAL" clId="{4B45E15B-D319-4B27-ABA7-2AD0FDF3A12E}" dt="2022-03-06T12:44:20.360" v="910"/>
          <ac:spMkLst>
            <pc:docMk/>
            <pc:sldMk cId="110526229" sldId="964"/>
            <ac:spMk id="6" creationId="{D5E00286-75C6-4C3D-ABCC-8FEBA0054969}"/>
          </ac:spMkLst>
        </pc:spChg>
        <pc:picChg chg="add mod">
          <ac:chgData name="Kate Piper (IMH)" userId="f69ee4e2-845b-4a1f-89c4-60fce9da139f" providerId="ADAL" clId="{4B45E15B-D319-4B27-ABA7-2AD0FDF3A12E}" dt="2022-03-06T12:27:47.597" v="632" actId="1076"/>
          <ac:picMkLst>
            <pc:docMk/>
            <pc:sldMk cId="110526229" sldId="964"/>
            <ac:picMk id="3" creationId="{429CF462-1A45-40E9-9196-260ABD17510E}"/>
          </ac:picMkLst>
        </pc:picChg>
        <pc:picChg chg="del">
          <ac:chgData name="Kate Piper (IMH)" userId="f69ee4e2-845b-4a1f-89c4-60fce9da139f" providerId="ADAL" clId="{4B45E15B-D319-4B27-ABA7-2AD0FDF3A12E}" dt="2022-03-06T12:27:05.115" v="607" actId="478"/>
          <ac:picMkLst>
            <pc:docMk/>
            <pc:sldMk cId="110526229" sldId="964"/>
            <ac:picMk id="4" creationId="{DE89AAC3-2BE0-4ED7-B5EC-6B0DDBF7D3C4}"/>
          </ac:picMkLst>
        </pc:picChg>
      </pc:sldChg>
      <pc:sldChg chg="addSp delSp modSp new mod">
        <pc:chgData name="Kate Piper (IMH)" userId="f69ee4e2-845b-4a1f-89c4-60fce9da139f" providerId="ADAL" clId="{4B45E15B-D319-4B27-ABA7-2AD0FDF3A12E}" dt="2022-03-20T08:07:22.924" v="925" actId="1076"/>
        <pc:sldMkLst>
          <pc:docMk/>
          <pc:sldMk cId="447596216" sldId="965"/>
        </pc:sldMkLst>
        <pc:spChg chg="del">
          <ac:chgData name="Kate Piper (IMH)" userId="f69ee4e2-845b-4a1f-89c4-60fce9da139f" providerId="ADAL" clId="{4B45E15B-D319-4B27-ABA7-2AD0FDF3A12E}" dt="2022-03-20T08:06:16.142" v="912" actId="478"/>
          <ac:spMkLst>
            <pc:docMk/>
            <pc:sldMk cId="447596216" sldId="965"/>
            <ac:spMk id="2" creationId="{A6F45592-2D3A-46BB-A790-B80DF9E0C777}"/>
          </ac:spMkLst>
        </pc:spChg>
        <pc:spChg chg="add mod">
          <ac:chgData name="Kate Piper (IMH)" userId="f69ee4e2-845b-4a1f-89c4-60fce9da139f" providerId="ADAL" clId="{4B45E15B-D319-4B27-ABA7-2AD0FDF3A12E}" dt="2022-03-20T08:07:10.381" v="923" actId="14100"/>
          <ac:spMkLst>
            <pc:docMk/>
            <pc:sldMk cId="447596216" sldId="965"/>
            <ac:spMk id="3" creationId="{BF261C54-16FC-4707-8C1B-2DA61400D53F}"/>
          </ac:spMkLst>
        </pc:spChg>
        <pc:spChg chg="add mod">
          <ac:chgData name="Kate Piper (IMH)" userId="f69ee4e2-845b-4a1f-89c4-60fce9da139f" providerId="ADAL" clId="{4B45E15B-D319-4B27-ABA7-2AD0FDF3A12E}" dt="2022-03-20T08:07:17.504" v="924" actId="1076"/>
          <ac:spMkLst>
            <pc:docMk/>
            <pc:sldMk cId="447596216" sldId="965"/>
            <ac:spMk id="4" creationId="{9FEED912-D1E8-45C3-8C5E-449F252AFB70}"/>
          </ac:spMkLst>
        </pc:spChg>
        <pc:spChg chg="add mod">
          <ac:chgData name="Kate Piper (IMH)" userId="f69ee4e2-845b-4a1f-89c4-60fce9da139f" providerId="ADAL" clId="{4B45E15B-D319-4B27-ABA7-2AD0FDF3A12E}" dt="2022-03-20T08:07:22.924" v="925" actId="1076"/>
          <ac:spMkLst>
            <pc:docMk/>
            <pc:sldMk cId="447596216" sldId="965"/>
            <ac:spMk id="5" creationId="{165C65B4-B70C-4E37-969E-DD7F75F11AFA}"/>
          </ac:spMkLst>
        </pc:spChg>
      </pc:sldChg>
      <pc:sldChg chg="modSp new mod ord">
        <pc:chgData name="Kate Piper (IMH)" userId="f69ee4e2-845b-4a1f-89c4-60fce9da139f" providerId="ADAL" clId="{4B45E15B-D319-4B27-ABA7-2AD0FDF3A12E}" dt="2022-03-20T08:09:19.166" v="1075" actId="14100"/>
        <pc:sldMkLst>
          <pc:docMk/>
          <pc:sldMk cId="4016128245" sldId="966"/>
        </pc:sldMkLst>
        <pc:spChg chg="mod">
          <ac:chgData name="Kate Piper (IMH)" userId="f69ee4e2-845b-4a1f-89c4-60fce9da139f" providerId="ADAL" clId="{4B45E15B-D319-4B27-ABA7-2AD0FDF3A12E}" dt="2022-03-20T08:09:19.166" v="1075" actId="14100"/>
          <ac:spMkLst>
            <pc:docMk/>
            <pc:sldMk cId="4016128245" sldId="966"/>
            <ac:spMk id="2" creationId="{EA06F55C-BF7F-4EC0-97A3-A978B191EBEC}"/>
          </ac:spMkLst>
        </pc:spChg>
      </pc:sldChg>
      <pc:sldChg chg="addSp delSp modSp add mod ord">
        <pc:chgData name="Kate Piper (IMH)" userId="f69ee4e2-845b-4a1f-89c4-60fce9da139f" providerId="ADAL" clId="{4B45E15B-D319-4B27-ABA7-2AD0FDF3A12E}" dt="2022-03-20T08:14:23.996" v="1310" actId="1076"/>
        <pc:sldMkLst>
          <pc:docMk/>
          <pc:sldMk cId="180847099" sldId="967"/>
        </pc:sldMkLst>
        <pc:spChg chg="del">
          <ac:chgData name="Kate Piper (IMH)" userId="f69ee4e2-845b-4a1f-89c4-60fce9da139f" providerId="ADAL" clId="{4B45E15B-D319-4B27-ABA7-2AD0FDF3A12E}" dt="2022-03-20T08:10:31.619" v="1094" actId="478"/>
          <ac:spMkLst>
            <pc:docMk/>
            <pc:sldMk cId="180847099" sldId="967"/>
            <ac:spMk id="2" creationId="{F9C417A1-8CA4-4E35-9D28-18CF2817CD62}"/>
          </ac:spMkLst>
        </pc:spChg>
        <pc:spChg chg="mod">
          <ac:chgData name="Kate Piper (IMH)" userId="f69ee4e2-845b-4a1f-89c4-60fce9da139f" providerId="ADAL" clId="{4B45E15B-D319-4B27-ABA7-2AD0FDF3A12E}" dt="2022-03-20T08:10:18.449" v="1091" actId="14100"/>
          <ac:spMkLst>
            <pc:docMk/>
            <pc:sldMk cId="180847099" sldId="967"/>
            <ac:spMk id="3" creationId="{C81FF0C8-1C3E-4591-91F9-D7DFC11DEA63}"/>
          </ac:spMkLst>
        </pc:spChg>
        <pc:spChg chg="add mod">
          <ac:chgData name="Kate Piper (IMH)" userId="f69ee4e2-845b-4a1f-89c4-60fce9da139f" providerId="ADAL" clId="{4B45E15B-D319-4B27-ABA7-2AD0FDF3A12E}" dt="2022-03-20T08:14:23.996" v="1310" actId="1076"/>
          <ac:spMkLst>
            <pc:docMk/>
            <pc:sldMk cId="180847099" sldId="967"/>
            <ac:spMk id="4" creationId="{13A9D9C1-E08E-4E6F-8D45-210BE0E9F6E5}"/>
          </ac:spMkLst>
        </pc:spChg>
        <pc:spChg chg="add del mod">
          <ac:chgData name="Kate Piper (IMH)" userId="f69ee4e2-845b-4a1f-89c4-60fce9da139f" providerId="ADAL" clId="{4B45E15B-D319-4B27-ABA7-2AD0FDF3A12E}" dt="2022-03-20T08:10:33.790" v="1095" actId="478"/>
          <ac:spMkLst>
            <pc:docMk/>
            <pc:sldMk cId="180847099" sldId="967"/>
            <ac:spMk id="6" creationId="{C7492030-E73E-4785-958E-177C1B1FBA91}"/>
          </ac:spMkLst>
        </pc:spChg>
        <pc:spChg chg="add mod">
          <ac:chgData name="Kate Piper (IMH)" userId="f69ee4e2-845b-4a1f-89c4-60fce9da139f" providerId="ADAL" clId="{4B45E15B-D319-4B27-ABA7-2AD0FDF3A12E}" dt="2022-03-20T08:14:01.049" v="1309" actId="20577"/>
          <ac:spMkLst>
            <pc:docMk/>
            <pc:sldMk cId="180847099" sldId="967"/>
            <ac:spMk id="7" creationId="{60771B99-4DA8-4166-97AA-FDBEB4CDCD79}"/>
          </ac:spMkLst>
        </pc:spChg>
      </pc:sldChg>
      <pc:sldChg chg="addSp delSp modSp new mod">
        <pc:chgData name="Kate Piper (IMH)" userId="f69ee4e2-845b-4a1f-89c4-60fce9da139f" providerId="ADAL" clId="{4B45E15B-D319-4B27-ABA7-2AD0FDF3A12E}" dt="2022-03-20T08:18:49.932" v="1320" actId="1076"/>
        <pc:sldMkLst>
          <pc:docMk/>
          <pc:sldMk cId="3561743610" sldId="968"/>
        </pc:sldMkLst>
        <pc:spChg chg="del">
          <ac:chgData name="Kate Piper (IMH)" userId="f69ee4e2-845b-4a1f-89c4-60fce9da139f" providerId="ADAL" clId="{4B45E15B-D319-4B27-ABA7-2AD0FDF3A12E}" dt="2022-03-20T08:18:08.357" v="1313" actId="478"/>
          <ac:spMkLst>
            <pc:docMk/>
            <pc:sldMk cId="3561743610" sldId="968"/>
            <ac:spMk id="2" creationId="{D746AC26-1AC1-4235-8C0B-3FB21EAAE8FA}"/>
          </ac:spMkLst>
        </pc:spChg>
        <pc:spChg chg="add mod">
          <ac:chgData name="Kate Piper (IMH)" userId="f69ee4e2-845b-4a1f-89c4-60fce9da139f" providerId="ADAL" clId="{4B45E15B-D319-4B27-ABA7-2AD0FDF3A12E}" dt="2022-03-20T08:18:49.932" v="1320" actId="1076"/>
          <ac:spMkLst>
            <pc:docMk/>
            <pc:sldMk cId="3561743610" sldId="968"/>
            <ac:spMk id="3" creationId="{495A517A-87A5-4259-AA70-EC877243CA4F}"/>
          </ac:spMkLst>
        </pc:spChg>
        <pc:spChg chg="add mod">
          <ac:chgData name="Kate Piper (IMH)" userId="f69ee4e2-845b-4a1f-89c4-60fce9da139f" providerId="ADAL" clId="{4B45E15B-D319-4B27-ABA7-2AD0FDF3A12E}" dt="2022-03-20T08:18:44.621" v="1319" actId="1076"/>
          <ac:spMkLst>
            <pc:docMk/>
            <pc:sldMk cId="3561743610" sldId="968"/>
            <ac:spMk id="4" creationId="{1F13ECB0-B38C-443C-B332-6AB78253197B}"/>
          </ac:spMkLst>
        </pc:spChg>
      </pc:sldChg>
    </pc:docChg>
  </pc:docChgLst>
  <pc:docChgLst>
    <pc:chgData name="Kate Piper (IMH)" userId="f69ee4e2-845b-4a1f-89c4-60fce9da139f" providerId="ADAL" clId="{F77042BB-CE3E-4498-A37D-D9E61A086BF7}"/>
    <pc:docChg chg="undo custSel addSld delSld modSld sldOrd">
      <pc:chgData name="Kate Piper (IMH)" userId="f69ee4e2-845b-4a1f-89c4-60fce9da139f" providerId="ADAL" clId="{F77042BB-CE3E-4498-A37D-D9E61A086BF7}" dt="2022-02-28T20:45:04.781" v="270" actId="14100"/>
      <pc:docMkLst>
        <pc:docMk/>
      </pc:docMkLst>
      <pc:sldChg chg="modSp mod">
        <pc:chgData name="Kate Piper (IMH)" userId="f69ee4e2-845b-4a1f-89c4-60fce9da139f" providerId="ADAL" clId="{F77042BB-CE3E-4498-A37D-D9E61A086BF7}" dt="2022-02-14T10:26:40.891" v="60" actId="20577"/>
        <pc:sldMkLst>
          <pc:docMk/>
          <pc:sldMk cId="154728783" sldId="917"/>
        </pc:sldMkLst>
        <pc:graphicFrameChg chg="mod modGraphic">
          <ac:chgData name="Kate Piper (IMH)" userId="f69ee4e2-845b-4a1f-89c4-60fce9da139f" providerId="ADAL" clId="{F77042BB-CE3E-4498-A37D-D9E61A086BF7}" dt="2022-02-14T10:26:40.891" v="60" actId="20577"/>
          <ac:graphicFrameMkLst>
            <pc:docMk/>
            <pc:sldMk cId="154728783" sldId="917"/>
            <ac:graphicFrameMk id="2" creationId="{E0CFD94F-B332-BD44-914C-3EE169629989}"/>
          </ac:graphicFrameMkLst>
        </pc:graphicFrameChg>
      </pc:sldChg>
      <pc:sldChg chg="modSp mod">
        <pc:chgData name="Kate Piper (IMH)" userId="f69ee4e2-845b-4a1f-89c4-60fce9da139f" providerId="ADAL" clId="{F77042BB-CE3E-4498-A37D-D9E61A086BF7}" dt="2022-02-14T12:16:31.526" v="61" actId="1076"/>
        <pc:sldMkLst>
          <pc:docMk/>
          <pc:sldMk cId="1935235727" sldId="921"/>
        </pc:sldMkLst>
        <pc:spChg chg="mod">
          <ac:chgData name="Kate Piper (IMH)" userId="f69ee4e2-845b-4a1f-89c4-60fce9da139f" providerId="ADAL" clId="{F77042BB-CE3E-4498-A37D-D9E61A086BF7}" dt="2022-02-14T12:16:31.526" v="61" actId="1076"/>
          <ac:spMkLst>
            <pc:docMk/>
            <pc:sldMk cId="1935235727" sldId="921"/>
            <ac:spMk id="2" creationId="{6508E99A-537F-4E83-80A4-FDB82D251E5C}"/>
          </ac:spMkLst>
        </pc:spChg>
      </pc:sldChg>
      <pc:sldChg chg="modSp mod">
        <pc:chgData name="Kate Piper (IMH)" userId="f69ee4e2-845b-4a1f-89c4-60fce9da139f" providerId="ADAL" clId="{F77042BB-CE3E-4498-A37D-D9E61A086BF7}" dt="2022-02-21T08:55:09.806" v="67" actId="1037"/>
        <pc:sldMkLst>
          <pc:docMk/>
          <pc:sldMk cId="1233638685" sldId="939"/>
        </pc:sldMkLst>
        <pc:spChg chg="mod">
          <ac:chgData name="Kate Piper (IMH)" userId="f69ee4e2-845b-4a1f-89c4-60fce9da139f" providerId="ADAL" clId="{F77042BB-CE3E-4498-A37D-D9E61A086BF7}" dt="2022-02-21T08:55:09.806" v="67" actId="1037"/>
          <ac:spMkLst>
            <pc:docMk/>
            <pc:sldMk cId="1233638685" sldId="939"/>
            <ac:spMk id="5" creationId="{C8189F3E-4945-5C4A-B977-BD8F240DED91}"/>
          </ac:spMkLst>
        </pc:spChg>
      </pc:sldChg>
      <pc:sldChg chg="modSp mod">
        <pc:chgData name="Kate Piper (IMH)" userId="f69ee4e2-845b-4a1f-89c4-60fce9da139f" providerId="ADAL" clId="{F77042BB-CE3E-4498-A37D-D9E61A086BF7}" dt="2022-02-21T08:59:07.688" v="70" actId="1037"/>
        <pc:sldMkLst>
          <pc:docMk/>
          <pc:sldMk cId="2827019900" sldId="940"/>
        </pc:sldMkLst>
        <pc:spChg chg="mod">
          <ac:chgData name="Kate Piper (IMH)" userId="f69ee4e2-845b-4a1f-89c4-60fce9da139f" providerId="ADAL" clId="{F77042BB-CE3E-4498-A37D-D9E61A086BF7}" dt="2022-02-21T08:58:57.640" v="69" actId="1037"/>
          <ac:spMkLst>
            <pc:docMk/>
            <pc:sldMk cId="2827019900" sldId="940"/>
            <ac:spMk id="3" creationId="{B213E781-EC2A-624A-8A6A-96C7349F8B23}"/>
          </ac:spMkLst>
        </pc:spChg>
        <pc:spChg chg="mod">
          <ac:chgData name="Kate Piper (IMH)" userId="f69ee4e2-845b-4a1f-89c4-60fce9da139f" providerId="ADAL" clId="{F77042BB-CE3E-4498-A37D-D9E61A086BF7}" dt="2022-02-21T08:59:07.688" v="70" actId="1037"/>
          <ac:spMkLst>
            <pc:docMk/>
            <pc:sldMk cId="2827019900" sldId="940"/>
            <ac:spMk id="4" creationId="{9EB86908-4CA2-3147-AD4F-5FCFEC2194B7}"/>
          </ac:spMkLst>
        </pc:spChg>
        <pc:spChg chg="mod">
          <ac:chgData name="Kate Piper (IMH)" userId="f69ee4e2-845b-4a1f-89c4-60fce9da139f" providerId="ADAL" clId="{F77042BB-CE3E-4498-A37D-D9E61A086BF7}" dt="2022-02-21T08:53:41.908" v="65" actId="1037"/>
          <ac:spMkLst>
            <pc:docMk/>
            <pc:sldMk cId="2827019900" sldId="940"/>
            <ac:spMk id="5" creationId="{86DCCA3A-5626-D843-947F-7FDDDF83915C}"/>
          </ac:spMkLst>
        </pc:spChg>
      </pc:sldChg>
      <pc:sldChg chg="add ord">
        <pc:chgData name="Kate Piper (IMH)" userId="f69ee4e2-845b-4a1f-89c4-60fce9da139f" providerId="ADAL" clId="{F77042BB-CE3E-4498-A37D-D9E61A086BF7}" dt="2022-02-20T19:02:50.204" v="64"/>
        <pc:sldMkLst>
          <pc:docMk/>
          <pc:sldMk cId="3828865596" sldId="955"/>
        </pc:sldMkLst>
      </pc:sldChg>
      <pc:sldChg chg="addSp delSp modSp add mod">
        <pc:chgData name="Kate Piper (IMH)" userId="f69ee4e2-845b-4a1f-89c4-60fce9da139f" providerId="ADAL" clId="{F77042BB-CE3E-4498-A37D-D9E61A086BF7}" dt="2022-02-28T20:40:39.168" v="255"/>
        <pc:sldMkLst>
          <pc:docMk/>
          <pc:sldMk cId="2232349403" sldId="956"/>
        </pc:sldMkLst>
        <pc:spChg chg="add del mod">
          <ac:chgData name="Kate Piper (IMH)" userId="f69ee4e2-845b-4a1f-89c4-60fce9da139f" providerId="ADAL" clId="{F77042BB-CE3E-4498-A37D-D9E61A086BF7}" dt="2022-02-28T20:40:39.168" v="255"/>
          <ac:spMkLst>
            <pc:docMk/>
            <pc:sldMk cId="2232349403" sldId="956"/>
            <ac:spMk id="3" creationId="{ADDACA89-090F-49BA-86FB-2FE47AAA756E}"/>
          </ac:spMkLst>
        </pc:spChg>
        <pc:spChg chg="add del mod">
          <ac:chgData name="Kate Piper (IMH)" userId="f69ee4e2-845b-4a1f-89c4-60fce9da139f" providerId="ADAL" clId="{F77042BB-CE3E-4498-A37D-D9E61A086BF7}" dt="2022-02-28T20:40:39.168" v="255"/>
          <ac:spMkLst>
            <pc:docMk/>
            <pc:sldMk cId="2232349403" sldId="956"/>
            <ac:spMk id="4" creationId="{37D1F372-DD66-458D-8509-2D88D5F3A6A5}"/>
          </ac:spMkLst>
        </pc:spChg>
        <pc:spChg chg="mod">
          <ac:chgData name="Kate Piper (IMH)" userId="f69ee4e2-845b-4a1f-89c4-60fce9da139f" providerId="ADAL" clId="{F77042BB-CE3E-4498-A37D-D9E61A086BF7}" dt="2022-02-28T20:40:38.408" v="254" actId="1076"/>
          <ac:spMkLst>
            <pc:docMk/>
            <pc:sldMk cId="2232349403" sldId="956"/>
            <ac:spMk id="5" creationId="{9F1957D6-D067-4B33-9308-D415F49E4104}"/>
          </ac:spMkLst>
        </pc:spChg>
        <pc:spChg chg="add del mod">
          <ac:chgData name="Kate Piper (IMH)" userId="f69ee4e2-845b-4a1f-89c4-60fce9da139f" providerId="ADAL" clId="{F77042BB-CE3E-4498-A37D-D9E61A086BF7}" dt="2022-02-28T20:40:39.168" v="255"/>
          <ac:spMkLst>
            <pc:docMk/>
            <pc:sldMk cId="2232349403" sldId="956"/>
            <ac:spMk id="6" creationId="{3191A1FE-B7FA-4708-9D39-AE1ADEB8FF8F}"/>
          </ac:spMkLst>
        </pc:spChg>
      </pc:sldChg>
      <pc:sldChg chg="delSp modSp add del mod">
        <pc:chgData name="Kate Piper (IMH)" userId="f69ee4e2-845b-4a1f-89c4-60fce9da139f" providerId="ADAL" clId="{F77042BB-CE3E-4498-A37D-D9E61A086BF7}" dt="2022-02-28T20:32:54.452" v="74" actId="47"/>
        <pc:sldMkLst>
          <pc:docMk/>
          <pc:sldMk cId="4285006779" sldId="956"/>
        </pc:sldMkLst>
        <pc:spChg chg="del mod">
          <ac:chgData name="Kate Piper (IMH)" userId="f69ee4e2-845b-4a1f-89c4-60fce9da139f" providerId="ADAL" clId="{F77042BB-CE3E-4498-A37D-D9E61A086BF7}" dt="2022-02-28T20:30:36.683" v="73" actId="478"/>
          <ac:spMkLst>
            <pc:docMk/>
            <pc:sldMk cId="4285006779" sldId="956"/>
            <ac:spMk id="2" creationId="{EDD4C10A-E4A0-4C54-98D4-C13432B17C16}"/>
          </ac:spMkLst>
        </pc:spChg>
      </pc:sldChg>
      <pc:sldChg chg="addSp modSp new mod modNotesTx">
        <pc:chgData name="Kate Piper (IMH)" userId="f69ee4e2-845b-4a1f-89c4-60fce9da139f" providerId="ADAL" clId="{F77042BB-CE3E-4498-A37D-D9E61A086BF7}" dt="2022-02-28T20:39:42.929" v="249"/>
        <pc:sldMkLst>
          <pc:docMk/>
          <pc:sldMk cId="1334305529" sldId="957"/>
        </pc:sldMkLst>
        <pc:spChg chg="add mod">
          <ac:chgData name="Kate Piper (IMH)" userId="f69ee4e2-845b-4a1f-89c4-60fce9da139f" providerId="ADAL" clId="{F77042BB-CE3E-4498-A37D-D9E61A086BF7}" dt="2022-02-28T20:39:27.614" v="248" actId="1038"/>
          <ac:spMkLst>
            <pc:docMk/>
            <pc:sldMk cId="1334305529" sldId="957"/>
            <ac:spMk id="4" creationId="{194BF92F-DE58-4A06-8EA0-7EEF9F5A29F7}"/>
          </ac:spMkLst>
        </pc:spChg>
        <pc:spChg chg="add mod">
          <ac:chgData name="Kate Piper (IMH)" userId="f69ee4e2-845b-4a1f-89c4-60fce9da139f" providerId="ADAL" clId="{F77042BB-CE3E-4498-A37D-D9E61A086BF7}" dt="2022-02-28T20:39:27.614" v="248" actId="1038"/>
          <ac:spMkLst>
            <pc:docMk/>
            <pc:sldMk cId="1334305529" sldId="957"/>
            <ac:spMk id="5" creationId="{7D12F759-B464-4E84-80DE-0A2ED2E3FB58}"/>
          </ac:spMkLst>
        </pc:spChg>
        <pc:spChg chg="add mod">
          <ac:chgData name="Kate Piper (IMH)" userId="f69ee4e2-845b-4a1f-89c4-60fce9da139f" providerId="ADAL" clId="{F77042BB-CE3E-4498-A37D-D9E61A086BF7}" dt="2022-02-28T20:39:27.614" v="248" actId="1038"/>
          <ac:spMkLst>
            <pc:docMk/>
            <pc:sldMk cId="1334305529" sldId="957"/>
            <ac:spMk id="6" creationId="{F6CD25DE-A020-4B1A-8AC4-49958EA7F0D2}"/>
          </ac:spMkLst>
        </pc:spChg>
        <pc:spChg chg="add mod">
          <ac:chgData name="Kate Piper (IMH)" userId="f69ee4e2-845b-4a1f-89c4-60fce9da139f" providerId="ADAL" clId="{F77042BB-CE3E-4498-A37D-D9E61A086BF7}" dt="2022-02-28T20:39:27.614" v="248" actId="1038"/>
          <ac:spMkLst>
            <pc:docMk/>
            <pc:sldMk cId="1334305529" sldId="957"/>
            <ac:spMk id="7" creationId="{364ACB6F-2F79-4A6F-9C92-900B161359B1}"/>
          </ac:spMkLst>
        </pc:spChg>
        <pc:picChg chg="add mod">
          <ac:chgData name="Kate Piper (IMH)" userId="f69ee4e2-845b-4a1f-89c4-60fce9da139f" providerId="ADAL" clId="{F77042BB-CE3E-4498-A37D-D9E61A086BF7}" dt="2022-02-28T20:39:27.614" v="248" actId="1038"/>
          <ac:picMkLst>
            <pc:docMk/>
            <pc:sldMk cId="1334305529" sldId="957"/>
            <ac:picMk id="3" creationId="{F3BDB886-20D7-471F-B94E-0DA6C012A446}"/>
          </ac:picMkLst>
        </pc:picChg>
        <pc:cxnChg chg="add mod">
          <ac:chgData name="Kate Piper (IMH)" userId="f69ee4e2-845b-4a1f-89c4-60fce9da139f" providerId="ADAL" clId="{F77042BB-CE3E-4498-A37D-D9E61A086BF7}" dt="2022-02-28T20:39:27.614" v="248" actId="1038"/>
          <ac:cxnSpMkLst>
            <pc:docMk/>
            <pc:sldMk cId="1334305529" sldId="957"/>
            <ac:cxnSpMk id="8" creationId="{4CAE540D-A903-4FA2-8259-DF98BA5B1B9C}"/>
          </ac:cxnSpMkLst>
        </pc:cxnChg>
      </pc:sldChg>
      <pc:sldChg chg="addSp delSp modSp new mod">
        <pc:chgData name="Kate Piper (IMH)" userId="f69ee4e2-845b-4a1f-89c4-60fce9da139f" providerId="ADAL" clId="{F77042BB-CE3E-4498-A37D-D9E61A086BF7}" dt="2022-02-28T20:45:04.781" v="270" actId="14100"/>
        <pc:sldMkLst>
          <pc:docMk/>
          <pc:sldMk cId="1960940281" sldId="958"/>
        </pc:sldMkLst>
        <pc:spChg chg="mod">
          <ac:chgData name="Kate Piper (IMH)" userId="f69ee4e2-845b-4a1f-89c4-60fce9da139f" providerId="ADAL" clId="{F77042BB-CE3E-4498-A37D-D9E61A086BF7}" dt="2022-02-28T20:45:04.781" v="270" actId="14100"/>
          <ac:spMkLst>
            <pc:docMk/>
            <pc:sldMk cId="1960940281" sldId="958"/>
            <ac:spMk id="2" creationId="{25ABFACB-DF84-468C-8E65-3CC3CF19FA23}"/>
          </ac:spMkLst>
        </pc:spChg>
        <pc:spChg chg="add mod">
          <ac:chgData name="Kate Piper (IMH)" userId="f69ee4e2-845b-4a1f-89c4-60fce9da139f" providerId="ADAL" clId="{F77042BB-CE3E-4498-A37D-D9E61A086BF7}" dt="2022-02-28T20:40:46.349" v="257"/>
          <ac:spMkLst>
            <pc:docMk/>
            <pc:sldMk cId="1960940281" sldId="958"/>
            <ac:spMk id="3" creationId="{F51AB204-274A-4BA4-BD98-F1DF1591041A}"/>
          </ac:spMkLst>
        </pc:spChg>
        <pc:spChg chg="add del mod">
          <ac:chgData name="Kate Piper (IMH)" userId="f69ee4e2-845b-4a1f-89c4-60fce9da139f" providerId="ADAL" clId="{F77042BB-CE3E-4498-A37D-D9E61A086BF7}" dt="2022-02-28T20:43:44.495" v="258" actId="478"/>
          <ac:spMkLst>
            <pc:docMk/>
            <pc:sldMk cId="1960940281" sldId="958"/>
            <ac:spMk id="4" creationId="{8643DCBF-9A76-4E72-B4F2-DB1FBE7E991D}"/>
          </ac:spMkLst>
        </pc:spChg>
        <pc:spChg chg="add mod">
          <ac:chgData name="Kate Piper (IMH)" userId="f69ee4e2-845b-4a1f-89c4-60fce9da139f" providerId="ADAL" clId="{F77042BB-CE3E-4498-A37D-D9E61A086BF7}" dt="2022-02-28T20:40:46.349" v="257"/>
          <ac:spMkLst>
            <pc:docMk/>
            <pc:sldMk cId="1960940281" sldId="958"/>
            <ac:spMk id="5" creationId="{A264C33B-DCEF-44D0-97DD-D5C98669A303}"/>
          </ac:spMkLst>
        </pc:spChg>
      </pc:sldChg>
      <pc:sldMasterChg chg="delSldLayout">
        <pc:chgData name="Kate Piper (IMH)" userId="f69ee4e2-845b-4a1f-89c4-60fce9da139f" providerId="ADAL" clId="{F77042BB-CE3E-4498-A37D-D9E61A086BF7}" dt="2022-02-28T20:32:54.452" v="74" actId="47"/>
        <pc:sldMasterMkLst>
          <pc:docMk/>
          <pc:sldMasterMk cId="1384196811" sldId="2147483658"/>
        </pc:sldMasterMkLst>
        <pc:sldLayoutChg chg="del">
          <pc:chgData name="Kate Piper (IMH)" userId="f69ee4e2-845b-4a1f-89c4-60fce9da139f" providerId="ADAL" clId="{F77042BB-CE3E-4498-A37D-D9E61A086BF7}" dt="2022-02-28T20:32:54.452" v="74" actId="47"/>
          <pc:sldLayoutMkLst>
            <pc:docMk/>
            <pc:sldMasterMk cId="1384196811" sldId="2147483658"/>
            <pc:sldLayoutMk cId="1736234242" sldId="2147483708"/>
          </pc:sldLayoutMkLst>
        </pc:sldLayoutChg>
      </pc:sldMasterChg>
    </pc:docChg>
  </pc:docChgLst>
  <pc:docChgLst>
    <pc:chgData name="Anna Nicole Stevenson (1907431)" userId="S::1907431@student.uwtsd.ac.uk::584473bf-3728-4e54-9c0f-882714159249" providerId="AD" clId="Web-{F15BAE26-4F34-0F90-0F14-F9BDC79CDFEA}"/>
    <pc:docChg chg="modSld">
      <pc:chgData name="Anna Nicole Stevenson (1907431)" userId="S::1907431@student.uwtsd.ac.uk::584473bf-3728-4e54-9c0f-882714159249" providerId="AD" clId="Web-{F15BAE26-4F34-0F90-0F14-F9BDC79CDFEA}" dt="2022-02-07T18:47:17.473" v="0" actId="20577"/>
      <pc:docMkLst>
        <pc:docMk/>
      </pc:docMkLst>
      <pc:sldChg chg="modSp">
        <pc:chgData name="Anna Nicole Stevenson (1907431)" userId="S::1907431@student.uwtsd.ac.uk::584473bf-3728-4e54-9c0f-882714159249" providerId="AD" clId="Web-{F15BAE26-4F34-0F90-0F14-F9BDC79CDFEA}" dt="2022-02-07T18:47:17.473" v="0" actId="20577"/>
        <pc:sldMkLst>
          <pc:docMk/>
          <pc:sldMk cId="2344023524" sldId="932"/>
        </pc:sldMkLst>
        <pc:spChg chg="mod">
          <ac:chgData name="Anna Nicole Stevenson (1907431)" userId="S::1907431@student.uwtsd.ac.uk::584473bf-3728-4e54-9c0f-882714159249" providerId="AD" clId="Web-{F15BAE26-4F34-0F90-0F14-F9BDC79CDFEA}" dt="2022-02-07T18:47:17.473" v="0" actId="20577"/>
          <ac:spMkLst>
            <pc:docMk/>
            <pc:sldMk cId="2344023524" sldId="932"/>
            <ac:spMk id="4" creationId="{3FEAAA6A-ED3B-4F81-B94F-ADC12F6AE474}"/>
          </ac:spMkLst>
        </pc:spChg>
      </pc:sldChg>
    </pc:docChg>
  </pc:docChgLst>
  <pc:docChgLst>
    <pc:chgData name="Anna Nicole Stevenson (1907431)" userId="584473bf-3728-4e54-9c0f-882714159249" providerId="ADAL" clId="{9427374B-9127-7A4D-8B7E-9E039721621D}"/>
    <pc:docChg chg="undo custSel addSld delSld modSld sldOrd">
      <pc:chgData name="Anna Nicole Stevenson (1907431)" userId="584473bf-3728-4e54-9c0f-882714159249" providerId="ADAL" clId="{9427374B-9127-7A4D-8B7E-9E039721621D}" dt="2022-01-05T15:54:27.972" v="2693" actId="14100"/>
      <pc:docMkLst>
        <pc:docMk/>
      </pc:docMkLst>
      <pc:sldChg chg="modSp mod">
        <pc:chgData name="Anna Nicole Stevenson (1907431)" userId="584473bf-3728-4e54-9c0f-882714159249" providerId="ADAL" clId="{9427374B-9127-7A4D-8B7E-9E039721621D}" dt="2022-01-05T14:28:08.403" v="739" actId="20577"/>
        <pc:sldMkLst>
          <pc:docMk/>
          <pc:sldMk cId="2384245686" sldId="260"/>
        </pc:sldMkLst>
        <pc:spChg chg="mod">
          <ac:chgData name="Anna Nicole Stevenson (1907431)" userId="584473bf-3728-4e54-9c0f-882714159249" providerId="ADAL" clId="{9427374B-9127-7A4D-8B7E-9E039721621D}" dt="2022-01-05T14:28:08.403" v="739" actId="20577"/>
          <ac:spMkLst>
            <pc:docMk/>
            <pc:sldMk cId="2384245686" sldId="260"/>
            <ac:spMk id="2" creationId="{EDD4C10A-E4A0-4C54-98D4-C13432B17C16}"/>
          </ac:spMkLst>
        </pc:spChg>
      </pc:sldChg>
      <pc:sldChg chg="modSp del mod">
        <pc:chgData name="Anna Nicole Stevenson (1907431)" userId="584473bf-3728-4e54-9c0f-882714159249" providerId="ADAL" clId="{9427374B-9127-7A4D-8B7E-9E039721621D}" dt="2022-01-05T14:28:17.356" v="740" actId="2696"/>
        <pc:sldMkLst>
          <pc:docMk/>
          <pc:sldMk cId="1388525207" sldId="263"/>
        </pc:sldMkLst>
        <pc:spChg chg="mod">
          <ac:chgData name="Anna Nicole Stevenson (1907431)" userId="584473bf-3728-4e54-9c0f-882714159249" providerId="ADAL" clId="{9427374B-9127-7A4D-8B7E-9E039721621D}" dt="2022-01-05T14:18:07.865" v="207" actId="21"/>
          <ac:spMkLst>
            <pc:docMk/>
            <pc:sldMk cId="1388525207" sldId="263"/>
            <ac:spMk id="2" creationId="{F78D6B0D-379E-4E4E-9087-8F6E00E433A5}"/>
          </ac:spMkLst>
        </pc:spChg>
        <pc:spChg chg="mod">
          <ac:chgData name="Anna Nicole Stevenson (1907431)" userId="584473bf-3728-4e54-9c0f-882714159249" providerId="ADAL" clId="{9427374B-9127-7A4D-8B7E-9E039721621D}" dt="2022-01-05T14:18:20.680" v="215" actId="1076"/>
          <ac:spMkLst>
            <pc:docMk/>
            <pc:sldMk cId="1388525207" sldId="263"/>
            <ac:spMk id="3" creationId="{36BE56E1-CD10-4C95-A976-915F81AFF9F1}"/>
          </ac:spMkLst>
        </pc:spChg>
      </pc:sldChg>
      <pc:sldChg chg="addSp delSp modSp mod">
        <pc:chgData name="Anna Nicole Stevenson (1907431)" userId="584473bf-3728-4e54-9c0f-882714159249" providerId="ADAL" clId="{9427374B-9127-7A4D-8B7E-9E039721621D}" dt="2022-01-05T14:16:58.561" v="53" actId="20577"/>
        <pc:sldMkLst>
          <pc:docMk/>
          <pc:sldMk cId="2004502413" sldId="264"/>
        </pc:sldMkLst>
        <pc:spChg chg="mod">
          <ac:chgData name="Anna Nicole Stevenson (1907431)" userId="584473bf-3728-4e54-9c0f-882714159249" providerId="ADAL" clId="{9427374B-9127-7A4D-8B7E-9E039721621D}" dt="2022-01-05T14:16:07.901" v="14" actId="20577"/>
          <ac:spMkLst>
            <pc:docMk/>
            <pc:sldMk cId="2004502413" sldId="264"/>
            <ac:spMk id="2" creationId="{ACF345C3-FFD8-49AE-B7D0-A4DDA1E5B355}"/>
          </ac:spMkLst>
        </pc:spChg>
        <pc:spChg chg="mod">
          <ac:chgData name="Anna Nicole Stevenson (1907431)" userId="584473bf-3728-4e54-9c0f-882714159249" providerId="ADAL" clId="{9427374B-9127-7A4D-8B7E-9E039721621D}" dt="2022-01-05T14:16:58.561" v="53" actId="20577"/>
          <ac:spMkLst>
            <pc:docMk/>
            <pc:sldMk cId="2004502413" sldId="264"/>
            <ac:spMk id="3" creationId="{35B80D8E-24DC-4DB6-9B28-2C3CE35E0859}"/>
          </ac:spMkLst>
        </pc:spChg>
        <pc:graphicFrameChg chg="add del mod">
          <ac:chgData name="Anna Nicole Stevenson (1907431)" userId="584473bf-3728-4e54-9c0f-882714159249" providerId="ADAL" clId="{9427374B-9127-7A4D-8B7E-9E039721621D}" dt="2022-01-05T14:16:13.860" v="17" actId="478"/>
          <ac:graphicFrameMkLst>
            <pc:docMk/>
            <pc:sldMk cId="2004502413" sldId="264"/>
            <ac:graphicFrameMk id="4" creationId="{8E71D30E-DB35-D045-94DF-E87EF6CA696F}"/>
          </ac:graphicFrameMkLst>
        </pc:graphicFrameChg>
        <pc:picChg chg="add mod">
          <ac:chgData name="Anna Nicole Stevenson (1907431)" userId="584473bf-3728-4e54-9c0f-882714159249" providerId="ADAL" clId="{9427374B-9127-7A4D-8B7E-9E039721621D}" dt="2022-01-05T14:16:33.187" v="26" actId="1076"/>
          <ac:picMkLst>
            <pc:docMk/>
            <pc:sldMk cId="2004502413" sldId="264"/>
            <ac:picMk id="6" creationId="{6FEA9850-38B7-0244-93B1-E4DDD827C5BC}"/>
          </ac:picMkLst>
        </pc:picChg>
        <pc:picChg chg="del">
          <ac:chgData name="Anna Nicole Stevenson (1907431)" userId="584473bf-3728-4e54-9c0f-882714159249" providerId="ADAL" clId="{9427374B-9127-7A4D-8B7E-9E039721621D}" dt="2022-01-05T14:16:10.925" v="15" actId="478"/>
          <ac:picMkLst>
            <pc:docMk/>
            <pc:sldMk cId="2004502413" sldId="264"/>
            <ac:picMk id="7" creationId="{AADA6ABC-E8B0-49F7-90DE-6EAC5BAC848F}"/>
          </ac:picMkLst>
        </pc:picChg>
      </pc:sldChg>
      <pc:sldChg chg="addSp delSp modSp mod">
        <pc:chgData name="Anna Nicole Stevenson (1907431)" userId="584473bf-3728-4e54-9c0f-882714159249" providerId="ADAL" clId="{9427374B-9127-7A4D-8B7E-9E039721621D}" dt="2022-01-05T15:17:32.496" v="2469" actId="207"/>
        <pc:sldMkLst>
          <pc:docMk/>
          <pc:sldMk cId="3575904447" sldId="265"/>
        </pc:sldMkLst>
        <pc:spChg chg="mod">
          <ac:chgData name="Anna Nicole Stevenson (1907431)" userId="584473bf-3728-4e54-9c0f-882714159249" providerId="ADAL" clId="{9427374B-9127-7A4D-8B7E-9E039721621D}" dt="2022-01-05T14:24:38.343" v="582" actId="20577"/>
          <ac:spMkLst>
            <pc:docMk/>
            <pc:sldMk cId="3575904447" sldId="265"/>
            <ac:spMk id="2" creationId="{A44380BD-8168-48AC-91BE-E75116E8A12D}"/>
          </ac:spMkLst>
        </pc:spChg>
        <pc:spChg chg="mod">
          <ac:chgData name="Anna Nicole Stevenson (1907431)" userId="584473bf-3728-4e54-9c0f-882714159249" providerId="ADAL" clId="{9427374B-9127-7A4D-8B7E-9E039721621D}" dt="2022-01-05T14:25:25.402" v="653" actId="20577"/>
          <ac:spMkLst>
            <pc:docMk/>
            <pc:sldMk cId="3575904447" sldId="265"/>
            <ac:spMk id="3" creationId="{A8375D37-7F2E-4C70-B00C-A1157B78BCF0}"/>
          </ac:spMkLst>
        </pc:spChg>
        <pc:spChg chg="add mod">
          <ac:chgData name="Anna Nicole Stevenson (1907431)" userId="584473bf-3728-4e54-9c0f-882714159249" providerId="ADAL" clId="{9427374B-9127-7A4D-8B7E-9E039721621D}" dt="2022-01-05T15:17:32.496" v="2469" actId="207"/>
          <ac:spMkLst>
            <pc:docMk/>
            <pc:sldMk cId="3575904447" sldId="265"/>
            <ac:spMk id="6" creationId="{ACEA8D9E-2EC7-2447-9102-EEBA841A1439}"/>
          </ac:spMkLst>
        </pc:spChg>
        <pc:spChg chg="add mod">
          <ac:chgData name="Anna Nicole Stevenson (1907431)" userId="584473bf-3728-4e54-9c0f-882714159249" providerId="ADAL" clId="{9427374B-9127-7A4D-8B7E-9E039721621D}" dt="2022-01-05T14:25:55.888" v="668" actId="1076"/>
          <ac:spMkLst>
            <pc:docMk/>
            <pc:sldMk cId="3575904447" sldId="265"/>
            <ac:spMk id="7" creationId="{6686CE78-DE45-B54B-A90F-07CC7BBBC6B6}"/>
          </ac:spMkLst>
        </pc:spChg>
        <pc:picChg chg="del">
          <ac:chgData name="Anna Nicole Stevenson (1907431)" userId="584473bf-3728-4e54-9c0f-882714159249" providerId="ADAL" clId="{9427374B-9127-7A4D-8B7E-9E039721621D}" dt="2022-01-05T14:25:16.890" v="646" actId="478"/>
          <ac:picMkLst>
            <pc:docMk/>
            <pc:sldMk cId="3575904447" sldId="265"/>
            <ac:picMk id="4" creationId="{07C73BE7-71F6-47DC-B0A0-9E75D754B959}"/>
          </ac:picMkLst>
        </pc:picChg>
        <pc:picChg chg="add mod">
          <ac:chgData name="Anna Nicole Stevenson (1907431)" userId="584473bf-3728-4e54-9c0f-882714159249" providerId="ADAL" clId="{9427374B-9127-7A4D-8B7E-9E039721621D}" dt="2022-01-05T14:25:38.265" v="660" actId="1076"/>
          <ac:picMkLst>
            <pc:docMk/>
            <pc:sldMk cId="3575904447" sldId="265"/>
            <ac:picMk id="5" creationId="{6FE13CC3-EC0D-BF46-930E-1D6ACC4E4BE7}"/>
          </ac:picMkLst>
        </pc:picChg>
      </pc:sldChg>
      <pc:sldChg chg="del">
        <pc:chgData name="Anna Nicole Stevenson (1907431)" userId="584473bf-3728-4e54-9c0f-882714159249" providerId="ADAL" clId="{9427374B-9127-7A4D-8B7E-9E039721621D}" dt="2022-01-05T14:24:49.668" v="583" actId="2696"/>
        <pc:sldMkLst>
          <pc:docMk/>
          <pc:sldMk cId="3676395634" sldId="266"/>
        </pc:sldMkLst>
      </pc:sldChg>
      <pc:sldChg chg="addSp delSp modSp del mod">
        <pc:chgData name="Anna Nicole Stevenson (1907431)" userId="584473bf-3728-4e54-9c0f-882714159249" providerId="ADAL" clId="{9427374B-9127-7A4D-8B7E-9E039721621D}" dt="2022-01-05T14:26:19.474" v="677" actId="2696"/>
        <pc:sldMkLst>
          <pc:docMk/>
          <pc:sldMk cId="877197183" sldId="267"/>
        </pc:sldMkLst>
        <pc:spChg chg="del">
          <ac:chgData name="Anna Nicole Stevenson (1907431)" userId="584473bf-3728-4e54-9c0f-882714159249" providerId="ADAL" clId="{9427374B-9127-7A4D-8B7E-9E039721621D}" dt="2022-01-05T14:25:44.231" v="662" actId="21"/>
          <ac:spMkLst>
            <pc:docMk/>
            <pc:sldMk cId="877197183" sldId="267"/>
            <ac:spMk id="2" creationId="{503FEAA2-A51B-4C2A-ADFE-4C1E6755B770}"/>
          </ac:spMkLst>
        </pc:spChg>
        <pc:spChg chg="del">
          <ac:chgData name="Anna Nicole Stevenson (1907431)" userId="584473bf-3728-4e54-9c0f-882714159249" providerId="ADAL" clId="{9427374B-9127-7A4D-8B7E-9E039721621D}" dt="2022-01-05T14:24:59.543" v="584" actId="21"/>
          <ac:spMkLst>
            <pc:docMk/>
            <pc:sldMk cId="877197183" sldId="267"/>
            <ac:spMk id="5" creationId="{34DD2C07-C09C-4A23-916E-E71EDDE8778F}"/>
          </ac:spMkLst>
        </pc:spChg>
        <pc:spChg chg="add mod">
          <ac:chgData name="Anna Nicole Stevenson (1907431)" userId="584473bf-3728-4e54-9c0f-882714159249" providerId="ADAL" clId="{9427374B-9127-7A4D-8B7E-9E039721621D}" dt="2022-01-05T14:25:44.231" v="662" actId="21"/>
          <ac:spMkLst>
            <pc:docMk/>
            <pc:sldMk cId="877197183" sldId="267"/>
            <ac:spMk id="6" creationId="{42E5155B-A1B1-A048-8BAF-82EC58B66890}"/>
          </ac:spMkLst>
        </pc:spChg>
        <pc:picChg chg="del">
          <ac:chgData name="Anna Nicole Stevenson (1907431)" userId="584473bf-3728-4e54-9c0f-882714159249" providerId="ADAL" clId="{9427374B-9127-7A4D-8B7E-9E039721621D}" dt="2022-01-05T14:24:59.543" v="584" actId="21"/>
          <ac:picMkLst>
            <pc:docMk/>
            <pc:sldMk cId="877197183" sldId="267"/>
            <ac:picMk id="4" creationId="{08C5DA26-FB91-4A80-A165-B49119922F48}"/>
          </ac:picMkLst>
        </pc:picChg>
      </pc:sldChg>
      <pc:sldChg chg="del">
        <pc:chgData name="Anna Nicole Stevenson (1907431)" userId="584473bf-3728-4e54-9c0f-882714159249" providerId="ADAL" clId="{9427374B-9127-7A4D-8B7E-9E039721621D}" dt="2022-01-05T14:26:25.623" v="678" actId="2696"/>
        <pc:sldMkLst>
          <pc:docMk/>
          <pc:sldMk cId="2807957609" sldId="268"/>
        </pc:sldMkLst>
      </pc:sldChg>
      <pc:sldChg chg="del">
        <pc:chgData name="Anna Nicole Stevenson (1907431)" userId="584473bf-3728-4e54-9c0f-882714159249" providerId="ADAL" clId="{9427374B-9127-7A4D-8B7E-9E039721621D}" dt="2022-01-05T14:27:01.233" v="685" actId="2696"/>
        <pc:sldMkLst>
          <pc:docMk/>
          <pc:sldMk cId="2929766421" sldId="269"/>
        </pc:sldMkLst>
      </pc:sldChg>
      <pc:sldChg chg="del">
        <pc:chgData name="Anna Nicole Stevenson (1907431)" userId="584473bf-3728-4e54-9c0f-882714159249" providerId="ADAL" clId="{9427374B-9127-7A4D-8B7E-9E039721621D}" dt="2022-01-05T14:27:04.257" v="687" actId="2696"/>
        <pc:sldMkLst>
          <pc:docMk/>
          <pc:sldMk cId="58023367" sldId="270"/>
        </pc:sldMkLst>
      </pc:sldChg>
      <pc:sldChg chg="modSp mod ord">
        <pc:chgData name="Anna Nicole Stevenson (1907431)" userId="584473bf-3728-4e54-9c0f-882714159249" providerId="ADAL" clId="{9427374B-9127-7A4D-8B7E-9E039721621D}" dt="2022-01-05T14:26:59.079" v="684" actId="1076"/>
        <pc:sldMkLst>
          <pc:docMk/>
          <pc:sldMk cId="2021298333" sldId="271"/>
        </pc:sldMkLst>
        <pc:spChg chg="mod">
          <ac:chgData name="Anna Nicole Stevenson (1907431)" userId="584473bf-3728-4e54-9c0f-882714159249" providerId="ADAL" clId="{9427374B-9127-7A4D-8B7E-9E039721621D}" dt="2022-01-05T14:26:49.158" v="680" actId="1076"/>
          <ac:spMkLst>
            <pc:docMk/>
            <pc:sldMk cId="2021298333" sldId="271"/>
            <ac:spMk id="7" creationId="{8BC68C5F-EEB5-4190-B0BF-192E08CD5708}"/>
          </ac:spMkLst>
        </pc:spChg>
        <pc:picChg chg="mod">
          <ac:chgData name="Anna Nicole Stevenson (1907431)" userId="584473bf-3728-4e54-9c0f-882714159249" providerId="ADAL" clId="{9427374B-9127-7A4D-8B7E-9E039721621D}" dt="2022-01-05T14:26:59.079" v="684" actId="1076"/>
          <ac:picMkLst>
            <pc:docMk/>
            <pc:sldMk cId="2021298333" sldId="271"/>
            <ac:picMk id="4" creationId="{E13A1917-312C-400E-B6B2-02F0D6A61697}"/>
          </ac:picMkLst>
        </pc:picChg>
        <pc:picChg chg="mod">
          <ac:chgData name="Anna Nicole Stevenson (1907431)" userId="584473bf-3728-4e54-9c0f-882714159249" providerId="ADAL" clId="{9427374B-9127-7A4D-8B7E-9E039721621D}" dt="2022-01-05T14:26:54.666" v="682" actId="1076"/>
          <ac:picMkLst>
            <pc:docMk/>
            <pc:sldMk cId="2021298333" sldId="271"/>
            <ac:picMk id="5" creationId="{63C1E319-738F-49D9-A471-B252621D4073}"/>
          </ac:picMkLst>
        </pc:picChg>
        <pc:picChg chg="mod">
          <ac:chgData name="Anna Nicole Stevenson (1907431)" userId="584473bf-3728-4e54-9c0f-882714159249" providerId="ADAL" clId="{9427374B-9127-7A4D-8B7E-9E039721621D}" dt="2022-01-05T14:26:51.908" v="681" actId="14100"/>
          <ac:picMkLst>
            <pc:docMk/>
            <pc:sldMk cId="2021298333" sldId="271"/>
            <ac:picMk id="6" creationId="{6E9CFF31-FBD5-42BC-B576-9B0FB818AD5F}"/>
          </ac:picMkLst>
        </pc:picChg>
      </pc:sldChg>
      <pc:sldChg chg="del">
        <pc:chgData name="Anna Nicole Stevenson (1907431)" userId="584473bf-3728-4e54-9c0f-882714159249" providerId="ADAL" clId="{9427374B-9127-7A4D-8B7E-9E039721621D}" dt="2022-01-05T14:27:02.307" v="686" actId="2696"/>
        <pc:sldMkLst>
          <pc:docMk/>
          <pc:sldMk cId="2588057574" sldId="272"/>
        </pc:sldMkLst>
      </pc:sldChg>
      <pc:sldChg chg="del">
        <pc:chgData name="Anna Nicole Stevenson (1907431)" userId="584473bf-3728-4e54-9c0f-882714159249" providerId="ADAL" clId="{9427374B-9127-7A4D-8B7E-9E039721621D}" dt="2022-01-05T14:27:05.793" v="688" actId="2696"/>
        <pc:sldMkLst>
          <pc:docMk/>
          <pc:sldMk cId="1190265816" sldId="273"/>
        </pc:sldMkLst>
      </pc:sldChg>
      <pc:sldChg chg="modSp add del mod ord">
        <pc:chgData name="Anna Nicole Stevenson (1907431)" userId="584473bf-3728-4e54-9c0f-882714159249" providerId="ADAL" clId="{9427374B-9127-7A4D-8B7E-9E039721621D}" dt="2022-01-05T14:28:32.101" v="782" actId="20577"/>
        <pc:sldMkLst>
          <pc:docMk/>
          <pc:sldMk cId="4183116203" sldId="276"/>
        </pc:sldMkLst>
        <pc:spChg chg="mod">
          <ac:chgData name="Anna Nicole Stevenson (1907431)" userId="584473bf-3728-4e54-9c0f-882714159249" providerId="ADAL" clId="{9427374B-9127-7A4D-8B7E-9E039721621D}" dt="2022-01-05T14:28:32.101" v="782" actId="20577"/>
          <ac:spMkLst>
            <pc:docMk/>
            <pc:sldMk cId="4183116203" sldId="276"/>
            <ac:spMk id="2" creationId="{EDD4C10A-E4A0-4C54-98D4-C13432B17C16}"/>
          </ac:spMkLst>
        </pc:spChg>
      </pc:sldChg>
      <pc:sldChg chg="del">
        <pc:chgData name="Anna Nicole Stevenson (1907431)" userId="584473bf-3728-4e54-9c0f-882714159249" providerId="ADAL" clId="{9427374B-9127-7A4D-8B7E-9E039721621D}" dt="2022-01-05T14:30:26.427" v="923" actId="2696"/>
        <pc:sldMkLst>
          <pc:docMk/>
          <pc:sldMk cId="1891712714" sldId="277"/>
        </pc:sldMkLst>
      </pc:sldChg>
      <pc:sldChg chg="add del ord">
        <pc:chgData name="Anna Nicole Stevenson (1907431)" userId="584473bf-3728-4e54-9c0f-882714159249" providerId="ADAL" clId="{9427374B-9127-7A4D-8B7E-9E039721621D}" dt="2022-01-05T15:02:37.854" v="1844" actId="2696"/>
        <pc:sldMkLst>
          <pc:docMk/>
          <pc:sldMk cId="2659625211" sldId="278"/>
        </pc:sldMkLst>
      </pc:sldChg>
      <pc:sldChg chg="del">
        <pc:chgData name="Anna Nicole Stevenson (1907431)" userId="584473bf-3728-4e54-9c0f-882714159249" providerId="ADAL" clId="{9427374B-9127-7A4D-8B7E-9E039721621D}" dt="2022-01-05T14:30:30.647" v="924" actId="2696"/>
        <pc:sldMkLst>
          <pc:docMk/>
          <pc:sldMk cId="3559694203" sldId="279"/>
        </pc:sldMkLst>
      </pc:sldChg>
      <pc:sldChg chg="del">
        <pc:chgData name="Anna Nicole Stevenson (1907431)" userId="584473bf-3728-4e54-9c0f-882714159249" providerId="ADAL" clId="{9427374B-9127-7A4D-8B7E-9E039721621D}" dt="2022-01-05T14:30:31.652" v="925" actId="2696"/>
        <pc:sldMkLst>
          <pc:docMk/>
          <pc:sldMk cId="3202609168" sldId="281"/>
        </pc:sldMkLst>
      </pc:sldChg>
      <pc:sldChg chg="ord">
        <pc:chgData name="Anna Nicole Stevenson (1907431)" userId="584473bf-3728-4e54-9c0f-882714159249" providerId="ADAL" clId="{9427374B-9127-7A4D-8B7E-9E039721621D}" dt="2022-01-05T14:30:51.358" v="929" actId="20578"/>
        <pc:sldMkLst>
          <pc:docMk/>
          <pc:sldMk cId="663147607" sldId="282"/>
        </pc:sldMkLst>
      </pc:sldChg>
      <pc:sldChg chg="del">
        <pc:chgData name="Anna Nicole Stevenson (1907431)" userId="584473bf-3728-4e54-9c0f-882714159249" providerId="ADAL" clId="{9427374B-9127-7A4D-8B7E-9E039721621D}" dt="2022-01-05T14:31:05.796" v="944" actId="2696"/>
        <pc:sldMkLst>
          <pc:docMk/>
          <pc:sldMk cId="2170149824" sldId="283"/>
        </pc:sldMkLst>
      </pc:sldChg>
      <pc:sldChg chg="del">
        <pc:chgData name="Anna Nicole Stevenson (1907431)" userId="584473bf-3728-4e54-9c0f-882714159249" providerId="ADAL" clId="{9427374B-9127-7A4D-8B7E-9E039721621D}" dt="2022-01-05T14:31:07.685" v="945" actId="2696"/>
        <pc:sldMkLst>
          <pc:docMk/>
          <pc:sldMk cId="62716786" sldId="285"/>
        </pc:sldMkLst>
      </pc:sldChg>
      <pc:sldChg chg="del">
        <pc:chgData name="Anna Nicole Stevenson (1907431)" userId="584473bf-3728-4e54-9c0f-882714159249" providerId="ADAL" clId="{9427374B-9127-7A4D-8B7E-9E039721621D}" dt="2022-01-05T14:30:57.901" v="930" actId="2696"/>
        <pc:sldMkLst>
          <pc:docMk/>
          <pc:sldMk cId="511930952" sldId="286"/>
        </pc:sldMkLst>
      </pc:sldChg>
      <pc:sldChg chg="del">
        <pc:chgData name="Anna Nicole Stevenson (1907431)" userId="584473bf-3728-4e54-9c0f-882714159249" providerId="ADAL" clId="{9427374B-9127-7A4D-8B7E-9E039721621D}" dt="2022-01-05T14:30:59.335" v="931" actId="2696"/>
        <pc:sldMkLst>
          <pc:docMk/>
          <pc:sldMk cId="2717769363" sldId="287"/>
        </pc:sldMkLst>
      </pc:sldChg>
      <pc:sldChg chg="del">
        <pc:chgData name="Anna Nicole Stevenson (1907431)" userId="584473bf-3728-4e54-9c0f-882714159249" providerId="ADAL" clId="{9427374B-9127-7A4D-8B7E-9E039721621D}" dt="2022-01-05T14:31:00.181" v="932" actId="2696"/>
        <pc:sldMkLst>
          <pc:docMk/>
          <pc:sldMk cId="5936429" sldId="288"/>
        </pc:sldMkLst>
      </pc:sldChg>
      <pc:sldChg chg="del">
        <pc:chgData name="Anna Nicole Stevenson (1907431)" userId="584473bf-3728-4e54-9c0f-882714159249" providerId="ADAL" clId="{9427374B-9127-7A4D-8B7E-9E039721621D}" dt="2022-01-05T14:31:01.788" v="933" actId="2696"/>
        <pc:sldMkLst>
          <pc:docMk/>
          <pc:sldMk cId="1523747939" sldId="289"/>
        </pc:sldMkLst>
      </pc:sldChg>
      <pc:sldChg chg="del">
        <pc:chgData name="Anna Nicole Stevenson (1907431)" userId="584473bf-3728-4e54-9c0f-882714159249" providerId="ADAL" clId="{9427374B-9127-7A4D-8B7E-9E039721621D}" dt="2022-01-05T14:31:02.153" v="934" actId="2696"/>
        <pc:sldMkLst>
          <pc:docMk/>
          <pc:sldMk cId="958674819" sldId="290"/>
        </pc:sldMkLst>
      </pc:sldChg>
      <pc:sldChg chg="del">
        <pc:chgData name="Anna Nicole Stevenson (1907431)" userId="584473bf-3728-4e54-9c0f-882714159249" providerId="ADAL" clId="{9427374B-9127-7A4D-8B7E-9E039721621D}" dt="2022-01-05T14:31:02.362" v="935" actId="2696"/>
        <pc:sldMkLst>
          <pc:docMk/>
          <pc:sldMk cId="1543542511" sldId="291"/>
        </pc:sldMkLst>
      </pc:sldChg>
      <pc:sldChg chg="del">
        <pc:chgData name="Anna Nicole Stevenson (1907431)" userId="584473bf-3728-4e54-9c0f-882714159249" providerId="ADAL" clId="{9427374B-9127-7A4D-8B7E-9E039721621D}" dt="2022-01-05T14:31:02.634" v="936" actId="2696"/>
        <pc:sldMkLst>
          <pc:docMk/>
          <pc:sldMk cId="1878798166" sldId="292"/>
        </pc:sldMkLst>
      </pc:sldChg>
      <pc:sldChg chg="del">
        <pc:chgData name="Anna Nicole Stevenson (1907431)" userId="584473bf-3728-4e54-9c0f-882714159249" providerId="ADAL" clId="{9427374B-9127-7A4D-8B7E-9E039721621D}" dt="2022-01-05T14:31:03.002" v="937" actId="2696"/>
        <pc:sldMkLst>
          <pc:docMk/>
          <pc:sldMk cId="3723980440" sldId="293"/>
        </pc:sldMkLst>
      </pc:sldChg>
      <pc:sldChg chg="del">
        <pc:chgData name="Anna Nicole Stevenson (1907431)" userId="584473bf-3728-4e54-9c0f-882714159249" providerId="ADAL" clId="{9427374B-9127-7A4D-8B7E-9E039721621D}" dt="2022-01-05T14:31:03.342" v="938" actId="2696"/>
        <pc:sldMkLst>
          <pc:docMk/>
          <pc:sldMk cId="7848227" sldId="294"/>
        </pc:sldMkLst>
      </pc:sldChg>
      <pc:sldChg chg="del">
        <pc:chgData name="Anna Nicole Stevenson (1907431)" userId="584473bf-3728-4e54-9c0f-882714159249" providerId="ADAL" clId="{9427374B-9127-7A4D-8B7E-9E039721621D}" dt="2022-01-05T14:31:03.549" v="939" actId="2696"/>
        <pc:sldMkLst>
          <pc:docMk/>
          <pc:sldMk cId="2698339271" sldId="295"/>
        </pc:sldMkLst>
      </pc:sldChg>
      <pc:sldChg chg="del">
        <pc:chgData name="Anna Nicole Stevenson (1907431)" userId="584473bf-3728-4e54-9c0f-882714159249" providerId="ADAL" clId="{9427374B-9127-7A4D-8B7E-9E039721621D}" dt="2022-01-05T14:31:04.735" v="943" actId="2696"/>
        <pc:sldMkLst>
          <pc:docMk/>
          <pc:sldMk cId="2197216766" sldId="296"/>
        </pc:sldMkLst>
      </pc:sldChg>
      <pc:sldChg chg="del">
        <pc:chgData name="Anna Nicole Stevenson (1907431)" userId="584473bf-3728-4e54-9c0f-882714159249" providerId="ADAL" clId="{9427374B-9127-7A4D-8B7E-9E039721621D}" dt="2022-01-05T14:31:04.468" v="942" actId="2696"/>
        <pc:sldMkLst>
          <pc:docMk/>
          <pc:sldMk cId="1520871654" sldId="297"/>
        </pc:sldMkLst>
      </pc:sldChg>
      <pc:sldChg chg="del">
        <pc:chgData name="Anna Nicole Stevenson (1907431)" userId="584473bf-3728-4e54-9c0f-882714159249" providerId="ADAL" clId="{9427374B-9127-7A4D-8B7E-9E039721621D}" dt="2022-01-05T14:31:03.817" v="940" actId="2696"/>
        <pc:sldMkLst>
          <pc:docMk/>
          <pc:sldMk cId="1144122265" sldId="298"/>
        </pc:sldMkLst>
      </pc:sldChg>
      <pc:sldChg chg="del">
        <pc:chgData name="Anna Nicole Stevenson (1907431)" userId="584473bf-3728-4e54-9c0f-882714159249" providerId="ADAL" clId="{9427374B-9127-7A4D-8B7E-9E039721621D}" dt="2022-01-05T14:31:10.957" v="946" actId="2696"/>
        <pc:sldMkLst>
          <pc:docMk/>
          <pc:sldMk cId="2496433376" sldId="299"/>
        </pc:sldMkLst>
      </pc:sldChg>
      <pc:sldChg chg="del">
        <pc:chgData name="Anna Nicole Stevenson (1907431)" userId="584473bf-3728-4e54-9c0f-882714159249" providerId="ADAL" clId="{9427374B-9127-7A4D-8B7E-9E039721621D}" dt="2022-01-05T14:31:12.161" v="947" actId="2696"/>
        <pc:sldMkLst>
          <pc:docMk/>
          <pc:sldMk cId="4162563142" sldId="300"/>
        </pc:sldMkLst>
      </pc:sldChg>
      <pc:sldChg chg="del">
        <pc:chgData name="Anna Nicole Stevenson (1907431)" userId="584473bf-3728-4e54-9c0f-882714159249" providerId="ADAL" clId="{9427374B-9127-7A4D-8B7E-9E039721621D}" dt="2022-01-05T14:31:13.245" v="948" actId="2696"/>
        <pc:sldMkLst>
          <pc:docMk/>
          <pc:sldMk cId="2239454493" sldId="301"/>
        </pc:sldMkLst>
      </pc:sldChg>
      <pc:sldChg chg="del">
        <pc:chgData name="Anna Nicole Stevenson (1907431)" userId="584473bf-3728-4e54-9c0f-882714159249" providerId="ADAL" clId="{9427374B-9127-7A4D-8B7E-9E039721621D}" dt="2022-01-05T14:31:13.856" v="949" actId="2696"/>
        <pc:sldMkLst>
          <pc:docMk/>
          <pc:sldMk cId="2883079127" sldId="302"/>
        </pc:sldMkLst>
      </pc:sldChg>
      <pc:sldChg chg="del">
        <pc:chgData name="Anna Nicole Stevenson (1907431)" userId="584473bf-3728-4e54-9c0f-882714159249" providerId="ADAL" clId="{9427374B-9127-7A4D-8B7E-9E039721621D}" dt="2022-01-05T14:31:14.215" v="950" actId="2696"/>
        <pc:sldMkLst>
          <pc:docMk/>
          <pc:sldMk cId="909021084" sldId="303"/>
        </pc:sldMkLst>
      </pc:sldChg>
      <pc:sldChg chg="del">
        <pc:chgData name="Anna Nicole Stevenson (1907431)" userId="584473bf-3728-4e54-9c0f-882714159249" providerId="ADAL" clId="{9427374B-9127-7A4D-8B7E-9E039721621D}" dt="2022-01-05T14:31:14.527" v="951" actId="2696"/>
        <pc:sldMkLst>
          <pc:docMk/>
          <pc:sldMk cId="473423706" sldId="304"/>
        </pc:sldMkLst>
      </pc:sldChg>
      <pc:sldChg chg="del">
        <pc:chgData name="Anna Nicole Stevenson (1907431)" userId="584473bf-3728-4e54-9c0f-882714159249" providerId="ADAL" clId="{9427374B-9127-7A4D-8B7E-9E039721621D}" dt="2022-01-05T14:31:14.847" v="952" actId="2696"/>
        <pc:sldMkLst>
          <pc:docMk/>
          <pc:sldMk cId="2490469620" sldId="305"/>
        </pc:sldMkLst>
      </pc:sldChg>
      <pc:sldChg chg="del">
        <pc:chgData name="Anna Nicole Stevenson (1907431)" userId="584473bf-3728-4e54-9c0f-882714159249" providerId="ADAL" clId="{9427374B-9127-7A4D-8B7E-9E039721621D}" dt="2022-01-05T14:31:15.188" v="953" actId="2696"/>
        <pc:sldMkLst>
          <pc:docMk/>
          <pc:sldMk cId="996976167" sldId="306"/>
        </pc:sldMkLst>
      </pc:sldChg>
      <pc:sldChg chg="del">
        <pc:chgData name="Anna Nicole Stevenson (1907431)" userId="584473bf-3728-4e54-9c0f-882714159249" providerId="ADAL" clId="{9427374B-9127-7A4D-8B7E-9E039721621D}" dt="2022-01-05T14:31:16.159" v="954" actId="2696"/>
        <pc:sldMkLst>
          <pc:docMk/>
          <pc:sldMk cId="988559561" sldId="307"/>
        </pc:sldMkLst>
      </pc:sldChg>
      <pc:sldChg chg="del">
        <pc:chgData name="Anna Nicole Stevenson (1907431)" userId="584473bf-3728-4e54-9c0f-882714159249" providerId="ADAL" clId="{9427374B-9127-7A4D-8B7E-9E039721621D}" dt="2022-01-05T14:31:17.029" v="955" actId="2696"/>
        <pc:sldMkLst>
          <pc:docMk/>
          <pc:sldMk cId="2949511055" sldId="308"/>
        </pc:sldMkLst>
      </pc:sldChg>
      <pc:sldChg chg="del">
        <pc:chgData name="Anna Nicole Stevenson (1907431)" userId="584473bf-3728-4e54-9c0f-882714159249" providerId="ADAL" clId="{9427374B-9127-7A4D-8B7E-9E039721621D}" dt="2022-01-05T14:31:04.228" v="941" actId="2696"/>
        <pc:sldMkLst>
          <pc:docMk/>
          <pc:sldMk cId="335514298" sldId="309"/>
        </pc:sldMkLst>
      </pc:sldChg>
      <pc:sldChg chg="del">
        <pc:chgData name="Anna Nicole Stevenson (1907431)" userId="584473bf-3728-4e54-9c0f-882714159249" providerId="ADAL" clId="{9427374B-9127-7A4D-8B7E-9E039721621D}" dt="2022-01-05T14:31:17.939" v="956" actId="2696"/>
        <pc:sldMkLst>
          <pc:docMk/>
          <pc:sldMk cId="2220319254" sldId="311"/>
        </pc:sldMkLst>
      </pc:sldChg>
      <pc:sldChg chg="del">
        <pc:chgData name="Anna Nicole Stevenson (1907431)" userId="584473bf-3728-4e54-9c0f-882714159249" providerId="ADAL" clId="{9427374B-9127-7A4D-8B7E-9E039721621D}" dt="2022-01-05T14:39:29.507" v="1091" actId="2696"/>
        <pc:sldMkLst>
          <pc:docMk/>
          <pc:sldMk cId="4019958045" sldId="312"/>
        </pc:sldMkLst>
      </pc:sldChg>
      <pc:sldChg chg="del">
        <pc:chgData name="Anna Nicole Stevenson (1907431)" userId="584473bf-3728-4e54-9c0f-882714159249" providerId="ADAL" clId="{9427374B-9127-7A4D-8B7E-9E039721621D}" dt="2022-01-05T14:31:18.553" v="957" actId="2696"/>
        <pc:sldMkLst>
          <pc:docMk/>
          <pc:sldMk cId="346688234" sldId="313"/>
        </pc:sldMkLst>
      </pc:sldChg>
      <pc:sldChg chg="del">
        <pc:chgData name="Anna Nicole Stevenson (1907431)" userId="584473bf-3728-4e54-9c0f-882714159249" providerId="ADAL" clId="{9427374B-9127-7A4D-8B7E-9E039721621D}" dt="2022-01-05T14:31:26.076" v="961" actId="2696"/>
        <pc:sldMkLst>
          <pc:docMk/>
          <pc:sldMk cId="1573202166" sldId="316"/>
        </pc:sldMkLst>
      </pc:sldChg>
      <pc:sldChg chg="del">
        <pc:chgData name="Anna Nicole Stevenson (1907431)" userId="584473bf-3728-4e54-9c0f-882714159249" providerId="ADAL" clId="{9427374B-9127-7A4D-8B7E-9E039721621D}" dt="2022-01-05T14:39:34.267" v="1092" actId="2696"/>
        <pc:sldMkLst>
          <pc:docMk/>
          <pc:sldMk cId="2460464448" sldId="318"/>
        </pc:sldMkLst>
      </pc:sldChg>
      <pc:sldChg chg="modSp del mod">
        <pc:chgData name="Anna Nicole Stevenson (1907431)" userId="584473bf-3728-4e54-9c0f-882714159249" providerId="ADAL" clId="{9427374B-9127-7A4D-8B7E-9E039721621D}" dt="2022-01-05T14:45:11.689" v="1404" actId="2696"/>
        <pc:sldMkLst>
          <pc:docMk/>
          <pc:sldMk cId="1143503254" sldId="320"/>
        </pc:sldMkLst>
        <pc:spChg chg="mod">
          <ac:chgData name="Anna Nicole Stevenson (1907431)" userId="584473bf-3728-4e54-9c0f-882714159249" providerId="ADAL" clId="{9427374B-9127-7A4D-8B7E-9E039721621D}" dt="2022-01-05T14:42:31.947" v="1307" actId="1076"/>
          <ac:spMkLst>
            <pc:docMk/>
            <pc:sldMk cId="1143503254" sldId="320"/>
            <ac:spMk id="5" creationId="{370D7C0F-1679-4A53-A6ED-CB645D62F9F8}"/>
          </ac:spMkLst>
        </pc:spChg>
        <pc:spChg chg="mod">
          <ac:chgData name="Anna Nicole Stevenson (1907431)" userId="584473bf-3728-4e54-9c0f-882714159249" providerId="ADAL" clId="{9427374B-9127-7A4D-8B7E-9E039721621D}" dt="2022-01-05T14:39:23.915" v="1087" actId="1076"/>
          <ac:spMkLst>
            <pc:docMk/>
            <pc:sldMk cId="1143503254" sldId="320"/>
            <ac:spMk id="6" creationId="{D9258C7E-634A-4E84-A4B2-7BE18BF0F24B}"/>
          </ac:spMkLst>
        </pc:spChg>
        <pc:picChg chg="mod">
          <ac:chgData name="Anna Nicole Stevenson (1907431)" userId="584473bf-3728-4e54-9c0f-882714159249" providerId="ADAL" clId="{9427374B-9127-7A4D-8B7E-9E039721621D}" dt="2022-01-05T14:39:23.915" v="1087" actId="1076"/>
          <ac:picMkLst>
            <pc:docMk/>
            <pc:sldMk cId="1143503254" sldId="320"/>
            <ac:picMk id="3" creationId="{680B4D9B-D539-41DF-817F-B29F6220465C}"/>
          </ac:picMkLst>
        </pc:picChg>
      </pc:sldChg>
      <pc:sldChg chg="del">
        <pc:chgData name="Anna Nicole Stevenson (1907431)" userId="584473bf-3728-4e54-9c0f-882714159249" providerId="ADAL" clId="{9427374B-9127-7A4D-8B7E-9E039721621D}" dt="2022-01-05T14:38:21.781" v="1077" actId="2696"/>
        <pc:sldMkLst>
          <pc:docMk/>
          <pc:sldMk cId="4152346273" sldId="322"/>
        </pc:sldMkLst>
      </pc:sldChg>
      <pc:sldChg chg="add del ord">
        <pc:chgData name="Anna Nicole Stevenson (1907431)" userId="584473bf-3728-4e54-9c0f-882714159249" providerId="ADAL" clId="{9427374B-9127-7A4D-8B7E-9E039721621D}" dt="2022-01-05T14:39:27.938" v="1090" actId="2696"/>
        <pc:sldMkLst>
          <pc:docMk/>
          <pc:sldMk cId="243540500" sldId="326"/>
        </pc:sldMkLst>
      </pc:sldChg>
      <pc:sldChg chg="del">
        <pc:chgData name="Anna Nicole Stevenson (1907431)" userId="584473bf-3728-4e54-9c0f-882714159249" providerId="ADAL" clId="{9427374B-9127-7A4D-8B7E-9E039721621D}" dt="2022-01-05T14:37:37.070" v="1067" actId="2696"/>
        <pc:sldMkLst>
          <pc:docMk/>
          <pc:sldMk cId="86615483" sldId="327"/>
        </pc:sldMkLst>
      </pc:sldChg>
      <pc:sldChg chg="del">
        <pc:chgData name="Anna Nicole Stevenson (1907431)" userId="584473bf-3728-4e54-9c0f-882714159249" providerId="ADAL" clId="{9427374B-9127-7A4D-8B7E-9E039721621D}" dt="2022-01-05T14:37:31.021" v="1065" actId="2696"/>
        <pc:sldMkLst>
          <pc:docMk/>
          <pc:sldMk cId="468173955" sldId="331"/>
        </pc:sldMkLst>
      </pc:sldChg>
      <pc:sldChg chg="addSp delSp modSp mod ord delAnim">
        <pc:chgData name="Anna Nicole Stevenson (1907431)" userId="584473bf-3728-4e54-9c0f-882714159249" providerId="ADAL" clId="{9427374B-9127-7A4D-8B7E-9E039721621D}" dt="2022-01-05T15:00:18.666" v="1807" actId="20577"/>
        <pc:sldMkLst>
          <pc:docMk/>
          <pc:sldMk cId="255873202" sldId="689"/>
        </pc:sldMkLst>
        <pc:spChg chg="add mod">
          <ac:chgData name="Anna Nicole Stevenson (1907431)" userId="584473bf-3728-4e54-9c0f-882714159249" providerId="ADAL" clId="{9427374B-9127-7A4D-8B7E-9E039721621D}" dt="2022-01-05T14:56:03.482" v="1764" actId="1076"/>
          <ac:spMkLst>
            <pc:docMk/>
            <pc:sldMk cId="255873202" sldId="689"/>
            <ac:spMk id="3" creationId="{5835A8C2-1D29-E34F-905B-AC9612EB9C2F}"/>
          </ac:spMkLst>
        </pc:spChg>
        <pc:spChg chg="mod">
          <ac:chgData name="Anna Nicole Stevenson (1907431)" userId="584473bf-3728-4e54-9c0f-882714159249" providerId="ADAL" clId="{9427374B-9127-7A4D-8B7E-9E039721621D}" dt="2022-01-05T14:52:53.237" v="1666" actId="13926"/>
          <ac:spMkLst>
            <pc:docMk/>
            <pc:sldMk cId="255873202" sldId="689"/>
            <ac:spMk id="4" creationId="{6BD3F258-9269-1042-B0FA-84B6DB849CAD}"/>
          </ac:spMkLst>
        </pc:spChg>
        <pc:spChg chg="add mod">
          <ac:chgData name="Anna Nicole Stevenson (1907431)" userId="584473bf-3728-4e54-9c0f-882714159249" providerId="ADAL" clId="{9427374B-9127-7A4D-8B7E-9E039721621D}" dt="2022-01-05T15:00:18.666" v="1807" actId="20577"/>
          <ac:spMkLst>
            <pc:docMk/>
            <pc:sldMk cId="255873202" sldId="689"/>
            <ac:spMk id="5" creationId="{267F0DD5-F54B-3848-9D33-DBA7DE312052}"/>
          </ac:spMkLst>
        </pc:spChg>
        <pc:spChg chg="del mod">
          <ac:chgData name="Anna Nicole Stevenson (1907431)" userId="584473bf-3728-4e54-9c0f-882714159249" providerId="ADAL" clId="{9427374B-9127-7A4D-8B7E-9E039721621D}" dt="2022-01-05T14:53:11.050" v="1668" actId="478"/>
          <ac:spMkLst>
            <pc:docMk/>
            <pc:sldMk cId="255873202" sldId="689"/>
            <ac:spMk id="6" creationId="{AA885EEE-5060-7B4A-A665-FC5786BECFB1}"/>
          </ac:spMkLst>
        </pc:spChg>
        <pc:spChg chg="del mod">
          <ac:chgData name="Anna Nicole Stevenson (1907431)" userId="584473bf-3728-4e54-9c0f-882714159249" providerId="ADAL" clId="{9427374B-9127-7A4D-8B7E-9E039721621D}" dt="2022-01-05T14:53:15.315" v="1670" actId="478"/>
          <ac:spMkLst>
            <pc:docMk/>
            <pc:sldMk cId="255873202" sldId="689"/>
            <ac:spMk id="9" creationId="{6DBD4AD9-B946-479E-BD45-FC9C7A4F3EC8}"/>
          </ac:spMkLst>
        </pc:spChg>
        <pc:graphicFrameChg chg="mod modGraphic">
          <ac:chgData name="Anna Nicole Stevenson (1907431)" userId="584473bf-3728-4e54-9c0f-882714159249" providerId="ADAL" clId="{9427374B-9127-7A4D-8B7E-9E039721621D}" dt="2022-01-05T14:56:05.865" v="1765" actId="1076"/>
          <ac:graphicFrameMkLst>
            <pc:docMk/>
            <pc:sldMk cId="255873202" sldId="689"/>
            <ac:graphicFrameMk id="2" creationId="{9C9960F5-CFEF-5C4B-982D-D5707FBE3D01}"/>
          </ac:graphicFrameMkLst>
        </pc:graphicFrameChg>
      </pc:sldChg>
      <pc:sldChg chg="del">
        <pc:chgData name="Anna Nicole Stevenson (1907431)" userId="584473bf-3728-4e54-9c0f-882714159249" providerId="ADAL" clId="{9427374B-9127-7A4D-8B7E-9E039721621D}" dt="2022-01-05T14:37:01.784" v="1055" actId="2696"/>
        <pc:sldMkLst>
          <pc:docMk/>
          <pc:sldMk cId="1515019946" sldId="702"/>
        </pc:sldMkLst>
      </pc:sldChg>
      <pc:sldChg chg="delSp modSp del mod ord delAnim">
        <pc:chgData name="Anna Nicole Stevenson (1907431)" userId="584473bf-3728-4e54-9c0f-882714159249" providerId="ADAL" clId="{9427374B-9127-7A4D-8B7E-9E039721621D}" dt="2022-01-05T15:09:28.243" v="2436" actId="2696"/>
        <pc:sldMkLst>
          <pc:docMk/>
          <pc:sldMk cId="51065875" sldId="708"/>
        </pc:sldMkLst>
        <pc:spChg chg="del">
          <ac:chgData name="Anna Nicole Stevenson (1907431)" userId="584473bf-3728-4e54-9c0f-882714159249" providerId="ADAL" clId="{9427374B-9127-7A4D-8B7E-9E039721621D}" dt="2022-01-05T14:34:05.147" v="993" actId="478"/>
          <ac:spMkLst>
            <pc:docMk/>
            <pc:sldMk cId="51065875" sldId="708"/>
            <ac:spMk id="8" creationId="{441E1D92-5752-4A4B-BFCB-49D48D9DB934}"/>
          </ac:spMkLst>
        </pc:spChg>
        <pc:spChg chg="mod">
          <ac:chgData name="Anna Nicole Stevenson (1907431)" userId="584473bf-3728-4e54-9c0f-882714159249" providerId="ADAL" clId="{9427374B-9127-7A4D-8B7E-9E039721621D}" dt="2022-01-05T14:57:27.489" v="1791" actId="20577"/>
          <ac:spMkLst>
            <pc:docMk/>
            <pc:sldMk cId="51065875" sldId="708"/>
            <ac:spMk id="14" creationId="{C67117D1-0BDE-4ECD-942F-88A13DFE9F17}"/>
          </ac:spMkLst>
        </pc:spChg>
      </pc:sldChg>
      <pc:sldChg chg="del">
        <pc:chgData name="Anna Nicole Stevenson (1907431)" userId="584473bf-3728-4e54-9c0f-882714159249" providerId="ADAL" clId="{9427374B-9127-7A4D-8B7E-9E039721621D}" dt="2022-01-05T14:35:13.844" v="1006" actId="2696"/>
        <pc:sldMkLst>
          <pc:docMk/>
          <pc:sldMk cId="3438198218" sldId="710"/>
        </pc:sldMkLst>
      </pc:sldChg>
      <pc:sldChg chg="del">
        <pc:chgData name="Anna Nicole Stevenson (1907431)" userId="584473bf-3728-4e54-9c0f-882714159249" providerId="ADAL" clId="{9427374B-9127-7A4D-8B7E-9E039721621D}" dt="2022-01-05T14:33:59.699" v="990" actId="2696"/>
        <pc:sldMkLst>
          <pc:docMk/>
          <pc:sldMk cId="3653642055" sldId="719"/>
        </pc:sldMkLst>
      </pc:sldChg>
      <pc:sldChg chg="del">
        <pc:chgData name="Anna Nicole Stevenson (1907431)" userId="584473bf-3728-4e54-9c0f-882714159249" providerId="ADAL" clId="{9427374B-9127-7A4D-8B7E-9E039721621D}" dt="2022-01-05T14:34:01.212" v="991" actId="2696"/>
        <pc:sldMkLst>
          <pc:docMk/>
          <pc:sldMk cId="159050195" sldId="721"/>
        </pc:sldMkLst>
      </pc:sldChg>
      <pc:sldChg chg="del">
        <pc:chgData name="Anna Nicole Stevenson (1907431)" userId="584473bf-3728-4e54-9c0f-882714159249" providerId="ADAL" clId="{9427374B-9127-7A4D-8B7E-9E039721621D}" dt="2022-01-05T14:33:47.100" v="986" actId="2696"/>
        <pc:sldMkLst>
          <pc:docMk/>
          <pc:sldMk cId="2623171087" sldId="725"/>
        </pc:sldMkLst>
      </pc:sldChg>
      <pc:sldChg chg="del">
        <pc:chgData name="Anna Nicole Stevenson (1907431)" userId="584473bf-3728-4e54-9c0f-882714159249" providerId="ADAL" clId="{9427374B-9127-7A4D-8B7E-9E039721621D}" dt="2022-01-05T14:37:36.429" v="1066" actId="2696"/>
        <pc:sldMkLst>
          <pc:docMk/>
          <pc:sldMk cId="3190295727" sldId="727"/>
        </pc:sldMkLst>
      </pc:sldChg>
      <pc:sldChg chg="modSp del mod">
        <pc:chgData name="Anna Nicole Stevenson (1907431)" userId="584473bf-3728-4e54-9c0f-882714159249" providerId="ADAL" clId="{9427374B-9127-7A4D-8B7E-9E039721621D}" dt="2022-01-05T14:45:10.638" v="1403" actId="2696"/>
        <pc:sldMkLst>
          <pc:docMk/>
          <pc:sldMk cId="4173065434" sldId="729"/>
        </pc:sldMkLst>
        <pc:spChg chg="mod">
          <ac:chgData name="Anna Nicole Stevenson (1907431)" userId="584473bf-3728-4e54-9c0f-882714159249" providerId="ADAL" clId="{9427374B-9127-7A4D-8B7E-9E039721621D}" dt="2022-01-05T14:39:23.294" v="1086" actId="20577"/>
          <ac:spMkLst>
            <pc:docMk/>
            <pc:sldMk cId="4173065434" sldId="729"/>
            <ac:spMk id="7" creationId="{9B69001C-8F36-4F30-92B3-6C3C365B5980}"/>
          </ac:spMkLst>
        </pc:spChg>
        <pc:graphicFrameChg chg="modGraphic">
          <ac:chgData name="Anna Nicole Stevenson (1907431)" userId="584473bf-3728-4e54-9c0f-882714159249" providerId="ADAL" clId="{9427374B-9127-7A4D-8B7E-9E039721621D}" dt="2022-01-05T14:38:17.950" v="1076" actId="207"/>
          <ac:graphicFrameMkLst>
            <pc:docMk/>
            <pc:sldMk cId="4173065434" sldId="729"/>
            <ac:graphicFrameMk id="10" creationId="{2E0C621D-059A-4D96-A94B-2D183860CD8C}"/>
          </ac:graphicFrameMkLst>
        </pc:graphicFrameChg>
      </pc:sldChg>
      <pc:sldChg chg="del">
        <pc:chgData name="Anna Nicole Stevenson (1907431)" userId="584473bf-3728-4e54-9c0f-882714159249" providerId="ADAL" clId="{9427374B-9127-7A4D-8B7E-9E039721621D}" dt="2022-01-05T14:31:24.846" v="960" actId="2696"/>
        <pc:sldMkLst>
          <pc:docMk/>
          <pc:sldMk cId="565908361" sldId="731"/>
        </pc:sldMkLst>
      </pc:sldChg>
      <pc:sldChg chg="del">
        <pc:chgData name="Anna Nicole Stevenson (1907431)" userId="584473bf-3728-4e54-9c0f-882714159249" providerId="ADAL" clId="{9427374B-9127-7A4D-8B7E-9E039721621D}" dt="2022-01-05T14:37:20.261" v="1062" actId="2696"/>
        <pc:sldMkLst>
          <pc:docMk/>
          <pc:sldMk cId="1017217700" sldId="732"/>
        </pc:sldMkLst>
      </pc:sldChg>
      <pc:sldChg chg="del">
        <pc:chgData name="Anna Nicole Stevenson (1907431)" userId="584473bf-3728-4e54-9c0f-882714159249" providerId="ADAL" clId="{9427374B-9127-7A4D-8B7E-9E039721621D}" dt="2022-01-05T14:31:23.503" v="959" actId="2696"/>
        <pc:sldMkLst>
          <pc:docMk/>
          <pc:sldMk cId="2745025123" sldId="734"/>
        </pc:sldMkLst>
      </pc:sldChg>
      <pc:sldChg chg="del">
        <pc:chgData name="Anna Nicole Stevenson (1907431)" userId="584473bf-3728-4e54-9c0f-882714159249" providerId="ADAL" clId="{9427374B-9127-7A4D-8B7E-9E039721621D}" dt="2022-01-05T14:31:21.307" v="958" actId="2696"/>
        <pc:sldMkLst>
          <pc:docMk/>
          <pc:sldMk cId="2958445300" sldId="736"/>
        </pc:sldMkLst>
      </pc:sldChg>
      <pc:sldChg chg="del">
        <pc:chgData name="Anna Nicole Stevenson (1907431)" userId="584473bf-3728-4e54-9c0f-882714159249" providerId="ADAL" clId="{9427374B-9127-7A4D-8B7E-9E039721621D}" dt="2022-01-05T14:37:21.569" v="1063" actId="2696"/>
        <pc:sldMkLst>
          <pc:docMk/>
          <pc:sldMk cId="2243819259" sldId="751"/>
        </pc:sldMkLst>
      </pc:sldChg>
      <pc:sldChg chg="del">
        <pc:chgData name="Anna Nicole Stevenson (1907431)" userId="584473bf-3728-4e54-9c0f-882714159249" providerId="ADAL" clId="{9427374B-9127-7A4D-8B7E-9E039721621D}" dt="2022-01-05T14:37:27.135" v="1064" actId="2696"/>
        <pc:sldMkLst>
          <pc:docMk/>
          <pc:sldMk cId="216667304" sldId="752"/>
        </pc:sldMkLst>
      </pc:sldChg>
      <pc:sldChg chg="del">
        <pc:chgData name="Anna Nicole Stevenson (1907431)" userId="584473bf-3728-4e54-9c0f-882714159249" providerId="ADAL" clId="{9427374B-9127-7A4D-8B7E-9E039721621D}" dt="2022-01-05T14:37:12.644" v="1059" actId="2696"/>
        <pc:sldMkLst>
          <pc:docMk/>
          <pc:sldMk cId="2345485974" sldId="753"/>
        </pc:sldMkLst>
      </pc:sldChg>
      <pc:sldChg chg="del">
        <pc:chgData name="Anna Nicole Stevenson (1907431)" userId="584473bf-3728-4e54-9c0f-882714159249" providerId="ADAL" clId="{9427374B-9127-7A4D-8B7E-9E039721621D}" dt="2022-01-05T14:37:09.350" v="1057" actId="2696"/>
        <pc:sldMkLst>
          <pc:docMk/>
          <pc:sldMk cId="4269991065" sldId="754"/>
        </pc:sldMkLst>
      </pc:sldChg>
      <pc:sldChg chg="del">
        <pc:chgData name="Anna Nicole Stevenson (1907431)" userId="584473bf-3728-4e54-9c0f-882714159249" providerId="ADAL" clId="{9427374B-9127-7A4D-8B7E-9E039721621D}" dt="2022-01-05T14:37:06.546" v="1056" actId="2696"/>
        <pc:sldMkLst>
          <pc:docMk/>
          <pc:sldMk cId="4038198279" sldId="755"/>
        </pc:sldMkLst>
      </pc:sldChg>
      <pc:sldChg chg="del">
        <pc:chgData name="Anna Nicole Stevenson (1907431)" userId="584473bf-3728-4e54-9c0f-882714159249" providerId="ADAL" clId="{9427374B-9127-7A4D-8B7E-9E039721621D}" dt="2022-01-05T14:37:13.927" v="1060" actId="2696"/>
        <pc:sldMkLst>
          <pc:docMk/>
          <pc:sldMk cId="2129618487" sldId="758"/>
        </pc:sldMkLst>
      </pc:sldChg>
      <pc:sldChg chg="del">
        <pc:chgData name="Anna Nicole Stevenson (1907431)" userId="584473bf-3728-4e54-9c0f-882714159249" providerId="ADAL" clId="{9427374B-9127-7A4D-8B7E-9E039721621D}" dt="2022-01-05T14:37:14.693" v="1061" actId="2696"/>
        <pc:sldMkLst>
          <pc:docMk/>
          <pc:sldMk cId="2147280106" sldId="760"/>
        </pc:sldMkLst>
      </pc:sldChg>
      <pc:sldChg chg="del">
        <pc:chgData name="Anna Nicole Stevenson (1907431)" userId="584473bf-3728-4e54-9c0f-882714159249" providerId="ADAL" clId="{9427374B-9127-7A4D-8B7E-9E039721621D}" dt="2022-01-05T14:37:09.980" v="1058" actId="2696"/>
        <pc:sldMkLst>
          <pc:docMk/>
          <pc:sldMk cId="3293852191" sldId="762"/>
        </pc:sldMkLst>
      </pc:sldChg>
      <pc:sldChg chg="del">
        <pc:chgData name="Anna Nicole Stevenson (1907431)" userId="584473bf-3728-4e54-9c0f-882714159249" providerId="ADAL" clId="{9427374B-9127-7A4D-8B7E-9E039721621D}" dt="2022-01-05T14:35:26.116" v="1013" actId="2696"/>
        <pc:sldMkLst>
          <pc:docMk/>
          <pc:sldMk cId="745452567" sldId="763"/>
        </pc:sldMkLst>
      </pc:sldChg>
      <pc:sldChg chg="del">
        <pc:chgData name="Anna Nicole Stevenson (1907431)" userId="584473bf-3728-4e54-9c0f-882714159249" providerId="ADAL" clId="{9427374B-9127-7A4D-8B7E-9E039721621D}" dt="2022-01-05T14:36:52.849" v="1051" actId="2696"/>
        <pc:sldMkLst>
          <pc:docMk/>
          <pc:sldMk cId="2005846591" sldId="766"/>
        </pc:sldMkLst>
      </pc:sldChg>
      <pc:sldChg chg="del">
        <pc:chgData name="Anna Nicole Stevenson (1907431)" userId="584473bf-3728-4e54-9c0f-882714159249" providerId="ADAL" clId="{9427374B-9127-7A4D-8B7E-9E039721621D}" dt="2022-01-05T14:37:00.324" v="1054" actId="2696"/>
        <pc:sldMkLst>
          <pc:docMk/>
          <pc:sldMk cId="3924651329" sldId="767"/>
        </pc:sldMkLst>
      </pc:sldChg>
      <pc:sldChg chg="del">
        <pc:chgData name="Anna Nicole Stevenson (1907431)" userId="584473bf-3728-4e54-9c0f-882714159249" providerId="ADAL" clId="{9427374B-9127-7A4D-8B7E-9E039721621D}" dt="2022-01-05T14:35:18.599" v="1011" actId="2696"/>
        <pc:sldMkLst>
          <pc:docMk/>
          <pc:sldMk cId="1319729563" sldId="768"/>
        </pc:sldMkLst>
      </pc:sldChg>
      <pc:sldChg chg="addSp modSp mod ord">
        <pc:chgData name="Anna Nicole Stevenson (1907431)" userId="584473bf-3728-4e54-9c0f-882714159249" providerId="ADAL" clId="{9427374B-9127-7A4D-8B7E-9E039721621D}" dt="2022-01-05T14:57:53.400" v="1804" actId="20578"/>
        <pc:sldMkLst>
          <pc:docMk/>
          <pc:sldMk cId="2808984575" sldId="769"/>
        </pc:sldMkLst>
        <pc:spChg chg="add mod">
          <ac:chgData name="Anna Nicole Stevenson (1907431)" userId="584473bf-3728-4e54-9c0f-882714159249" providerId="ADAL" clId="{9427374B-9127-7A4D-8B7E-9E039721621D}" dt="2022-01-05T14:56:26.229" v="1773" actId="1036"/>
          <ac:spMkLst>
            <pc:docMk/>
            <pc:sldMk cId="2808984575" sldId="769"/>
            <ac:spMk id="3" creationId="{7F62931A-BA59-EC46-85E5-B914F466C0C0}"/>
          </ac:spMkLst>
        </pc:spChg>
        <pc:spChg chg="mod">
          <ac:chgData name="Anna Nicole Stevenson (1907431)" userId="584473bf-3728-4e54-9c0f-882714159249" providerId="ADAL" clId="{9427374B-9127-7A4D-8B7E-9E039721621D}" dt="2022-01-05T14:57:44.267" v="1803" actId="20577"/>
          <ac:spMkLst>
            <pc:docMk/>
            <pc:sldMk cId="2808984575" sldId="769"/>
            <ac:spMk id="4" creationId="{6BD3F258-9269-1042-B0FA-84B6DB849CAD}"/>
          </ac:spMkLst>
        </pc:spChg>
        <pc:graphicFrameChg chg="mod modGraphic">
          <ac:chgData name="Anna Nicole Stevenson (1907431)" userId="584473bf-3728-4e54-9c0f-882714159249" providerId="ADAL" clId="{9427374B-9127-7A4D-8B7E-9E039721621D}" dt="2022-01-05T14:57:02.376" v="1777" actId="20577"/>
          <ac:graphicFrameMkLst>
            <pc:docMk/>
            <pc:sldMk cId="2808984575" sldId="769"/>
            <ac:graphicFrameMk id="2" creationId="{9C9960F5-CFEF-5C4B-982D-D5707FBE3D01}"/>
          </ac:graphicFrameMkLst>
        </pc:graphicFrameChg>
      </pc:sldChg>
      <pc:sldChg chg="del">
        <pc:chgData name="Anna Nicole Stevenson (1907431)" userId="584473bf-3728-4e54-9c0f-882714159249" providerId="ADAL" clId="{9427374B-9127-7A4D-8B7E-9E039721621D}" dt="2022-01-05T14:36:47.141" v="1050" actId="2696"/>
        <pc:sldMkLst>
          <pc:docMk/>
          <pc:sldMk cId="2358195289" sldId="777"/>
        </pc:sldMkLst>
      </pc:sldChg>
      <pc:sldChg chg="del">
        <pc:chgData name="Anna Nicole Stevenson (1907431)" userId="584473bf-3728-4e54-9c0f-882714159249" providerId="ADAL" clId="{9427374B-9127-7A4D-8B7E-9E039721621D}" dt="2022-01-05T14:35:36.186" v="1014" actId="2696"/>
        <pc:sldMkLst>
          <pc:docMk/>
          <pc:sldMk cId="4194111258" sldId="779"/>
        </pc:sldMkLst>
      </pc:sldChg>
      <pc:sldChg chg="del">
        <pc:chgData name="Anna Nicole Stevenson (1907431)" userId="584473bf-3728-4e54-9c0f-882714159249" providerId="ADAL" clId="{9427374B-9127-7A4D-8B7E-9E039721621D}" dt="2022-01-05T14:35:25.251" v="1012" actId="2696"/>
        <pc:sldMkLst>
          <pc:docMk/>
          <pc:sldMk cId="2114842705" sldId="782"/>
        </pc:sldMkLst>
      </pc:sldChg>
      <pc:sldChg chg="del">
        <pc:chgData name="Anna Nicole Stevenson (1907431)" userId="584473bf-3728-4e54-9c0f-882714159249" providerId="ADAL" clId="{9427374B-9127-7A4D-8B7E-9E039721621D}" dt="2022-01-05T14:33:17.940" v="977" actId="2696"/>
        <pc:sldMkLst>
          <pc:docMk/>
          <pc:sldMk cId="1081369543" sldId="785"/>
        </pc:sldMkLst>
      </pc:sldChg>
      <pc:sldChg chg="del">
        <pc:chgData name="Anna Nicole Stevenson (1907431)" userId="584473bf-3728-4e54-9c0f-882714159249" providerId="ADAL" clId="{9427374B-9127-7A4D-8B7E-9E039721621D}" dt="2022-01-05T14:36:19.536" v="1043" actId="2696"/>
        <pc:sldMkLst>
          <pc:docMk/>
          <pc:sldMk cId="818552409" sldId="788"/>
        </pc:sldMkLst>
      </pc:sldChg>
      <pc:sldChg chg="del">
        <pc:chgData name="Anna Nicole Stevenson (1907431)" userId="584473bf-3728-4e54-9c0f-882714159249" providerId="ADAL" clId="{9427374B-9127-7A4D-8B7E-9E039721621D}" dt="2022-01-05T14:36:21.268" v="1044" actId="2696"/>
        <pc:sldMkLst>
          <pc:docMk/>
          <pc:sldMk cId="210137361" sldId="790"/>
        </pc:sldMkLst>
      </pc:sldChg>
      <pc:sldChg chg="del">
        <pc:chgData name="Anna Nicole Stevenson (1907431)" userId="584473bf-3728-4e54-9c0f-882714159249" providerId="ADAL" clId="{9427374B-9127-7A4D-8B7E-9E039721621D}" dt="2022-01-05T14:36:40.733" v="1047" actId="2696"/>
        <pc:sldMkLst>
          <pc:docMk/>
          <pc:sldMk cId="1967215544" sldId="792"/>
        </pc:sldMkLst>
      </pc:sldChg>
      <pc:sldChg chg="del">
        <pc:chgData name="Anna Nicole Stevenson (1907431)" userId="584473bf-3728-4e54-9c0f-882714159249" providerId="ADAL" clId="{9427374B-9127-7A4D-8B7E-9E039721621D}" dt="2022-01-05T14:36:34.942" v="1046" actId="2696"/>
        <pc:sldMkLst>
          <pc:docMk/>
          <pc:sldMk cId="1097729883" sldId="794"/>
        </pc:sldMkLst>
      </pc:sldChg>
      <pc:sldChg chg="del">
        <pc:chgData name="Anna Nicole Stevenson (1907431)" userId="584473bf-3728-4e54-9c0f-882714159249" providerId="ADAL" clId="{9427374B-9127-7A4D-8B7E-9E039721621D}" dt="2022-01-05T14:36:18.004" v="1042" actId="2696"/>
        <pc:sldMkLst>
          <pc:docMk/>
          <pc:sldMk cId="3873592567" sldId="795"/>
        </pc:sldMkLst>
      </pc:sldChg>
      <pc:sldChg chg="del">
        <pc:chgData name="Anna Nicole Stevenson (1907431)" userId="584473bf-3728-4e54-9c0f-882714159249" providerId="ADAL" clId="{9427374B-9127-7A4D-8B7E-9E039721621D}" dt="2022-01-05T14:36:42.517" v="1048" actId="2696"/>
        <pc:sldMkLst>
          <pc:docMk/>
          <pc:sldMk cId="3045897248" sldId="797"/>
        </pc:sldMkLst>
      </pc:sldChg>
      <pc:sldChg chg="del">
        <pc:chgData name="Anna Nicole Stevenson (1907431)" userId="584473bf-3728-4e54-9c0f-882714159249" providerId="ADAL" clId="{9427374B-9127-7A4D-8B7E-9E039721621D}" dt="2022-01-05T14:36:44.174" v="1049" actId="2696"/>
        <pc:sldMkLst>
          <pc:docMk/>
          <pc:sldMk cId="2516626183" sldId="798"/>
        </pc:sldMkLst>
      </pc:sldChg>
      <pc:sldChg chg="del">
        <pc:chgData name="Anna Nicole Stevenson (1907431)" userId="584473bf-3728-4e54-9c0f-882714159249" providerId="ADAL" clId="{9427374B-9127-7A4D-8B7E-9E039721621D}" dt="2022-01-05T14:36:32.525" v="1045" actId="2696"/>
        <pc:sldMkLst>
          <pc:docMk/>
          <pc:sldMk cId="2818311942" sldId="800"/>
        </pc:sldMkLst>
      </pc:sldChg>
      <pc:sldChg chg="del">
        <pc:chgData name="Anna Nicole Stevenson (1907431)" userId="584473bf-3728-4e54-9c0f-882714159249" providerId="ADAL" clId="{9427374B-9127-7A4D-8B7E-9E039721621D}" dt="2022-01-05T14:42:26.027" v="1305" actId="2696"/>
        <pc:sldMkLst>
          <pc:docMk/>
          <pc:sldMk cId="1217671114" sldId="803"/>
        </pc:sldMkLst>
      </pc:sldChg>
      <pc:sldChg chg="del">
        <pc:chgData name="Anna Nicole Stevenson (1907431)" userId="584473bf-3728-4e54-9c0f-882714159249" providerId="ADAL" clId="{9427374B-9127-7A4D-8B7E-9E039721621D}" dt="2022-01-05T14:34:34.298" v="995" actId="2696"/>
        <pc:sldMkLst>
          <pc:docMk/>
          <pc:sldMk cId="2390075329" sldId="808"/>
        </pc:sldMkLst>
      </pc:sldChg>
      <pc:sldChg chg="del">
        <pc:chgData name="Anna Nicole Stevenson (1907431)" userId="584473bf-3728-4e54-9c0f-882714159249" providerId="ADAL" clId="{9427374B-9127-7A4D-8B7E-9E039721621D}" dt="2022-01-05T14:35:12.167" v="1004" actId="2696"/>
        <pc:sldMkLst>
          <pc:docMk/>
          <pc:sldMk cId="3396546530" sldId="813"/>
        </pc:sldMkLst>
      </pc:sldChg>
      <pc:sldChg chg="del">
        <pc:chgData name="Anna Nicole Stevenson (1907431)" userId="584473bf-3728-4e54-9c0f-882714159249" providerId="ADAL" clId="{9427374B-9127-7A4D-8B7E-9E039721621D}" dt="2022-01-05T14:35:13.165" v="1005" actId="2696"/>
        <pc:sldMkLst>
          <pc:docMk/>
          <pc:sldMk cId="918806309" sldId="816"/>
        </pc:sldMkLst>
      </pc:sldChg>
      <pc:sldChg chg="addSp delSp modSp del mod modAnim">
        <pc:chgData name="Anna Nicole Stevenson (1907431)" userId="584473bf-3728-4e54-9c0f-882714159249" providerId="ADAL" clId="{9427374B-9127-7A4D-8B7E-9E039721621D}" dt="2022-01-05T14:51:41.336" v="1645" actId="2696"/>
        <pc:sldMkLst>
          <pc:docMk/>
          <pc:sldMk cId="1822582177" sldId="830"/>
        </pc:sldMkLst>
        <pc:spChg chg="mod">
          <ac:chgData name="Anna Nicole Stevenson (1907431)" userId="584473bf-3728-4e54-9c0f-882714159249" providerId="ADAL" clId="{9427374B-9127-7A4D-8B7E-9E039721621D}" dt="2022-01-05T14:46:34.991" v="1427" actId="1076"/>
          <ac:spMkLst>
            <pc:docMk/>
            <pc:sldMk cId="1822582177" sldId="830"/>
            <ac:spMk id="4" creationId="{542ACF5F-A96C-4215-A133-20FB9EC54854}"/>
          </ac:spMkLst>
        </pc:spChg>
        <pc:spChg chg="mod">
          <ac:chgData name="Anna Nicole Stevenson (1907431)" userId="584473bf-3728-4e54-9c0f-882714159249" providerId="ADAL" clId="{9427374B-9127-7A4D-8B7E-9E039721621D}" dt="2022-01-05T14:46:27.417" v="1425" actId="1076"/>
          <ac:spMkLst>
            <pc:docMk/>
            <pc:sldMk cId="1822582177" sldId="830"/>
            <ac:spMk id="5" creationId="{F73EBEA3-EF7C-4DD9-A6DE-643F60B997D9}"/>
          </ac:spMkLst>
        </pc:spChg>
        <pc:spChg chg="mod">
          <ac:chgData name="Anna Nicole Stevenson (1907431)" userId="584473bf-3728-4e54-9c0f-882714159249" providerId="ADAL" clId="{9427374B-9127-7A4D-8B7E-9E039721621D}" dt="2022-01-05T14:34:47.294" v="997" actId="1076"/>
          <ac:spMkLst>
            <pc:docMk/>
            <pc:sldMk cId="1822582177" sldId="830"/>
            <ac:spMk id="6" creationId="{90332E28-F3B0-4B12-AE6B-5EE9F03C2C2C}"/>
          </ac:spMkLst>
        </pc:spChg>
        <pc:spChg chg="mod">
          <ac:chgData name="Anna Nicole Stevenson (1907431)" userId="584473bf-3728-4e54-9c0f-882714159249" providerId="ADAL" clId="{9427374B-9127-7A4D-8B7E-9E039721621D}" dt="2022-01-05T14:46:09.395" v="1424" actId="113"/>
          <ac:spMkLst>
            <pc:docMk/>
            <pc:sldMk cId="1822582177" sldId="830"/>
            <ac:spMk id="11" creationId="{A6FE4543-45E3-46B0-ADE0-8201B058A511}"/>
          </ac:spMkLst>
        </pc:spChg>
        <pc:graphicFrameChg chg="add del mod modGraphic">
          <ac:chgData name="Anna Nicole Stevenson (1907431)" userId="584473bf-3728-4e54-9c0f-882714159249" providerId="ADAL" clId="{9427374B-9127-7A4D-8B7E-9E039721621D}" dt="2022-01-05T14:35:08.602" v="1003"/>
          <ac:graphicFrameMkLst>
            <pc:docMk/>
            <pc:sldMk cId="1822582177" sldId="830"/>
            <ac:graphicFrameMk id="12" creationId="{2B092492-553B-564F-9D81-DE954EBF7BCD}"/>
          </ac:graphicFrameMkLst>
        </pc:graphicFrameChg>
        <pc:graphicFrameChg chg="add del mod modGraphic">
          <ac:chgData name="Anna Nicole Stevenson (1907431)" userId="584473bf-3728-4e54-9c0f-882714159249" providerId="ADAL" clId="{9427374B-9127-7A4D-8B7E-9E039721621D}" dt="2022-01-05T14:35:08.602" v="1003"/>
          <ac:graphicFrameMkLst>
            <pc:docMk/>
            <pc:sldMk cId="1822582177" sldId="830"/>
            <ac:graphicFrameMk id="13" creationId="{2FD289A8-254B-3C4D-936D-B407987D96AD}"/>
          </ac:graphicFrameMkLst>
        </pc:graphicFrameChg>
      </pc:sldChg>
      <pc:sldChg chg="del">
        <pc:chgData name="Anna Nicole Stevenson (1907431)" userId="584473bf-3728-4e54-9c0f-882714159249" providerId="ADAL" clId="{9427374B-9127-7A4D-8B7E-9E039721621D}" dt="2022-01-05T14:35:15.618" v="1008" actId="2696"/>
        <pc:sldMkLst>
          <pc:docMk/>
          <pc:sldMk cId="2304512259" sldId="834"/>
        </pc:sldMkLst>
      </pc:sldChg>
      <pc:sldChg chg="del">
        <pc:chgData name="Anna Nicole Stevenson (1907431)" userId="584473bf-3728-4e54-9c0f-882714159249" providerId="ADAL" clId="{9427374B-9127-7A4D-8B7E-9E039721621D}" dt="2022-01-05T14:35:14.568" v="1007" actId="2696"/>
        <pc:sldMkLst>
          <pc:docMk/>
          <pc:sldMk cId="1768634490" sldId="835"/>
        </pc:sldMkLst>
      </pc:sldChg>
      <pc:sldChg chg="del">
        <pc:chgData name="Anna Nicole Stevenson (1907431)" userId="584473bf-3728-4e54-9c0f-882714159249" providerId="ADAL" clId="{9427374B-9127-7A4D-8B7E-9E039721621D}" dt="2022-01-05T14:35:16.492" v="1009" actId="2696"/>
        <pc:sldMkLst>
          <pc:docMk/>
          <pc:sldMk cId="4225814442" sldId="836"/>
        </pc:sldMkLst>
      </pc:sldChg>
      <pc:sldChg chg="del">
        <pc:chgData name="Anna Nicole Stevenson (1907431)" userId="584473bf-3728-4e54-9c0f-882714159249" providerId="ADAL" clId="{9427374B-9127-7A4D-8B7E-9E039721621D}" dt="2022-01-05T14:51:42.600" v="1646" actId="2696"/>
        <pc:sldMkLst>
          <pc:docMk/>
          <pc:sldMk cId="199642613" sldId="840"/>
        </pc:sldMkLst>
      </pc:sldChg>
      <pc:sldChg chg="modSp del mod">
        <pc:chgData name="Anna Nicole Stevenson (1907431)" userId="584473bf-3728-4e54-9c0f-882714159249" providerId="ADAL" clId="{9427374B-9127-7A4D-8B7E-9E039721621D}" dt="2022-01-05T14:57:14.560" v="1778" actId="2696"/>
        <pc:sldMkLst>
          <pc:docMk/>
          <pc:sldMk cId="371415386" sldId="845"/>
        </pc:sldMkLst>
        <pc:spChg chg="mod">
          <ac:chgData name="Anna Nicole Stevenson (1907431)" userId="584473bf-3728-4e54-9c0f-882714159249" providerId="ADAL" clId="{9427374B-9127-7A4D-8B7E-9E039721621D}" dt="2022-01-05T14:53:33.299" v="1671" actId="21"/>
          <ac:spMkLst>
            <pc:docMk/>
            <pc:sldMk cId="371415386" sldId="845"/>
            <ac:spMk id="7" creationId="{C1C09991-C817-4E92-A75E-7FE90B12FDB1}"/>
          </ac:spMkLst>
        </pc:spChg>
      </pc:sldChg>
      <pc:sldChg chg="del">
        <pc:chgData name="Anna Nicole Stevenson (1907431)" userId="584473bf-3728-4e54-9c0f-882714159249" providerId="ADAL" clId="{9427374B-9127-7A4D-8B7E-9E039721621D}" dt="2022-01-05T14:33:58.648" v="989" actId="2696"/>
        <pc:sldMkLst>
          <pc:docMk/>
          <pc:sldMk cId="1891982051" sldId="849"/>
        </pc:sldMkLst>
      </pc:sldChg>
      <pc:sldChg chg="del">
        <pc:chgData name="Anna Nicole Stevenson (1907431)" userId="584473bf-3728-4e54-9c0f-882714159249" providerId="ADAL" clId="{9427374B-9127-7A4D-8B7E-9E039721621D}" dt="2022-01-05T14:33:48.683" v="988" actId="2696"/>
        <pc:sldMkLst>
          <pc:docMk/>
          <pc:sldMk cId="1058224380" sldId="850"/>
        </pc:sldMkLst>
      </pc:sldChg>
      <pc:sldChg chg="del">
        <pc:chgData name="Anna Nicole Stevenson (1907431)" userId="584473bf-3728-4e54-9c0f-882714159249" providerId="ADAL" clId="{9427374B-9127-7A4D-8B7E-9E039721621D}" dt="2022-01-05T14:33:47.956" v="987" actId="2696"/>
        <pc:sldMkLst>
          <pc:docMk/>
          <pc:sldMk cId="2031680109" sldId="852"/>
        </pc:sldMkLst>
      </pc:sldChg>
      <pc:sldChg chg="del">
        <pc:chgData name="Anna Nicole Stevenson (1907431)" userId="584473bf-3728-4e54-9c0f-882714159249" providerId="ADAL" clId="{9427374B-9127-7A4D-8B7E-9E039721621D}" dt="2022-01-05T14:33:39.811" v="983" actId="2696"/>
        <pc:sldMkLst>
          <pc:docMk/>
          <pc:sldMk cId="1173156874" sldId="853"/>
        </pc:sldMkLst>
      </pc:sldChg>
      <pc:sldChg chg="del">
        <pc:chgData name="Anna Nicole Stevenson (1907431)" userId="584473bf-3728-4e54-9c0f-882714159249" providerId="ADAL" clId="{9427374B-9127-7A4D-8B7E-9E039721621D}" dt="2022-01-05T14:33:40.214" v="984" actId="2696"/>
        <pc:sldMkLst>
          <pc:docMk/>
          <pc:sldMk cId="2798408407" sldId="856"/>
        </pc:sldMkLst>
      </pc:sldChg>
      <pc:sldChg chg="del">
        <pc:chgData name="Anna Nicole Stevenson (1907431)" userId="584473bf-3728-4e54-9c0f-882714159249" providerId="ADAL" clId="{9427374B-9127-7A4D-8B7E-9E039721621D}" dt="2022-01-05T14:53:03.106" v="1667" actId="2696"/>
        <pc:sldMkLst>
          <pc:docMk/>
          <pc:sldMk cId="3484118885" sldId="858"/>
        </pc:sldMkLst>
      </pc:sldChg>
      <pc:sldChg chg="del">
        <pc:chgData name="Anna Nicole Stevenson (1907431)" userId="584473bf-3728-4e54-9c0f-882714159249" providerId="ADAL" clId="{9427374B-9127-7A4D-8B7E-9E039721621D}" dt="2022-01-05T14:34:02.076" v="992" actId="2696"/>
        <pc:sldMkLst>
          <pc:docMk/>
          <pc:sldMk cId="2636876862" sldId="861"/>
        </pc:sldMkLst>
      </pc:sldChg>
      <pc:sldChg chg="del">
        <pc:chgData name="Anna Nicole Stevenson (1907431)" userId="584473bf-3728-4e54-9c0f-882714159249" providerId="ADAL" clId="{9427374B-9127-7A4D-8B7E-9E039721621D}" dt="2022-01-05T14:56:09.876" v="1766" actId="2696"/>
        <pc:sldMkLst>
          <pc:docMk/>
          <pc:sldMk cId="2273830812" sldId="865"/>
        </pc:sldMkLst>
      </pc:sldChg>
      <pc:sldChg chg="del">
        <pc:chgData name="Anna Nicole Stevenson (1907431)" userId="584473bf-3728-4e54-9c0f-882714159249" providerId="ADAL" clId="{9427374B-9127-7A4D-8B7E-9E039721621D}" dt="2022-01-05T14:56:10.755" v="1767" actId="2696"/>
        <pc:sldMkLst>
          <pc:docMk/>
          <pc:sldMk cId="1283019268" sldId="867"/>
        </pc:sldMkLst>
      </pc:sldChg>
      <pc:sldChg chg="del">
        <pc:chgData name="Anna Nicole Stevenson (1907431)" userId="584473bf-3728-4e54-9c0f-882714159249" providerId="ADAL" clId="{9427374B-9127-7A4D-8B7E-9E039721621D}" dt="2022-01-05T14:33:44.074" v="985" actId="2696"/>
        <pc:sldMkLst>
          <pc:docMk/>
          <pc:sldMk cId="2606652652" sldId="870"/>
        </pc:sldMkLst>
      </pc:sldChg>
      <pc:sldChg chg="del">
        <pc:chgData name="Anna Nicole Stevenson (1907431)" userId="584473bf-3728-4e54-9c0f-882714159249" providerId="ADAL" clId="{9427374B-9127-7A4D-8B7E-9E039721621D}" dt="2022-01-05T14:33:39.265" v="982" actId="2696"/>
        <pc:sldMkLst>
          <pc:docMk/>
          <pc:sldMk cId="3394268307" sldId="873"/>
        </pc:sldMkLst>
      </pc:sldChg>
      <pc:sldChg chg="del">
        <pc:chgData name="Anna Nicole Stevenson (1907431)" userId="584473bf-3728-4e54-9c0f-882714159249" providerId="ADAL" clId="{9427374B-9127-7A4D-8B7E-9E039721621D}" dt="2022-01-05T14:33:28.597" v="979" actId="2696"/>
        <pc:sldMkLst>
          <pc:docMk/>
          <pc:sldMk cId="3859417881" sldId="875"/>
        </pc:sldMkLst>
      </pc:sldChg>
      <pc:sldChg chg="del">
        <pc:chgData name="Anna Nicole Stevenson (1907431)" userId="584473bf-3728-4e54-9c0f-882714159249" providerId="ADAL" clId="{9427374B-9127-7A4D-8B7E-9E039721621D}" dt="2022-01-05T14:34:33.310" v="994" actId="2696"/>
        <pc:sldMkLst>
          <pc:docMk/>
          <pc:sldMk cId="1332410156" sldId="877"/>
        </pc:sldMkLst>
      </pc:sldChg>
      <pc:sldChg chg="del">
        <pc:chgData name="Anna Nicole Stevenson (1907431)" userId="584473bf-3728-4e54-9c0f-882714159249" providerId="ADAL" clId="{9427374B-9127-7A4D-8B7E-9E039721621D}" dt="2022-01-05T14:35:17.090" v="1010" actId="2696"/>
        <pc:sldMkLst>
          <pc:docMk/>
          <pc:sldMk cId="3911172356" sldId="878"/>
        </pc:sldMkLst>
      </pc:sldChg>
      <pc:sldChg chg="del">
        <pc:chgData name="Anna Nicole Stevenson (1907431)" userId="584473bf-3728-4e54-9c0f-882714159249" providerId="ADAL" clId="{9427374B-9127-7A4D-8B7E-9E039721621D}" dt="2022-01-05T14:33:19.682" v="978" actId="2696"/>
        <pc:sldMkLst>
          <pc:docMk/>
          <pc:sldMk cId="3788299972" sldId="879"/>
        </pc:sldMkLst>
      </pc:sldChg>
      <pc:sldChg chg="del">
        <pc:chgData name="Anna Nicole Stevenson (1907431)" userId="584473bf-3728-4e54-9c0f-882714159249" providerId="ADAL" clId="{9427374B-9127-7A4D-8B7E-9E039721621D}" dt="2022-01-05T14:32:41.848" v="966" actId="2696"/>
        <pc:sldMkLst>
          <pc:docMk/>
          <pc:sldMk cId="2776736865" sldId="884"/>
        </pc:sldMkLst>
      </pc:sldChg>
      <pc:sldChg chg="del">
        <pc:chgData name="Anna Nicole Stevenson (1907431)" userId="584473bf-3728-4e54-9c0f-882714159249" providerId="ADAL" clId="{9427374B-9127-7A4D-8B7E-9E039721621D}" dt="2022-01-05T14:33:30.934" v="981" actId="2696"/>
        <pc:sldMkLst>
          <pc:docMk/>
          <pc:sldMk cId="2169151291" sldId="887"/>
        </pc:sldMkLst>
      </pc:sldChg>
      <pc:sldChg chg="del">
        <pc:chgData name="Anna Nicole Stevenson (1907431)" userId="584473bf-3728-4e54-9c0f-882714159249" providerId="ADAL" clId="{9427374B-9127-7A4D-8B7E-9E039721621D}" dt="2022-01-05T14:32:34.426" v="963" actId="2696"/>
        <pc:sldMkLst>
          <pc:docMk/>
          <pc:sldMk cId="1565652438" sldId="888"/>
        </pc:sldMkLst>
      </pc:sldChg>
      <pc:sldChg chg="del">
        <pc:chgData name="Anna Nicole Stevenson (1907431)" userId="584473bf-3728-4e54-9c0f-882714159249" providerId="ADAL" clId="{9427374B-9127-7A4D-8B7E-9E039721621D}" dt="2022-01-05T14:33:30.209" v="980" actId="2696"/>
        <pc:sldMkLst>
          <pc:docMk/>
          <pc:sldMk cId="3043094390" sldId="889"/>
        </pc:sldMkLst>
      </pc:sldChg>
      <pc:sldChg chg="del">
        <pc:chgData name="Anna Nicole Stevenson (1907431)" userId="584473bf-3728-4e54-9c0f-882714159249" providerId="ADAL" clId="{9427374B-9127-7A4D-8B7E-9E039721621D}" dt="2022-01-05T14:32:39.651" v="965" actId="2696"/>
        <pc:sldMkLst>
          <pc:docMk/>
          <pc:sldMk cId="1336847355" sldId="890"/>
        </pc:sldMkLst>
      </pc:sldChg>
      <pc:sldChg chg="del">
        <pc:chgData name="Anna Nicole Stevenson (1907431)" userId="584473bf-3728-4e54-9c0f-882714159249" providerId="ADAL" clId="{9427374B-9127-7A4D-8B7E-9E039721621D}" dt="2022-01-05T14:32:37.029" v="964" actId="2696"/>
        <pc:sldMkLst>
          <pc:docMk/>
          <pc:sldMk cId="970296749" sldId="891"/>
        </pc:sldMkLst>
      </pc:sldChg>
      <pc:sldChg chg="del">
        <pc:chgData name="Anna Nicole Stevenson (1907431)" userId="584473bf-3728-4e54-9c0f-882714159249" providerId="ADAL" clId="{9427374B-9127-7A4D-8B7E-9E039721621D}" dt="2022-01-05T14:32:42.595" v="967" actId="2696"/>
        <pc:sldMkLst>
          <pc:docMk/>
          <pc:sldMk cId="1847919210" sldId="893"/>
        </pc:sldMkLst>
      </pc:sldChg>
      <pc:sldChg chg="del">
        <pc:chgData name="Anna Nicole Stevenson (1907431)" userId="584473bf-3728-4e54-9c0f-882714159249" providerId="ADAL" clId="{9427374B-9127-7A4D-8B7E-9E039721621D}" dt="2022-01-05T14:32:46.486" v="969" actId="2696"/>
        <pc:sldMkLst>
          <pc:docMk/>
          <pc:sldMk cId="3529503395" sldId="894"/>
        </pc:sldMkLst>
      </pc:sldChg>
      <pc:sldChg chg="del">
        <pc:chgData name="Anna Nicole Stevenson (1907431)" userId="584473bf-3728-4e54-9c0f-882714159249" providerId="ADAL" clId="{9427374B-9127-7A4D-8B7E-9E039721621D}" dt="2022-01-05T14:32:45.073" v="968" actId="2696"/>
        <pc:sldMkLst>
          <pc:docMk/>
          <pc:sldMk cId="2157728032" sldId="895"/>
        </pc:sldMkLst>
      </pc:sldChg>
      <pc:sldChg chg="del">
        <pc:chgData name="Anna Nicole Stevenson (1907431)" userId="584473bf-3728-4e54-9c0f-882714159249" providerId="ADAL" clId="{9427374B-9127-7A4D-8B7E-9E039721621D}" dt="2022-01-05T14:32:47.639" v="970" actId="2696"/>
        <pc:sldMkLst>
          <pc:docMk/>
          <pc:sldMk cId="883763361" sldId="896"/>
        </pc:sldMkLst>
      </pc:sldChg>
      <pc:sldChg chg="del">
        <pc:chgData name="Anna Nicole Stevenson (1907431)" userId="584473bf-3728-4e54-9c0f-882714159249" providerId="ADAL" clId="{9427374B-9127-7A4D-8B7E-9E039721621D}" dt="2022-01-05T14:32:48.315" v="971" actId="2696"/>
        <pc:sldMkLst>
          <pc:docMk/>
          <pc:sldMk cId="1572535301" sldId="898"/>
        </pc:sldMkLst>
      </pc:sldChg>
      <pc:sldChg chg="del">
        <pc:chgData name="Anna Nicole Stevenson (1907431)" userId="584473bf-3728-4e54-9c0f-882714159249" providerId="ADAL" clId="{9427374B-9127-7A4D-8B7E-9E039721621D}" dt="2022-01-05T14:32:48.948" v="972" actId="2696"/>
        <pc:sldMkLst>
          <pc:docMk/>
          <pc:sldMk cId="2122919508" sldId="899"/>
        </pc:sldMkLst>
      </pc:sldChg>
      <pc:sldChg chg="del">
        <pc:chgData name="Anna Nicole Stevenson (1907431)" userId="584473bf-3728-4e54-9c0f-882714159249" providerId="ADAL" clId="{9427374B-9127-7A4D-8B7E-9E039721621D}" dt="2022-01-05T14:32:28.691" v="962" actId="2696"/>
        <pc:sldMkLst>
          <pc:docMk/>
          <pc:sldMk cId="182599644" sldId="900"/>
        </pc:sldMkLst>
      </pc:sldChg>
      <pc:sldChg chg="del">
        <pc:chgData name="Anna Nicole Stevenson (1907431)" userId="584473bf-3728-4e54-9c0f-882714159249" providerId="ADAL" clId="{9427374B-9127-7A4D-8B7E-9E039721621D}" dt="2022-01-05T14:32:49.885" v="973" actId="2696"/>
        <pc:sldMkLst>
          <pc:docMk/>
          <pc:sldMk cId="1124582877" sldId="901"/>
        </pc:sldMkLst>
      </pc:sldChg>
      <pc:sldChg chg="del">
        <pc:chgData name="Anna Nicole Stevenson (1907431)" userId="584473bf-3728-4e54-9c0f-882714159249" providerId="ADAL" clId="{9427374B-9127-7A4D-8B7E-9E039721621D}" dt="2022-01-05T14:32:50.269" v="974" actId="2696"/>
        <pc:sldMkLst>
          <pc:docMk/>
          <pc:sldMk cId="3598849444" sldId="902"/>
        </pc:sldMkLst>
      </pc:sldChg>
      <pc:sldChg chg="del">
        <pc:chgData name="Anna Nicole Stevenson (1907431)" userId="584473bf-3728-4e54-9c0f-882714159249" providerId="ADAL" clId="{9427374B-9127-7A4D-8B7E-9E039721621D}" dt="2022-01-05T14:32:50.722" v="975" actId="2696"/>
        <pc:sldMkLst>
          <pc:docMk/>
          <pc:sldMk cId="3261910856" sldId="903"/>
        </pc:sldMkLst>
      </pc:sldChg>
      <pc:sldChg chg="addSp delSp modSp add mod">
        <pc:chgData name="Anna Nicole Stevenson (1907431)" userId="584473bf-3728-4e54-9c0f-882714159249" providerId="ADAL" clId="{9427374B-9127-7A4D-8B7E-9E039721621D}" dt="2022-01-05T15:02:06.703" v="1843" actId="12"/>
        <pc:sldMkLst>
          <pc:docMk/>
          <pc:sldMk cId="3755641228" sldId="905"/>
        </pc:sldMkLst>
        <pc:spChg chg="del mod">
          <ac:chgData name="Anna Nicole Stevenson (1907431)" userId="584473bf-3728-4e54-9c0f-882714159249" providerId="ADAL" clId="{9427374B-9127-7A4D-8B7E-9E039721621D}" dt="2022-01-05T14:23:30.973" v="539" actId="478"/>
          <ac:spMkLst>
            <pc:docMk/>
            <pc:sldMk cId="3755641228" sldId="905"/>
            <ac:spMk id="2" creationId="{F78D6B0D-379E-4E4E-9087-8F6E00E433A5}"/>
          </ac:spMkLst>
        </pc:spChg>
        <pc:spChg chg="del">
          <ac:chgData name="Anna Nicole Stevenson (1907431)" userId="584473bf-3728-4e54-9c0f-882714159249" providerId="ADAL" clId="{9427374B-9127-7A4D-8B7E-9E039721621D}" dt="2022-01-05T14:20:59.316" v="479" actId="478"/>
          <ac:spMkLst>
            <pc:docMk/>
            <pc:sldMk cId="3755641228" sldId="905"/>
            <ac:spMk id="3" creationId="{36BE56E1-CD10-4C95-A976-915F81AFF9F1}"/>
          </ac:spMkLst>
        </pc:spChg>
        <pc:spChg chg="add del mod">
          <ac:chgData name="Anna Nicole Stevenson (1907431)" userId="584473bf-3728-4e54-9c0f-882714159249" providerId="ADAL" clId="{9427374B-9127-7A4D-8B7E-9E039721621D}" dt="2022-01-05T14:21:01.398" v="480" actId="478"/>
          <ac:spMkLst>
            <pc:docMk/>
            <pc:sldMk cId="3755641228" sldId="905"/>
            <ac:spMk id="6" creationId="{8FD65627-4935-6949-B8C6-5AB4153BE497}"/>
          </ac:spMkLst>
        </pc:spChg>
        <pc:graphicFrameChg chg="add mod modGraphic">
          <ac:chgData name="Anna Nicole Stevenson (1907431)" userId="584473bf-3728-4e54-9c0f-882714159249" providerId="ADAL" clId="{9427374B-9127-7A4D-8B7E-9E039721621D}" dt="2022-01-05T15:02:06.703" v="1843" actId="12"/>
          <ac:graphicFrameMkLst>
            <pc:docMk/>
            <pc:sldMk cId="3755641228" sldId="905"/>
            <ac:graphicFrameMk id="4" creationId="{4447EB0D-0C2D-A943-A3D0-A9CE7C25A623}"/>
          </ac:graphicFrameMkLst>
        </pc:graphicFrameChg>
      </pc:sldChg>
      <pc:sldChg chg="modSp add mod">
        <pc:chgData name="Anna Nicole Stevenson (1907431)" userId="584473bf-3728-4e54-9c0f-882714159249" providerId="ADAL" clId="{9427374B-9127-7A4D-8B7E-9E039721621D}" dt="2022-01-05T14:28:47.975" v="808" actId="20577"/>
        <pc:sldMkLst>
          <pc:docMk/>
          <pc:sldMk cId="1401117133" sldId="906"/>
        </pc:sldMkLst>
        <pc:spChg chg="mod">
          <ac:chgData name="Anna Nicole Stevenson (1907431)" userId="584473bf-3728-4e54-9c0f-882714159249" providerId="ADAL" clId="{9427374B-9127-7A4D-8B7E-9E039721621D}" dt="2022-01-05T14:28:47.975" v="808" actId="20577"/>
          <ac:spMkLst>
            <pc:docMk/>
            <pc:sldMk cId="1401117133" sldId="906"/>
            <ac:spMk id="2" creationId="{EDD4C10A-E4A0-4C54-98D4-C13432B17C16}"/>
          </ac:spMkLst>
        </pc:spChg>
      </pc:sldChg>
      <pc:sldChg chg="modSp add mod">
        <pc:chgData name="Anna Nicole Stevenson (1907431)" userId="584473bf-3728-4e54-9c0f-882714159249" providerId="ADAL" clId="{9427374B-9127-7A4D-8B7E-9E039721621D}" dt="2022-01-05T14:28:56.603" v="818" actId="20577"/>
        <pc:sldMkLst>
          <pc:docMk/>
          <pc:sldMk cId="1341941757" sldId="907"/>
        </pc:sldMkLst>
        <pc:spChg chg="mod">
          <ac:chgData name="Anna Nicole Stevenson (1907431)" userId="584473bf-3728-4e54-9c0f-882714159249" providerId="ADAL" clId="{9427374B-9127-7A4D-8B7E-9E039721621D}" dt="2022-01-05T14:28:56.603" v="818" actId="20577"/>
          <ac:spMkLst>
            <pc:docMk/>
            <pc:sldMk cId="1341941757" sldId="907"/>
            <ac:spMk id="2" creationId="{EDD4C10A-E4A0-4C54-98D4-C13432B17C16}"/>
          </ac:spMkLst>
        </pc:spChg>
      </pc:sldChg>
      <pc:sldChg chg="modSp add mod">
        <pc:chgData name="Anna Nicole Stevenson (1907431)" userId="584473bf-3728-4e54-9c0f-882714159249" providerId="ADAL" clId="{9427374B-9127-7A4D-8B7E-9E039721621D}" dt="2022-01-05T14:29:33.580" v="852" actId="20577"/>
        <pc:sldMkLst>
          <pc:docMk/>
          <pc:sldMk cId="4094246177" sldId="908"/>
        </pc:sldMkLst>
        <pc:spChg chg="mod">
          <ac:chgData name="Anna Nicole Stevenson (1907431)" userId="584473bf-3728-4e54-9c0f-882714159249" providerId="ADAL" clId="{9427374B-9127-7A4D-8B7E-9E039721621D}" dt="2022-01-05T14:29:33.580" v="852" actId="20577"/>
          <ac:spMkLst>
            <pc:docMk/>
            <pc:sldMk cId="4094246177" sldId="908"/>
            <ac:spMk id="2" creationId="{EDD4C10A-E4A0-4C54-98D4-C13432B17C16}"/>
          </ac:spMkLst>
        </pc:spChg>
      </pc:sldChg>
      <pc:sldChg chg="modSp add mod">
        <pc:chgData name="Anna Nicole Stevenson (1907431)" userId="584473bf-3728-4e54-9c0f-882714159249" providerId="ADAL" clId="{9427374B-9127-7A4D-8B7E-9E039721621D}" dt="2022-01-05T14:29:36.446" v="854" actId="20577"/>
        <pc:sldMkLst>
          <pc:docMk/>
          <pc:sldMk cId="2391325095" sldId="909"/>
        </pc:sldMkLst>
        <pc:spChg chg="mod">
          <ac:chgData name="Anna Nicole Stevenson (1907431)" userId="584473bf-3728-4e54-9c0f-882714159249" providerId="ADAL" clId="{9427374B-9127-7A4D-8B7E-9E039721621D}" dt="2022-01-05T14:29:36.446" v="854" actId="20577"/>
          <ac:spMkLst>
            <pc:docMk/>
            <pc:sldMk cId="2391325095" sldId="909"/>
            <ac:spMk id="2" creationId="{EDD4C10A-E4A0-4C54-98D4-C13432B17C16}"/>
          </ac:spMkLst>
        </pc:spChg>
      </pc:sldChg>
      <pc:sldChg chg="modSp add mod">
        <pc:chgData name="Anna Nicole Stevenson (1907431)" userId="584473bf-3728-4e54-9c0f-882714159249" providerId="ADAL" clId="{9427374B-9127-7A4D-8B7E-9E039721621D}" dt="2022-01-05T14:30:05.767" v="881" actId="20577"/>
        <pc:sldMkLst>
          <pc:docMk/>
          <pc:sldMk cId="3226320986" sldId="910"/>
        </pc:sldMkLst>
        <pc:spChg chg="mod">
          <ac:chgData name="Anna Nicole Stevenson (1907431)" userId="584473bf-3728-4e54-9c0f-882714159249" providerId="ADAL" clId="{9427374B-9127-7A4D-8B7E-9E039721621D}" dt="2022-01-05T14:30:05.767" v="881" actId="20577"/>
          <ac:spMkLst>
            <pc:docMk/>
            <pc:sldMk cId="3226320986" sldId="910"/>
            <ac:spMk id="2" creationId="{EDD4C10A-E4A0-4C54-98D4-C13432B17C16}"/>
          </ac:spMkLst>
        </pc:spChg>
      </pc:sldChg>
      <pc:sldChg chg="modSp add mod">
        <pc:chgData name="Anna Nicole Stevenson (1907431)" userId="584473bf-3728-4e54-9c0f-882714159249" providerId="ADAL" clId="{9427374B-9127-7A4D-8B7E-9E039721621D}" dt="2022-01-05T14:30:08.670" v="883" actId="20577"/>
        <pc:sldMkLst>
          <pc:docMk/>
          <pc:sldMk cId="3780319991" sldId="911"/>
        </pc:sldMkLst>
        <pc:spChg chg="mod">
          <ac:chgData name="Anna Nicole Stevenson (1907431)" userId="584473bf-3728-4e54-9c0f-882714159249" providerId="ADAL" clId="{9427374B-9127-7A4D-8B7E-9E039721621D}" dt="2022-01-05T14:30:08.670" v="883" actId="20577"/>
          <ac:spMkLst>
            <pc:docMk/>
            <pc:sldMk cId="3780319991" sldId="911"/>
            <ac:spMk id="2" creationId="{EDD4C10A-E4A0-4C54-98D4-C13432B17C16}"/>
          </ac:spMkLst>
        </pc:spChg>
      </pc:sldChg>
      <pc:sldChg chg="modSp add mod">
        <pc:chgData name="Anna Nicole Stevenson (1907431)" userId="584473bf-3728-4e54-9c0f-882714159249" providerId="ADAL" clId="{9427374B-9127-7A4D-8B7E-9E039721621D}" dt="2022-01-05T14:30:19.330" v="922" actId="20577"/>
        <pc:sldMkLst>
          <pc:docMk/>
          <pc:sldMk cId="1351118298" sldId="912"/>
        </pc:sldMkLst>
        <pc:spChg chg="mod">
          <ac:chgData name="Anna Nicole Stevenson (1907431)" userId="584473bf-3728-4e54-9c0f-882714159249" providerId="ADAL" clId="{9427374B-9127-7A4D-8B7E-9E039721621D}" dt="2022-01-05T14:30:19.330" v="922" actId="20577"/>
          <ac:spMkLst>
            <pc:docMk/>
            <pc:sldMk cId="1351118298" sldId="912"/>
            <ac:spMk id="2" creationId="{EDD4C10A-E4A0-4C54-98D4-C13432B17C16}"/>
          </ac:spMkLst>
        </pc:spChg>
      </pc:sldChg>
      <pc:sldChg chg="addSp modSp add mod ord">
        <pc:chgData name="Anna Nicole Stevenson (1907431)" userId="584473bf-3728-4e54-9c0f-882714159249" providerId="ADAL" clId="{9427374B-9127-7A4D-8B7E-9E039721621D}" dt="2022-01-05T14:57:53.400" v="1804" actId="20578"/>
        <pc:sldMkLst>
          <pc:docMk/>
          <pc:sldMk cId="94932188" sldId="913"/>
        </pc:sldMkLst>
        <pc:spChg chg="mod">
          <ac:chgData name="Anna Nicole Stevenson (1907431)" userId="584473bf-3728-4e54-9c0f-882714159249" providerId="ADAL" clId="{9427374B-9127-7A4D-8B7E-9E039721621D}" dt="2022-01-05T14:57:41.234" v="1799" actId="20577"/>
          <ac:spMkLst>
            <pc:docMk/>
            <pc:sldMk cId="94932188" sldId="913"/>
            <ac:spMk id="5" creationId="{370D7C0F-1679-4A53-A6ED-CB645D62F9F8}"/>
          </ac:spMkLst>
        </pc:spChg>
        <pc:spChg chg="mod">
          <ac:chgData name="Anna Nicole Stevenson (1907431)" userId="584473bf-3728-4e54-9c0f-882714159249" providerId="ADAL" clId="{9427374B-9127-7A4D-8B7E-9E039721621D}" dt="2022-01-05T14:45:02.503" v="1398" actId="1038"/>
          <ac:spMkLst>
            <pc:docMk/>
            <pc:sldMk cId="94932188" sldId="913"/>
            <ac:spMk id="6" creationId="{D9258C7E-634A-4E84-A4B2-7BE18BF0F24B}"/>
          </ac:spMkLst>
        </pc:spChg>
        <pc:graphicFrameChg chg="add mod modGraphic">
          <ac:chgData name="Anna Nicole Stevenson (1907431)" userId="584473bf-3728-4e54-9c0f-882714159249" providerId="ADAL" clId="{9427374B-9127-7A4D-8B7E-9E039721621D}" dt="2022-01-05T14:45:06.686" v="1402" actId="1038"/>
          <ac:graphicFrameMkLst>
            <pc:docMk/>
            <pc:sldMk cId="94932188" sldId="913"/>
            <ac:graphicFrameMk id="7" creationId="{6F9D61AA-FB88-824D-8931-79DD37DD1554}"/>
          </ac:graphicFrameMkLst>
        </pc:graphicFrameChg>
        <pc:picChg chg="mod">
          <ac:chgData name="Anna Nicole Stevenson (1907431)" userId="584473bf-3728-4e54-9c0f-882714159249" providerId="ADAL" clId="{9427374B-9127-7A4D-8B7E-9E039721621D}" dt="2022-01-05T14:45:02.503" v="1398" actId="1038"/>
          <ac:picMkLst>
            <pc:docMk/>
            <pc:sldMk cId="94932188" sldId="913"/>
            <ac:picMk id="3" creationId="{680B4D9B-D539-41DF-817F-B29F6220465C}"/>
          </ac:picMkLst>
        </pc:picChg>
      </pc:sldChg>
      <pc:sldChg chg="add del">
        <pc:chgData name="Anna Nicole Stevenson (1907431)" userId="584473bf-3728-4e54-9c0f-882714159249" providerId="ADAL" clId="{9427374B-9127-7A4D-8B7E-9E039721621D}" dt="2022-01-05T14:45:40.224" v="1418" actId="2696"/>
        <pc:sldMkLst>
          <pc:docMk/>
          <pc:sldMk cId="833204346" sldId="914"/>
        </pc:sldMkLst>
      </pc:sldChg>
      <pc:sldChg chg="addSp delSp modSp add del mod ord delAnim modAnim">
        <pc:chgData name="Anna Nicole Stevenson (1907431)" userId="584473bf-3728-4e54-9c0f-882714159249" providerId="ADAL" clId="{9427374B-9127-7A4D-8B7E-9E039721621D}" dt="2022-01-05T15:18:21.440" v="2480" actId="2696"/>
        <pc:sldMkLst>
          <pc:docMk/>
          <pc:sldMk cId="3746083267" sldId="914"/>
        </pc:sldMkLst>
        <pc:spChg chg="add del mod">
          <ac:chgData name="Anna Nicole Stevenson (1907431)" userId="584473bf-3728-4e54-9c0f-882714159249" providerId="ADAL" clId="{9427374B-9127-7A4D-8B7E-9E039721621D}" dt="2022-01-05T14:47:22.636" v="1489" actId="478"/>
          <ac:spMkLst>
            <pc:docMk/>
            <pc:sldMk cId="3746083267" sldId="914"/>
            <ac:spMk id="4" creationId="{15DC7BAD-6CB4-8949-B8C2-B422009EC05A}"/>
          </ac:spMkLst>
        </pc:spChg>
        <pc:spChg chg="mod">
          <ac:chgData name="Anna Nicole Stevenson (1907431)" userId="584473bf-3728-4e54-9c0f-882714159249" providerId="ADAL" clId="{9427374B-9127-7A4D-8B7E-9E039721621D}" dt="2022-01-05T14:51:37.588" v="1644" actId="20577"/>
          <ac:spMkLst>
            <pc:docMk/>
            <pc:sldMk cId="3746083267" sldId="914"/>
            <ac:spMk id="5" creationId="{370D7C0F-1679-4A53-A6ED-CB645D62F9F8}"/>
          </ac:spMkLst>
        </pc:spChg>
        <pc:spChg chg="del">
          <ac:chgData name="Anna Nicole Stevenson (1907431)" userId="584473bf-3728-4e54-9c0f-882714159249" providerId="ADAL" clId="{9427374B-9127-7A4D-8B7E-9E039721621D}" dt="2022-01-05T14:47:13.448" v="1485" actId="478"/>
          <ac:spMkLst>
            <pc:docMk/>
            <pc:sldMk cId="3746083267" sldId="914"/>
            <ac:spMk id="6" creationId="{D9258C7E-634A-4E84-A4B2-7BE18BF0F24B}"/>
          </ac:spMkLst>
        </pc:spChg>
        <pc:spChg chg="add mod">
          <ac:chgData name="Anna Nicole Stevenson (1907431)" userId="584473bf-3728-4e54-9c0f-882714159249" providerId="ADAL" clId="{9427374B-9127-7A4D-8B7E-9E039721621D}" dt="2022-01-05T14:50:31.632" v="1616" actId="2711"/>
          <ac:spMkLst>
            <pc:docMk/>
            <pc:sldMk cId="3746083267" sldId="914"/>
            <ac:spMk id="8" creationId="{22FBAD7A-3B2D-4046-B59C-E32818D40D01}"/>
          </ac:spMkLst>
        </pc:spChg>
        <pc:spChg chg="add mod">
          <ac:chgData name="Anna Nicole Stevenson (1907431)" userId="584473bf-3728-4e54-9c0f-882714159249" providerId="ADAL" clId="{9427374B-9127-7A4D-8B7E-9E039721621D}" dt="2022-01-05T14:51:05.358" v="1632" actId="1038"/>
          <ac:spMkLst>
            <pc:docMk/>
            <pc:sldMk cId="3746083267" sldId="914"/>
            <ac:spMk id="9" creationId="{95E515E5-5720-D447-BDEB-9D893F9DD5BE}"/>
          </ac:spMkLst>
        </pc:spChg>
        <pc:spChg chg="add mod">
          <ac:chgData name="Anna Nicole Stevenson (1907431)" userId="584473bf-3728-4e54-9c0f-882714159249" providerId="ADAL" clId="{9427374B-9127-7A4D-8B7E-9E039721621D}" dt="2022-01-05T15:01:11.197" v="1823" actId="20577"/>
          <ac:spMkLst>
            <pc:docMk/>
            <pc:sldMk cId="3746083267" sldId="914"/>
            <ac:spMk id="10" creationId="{45D24F92-C12E-A447-9DC3-B19CF3814E8D}"/>
          </ac:spMkLst>
        </pc:spChg>
        <pc:spChg chg="add mod">
          <ac:chgData name="Anna Nicole Stevenson (1907431)" userId="584473bf-3728-4e54-9c0f-882714159249" providerId="ADAL" clId="{9427374B-9127-7A4D-8B7E-9E039721621D}" dt="2022-01-05T14:50:31.632" v="1616" actId="2711"/>
          <ac:spMkLst>
            <pc:docMk/>
            <pc:sldMk cId="3746083267" sldId="914"/>
            <ac:spMk id="11" creationId="{AB56C3D6-F7DB-2D40-B158-ED66EFF7CF9A}"/>
          </ac:spMkLst>
        </pc:spChg>
        <pc:spChg chg="add mod">
          <ac:chgData name="Anna Nicole Stevenson (1907431)" userId="584473bf-3728-4e54-9c0f-882714159249" providerId="ADAL" clId="{9427374B-9127-7A4D-8B7E-9E039721621D}" dt="2022-01-05T14:50:31.632" v="1616" actId="2711"/>
          <ac:spMkLst>
            <pc:docMk/>
            <pc:sldMk cId="3746083267" sldId="914"/>
            <ac:spMk id="12" creationId="{A8020BC6-AB6C-0847-B78A-891496151B55}"/>
          </ac:spMkLst>
        </pc:spChg>
        <pc:spChg chg="add mod">
          <ac:chgData name="Anna Nicole Stevenson (1907431)" userId="584473bf-3728-4e54-9c0f-882714159249" providerId="ADAL" clId="{9427374B-9127-7A4D-8B7E-9E039721621D}" dt="2022-01-05T15:00:47.128" v="1814" actId="1076"/>
          <ac:spMkLst>
            <pc:docMk/>
            <pc:sldMk cId="3746083267" sldId="914"/>
            <ac:spMk id="13" creationId="{D6F38379-3E7C-F74E-B285-654C8A3A6FBD}"/>
          </ac:spMkLst>
        </pc:spChg>
        <pc:spChg chg="add mod">
          <ac:chgData name="Anna Nicole Stevenson (1907431)" userId="584473bf-3728-4e54-9c0f-882714159249" providerId="ADAL" clId="{9427374B-9127-7A4D-8B7E-9E039721621D}" dt="2022-01-05T14:51:09.215" v="1639" actId="1035"/>
          <ac:spMkLst>
            <pc:docMk/>
            <pc:sldMk cId="3746083267" sldId="914"/>
            <ac:spMk id="14" creationId="{98E2AE06-A95C-9845-8B92-75E0CA95DB6E}"/>
          </ac:spMkLst>
        </pc:spChg>
        <pc:spChg chg="add mod">
          <ac:chgData name="Anna Nicole Stevenson (1907431)" userId="584473bf-3728-4e54-9c0f-882714159249" providerId="ADAL" clId="{9427374B-9127-7A4D-8B7E-9E039721621D}" dt="2022-01-05T15:01:38.394" v="1842" actId="1076"/>
          <ac:spMkLst>
            <pc:docMk/>
            <pc:sldMk cId="3746083267" sldId="914"/>
            <ac:spMk id="15" creationId="{CAEF191D-C520-8F4E-B89F-9FC5A60B628C}"/>
          </ac:spMkLst>
        </pc:spChg>
        <pc:spChg chg="add del mod">
          <ac:chgData name="Anna Nicole Stevenson (1907431)" userId="584473bf-3728-4e54-9c0f-882714159249" providerId="ADAL" clId="{9427374B-9127-7A4D-8B7E-9E039721621D}" dt="2022-01-05T14:48:56.163" v="1561" actId="478"/>
          <ac:spMkLst>
            <pc:docMk/>
            <pc:sldMk cId="3746083267" sldId="914"/>
            <ac:spMk id="16" creationId="{1ECA2A0D-3D01-9A49-9B8C-419971F6D49B}"/>
          </ac:spMkLst>
        </pc:spChg>
        <pc:spChg chg="add del mod">
          <ac:chgData name="Anna Nicole Stevenson (1907431)" userId="584473bf-3728-4e54-9c0f-882714159249" providerId="ADAL" clId="{9427374B-9127-7A4D-8B7E-9E039721621D}" dt="2022-01-05T14:48:56.163" v="1561" actId="478"/>
          <ac:spMkLst>
            <pc:docMk/>
            <pc:sldMk cId="3746083267" sldId="914"/>
            <ac:spMk id="17" creationId="{0929C2A2-896A-5E46-A79B-D58660A2E134}"/>
          </ac:spMkLst>
        </pc:spChg>
        <pc:spChg chg="add del mod">
          <ac:chgData name="Anna Nicole Stevenson (1907431)" userId="584473bf-3728-4e54-9c0f-882714159249" providerId="ADAL" clId="{9427374B-9127-7A4D-8B7E-9E039721621D}" dt="2022-01-05T14:48:56.163" v="1561" actId="478"/>
          <ac:spMkLst>
            <pc:docMk/>
            <pc:sldMk cId="3746083267" sldId="914"/>
            <ac:spMk id="18" creationId="{6E2FE844-C3AA-AE4A-A252-180CCA45D5E9}"/>
          </ac:spMkLst>
        </pc:spChg>
        <pc:spChg chg="add del mod">
          <ac:chgData name="Anna Nicole Stevenson (1907431)" userId="584473bf-3728-4e54-9c0f-882714159249" providerId="ADAL" clId="{9427374B-9127-7A4D-8B7E-9E039721621D}" dt="2022-01-05T14:48:56.163" v="1561" actId="478"/>
          <ac:spMkLst>
            <pc:docMk/>
            <pc:sldMk cId="3746083267" sldId="914"/>
            <ac:spMk id="19" creationId="{99ADB00E-FE7E-E341-A120-C2B1F82DF4FA}"/>
          </ac:spMkLst>
        </pc:spChg>
        <pc:spChg chg="add del mod">
          <ac:chgData name="Anna Nicole Stevenson (1907431)" userId="584473bf-3728-4e54-9c0f-882714159249" providerId="ADAL" clId="{9427374B-9127-7A4D-8B7E-9E039721621D}" dt="2022-01-05T14:48:56.163" v="1561" actId="478"/>
          <ac:spMkLst>
            <pc:docMk/>
            <pc:sldMk cId="3746083267" sldId="914"/>
            <ac:spMk id="20" creationId="{58388614-3834-4941-8685-E1CB23C0BDF4}"/>
          </ac:spMkLst>
        </pc:spChg>
        <pc:spChg chg="add del mod">
          <ac:chgData name="Anna Nicole Stevenson (1907431)" userId="584473bf-3728-4e54-9c0f-882714159249" providerId="ADAL" clId="{9427374B-9127-7A4D-8B7E-9E039721621D}" dt="2022-01-05T14:48:56.163" v="1561" actId="478"/>
          <ac:spMkLst>
            <pc:docMk/>
            <pc:sldMk cId="3746083267" sldId="914"/>
            <ac:spMk id="21" creationId="{AE99D810-2B2E-6C49-9F51-11C9EFF68273}"/>
          </ac:spMkLst>
        </pc:spChg>
        <pc:spChg chg="add del mod">
          <ac:chgData name="Anna Nicole Stevenson (1907431)" userId="584473bf-3728-4e54-9c0f-882714159249" providerId="ADAL" clId="{9427374B-9127-7A4D-8B7E-9E039721621D}" dt="2022-01-05T14:48:56.163" v="1561" actId="478"/>
          <ac:spMkLst>
            <pc:docMk/>
            <pc:sldMk cId="3746083267" sldId="914"/>
            <ac:spMk id="22" creationId="{1E9C8A03-3829-394D-9662-63FA72DC9817}"/>
          </ac:spMkLst>
        </pc:spChg>
        <pc:graphicFrameChg chg="del modGraphic">
          <ac:chgData name="Anna Nicole Stevenson (1907431)" userId="584473bf-3728-4e54-9c0f-882714159249" providerId="ADAL" clId="{9427374B-9127-7A4D-8B7E-9E039721621D}" dt="2022-01-05T14:47:20.279" v="1488" actId="478"/>
          <ac:graphicFrameMkLst>
            <pc:docMk/>
            <pc:sldMk cId="3746083267" sldId="914"/>
            <ac:graphicFrameMk id="7" creationId="{6F9D61AA-FB88-824D-8931-79DD37DD1554}"/>
          </ac:graphicFrameMkLst>
        </pc:graphicFrameChg>
        <pc:graphicFrameChg chg="add mod modGraphic">
          <ac:chgData name="Anna Nicole Stevenson (1907431)" userId="584473bf-3728-4e54-9c0f-882714159249" providerId="ADAL" clId="{9427374B-9127-7A4D-8B7E-9E039721621D}" dt="2022-01-05T14:51:28.195" v="1642"/>
          <ac:graphicFrameMkLst>
            <pc:docMk/>
            <pc:sldMk cId="3746083267" sldId="914"/>
            <ac:graphicFrameMk id="23" creationId="{CCF56673-E755-1349-BAA7-633559309A58}"/>
          </ac:graphicFrameMkLst>
        </pc:graphicFrameChg>
        <pc:picChg chg="del">
          <ac:chgData name="Anna Nicole Stevenson (1907431)" userId="584473bf-3728-4e54-9c0f-882714159249" providerId="ADAL" clId="{9427374B-9127-7A4D-8B7E-9E039721621D}" dt="2022-01-05T14:47:12.052" v="1484" actId="478"/>
          <ac:picMkLst>
            <pc:docMk/>
            <pc:sldMk cId="3746083267" sldId="914"/>
            <ac:picMk id="3" creationId="{680B4D9B-D539-41DF-817F-B29F6220465C}"/>
          </ac:picMkLst>
        </pc:picChg>
        <pc:cxnChg chg="add mod">
          <ac:chgData name="Anna Nicole Stevenson (1907431)" userId="584473bf-3728-4e54-9c0f-882714159249" providerId="ADAL" clId="{9427374B-9127-7A4D-8B7E-9E039721621D}" dt="2022-01-05T15:00:35.896" v="1809" actId="13822"/>
          <ac:cxnSpMkLst>
            <pc:docMk/>
            <pc:sldMk cId="3746083267" sldId="914"/>
            <ac:cxnSpMk id="25" creationId="{3C284A3E-7B5D-4447-94CB-559D094E47C2}"/>
          </ac:cxnSpMkLst>
        </pc:cxnChg>
        <pc:cxnChg chg="add mod">
          <ac:chgData name="Anna Nicole Stevenson (1907431)" userId="584473bf-3728-4e54-9c0f-882714159249" providerId="ADAL" clId="{9427374B-9127-7A4D-8B7E-9E039721621D}" dt="2022-01-05T15:01:13.704" v="1824" actId="1076"/>
          <ac:cxnSpMkLst>
            <pc:docMk/>
            <pc:sldMk cId="3746083267" sldId="914"/>
            <ac:cxnSpMk id="26" creationId="{B28373FD-89D3-4347-9D8F-EE74148C4760}"/>
          </ac:cxnSpMkLst>
        </pc:cxnChg>
        <pc:cxnChg chg="add del mod">
          <ac:chgData name="Anna Nicole Stevenson (1907431)" userId="584473bf-3728-4e54-9c0f-882714159249" providerId="ADAL" clId="{9427374B-9127-7A4D-8B7E-9E039721621D}" dt="2022-01-05T15:00:54.837" v="1818" actId="478"/>
          <ac:cxnSpMkLst>
            <pc:docMk/>
            <pc:sldMk cId="3746083267" sldId="914"/>
            <ac:cxnSpMk id="30" creationId="{26C73FFB-BDC5-0C49-9466-39C24DB1C9B2}"/>
          </ac:cxnSpMkLst>
        </pc:cxnChg>
        <pc:cxnChg chg="add mod">
          <ac:chgData name="Anna Nicole Stevenson (1907431)" userId="584473bf-3728-4e54-9c0f-882714159249" providerId="ADAL" clId="{9427374B-9127-7A4D-8B7E-9E039721621D}" dt="2022-01-05T15:01:20.771" v="1832" actId="1035"/>
          <ac:cxnSpMkLst>
            <pc:docMk/>
            <pc:sldMk cId="3746083267" sldId="914"/>
            <ac:cxnSpMk id="33" creationId="{128B4A52-9E7C-BF49-92A3-66D58FFCC6D8}"/>
          </ac:cxnSpMkLst>
        </pc:cxnChg>
        <pc:cxnChg chg="add mod">
          <ac:chgData name="Anna Nicole Stevenson (1907431)" userId="584473bf-3728-4e54-9c0f-882714159249" providerId="ADAL" clId="{9427374B-9127-7A4D-8B7E-9E039721621D}" dt="2022-01-05T15:01:27.782" v="1838" actId="1035"/>
          <ac:cxnSpMkLst>
            <pc:docMk/>
            <pc:sldMk cId="3746083267" sldId="914"/>
            <ac:cxnSpMk id="35" creationId="{9CB3E240-FBCC-0149-B255-098B8558E894}"/>
          </ac:cxnSpMkLst>
        </pc:cxnChg>
        <pc:cxnChg chg="add mod">
          <ac:chgData name="Anna Nicole Stevenson (1907431)" userId="584473bf-3728-4e54-9c0f-882714159249" providerId="ADAL" clId="{9427374B-9127-7A4D-8B7E-9E039721621D}" dt="2022-01-05T15:01:34.812" v="1841" actId="14100"/>
          <ac:cxnSpMkLst>
            <pc:docMk/>
            <pc:sldMk cId="3746083267" sldId="914"/>
            <ac:cxnSpMk id="37" creationId="{76E8E2AE-EC23-FA44-BC2E-E25FC4E252EC}"/>
          </ac:cxnSpMkLst>
        </pc:cxnChg>
      </pc:sldChg>
      <pc:sldChg chg="modSp add mod">
        <pc:chgData name="Anna Nicole Stevenson (1907431)" userId="584473bf-3728-4e54-9c0f-882714159249" providerId="ADAL" clId="{9427374B-9127-7A4D-8B7E-9E039721621D}" dt="2022-01-05T15:11:22.918" v="2468" actId="403"/>
        <pc:sldMkLst>
          <pc:docMk/>
          <pc:sldMk cId="3706724216" sldId="915"/>
        </pc:sldMkLst>
        <pc:spChg chg="mod">
          <ac:chgData name="Anna Nicole Stevenson (1907431)" userId="584473bf-3728-4e54-9c0f-882714159249" providerId="ADAL" clId="{9427374B-9127-7A4D-8B7E-9E039721621D}" dt="2022-01-05T15:09:59.876" v="2446" actId="20577"/>
          <ac:spMkLst>
            <pc:docMk/>
            <pc:sldMk cId="3706724216" sldId="915"/>
            <ac:spMk id="9" creationId="{04D7C1C2-184D-472F-9C8A-56E5AF89B379}"/>
          </ac:spMkLst>
        </pc:spChg>
        <pc:spChg chg="mod">
          <ac:chgData name="Anna Nicole Stevenson (1907431)" userId="584473bf-3728-4e54-9c0f-882714159249" providerId="ADAL" clId="{9427374B-9127-7A4D-8B7E-9E039721621D}" dt="2022-01-05T15:09:58.292" v="2444" actId="20577"/>
          <ac:spMkLst>
            <pc:docMk/>
            <pc:sldMk cId="3706724216" sldId="915"/>
            <ac:spMk id="10" creationId="{BF9C5AE7-FC5A-450B-BE5D-F367884B6A4E}"/>
          </ac:spMkLst>
        </pc:spChg>
        <pc:spChg chg="mod">
          <ac:chgData name="Anna Nicole Stevenson (1907431)" userId="584473bf-3728-4e54-9c0f-882714159249" providerId="ADAL" clId="{9427374B-9127-7A4D-8B7E-9E039721621D}" dt="2022-01-05T15:10:20.470" v="2461" actId="255"/>
          <ac:spMkLst>
            <pc:docMk/>
            <pc:sldMk cId="3706724216" sldId="915"/>
            <ac:spMk id="12" creationId="{A5FF95F4-47B7-4182-B3B5-B1DACBDC2B4F}"/>
          </ac:spMkLst>
        </pc:spChg>
        <pc:spChg chg="mod">
          <ac:chgData name="Anna Nicole Stevenson (1907431)" userId="584473bf-3728-4e54-9c0f-882714159249" providerId="ADAL" clId="{9427374B-9127-7A4D-8B7E-9E039721621D}" dt="2022-01-05T15:11:22.918" v="2468" actId="403"/>
          <ac:spMkLst>
            <pc:docMk/>
            <pc:sldMk cId="3706724216" sldId="915"/>
            <ac:spMk id="13" creationId="{D7BFFAD3-BCC3-43A0-A0E5-CF214C3780ED}"/>
          </ac:spMkLst>
        </pc:spChg>
      </pc:sldChg>
      <pc:sldChg chg="add modAnim">
        <pc:chgData name="Anna Nicole Stevenson (1907431)" userId="584473bf-3728-4e54-9c0f-882714159249" providerId="ADAL" clId="{9427374B-9127-7A4D-8B7E-9E039721621D}" dt="2022-01-05T15:18:18.715" v="2479"/>
        <pc:sldMkLst>
          <pc:docMk/>
          <pc:sldMk cId="1736560842" sldId="916"/>
        </pc:sldMkLst>
      </pc:sldChg>
      <pc:sldChg chg="new del">
        <pc:chgData name="Anna Nicole Stevenson (1907431)" userId="584473bf-3728-4e54-9c0f-882714159249" providerId="ADAL" clId="{9427374B-9127-7A4D-8B7E-9E039721621D}" dt="2022-01-05T15:09:19.465" v="2435" actId="2696"/>
        <pc:sldMkLst>
          <pc:docMk/>
          <pc:sldMk cId="2108497251" sldId="916"/>
        </pc:sldMkLst>
      </pc:sldChg>
      <pc:sldChg chg="add del">
        <pc:chgData name="Anna Nicole Stevenson (1907431)" userId="584473bf-3728-4e54-9c0f-882714159249" providerId="ADAL" clId="{9427374B-9127-7A4D-8B7E-9E039721621D}" dt="2022-01-05T15:17:55.830" v="2471"/>
        <pc:sldMkLst>
          <pc:docMk/>
          <pc:sldMk cId="3902315671" sldId="916"/>
        </pc:sldMkLst>
      </pc:sldChg>
      <pc:sldChg chg="addSp delSp modSp add mod ord">
        <pc:chgData name="Anna Nicole Stevenson (1907431)" userId="584473bf-3728-4e54-9c0f-882714159249" providerId="ADAL" clId="{9427374B-9127-7A4D-8B7E-9E039721621D}" dt="2022-01-05T15:54:27.972" v="2693" actId="14100"/>
        <pc:sldMkLst>
          <pc:docMk/>
          <pc:sldMk cId="154728783" sldId="917"/>
        </pc:sldMkLst>
        <pc:spChg chg="del">
          <ac:chgData name="Anna Nicole Stevenson (1907431)" userId="584473bf-3728-4e54-9c0f-882714159249" providerId="ADAL" clId="{9427374B-9127-7A4D-8B7E-9E039721621D}" dt="2022-01-05T15:18:42.286" v="2486" actId="478"/>
          <ac:spMkLst>
            <pc:docMk/>
            <pc:sldMk cId="154728783" sldId="917"/>
            <ac:spMk id="5" creationId="{370D7C0F-1679-4A53-A6ED-CB645D62F9F8}"/>
          </ac:spMkLst>
        </pc:spChg>
        <pc:spChg chg="del mod">
          <ac:chgData name="Anna Nicole Stevenson (1907431)" userId="584473bf-3728-4e54-9c0f-882714159249" providerId="ADAL" clId="{9427374B-9127-7A4D-8B7E-9E039721621D}" dt="2022-01-05T15:18:36.066" v="2484" actId="478"/>
          <ac:spMkLst>
            <pc:docMk/>
            <pc:sldMk cId="154728783" sldId="917"/>
            <ac:spMk id="8" creationId="{22FBAD7A-3B2D-4046-B59C-E32818D40D01}"/>
          </ac:spMkLst>
        </pc:spChg>
        <pc:spChg chg="del mod">
          <ac:chgData name="Anna Nicole Stevenson (1907431)" userId="584473bf-3728-4e54-9c0f-882714159249" providerId="ADAL" clId="{9427374B-9127-7A4D-8B7E-9E039721621D}" dt="2022-01-05T15:18:36.066" v="2484" actId="478"/>
          <ac:spMkLst>
            <pc:docMk/>
            <pc:sldMk cId="154728783" sldId="917"/>
            <ac:spMk id="9" creationId="{95E515E5-5720-D447-BDEB-9D893F9DD5BE}"/>
          </ac:spMkLst>
        </pc:spChg>
        <pc:spChg chg="del">
          <ac:chgData name="Anna Nicole Stevenson (1907431)" userId="584473bf-3728-4e54-9c0f-882714159249" providerId="ADAL" clId="{9427374B-9127-7A4D-8B7E-9E039721621D}" dt="2022-01-05T15:18:42.286" v="2486" actId="478"/>
          <ac:spMkLst>
            <pc:docMk/>
            <pc:sldMk cId="154728783" sldId="917"/>
            <ac:spMk id="10" creationId="{45D24F92-C12E-A447-9DC3-B19CF3814E8D}"/>
          </ac:spMkLst>
        </pc:spChg>
        <pc:spChg chg="del mod">
          <ac:chgData name="Anna Nicole Stevenson (1907431)" userId="584473bf-3728-4e54-9c0f-882714159249" providerId="ADAL" clId="{9427374B-9127-7A4D-8B7E-9E039721621D}" dt="2022-01-05T15:18:36.066" v="2484" actId="478"/>
          <ac:spMkLst>
            <pc:docMk/>
            <pc:sldMk cId="154728783" sldId="917"/>
            <ac:spMk id="11" creationId="{AB56C3D6-F7DB-2D40-B158-ED66EFF7CF9A}"/>
          </ac:spMkLst>
        </pc:spChg>
        <pc:spChg chg="del">
          <ac:chgData name="Anna Nicole Stevenson (1907431)" userId="584473bf-3728-4e54-9c0f-882714159249" providerId="ADAL" clId="{9427374B-9127-7A4D-8B7E-9E039721621D}" dt="2022-01-05T15:18:39.013" v="2485" actId="478"/>
          <ac:spMkLst>
            <pc:docMk/>
            <pc:sldMk cId="154728783" sldId="917"/>
            <ac:spMk id="12" creationId="{A8020BC6-AB6C-0847-B78A-891496151B55}"/>
          </ac:spMkLst>
        </pc:spChg>
        <pc:spChg chg="del mod">
          <ac:chgData name="Anna Nicole Stevenson (1907431)" userId="584473bf-3728-4e54-9c0f-882714159249" providerId="ADAL" clId="{9427374B-9127-7A4D-8B7E-9E039721621D}" dt="2022-01-05T15:18:36.066" v="2484" actId="478"/>
          <ac:spMkLst>
            <pc:docMk/>
            <pc:sldMk cId="154728783" sldId="917"/>
            <ac:spMk id="13" creationId="{D6F38379-3E7C-F74E-B285-654C8A3A6FBD}"/>
          </ac:spMkLst>
        </pc:spChg>
        <pc:spChg chg="del">
          <ac:chgData name="Anna Nicole Stevenson (1907431)" userId="584473bf-3728-4e54-9c0f-882714159249" providerId="ADAL" clId="{9427374B-9127-7A4D-8B7E-9E039721621D}" dt="2022-01-05T15:18:39.013" v="2485" actId="478"/>
          <ac:spMkLst>
            <pc:docMk/>
            <pc:sldMk cId="154728783" sldId="917"/>
            <ac:spMk id="14" creationId="{98E2AE06-A95C-9845-8B92-75E0CA95DB6E}"/>
          </ac:spMkLst>
        </pc:spChg>
        <pc:spChg chg="del">
          <ac:chgData name="Anna Nicole Stevenson (1907431)" userId="584473bf-3728-4e54-9c0f-882714159249" providerId="ADAL" clId="{9427374B-9127-7A4D-8B7E-9E039721621D}" dt="2022-01-05T15:18:39.013" v="2485" actId="478"/>
          <ac:spMkLst>
            <pc:docMk/>
            <pc:sldMk cId="154728783" sldId="917"/>
            <ac:spMk id="15" creationId="{CAEF191D-C520-8F4E-B89F-9FC5A60B628C}"/>
          </ac:spMkLst>
        </pc:spChg>
        <pc:graphicFrameChg chg="add mod modGraphic">
          <ac:chgData name="Anna Nicole Stevenson (1907431)" userId="584473bf-3728-4e54-9c0f-882714159249" providerId="ADAL" clId="{9427374B-9127-7A4D-8B7E-9E039721621D}" dt="2022-01-05T15:54:27.972" v="2693" actId="14100"/>
          <ac:graphicFrameMkLst>
            <pc:docMk/>
            <pc:sldMk cId="154728783" sldId="917"/>
            <ac:graphicFrameMk id="2" creationId="{E0CFD94F-B332-BD44-914C-3EE169629989}"/>
          </ac:graphicFrameMkLst>
        </pc:graphicFrameChg>
        <pc:graphicFrameChg chg="del">
          <ac:chgData name="Anna Nicole Stevenson (1907431)" userId="584473bf-3728-4e54-9c0f-882714159249" providerId="ADAL" clId="{9427374B-9127-7A4D-8B7E-9E039721621D}" dt="2022-01-05T15:18:42.286" v="2486" actId="478"/>
          <ac:graphicFrameMkLst>
            <pc:docMk/>
            <pc:sldMk cId="154728783" sldId="917"/>
            <ac:graphicFrameMk id="23" creationId="{CCF56673-E755-1349-BAA7-633559309A58}"/>
          </ac:graphicFrameMkLst>
        </pc:graphicFrameChg>
        <pc:cxnChg chg="del">
          <ac:chgData name="Anna Nicole Stevenson (1907431)" userId="584473bf-3728-4e54-9c0f-882714159249" providerId="ADAL" clId="{9427374B-9127-7A4D-8B7E-9E039721621D}" dt="2022-01-05T15:18:39.013" v="2485" actId="478"/>
          <ac:cxnSpMkLst>
            <pc:docMk/>
            <pc:sldMk cId="154728783" sldId="917"/>
            <ac:cxnSpMk id="25" creationId="{3C284A3E-7B5D-4447-94CB-559D094E47C2}"/>
          </ac:cxnSpMkLst>
        </pc:cxnChg>
        <pc:cxnChg chg="del">
          <ac:chgData name="Anna Nicole Stevenson (1907431)" userId="584473bf-3728-4e54-9c0f-882714159249" providerId="ADAL" clId="{9427374B-9127-7A4D-8B7E-9E039721621D}" dt="2022-01-05T15:18:39.013" v="2485" actId="478"/>
          <ac:cxnSpMkLst>
            <pc:docMk/>
            <pc:sldMk cId="154728783" sldId="917"/>
            <ac:cxnSpMk id="26" creationId="{B28373FD-89D3-4347-9D8F-EE74148C4760}"/>
          </ac:cxnSpMkLst>
        </pc:cxnChg>
        <pc:cxnChg chg="del">
          <ac:chgData name="Anna Nicole Stevenson (1907431)" userId="584473bf-3728-4e54-9c0f-882714159249" providerId="ADAL" clId="{9427374B-9127-7A4D-8B7E-9E039721621D}" dt="2022-01-05T15:18:39.013" v="2485" actId="478"/>
          <ac:cxnSpMkLst>
            <pc:docMk/>
            <pc:sldMk cId="154728783" sldId="917"/>
            <ac:cxnSpMk id="33" creationId="{128B4A52-9E7C-BF49-92A3-66D58FFCC6D8}"/>
          </ac:cxnSpMkLst>
        </pc:cxnChg>
        <pc:cxnChg chg="del">
          <ac:chgData name="Anna Nicole Stevenson (1907431)" userId="584473bf-3728-4e54-9c0f-882714159249" providerId="ADAL" clId="{9427374B-9127-7A4D-8B7E-9E039721621D}" dt="2022-01-05T15:18:39.013" v="2485" actId="478"/>
          <ac:cxnSpMkLst>
            <pc:docMk/>
            <pc:sldMk cId="154728783" sldId="917"/>
            <ac:cxnSpMk id="35" creationId="{9CB3E240-FBCC-0149-B255-098B8558E894}"/>
          </ac:cxnSpMkLst>
        </pc:cxnChg>
        <pc:cxnChg chg="del">
          <ac:chgData name="Anna Nicole Stevenson (1907431)" userId="584473bf-3728-4e54-9c0f-882714159249" providerId="ADAL" clId="{9427374B-9127-7A4D-8B7E-9E039721621D}" dt="2022-01-05T15:18:39.013" v="2485" actId="478"/>
          <ac:cxnSpMkLst>
            <pc:docMk/>
            <pc:sldMk cId="154728783" sldId="917"/>
            <ac:cxnSpMk id="37" creationId="{76E8E2AE-EC23-FA44-BC2E-E25FC4E252EC}"/>
          </ac:cxnSpMkLst>
        </pc:cxnChg>
      </pc:sldChg>
      <pc:sldMasterChg chg="delSldLayout">
        <pc:chgData name="Anna Nicole Stevenson (1907431)" userId="584473bf-3728-4e54-9c0f-882714159249" providerId="ADAL" clId="{9427374B-9127-7A4D-8B7E-9E039721621D}" dt="2022-01-05T14:56:10.755" v="1767" actId="2696"/>
        <pc:sldMasterMkLst>
          <pc:docMk/>
          <pc:sldMasterMk cId="1086982509" sldId="2147483655"/>
        </pc:sldMasterMkLst>
        <pc:sldLayoutChg chg="del">
          <pc:chgData name="Anna Nicole Stevenson (1907431)" userId="584473bf-3728-4e54-9c0f-882714159249" providerId="ADAL" clId="{9427374B-9127-7A4D-8B7E-9E039721621D}" dt="2022-01-05T14:56:10.755" v="1767" actId="2696"/>
          <pc:sldLayoutMkLst>
            <pc:docMk/>
            <pc:sldMasterMk cId="1086982509" sldId="2147483655"/>
            <pc:sldLayoutMk cId="551722336" sldId="2147483708"/>
          </pc:sldLayoutMkLst>
        </pc:sldLayoutChg>
      </pc:sldMasterChg>
      <pc:sldMasterChg chg="delSldLayout">
        <pc:chgData name="Anna Nicole Stevenson (1907431)" userId="584473bf-3728-4e54-9c0f-882714159249" providerId="ADAL" clId="{9427374B-9127-7A4D-8B7E-9E039721621D}" dt="2022-01-05T14:56:09.876" v="1766" actId="2696"/>
        <pc:sldMasterMkLst>
          <pc:docMk/>
          <pc:sldMasterMk cId="1384196811" sldId="2147483658"/>
        </pc:sldMasterMkLst>
        <pc:sldLayoutChg chg="del">
          <pc:chgData name="Anna Nicole Stevenson (1907431)" userId="584473bf-3728-4e54-9c0f-882714159249" providerId="ADAL" clId="{9427374B-9127-7A4D-8B7E-9E039721621D}" dt="2022-01-05T14:56:09.876" v="1766" actId="2696"/>
          <pc:sldLayoutMkLst>
            <pc:docMk/>
            <pc:sldMasterMk cId="1384196811" sldId="2147483658"/>
            <pc:sldLayoutMk cId="3123464124" sldId="2147483710"/>
          </pc:sldLayoutMkLst>
        </pc:sldLayoutChg>
        <pc:sldLayoutChg chg="del">
          <pc:chgData name="Anna Nicole Stevenson (1907431)" userId="584473bf-3728-4e54-9c0f-882714159249" providerId="ADAL" clId="{9427374B-9127-7A4D-8B7E-9E039721621D}" dt="2022-01-05T14:32:46.486" v="969" actId="2696"/>
          <pc:sldLayoutMkLst>
            <pc:docMk/>
            <pc:sldMasterMk cId="1384196811" sldId="2147483658"/>
            <pc:sldLayoutMk cId="510034066" sldId="2147483711"/>
          </pc:sldLayoutMkLst>
        </pc:sldLayoutChg>
      </pc:sldMasterChg>
    </pc:docChg>
  </pc:docChgLst>
  <pc:docChgLst>
    <pc:chgData name="Kate Piper" userId="f69ee4e2-845b-4a1f-89c4-60fce9da139f" providerId="ADAL" clId="{F77042BB-CE3E-4498-A37D-D9E61A086BF7}"/>
    <pc:docChg chg="custSel addSld modSld modNotesMaster">
      <pc:chgData name="Kate Piper" userId="f69ee4e2-845b-4a1f-89c4-60fce9da139f" providerId="ADAL" clId="{F77042BB-CE3E-4498-A37D-D9E61A086BF7}" dt="2022-02-07T13:10:48.411" v="252" actId="20577"/>
      <pc:docMkLst>
        <pc:docMk/>
      </pc:docMkLst>
      <pc:sldChg chg="addSp modSp new mod">
        <pc:chgData name="Kate Piper" userId="f69ee4e2-845b-4a1f-89c4-60fce9da139f" providerId="ADAL" clId="{F77042BB-CE3E-4498-A37D-D9E61A086BF7}" dt="2022-02-07T09:24:08.940" v="3" actId="14100"/>
        <pc:sldMkLst>
          <pc:docMk/>
          <pc:sldMk cId="919292886" sldId="927"/>
        </pc:sldMkLst>
        <pc:picChg chg="add mod">
          <ac:chgData name="Kate Piper" userId="f69ee4e2-845b-4a1f-89c4-60fce9da139f" providerId="ADAL" clId="{F77042BB-CE3E-4498-A37D-D9E61A086BF7}" dt="2022-02-07T09:24:08.940" v="3" actId="14100"/>
          <ac:picMkLst>
            <pc:docMk/>
            <pc:sldMk cId="919292886" sldId="927"/>
            <ac:picMk id="2" creationId="{389694E2-E528-42AE-825F-68524A5603D9}"/>
          </ac:picMkLst>
        </pc:picChg>
      </pc:sldChg>
      <pc:sldChg chg="addSp modSp new mod">
        <pc:chgData name="Kate Piper" userId="f69ee4e2-845b-4a1f-89c4-60fce9da139f" providerId="ADAL" clId="{F77042BB-CE3E-4498-A37D-D9E61A086BF7}" dt="2022-02-07T13:10:48.411" v="252" actId="20577"/>
        <pc:sldMkLst>
          <pc:docMk/>
          <pc:sldMk cId="2959587961" sldId="928"/>
        </pc:sldMkLst>
        <pc:spChg chg="mod">
          <ac:chgData name="Kate Piper" userId="f69ee4e2-845b-4a1f-89c4-60fce9da139f" providerId="ADAL" clId="{F77042BB-CE3E-4498-A37D-D9E61A086BF7}" dt="2022-02-07T13:10:48.411" v="252" actId="20577"/>
          <ac:spMkLst>
            <pc:docMk/>
            <pc:sldMk cId="2959587961" sldId="928"/>
            <ac:spMk id="2" creationId="{79A0FF3C-5712-41A1-82B8-41428B8E9730}"/>
          </ac:spMkLst>
        </pc:spChg>
        <pc:spChg chg="add mod">
          <ac:chgData name="Kate Piper" userId="f69ee4e2-845b-4a1f-89c4-60fce9da139f" providerId="ADAL" clId="{F77042BB-CE3E-4498-A37D-D9E61A086BF7}" dt="2022-02-07T13:10:43.690" v="239" actId="14100"/>
          <ac:spMkLst>
            <pc:docMk/>
            <pc:sldMk cId="2959587961" sldId="928"/>
            <ac:spMk id="3" creationId="{C3DDE299-CAD0-4128-8E70-A6B3F25B4910}"/>
          </ac:spMkLst>
        </pc:spChg>
      </pc:sldChg>
    </pc:docChg>
  </pc:docChgLst>
  <pc:docChgLst>
    <pc:chgData name="Anna Nicole Stevenson (1907431)" userId="S::1907431@student.uwtsd.ac.uk::584473bf-3728-4e54-9c0f-882714159249" providerId="AD" clId="Web-{5E36DCFF-6ECB-B72E-53AD-73F186EABA48}"/>
    <pc:docChg chg="addSld delSld modSld sldOrd">
      <pc:chgData name="Anna Nicole Stevenson (1907431)" userId="S::1907431@student.uwtsd.ac.uk::584473bf-3728-4e54-9c0f-882714159249" providerId="AD" clId="Web-{5E36DCFF-6ECB-B72E-53AD-73F186EABA48}" dt="2022-02-14T13:19:20.411" v="2162" actId="20577"/>
      <pc:docMkLst>
        <pc:docMk/>
      </pc:docMkLst>
      <pc:sldChg chg="del">
        <pc:chgData name="Anna Nicole Stevenson (1907431)" userId="S::1907431@student.uwtsd.ac.uk::584473bf-3728-4e54-9c0f-882714159249" providerId="AD" clId="Web-{5E36DCFF-6ECB-B72E-53AD-73F186EABA48}" dt="2022-02-14T13:15:41.178" v="2122"/>
        <pc:sldMkLst>
          <pc:docMk/>
          <pc:sldMk cId="3772882669" sldId="904"/>
        </pc:sldMkLst>
      </pc:sldChg>
      <pc:sldChg chg="addSp delSp modSp">
        <pc:chgData name="Anna Nicole Stevenson (1907431)" userId="S::1907431@student.uwtsd.ac.uk::584473bf-3728-4e54-9c0f-882714159249" providerId="AD" clId="Web-{5E36DCFF-6ECB-B72E-53AD-73F186EABA48}" dt="2022-02-14T11:57:06.835" v="63" actId="20577"/>
        <pc:sldMkLst>
          <pc:docMk/>
          <pc:sldMk cId="1401117133" sldId="906"/>
        </pc:sldMkLst>
        <pc:spChg chg="del mod">
          <ac:chgData name="Anna Nicole Stevenson (1907431)" userId="S::1907431@student.uwtsd.ac.uk::584473bf-3728-4e54-9c0f-882714159249" providerId="AD" clId="Web-{5E36DCFF-6ECB-B72E-53AD-73F186EABA48}" dt="2022-02-14T11:56:47.896" v="50"/>
          <ac:spMkLst>
            <pc:docMk/>
            <pc:sldMk cId="1401117133" sldId="906"/>
            <ac:spMk id="2" creationId="{EDD4C10A-E4A0-4C54-98D4-C13432B17C16}"/>
          </ac:spMkLst>
        </pc:spChg>
        <pc:spChg chg="add del mod">
          <ac:chgData name="Anna Nicole Stevenson (1907431)" userId="S::1907431@student.uwtsd.ac.uk::584473bf-3728-4e54-9c0f-882714159249" providerId="AD" clId="Web-{5E36DCFF-6ECB-B72E-53AD-73F186EABA48}" dt="2022-02-14T11:56:45.709" v="49"/>
          <ac:spMkLst>
            <pc:docMk/>
            <pc:sldMk cId="1401117133" sldId="906"/>
            <ac:spMk id="4" creationId="{0E1A042B-10B8-4136-A1DB-EC26781D5C4A}"/>
          </ac:spMkLst>
        </pc:spChg>
        <pc:spChg chg="add del mod">
          <ac:chgData name="Anna Nicole Stevenson (1907431)" userId="S::1907431@student.uwtsd.ac.uk::584473bf-3728-4e54-9c0f-882714159249" providerId="AD" clId="Web-{5E36DCFF-6ECB-B72E-53AD-73F186EABA48}" dt="2022-02-14T11:56:53.006" v="53"/>
          <ac:spMkLst>
            <pc:docMk/>
            <pc:sldMk cId="1401117133" sldId="906"/>
            <ac:spMk id="6" creationId="{BB350708-ED75-4E90-9E32-C0AE46C97FAB}"/>
          </ac:spMkLst>
        </pc:spChg>
        <pc:spChg chg="add mod">
          <ac:chgData name="Anna Nicole Stevenson (1907431)" userId="S::1907431@student.uwtsd.ac.uk::584473bf-3728-4e54-9c0f-882714159249" providerId="AD" clId="Web-{5E36DCFF-6ECB-B72E-53AD-73F186EABA48}" dt="2022-02-14T11:57:06.835" v="63" actId="20577"/>
          <ac:spMkLst>
            <pc:docMk/>
            <pc:sldMk cId="1401117133" sldId="906"/>
            <ac:spMk id="8" creationId="{F8012FA6-0562-4F52-9716-BA3F23914593}"/>
          </ac:spMkLst>
        </pc:spChg>
      </pc:sldChg>
      <pc:sldChg chg="modSp">
        <pc:chgData name="Anna Nicole Stevenson (1907431)" userId="S::1907431@student.uwtsd.ac.uk::584473bf-3728-4e54-9c0f-882714159249" providerId="AD" clId="Web-{5E36DCFF-6ECB-B72E-53AD-73F186EABA48}" dt="2022-02-14T11:53:49.807" v="24" actId="14100"/>
        <pc:sldMkLst>
          <pc:docMk/>
          <pc:sldMk cId="1341941757" sldId="907"/>
        </pc:sldMkLst>
        <pc:spChg chg="mod">
          <ac:chgData name="Anna Nicole Stevenson (1907431)" userId="S::1907431@student.uwtsd.ac.uk::584473bf-3728-4e54-9c0f-882714159249" providerId="AD" clId="Web-{5E36DCFF-6ECB-B72E-53AD-73F186EABA48}" dt="2022-02-14T11:53:49.807" v="24" actId="14100"/>
          <ac:spMkLst>
            <pc:docMk/>
            <pc:sldMk cId="1341941757" sldId="907"/>
            <ac:spMk id="2" creationId="{EDD4C10A-E4A0-4C54-98D4-C13432B17C16}"/>
          </ac:spMkLst>
        </pc:spChg>
      </pc:sldChg>
      <pc:sldChg chg="modSp">
        <pc:chgData name="Anna Nicole Stevenson (1907431)" userId="S::1907431@student.uwtsd.ac.uk::584473bf-3728-4e54-9c0f-882714159249" providerId="AD" clId="Web-{5E36DCFF-6ECB-B72E-53AD-73F186EABA48}" dt="2022-02-14T11:56:34.864" v="45" actId="20577"/>
        <pc:sldMkLst>
          <pc:docMk/>
          <pc:sldMk cId="4094246177" sldId="908"/>
        </pc:sldMkLst>
        <pc:spChg chg="mod">
          <ac:chgData name="Anna Nicole Stevenson (1907431)" userId="S::1907431@student.uwtsd.ac.uk::584473bf-3728-4e54-9c0f-882714159249" providerId="AD" clId="Web-{5E36DCFF-6ECB-B72E-53AD-73F186EABA48}" dt="2022-02-14T11:56:34.864" v="45" actId="20577"/>
          <ac:spMkLst>
            <pc:docMk/>
            <pc:sldMk cId="4094246177" sldId="908"/>
            <ac:spMk id="2" creationId="{EDD4C10A-E4A0-4C54-98D4-C13432B17C16}"/>
          </ac:spMkLst>
        </pc:spChg>
      </pc:sldChg>
      <pc:sldChg chg="modSp">
        <pc:chgData name="Anna Nicole Stevenson (1907431)" userId="S::1907431@student.uwtsd.ac.uk::584473bf-3728-4e54-9c0f-882714159249" providerId="AD" clId="Web-{5E36DCFF-6ECB-B72E-53AD-73F186EABA48}" dt="2022-02-14T13:03:02.675" v="1616" actId="20577"/>
        <pc:sldMkLst>
          <pc:docMk/>
          <pc:sldMk cId="2391325095" sldId="909"/>
        </pc:sldMkLst>
        <pc:spChg chg="mod">
          <ac:chgData name="Anna Nicole Stevenson (1907431)" userId="S::1907431@student.uwtsd.ac.uk::584473bf-3728-4e54-9c0f-882714159249" providerId="AD" clId="Web-{5E36DCFF-6ECB-B72E-53AD-73F186EABA48}" dt="2022-02-14T13:03:02.675" v="1616" actId="20577"/>
          <ac:spMkLst>
            <pc:docMk/>
            <pc:sldMk cId="2391325095" sldId="909"/>
            <ac:spMk id="2" creationId="{EDD4C10A-E4A0-4C54-98D4-C13432B17C16}"/>
          </ac:spMkLst>
        </pc:spChg>
      </pc:sldChg>
      <pc:sldChg chg="del">
        <pc:chgData name="Anna Nicole Stevenson (1907431)" userId="S::1907431@student.uwtsd.ac.uk::584473bf-3728-4e54-9c0f-882714159249" providerId="AD" clId="Web-{5E36DCFF-6ECB-B72E-53AD-73F186EABA48}" dt="2022-02-14T13:03:04.675" v="1617"/>
        <pc:sldMkLst>
          <pc:docMk/>
          <pc:sldMk cId="3226320986" sldId="910"/>
        </pc:sldMkLst>
      </pc:sldChg>
      <pc:sldChg chg="del">
        <pc:chgData name="Anna Nicole Stevenson (1907431)" userId="S::1907431@student.uwtsd.ac.uk::584473bf-3728-4e54-9c0f-882714159249" providerId="AD" clId="Web-{5E36DCFF-6ECB-B72E-53AD-73F186EABA48}" dt="2022-02-14T13:15:30.708" v="2121"/>
        <pc:sldMkLst>
          <pc:docMk/>
          <pc:sldMk cId="3780319991" sldId="911"/>
        </pc:sldMkLst>
      </pc:sldChg>
      <pc:sldChg chg="modSp">
        <pc:chgData name="Anna Nicole Stevenson (1907431)" userId="S::1907431@student.uwtsd.ac.uk::584473bf-3728-4e54-9c0f-882714159249" providerId="AD" clId="Web-{5E36DCFF-6ECB-B72E-53AD-73F186EABA48}" dt="2022-02-14T11:52:56.976" v="21" actId="1076"/>
        <pc:sldMkLst>
          <pc:docMk/>
          <pc:sldMk cId="1513608959" sldId="936"/>
        </pc:sldMkLst>
        <pc:spChg chg="mod">
          <ac:chgData name="Anna Nicole Stevenson (1907431)" userId="S::1907431@student.uwtsd.ac.uk::584473bf-3728-4e54-9c0f-882714159249" providerId="AD" clId="Web-{5E36DCFF-6ECB-B72E-53AD-73F186EABA48}" dt="2022-02-14T11:52:56.976" v="21" actId="1076"/>
          <ac:spMkLst>
            <pc:docMk/>
            <pc:sldMk cId="1513608959" sldId="936"/>
            <ac:spMk id="2" creationId="{D4D5B503-F837-4517-B418-4694584C9835}"/>
          </ac:spMkLst>
        </pc:spChg>
      </pc:sldChg>
      <pc:sldChg chg="del">
        <pc:chgData name="Anna Nicole Stevenson (1907431)" userId="S::1907431@student.uwtsd.ac.uk::584473bf-3728-4e54-9c0f-882714159249" providerId="AD" clId="Web-{5E36DCFF-6ECB-B72E-53AD-73F186EABA48}" dt="2022-02-14T11:52:02.988" v="4"/>
        <pc:sldMkLst>
          <pc:docMk/>
          <pc:sldMk cId="1029405043" sldId="937"/>
        </pc:sldMkLst>
      </pc:sldChg>
      <pc:sldChg chg="modSp">
        <pc:chgData name="Anna Nicole Stevenson (1907431)" userId="S::1907431@student.uwtsd.ac.uk::584473bf-3728-4e54-9c0f-882714159249" providerId="AD" clId="Web-{5E36DCFF-6ECB-B72E-53AD-73F186EABA48}" dt="2022-02-14T11:51:47.347" v="3" actId="14100"/>
        <pc:sldMkLst>
          <pc:docMk/>
          <pc:sldMk cId="1233638685" sldId="939"/>
        </pc:sldMkLst>
        <pc:spChg chg="mod">
          <ac:chgData name="Anna Nicole Stevenson (1907431)" userId="S::1907431@student.uwtsd.ac.uk::584473bf-3728-4e54-9c0f-882714159249" providerId="AD" clId="Web-{5E36DCFF-6ECB-B72E-53AD-73F186EABA48}" dt="2022-02-14T11:51:47.159" v="0" actId="14100"/>
          <ac:spMkLst>
            <pc:docMk/>
            <pc:sldMk cId="1233638685" sldId="939"/>
            <ac:spMk id="9" creationId="{2A9249A6-13E4-1741-9E02-63AE99587BB4}"/>
          </ac:spMkLst>
        </pc:spChg>
        <pc:spChg chg="mod">
          <ac:chgData name="Anna Nicole Stevenson (1907431)" userId="S::1907431@student.uwtsd.ac.uk::584473bf-3728-4e54-9c0f-882714159249" providerId="AD" clId="Web-{5E36DCFF-6ECB-B72E-53AD-73F186EABA48}" dt="2022-02-14T11:51:47.222" v="1" actId="14100"/>
          <ac:spMkLst>
            <pc:docMk/>
            <pc:sldMk cId="1233638685" sldId="939"/>
            <ac:spMk id="10" creationId="{BA549591-08C1-F643-9E61-F2965D9D0B1F}"/>
          </ac:spMkLst>
        </pc:spChg>
        <pc:spChg chg="mod">
          <ac:chgData name="Anna Nicole Stevenson (1907431)" userId="S::1907431@student.uwtsd.ac.uk::584473bf-3728-4e54-9c0f-882714159249" providerId="AD" clId="Web-{5E36DCFF-6ECB-B72E-53AD-73F186EABA48}" dt="2022-02-14T11:51:47.284" v="2" actId="14100"/>
          <ac:spMkLst>
            <pc:docMk/>
            <pc:sldMk cId="1233638685" sldId="939"/>
            <ac:spMk id="11" creationId="{2B9B61FC-2C3C-B444-85DA-85EFC64C6DA7}"/>
          </ac:spMkLst>
        </pc:spChg>
        <pc:spChg chg="mod">
          <ac:chgData name="Anna Nicole Stevenson (1907431)" userId="S::1907431@student.uwtsd.ac.uk::584473bf-3728-4e54-9c0f-882714159249" providerId="AD" clId="Web-{5E36DCFF-6ECB-B72E-53AD-73F186EABA48}" dt="2022-02-14T11:51:47.347" v="3" actId="14100"/>
          <ac:spMkLst>
            <pc:docMk/>
            <pc:sldMk cId="1233638685" sldId="939"/>
            <ac:spMk id="12" creationId="{0886E39E-E6EB-8B43-AB58-DBA0D23C987B}"/>
          </ac:spMkLst>
        </pc:spChg>
      </pc:sldChg>
      <pc:sldChg chg="modSp">
        <pc:chgData name="Anna Nicole Stevenson (1907431)" userId="S::1907431@student.uwtsd.ac.uk::584473bf-3728-4e54-9c0f-882714159249" providerId="AD" clId="Web-{5E36DCFF-6ECB-B72E-53AD-73F186EABA48}" dt="2022-02-14T11:56:11.113" v="32" actId="1076"/>
        <pc:sldMkLst>
          <pc:docMk/>
          <pc:sldMk cId="2827019900" sldId="940"/>
        </pc:sldMkLst>
        <pc:spChg chg="mod">
          <ac:chgData name="Anna Nicole Stevenson (1907431)" userId="S::1907431@student.uwtsd.ac.uk::584473bf-3728-4e54-9c0f-882714159249" providerId="AD" clId="Web-{5E36DCFF-6ECB-B72E-53AD-73F186EABA48}" dt="2022-02-14T11:56:11.019" v="25" actId="1076"/>
          <ac:spMkLst>
            <pc:docMk/>
            <pc:sldMk cId="2827019900" sldId="940"/>
            <ac:spMk id="3" creationId="{B213E781-EC2A-624A-8A6A-96C7349F8B23}"/>
          </ac:spMkLst>
        </pc:spChg>
        <pc:spChg chg="mod">
          <ac:chgData name="Anna Nicole Stevenson (1907431)" userId="S::1907431@student.uwtsd.ac.uk::584473bf-3728-4e54-9c0f-882714159249" providerId="AD" clId="Web-{5E36DCFF-6ECB-B72E-53AD-73F186EABA48}" dt="2022-02-14T11:56:11.035" v="26" actId="1076"/>
          <ac:spMkLst>
            <pc:docMk/>
            <pc:sldMk cId="2827019900" sldId="940"/>
            <ac:spMk id="4" creationId="{9EB86908-4CA2-3147-AD4F-5FCFEC2194B7}"/>
          </ac:spMkLst>
        </pc:spChg>
        <pc:spChg chg="mod">
          <ac:chgData name="Anna Nicole Stevenson (1907431)" userId="S::1907431@student.uwtsd.ac.uk::584473bf-3728-4e54-9c0f-882714159249" providerId="AD" clId="Web-{5E36DCFF-6ECB-B72E-53AD-73F186EABA48}" dt="2022-02-14T11:56:11.050" v="27" actId="1076"/>
          <ac:spMkLst>
            <pc:docMk/>
            <pc:sldMk cId="2827019900" sldId="940"/>
            <ac:spMk id="5" creationId="{86DCCA3A-5626-D843-947F-7FDDDF83915C}"/>
          </ac:spMkLst>
        </pc:spChg>
        <pc:spChg chg="mod">
          <ac:chgData name="Anna Nicole Stevenson (1907431)" userId="S::1907431@student.uwtsd.ac.uk::584473bf-3728-4e54-9c0f-882714159249" providerId="AD" clId="Web-{5E36DCFF-6ECB-B72E-53AD-73F186EABA48}" dt="2022-02-14T11:56:11.066" v="28" actId="1076"/>
          <ac:spMkLst>
            <pc:docMk/>
            <pc:sldMk cId="2827019900" sldId="940"/>
            <ac:spMk id="6" creationId="{C9C728EF-80A9-494D-BD5B-70FED2F75C28}"/>
          </ac:spMkLst>
        </pc:spChg>
        <pc:spChg chg="mod">
          <ac:chgData name="Anna Nicole Stevenson (1907431)" userId="S::1907431@student.uwtsd.ac.uk::584473bf-3728-4e54-9c0f-882714159249" providerId="AD" clId="Web-{5E36DCFF-6ECB-B72E-53AD-73F186EABA48}" dt="2022-02-14T11:56:11.082" v="29" actId="1076"/>
          <ac:spMkLst>
            <pc:docMk/>
            <pc:sldMk cId="2827019900" sldId="940"/>
            <ac:spMk id="7" creationId="{01E86BFC-5C39-F74C-BFCF-E99CC9E7010B}"/>
          </ac:spMkLst>
        </pc:spChg>
        <pc:spChg chg="mod">
          <ac:chgData name="Anna Nicole Stevenson (1907431)" userId="S::1907431@student.uwtsd.ac.uk::584473bf-3728-4e54-9c0f-882714159249" providerId="AD" clId="Web-{5E36DCFF-6ECB-B72E-53AD-73F186EABA48}" dt="2022-02-14T11:56:11.082" v="30" actId="1076"/>
          <ac:spMkLst>
            <pc:docMk/>
            <pc:sldMk cId="2827019900" sldId="940"/>
            <ac:spMk id="8" creationId="{4D4E5E75-DC5B-B744-80D0-EEB9C95779D3}"/>
          </ac:spMkLst>
        </pc:spChg>
        <pc:spChg chg="mod">
          <ac:chgData name="Anna Nicole Stevenson (1907431)" userId="S::1907431@student.uwtsd.ac.uk::584473bf-3728-4e54-9c0f-882714159249" providerId="AD" clId="Web-{5E36DCFF-6ECB-B72E-53AD-73F186EABA48}" dt="2022-02-14T11:56:11.097" v="31" actId="1076"/>
          <ac:spMkLst>
            <pc:docMk/>
            <pc:sldMk cId="2827019900" sldId="940"/>
            <ac:spMk id="9" creationId="{DB7FED6B-C44D-FC4A-AA23-D4564B903430}"/>
          </ac:spMkLst>
        </pc:spChg>
        <pc:spChg chg="mod">
          <ac:chgData name="Anna Nicole Stevenson (1907431)" userId="S::1907431@student.uwtsd.ac.uk::584473bf-3728-4e54-9c0f-882714159249" providerId="AD" clId="Web-{5E36DCFF-6ECB-B72E-53AD-73F186EABA48}" dt="2022-02-14T11:56:11.113" v="32" actId="1076"/>
          <ac:spMkLst>
            <pc:docMk/>
            <pc:sldMk cId="2827019900" sldId="940"/>
            <ac:spMk id="10" creationId="{05BBECCA-B246-0B44-8CE7-760F6CC9B71F}"/>
          </ac:spMkLst>
        </pc:spChg>
        <pc:spChg chg="mod">
          <ac:chgData name="Anna Nicole Stevenson (1907431)" userId="S::1907431@student.uwtsd.ac.uk::584473bf-3728-4e54-9c0f-882714159249" providerId="AD" clId="Web-{5E36DCFF-6ECB-B72E-53AD-73F186EABA48}" dt="2022-02-14T11:53:36.572" v="23" actId="20577"/>
          <ac:spMkLst>
            <pc:docMk/>
            <pc:sldMk cId="2827019900" sldId="940"/>
            <ac:spMk id="11" creationId="{9671D2B8-3761-1F45-95AB-D2D2B8CEC071}"/>
          </ac:spMkLst>
        </pc:spChg>
      </pc:sldChg>
      <pc:sldChg chg="addSp delSp modSp add ord replId">
        <pc:chgData name="Anna Nicole Stevenson (1907431)" userId="S::1907431@student.uwtsd.ac.uk::584473bf-3728-4e54-9c0f-882714159249" providerId="AD" clId="Web-{5E36DCFF-6ECB-B72E-53AD-73F186EABA48}" dt="2022-02-14T13:19:20.411" v="2162" actId="20577"/>
        <pc:sldMkLst>
          <pc:docMk/>
          <pc:sldMk cId="2070635332" sldId="941"/>
        </pc:sldMkLst>
        <pc:spChg chg="del">
          <ac:chgData name="Anna Nicole Stevenson (1907431)" userId="S::1907431@student.uwtsd.ac.uk::584473bf-3728-4e54-9c0f-882714159249" providerId="AD" clId="Web-{5E36DCFF-6ECB-B72E-53AD-73F186EABA48}" dt="2022-02-14T11:57:29.680" v="66"/>
          <ac:spMkLst>
            <pc:docMk/>
            <pc:sldMk cId="2070635332" sldId="941"/>
            <ac:spMk id="2" creationId="{D4D5B503-F837-4517-B418-4694584C9835}"/>
          </ac:spMkLst>
        </pc:spChg>
        <pc:spChg chg="add del mod">
          <ac:chgData name="Anna Nicole Stevenson (1907431)" userId="S::1907431@student.uwtsd.ac.uk::584473bf-3728-4e54-9c0f-882714159249" providerId="AD" clId="Web-{5E36DCFF-6ECB-B72E-53AD-73F186EABA48}" dt="2022-02-14T11:57:33.805" v="67"/>
          <ac:spMkLst>
            <pc:docMk/>
            <pc:sldMk cId="2070635332" sldId="941"/>
            <ac:spMk id="4" creationId="{91167216-9F5E-4F6D-91A2-138BD93618B8}"/>
          </ac:spMkLst>
        </pc:spChg>
        <pc:spChg chg="add mod">
          <ac:chgData name="Anna Nicole Stevenson (1907431)" userId="S::1907431@student.uwtsd.ac.uk::584473bf-3728-4e54-9c0f-882714159249" providerId="AD" clId="Web-{5E36DCFF-6ECB-B72E-53AD-73F186EABA48}" dt="2022-02-14T13:19:20.411" v="2162" actId="20577"/>
          <ac:spMkLst>
            <pc:docMk/>
            <pc:sldMk cId="2070635332" sldId="941"/>
            <ac:spMk id="5" creationId="{9F1957D6-D067-4B33-9308-D415F49E4104}"/>
          </ac:spMkLst>
        </pc:spChg>
      </pc:sldChg>
      <pc:sldChg chg="addSp delSp modSp add replId">
        <pc:chgData name="Anna Nicole Stevenson (1907431)" userId="S::1907431@student.uwtsd.ac.uk::584473bf-3728-4e54-9c0f-882714159249" providerId="AD" clId="Web-{5E36DCFF-6ECB-B72E-53AD-73F186EABA48}" dt="2022-02-14T12:48:57.776" v="678" actId="20577"/>
        <pc:sldMkLst>
          <pc:docMk/>
          <pc:sldMk cId="192586014" sldId="942"/>
        </pc:sldMkLst>
        <pc:spChg chg="add del">
          <ac:chgData name="Anna Nicole Stevenson (1907431)" userId="S::1907431@student.uwtsd.ac.uk::584473bf-3728-4e54-9c0f-882714159249" providerId="AD" clId="Web-{5E36DCFF-6ECB-B72E-53AD-73F186EABA48}" dt="2022-02-14T12:48:06.507" v="662"/>
          <ac:spMkLst>
            <pc:docMk/>
            <pc:sldMk cId="192586014" sldId="942"/>
            <ac:spMk id="2" creationId="{C2154118-69D4-4814-8807-A8E52F59FC29}"/>
          </ac:spMkLst>
        </pc:spChg>
        <pc:spChg chg="mod">
          <ac:chgData name="Anna Nicole Stevenson (1907431)" userId="S::1907431@student.uwtsd.ac.uk::584473bf-3728-4e54-9c0f-882714159249" providerId="AD" clId="Web-{5E36DCFF-6ECB-B72E-53AD-73F186EABA48}" dt="2022-02-14T12:48:57.776" v="678" actId="20577"/>
          <ac:spMkLst>
            <pc:docMk/>
            <pc:sldMk cId="192586014" sldId="942"/>
            <ac:spMk id="5" creationId="{9F1957D6-D067-4B33-9308-D415F49E4104}"/>
          </ac:spMkLst>
        </pc:spChg>
      </pc:sldChg>
      <pc:sldChg chg="addSp modSp new">
        <pc:chgData name="Anna Nicole Stevenson (1907431)" userId="S::1907431@student.uwtsd.ac.uk::584473bf-3728-4e54-9c0f-882714159249" providerId="AD" clId="Web-{5E36DCFF-6ECB-B72E-53AD-73F186EABA48}" dt="2022-02-14T12:51:37.240" v="867" actId="20577"/>
        <pc:sldMkLst>
          <pc:docMk/>
          <pc:sldMk cId="2502947091" sldId="943"/>
        </pc:sldMkLst>
        <pc:spChg chg="mod">
          <ac:chgData name="Anna Nicole Stevenson (1907431)" userId="S::1907431@student.uwtsd.ac.uk::584473bf-3728-4e54-9c0f-882714159249" providerId="AD" clId="Web-{5E36DCFF-6ECB-B72E-53AD-73F186EABA48}" dt="2022-02-14T12:51:37.240" v="867" actId="20577"/>
          <ac:spMkLst>
            <pc:docMk/>
            <pc:sldMk cId="2502947091" sldId="943"/>
            <ac:spMk id="2" creationId="{F9C417A1-8CA4-4E35-9D28-18CF2817CD62}"/>
          </ac:spMkLst>
        </pc:spChg>
        <pc:spChg chg="add mod">
          <ac:chgData name="Anna Nicole Stevenson (1907431)" userId="S::1907431@student.uwtsd.ac.uk::584473bf-3728-4e54-9c0f-882714159249" providerId="AD" clId="Web-{5E36DCFF-6ECB-B72E-53AD-73F186EABA48}" dt="2022-02-14T12:50:25.563" v="746" actId="1076"/>
          <ac:spMkLst>
            <pc:docMk/>
            <pc:sldMk cId="2502947091" sldId="943"/>
            <ac:spMk id="3" creationId="{C81FF0C8-1C3E-4591-91F9-D7DFC11DEA63}"/>
          </ac:spMkLst>
        </pc:spChg>
      </pc:sldChg>
      <pc:sldChg chg="modSp add replId">
        <pc:chgData name="Anna Nicole Stevenson (1907431)" userId="S::1907431@student.uwtsd.ac.uk::584473bf-3728-4e54-9c0f-882714159249" providerId="AD" clId="Web-{5E36DCFF-6ECB-B72E-53AD-73F186EABA48}" dt="2022-02-14T12:49:24.044" v="720" actId="1076"/>
        <pc:sldMkLst>
          <pc:docMk/>
          <pc:sldMk cId="3688080808" sldId="944"/>
        </pc:sldMkLst>
        <pc:spChg chg="mod">
          <ac:chgData name="Anna Nicole Stevenson (1907431)" userId="S::1907431@student.uwtsd.ac.uk::584473bf-3728-4e54-9c0f-882714159249" providerId="AD" clId="Web-{5E36DCFF-6ECB-B72E-53AD-73F186EABA48}" dt="2022-02-14T12:49:24.044" v="720" actId="1076"/>
          <ac:spMkLst>
            <pc:docMk/>
            <pc:sldMk cId="3688080808" sldId="944"/>
            <ac:spMk id="5" creationId="{9F1957D6-D067-4B33-9308-D415F49E4104}"/>
          </ac:spMkLst>
        </pc:spChg>
      </pc:sldChg>
      <pc:sldChg chg="addSp delSp modSp new">
        <pc:chgData name="Anna Nicole Stevenson (1907431)" userId="S::1907431@student.uwtsd.ac.uk::584473bf-3728-4e54-9c0f-882714159249" providerId="AD" clId="Web-{5E36DCFF-6ECB-B72E-53AD-73F186EABA48}" dt="2022-02-14T13:00:22.102" v="1488" actId="1076"/>
        <pc:sldMkLst>
          <pc:docMk/>
          <pc:sldMk cId="3949523635" sldId="945"/>
        </pc:sldMkLst>
        <pc:spChg chg="del mod">
          <ac:chgData name="Anna Nicole Stevenson (1907431)" userId="S::1907431@student.uwtsd.ac.uk::584473bf-3728-4e54-9c0f-882714159249" providerId="AD" clId="Web-{5E36DCFF-6ECB-B72E-53AD-73F186EABA48}" dt="2022-02-14T12:52:48.073" v="939"/>
          <ac:spMkLst>
            <pc:docMk/>
            <pc:sldMk cId="3949523635" sldId="945"/>
            <ac:spMk id="2" creationId="{52F7CBD8-550A-453E-93B6-57C954D30209}"/>
          </ac:spMkLst>
        </pc:spChg>
        <pc:spChg chg="add mod">
          <ac:chgData name="Anna Nicole Stevenson (1907431)" userId="S::1907431@student.uwtsd.ac.uk::584473bf-3728-4e54-9c0f-882714159249" providerId="AD" clId="Web-{5E36DCFF-6ECB-B72E-53AD-73F186EABA48}" dt="2022-02-14T13:00:22.087" v="1487" actId="1076"/>
          <ac:spMkLst>
            <pc:docMk/>
            <pc:sldMk cId="3949523635" sldId="945"/>
            <ac:spMk id="3" creationId="{1D9A3A31-980C-46D0-A624-A8E1EBBA9FCD}"/>
          </ac:spMkLst>
        </pc:spChg>
        <pc:spChg chg="add mod">
          <ac:chgData name="Anna Nicole Stevenson (1907431)" userId="S::1907431@student.uwtsd.ac.uk::584473bf-3728-4e54-9c0f-882714159249" providerId="AD" clId="Web-{5E36DCFF-6ECB-B72E-53AD-73F186EABA48}" dt="2022-02-14T13:00:22.055" v="1485" actId="1076"/>
          <ac:spMkLst>
            <pc:docMk/>
            <pc:sldMk cId="3949523635" sldId="945"/>
            <ac:spMk id="4" creationId="{49FCC2DF-A7BA-48DF-93C3-D2A11868EFE4}"/>
          </ac:spMkLst>
        </pc:spChg>
        <pc:spChg chg="add mod">
          <ac:chgData name="Anna Nicole Stevenson (1907431)" userId="S::1907431@student.uwtsd.ac.uk::584473bf-3728-4e54-9c0f-882714159249" providerId="AD" clId="Web-{5E36DCFF-6ECB-B72E-53AD-73F186EABA48}" dt="2022-02-14T13:00:22.102" v="1488" actId="1076"/>
          <ac:spMkLst>
            <pc:docMk/>
            <pc:sldMk cId="3949523635" sldId="945"/>
            <ac:spMk id="5" creationId="{6555C2F8-1B48-4D19-AD2C-930BB3C8C526}"/>
          </ac:spMkLst>
        </pc:spChg>
        <pc:spChg chg="add mod">
          <ac:chgData name="Anna Nicole Stevenson (1907431)" userId="S::1907431@student.uwtsd.ac.uk::584473bf-3728-4e54-9c0f-882714159249" providerId="AD" clId="Web-{5E36DCFF-6ECB-B72E-53AD-73F186EABA48}" dt="2022-02-14T13:00:22.071" v="1486" actId="1076"/>
          <ac:spMkLst>
            <pc:docMk/>
            <pc:sldMk cId="3949523635" sldId="945"/>
            <ac:spMk id="6" creationId="{8BC99411-2CFC-412B-89C2-4F5629D632A7}"/>
          </ac:spMkLst>
        </pc:spChg>
        <pc:spChg chg="add mod">
          <ac:chgData name="Anna Nicole Stevenson (1907431)" userId="S::1907431@student.uwtsd.ac.uk::584473bf-3728-4e54-9c0f-882714159249" providerId="AD" clId="Web-{5E36DCFF-6ECB-B72E-53AD-73F186EABA48}" dt="2022-02-14T13:00:10.117" v="1482" actId="14100"/>
          <ac:spMkLst>
            <pc:docMk/>
            <pc:sldMk cId="3949523635" sldId="945"/>
            <ac:spMk id="7" creationId="{56797C61-60CA-4623-9D21-EF48BB03D9A5}"/>
          </ac:spMkLst>
        </pc:spChg>
      </pc:sldChg>
      <pc:sldChg chg="modSp add replId">
        <pc:chgData name="Anna Nicole Stevenson (1907431)" userId="S::1907431@student.uwtsd.ac.uk::584473bf-3728-4e54-9c0f-882714159249" providerId="AD" clId="Web-{5E36DCFF-6ECB-B72E-53AD-73F186EABA48}" dt="2022-02-14T12:52:43.588" v="937" actId="20577"/>
        <pc:sldMkLst>
          <pc:docMk/>
          <pc:sldMk cId="1376659351" sldId="946"/>
        </pc:sldMkLst>
        <pc:spChg chg="mod">
          <ac:chgData name="Anna Nicole Stevenson (1907431)" userId="S::1907431@student.uwtsd.ac.uk::584473bf-3728-4e54-9c0f-882714159249" providerId="AD" clId="Web-{5E36DCFF-6ECB-B72E-53AD-73F186EABA48}" dt="2022-02-14T12:52:43.588" v="937" actId="20577"/>
          <ac:spMkLst>
            <pc:docMk/>
            <pc:sldMk cId="1376659351" sldId="946"/>
            <ac:spMk id="2" creationId="{F9C417A1-8CA4-4E35-9D28-18CF2817CD62}"/>
          </ac:spMkLst>
        </pc:spChg>
      </pc:sldChg>
      <pc:sldChg chg="new del">
        <pc:chgData name="Anna Nicole Stevenson (1907431)" userId="S::1907431@student.uwtsd.ac.uk::584473bf-3728-4e54-9c0f-882714159249" providerId="AD" clId="Web-{5E36DCFF-6ECB-B72E-53AD-73F186EABA48}" dt="2022-02-14T13:02:48.643" v="1588"/>
        <pc:sldMkLst>
          <pc:docMk/>
          <pc:sldMk cId="3618093749" sldId="947"/>
        </pc:sldMkLst>
      </pc:sldChg>
      <pc:sldChg chg="modSp add ord replId">
        <pc:chgData name="Anna Nicole Stevenson (1907431)" userId="S::1907431@student.uwtsd.ac.uk::584473bf-3728-4e54-9c0f-882714159249" providerId="AD" clId="Web-{5E36DCFF-6ECB-B72E-53AD-73F186EABA48}" dt="2022-02-14T13:02:47.784" v="1587" actId="1076"/>
        <pc:sldMkLst>
          <pc:docMk/>
          <pc:sldMk cId="711340093" sldId="948"/>
        </pc:sldMkLst>
        <pc:spChg chg="mod">
          <ac:chgData name="Anna Nicole Stevenson (1907431)" userId="S::1907431@student.uwtsd.ac.uk::584473bf-3728-4e54-9c0f-882714159249" providerId="AD" clId="Web-{5E36DCFF-6ECB-B72E-53AD-73F186EABA48}" dt="2022-02-14T13:02:47.784" v="1587" actId="1076"/>
          <ac:spMkLst>
            <pc:docMk/>
            <pc:sldMk cId="711340093" sldId="948"/>
            <ac:spMk id="2" creationId="{F9C417A1-8CA4-4E35-9D28-18CF2817CD62}"/>
          </ac:spMkLst>
        </pc:spChg>
        <pc:spChg chg="mod">
          <ac:chgData name="Anna Nicole Stevenson (1907431)" userId="S::1907431@student.uwtsd.ac.uk::584473bf-3728-4e54-9c0f-882714159249" providerId="AD" clId="Web-{5E36DCFF-6ECB-B72E-53AD-73F186EABA48}" dt="2022-02-14T13:00:31.697" v="1495" actId="20577"/>
          <ac:spMkLst>
            <pc:docMk/>
            <pc:sldMk cId="711340093" sldId="948"/>
            <ac:spMk id="3" creationId="{C81FF0C8-1C3E-4591-91F9-D7DFC11DEA63}"/>
          </ac:spMkLst>
        </pc:spChg>
      </pc:sldChg>
      <pc:sldChg chg="addSp delSp modSp add ord replId">
        <pc:chgData name="Anna Nicole Stevenson (1907431)" userId="S::1907431@student.uwtsd.ac.uk::584473bf-3728-4e54-9c0f-882714159249" providerId="AD" clId="Web-{5E36DCFF-6ECB-B72E-53AD-73F186EABA48}" dt="2022-02-14T13:10:22.141" v="1907" actId="20577"/>
        <pc:sldMkLst>
          <pc:docMk/>
          <pc:sldMk cId="3534331414" sldId="949"/>
        </pc:sldMkLst>
        <pc:spChg chg="del mod">
          <ac:chgData name="Anna Nicole Stevenson (1907431)" userId="S::1907431@student.uwtsd.ac.uk::584473bf-3728-4e54-9c0f-882714159249" providerId="AD" clId="Web-{5E36DCFF-6ECB-B72E-53AD-73F186EABA48}" dt="2022-02-14T13:08:32.118" v="1886"/>
          <ac:spMkLst>
            <pc:docMk/>
            <pc:sldMk cId="3534331414" sldId="949"/>
            <ac:spMk id="2" creationId="{F9C417A1-8CA4-4E35-9D28-18CF2817CD62}"/>
          </ac:spMkLst>
        </pc:spChg>
        <pc:spChg chg="mod">
          <ac:chgData name="Anna Nicole Stevenson (1907431)" userId="S::1907431@student.uwtsd.ac.uk::584473bf-3728-4e54-9c0f-882714159249" providerId="AD" clId="Web-{5E36DCFF-6ECB-B72E-53AD-73F186EABA48}" dt="2022-02-14T13:10:22.141" v="1907" actId="20577"/>
          <ac:spMkLst>
            <pc:docMk/>
            <pc:sldMk cId="3534331414" sldId="949"/>
            <ac:spMk id="3" creationId="{C81FF0C8-1C3E-4591-91F9-D7DFC11DEA63}"/>
          </ac:spMkLst>
        </pc:spChg>
        <pc:spChg chg="add del mod">
          <ac:chgData name="Anna Nicole Stevenson (1907431)" userId="S::1907431@student.uwtsd.ac.uk::584473bf-3728-4e54-9c0f-882714159249" providerId="AD" clId="Web-{5E36DCFF-6ECB-B72E-53AD-73F186EABA48}" dt="2022-02-14T13:08:39.119" v="1887"/>
          <ac:spMkLst>
            <pc:docMk/>
            <pc:sldMk cId="3534331414" sldId="949"/>
            <ac:spMk id="5" creationId="{D81089A9-EC86-4B13-B690-3C13F52251F1}"/>
          </ac:spMkLst>
        </pc:spChg>
      </pc:sldChg>
      <pc:sldChg chg="modSp add replId">
        <pc:chgData name="Anna Nicole Stevenson (1907431)" userId="S::1907431@student.uwtsd.ac.uk::584473bf-3728-4e54-9c0f-882714159249" providerId="AD" clId="Web-{5E36DCFF-6ECB-B72E-53AD-73F186EABA48}" dt="2022-02-14T13:10:56.894" v="1932" actId="20577"/>
        <pc:sldMkLst>
          <pc:docMk/>
          <pc:sldMk cId="148668905" sldId="950"/>
        </pc:sldMkLst>
        <pc:spChg chg="mod">
          <ac:chgData name="Anna Nicole Stevenson (1907431)" userId="S::1907431@student.uwtsd.ac.uk::584473bf-3728-4e54-9c0f-882714159249" providerId="AD" clId="Web-{5E36DCFF-6ECB-B72E-53AD-73F186EABA48}" dt="2022-02-14T13:10:56.894" v="1932" actId="20577"/>
          <ac:spMkLst>
            <pc:docMk/>
            <pc:sldMk cId="148668905" sldId="950"/>
            <ac:spMk id="2" creationId="{F9C417A1-8CA4-4E35-9D28-18CF2817CD62}"/>
          </ac:spMkLst>
        </pc:spChg>
        <pc:spChg chg="mod">
          <ac:chgData name="Anna Nicole Stevenson (1907431)" userId="S::1907431@student.uwtsd.ac.uk::584473bf-3728-4e54-9c0f-882714159249" providerId="AD" clId="Web-{5E36DCFF-6ECB-B72E-53AD-73F186EABA48}" dt="2022-02-14T13:10:48.237" v="1921" actId="20577"/>
          <ac:spMkLst>
            <pc:docMk/>
            <pc:sldMk cId="148668905" sldId="950"/>
            <ac:spMk id="3" creationId="{C81FF0C8-1C3E-4591-91F9-D7DFC11DEA63}"/>
          </ac:spMkLst>
        </pc:spChg>
      </pc:sldChg>
      <pc:sldChg chg="modSp add replId">
        <pc:chgData name="Anna Nicole Stevenson (1907431)" userId="S::1907431@student.uwtsd.ac.uk::584473bf-3728-4e54-9c0f-882714159249" providerId="AD" clId="Web-{5E36DCFF-6ECB-B72E-53AD-73F186EABA48}" dt="2022-02-14T13:13:59.483" v="2105" actId="20577"/>
        <pc:sldMkLst>
          <pc:docMk/>
          <pc:sldMk cId="12064742" sldId="951"/>
        </pc:sldMkLst>
        <pc:spChg chg="mod">
          <ac:chgData name="Anna Nicole Stevenson (1907431)" userId="S::1907431@student.uwtsd.ac.uk::584473bf-3728-4e54-9c0f-882714159249" providerId="AD" clId="Web-{5E36DCFF-6ECB-B72E-53AD-73F186EABA48}" dt="2022-02-14T13:13:59.483" v="2105" actId="20577"/>
          <ac:spMkLst>
            <pc:docMk/>
            <pc:sldMk cId="12064742" sldId="951"/>
            <ac:spMk id="2" creationId="{F9C417A1-8CA4-4E35-9D28-18CF2817CD62}"/>
          </ac:spMkLst>
        </pc:spChg>
        <pc:spChg chg="mod">
          <ac:chgData name="Anna Nicole Stevenson (1907431)" userId="S::1907431@student.uwtsd.ac.uk::584473bf-3728-4e54-9c0f-882714159249" providerId="AD" clId="Web-{5E36DCFF-6ECB-B72E-53AD-73F186EABA48}" dt="2022-02-14T13:13:41.873" v="2067" actId="20577"/>
          <ac:spMkLst>
            <pc:docMk/>
            <pc:sldMk cId="12064742" sldId="951"/>
            <ac:spMk id="3" creationId="{C81FF0C8-1C3E-4591-91F9-D7DFC11DEA63}"/>
          </ac:spMkLst>
        </pc:spChg>
      </pc:sldChg>
      <pc:sldChg chg="new del">
        <pc:chgData name="Anna Nicole Stevenson (1907431)" userId="S::1907431@student.uwtsd.ac.uk::584473bf-3728-4e54-9c0f-882714159249" providerId="AD" clId="Web-{5E36DCFF-6ECB-B72E-53AD-73F186EABA48}" dt="2022-02-14T13:15:29.599" v="2120"/>
        <pc:sldMkLst>
          <pc:docMk/>
          <pc:sldMk cId="916033066" sldId="952"/>
        </pc:sldMkLst>
      </pc:sldChg>
      <pc:sldChg chg="delSp modSp add replId">
        <pc:chgData name="Anna Nicole Stevenson (1907431)" userId="S::1907431@student.uwtsd.ac.uk::584473bf-3728-4e54-9c0f-882714159249" providerId="AD" clId="Web-{5E36DCFF-6ECB-B72E-53AD-73F186EABA48}" dt="2022-02-14T13:15:29.552" v="2119" actId="20577"/>
        <pc:sldMkLst>
          <pc:docMk/>
          <pc:sldMk cId="217695018" sldId="953"/>
        </pc:sldMkLst>
        <pc:spChg chg="del mod">
          <ac:chgData name="Anna Nicole Stevenson (1907431)" userId="S::1907431@student.uwtsd.ac.uk::584473bf-3728-4e54-9c0f-882714159249" providerId="AD" clId="Web-{5E36DCFF-6ECB-B72E-53AD-73F186EABA48}" dt="2022-02-14T13:15:29.192" v="2111"/>
          <ac:spMkLst>
            <pc:docMk/>
            <pc:sldMk cId="217695018" sldId="953"/>
            <ac:spMk id="2" creationId="{F9C417A1-8CA4-4E35-9D28-18CF2817CD62}"/>
          </ac:spMkLst>
        </pc:spChg>
        <pc:spChg chg="mod">
          <ac:chgData name="Anna Nicole Stevenson (1907431)" userId="S::1907431@student.uwtsd.ac.uk::584473bf-3728-4e54-9c0f-882714159249" providerId="AD" clId="Web-{5E36DCFF-6ECB-B72E-53AD-73F186EABA48}" dt="2022-02-14T13:15:29.552" v="2119" actId="20577"/>
          <ac:spMkLst>
            <pc:docMk/>
            <pc:sldMk cId="217695018" sldId="953"/>
            <ac:spMk id="3" creationId="{C81FF0C8-1C3E-4591-91F9-D7DFC11DEA63}"/>
          </ac:spMkLst>
        </pc:spChg>
      </pc:sldChg>
      <pc:sldChg chg="delSp new">
        <pc:chgData name="Anna Nicole Stevenson (1907431)" userId="S::1907431@student.uwtsd.ac.uk::584473bf-3728-4e54-9c0f-882714159249" providerId="AD" clId="Web-{5E36DCFF-6ECB-B72E-53AD-73F186EABA48}" dt="2022-02-14T13:16:44.807" v="2125"/>
        <pc:sldMkLst>
          <pc:docMk/>
          <pc:sldMk cId="611441694" sldId="954"/>
        </pc:sldMkLst>
        <pc:spChg chg="del">
          <ac:chgData name="Anna Nicole Stevenson (1907431)" userId="S::1907431@student.uwtsd.ac.uk::584473bf-3728-4e54-9c0f-882714159249" providerId="AD" clId="Web-{5E36DCFF-6ECB-B72E-53AD-73F186EABA48}" dt="2022-02-14T13:16:44.807" v="2125"/>
          <ac:spMkLst>
            <pc:docMk/>
            <pc:sldMk cId="611441694" sldId="954"/>
            <ac:spMk id="2" creationId="{27CBCA56-E5A4-4870-B1AF-574F4F2CB49A}"/>
          </ac:spMkLst>
        </pc:spChg>
        <pc:spChg chg="del">
          <ac:chgData name="Anna Nicole Stevenson (1907431)" userId="S::1907431@student.uwtsd.ac.uk::584473bf-3728-4e54-9c0f-882714159249" providerId="AD" clId="Web-{5E36DCFF-6ECB-B72E-53AD-73F186EABA48}" dt="2022-02-14T13:16:44.791" v="2124"/>
          <ac:spMkLst>
            <pc:docMk/>
            <pc:sldMk cId="611441694" sldId="954"/>
            <ac:spMk id="3" creationId="{BBB32060-FDB0-4D99-9667-7654A94B7F0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861" tIns="45930" rIns="91861" bIns="45930" rtlCol="0"/>
          <a:lstStyle>
            <a:lvl1pPr algn="r">
              <a:defRPr sz="1200"/>
            </a:lvl1pPr>
          </a:lstStyle>
          <a:p>
            <a:fld id="{C48B7F3B-1B0C-4B2E-ACE7-8ECD7883D7D2}" type="datetimeFigureOut">
              <a:rPr lang="en-GB" smtClean="0"/>
              <a:t>20/03/2022</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861" tIns="45930" rIns="91861" bIns="4593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1"/>
            <a:ext cx="2914015" cy="490408"/>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1"/>
            <a:ext cx="2914015" cy="490408"/>
          </a:xfrm>
          <a:prstGeom prst="rect">
            <a:avLst/>
          </a:prstGeom>
        </p:spPr>
        <p:txBody>
          <a:bodyPr vert="horz" lIns="91861" tIns="45930" rIns="91861" bIns="4593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06">
              <a:defRPr/>
            </a:pPr>
            <a:r>
              <a:rPr lang="en-GB" sz="1800">
                <a:solidFill>
                  <a:srgbClr val="000000"/>
                </a:solidFill>
                <a:latin typeface="Calibri" panose="020F0502020204030204" pitchFamily="34" charset="0"/>
              </a:rPr>
              <a:t>Covering general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Self-screening (using LFTs) are encouraged twice a week (Sunday and Thursday)</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Activities that can be conducted without close-proximity work will still be done with social distancing in place (for example warm-ups, conditioning, individual skill work, cool downs). Similarly, social distancing must still be maintained in communal areas of your training venue. Hand washing before and after class, as well as before and after any breaks taken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sanitising station will be available through the session</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Hands sanitised before and after equipment use and not shared through semester when possible. Some equipment can be assigned to individuals, pairs or groups.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Students inform of any COVID symptoms and positive test results as soon as possible. Students not to attend any session if this is the case.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Covering contact and support gymnastics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students are made aware of the increase in transmission risk associated with the return to pair and group work. Clubs and coaches must make all students aware that they are opting into any activities related to the return to pair and group work and that they can withdraw at any time.</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All individual students must train independently for a minimum of two weeks before working in a pair and/or group.</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These will be kept to a minimum, support activities only for safety and therefore only during flight activities only if needed.</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Physical contact should be avoided throughout the session whilst not working in identified activities.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Teamwork will be in fixed pre-defined pairs and groups of up to 8 (maximum initial total number of gymnasts working closely together must not exceed 15 gymnasts).</a:t>
            </a:r>
            <a:br>
              <a:rPr lang="en-GB" sz="1800">
                <a:solidFill>
                  <a:srgbClr val="000000"/>
                </a:solidFill>
                <a:latin typeface="Calibri" panose="020F0502020204030204" pitchFamily="34" charset="0"/>
              </a:rPr>
            </a:br>
            <a:r>
              <a:rPr lang="en-GB" sz="1800">
                <a:solidFill>
                  <a:srgbClr val="000000"/>
                </a:solidFill>
                <a:latin typeface="Calibri" panose="020F0502020204030204" pitchFamily="34" charset="0"/>
              </a:rPr>
              <a:t>- Hand sanitised before and after working in pairs/ groups</a:t>
            </a:r>
            <a:r>
              <a:rPr lang="en-GB"/>
              <a:t> </a:t>
            </a:r>
          </a:p>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545361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Assessment 2: will be a three-session teaching practice if covid restrictions allow. This will take place in lecture time April/May</a:t>
            </a:r>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4179249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4264380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1666065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48567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B91F618-E2FE-6C40-A858-0E004C0F3FC8}"/>
              </a:ext>
            </a:extLst>
          </p:cNvPr>
          <p:cNvSpPr>
            <a:spLocks noGrp="1"/>
          </p:cNvSpPr>
          <p:nvPr>
            <p:ph type="dt" sz="half" idx="10"/>
          </p:nvPr>
        </p:nvSpPr>
        <p:spPr/>
        <p:txBody>
          <a:bodyPr/>
          <a:lstStyle/>
          <a:p>
            <a:fld id="{B30FD89C-EB2C-4CEF-B4DA-F46F7E70A615}" type="datetimeFigureOut">
              <a:rPr lang="en-GB" smtClean="0"/>
              <a:t>20/03/2022</a:t>
            </a:fld>
            <a:endParaRPr lang="en-GB"/>
          </a:p>
        </p:txBody>
      </p:sp>
      <p:sp>
        <p:nvSpPr>
          <p:cNvPr id="4" name="Footer Placeholder 3">
            <a:extLst>
              <a:ext uri="{FF2B5EF4-FFF2-40B4-BE49-F238E27FC236}">
                <a16:creationId xmlns:a16="http://schemas.microsoft.com/office/drawing/2014/main" id="{334042D2-7F18-1F41-A965-D51CF86FD1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CBF4D0-3200-6342-BE26-60252F67F640}"/>
              </a:ext>
            </a:extLst>
          </p:cNvPr>
          <p:cNvSpPr>
            <a:spLocks noGrp="1"/>
          </p:cNvSpPr>
          <p:nvPr>
            <p:ph type="sldNum" sz="quarter" idx="12"/>
          </p:nvPr>
        </p:nvSpPr>
        <p:spPr/>
        <p:txBody>
          <a:bodyPr/>
          <a:lstStyle/>
          <a:p>
            <a:fld id="{758BFBFC-A89B-4C9A-85FA-4A6B3404BF41}" type="slidenum">
              <a:rPr lang="en-GB" smtClean="0"/>
              <a:t>‹#›</a:t>
            </a:fld>
            <a:endParaRPr lang="en-GB"/>
          </a:p>
        </p:txBody>
      </p:sp>
    </p:spTree>
    <p:extLst>
      <p:ext uri="{BB962C8B-B14F-4D97-AF65-F5344CB8AC3E}">
        <p14:creationId xmlns:p14="http://schemas.microsoft.com/office/powerpoint/2010/main" val="13432940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9.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8.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7.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8.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vlBpDggX3iE" TargetMode="Externa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9.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hwb.gov.wales/storage/d5d8e39c-b534-40cb-a3f5-7e2e126d8077/foundation-phase-framework.pdf" TargetMode="External"/><Relationship Id="rId1" Type="http://schemas.openxmlformats.org/officeDocument/2006/relationships/slideLayout" Target="../slideLayouts/slideLayout11.xml"/><Relationship Id="rId6" Type="http://schemas.openxmlformats.org/officeDocument/2006/relationships/image" Target="../media/image33.png"/><Relationship Id="rId5" Type="http://schemas.openxmlformats.org/officeDocument/2006/relationships/hyperlink" Target="https://hwb.gov.wales/api/storage/7b01cf26-9974-4c3d-bb1f-ee79e111b448/physical-education-inthe-national-curriculum.pdf" TargetMode="External"/><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06096" y="1860330"/>
            <a:ext cx="4535079" cy="2667784"/>
          </a:xfrm>
        </p:spPr>
        <p:txBody>
          <a:bodyPr/>
          <a:lstStyle/>
          <a:p>
            <a:r>
              <a:rPr lang="en-GB"/>
              <a:t>Creativity Through Movement</a:t>
            </a:r>
          </a:p>
          <a:p>
            <a:r>
              <a:rPr lang="en-GB"/>
              <a:t>Semester 2</a:t>
            </a:r>
          </a:p>
          <a:p>
            <a:r>
              <a:rPr lang="en-GB"/>
              <a:t>(BMPE4002) Level 4</a:t>
            </a:r>
          </a:p>
          <a:p>
            <a:r>
              <a:rPr lang="en-GB"/>
              <a:t>Week 2 Introduction </a:t>
            </a:r>
          </a:p>
          <a:p>
            <a:endParaRPr lang="en-GB"/>
          </a:p>
          <a:p>
            <a:r>
              <a:rPr lang="en-GB"/>
              <a:t>Kate Piper</a:t>
            </a:r>
          </a:p>
          <a:p>
            <a:r>
              <a:rPr lang="en-GB"/>
              <a:t>Anna Stevenson</a:t>
            </a:r>
          </a:p>
        </p:txBody>
      </p:sp>
    </p:spTree>
    <p:extLst>
      <p:ext uri="{BB962C8B-B14F-4D97-AF65-F5344CB8AC3E}">
        <p14:creationId xmlns:p14="http://schemas.microsoft.com/office/powerpoint/2010/main" val="238424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358219" y="365125"/>
            <a:ext cx="6342635" cy="1325563"/>
          </a:xfrm>
        </p:spPr>
        <p:txBody>
          <a:bodyPr/>
          <a:lstStyle/>
          <a:p>
            <a:r>
              <a:rPr lang="en-GB"/>
              <a:t>Semester 2 Plan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15173" y="1772239"/>
            <a:ext cx="6585682" cy="3629320"/>
          </a:xfrm>
        </p:spPr>
        <p:txBody>
          <a:bodyPr>
            <a:normAutofit lnSpcReduction="10000"/>
          </a:bodyPr>
          <a:lstStyle/>
          <a:p>
            <a:r>
              <a:rPr lang="en-GB"/>
              <a:t>Two semester module (two hours a week).</a:t>
            </a:r>
          </a:p>
          <a:p>
            <a:r>
              <a:rPr lang="en-GB"/>
              <a:t>Monday 10-12.</a:t>
            </a:r>
          </a:p>
          <a:p>
            <a:r>
              <a:rPr lang="en-GB"/>
              <a:t>Theory and Practical – covid restrictions</a:t>
            </a:r>
          </a:p>
          <a:p>
            <a:r>
              <a:rPr lang="en-GB"/>
              <a:t>Semester 1: Pupil eye view</a:t>
            </a:r>
          </a:p>
          <a:p>
            <a:r>
              <a:rPr lang="en-GB">
                <a:highlight>
                  <a:srgbClr val="FFFF00"/>
                </a:highlight>
              </a:rPr>
              <a:t>Semester 2: Teacher focus</a:t>
            </a:r>
          </a:p>
          <a:p>
            <a:endParaRPr lang="en-GB"/>
          </a:p>
          <a:p>
            <a:r>
              <a:rPr lang="en-GB"/>
              <a:t>Assessment 2: Planning, Delivering, Reflecting</a:t>
            </a:r>
          </a:p>
          <a:p>
            <a:endParaRPr lang="en-GB"/>
          </a:p>
        </p:txBody>
      </p:sp>
      <p:pic>
        <p:nvPicPr>
          <p:cNvPr id="5" name="Picture 4">
            <a:extLst>
              <a:ext uri="{FF2B5EF4-FFF2-40B4-BE49-F238E27FC236}">
                <a16:creationId xmlns:a16="http://schemas.microsoft.com/office/drawing/2014/main" id="{3F7FF59E-5FCB-4E9B-9741-EA1D91F9AA5D}"/>
              </a:ext>
            </a:extLst>
          </p:cNvPr>
          <p:cNvPicPr>
            <a:picLocks noChangeAspect="1"/>
          </p:cNvPicPr>
          <p:nvPr/>
        </p:nvPicPr>
        <p:blipFill rotWithShape="1">
          <a:blip r:embed="rId3"/>
          <a:srcRect l="57178" t="19964" r="25645" b="12366"/>
          <a:stretch/>
        </p:blipFill>
        <p:spPr>
          <a:xfrm>
            <a:off x="6939974" y="0"/>
            <a:ext cx="5058194" cy="5604387"/>
          </a:xfrm>
          <a:prstGeom prst="rect">
            <a:avLst/>
          </a:prstGeom>
        </p:spPr>
      </p:pic>
    </p:spTree>
    <p:extLst>
      <p:ext uri="{BB962C8B-B14F-4D97-AF65-F5344CB8AC3E}">
        <p14:creationId xmlns:p14="http://schemas.microsoft.com/office/powerpoint/2010/main" val="2004502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447EB0D-0C2D-A943-A3D0-A9CE7C25A623}"/>
              </a:ext>
            </a:extLst>
          </p:cNvPr>
          <p:cNvGraphicFramePr>
            <a:graphicFrameLocks noGrp="1"/>
          </p:cNvGraphicFramePr>
          <p:nvPr>
            <p:extLst>
              <p:ext uri="{D42A27DB-BD31-4B8C-83A1-F6EECF244321}">
                <p14:modId xmlns:p14="http://schemas.microsoft.com/office/powerpoint/2010/main" val="1516793929"/>
              </p:ext>
            </p:extLst>
          </p:nvPr>
        </p:nvGraphicFramePr>
        <p:xfrm>
          <a:off x="816161" y="1421158"/>
          <a:ext cx="10206681" cy="4206240"/>
        </p:xfrm>
        <a:graphic>
          <a:graphicData uri="http://schemas.openxmlformats.org/drawingml/2006/table">
            <a:tbl>
              <a:tblPr firstRow="1" bandRow="1">
                <a:tableStyleId>{5C22544A-7EE6-4342-B048-85BDC9FD1C3A}</a:tableStyleId>
              </a:tblPr>
              <a:tblGrid>
                <a:gridCol w="4830877">
                  <a:extLst>
                    <a:ext uri="{9D8B030D-6E8A-4147-A177-3AD203B41FA5}">
                      <a16:colId xmlns:a16="http://schemas.microsoft.com/office/drawing/2014/main" val="3944406607"/>
                    </a:ext>
                  </a:extLst>
                </a:gridCol>
                <a:gridCol w="1322173">
                  <a:extLst>
                    <a:ext uri="{9D8B030D-6E8A-4147-A177-3AD203B41FA5}">
                      <a16:colId xmlns:a16="http://schemas.microsoft.com/office/drawing/2014/main" val="1618612930"/>
                    </a:ext>
                  </a:extLst>
                </a:gridCol>
                <a:gridCol w="4053631">
                  <a:extLst>
                    <a:ext uri="{9D8B030D-6E8A-4147-A177-3AD203B41FA5}">
                      <a16:colId xmlns:a16="http://schemas.microsoft.com/office/drawing/2014/main" val="3324398657"/>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a:t>Assignment 2</a:t>
                      </a:r>
                    </a:p>
                    <a:p>
                      <a:endParaRPr lang="en-US" sz="2800" b="0">
                        <a:solidFill>
                          <a:schemeClr val="bg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rowSpan="4">
                  <a:txBody>
                    <a:bodyPr/>
                    <a:lstStyle/>
                    <a:p>
                      <a:endParaRPr lang="en-US" sz="2800" b="0" i="1">
                        <a:solidFill>
                          <a:sysClr val="windowText" lastClr="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800" b="0" i="1">
                          <a:solidFill>
                            <a:sysClr val="windowText" lastClr="000000"/>
                          </a:solidFill>
                        </a:rPr>
                        <a:t>Deadline</a:t>
                      </a:r>
                    </a:p>
                    <a:p>
                      <a:endParaRPr lang="en-US" sz="2800" b="0" i="1">
                        <a:solidFill>
                          <a:sysClr val="windowText" lastClr="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86740610"/>
                  </a:ext>
                </a:extLst>
              </a:tr>
              <a:tr h="370840">
                <a:tc>
                  <a:txBody>
                    <a:bodyPr/>
                    <a:lstStyle/>
                    <a:p>
                      <a:pPr marL="0" indent="0">
                        <a:buFontTx/>
                        <a:buNone/>
                      </a:pPr>
                      <a:r>
                        <a:rPr lang="en-US" sz="2800" b="0">
                          <a:solidFill>
                            <a:schemeClr val="tx1"/>
                          </a:solidFill>
                          <a:highlight>
                            <a:srgbClr val="FFFF00"/>
                          </a:highlight>
                        </a:rPr>
                        <a:t>Submit 2 lesson plans</a:t>
                      </a:r>
                    </a:p>
                    <a:p>
                      <a:pPr marL="0" indent="0">
                        <a:buFontTx/>
                        <a:buNone/>
                      </a:pPr>
                      <a:endParaRPr lang="en-US" sz="2800" b="0">
                        <a:solidFill>
                          <a:schemeClr val="bg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endParaRPr lang="en-US" sz="2800" b="0" i="1">
                        <a:solidFill>
                          <a:sysClr val="windowText" lastClr="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800" b="0" i="1">
                          <a:solidFill>
                            <a:sysClr val="windowText" lastClr="000000"/>
                          </a:solidFill>
                        </a:rPr>
                        <a:t>25/03/2022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37172716"/>
                  </a:ext>
                </a:extLst>
              </a:tr>
              <a:tr h="370840">
                <a:tc>
                  <a:txBody>
                    <a:bodyPr/>
                    <a:lstStyle/>
                    <a:p>
                      <a:pPr marL="0" indent="0">
                        <a:buFontTx/>
                        <a:buNone/>
                      </a:pPr>
                      <a:r>
                        <a:rPr lang="en-US" sz="2800" b="0">
                          <a:solidFill>
                            <a:schemeClr val="tx1"/>
                          </a:solidFill>
                          <a:highlight>
                            <a:srgbClr val="FFFF00"/>
                          </a:highlight>
                        </a:rPr>
                        <a:t>Deliver a warm-up &amp; one part of your lesson</a:t>
                      </a:r>
                    </a:p>
                    <a:p>
                      <a:pPr marL="0" indent="0">
                        <a:buFontTx/>
                        <a:buNone/>
                      </a:pPr>
                      <a:endParaRPr lang="en-US" sz="2800" b="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endParaRPr lang="en-US" sz="2800" b="0" i="1">
                        <a:solidFill>
                          <a:sysClr val="windowText" lastClr="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800" b="0" i="1">
                          <a:solidFill>
                            <a:sysClr val="windowText" lastClr="000000"/>
                          </a:solidFill>
                        </a:rPr>
                        <a:t>28/03/2022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79314073"/>
                  </a:ext>
                </a:extLst>
              </a:tr>
              <a:tr h="370840">
                <a:tc>
                  <a:txBody>
                    <a:bodyPr/>
                    <a:lstStyle/>
                    <a:p>
                      <a:pPr marL="0" indent="0">
                        <a:buFontTx/>
                        <a:buNone/>
                      </a:pPr>
                      <a:r>
                        <a:rPr lang="en-US" sz="2800" b="0">
                          <a:solidFill>
                            <a:schemeClr val="tx1"/>
                          </a:solidFill>
                          <a:highlight>
                            <a:srgbClr val="FFFF00"/>
                          </a:highlight>
                        </a:rPr>
                        <a:t>Submit a reflective log</a:t>
                      </a:r>
                    </a:p>
                    <a:p>
                      <a:pPr marL="0" indent="0">
                        <a:buFontTx/>
                        <a:buNone/>
                      </a:pPr>
                      <a:endParaRPr lang="en-US" sz="2800" b="0">
                        <a:solidFill>
                          <a:schemeClr val="tx1"/>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vMerge="1">
                  <a:txBody>
                    <a:bodyPr/>
                    <a:lstStyle/>
                    <a:p>
                      <a:endParaRPr lang="en-US" sz="2800" b="0" i="1">
                        <a:solidFill>
                          <a:sysClr val="windowText" lastClr="000000"/>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r>
                        <a:rPr lang="en-US" sz="2800" b="0" i="1">
                          <a:solidFill>
                            <a:sysClr val="windowText" lastClr="000000"/>
                          </a:solidFill>
                        </a:rPr>
                        <a:t>08/04/2022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385923408"/>
                  </a:ext>
                </a:extLst>
              </a:tr>
            </a:tbl>
          </a:graphicData>
        </a:graphic>
      </p:graphicFrame>
    </p:spTree>
    <p:extLst>
      <p:ext uri="{BB962C8B-B14F-4D97-AF65-F5344CB8AC3E}">
        <p14:creationId xmlns:p14="http://schemas.microsoft.com/office/powerpoint/2010/main" val="375564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380BD-8168-48AC-91BE-E75116E8A12D}"/>
              </a:ext>
            </a:extLst>
          </p:cNvPr>
          <p:cNvSpPr>
            <a:spLocks noGrp="1"/>
          </p:cNvSpPr>
          <p:nvPr>
            <p:ph type="title"/>
          </p:nvPr>
        </p:nvSpPr>
        <p:spPr/>
        <p:txBody>
          <a:bodyPr/>
          <a:lstStyle/>
          <a:p>
            <a:r>
              <a:rPr lang="en-GB"/>
              <a:t>Let’s recap creativity</a:t>
            </a:r>
          </a:p>
        </p:txBody>
      </p:sp>
      <p:sp>
        <p:nvSpPr>
          <p:cNvPr id="3" name="Content Placeholder 2">
            <a:extLst>
              <a:ext uri="{FF2B5EF4-FFF2-40B4-BE49-F238E27FC236}">
                <a16:creationId xmlns:a16="http://schemas.microsoft.com/office/drawing/2014/main" id="{A8375D37-7F2E-4C70-B00C-A1157B78BCF0}"/>
              </a:ext>
            </a:extLst>
          </p:cNvPr>
          <p:cNvSpPr>
            <a:spLocks noGrp="1"/>
          </p:cNvSpPr>
          <p:nvPr>
            <p:ph idx="1"/>
          </p:nvPr>
        </p:nvSpPr>
        <p:spPr>
          <a:xfrm>
            <a:off x="348792" y="1690688"/>
            <a:ext cx="8295588" cy="3943639"/>
          </a:xfrm>
        </p:spPr>
        <p:txBody>
          <a:bodyPr/>
          <a:lstStyle/>
          <a:p>
            <a:r>
              <a:rPr lang="en-GB"/>
              <a:t>Who is creative…. &amp; why are they creative?</a:t>
            </a:r>
          </a:p>
          <a:p>
            <a:r>
              <a:rPr lang="en-GB"/>
              <a:t>What is your own definition of creativity?</a:t>
            </a:r>
          </a:p>
          <a:p>
            <a:endParaRPr lang="en-GB"/>
          </a:p>
        </p:txBody>
      </p:sp>
      <p:pic>
        <p:nvPicPr>
          <p:cNvPr id="5" name="Picture 4">
            <a:hlinkClick r:id="rId2"/>
            <a:extLst>
              <a:ext uri="{FF2B5EF4-FFF2-40B4-BE49-F238E27FC236}">
                <a16:creationId xmlns:a16="http://schemas.microsoft.com/office/drawing/2014/main" id="{6FE13CC3-EC0D-BF46-930E-1D6ACC4E4BE7}"/>
              </a:ext>
            </a:extLst>
          </p:cNvPr>
          <p:cNvPicPr>
            <a:picLocks noChangeAspect="1"/>
          </p:cNvPicPr>
          <p:nvPr/>
        </p:nvPicPr>
        <p:blipFill>
          <a:blip r:embed="rId3"/>
          <a:stretch>
            <a:fillRect/>
          </a:stretch>
        </p:blipFill>
        <p:spPr>
          <a:xfrm>
            <a:off x="5032758" y="2728657"/>
            <a:ext cx="6810450" cy="2905670"/>
          </a:xfrm>
          <a:prstGeom prst="rect">
            <a:avLst/>
          </a:prstGeom>
        </p:spPr>
      </p:pic>
      <p:sp>
        <p:nvSpPr>
          <p:cNvPr id="6" name="Rectangle 5">
            <a:extLst>
              <a:ext uri="{FF2B5EF4-FFF2-40B4-BE49-F238E27FC236}">
                <a16:creationId xmlns:a16="http://schemas.microsoft.com/office/drawing/2014/main" id="{ACEA8D9E-2EC7-2447-9102-EEBA841A1439}"/>
              </a:ext>
            </a:extLst>
          </p:cNvPr>
          <p:cNvSpPr/>
          <p:nvPr/>
        </p:nvSpPr>
        <p:spPr>
          <a:xfrm>
            <a:off x="489760" y="3572224"/>
            <a:ext cx="4322960" cy="2062103"/>
          </a:xfrm>
          <a:prstGeom prst="rect">
            <a:avLst/>
          </a:prstGeom>
        </p:spPr>
        <p:txBody>
          <a:bodyPr wrap="square">
            <a:spAutoFit/>
          </a:bodyPr>
          <a:lstStyle/>
          <a:p>
            <a:pPr algn="ctr"/>
            <a:r>
              <a:rPr lang="en-US" sz="3200">
                <a:solidFill>
                  <a:srgbClr val="960504"/>
                </a:solidFill>
              </a:rPr>
              <a:t>Creativity is “the process of having original ideas that have value” (Robinson, 2014)</a:t>
            </a:r>
          </a:p>
        </p:txBody>
      </p:sp>
      <p:sp>
        <p:nvSpPr>
          <p:cNvPr id="7" name="Title 1">
            <a:extLst>
              <a:ext uri="{FF2B5EF4-FFF2-40B4-BE49-F238E27FC236}">
                <a16:creationId xmlns:a16="http://schemas.microsoft.com/office/drawing/2014/main" id="{6686CE78-DE45-B54B-A90F-07CC7BBBC6B6}"/>
              </a:ext>
            </a:extLst>
          </p:cNvPr>
          <p:cNvSpPr txBox="1">
            <a:spLocks/>
          </p:cNvSpPr>
          <p:nvPr/>
        </p:nvSpPr>
        <p:spPr>
          <a:xfrm>
            <a:off x="4904359" y="534673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a:t>Ken Robinson (2014)</a:t>
            </a:r>
          </a:p>
        </p:txBody>
      </p:sp>
    </p:spTree>
    <p:extLst>
      <p:ext uri="{BB962C8B-B14F-4D97-AF65-F5344CB8AC3E}">
        <p14:creationId xmlns:p14="http://schemas.microsoft.com/office/powerpoint/2010/main" val="3575904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3A1917-312C-400E-B6B2-02F0D6A61697}"/>
              </a:ext>
            </a:extLst>
          </p:cNvPr>
          <p:cNvPicPr>
            <a:picLocks noChangeAspect="1"/>
          </p:cNvPicPr>
          <p:nvPr/>
        </p:nvPicPr>
        <p:blipFill rotWithShape="1">
          <a:blip r:embed="rId2"/>
          <a:srcRect l="69778" t="32701" r="11614" b="46709"/>
          <a:stretch/>
        </p:blipFill>
        <p:spPr>
          <a:xfrm>
            <a:off x="5825673" y="128728"/>
            <a:ext cx="6239005" cy="1941732"/>
          </a:xfrm>
          <a:prstGeom prst="rect">
            <a:avLst/>
          </a:prstGeom>
        </p:spPr>
      </p:pic>
      <p:pic>
        <p:nvPicPr>
          <p:cNvPr id="5" name="Picture 4">
            <a:extLst>
              <a:ext uri="{FF2B5EF4-FFF2-40B4-BE49-F238E27FC236}">
                <a16:creationId xmlns:a16="http://schemas.microsoft.com/office/drawing/2014/main" id="{63C1E319-738F-49D9-A471-B252621D4073}"/>
              </a:ext>
            </a:extLst>
          </p:cNvPr>
          <p:cNvPicPr>
            <a:picLocks noChangeAspect="1"/>
          </p:cNvPicPr>
          <p:nvPr/>
        </p:nvPicPr>
        <p:blipFill rotWithShape="1">
          <a:blip r:embed="rId3"/>
          <a:srcRect l="70158" t="18565" r="12850" b="47384"/>
          <a:stretch/>
        </p:blipFill>
        <p:spPr>
          <a:xfrm>
            <a:off x="6096000" y="2355799"/>
            <a:ext cx="5727378" cy="3227889"/>
          </a:xfrm>
          <a:prstGeom prst="rect">
            <a:avLst/>
          </a:prstGeom>
        </p:spPr>
      </p:pic>
      <p:pic>
        <p:nvPicPr>
          <p:cNvPr id="6" name="Picture 5">
            <a:extLst>
              <a:ext uri="{FF2B5EF4-FFF2-40B4-BE49-F238E27FC236}">
                <a16:creationId xmlns:a16="http://schemas.microsoft.com/office/drawing/2014/main" id="{6E9CFF31-FBD5-42BC-B576-9B0FB818AD5F}"/>
              </a:ext>
            </a:extLst>
          </p:cNvPr>
          <p:cNvPicPr>
            <a:picLocks noChangeAspect="1"/>
          </p:cNvPicPr>
          <p:nvPr/>
        </p:nvPicPr>
        <p:blipFill rotWithShape="1">
          <a:blip r:embed="rId4"/>
          <a:srcRect l="64937" t="16540" r="7722" b="12954"/>
          <a:stretch/>
        </p:blipFill>
        <p:spPr>
          <a:xfrm>
            <a:off x="127322" y="1348453"/>
            <a:ext cx="5633282" cy="4085601"/>
          </a:xfrm>
          <a:prstGeom prst="rect">
            <a:avLst/>
          </a:prstGeom>
        </p:spPr>
      </p:pic>
      <p:sp>
        <p:nvSpPr>
          <p:cNvPr id="7" name="TextBox 6">
            <a:extLst>
              <a:ext uri="{FF2B5EF4-FFF2-40B4-BE49-F238E27FC236}">
                <a16:creationId xmlns:a16="http://schemas.microsoft.com/office/drawing/2014/main" id="{8BC68C5F-EEB5-4190-B0BF-192E08CD5708}"/>
              </a:ext>
            </a:extLst>
          </p:cNvPr>
          <p:cNvSpPr txBox="1"/>
          <p:nvPr/>
        </p:nvSpPr>
        <p:spPr>
          <a:xfrm>
            <a:off x="251791" y="330153"/>
            <a:ext cx="5683934" cy="769441"/>
          </a:xfrm>
          <a:prstGeom prst="rect">
            <a:avLst/>
          </a:prstGeom>
          <a:noFill/>
        </p:spPr>
        <p:txBody>
          <a:bodyPr wrap="square" rtlCol="0">
            <a:spAutoFit/>
          </a:bodyPr>
          <a:lstStyle/>
          <a:p>
            <a:r>
              <a:rPr lang="en-GB" sz="4400"/>
              <a:t>New Curriculum</a:t>
            </a:r>
          </a:p>
        </p:txBody>
      </p:sp>
    </p:spTree>
    <p:extLst>
      <p:ext uri="{BB962C8B-B14F-4D97-AF65-F5344CB8AC3E}">
        <p14:creationId xmlns:p14="http://schemas.microsoft.com/office/powerpoint/2010/main" val="2021298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089B5DA-F617-40A5-95E9-221A07E2956C}"/>
              </a:ext>
            </a:extLst>
          </p:cNvPr>
          <p:cNvSpPr>
            <a:spLocks noGrp="1"/>
          </p:cNvSpPr>
          <p:nvPr>
            <p:ph type="title"/>
          </p:nvPr>
        </p:nvSpPr>
        <p:spPr>
          <a:xfrm>
            <a:off x="722869" y="223671"/>
            <a:ext cx="425809" cy="5359264"/>
          </a:xfrm>
        </p:spPr>
        <p:txBody>
          <a:bodyPr>
            <a:noAutofit/>
          </a:bodyPr>
          <a:lstStyle/>
          <a:p>
            <a:pPr algn="ctr"/>
            <a:r>
              <a:rPr lang="en-US" sz="3600"/>
              <a:t>Environment</a:t>
            </a:r>
          </a:p>
        </p:txBody>
      </p:sp>
      <p:sp>
        <p:nvSpPr>
          <p:cNvPr id="5" name="Content Placeholder 2">
            <a:extLst>
              <a:ext uri="{FF2B5EF4-FFF2-40B4-BE49-F238E27FC236}">
                <a16:creationId xmlns:a16="http://schemas.microsoft.com/office/drawing/2014/main" id="{7C9E1648-237A-4D37-B203-9ACFFD41489D}"/>
              </a:ext>
            </a:extLst>
          </p:cNvPr>
          <p:cNvSpPr>
            <a:spLocks noGrp="1"/>
          </p:cNvSpPr>
          <p:nvPr>
            <p:ph idx="1"/>
          </p:nvPr>
        </p:nvSpPr>
        <p:spPr>
          <a:xfrm>
            <a:off x="1802619" y="223671"/>
            <a:ext cx="10863146" cy="5653668"/>
          </a:xfrm>
        </p:spPr>
        <p:txBody>
          <a:bodyPr>
            <a:normAutofit/>
          </a:bodyPr>
          <a:lstStyle/>
          <a:p>
            <a:r>
              <a:rPr lang="en-US"/>
              <a:t>Characteristics of the lessons which encourage creative thinking and problem solving (Maker et al., 2008):</a:t>
            </a:r>
          </a:p>
          <a:p>
            <a:pPr lvl="1"/>
            <a:r>
              <a:rPr lang="en-GB"/>
              <a:t>had freedom of choice; </a:t>
            </a:r>
          </a:p>
          <a:p>
            <a:pPr lvl="1"/>
            <a:r>
              <a:rPr lang="en-GB"/>
              <a:t>set their own goals and decided how to meet them; </a:t>
            </a:r>
          </a:p>
          <a:p>
            <a:pPr lvl="1"/>
            <a:r>
              <a:rPr lang="en-GB"/>
              <a:t>had opportunities for open discussion of possibilities; </a:t>
            </a:r>
          </a:p>
          <a:p>
            <a:pPr lvl="1"/>
            <a:r>
              <a:rPr lang="en-GB"/>
              <a:t>experienced the challenge of creating something; </a:t>
            </a:r>
          </a:p>
          <a:p>
            <a:pPr lvl="1"/>
            <a:r>
              <a:rPr lang="en-GB"/>
              <a:t>had the opportunity to work alone or with peers; and, </a:t>
            </a:r>
          </a:p>
          <a:p>
            <a:pPr lvl="1"/>
            <a:r>
              <a:rPr lang="en-GB"/>
              <a:t>helped to define expectations of the outcome. </a:t>
            </a:r>
          </a:p>
          <a:p>
            <a:r>
              <a:rPr lang="en-US"/>
              <a:t>Teachers create environments that are:</a:t>
            </a:r>
          </a:p>
          <a:p>
            <a:pPr lvl="1"/>
            <a:r>
              <a:rPr lang="en-US"/>
              <a:t>Enabling;</a:t>
            </a:r>
          </a:p>
          <a:p>
            <a:pPr lvl="1"/>
            <a:r>
              <a:rPr lang="en-US"/>
              <a:t>Varity of opportunities</a:t>
            </a:r>
          </a:p>
          <a:p>
            <a:pPr lvl="1"/>
            <a:r>
              <a:rPr lang="en-US"/>
              <a:t>Encouraging</a:t>
            </a:r>
          </a:p>
          <a:p>
            <a:pPr lvl="1"/>
            <a:r>
              <a:rPr lang="en-US"/>
              <a:t>Inspiring</a:t>
            </a:r>
          </a:p>
        </p:txBody>
      </p:sp>
      <p:sp>
        <p:nvSpPr>
          <p:cNvPr id="7" name="Rounded Rectangle 4">
            <a:extLst>
              <a:ext uri="{FF2B5EF4-FFF2-40B4-BE49-F238E27FC236}">
                <a16:creationId xmlns:a16="http://schemas.microsoft.com/office/drawing/2014/main" id="{E64D92B0-090A-4280-B023-BEF0AA4EB755}"/>
              </a:ext>
            </a:extLst>
          </p:cNvPr>
          <p:cNvSpPr/>
          <p:nvPr/>
        </p:nvSpPr>
        <p:spPr>
          <a:xfrm>
            <a:off x="4559018" y="1100066"/>
            <a:ext cx="886408"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ounded Rectangle 5">
            <a:extLst>
              <a:ext uri="{FF2B5EF4-FFF2-40B4-BE49-F238E27FC236}">
                <a16:creationId xmlns:a16="http://schemas.microsoft.com/office/drawing/2014/main" id="{2B90F78A-8F12-43EE-BD88-1CC88AAEE442}"/>
              </a:ext>
            </a:extLst>
          </p:cNvPr>
          <p:cNvSpPr/>
          <p:nvPr/>
        </p:nvSpPr>
        <p:spPr>
          <a:xfrm>
            <a:off x="3672610" y="1513723"/>
            <a:ext cx="1315616"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Rounded Rectangle 6">
            <a:extLst>
              <a:ext uri="{FF2B5EF4-FFF2-40B4-BE49-F238E27FC236}">
                <a16:creationId xmlns:a16="http://schemas.microsoft.com/office/drawing/2014/main" id="{95BBE65F-23BA-44EA-A89A-427EE1B3CB75}"/>
              </a:ext>
            </a:extLst>
          </p:cNvPr>
          <p:cNvSpPr/>
          <p:nvPr/>
        </p:nvSpPr>
        <p:spPr>
          <a:xfrm>
            <a:off x="5243263" y="1858955"/>
            <a:ext cx="2049624"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0" name="Rounded Rectangle 7">
            <a:extLst>
              <a:ext uri="{FF2B5EF4-FFF2-40B4-BE49-F238E27FC236}">
                <a16:creationId xmlns:a16="http://schemas.microsoft.com/office/drawing/2014/main" id="{CA2A1397-BE12-48BE-8404-5806163D23D3}"/>
              </a:ext>
            </a:extLst>
          </p:cNvPr>
          <p:cNvSpPr/>
          <p:nvPr/>
        </p:nvSpPr>
        <p:spPr>
          <a:xfrm>
            <a:off x="6202817" y="2281632"/>
            <a:ext cx="1090069"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1" name="Rounded Rectangle 8">
            <a:extLst>
              <a:ext uri="{FF2B5EF4-FFF2-40B4-BE49-F238E27FC236}">
                <a16:creationId xmlns:a16="http://schemas.microsoft.com/office/drawing/2014/main" id="{BEDB7B4F-535D-4D87-BD44-5D0882D8E1C9}"/>
              </a:ext>
            </a:extLst>
          </p:cNvPr>
          <p:cNvSpPr/>
          <p:nvPr/>
        </p:nvSpPr>
        <p:spPr>
          <a:xfrm>
            <a:off x="5445425" y="2683242"/>
            <a:ext cx="3125755"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2" name="Rounded Rectangle 9">
            <a:extLst>
              <a:ext uri="{FF2B5EF4-FFF2-40B4-BE49-F238E27FC236}">
                <a16:creationId xmlns:a16="http://schemas.microsoft.com/office/drawing/2014/main" id="{B8D2141B-7AC2-46F1-A039-9474D49B6C90}"/>
              </a:ext>
            </a:extLst>
          </p:cNvPr>
          <p:cNvSpPr/>
          <p:nvPr/>
        </p:nvSpPr>
        <p:spPr>
          <a:xfrm>
            <a:off x="3825009" y="3050505"/>
            <a:ext cx="2478833" cy="345232"/>
          </a:xfrm>
          <a:prstGeom prst="round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6314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7" grpId="0" animBg="1"/>
      <p:bldP spid="8" grpId="0" animBg="1"/>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570F8-2FE3-4E59-991C-ABB093145E46}"/>
              </a:ext>
            </a:extLst>
          </p:cNvPr>
          <p:cNvSpPr>
            <a:spLocks noGrp="1"/>
          </p:cNvSpPr>
          <p:nvPr>
            <p:ph type="title"/>
          </p:nvPr>
        </p:nvSpPr>
        <p:spPr/>
        <p:txBody>
          <a:bodyPr/>
          <a:lstStyle/>
          <a:p>
            <a:r>
              <a:rPr lang="en-GB"/>
              <a:t>What does it look like in PE</a:t>
            </a:r>
          </a:p>
        </p:txBody>
      </p:sp>
      <p:sp>
        <p:nvSpPr>
          <p:cNvPr id="3" name="Content Placeholder 2">
            <a:extLst>
              <a:ext uri="{FF2B5EF4-FFF2-40B4-BE49-F238E27FC236}">
                <a16:creationId xmlns:a16="http://schemas.microsoft.com/office/drawing/2014/main" id="{F84D17EA-38DC-44FE-8231-CDE75BA8900E}"/>
              </a:ext>
            </a:extLst>
          </p:cNvPr>
          <p:cNvSpPr>
            <a:spLocks noGrp="1"/>
          </p:cNvSpPr>
          <p:nvPr>
            <p:ph idx="1"/>
          </p:nvPr>
        </p:nvSpPr>
        <p:spPr/>
        <p:txBody>
          <a:bodyPr/>
          <a:lstStyle/>
          <a:p>
            <a:r>
              <a:rPr lang="en-GB"/>
              <a:t>General Teaching and Learning</a:t>
            </a:r>
          </a:p>
        </p:txBody>
      </p:sp>
    </p:spTree>
    <p:extLst>
      <p:ext uri="{BB962C8B-B14F-4D97-AF65-F5344CB8AC3E}">
        <p14:creationId xmlns:p14="http://schemas.microsoft.com/office/powerpoint/2010/main" val="2946953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4D7C1C2-184D-472F-9C8A-56E5AF89B379}"/>
              </a:ext>
            </a:extLst>
          </p:cNvPr>
          <p:cNvSpPr txBox="1"/>
          <p:nvPr/>
        </p:nvSpPr>
        <p:spPr>
          <a:xfrm>
            <a:off x="137123" y="1244180"/>
            <a:ext cx="2829464" cy="4216539"/>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cs typeface="Calibri"/>
              </a:rPr>
              <a:t>SPACE</a:t>
            </a:r>
          </a:p>
          <a:p>
            <a:r>
              <a:rPr lang="en-GB" sz="2400"/>
              <a:t>Spatial Awareness</a:t>
            </a:r>
            <a:endParaRPr lang="en-GB" sz="2400">
              <a:cs typeface="Calibri"/>
            </a:endParaRPr>
          </a:p>
          <a:p>
            <a:endParaRPr lang="en-GB">
              <a:cs typeface="Calibri"/>
            </a:endParaRPr>
          </a:p>
          <a:p>
            <a:endParaRPr lang="en-GB">
              <a:cs typeface="Calibri"/>
            </a:endParaRPr>
          </a:p>
          <a:p>
            <a:r>
              <a:rPr lang="en-GB" sz="2000" i="1">
                <a:cs typeface="Calibri"/>
              </a:rPr>
              <a:t>Personal &amp; General</a:t>
            </a:r>
          </a:p>
          <a:p>
            <a:endParaRPr lang="en-GB" sz="2000" i="1">
              <a:cs typeface="Calibri"/>
            </a:endParaRPr>
          </a:p>
          <a:p>
            <a:r>
              <a:rPr lang="en-GB" sz="2000" b="1">
                <a:cs typeface="Calibri"/>
              </a:rPr>
              <a:t>Direction</a:t>
            </a:r>
            <a:r>
              <a:rPr lang="en-GB" sz="2000">
                <a:cs typeface="Calibri"/>
              </a:rPr>
              <a:t> (Forward, back, sideways)</a:t>
            </a:r>
          </a:p>
          <a:p>
            <a:r>
              <a:rPr lang="en-GB" sz="2000" b="1">
                <a:cs typeface="Calibri"/>
              </a:rPr>
              <a:t>Speed</a:t>
            </a:r>
          </a:p>
          <a:p>
            <a:r>
              <a:rPr lang="en-GB" sz="2000" b="1">
                <a:cs typeface="Calibri"/>
              </a:rPr>
              <a:t>Pathways</a:t>
            </a:r>
            <a:r>
              <a:rPr lang="en-GB" sz="2000">
                <a:cs typeface="Calibri"/>
              </a:rPr>
              <a:t> (Direct/Indirect e.g. zig zag)</a:t>
            </a:r>
          </a:p>
          <a:p>
            <a:r>
              <a:rPr lang="en-GB" sz="2000" b="1">
                <a:cs typeface="Calibri"/>
              </a:rPr>
              <a:t>Levels</a:t>
            </a:r>
            <a:r>
              <a:rPr lang="en-GB" sz="2000">
                <a:cs typeface="Calibri"/>
              </a:rPr>
              <a:t> (High/Low)</a:t>
            </a:r>
          </a:p>
        </p:txBody>
      </p:sp>
      <p:sp>
        <p:nvSpPr>
          <p:cNvPr id="10" name="TextBox 9">
            <a:extLst>
              <a:ext uri="{FF2B5EF4-FFF2-40B4-BE49-F238E27FC236}">
                <a16:creationId xmlns:a16="http://schemas.microsoft.com/office/drawing/2014/main" id="{BF9C5AE7-FC5A-450B-BE5D-F367884B6A4E}"/>
              </a:ext>
            </a:extLst>
          </p:cNvPr>
          <p:cNvSpPr txBox="1"/>
          <p:nvPr/>
        </p:nvSpPr>
        <p:spPr>
          <a:xfrm>
            <a:off x="3113236" y="1244179"/>
            <a:ext cx="2901350" cy="4216539"/>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BODY </a:t>
            </a:r>
            <a:endParaRPr lang="en-US" sz="2800">
              <a:cs typeface="Calibri" panose="020F0502020204030204"/>
            </a:endParaRPr>
          </a:p>
          <a:p>
            <a:r>
              <a:rPr lang="en-GB" sz="2400">
                <a:cs typeface="Calibri"/>
              </a:rPr>
              <a:t>Body Awareness</a:t>
            </a:r>
          </a:p>
          <a:p>
            <a:endParaRPr lang="en-GB">
              <a:cs typeface="Calibri"/>
            </a:endParaRPr>
          </a:p>
          <a:p>
            <a:endParaRPr lang="en-GB">
              <a:cs typeface="Calibri"/>
            </a:endParaRPr>
          </a:p>
          <a:p>
            <a:r>
              <a:rPr lang="en-GB" sz="2000" i="1">
                <a:cs typeface="Calibri"/>
              </a:rPr>
              <a:t>What can we do?</a:t>
            </a:r>
          </a:p>
          <a:p>
            <a:endParaRPr lang="en-GB" sz="2000">
              <a:cs typeface="Calibri"/>
            </a:endParaRPr>
          </a:p>
          <a:p>
            <a:r>
              <a:rPr lang="en-GB" sz="2000">
                <a:ea typeface="Microsoft JhengHei"/>
              </a:rPr>
              <a:t>Travel - FMS</a:t>
            </a:r>
            <a:endParaRPr lang="en-GB" sz="900">
              <a:ea typeface="Microsoft JhengHei"/>
            </a:endParaRPr>
          </a:p>
          <a:p>
            <a:r>
              <a:rPr lang="en-GB" sz="2000">
                <a:ea typeface="Microsoft JhengHei"/>
              </a:rPr>
              <a:t>Rotation</a:t>
            </a:r>
          </a:p>
          <a:p>
            <a:r>
              <a:rPr lang="en-GB" sz="2000">
                <a:ea typeface="Microsoft JhengHei"/>
              </a:rPr>
              <a:t>Elevation</a:t>
            </a:r>
          </a:p>
          <a:p>
            <a:r>
              <a:rPr lang="en-GB" sz="2000">
                <a:ea typeface="Microsoft JhengHei"/>
              </a:rPr>
              <a:t>Balance</a:t>
            </a:r>
            <a:endParaRPr lang="en-GB" sz="2000">
              <a:cs typeface="Calibri"/>
            </a:endParaRPr>
          </a:p>
          <a:p>
            <a:r>
              <a:rPr lang="en-GB" sz="2000">
                <a:cs typeface="Calibri"/>
              </a:rPr>
              <a:t>Shape - ABC</a:t>
            </a:r>
          </a:p>
          <a:p>
            <a:endParaRPr lang="en-GB" sz="2000">
              <a:cs typeface="Calibri"/>
            </a:endParaRPr>
          </a:p>
          <a:p>
            <a:endParaRPr lang="en-GB" sz="2000">
              <a:cs typeface="Calibri"/>
            </a:endParaRPr>
          </a:p>
        </p:txBody>
      </p:sp>
      <p:sp>
        <p:nvSpPr>
          <p:cNvPr id="12" name="TextBox 11">
            <a:extLst>
              <a:ext uri="{FF2B5EF4-FFF2-40B4-BE49-F238E27FC236}">
                <a16:creationId xmlns:a16="http://schemas.microsoft.com/office/drawing/2014/main" id="{A5FF95F4-47B7-4182-B3B5-B1DACBDC2B4F}"/>
              </a:ext>
            </a:extLst>
          </p:cNvPr>
          <p:cNvSpPr txBox="1"/>
          <p:nvPr/>
        </p:nvSpPr>
        <p:spPr>
          <a:xfrm>
            <a:off x="6161235" y="1244180"/>
            <a:ext cx="2901351" cy="4247317"/>
          </a:xfrm>
          <a:prstGeom prst="rect">
            <a:avLst/>
          </a:prstGeom>
          <a:solidFill>
            <a:srgbClr val="F7A8A8"/>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EFFORT</a:t>
            </a:r>
            <a:endParaRPr lang="en-US" sz="2800">
              <a:cs typeface="Calibri" panose="020F0502020204030204"/>
            </a:endParaRPr>
          </a:p>
          <a:p>
            <a:r>
              <a:rPr lang="en-GB" sz="2400">
                <a:cs typeface="Calibri"/>
              </a:rPr>
              <a:t>Quality of movement </a:t>
            </a:r>
          </a:p>
          <a:p>
            <a:endParaRPr lang="en-GB">
              <a:cs typeface="Calibri"/>
            </a:endParaRPr>
          </a:p>
          <a:p>
            <a:endParaRPr lang="en-GB">
              <a:cs typeface="Calibri"/>
            </a:endParaRPr>
          </a:p>
          <a:p>
            <a:r>
              <a:rPr lang="en-GB" sz="2000" i="1">
                <a:cs typeface="Calibri"/>
              </a:rPr>
              <a:t>How do we move?</a:t>
            </a:r>
          </a:p>
          <a:p>
            <a:endParaRPr lang="en-GB" sz="2000">
              <a:cs typeface="Calibri"/>
            </a:endParaRPr>
          </a:p>
          <a:p>
            <a:r>
              <a:rPr lang="en-GB" sz="2000" b="1">
                <a:cs typeface="Calibri"/>
              </a:rPr>
              <a:t>Weight</a:t>
            </a:r>
            <a:r>
              <a:rPr lang="en-GB" sz="2000">
                <a:cs typeface="Calibri"/>
              </a:rPr>
              <a:t> (Light/Heavy)</a:t>
            </a:r>
          </a:p>
          <a:p>
            <a:r>
              <a:rPr lang="en-GB" sz="2000" b="1">
                <a:cs typeface="Calibri"/>
              </a:rPr>
              <a:t>Time</a:t>
            </a:r>
            <a:r>
              <a:rPr lang="en-GB" sz="2000">
                <a:cs typeface="Calibri"/>
              </a:rPr>
              <a:t> (Quick/Sustained)</a:t>
            </a:r>
          </a:p>
          <a:p>
            <a:r>
              <a:rPr lang="en-GB" sz="2000" b="1">
                <a:cs typeface="Calibri"/>
              </a:rPr>
              <a:t>Direction</a:t>
            </a:r>
            <a:r>
              <a:rPr lang="en-GB" sz="2000">
                <a:cs typeface="Calibri"/>
              </a:rPr>
              <a:t> (Direct/Indirect)</a:t>
            </a:r>
          </a:p>
          <a:p>
            <a:r>
              <a:rPr lang="en-GB" sz="2000" b="1">
                <a:cs typeface="Calibri"/>
              </a:rPr>
              <a:t>Flow</a:t>
            </a:r>
            <a:r>
              <a:rPr lang="en-GB" sz="2000">
                <a:cs typeface="Calibri"/>
              </a:rPr>
              <a:t> (Bound/Tension, Free)</a:t>
            </a:r>
          </a:p>
          <a:p>
            <a:endParaRPr lang="en-GB">
              <a:cs typeface="Calibri"/>
            </a:endParaRPr>
          </a:p>
          <a:p>
            <a:endParaRPr lang="en-GB" sz="2200">
              <a:cs typeface="Calibri"/>
            </a:endParaRPr>
          </a:p>
        </p:txBody>
      </p:sp>
      <p:sp>
        <p:nvSpPr>
          <p:cNvPr id="13" name="TextBox 12">
            <a:extLst>
              <a:ext uri="{FF2B5EF4-FFF2-40B4-BE49-F238E27FC236}">
                <a16:creationId xmlns:a16="http://schemas.microsoft.com/office/drawing/2014/main" id="{D7BFFAD3-BCC3-43A0-A0E5-CF214C3780ED}"/>
              </a:ext>
            </a:extLst>
          </p:cNvPr>
          <p:cNvSpPr txBox="1"/>
          <p:nvPr/>
        </p:nvSpPr>
        <p:spPr>
          <a:xfrm>
            <a:off x="9180480" y="1244179"/>
            <a:ext cx="2901351" cy="4247317"/>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t>RELATIONSHIPS</a:t>
            </a:r>
            <a:endParaRPr lang="en-US" sz="2800" b="1">
              <a:cs typeface="Calibri"/>
            </a:endParaRPr>
          </a:p>
          <a:p>
            <a:endParaRPr lang="en-GB">
              <a:cs typeface="Calibri"/>
            </a:endParaRPr>
          </a:p>
          <a:p>
            <a:r>
              <a:rPr lang="en-GB" sz="2000" i="1">
                <a:cs typeface="Calibri"/>
              </a:rPr>
              <a:t>With whom and what do we move?</a:t>
            </a:r>
          </a:p>
          <a:p>
            <a:endParaRPr lang="en-GB" sz="2000">
              <a:cs typeface="Calibri"/>
            </a:endParaRPr>
          </a:p>
          <a:p>
            <a:r>
              <a:rPr lang="en-GB" sz="2000">
                <a:cs typeface="Calibri"/>
              </a:rPr>
              <a:t>Between people/groups between people &amp; apparatus or equipment </a:t>
            </a:r>
            <a:endParaRPr lang="en-GB" sz="2000" b="1">
              <a:cs typeface="Calibri"/>
            </a:endParaRPr>
          </a:p>
          <a:p>
            <a:r>
              <a:rPr lang="en-GB" sz="2000" b="1">
                <a:cs typeface="Calibri"/>
              </a:rPr>
              <a:t>Choreographic devices: </a:t>
            </a:r>
            <a:r>
              <a:rPr lang="en-GB" sz="2000"/>
              <a:t>Unison, Mirroring, Cannon, Call &amp; response / Action &amp; reaction, Formations</a:t>
            </a:r>
          </a:p>
          <a:p>
            <a:endParaRPr lang="en-GB" sz="500"/>
          </a:p>
        </p:txBody>
      </p:sp>
      <p:sp>
        <p:nvSpPr>
          <p:cNvPr id="14" name="TextBox 13">
            <a:extLst>
              <a:ext uri="{FF2B5EF4-FFF2-40B4-BE49-F238E27FC236}">
                <a16:creationId xmlns:a16="http://schemas.microsoft.com/office/drawing/2014/main" id="{C67117D1-0BDE-4ECD-942F-88A13DFE9F17}"/>
              </a:ext>
            </a:extLst>
          </p:cNvPr>
          <p:cNvSpPr txBox="1"/>
          <p:nvPr/>
        </p:nvSpPr>
        <p:spPr>
          <a:xfrm>
            <a:off x="138023" y="296174"/>
            <a:ext cx="1195908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ea typeface="Microsoft JhengHei"/>
                <a:cs typeface="Arial"/>
              </a:rPr>
              <a:t>4 Pillars to creative movement - recap </a:t>
            </a:r>
          </a:p>
        </p:txBody>
      </p:sp>
      <p:sp>
        <p:nvSpPr>
          <p:cNvPr id="2" name="Rectangle 1">
            <a:extLst>
              <a:ext uri="{FF2B5EF4-FFF2-40B4-BE49-F238E27FC236}">
                <a16:creationId xmlns:a16="http://schemas.microsoft.com/office/drawing/2014/main" id="{B7A40582-5ED2-4F61-BC8D-3D6529036FBA}"/>
              </a:ext>
            </a:extLst>
          </p:cNvPr>
          <p:cNvSpPr/>
          <p:nvPr/>
        </p:nvSpPr>
        <p:spPr>
          <a:xfrm>
            <a:off x="0" y="2991394"/>
            <a:ext cx="12370526" cy="2769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a:t>Tell me something you remember about…</a:t>
            </a:r>
          </a:p>
        </p:txBody>
      </p:sp>
      <p:sp>
        <p:nvSpPr>
          <p:cNvPr id="8" name="Rectangle 7">
            <a:extLst>
              <a:ext uri="{FF2B5EF4-FFF2-40B4-BE49-F238E27FC236}">
                <a16:creationId xmlns:a16="http://schemas.microsoft.com/office/drawing/2014/main" id="{30158092-68F1-46F6-8A88-D14E8DA55CCE}"/>
              </a:ext>
            </a:extLst>
          </p:cNvPr>
          <p:cNvSpPr/>
          <p:nvPr/>
        </p:nvSpPr>
        <p:spPr>
          <a:xfrm>
            <a:off x="0" y="1065615"/>
            <a:ext cx="12370526" cy="27693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a:t>What are the four pillars? Describe them</a:t>
            </a:r>
          </a:p>
        </p:txBody>
      </p:sp>
    </p:spTree>
    <p:extLst>
      <p:ext uri="{BB962C8B-B14F-4D97-AF65-F5344CB8AC3E}">
        <p14:creationId xmlns:p14="http://schemas.microsoft.com/office/powerpoint/2010/main" val="370672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indoor&#10;&#10;Description automatically generated">
            <a:extLst>
              <a:ext uri="{FF2B5EF4-FFF2-40B4-BE49-F238E27FC236}">
                <a16:creationId xmlns:a16="http://schemas.microsoft.com/office/drawing/2014/main" id="{680B4D9B-D539-41DF-817F-B29F6220465C}"/>
              </a:ext>
            </a:extLst>
          </p:cNvPr>
          <p:cNvPicPr>
            <a:picLocks noChangeAspect="1"/>
          </p:cNvPicPr>
          <p:nvPr/>
        </p:nvPicPr>
        <p:blipFill>
          <a:blip r:embed="rId2"/>
          <a:stretch>
            <a:fillRect/>
          </a:stretch>
        </p:blipFill>
        <p:spPr>
          <a:xfrm>
            <a:off x="211753" y="1323394"/>
            <a:ext cx="5099221" cy="3522863"/>
          </a:xfrm>
          <a:prstGeom prst="rect">
            <a:avLst/>
          </a:prstGeom>
        </p:spPr>
      </p:pic>
      <p:sp>
        <p:nvSpPr>
          <p:cNvPr id="5" name="Title 1">
            <a:extLst>
              <a:ext uri="{FF2B5EF4-FFF2-40B4-BE49-F238E27FC236}">
                <a16:creationId xmlns:a16="http://schemas.microsoft.com/office/drawing/2014/main" id="{370D7C0F-1679-4A53-A6ED-CB645D62F9F8}"/>
              </a:ext>
            </a:extLst>
          </p:cNvPr>
          <p:cNvSpPr txBox="1">
            <a:spLocks/>
          </p:cNvSpPr>
          <p:nvPr/>
        </p:nvSpPr>
        <p:spPr>
          <a:xfrm>
            <a:off x="1907698" y="304726"/>
            <a:ext cx="8218405"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highlight>
                  <a:srgbClr val="CCFFFF"/>
                </a:highlight>
                <a:cs typeface="Calibri Light"/>
              </a:rPr>
              <a:t>Spatial</a:t>
            </a:r>
            <a:r>
              <a:rPr lang="en-GB">
                <a:cs typeface="Calibri Light"/>
              </a:rPr>
              <a:t> Awareness - recap</a:t>
            </a:r>
            <a:endParaRPr lang="en-US"/>
          </a:p>
        </p:txBody>
      </p:sp>
      <p:sp>
        <p:nvSpPr>
          <p:cNvPr id="6" name="Title 1">
            <a:extLst>
              <a:ext uri="{FF2B5EF4-FFF2-40B4-BE49-F238E27FC236}">
                <a16:creationId xmlns:a16="http://schemas.microsoft.com/office/drawing/2014/main" id="{D9258C7E-634A-4E84-A4B2-7BE18BF0F24B}"/>
              </a:ext>
            </a:extLst>
          </p:cNvPr>
          <p:cNvSpPr txBox="1">
            <a:spLocks/>
          </p:cNvSpPr>
          <p:nvPr/>
        </p:nvSpPr>
        <p:spPr>
          <a:xfrm>
            <a:off x="373304" y="1443371"/>
            <a:ext cx="1281475" cy="526164"/>
          </a:xfrm>
          <a:prstGeom prst="rect">
            <a:avLst/>
          </a:prstGeom>
          <a:solidFill>
            <a:schemeClr val="bg1"/>
          </a:solidFill>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cs typeface="Calibri Light"/>
              </a:rPr>
              <a:t>Areas</a:t>
            </a:r>
            <a:endParaRPr lang="en-US" sz="3200"/>
          </a:p>
        </p:txBody>
      </p:sp>
      <p:graphicFrame>
        <p:nvGraphicFramePr>
          <p:cNvPr id="7" name="Table 10">
            <a:extLst>
              <a:ext uri="{FF2B5EF4-FFF2-40B4-BE49-F238E27FC236}">
                <a16:creationId xmlns:a16="http://schemas.microsoft.com/office/drawing/2014/main" id="{6F9D61AA-FB88-824D-8931-79DD37DD1554}"/>
              </a:ext>
            </a:extLst>
          </p:cNvPr>
          <p:cNvGraphicFramePr>
            <a:graphicFrameLocks noGrp="1"/>
          </p:cNvGraphicFramePr>
          <p:nvPr>
            <p:ph idx="1"/>
            <p:extLst>
              <p:ext uri="{D42A27DB-BD31-4B8C-83A1-F6EECF244321}">
                <p14:modId xmlns:p14="http://schemas.microsoft.com/office/powerpoint/2010/main" val="2982174203"/>
              </p:ext>
            </p:extLst>
          </p:nvPr>
        </p:nvGraphicFramePr>
        <p:xfrm>
          <a:off x="5611645" y="1323393"/>
          <a:ext cx="6342978" cy="3522865"/>
        </p:xfrm>
        <a:graphic>
          <a:graphicData uri="http://schemas.openxmlformats.org/drawingml/2006/table">
            <a:tbl>
              <a:tblPr firstRow="1" bandRow="1">
                <a:tableStyleId>{5940675A-B579-460E-94D1-54222C63F5DA}</a:tableStyleId>
              </a:tblPr>
              <a:tblGrid>
                <a:gridCol w="3171489">
                  <a:extLst>
                    <a:ext uri="{9D8B030D-6E8A-4147-A177-3AD203B41FA5}">
                      <a16:colId xmlns:a16="http://schemas.microsoft.com/office/drawing/2014/main" val="2251626236"/>
                    </a:ext>
                  </a:extLst>
                </a:gridCol>
                <a:gridCol w="3171489">
                  <a:extLst>
                    <a:ext uri="{9D8B030D-6E8A-4147-A177-3AD203B41FA5}">
                      <a16:colId xmlns:a16="http://schemas.microsoft.com/office/drawing/2014/main" val="858095127"/>
                    </a:ext>
                  </a:extLst>
                </a:gridCol>
              </a:tblGrid>
              <a:tr h="476063">
                <a:tc gridSpan="2">
                  <a:txBody>
                    <a:bodyPr/>
                    <a:lstStyle/>
                    <a:p>
                      <a:pPr algn="ctr"/>
                      <a:r>
                        <a:rPr lang="en-GB" sz="2400" b="1">
                          <a:solidFill>
                            <a:schemeClr val="tx1"/>
                          </a:solidFill>
                        </a:rPr>
                        <a:t>General Space Movement Concepts</a:t>
                      </a:r>
                    </a:p>
                  </a:txBody>
                  <a:tcPr>
                    <a:solidFill>
                      <a:schemeClr val="bg1">
                        <a:lumMod val="85000"/>
                      </a:schemeClr>
                    </a:solidFill>
                  </a:tcPr>
                </a:tc>
                <a:tc hMerge="1">
                  <a:txBody>
                    <a:bodyPr/>
                    <a:lstStyle/>
                    <a:p>
                      <a:endParaRPr lang="en-GB" sz="1800" b="1">
                        <a:solidFill>
                          <a:schemeClr val="bg1"/>
                        </a:solidFill>
                      </a:endParaRPr>
                    </a:p>
                  </a:txBody>
                  <a:tcPr>
                    <a:solidFill>
                      <a:schemeClr val="bg1">
                        <a:lumMod val="85000"/>
                      </a:schemeClr>
                    </a:solidFill>
                  </a:tcPr>
                </a:tc>
                <a:extLst>
                  <a:ext uri="{0D108BD9-81ED-4DB2-BD59-A6C34878D82A}">
                    <a16:rowId xmlns:a16="http://schemas.microsoft.com/office/drawing/2014/main" val="4260758240"/>
                  </a:ext>
                </a:extLst>
              </a:tr>
              <a:tr h="476063">
                <a:tc>
                  <a:txBody>
                    <a:bodyPr/>
                    <a:lstStyle/>
                    <a:p>
                      <a:r>
                        <a:rPr lang="en-GB" sz="2400" b="1">
                          <a:solidFill>
                            <a:schemeClr val="bg1"/>
                          </a:solidFill>
                        </a:rPr>
                        <a:t>Directions</a:t>
                      </a:r>
                    </a:p>
                  </a:txBody>
                  <a:tcPr>
                    <a:solidFill>
                      <a:schemeClr val="accent5">
                        <a:lumMod val="75000"/>
                      </a:schemeClr>
                    </a:solidFill>
                  </a:tcPr>
                </a:tc>
                <a:tc>
                  <a:txBody>
                    <a:bodyPr/>
                    <a:lstStyle/>
                    <a:p>
                      <a:r>
                        <a:rPr lang="en-GB" sz="2400" b="1">
                          <a:solidFill>
                            <a:schemeClr val="bg1"/>
                          </a:solidFill>
                        </a:rPr>
                        <a:t>Speed</a:t>
                      </a:r>
                    </a:p>
                  </a:txBody>
                  <a:tcPr>
                    <a:solidFill>
                      <a:srgbClr val="C00000"/>
                    </a:solidFill>
                  </a:tcPr>
                </a:tc>
                <a:extLst>
                  <a:ext uri="{0D108BD9-81ED-4DB2-BD59-A6C34878D82A}">
                    <a16:rowId xmlns:a16="http://schemas.microsoft.com/office/drawing/2014/main" val="1412367364"/>
                  </a:ext>
                </a:extLst>
              </a:tr>
              <a:tr h="856913">
                <a:tc>
                  <a:txBody>
                    <a:bodyPr/>
                    <a:lstStyle/>
                    <a:p>
                      <a:pPr lvl="0" algn="l">
                        <a:lnSpc>
                          <a:spcPct val="100000"/>
                        </a:lnSpc>
                        <a:spcBef>
                          <a:spcPts val="0"/>
                        </a:spcBef>
                        <a:spcAft>
                          <a:spcPts val="0"/>
                        </a:spcAft>
                        <a:buNone/>
                      </a:pPr>
                      <a:r>
                        <a:rPr lang="en-GB" sz="2400" b="0" i="0" u="none" strike="noStrike" noProof="0"/>
                        <a:t>Forwards/Backwards</a:t>
                      </a:r>
                      <a:endParaRPr lang="en-GB" sz="2400"/>
                    </a:p>
                    <a:p>
                      <a:pPr lvl="0" algn="l">
                        <a:lnSpc>
                          <a:spcPct val="100000"/>
                        </a:lnSpc>
                        <a:spcBef>
                          <a:spcPts val="0"/>
                        </a:spcBef>
                        <a:spcAft>
                          <a:spcPts val="0"/>
                        </a:spcAft>
                        <a:buNone/>
                      </a:pPr>
                      <a:r>
                        <a:rPr lang="en-GB" sz="2400" b="0" i="0" u="none" strike="noStrike" noProof="0"/>
                        <a:t>Sideways</a:t>
                      </a:r>
                      <a:endParaRPr lang="en-GB" sz="2400"/>
                    </a:p>
                  </a:txBody>
                  <a:tcPr/>
                </a:tc>
                <a:tc>
                  <a:txBody>
                    <a:bodyPr/>
                    <a:lstStyle/>
                    <a:p>
                      <a:pPr lvl="0">
                        <a:buNone/>
                      </a:pPr>
                      <a:r>
                        <a:rPr lang="en-GB" sz="2400"/>
                        <a:t>Fast</a:t>
                      </a:r>
                    </a:p>
                    <a:p>
                      <a:pPr lvl="0">
                        <a:buNone/>
                      </a:pPr>
                      <a:r>
                        <a:rPr lang="en-GB" sz="2400"/>
                        <a:t>Slow</a:t>
                      </a:r>
                    </a:p>
                  </a:txBody>
                  <a:tcPr/>
                </a:tc>
                <a:extLst>
                  <a:ext uri="{0D108BD9-81ED-4DB2-BD59-A6C34878D82A}">
                    <a16:rowId xmlns:a16="http://schemas.microsoft.com/office/drawing/2014/main" val="3532191678"/>
                  </a:ext>
                </a:extLst>
              </a:tr>
              <a:tr h="476063">
                <a:tc>
                  <a:txBody>
                    <a:bodyPr/>
                    <a:lstStyle/>
                    <a:p>
                      <a:r>
                        <a:rPr lang="en-GB" sz="2400" b="1">
                          <a:solidFill>
                            <a:schemeClr val="bg1"/>
                          </a:solidFill>
                        </a:rPr>
                        <a:t>Pathways</a:t>
                      </a:r>
                    </a:p>
                  </a:txBody>
                  <a:tcPr>
                    <a:solidFill>
                      <a:srgbClr val="7030A0"/>
                    </a:solidFill>
                  </a:tcPr>
                </a:tc>
                <a:tc>
                  <a:txBody>
                    <a:bodyPr/>
                    <a:lstStyle/>
                    <a:p>
                      <a:r>
                        <a:rPr lang="en-GB" sz="2400" b="1">
                          <a:solidFill>
                            <a:schemeClr val="bg1"/>
                          </a:solidFill>
                        </a:rPr>
                        <a:t>Levels</a:t>
                      </a:r>
                    </a:p>
                  </a:txBody>
                  <a:tcPr>
                    <a:solidFill>
                      <a:schemeClr val="accent6">
                        <a:lumMod val="75000"/>
                      </a:schemeClr>
                    </a:solidFill>
                  </a:tcPr>
                </a:tc>
                <a:extLst>
                  <a:ext uri="{0D108BD9-81ED-4DB2-BD59-A6C34878D82A}">
                    <a16:rowId xmlns:a16="http://schemas.microsoft.com/office/drawing/2014/main" val="2953050851"/>
                  </a:ext>
                </a:extLst>
              </a:tr>
              <a:tr h="1237763">
                <a:tc>
                  <a:txBody>
                    <a:bodyPr/>
                    <a:lstStyle/>
                    <a:p>
                      <a:pPr lvl="0" algn="l">
                        <a:lnSpc>
                          <a:spcPct val="100000"/>
                        </a:lnSpc>
                        <a:spcBef>
                          <a:spcPts val="0"/>
                        </a:spcBef>
                        <a:spcAft>
                          <a:spcPts val="0"/>
                        </a:spcAft>
                        <a:buNone/>
                      </a:pPr>
                      <a:r>
                        <a:rPr lang="en-GB" sz="2400" b="0" i="0" u="none" strike="noStrike" noProof="0">
                          <a:latin typeface="Calibri"/>
                        </a:rPr>
                        <a:t>Direct &amp; Indirect</a:t>
                      </a:r>
                      <a:endParaRPr lang="en-GB" sz="2400" b="0"/>
                    </a:p>
                    <a:p>
                      <a:pPr lvl="0" algn="l">
                        <a:lnSpc>
                          <a:spcPct val="100000"/>
                        </a:lnSpc>
                        <a:spcBef>
                          <a:spcPts val="0"/>
                        </a:spcBef>
                        <a:spcAft>
                          <a:spcPts val="0"/>
                        </a:spcAft>
                        <a:buNone/>
                      </a:pPr>
                      <a:r>
                        <a:rPr lang="en-GB" sz="2400" b="0" i="0" u="none" strike="noStrike" noProof="0">
                          <a:latin typeface="Calibri"/>
                        </a:rPr>
                        <a:t>Straight </a:t>
                      </a:r>
                    </a:p>
                    <a:p>
                      <a:pPr lvl="0" algn="l">
                        <a:lnSpc>
                          <a:spcPct val="100000"/>
                        </a:lnSpc>
                        <a:spcBef>
                          <a:spcPts val="0"/>
                        </a:spcBef>
                        <a:spcAft>
                          <a:spcPts val="0"/>
                        </a:spcAft>
                        <a:buNone/>
                      </a:pPr>
                      <a:r>
                        <a:rPr lang="en-GB" sz="2400" b="0" i="0" u="none" strike="noStrike" noProof="0">
                          <a:latin typeface="Calibri"/>
                        </a:rPr>
                        <a:t>Zig-zag,</a:t>
                      </a:r>
                      <a:r>
                        <a:rPr lang="en-GB" sz="2400" b="0" i="0" u="none" strike="noStrike" noProof="0">
                          <a:latin typeface="+mn-lt"/>
                        </a:rPr>
                        <a:t> </a:t>
                      </a:r>
                      <a:r>
                        <a:rPr lang="en-GB" sz="2400" b="0" i="0" u="none" strike="noStrike" noProof="0">
                          <a:latin typeface="Calibri"/>
                        </a:rPr>
                        <a:t>Curved  </a:t>
                      </a:r>
                      <a:endParaRPr lang="en-GB" sz="2400"/>
                    </a:p>
                  </a:txBody>
                  <a:tcPr/>
                </a:tc>
                <a:tc>
                  <a:txBody>
                    <a:bodyPr/>
                    <a:lstStyle/>
                    <a:p>
                      <a:pPr lvl="0" algn="l">
                        <a:lnSpc>
                          <a:spcPct val="100000"/>
                        </a:lnSpc>
                        <a:spcBef>
                          <a:spcPts val="0"/>
                        </a:spcBef>
                        <a:spcAft>
                          <a:spcPts val="0"/>
                        </a:spcAft>
                        <a:buNone/>
                      </a:pPr>
                      <a:r>
                        <a:rPr lang="en-GB" sz="2400" b="0" i="0" u="none" strike="noStrike" noProof="0"/>
                        <a:t>High </a:t>
                      </a:r>
                      <a:endParaRPr lang="en-GB" sz="2400"/>
                    </a:p>
                    <a:p>
                      <a:pPr lvl="0" algn="l">
                        <a:lnSpc>
                          <a:spcPct val="100000"/>
                        </a:lnSpc>
                        <a:spcBef>
                          <a:spcPts val="0"/>
                        </a:spcBef>
                        <a:spcAft>
                          <a:spcPts val="0"/>
                        </a:spcAft>
                        <a:buNone/>
                      </a:pPr>
                      <a:r>
                        <a:rPr lang="en-GB" sz="2400" b="0" i="0" u="none" strike="noStrike" noProof="0"/>
                        <a:t>Medium</a:t>
                      </a:r>
                      <a:endParaRPr lang="en-GB" sz="2400"/>
                    </a:p>
                    <a:p>
                      <a:pPr lvl="0" algn="l">
                        <a:lnSpc>
                          <a:spcPct val="100000"/>
                        </a:lnSpc>
                        <a:spcBef>
                          <a:spcPts val="0"/>
                        </a:spcBef>
                        <a:spcAft>
                          <a:spcPts val="0"/>
                        </a:spcAft>
                        <a:buNone/>
                      </a:pPr>
                      <a:r>
                        <a:rPr lang="en-GB" sz="2400" b="0" i="0" u="none" strike="noStrike" noProof="0"/>
                        <a:t>Low </a:t>
                      </a:r>
                      <a:endParaRPr lang="en-GB" sz="2400"/>
                    </a:p>
                  </a:txBody>
                  <a:tcPr/>
                </a:tc>
                <a:extLst>
                  <a:ext uri="{0D108BD9-81ED-4DB2-BD59-A6C34878D82A}">
                    <a16:rowId xmlns:a16="http://schemas.microsoft.com/office/drawing/2014/main" val="4086266794"/>
                  </a:ext>
                </a:extLst>
              </a:tr>
            </a:tbl>
          </a:graphicData>
        </a:graphic>
      </p:graphicFrame>
    </p:spTree>
    <p:extLst>
      <p:ext uri="{BB962C8B-B14F-4D97-AF65-F5344CB8AC3E}">
        <p14:creationId xmlns:p14="http://schemas.microsoft.com/office/powerpoint/2010/main" val="94932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180194"/>
            <a:ext cx="11332028" cy="1015663"/>
          </a:xfrm>
          <a:prstGeom prst="rect">
            <a:avLst/>
          </a:prstGeom>
        </p:spPr>
        <p:txBody>
          <a:bodyPr wrap="square">
            <a:spAutoFit/>
          </a:bodyPr>
          <a:lstStyle/>
          <a:p>
            <a:pPr algn="ctr"/>
            <a:r>
              <a:rPr lang="en-GB" sz="4800" b="1">
                <a:highlight>
                  <a:srgbClr val="FFFFCC"/>
                </a:highlight>
                <a:latin typeface="+mj-lt"/>
                <a:ea typeface="Microsoft JhengHei" panose="020B0604030504040204" pitchFamily="34" charset="-120"/>
                <a:cs typeface="Arial" panose="020B0604020202020204" pitchFamily="34" charset="0"/>
              </a:rPr>
              <a:t>Body</a:t>
            </a:r>
            <a:r>
              <a:rPr lang="en-GB" sz="4800">
                <a:latin typeface="+mj-lt"/>
                <a:ea typeface="Microsoft JhengHei" panose="020B0604030504040204" pitchFamily="34" charset="-120"/>
                <a:cs typeface="Arial" panose="020B0604020202020204" pitchFamily="34" charset="0"/>
              </a:rPr>
              <a:t> Awareness - recap</a:t>
            </a:r>
            <a:endParaRPr lang="en-GB" sz="3200">
              <a:latin typeface="+mj-lt"/>
              <a:ea typeface="Microsoft JhengHei" panose="020B0604030504040204" pitchFamily="34" charset="-120"/>
              <a:cs typeface="Arial" panose="020B0604020202020204" pitchFamily="34" charset="0"/>
            </a:endParaRPr>
          </a:p>
          <a:p>
            <a:pPr algn="ctr"/>
            <a:endParaRPr lang="en-GB" sz="1200" b="1">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2576296918"/>
              </p:ext>
            </p:extLst>
          </p:nvPr>
        </p:nvGraphicFramePr>
        <p:xfrm>
          <a:off x="606843" y="1668104"/>
          <a:ext cx="10934368" cy="3931920"/>
        </p:xfrm>
        <a:graphic>
          <a:graphicData uri="http://schemas.openxmlformats.org/drawingml/2006/table">
            <a:tbl>
              <a:tblPr firstRow="1" bandRow="1">
                <a:tableStyleId>{073A0DAA-6AF3-43AB-8588-CEC1D06C72B9}</a:tableStyleId>
              </a:tblPr>
              <a:tblGrid>
                <a:gridCol w="5146681">
                  <a:extLst>
                    <a:ext uri="{9D8B030D-6E8A-4147-A177-3AD203B41FA5}">
                      <a16:colId xmlns:a16="http://schemas.microsoft.com/office/drawing/2014/main" val="2558349164"/>
                    </a:ext>
                  </a:extLst>
                </a:gridCol>
                <a:gridCol w="5787687">
                  <a:extLst>
                    <a:ext uri="{9D8B030D-6E8A-4147-A177-3AD203B41FA5}">
                      <a16:colId xmlns:a16="http://schemas.microsoft.com/office/drawing/2014/main" val="1352727306"/>
                    </a:ext>
                  </a:extLst>
                </a:gridCol>
              </a:tblGrid>
              <a:tr h="431056">
                <a:tc>
                  <a:txBody>
                    <a:bodyPr/>
                    <a:lstStyle/>
                    <a:p>
                      <a:r>
                        <a:rPr lang="en-US" sz="2400" b="1">
                          <a:solidFill>
                            <a:schemeClr val="tx1"/>
                          </a:solidFill>
                          <a:latin typeface="+mj-lt"/>
                          <a:ea typeface="Microsoft JhengHei" panose="020B0604030504040204" pitchFamily="34" charset="-120"/>
                        </a:rPr>
                        <a:t>Whole body actions</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r>
                        <a:rPr lang="en-US" sz="2400" b="0">
                          <a:solidFill>
                            <a:schemeClr val="tx1"/>
                          </a:solidFill>
                          <a:latin typeface="+mj-lt"/>
                          <a:ea typeface="Microsoft JhengHei" panose="020B0604030504040204" pitchFamily="34" charset="-120"/>
                        </a:rPr>
                        <a:t>Actions of body Parts </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9246004"/>
                  </a:ext>
                </a:extLst>
              </a:tr>
              <a:tr h="1310067">
                <a:tc rowSpan="3">
                  <a:txBody>
                    <a:bodyPr/>
                    <a:lstStyle/>
                    <a:p>
                      <a:pPr marL="342900" indent="-342900">
                        <a:buFont typeface="Arial" panose="020B0604020202020204" pitchFamily="34" charset="0"/>
                        <a:buChar char="•"/>
                      </a:pPr>
                      <a:r>
                        <a:rPr lang="en-GB" sz="2400" b="1">
                          <a:latin typeface="+mj-lt"/>
                          <a:ea typeface="Microsoft JhengHei"/>
                        </a:rPr>
                        <a:t>Travel</a:t>
                      </a:r>
                    </a:p>
                    <a:p>
                      <a:pPr marL="0" indent="0">
                        <a:buFontTx/>
                        <a:buNone/>
                      </a:pPr>
                      <a:r>
                        <a:rPr lang="en-GB" sz="2400">
                          <a:latin typeface="+mj-lt"/>
                          <a:ea typeface="Microsoft JhengHei"/>
                        </a:rPr>
                        <a:t>Walk, run, skip, galop, slide, crawl</a:t>
                      </a:r>
                    </a:p>
                    <a:p>
                      <a:pPr marL="342900" indent="-342900">
                        <a:buFont typeface="Arial" panose="020B0604020202020204" pitchFamily="34" charset="0"/>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Turn</a:t>
                      </a:r>
                    </a:p>
                    <a:p>
                      <a:pPr marL="0" indent="0">
                        <a:buFontTx/>
                        <a:buNone/>
                      </a:pPr>
                      <a:r>
                        <a:rPr lang="en-GB" sz="2400">
                          <a:latin typeface="+mj-lt"/>
                          <a:ea typeface="Microsoft JhengHei"/>
                        </a:rPr>
                        <a:t>Twist, Roll, Spin </a:t>
                      </a:r>
                    </a:p>
                    <a:p>
                      <a:pPr marL="342900" indent="-342900">
                        <a:buFont typeface="Arial" panose="020B0604020202020204" pitchFamily="34" charset="0"/>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Elevation</a:t>
                      </a:r>
                    </a:p>
                    <a:p>
                      <a:pPr marL="0" indent="0">
                        <a:buFontTx/>
                        <a:buNone/>
                      </a:pPr>
                      <a:r>
                        <a:rPr lang="en-GB" sz="2400">
                          <a:latin typeface="+mj-lt"/>
                          <a:ea typeface="Microsoft JhengHei"/>
                        </a:rPr>
                        <a:t>Jump, leap, hop</a:t>
                      </a:r>
                    </a:p>
                    <a:p>
                      <a:pPr marL="342900" indent="-342900">
                        <a:buFontTx/>
                        <a:buChar char="-"/>
                      </a:pPr>
                      <a:endParaRPr lang="en-GB" sz="1000">
                        <a:latin typeface="+mj-lt"/>
                        <a:ea typeface="Microsoft JhengHei"/>
                      </a:endParaRPr>
                    </a:p>
                    <a:p>
                      <a:pPr marL="342900" indent="-342900">
                        <a:buFont typeface="Arial" panose="020B0604020202020204" pitchFamily="34" charset="0"/>
                        <a:buChar char="•"/>
                      </a:pPr>
                      <a:r>
                        <a:rPr lang="en-GB" sz="2400" b="1">
                          <a:latin typeface="+mj-lt"/>
                          <a:ea typeface="Microsoft JhengHei"/>
                        </a:rPr>
                        <a:t>Stillness</a:t>
                      </a:r>
                    </a:p>
                    <a:p>
                      <a:pPr marL="0" indent="0">
                        <a:buFontTx/>
                        <a:buNone/>
                      </a:pPr>
                      <a:r>
                        <a:rPr lang="en-GB" sz="2400">
                          <a:latin typeface="+mj-lt"/>
                          <a:ea typeface="Microsoft JhengHei"/>
                        </a:rPr>
                        <a:t>Balance – point/patch</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Support body weight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kern="1200">
                          <a:solidFill>
                            <a:schemeClr val="tx1"/>
                          </a:solidFill>
                          <a:latin typeface="+mj-lt"/>
                          <a:ea typeface="Microsoft JhengHei" panose="020B0604030504040204" pitchFamily="34" charset="-120"/>
                          <a:cs typeface="Arial" panose="020B0604020202020204" pitchFamily="34" charset="0"/>
                        </a:rPr>
                        <a:t>Isolated movements</a:t>
                      </a:r>
                      <a:endParaRPr lang="en-GB" sz="2400" b="0">
                        <a:solidFill>
                          <a:schemeClr val="tx1"/>
                        </a:solidFill>
                        <a:latin typeface="+mj-lt"/>
                        <a:ea typeface="Microsoft JhengHei" panose="020B0604030504040204" pitchFamily="34" charset="-120"/>
                        <a:cs typeface="Arial" panose="020B0604020202020204" pitchFamily="34" charset="0"/>
                      </a:endParaRP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Lead action</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440086">
                <a:tc vMerge="1">
                  <a:txBody>
                    <a:bodyPr/>
                    <a:lstStyle/>
                    <a:p>
                      <a:r>
                        <a:rPr lang="en-GB" sz="2400" b="1">
                          <a:solidFill>
                            <a:schemeClr val="tx1"/>
                          </a:solidFill>
                          <a:latin typeface="+mj-lt"/>
                          <a:ea typeface="Microsoft JhengHei" panose="020B0604030504040204" pitchFamily="34" charset="-120"/>
                          <a:cs typeface="Arial" panose="020B0604020202020204" pitchFamily="34" charset="0"/>
                        </a:rPr>
                        <a:t>Travel </a:t>
                      </a:r>
                      <a:endParaRPr lang="en-US" sz="2400" b="1">
                        <a:solidFill>
                          <a:schemeClr val="tx1"/>
                        </a:solidFill>
                        <a:latin typeface="+mj-lt"/>
                        <a:ea typeface="Microsoft JhengHei" panose="020B0604030504040204" pitchFamily="34" charset="-120"/>
                      </a:endParaRP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r>
                        <a:rPr lang="en-US" sz="2400" b="0" u="none">
                          <a:solidFill>
                            <a:schemeClr val="tx1"/>
                          </a:solidFill>
                          <a:latin typeface="+mj-lt"/>
                          <a:ea typeface="Microsoft JhengHei" panose="020B0604030504040204" pitchFamily="34" charset="-120"/>
                        </a:rPr>
                        <a:t>Body shape</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808939864"/>
                  </a:ext>
                </a:extLst>
              </a:tr>
              <a:tr h="1525876">
                <a:tc vMerge="1">
                  <a:txBody>
                    <a:bodyPr/>
                    <a:lstStyle/>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Walk, run, skip, gallop, Slide</a:t>
                      </a:r>
                    </a:p>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Jump, Leap, Hop</a:t>
                      </a:r>
                    </a:p>
                    <a:p>
                      <a:pPr marL="285750" indent="-285750">
                        <a:lnSpc>
                          <a:spcPct val="100000"/>
                        </a:lnSpc>
                        <a:buFont typeface="Arial" panose="020B0604020202020204" pitchFamily="34" charset="0"/>
                        <a:buChar char="•"/>
                      </a:pPr>
                      <a:r>
                        <a:rPr lang="en-GB" sz="2400">
                          <a:solidFill>
                            <a:schemeClr val="tx1"/>
                          </a:solidFill>
                          <a:latin typeface="+mj-lt"/>
                          <a:ea typeface="Microsoft JhengHei" panose="020B0604030504040204" pitchFamily="34" charset="-120"/>
                          <a:cs typeface="Arial" panose="020B0604020202020204" pitchFamily="34" charset="0"/>
                        </a:rPr>
                        <a:t>Crawl, Climb, roll</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Straight, wide, round, curved</a:t>
                      </a: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Narrow, twisted, symmetrical, asymmetrical</a:t>
                      </a:r>
                    </a:p>
                    <a:p>
                      <a:pPr marL="285750" indent="-285750">
                        <a:lnSpc>
                          <a:spcPct val="100000"/>
                        </a:lnSpc>
                        <a:buFont typeface="Arial" panose="020B0604020202020204" pitchFamily="34" charset="0"/>
                        <a:buChar char="•"/>
                      </a:pPr>
                      <a:r>
                        <a:rPr lang="en-GB" sz="2400" b="0">
                          <a:solidFill>
                            <a:schemeClr val="tx1"/>
                          </a:solidFill>
                          <a:latin typeface="+mj-lt"/>
                          <a:ea typeface="Microsoft JhengHei" panose="020B0604030504040204" pitchFamily="34" charset="-120"/>
                          <a:cs typeface="Arial" panose="020B0604020202020204" pitchFamily="34" charset="0"/>
                        </a:rPr>
                        <a:t>Gymnastic Shapes  ABCs</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3" name="Rectangle 2">
            <a:extLst>
              <a:ext uri="{FF2B5EF4-FFF2-40B4-BE49-F238E27FC236}">
                <a16:creationId xmlns:a16="http://schemas.microsoft.com/office/drawing/2014/main" id="{7F62931A-BA59-EC46-85E5-B914F466C0C0}"/>
              </a:ext>
            </a:extLst>
          </p:cNvPr>
          <p:cNvSpPr/>
          <p:nvPr/>
        </p:nvSpPr>
        <p:spPr>
          <a:xfrm>
            <a:off x="515693" y="1125664"/>
            <a:ext cx="11266802" cy="461665"/>
          </a:xfrm>
          <a:prstGeom prst="rect">
            <a:avLst/>
          </a:prstGeom>
        </p:spPr>
        <p:txBody>
          <a:bodyPr wrap="none">
            <a:spAutoFit/>
          </a:bodyPr>
          <a:lstStyle/>
          <a:p>
            <a:r>
              <a:rPr lang="en-US" sz="2400" i="1">
                <a:ea typeface="Microsoft JhengHei" panose="020B0604030504040204" pitchFamily="34" charset="-120"/>
              </a:rPr>
              <a:t>What can we do with our bodies… it is important for children to develop body awareness </a:t>
            </a:r>
            <a:endParaRPr lang="en-US" sz="2400" i="1"/>
          </a:p>
        </p:txBody>
      </p:sp>
    </p:spTree>
    <p:extLst>
      <p:ext uri="{BB962C8B-B14F-4D97-AF65-F5344CB8AC3E}">
        <p14:creationId xmlns:p14="http://schemas.microsoft.com/office/powerpoint/2010/main" val="2808984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BD3F258-9269-1042-B0FA-84B6DB849CAD}"/>
              </a:ext>
            </a:extLst>
          </p:cNvPr>
          <p:cNvSpPr/>
          <p:nvPr/>
        </p:nvSpPr>
        <p:spPr>
          <a:xfrm>
            <a:off x="429986" y="243974"/>
            <a:ext cx="11332028" cy="1015663"/>
          </a:xfrm>
          <a:prstGeom prst="rect">
            <a:avLst/>
          </a:prstGeom>
        </p:spPr>
        <p:txBody>
          <a:bodyPr wrap="square">
            <a:spAutoFit/>
          </a:bodyPr>
          <a:lstStyle/>
          <a:p>
            <a:pPr algn="ctr"/>
            <a:r>
              <a:rPr lang="en-GB" sz="4800">
                <a:highlight>
                  <a:srgbClr val="F4B8B5"/>
                </a:highlight>
                <a:latin typeface="+mj-lt"/>
                <a:ea typeface="Microsoft JhengHei" panose="020B0604030504040204" pitchFamily="34" charset="-120"/>
                <a:cs typeface="Arial" panose="020B0604020202020204" pitchFamily="34" charset="0"/>
              </a:rPr>
              <a:t>Effort / Quality of Movement</a:t>
            </a:r>
            <a:r>
              <a:rPr lang="en-GB" sz="4800">
                <a:latin typeface="+mj-lt"/>
                <a:ea typeface="Microsoft JhengHei" panose="020B0604030504040204" pitchFamily="34" charset="-120"/>
                <a:cs typeface="Arial" panose="020B0604020202020204" pitchFamily="34" charset="0"/>
              </a:rPr>
              <a:t> - recap</a:t>
            </a:r>
            <a:endParaRPr lang="en-GB" sz="3200">
              <a:latin typeface="+mj-lt"/>
              <a:ea typeface="Microsoft JhengHei" panose="020B0604030504040204" pitchFamily="34" charset="-120"/>
              <a:cs typeface="Arial" panose="020B0604020202020204" pitchFamily="34" charset="0"/>
            </a:endParaRPr>
          </a:p>
          <a:p>
            <a:pPr algn="ctr"/>
            <a:endParaRPr lang="en-GB" sz="1200" b="1">
              <a:latin typeface="+mj-lt"/>
              <a:ea typeface="Microsoft JhengHei" panose="020B0604030504040204" pitchFamily="34" charset="-120"/>
              <a:cs typeface="Arial" panose="020B0604020202020204" pitchFamily="34" charset="0"/>
            </a:endParaRPr>
          </a:p>
        </p:txBody>
      </p:sp>
      <p:graphicFrame>
        <p:nvGraphicFramePr>
          <p:cNvPr id="2" name="Table 4">
            <a:extLst>
              <a:ext uri="{FF2B5EF4-FFF2-40B4-BE49-F238E27FC236}">
                <a16:creationId xmlns:a16="http://schemas.microsoft.com/office/drawing/2014/main" id="{9C9960F5-CFEF-5C4B-982D-D5707FBE3D01}"/>
              </a:ext>
            </a:extLst>
          </p:cNvPr>
          <p:cNvGraphicFramePr>
            <a:graphicFrameLocks noGrp="1"/>
          </p:cNvGraphicFramePr>
          <p:nvPr>
            <p:extLst>
              <p:ext uri="{D42A27DB-BD31-4B8C-83A1-F6EECF244321}">
                <p14:modId xmlns:p14="http://schemas.microsoft.com/office/powerpoint/2010/main" val="1649584779"/>
              </p:ext>
            </p:extLst>
          </p:nvPr>
        </p:nvGraphicFramePr>
        <p:xfrm>
          <a:off x="2568907" y="1992133"/>
          <a:ext cx="7054186" cy="2560320"/>
        </p:xfrm>
        <a:graphic>
          <a:graphicData uri="http://schemas.openxmlformats.org/drawingml/2006/table">
            <a:tbl>
              <a:tblPr firstRow="1" bandRow="1">
                <a:tableStyleId>{073A0DAA-6AF3-43AB-8588-CEC1D06C72B9}</a:tableStyleId>
              </a:tblPr>
              <a:tblGrid>
                <a:gridCol w="3527093">
                  <a:extLst>
                    <a:ext uri="{9D8B030D-6E8A-4147-A177-3AD203B41FA5}">
                      <a16:colId xmlns:a16="http://schemas.microsoft.com/office/drawing/2014/main" val="2558349164"/>
                    </a:ext>
                  </a:extLst>
                </a:gridCol>
                <a:gridCol w="3527093">
                  <a:extLst>
                    <a:ext uri="{9D8B030D-6E8A-4147-A177-3AD203B41FA5}">
                      <a16:colId xmlns:a16="http://schemas.microsoft.com/office/drawing/2014/main" val="1352727306"/>
                    </a:ext>
                  </a:extLst>
                </a:gridCol>
              </a:tblGrid>
              <a:tr h="361536">
                <a:tc>
                  <a:txBody>
                    <a:bodyPr/>
                    <a:lstStyle/>
                    <a:p>
                      <a:r>
                        <a:rPr lang="en-US" sz="2400" b="1">
                          <a:solidFill>
                            <a:schemeClr val="tx1"/>
                          </a:solidFill>
                          <a:latin typeface="+mj-lt"/>
                          <a:ea typeface="Microsoft JhengHei" panose="020B0604030504040204" pitchFamily="34" charset="-120"/>
                        </a:rPr>
                        <a:t>Weight </a:t>
                      </a:r>
                    </a:p>
                  </a:txBody>
                  <a:tcPr>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r>
                        <a:rPr lang="en-US" sz="2400" b="1">
                          <a:solidFill>
                            <a:schemeClr val="tx1"/>
                          </a:solidFill>
                          <a:latin typeface="+mj-lt"/>
                          <a:ea typeface="Microsoft JhengHei" panose="020B0604030504040204" pitchFamily="34" charset="-120"/>
                        </a:rPr>
                        <a:t>Time</a:t>
                      </a:r>
                    </a:p>
                  </a:txBody>
                  <a:tcPr>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29246004"/>
                  </a:ext>
                </a:extLst>
              </a:tr>
              <a:tr h="659272">
                <a:tc>
                  <a:txBody>
                    <a:bodyPr/>
                    <a:lstStyle/>
                    <a:p>
                      <a:pPr marL="285750" indent="-285750">
                        <a:lnSpc>
                          <a:spcPct val="100000"/>
                        </a:lnSpc>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Heavy</a:t>
                      </a:r>
                    </a:p>
                    <a:p>
                      <a:pPr marL="285750" indent="-285750">
                        <a:lnSpc>
                          <a:spcPct val="100000"/>
                        </a:lnSpc>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Light </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Quick</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Sustained</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51671709"/>
                  </a:ext>
                </a:extLst>
              </a:tr>
              <a:tr h="361536">
                <a:tc>
                  <a:txBody>
                    <a:bodyPr/>
                    <a:lstStyle/>
                    <a:p>
                      <a:r>
                        <a:rPr lang="en-US" sz="2400" b="1">
                          <a:solidFill>
                            <a:schemeClr val="tx1"/>
                          </a:solidFill>
                          <a:latin typeface="+mj-lt"/>
                          <a:ea typeface="Microsoft JhengHei" panose="020B0604030504040204" pitchFamily="34" charset="-120"/>
                        </a:rPr>
                        <a:t>Direction</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r>
                        <a:rPr lang="en-US" sz="2400" b="1">
                          <a:solidFill>
                            <a:schemeClr val="tx1"/>
                          </a:solidFill>
                          <a:latin typeface="+mj-lt"/>
                          <a:ea typeface="Microsoft JhengHei" panose="020B0604030504040204" pitchFamily="34" charset="-120"/>
                        </a:rPr>
                        <a:t>Flow </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808939864"/>
                  </a:ext>
                </a:extLst>
              </a:tr>
              <a:tr h="659272">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Direct </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Indirect</a:t>
                      </a:r>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bg1"/>
                    </a:solidFill>
                  </a:tcPr>
                </a:tc>
                <a:tc>
                  <a:txBody>
                    <a:bodyPr/>
                    <a:lstStyle/>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Bound (tension)</a:t>
                      </a:r>
                    </a:p>
                    <a:p>
                      <a:pPr marL="285750" indent="-285750">
                        <a:buFont typeface="Arial" panose="020B0604020202020204" pitchFamily="34" charset="0"/>
                        <a:buChar char="•"/>
                      </a:pPr>
                      <a:r>
                        <a:rPr lang="en-GB" sz="2400">
                          <a:latin typeface="+mj-lt"/>
                          <a:ea typeface="Microsoft JhengHei" panose="020B0604030504040204" pitchFamily="34" charset="-120"/>
                          <a:cs typeface="Arial" panose="020B0604020202020204" pitchFamily="34" charset="0"/>
                        </a:rPr>
                        <a:t>Free</a:t>
                      </a:r>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solidFill>
                      <a:schemeClr val="bg1"/>
                    </a:solidFill>
                  </a:tcPr>
                </a:tc>
                <a:extLst>
                  <a:ext uri="{0D108BD9-81ED-4DB2-BD59-A6C34878D82A}">
                    <a16:rowId xmlns:a16="http://schemas.microsoft.com/office/drawing/2014/main" val="1836538047"/>
                  </a:ext>
                </a:extLst>
              </a:tr>
            </a:tbl>
          </a:graphicData>
        </a:graphic>
      </p:graphicFrame>
      <p:sp>
        <p:nvSpPr>
          <p:cNvPr id="3" name="Rectangle 2">
            <a:extLst>
              <a:ext uri="{FF2B5EF4-FFF2-40B4-BE49-F238E27FC236}">
                <a16:creationId xmlns:a16="http://schemas.microsoft.com/office/drawing/2014/main" id="{5835A8C2-1D29-E34F-905B-AC9612EB9C2F}"/>
              </a:ext>
            </a:extLst>
          </p:cNvPr>
          <p:cNvSpPr/>
          <p:nvPr/>
        </p:nvSpPr>
        <p:spPr>
          <a:xfrm>
            <a:off x="86496" y="1268988"/>
            <a:ext cx="12105504" cy="461665"/>
          </a:xfrm>
          <a:prstGeom prst="rect">
            <a:avLst/>
          </a:prstGeom>
        </p:spPr>
        <p:txBody>
          <a:bodyPr wrap="square">
            <a:spAutoFit/>
          </a:bodyPr>
          <a:lstStyle/>
          <a:p>
            <a:r>
              <a:rPr lang="en-GB" sz="2400" i="1">
                <a:latin typeface="+mj-lt"/>
              </a:rPr>
              <a:t>Effort refers to the quality of movement and how we move in space  - referred to as </a:t>
            </a:r>
            <a:r>
              <a:rPr lang="en-GB" sz="2400" b="1" i="1">
                <a:latin typeface="+mj-lt"/>
              </a:rPr>
              <a:t>dynamics</a:t>
            </a:r>
            <a:endParaRPr lang="en-GB" sz="2400" i="1">
              <a:latin typeface="+mj-lt"/>
            </a:endParaRPr>
          </a:p>
        </p:txBody>
      </p:sp>
      <p:sp>
        <p:nvSpPr>
          <p:cNvPr id="5" name="Rectangle 4">
            <a:extLst>
              <a:ext uri="{FF2B5EF4-FFF2-40B4-BE49-F238E27FC236}">
                <a16:creationId xmlns:a16="http://schemas.microsoft.com/office/drawing/2014/main" id="{267F0DD5-F54B-3848-9D33-DBA7DE312052}"/>
              </a:ext>
            </a:extLst>
          </p:cNvPr>
          <p:cNvSpPr/>
          <p:nvPr/>
        </p:nvSpPr>
        <p:spPr>
          <a:xfrm>
            <a:off x="195647" y="4813933"/>
            <a:ext cx="11887201" cy="707886"/>
          </a:xfrm>
          <a:prstGeom prst="rect">
            <a:avLst/>
          </a:prstGeom>
        </p:spPr>
        <p:txBody>
          <a:bodyPr wrap="square">
            <a:spAutoFit/>
          </a:bodyPr>
          <a:lstStyle/>
          <a:p>
            <a:pPr lvl="0" eaLnBrk="0" fontAlgn="base" hangingPunct="0">
              <a:spcBef>
                <a:spcPct val="0"/>
              </a:spcBef>
              <a:spcAft>
                <a:spcPct val="0"/>
              </a:spcAft>
            </a:pPr>
            <a:r>
              <a:rPr lang="en-US" altLang="en-US" sz="2000">
                <a:solidFill>
                  <a:srgbClr val="000000"/>
                </a:solidFill>
                <a:latin typeface="+mj-lt"/>
                <a:cs typeface="Open Sans" panose="020B0606030504020204" pitchFamily="34" charset="0"/>
              </a:rPr>
              <a:t>Children experience efforts in their bodies all the time. We can experiment with different efforts by </a:t>
            </a:r>
            <a:r>
              <a:rPr lang="en-US" altLang="en-US" sz="2000" b="1">
                <a:solidFill>
                  <a:srgbClr val="000000"/>
                </a:solidFill>
                <a:latin typeface="+mj-lt"/>
                <a:cs typeface="Open Sans" panose="020B0606030504020204" pitchFamily="34" charset="0"/>
              </a:rPr>
              <a:t>linking them to emotions. </a:t>
            </a:r>
            <a:r>
              <a:rPr lang="en-US" altLang="en-US" sz="2000" b="1">
                <a:solidFill>
                  <a:srgbClr val="C00000"/>
                </a:solidFill>
                <a:latin typeface="+mj-lt"/>
                <a:cs typeface="Open Sans" panose="020B0606030504020204" pitchFamily="34" charset="0"/>
              </a:rPr>
              <a:t>H</a:t>
            </a:r>
            <a:r>
              <a:rPr lang="en-US" altLang="en-US" sz="2000">
                <a:solidFill>
                  <a:srgbClr val="C00000"/>
                </a:solidFill>
                <a:latin typeface="+mj-lt"/>
                <a:cs typeface="Open Sans" panose="020B0606030504020204" pitchFamily="34" charset="0"/>
              </a:rPr>
              <a:t>ow might children respond to this question</a:t>
            </a:r>
            <a:r>
              <a:rPr lang="en-US" altLang="en-US" sz="2000">
                <a:solidFill>
                  <a:srgbClr val="E90119"/>
                </a:solidFill>
                <a:latin typeface="+mj-lt"/>
                <a:cs typeface="Open Sans" panose="020B0606030504020204" pitchFamily="34" charset="0"/>
              </a:rPr>
              <a:t>: </a:t>
            </a:r>
            <a:r>
              <a:rPr lang="en-US" altLang="en-US" sz="2000">
                <a:solidFill>
                  <a:srgbClr val="000000"/>
                </a:solidFill>
                <a:latin typeface="+mj-lt"/>
                <a:cs typeface="Open Sans" panose="020B0606030504020204" pitchFamily="34" charset="0"/>
              </a:rPr>
              <a:t>How does your body move when you are angry?</a:t>
            </a:r>
            <a:endParaRPr lang="en-US" altLang="en-US" sz="2000">
              <a:latin typeface="+mj-lt"/>
            </a:endParaRPr>
          </a:p>
        </p:txBody>
      </p:sp>
    </p:spTree>
    <p:extLst>
      <p:ext uri="{BB962C8B-B14F-4D97-AF65-F5344CB8AC3E}">
        <p14:creationId xmlns:p14="http://schemas.microsoft.com/office/powerpoint/2010/main" val="2558732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70D7C0F-1679-4A53-A6ED-CB645D62F9F8}"/>
              </a:ext>
            </a:extLst>
          </p:cNvPr>
          <p:cNvSpPr txBox="1">
            <a:spLocks/>
          </p:cNvSpPr>
          <p:nvPr/>
        </p:nvSpPr>
        <p:spPr>
          <a:xfrm>
            <a:off x="580768" y="304726"/>
            <a:ext cx="11121081" cy="1352299"/>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highlight>
                  <a:srgbClr val="D4FDC3"/>
                </a:highlight>
                <a:cs typeface="Calibri Light"/>
              </a:rPr>
              <a:t>Relationships</a:t>
            </a:r>
            <a:r>
              <a:rPr lang="en-GB">
                <a:cs typeface="Calibri Light"/>
              </a:rPr>
              <a:t> - recap</a:t>
            </a:r>
            <a:endParaRPr lang="en-US"/>
          </a:p>
        </p:txBody>
      </p:sp>
      <p:sp>
        <p:nvSpPr>
          <p:cNvPr id="8" name="TextBox 7">
            <a:extLst>
              <a:ext uri="{FF2B5EF4-FFF2-40B4-BE49-F238E27FC236}">
                <a16:creationId xmlns:a16="http://schemas.microsoft.com/office/drawing/2014/main" id="{22FBAD7A-3B2D-4046-B59C-E32818D40D01}"/>
              </a:ext>
            </a:extLst>
          </p:cNvPr>
          <p:cNvSpPr txBox="1"/>
          <p:nvPr/>
        </p:nvSpPr>
        <p:spPr>
          <a:xfrm>
            <a:off x="172991" y="1215641"/>
            <a:ext cx="11833654" cy="461665"/>
          </a:xfrm>
          <a:prstGeom prst="rect">
            <a:avLst/>
          </a:prstGeom>
          <a:noFill/>
        </p:spPr>
        <p:txBody>
          <a:bodyPr wrap="square">
            <a:spAutoFit/>
          </a:bodyPr>
          <a:lstStyle/>
          <a:p>
            <a:pPr algn="ctr"/>
            <a:r>
              <a:rPr lang="en-GB" sz="2400" i="1">
                <a:latin typeface="+mj-lt"/>
              </a:rPr>
              <a:t>The dance element that focuses on how the body relates to itself, to others and the environment </a:t>
            </a:r>
          </a:p>
        </p:txBody>
      </p:sp>
      <p:sp>
        <p:nvSpPr>
          <p:cNvPr id="9" name="TextBox 8">
            <a:extLst>
              <a:ext uri="{FF2B5EF4-FFF2-40B4-BE49-F238E27FC236}">
                <a16:creationId xmlns:a16="http://schemas.microsoft.com/office/drawing/2014/main" id="{95E515E5-5720-D447-BDEB-9D893F9DD5BE}"/>
              </a:ext>
            </a:extLst>
          </p:cNvPr>
          <p:cNvSpPr txBox="1"/>
          <p:nvPr/>
        </p:nvSpPr>
        <p:spPr>
          <a:xfrm>
            <a:off x="2276903" y="3198193"/>
            <a:ext cx="3003286" cy="1323439"/>
          </a:xfrm>
          <a:prstGeom prst="rect">
            <a:avLst/>
          </a:prstGeom>
          <a:noFill/>
        </p:spPr>
        <p:txBody>
          <a:bodyPr wrap="square">
            <a:spAutoFit/>
          </a:bodyPr>
          <a:lstStyle/>
          <a:p>
            <a:pPr algn="ctr"/>
            <a:r>
              <a:rPr lang="en-GB" sz="2400" b="1">
                <a:latin typeface="+mj-lt"/>
              </a:rPr>
              <a:t>Relationships </a:t>
            </a:r>
            <a:r>
              <a:rPr lang="en-GB" sz="2400">
                <a:latin typeface="+mj-lt"/>
              </a:rPr>
              <a:t>in creative movement </a:t>
            </a:r>
          </a:p>
          <a:p>
            <a:pPr algn="ctr"/>
            <a:endParaRPr lang="en-GB" sz="3200">
              <a:latin typeface="+mj-lt"/>
            </a:endParaRPr>
          </a:p>
        </p:txBody>
      </p:sp>
      <p:sp>
        <p:nvSpPr>
          <p:cNvPr id="10" name="TextBox 9">
            <a:extLst>
              <a:ext uri="{FF2B5EF4-FFF2-40B4-BE49-F238E27FC236}">
                <a16:creationId xmlns:a16="http://schemas.microsoft.com/office/drawing/2014/main" id="{45D24F92-C12E-A447-9DC3-B19CF3814E8D}"/>
              </a:ext>
            </a:extLst>
          </p:cNvPr>
          <p:cNvSpPr txBox="1"/>
          <p:nvPr/>
        </p:nvSpPr>
        <p:spPr>
          <a:xfrm>
            <a:off x="0" y="3239508"/>
            <a:ext cx="1857208" cy="830997"/>
          </a:xfrm>
          <a:prstGeom prst="rect">
            <a:avLst/>
          </a:prstGeom>
          <a:noFill/>
        </p:spPr>
        <p:txBody>
          <a:bodyPr wrap="square">
            <a:spAutoFit/>
          </a:bodyPr>
          <a:lstStyle/>
          <a:p>
            <a:pPr algn="ctr"/>
            <a:r>
              <a:rPr lang="en-GB" sz="2400">
                <a:latin typeface="+mj-lt"/>
              </a:rPr>
              <a:t>Between people</a:t>
            </a:r>
          </a:p>
        </p:txBody>
      </p:sp>
      <p:sp>
        <p:nvSpPr>
          <p:cNvPr id="11" name="TextBox 10">
            <a:extLst>
              <a:ext uri="{FF2B5EF4-FFF2-40B4-BE49-F238E27FC236}">
                <a16:creationId xmlns:a16="http://schemas.microsoft.com/office/drawing/2014/main" id="{AB56C3D6-F7DB-2D40-B158-ED66EFF7CF9A}"/>
              </a:ext>
            </a:extLst>
          </p:cNvPr>
          <p:cNvSpPr txBox="1"/>
          <p:nvPr/>
        </p:nvSpPr>
        <p:spPr>
          <a:xfrm>
            <a:off x="-806548" y="2120370"/>
            <a:ext cx="3896414" cy="461665"/>
          </a:xfrm>
          <a:prstGeom prst="rect">
            <a:avLst/>
          </a:prstGeom>
          <a:noFill/>
        </p:spPr>
        <p:txBody>
          <a:bodyPr wrap="square">
            <a:spAutoFit/>
          </a:bodyPr>
          <a:lstStyle/>
          <a:p>
            <a:pPr algn="ctr"/>
            <a:r>
              <a:rPr lang="en-GB" sz="2400">
                <a:latin typeface="+mj-lt"/>
              </a:rPr>
              <a:t>In groups</a:t>
            </a:r>
          </a:p>
        </p:txBody>
      </p:sp>
      <p:sp>
        <p:nvSpPr>
          <p:cNvPr id="12" name="TextBox 11">
            <a:extLst>
              <a:ext uri="{FF2B5EF4-FFF2-40B4-BE49-F238E27FC236}">
                <a16:creationId xmlns:a16="http://schemas.microsoft.com/office/drawing/2014/main" id="{A8020BC6-AB6C-0847-B78A-891496151B55}"/>
              </a:ext>
            </a:extLst>
          </p:cNvPr>
          <p:cNvSpPr txBox="1"/>
          <p:nvPr/>
        </p:nvSpPr>
        <p:spPr>
          <a:xfrm>
            <a:off x="1857208" y="4763570"/>
            <a:ext cx="3896414" cy="830997"/>
          </a:xfrm>
          <a:prstGeom prst="rect">
            <a:avLst/>
          </a:prstGeom>
          <a:noFill/>
        </p:spPr>
        <p:txBody>
          <a:bodyPr wrap="square">
            <a:spAutoFit/>
          </a:bodyPr>
          <a:lstStyle/>
          <a:p>
            <a:r>
              <a:rPr lang="en-GB" sz="2400">
                <a:latin typeface="+mj-lt"/>
              </a:rPr>
              <a:t>People and equipment -  rhythmic gymnastics </a:t>
            </a:r>
          </a:p>
        </p:txBody>
      </p:sp>
      <p:sp>
        <p:nvSpPr>
          <p:cNvPr id="13" name="TextBox 12">
            <a:extLst>
              <a:ext uri="{FF2B5EF4-FFF2-40B4-BE49-F238E27FC236}">
                <a16:creationId xmlns:a16="http://schemas.microsoft.com/office/drawing/2014/main" id="{D6F38379-3E7C-F74E-B285-654C8A3A6FBD}"/>
              </a:ext>
            </a:extLst>
          </p:cNvPr>
          <p:cNvSpPr txBox="1"/>
          <p:nvPr/>
        </p:nvSpPr>
        <p:spPr>
          <a:xfrm>
            <a:off x="2641438" y="1983120"/>
            <a:ext cx="3896414" cy="461665"/>
          </a:xfrm>
          <a:prstGeom prst="rect">
            <a:avLst/>
          </a:prstGeom>
          <a:noFill/>
        </p:spPr>
        <p:txBody>
          <a:bodyPr wrap="square">
            <a:spAutoFit/>
          </a:bodyPr>
          <a:lstStyle/>
          <a:p>
            <a:r>
              <a:rPr lang="en-GB" sz="2400">
                <a:latin typeface="+mj-lt"/>
              </a:rPr>
              <a:t>People and apparatus</a:t>
            </a:r>
          </a:p>
        </p:txBody>
      </p:sp>
      <p:sp>
        <p:nvSpPr>
          <p:cNvPr id="14" name="Oval 13">
            <a:extLst>
              <a:ext uri="{FF2B5EF4-FFF2-40B4-BE49-F238E27FC236}">
                <a16:creationId xmlns:a16="http://schemas.microsoft.com/office/drawing/2014/main" id="{98E2AE06-A95C-9845-8B92-75E0CA95DB6E}"/>
              </a:ext>
            </a:extLst>
          </p:cNvPr>
          <p:cNvSpPr/>
          <p:nvPr/>
        </p:nvSpPr>
        <p:spPr>
          <a:xfrm>
            <a:off x="2126465" y="2882112"/>
            <a:ext cx="3180593" cy="1504535"/>
          </a:xfrm>
          <a:prstGeom prst="ellipse">
            <a:avLst/>
          </a:prstGeom>
          <a:no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mj-lt"/>
            </a:endParaRPr>
          </a:p>
        </p:txBody>
      </p:sp>
      <p:sp>
        <p:nvSpPr>
          <p:cNvPr id="15" name="TextBox 14">
            <a:extLst>
              <a:ext uri="{FF2B5EF4-FFF2-40B4-BE49-F238E27FC236}">
                <a16:creationId xmlns:a16="http://schemas.microsoft.com/office/drawing/2014/main" id="{CAEF191D-C520-8F4E-B89F-9FC5A60B628C}"/>
              </a:ext>
            </a:extLst>
          </p:cNvPr>
          <p:cNvSpPr txBox="1"/>
          <p:nvPr/>
        </p:nvSpPr>
        <p:spPr>
          <a:xfrm>
            <a:off x="5673591" y="1962839"/>
            <a:ext cx="4119513" cy="461665"/>
          </a:xfrm>
          <a:prstGeom prst="rect">
            <a:avLst/>
          </a:prstGeom>
          <a:noFill/>
        </p:spPr>
        <p:txBody>
          <a:bodyPr wrap="square">
            <a:spAutoFit/>
          </a:bodyPr>
          <a:lstStyle/>
          <a:p>
            <a:pPr algn="ctr"/>
            <a:r>
              <a:rPr lang="en-GB" sz="2400" b="1">
                <a:latin typeface="+mj-lt"/>
              </a:rPr>
              <a:t>Choreographic Devices</a:t>
            </a:r>
          </a:p>
        </p:txBody>
      </p:sp>
      <p:graphicFrame>
        <p:nvGraphicFramePr>
          <p:cNvPr id="23" name="Table 2">
            <a:extLst>
              <a:ext uri="{FF2B5EF4-FFF2-40B4-BE49-F238E27FC236}">
                <a16:creationId xmlns:a16="http://schemas.microsoft.com/office/drawing/2014/main" id="{CCF56673-E755-1349-BAA7-633559309A58}"/>
              </a:ext>
            </a:extLst>
          </p:cNvPr>
          <p:cNvGraphicFramePr>
            <a:graphicFrameLocks noGrp="1"/>
          </p:cNvGraphicFramePr>
          <p:nvPr/>
        </p:nvGraphicFramePr>
        <p:xfrm>
          <a:off x="6169123" y="2106941"/>
          <a:ext cx="5852984" cy="3433246"/>
        </p:xfrm>
        <a:graphic>
          <a:graphicData uri="http://schemas.openxmlformats.org/drawingml/2006/table">
            <a:tbl>
              <a:tblPr firstRow="1" bandRow="1">
                <a:tableStyleId>{5C22544A-7EE6-4342-B048-85BDC9FD1C3A}</a:tableStyleId>
              </a:tblPr>
              <a:tblGrid>
                <a:gridCol w="2030033">
                  <a:extLst>
                    <a:ext uri="{9D8B030D-6E8A-4147-A177-3AD203B41FA5}">
                      <a16:colId xmlns:a16="http://schemas.microsoft.com/office/drawing/2014/main" val="732460154"/>
                    </a:ext>
                  </a:extLst>
                </a:gridCol>
                <a:gridCol w="3822951">
                  <a:extLst>
                    <a:ext uri="{9D8B030D-6E8A-4147-A177-3AD203B41FA5}">
                      <a16:colId xmlns:a16="http://schemas.microsoft.com/office/drawing/2014/main" val="2889472742"/>
                    </a:ext>
                  </a:extLst>
                </a:gridCol>
              </a:tblGrid>
              <a:tr h="276175">
                <a:tc>
                  <a:txBody>
                    <a:bodyPr/>
                    <a:lstStyle/>
                    <a:p>
                      <a:endParaRPr lang="en-GB" sz="1600"/>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tc>
                  <a:txBody>
                    <a:bodyPr/>
                    <a:lstStyle/>
                    <a:p>
                      <a:endParaRPr lang="en-GB" sz="1600"/>
                    </a:p>
                  </a:txBody>
                  <a:tcPr>
                    <a:lnL w="12700" cmpd="sng">
                      <a:noFill/>
                    </a:lnL>
                    <a:lnR w="12700" cmpd="sng">
                      <a:noFill/>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08772129"/>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latin typeface="+mj-lt"/>
                        </a:rPr>
                        <a:t>Unison</a:t>
                      </a:r>
                    </a:p>
                  </a:txBody>
                  <a:tcPr>
                    <a:lnT w="38100" cmpd="sng">
                      <a:noFill/>
                    </a:lnT>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When all the dancers do the same actions at the same time </a:t>
                      </a:r>
                      <a:r>
                        <a:rPr lang="en-GB" sz="1600" i="1">
                          <a:latin typeface="+mj-lt"/>
                        </a:rPr>
                        <a:t>e.g. </a:t>
                      </a:r>
                      <a:r>
                        <a:rPr lang="en-GB" sz="1600" i="1" err="1">
                          <a:latin typeface="+mj-lt"/>
                        </a:rPr>
                        <a:t>Macaerna</a:t>
                      </a:r>
                      <a:r>
                        <a:rPr lang="en-GB" sz="1600" i="1">
                          <a:latin typeface="+mj-lt"/>
                        </a:rPr>
                        <a:t>. </a:t>
                      </a:r>
                    </a:p>
                  </a:txBody>
                  <a:tcPr>
                    <a:lnT w="38100" cmpd="sng">
                      <a:noFill/>
                    </a:lnT>
                  </a:tcPr>
                </a:tc>
                <a:extLst>
                  <a:ext uri="{0D108BD9-81ED-4DB2-BD59-A6C34878D82A}">
                    <a16:rowId xmlns:a16="http://schemas.microsoft.com/office/drawing/2014/main" val="2662759549"/>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solidFill>
                            <a:srgbClr val="202124"/>
                          </a:solidFill>
                          <a:effectLst/>
                          <a:latin typeface="+mj-lt"/>
                          <a:cs typeface="Calibri Light" panose="020F0302020204030204" pitchFamily="34" charset="0"/>
                        </a:rPr>
                        <a:t>Mirroring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Reflecting the movement of another dancer</a:t>
                      </a:r>
                      <a:endParaRPr lang="en-GB" sz="1600" b="1" i="0">
                        <a:solidFill>
                          <a:srgbClr val="202124"/>
                        </a:solidFill>
                        <a:effectLst/>
                        <a:latin typeface="+mj-lt"/>
                        <a:cs typeface="Calibri Light" panose="020F0302020204030204" pitchFamily="34" charset="0"/>
                      </a:endParaRPr>
                    </a:p>
                  </a:txBody>
                  <a:tcPr/>
                </a:tc>
                <a:extLst>
                  <a:ext uri="{0D108BD9-81ED-4DB2-BD59-A6C34878D82A}">
                    <a16:rowId xmlns:a16="http://schemas.microsoft.com/office/drawing/2014/main" val="2848159171"/>
                  </a:ext>
                </a:extLst>
              </a:tr>
              <a:tr h="4766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a:solidFill>
                            <a:srgbClr val="202124"/>
                          </a:solidFill>
                          <a:latin typeface="+mj-lt"/>
                          <a:cs typeface="Calibri Light" panose="020F0302020204030204" pitchFamily="34" charset="0"/>
                        </a:rPr>
                        <a:t>Cannon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latin typeface="+mj-lt"/>
                        </a:rPr>
                        <a:t>Dancers perform the same actions one after the other e.g. Mexican wave</a:t>
                      </a:r>
                      <a:endParaRPr lang="en-GB" sz="1600" b="1">
                        <a:solidFill>
                          <a:srgbClr val="202124"/>
                        </a:solidFill>
                        <a:latin typeface="+mj-lt"/>
                        <a:cs typeface="Calibri Light" panose="020F0302020204030204" pitchFamily="34" charset="0"/>
                      </a:endParaRPr>
                    </a:p>
                  </a:txBody>
                  <a:tcPr/>
                </a:tc>
                <a:extLst>
                  <a:ext uri="{0D108BD9-81ED-4DB2-BD59-A6C34878D82A}">
                    <a16:rowId xmlns:a16="http://schemas.microsoft.com/office/drawing/2014/main" val="1371349646"/>
                  </a:ext>
                </a:extLst>
              </a:tr>
              <a:tr h="624231">
                <a:tc>
                  <a:txBody>
                    <a:bodyPr/>
                    <a:lstStyle/>
                    <a:p>
                      <a:pPr marL="0" indent="0">
                        <a:buFontTx/>
                        <a:buNone/>
                      </a:pPr>
                      <a:r>
                        <a:rPr lang="en-GB" sz="1800" b="1" i="0">
                          <a:solidFill>
                            <a:srgbClr val="202124"/>
                          </a:solidFill>
                          <a:latin typeface="+mj-lt"/>
                          <a:cs typeface="Calibri Light" panose="020F0302020204030204" pitchFamily="34" charset="0"/>
                        </a:rPr>
                        <a:t>Call &amp; response / Action &amp; reaction </a:t>
                      </a:r>
                      <a:endParaRPr lang="en-GB" sz="1800" b="1" i="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solidFill>
                            <a:srgbClr val="202124"/>
                          </a:solidFill>
                          <a:latin typeface="+mj-lt"/>
                          <a:cs typeface="Calibri Light" panose="020F0302020204030204" pitchFamily="34" charset="0"/>
                        </a:rPr>
                        <a:t>Responding with a dance reaction </a:t>
                      </a:r>
                      <a:r>
                        <a:rPr lang="en-GB" sz="1600" i="1">
                          <a:solidFill>
                            <a:srgbClr val="202124"/>
                          </a:solidFill>
                          <a:latin typeface="+mj-lt"/>
                          <a:cs typeface="Calibri Light" panose="020F0302020204030204" pitchFamily="34" charset="0"/>
                        </a:rPr>
                        <a:t>e.g. dance battle</a:t>
                      </a:r>
                    </a:p>
                  </a:txBody>
                  <a:tcPr/>
                </a:tc>
                <a:extLst>
                  <a:ext uri="{0D108BD9-81ED-4DB2-BD59-A6C34878D82A}">
                    <a16:rowId xmlns:a16="http://schemas.microsoft.com/office/drawing/2014/main" val="3843598795"/>
                  </a:ext>
                </a:extLst>
              </a:tr>
              <a:tr h="680980">
                <a:tc>
                  <a:txBody>
                    <a:bodyPr/>
                    <a:lstStyle/>
                    <a:p>
                      <a:pPr marL="0" indent="0">
                        <a:buFontTx/>
                        <a:buNone/>
                      </a:pPr>
                      <a:r>
                        <a:rPr lang="en-GB" sz="1800" b="1" i="0">
                          <a:solidFill>
                            <a:srgbClr val="202124"/>
                          </a:solidFill>
                          <a:latin typeface="+mj-lt"/>
                          <a:cs typeface="Calibri Light" panose="020F0302020204030204" pitchFamily="34" charset="0"/>
                        </a:rPr>
                        <a:t>F</a:t>
                      </a:r>
                      <a:r>
                        <a:rPr lang="en-GB" sz="1800" b="1" i="0">
                          <a:solidFill>
                            <a:srgbClr val="202124"/>
                          </a:solidFill>
                          <a:effectLst/>
                          <a:latin typeface="+mj-lt"/>
                          <a:cs typeface="Calibri Light" panose="020F0302020204030204" pitchFamily="34" charset="0"/>
                        </a:rPr>
                        <a:t>ormations</a:t>
                      </a:r>
                      <a:endParaRPr lang="en-GB" sz="1800" b="1" i="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a:solidFill>
                            <a:srgbClr val="202124"/>
                          </a:solidFill>
                          <a:latin typeface="+mj-lt"/>
                          <a:cs typeface="Calibri Light" panose="020F0302020204030204" pitchFamily="34" charset="0"/>
                        </a:rPr>
                        <a:t>F</a:t>
                      </a:r>
                      <a:r>
                        <a:rPr lang="en-GB" sz="1600" b="1" i="0">
                          <a:solidFill>
                            <a:srgbClr val="202124"/>
                          </a:solidFill>
                          <a:effectLst/>
                          <a:latin typeface="+mj-lt"/>
                          <a:cs typeface="Calibri Light" panose="020F0302020204030204" pitchFamily="34" charset="0"/>
                        </a:rPr>
                        <a:t>ormations -</a:t>
                      </a:r>
                      <a:r>
                        <a:rPr lang="en-GB" sz="1600">
                          <a:latin typeface="+mj-lt"/>
                        </a:rPr>
                        <a:t>where are you in the space as a group &amp; how you move between these placements</a:t>
                      </a:r>
                    </a:p>
                  </a:txBody>
                  <a:tcPr/>
                </a:tc>
                <a:extLst>
                  <a:ext uri="{0D108BD9-81ED-4DB2-BD59-A6C34878D82A}">
                    <a16:rowId xmlns:a16="http://schemas.microsoft.com/office/drawing/2014/main" val="3153493267"/>
                  </a:ext>
                </a:extLst>
              </a:tr>
            </a:tbl>
          </a:graphicData>
        </a:graphic>
      </p:graphicFrame>
      <p:cxnSp>
        <p:nvCxnSpPr>
          <p:cNvPr id="25" name="Straight Arrow Connector 24">
            <a:extLst>
              <a:ext uri="{FF2B5EF4-FFF2-40B4-BE49-F238E27FC236}">
                <a16:creationId xmlns:a16="http://schemas.microsoft.com/office/drawing/2014/main" id="{3C284A3E-7B5D-4447-94CB-559D094E47C2}"/>
              </a:ext>
            </a:extLst>
          </p:cNvPr>
          <p:cNvCxnSpPr/>
          <p:nvPr/>
        </p:nvCxnSpPr>
        <p:spPr>
          <a:xfrm flipH="1" flipV="1">
            <a:off x="1396314" y="2582035"/>
            <a:ext cx="880589" cy="61615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B28373FD-89D3-4347-9D8F-EE74148C4760}"/>
              </a:ext>
            </a:extLst>
          </p:cNvPr>
          <p:cNvCxnSpPr>
            <a:cxnSpLocks/>
          </p:cNvCxnSpPr>
          <p:nvPr/>
        </p:nvCxnSpPr>
        <p:spPr>
          <a:xfrm flipH="1" flipV="1">
            <a:off x="1484376" y="3751104"/>
            <a:ext cx="544866" cy="413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3" name="Straight Arrow Connector 32">
            <a:extLst>
              <a:ext uri="{FF2B5EF4-FFF2-40B4-BE49-F238E27FC236}">
                <a16:creationId xmlns:a16="http://schemas.microsoft.com/office/drawing/2014/main" id="{128B4A52-9E7C-BF49-92A3-66D58FFCC6D8}"/>
              </a:ext>
            </a:extLst>
          </p:cNvPr>
          <p:cNvCxnSpPr>
            <a:cxnSpLocks/>
          </p:cNvCxnSpPr>
          <p:nvPr/>
        </p:nvCxnSpPr>
        <p:spPr>
          <a:xfrm flipH="1">
            <a:off x="2743200" y="4413013"/>
            <a:ext cx="170671" cy="36291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5" name="Straight Arrow Connector 34">
            <a:extLst>
              <a:ext uri="{FF2B5EF4-FFF2-40B4-BE49-F238E27FC236}">
                <a16:creationId xmlns:a16="http://schemas.microsoft.com/office/drawing/2014/main" id="{9CB3E240-FBCC-0149-B255-098B8558E894}"/>
              </a:ext>
            </a:extLst>
          </p:cNvPr>
          <p:cNvCxnSpPr>
            <a:cxnSpLocks/>
          </p:cNvCxnSpPr>
          <p:nvPr/>
        </p:nvCxnSpPr>
        <p:spPr>
          <a:xfrm flipH="1" flipV="1">
            <a:off x="3693210" y="2407714"/>
            <a:ext cx="85336" cy="3906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76E8E2AE-EC23-FA44-BC2E-E25FC4E252EC}"/>
              </a:ext>
            </a:extLst>
          </p:cNvPr>
          <p:cNvCxnSpPr>
            <a:cxnSpLocks/>
          </p:cNvCxnSpPr>
          <p:nvPr/>
        </p:nvCxnSpPr>
        <p:spPr>
          <a:xfrm flipV="1">
            <a:off x="5329540" y="2201212"/>
            <a:ext cx="866452" cy="95423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36560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990B3-E047-4F84-ABE3-7D82743482E5}"/>
              </a:ext>
            </a:extLst>
          </p:cNvPr>
          <p:cNvSpPr>
            <a:spLocks noGrp="1"/>
          </p:cNvSpPr>
          <p:nvPr>
            <p:ph type="title"/>
          </p:nvPr>
        </p:nvSpPr>
        <p:spPr/>
        <p:txBody>
          <a:bodyPr/>
          <a:lstStyle/>
          <a:p>
            <a:r>
              <a:rPr lang="en-GB"/>
              <a:t>Next week reading</a:t>
            </a:r>
          </a:p>
        </p:txBody>
      </p:sp>
      <p:sp>
        <p:nvSpPr>
          <p:cNvPr id="3" name="Content Placeholder 2">
            <a:extLst>
              <a:ext uri="{FF2B5EF4-FFF2-40B4-BE49-F238E27FC236}">
                <a16:creationId xmlns:a16="http://schemas.microsoft.com/office/drawing/2014/main" id="{0036FFF6-023D-4DC2-B643-591B3510F6A4}"/>
              </a:ext>
            </a:extLst>
          </p:cNvPr>
          <p:cNvSpPr>
            <a:spLocks noGrp="1"/>
          </p:cNvSpPr>
          <p:nvPr>
            <p:ph idx="1"/>
          </p:nvPr>
        </p:nvSpPr>
        <p:spPr/>
        <p:txBody>
          <a:bodyPr/>
          <a:lstStyle/>
          <a:p>
            <a:r>
              <a:rPr lang="en-GB"/>
              <a:t>2008 Curriculum</a:t>
            </a:r>
          </a:p>
          <a:p>
            <a:r>
              <a:rPr lang="en-GB"/>
              <a:t>Chapter of 2021 book</a:t>
            </a:r>
          </a:p>
          <a:p>
            <a:r>
              <a:rPr lang="en-GB"/>
              <a:t>PESS and Learn to move</a:t>
            </a:r>
          </a:p>
        </p:txBody>
      </p:sp>
    </p:spTree>
    <p:extLst>
      <p:ext uri="{BB962C8B-B14F-4D97-AF65-F5344CB8AC3E}">
        <p14:creationId xmlns:p14="http://schemas.microsoft.com/office/powerpoint/2010/main" val="852959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Week 3 – Whole Primary School Task </a:t>
            </a:r>
          </a:p>
          <a:p>
            <a:endParaRPr lang="en-GB"/>
          </a:p>
          <a:p>
            <a:endParaRPr lang="en-GB"/>
          </a:p>
          <a:p>
            <a:r>
              <a:rPr lang="en-GB"/>
              <a:t>Creativity Through Movement</a:t>
            </a:r>
          </a:p>
          <a:p>
            <a:r>
              <a:rPr lang="en-GB"/>
              <a:t>(BMPE4002) Level 4</a:t>
            </a:r>
          </a:p>
          <a:p>
            <a:endParaRPr lang="en-GB"/>
          </a:p>
          <a:p>
            <a:r>
              <a:rPr lang="en-GB"/>
              <a:t>Kate Piper</a:t>
            </a:r>
          </a:p>
          <a:p>
            <a:r>
              <a:rPr lang="en-GB"/>
              <a:t>Anna Stevenson</a:t>
            </a:r>
          </a:p>
        </p:txBody>
      </p:sp>
    </p:spTree>
    <p:extLst>
      <p:ext uri="{BB962C8B-B14F-4D97-AF65-F5344CB8AC3E}">
        <p14:creationId xmlns:p14="http://schemas.microsoft.com/office/powerpoint/2010/main" val="4183116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0CFD94F-B332-BD44-914C-3EE169629989}"/>
              </a:ext>
            </a:extLst>
          </p:cNvPr>
          <p:cNvGraphicFramePr>
            <a:graphicFrameLocks noGrp="1"/>
          </p:cNvGraphicFramePr>
          <p:nvPr>
            <p:extLst>
              <p:ext uri="{D42A27DB-BD31-4B8C-83A1-F6EECF244321}">
                <p14:modId xmlns:p14="http://schemas.microsoft.com/office/powerpoint/2010/main" val="2585530379"/>
              </p:ext>
            </p:extLst>
          </p:nvPr>
        </p:nvGraphicFramePr>
        <p:xfrm>
          <a:off x="354012" y="584618"/>
          <a:ext cx="11483976" cy="6075954"/>
        </p:xfrm>
        <a:graphic>
          <a:graphicData uri="http://schemas.openxmlformats.org/drawingml/2006/table">
            <a:tbl>
              <a:tblPr firstRow="1" bandRow="1">
                <a:tableStyleId>{5C22544A-7EE6-4342-B048-85BDC9FD1C3A}</a:tableStyleId>
              </a:tblPr>
              <a:tblGrid>
                <a:gridCol w="2870994">
                  <a:extLst>
                    <a:ext uri="{9D8B030D-6E8A-4147-A177-3AD203B41FA5}">
                      <a16:colId xmlns:a16="http://schemas.microsoft.com/office/drawing/2014/main" val="2885567813"/>
                    </a:ext>
                  </a:extLst>
                </a:gridCol>
                <a:gridCol w="1325092">
                  <a:extLst>
                    <a:ext uri="{9D8B030D-6E8A-4147-A177-3AD203B41FA5}">
                      <a16:colId xmlns:a16="http://schemas.microsoft.com/office/drawing/2014/main" val="2621922721"/>
                    </a:ext>
                  </a:extLst>
                </a:gridCol>
                <a:gridCol w="1545902">
                  <a:extLst>
                    <a:ext uri="{9D8B030D-6E8A-4147-A177-3AD203B41FA5}">
                      <a16:colId xmlns:a16="http://schemas.microsoft.com/office/drawing/2014/main" val="128607599"/>
                    </a:ext>
                  </a:extLst>
                </a:gridCol>
                <a:gridCol w="2870994">
                  <a:extLst>
                    <a:ext uri="{9D8B030D-6E8A-4147-A177-3AD203B41FA5}">
                      <a16:colId xmlns:a16="http://schemas.microsoft.com/office/drawing/2014/main" val="1629163636"/>
                    </a:ext>
                  </a:extLst>
                </a:gridCol>
                <a:gridCol w="2870994">
                  <a:extLst>
                    <a:ext uri="{9D8B030D-6E8A-4147-A177-3AD203B41FA5}">
                      <a16:colId xmlns:a16="http://schemas.microsoft.com/office/drawing/2014/main" val="4240722711"/>
                    </a:ext>
                  </a:extLst>
                </a:gridCol>
              </a:tblGrid>
              <a:tr h="374753">
                <a:tc>
                  <a:txBody>
                    <a:bodyPr/>
                    <a:lstStyle/>
                    <a:p>
                      <a:endParaRPr lang="en-US" b="0">
                        <a:solidFill>
                          <a:schemeClr val="tx1"/>
                        </a:solidFill>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solidFill>
                            <a:schemeClr val="tx1"/>
                          </a:solidFill>
                          <a:latin typeface="+mj-lt"/>
                        </a:rPr>
                        <a:t>Early foundation phase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solidFill>
                          <a:schemeClr val="tx1"/>
                        </a:solidFill>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solidFill>
                            <a:schemeClr val="tx1"/>
                          </a:solidFill>
                          <a:latin typeface="+mj-lt"/>
                        </a:rPr>
                        <a:t>Year 3 &amp;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solidFill>
                            <a:schemeClr val="tx1"/>
                          </a:solidFill>
                          <a:latin typeface="+mj-lt"/>
                        </a:rPr>
                        <a:t>Year 5 &amp; 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07857961"/>
                  </a:ext>
                </a:extLst>
              </a:tr>
              <a:tr h="404734">
                <a:tc>
                  <a:txBody>
                    <a:bodyPr/>
                    <a:lstStyle/>
                    <a:p>
                      <a:r>
                        <a:rPr lang="en-US" b="0">
                          <a:solidFill>
                            <a:schemeClr val="tx1"/>
                          </a:solidFill>
                          <a:latin typeface="+mj-lt"/>
                        </a:rPr>
                        <a:t>Aim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solidFill>
                            <a:schemeClr val="tx1"/>
                          </a:solidFill>
                          <a:latin typeface="+mj-lt"/>
                        </a:rPr>
                        <a:t>Movement in lots of different ways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solidFill>
                          <a:schemeClr val="tx1"/>
                        </a:solidFill>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solidFill>
                          <a:schemeClr val="tx1"/>
                        </a:solidFill>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solidFill>
                          <a:schemeClr val="tx1"/>
                        </a:solidFill>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04358997"/>
                  </a:ext>
                </a:extLst>
              </a:tr>
              <a:tr h="704758">
                <a:tc>
                  <a:txBody>
                    <a:bodyPr/>
                    <a:lstStyle/>
                    <a:p>
                      <a:r>
                        <a:rPr lang="en-US" b="0">
                          <a:latin typeface="+mj-lt"/>
                        </a:rPr>
                        <a:t>Body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17782065"/>
                  </a:ext>
                </a:extLst>
              </a:tr>
              <a:tr h="704758">
                <a:tc>
                  <a:txBody>
                    <a:bodyPr/>
                    <a:lstStyle/>
                    <a:p>
                      <a:r>
                        <a:rPr lang="en-US" b="0">
                          <a:latin typeface="+mj-lt"/>
                        </a:rPr>
                        <a:t>Space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48263913"/>
                  </a:ext>
                </a:extLst>
              </a:tr>
              <a:tr h="1153802">
                <a:tc>
                  <a:txBody>
                    <a:bodyPr/>
                    <a:lstStyle/>
                    <a:p>
                      <a:r>
                        <a:rPr lang="en-US" b="0">
                          <a:latin typeface="+mj-lt"/>
                        </a:rPr>
                        <a:t>Effort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latin typeface="+mj-lt"/>
                        </a:rPr>
                        <a:t>Heavy &amp; light movement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latin typeface="+mj-lt"/>
                        </a:rPr>
                        <a:t>Emotions - how do we move when we’re angry?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b="0">
                          <a:latin typeface="+mj-lt"/>
                        </a:rPr>
                        <a:t>Dynamics – effort </a:t>
                      </a:r>
                    </a:p>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1148032"/>
                  </a:ext>
                </a:extLst>
              </a:tr>
              <a:tr h="704758">
                <a:tc>
                  <a:txBody>
                    <a:bodyPr/>
                    <a:lstStyle/>
                    <a:p>
                      <a:r>
                        <a:rPr lang="en-US" b="0">
                          <a:latin typeface="+mj-lt"/>
                        </a:rPr>
                        <a:t>Relationships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95023062"/>
                  </a:ext>
                </a:extLst>
              </a:tr>
              <a:tr h="704758">
                <a:tc>
                  <a:txBody>
                    <a:bodyPr/>
                    <a:lstStyle/>
                    <a:p>
                      <a:r>
                        <a:rPr lang="en-US" b="0">
                          <a:latin typeface="+mj-lt"/>
                        </a:rPr>
                        <a:t>Teaching Strategies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US" b="0">
                        <a:latin typeface="+mj-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28714656"/>
                  </a:ext>
                </a:extLst>
              </a:tr>
            </a:tbl>
          </a:graphicData>
        </a:graphic>
      </p:graphicFrame>
    </p:spTree>
    <p:extLst>
      <p:ext uri="{BB962C8B-B14F-4D97-AF65-F5344CB8AC3E}">
        <p14:creationId xmlns:p14="http://schemas.microsoft.com/office/powerpoint/2010/main" val="154728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4AC13A40-0DF6-4C37-A6D5-57BC01A4D34D}"/>
              </a:ext>
            </a:extLst>
          </p:cNvPr>
          <p:cNvPicPr>
            <a:picLocks noChangeAspect="1"/>
          </p:cNvPicPr>
          <p:nvPr/>
        </p:nvPicPr>
        <p:blipFill rotWithShape="1">
          <a:blip r:embed="rId3"/>
          <a:srcRect l="19934" t="26316" r="50000" b="37544"/>
          <a:stretch/>
        </p:blipFill>
        <p:spPr>
          <a:xfrm>
            <a:off x="484632" y="2236900"/>
            <a:ext cx="3517119" cy="2378053"/>
          </a:xfrm>
          <a:prstGeom prst="rect">
            <a:avLst/>
          </a:prstGeom>
        </p:spPr>
      </p:pic>
      <p:cxnSp>
        <p:nvCxnSpPr>
          <p:cNvPr id="13" name="Straight Connector 1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42068CE-58E3-4632-A5FF-CA8A1646DDD5}"/>
              </a:ext>
            </a:extLst>
          </p:cNvPr>
          <p:cNvPicPr>
            <a:picLocks noChangeAspect="1"/>
          </p:cNvPicPr>
          <p:nvPr/>
        </p:nvPicPr>
        <p:blipFill rotWithShape="1">
          <a:blip r:embed="rId4"/>
          <a:srcRect l="23882" t="14035" r="9210" b="14035"/>
          <a:stretch/>
        </p:blipFill>
        <p:spPr>
          <a:xfrm>
            <a:off x="4310676" y="2431049"/>
            <a:ext cx="3537345" cy="1989756"/>
          </a:xfrm>
          <a:prstGeom prst="rect">
            <a:avLst/>
          </a:prstGeom>
        </p:spPr>
      </p:pic>
      <p:cxnSp>
        <p:nvCxnSpPr>
          <p:cNvPr id="15" name="Straight Connector 14">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a:hlinkClick r:id="rId5"/>
            <a:extLst>
              <a:ext uri="{FF2B5EF4-FFF2-40B4-BE49-F238E27FC236}">
                <a16:creationId xmlns:a16="http://schemas.microsoft.com/office/drawing/2014/main" id="{8EF1688A-B5D1-4AC6-93B9-6C41E5E7F16F}"/>
              </a:ext>
            </a:extLst>
          </p:cNvPr>
          <p:cNvPicPr>
            <a:picLocks noChangeAspect="1"/>
          </p:cNvPicPr>
          <p:nvPr/>
        </p:nvPicPr>
        <p:blipFill rotWithShape="1">
          <a:blip r:embed="rId6"/>
          <a:srcRect l="20329" t="25965" r="50000" b="14035"/>
          <a:stretch/>
        </p:blipFill>
        <p:spPr>
          <a:xfrm>
            <a:off x="8162336" y="1425612"/>
            <a:ext cx="3517120" cy="4000631"/>
          </a:xfrm>
          <a:prstGeom prst="rect">
            <a:avLst/>
          </a:prstGeom>
        </p:spPr>
      </p:pic>
    </p:spTree>
    <p:extLst>
      <p:ext uri="{BB962C8B-B14F-4D97-AF65-F5344CB8AC3E}">
        <p14:creationId xmlns:p14="http://schemas.microsoft.com/office/powerpoint/2010/main" val="4181933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89694E2-E528-42AE-825F-68524A5603D9}"/>
              </a:ext>
            </a:extLst>
          </p:cNvPr>
          <p:cNvPicPr>
            <a:picLocks noChangeAspect="1"/>
          </p:cNvPicPr>
          <p:nvPr/>
        </p:nvPicPr>
        <p:blipFill>
          <a:blip r:embed="rId2"/>
          <a:stretch>
            <a:fillRect/>
          </a:stretch>
        </p:blipFill>
        <p:spPr>
          <a:xfrm>
            <a:off x="363415" y="206892"/>
            <a:ext cx="11230708" cy="6312432"/>
          </a:xfrm>
          <a:prstGeom prst="rect">
            <a:avLst/>
          </a:prstGeom>
        </p:spPr>
      </p:pic>
    </p:spTree>
    <p:extLst>
      <p:ext uri="{BB962C8B-B14F-4D97-AF65-F5344CB8AC3E}">
        <p14:creationId xmlns:p14="http://schemas.microsoft.com/office/powerpoint/2010/main" val="919292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605A13F-5530-4E3D-8C6C-36BC05643932}"/>
              </a:ext>
            </a:extLst>
          </p:cNvPr>
          <p:cNvPicPr>
            <a:picLocks noChangeAspect="1"/>
          </p:cNvPicPr>
          <p:nvPr/>
        </p:nvPicPr>
        <p:blipFill>
          <a:blip r:embed="rId3"/>
          <a:stretch>
            <a:fillRect/>
          </a:stretch>
        </p:blipFill>
        <p:spPr>
          <a:xfrm>
            <a:off x="962526" y="0"/>
            <a:ext cx="9791200" cy="5828643"/>
          </a:xfrm>
          <a:prstGeom prst="rect">
            <a:avLst/>
          </a:prstGeom>
        </p:spPr>
      </p:pic>
    </p:spTree>
    <p:extLst>
      <p:ext uri="{BB962C8B-B14F-4D97-AF65-F5344CB8AC3E}">
        <p14:creationId xmlns:p14="http://schemas.microsoft.com/office/powerpoint/2010/main" val="3441134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605252A-EF80-48AD-BEA2-D0D25768E1DC}"/>
              </a:ext>
            </a:extLst>
          </p:cNvPr>
          <p:cNvPicPr>
            <a:picLocks noChangeAspect="1"/>
          </p:cNvPicPr>
          <p:nvPr/>
        </p:nvPicPr>
        <p:blipFill>
          <a:blip r:embed="rId2"/>
          <a:stretch>
            <a:fillRect/>
          </a:stretch>
        </p:blipFill>
        <p:spPr>
          <a:xfrm>
            <a:off x="2255296" y="0"/>
            <a:ext cx="7681407" cy="5617029"/>
          </a:xfrm>
          <a:prstGeom prst="rect">
            <a:avLst/>
          </a:prstGeom>
        </p:spPr>
      </p:pic>
    </p:spTree>
    <p:extLst>
      <p:ext uri="{BB962C8B-B14F-4D97-AF65-F5344CB8AC3E}">
        <p14:creationId xmlns:p14="http://schemas.microsoft.com/office/powerpoint/2010/main" val="3594809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38C7CD1-9E7D-44EE-B3E2-4E92749CE388}"/>
              </a:ext>
            </a:extLst>
          </p:cNvPr>
          <p:cNvPicPr>
            <a:picLocks noChangeAspect="1"/>
          </p:cNvPicPr>
          <p:nvPr/>
        </p:nvPicPr>
        <p:blipFill>
          <a:blip r:embed="rId2"/>
          <a:stretch>
            <a:fillRect/>
          </a:stretch>
        </p:blipFill>
        <p:spPr>
          <a:xfrm>
            <a:off x="2429721" y="381756"/>
            <a:ext cx="6994357" cy="5245767"/>
          </a:xfrm>
          <a:prstGeom prst="rect">
            <a:avLst/>
          </a:prstGeom>
        </p:spPr>
      </p:pic>
    </p:spTree>
    <p:extLst>
      <p:ext uri="{BB962C8B-B14F-4D97-AF65-F5344CB8AC3E}">
        <p14:creationId xmlns:p14="http://schemas.microsoft.com/office/powerpoint/2010/main" val="1252613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a:t>EXPLORE: Biggest chunk of lesson; exploration of theme/ task; not left alone – questions, subtasks, activities, carousels, BSER</a:t>
            </a:r>
            <a:endParaRPr lang="en-GB">
              <a:cs typeface="Calibri"/>
            </a:endParaRPr>
          </a:p>
          <a:p>
            <a:r>
              <a:rPr lang="en-GB"/>
              <a:t>CREATE: Something they create from what they explore – can be a sequence, routine etc </a:t>
            </a: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193523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a:extLst>
              <a:ext uri="{FF2B5EF4-FFF2-40B4-BE49-F238E27FC236}">
                <a16:creationId xmlns:a16="http://schemas.microsoft.com/office/drawing/2014/main" id="{F8012FA6-0562-4F52-9716-BA3F23914593}"/>
              </a:ext>
            </a:extLst>
          </p:cNvPr>
          <p:cNvSpPr txBox="1">
            <a:spLocks/>
          </p:cNvSpPr>
          <p:nvPr/>
        </p:nvSpPr>
        <p:spPr>
          <a:xfrm>
            <a:off x="649245" y="1295079"/>
            <a:ext cx="4535079" cy="391758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Feb 21st – RECIPE: RECAP &amp; EXPLORE</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1401117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8E99A-537F-4E83-80A4-FDB82D251E5C}"/>
              </a:ext>
            </a:extLst>
          </p:cNvPr>
          <p:cNvSpPr>
            <a:spLocks noGrp="1"/>
          </p:cNvSpPr>
          <p:nvPr>
            <p:ph type="title"/>
          </p:nvPr>
        </p:nvSpPr>
        <p:spPr>
          <a:xfrm>
            <a:off x="355076" y="329615"/>
            <a:ext cx="11481847" cy="1325563"/>
          </a:xfrm>
        </p:spPr>
        <p:txBody>
          <a:bodyPr/>
          <a:lstStyle/>
          <a:p>
            <a:r>
              <a:rPr lang="en-GB"/>
              <a:t>Lesson Structure</a:t>
            </a:r>
          </a:p>
        </p:txBody>
      </p:sp>
      <p:sp>
        <p:nvSpPr>
          <p:cNvPr id="3" name="Content Placeholder 2">
            <a:extLst>
              <a:ext uri="{FF2B5EF4-FFF2-40B4-BE49-F238E27FC236}">
                <a16:creationId xmlns:a16="http://schemas.microsoft.com/office/drawing/2014/main" id="{2F1D6B13-C8F3-4141-B230-FB8C5D57102A}"/>
              </a:ext>
            </a:extLst>
          </p:cNvPr>
          <p:cNvSpPr>
            <a:spLocks noGrp="1"/>
          </p:cNvSpPr>
          <p:nvPr>
            <p:ph idx="1"/>
          </p:nvPr>
        </p:nvSpPr>
        <p:spPr>
          <a:xfrm>
            <a:off x="358219" y="1436914"/>
            <a:ext cx="11481847" cy="3964645"/>
          </a:xfrm>
        </p:spPr>
        <p:txBody>
          <a:bodyPr vert="horz" lIns="91440" tIns="45720" rIns="91440" bIns="45720" rtlCol="0" anchor="t">
            <a:normAutofit fontScale="85000" lnSpcReduction="10000"/>
          </a:bodyPr>
          <a:lstStyle/>
          <a:p>
            <a:pPr marL="0" indent="0">
              <a:buNone/>
            </a:pPr>
            <a:r>
              <a:rPr lang="en-GB" sz="4400" b="1" u="sng"/>
              <a:t>RECIPE</a:t>
            </a:r>
          </a:p>
          <a:p>
            <a:r>
              <a:rPr lang="en-GB"/>
              <a:t>RECAP: Know what came before (lesson/ year); Warm up</a:t>
            </a:r>
            <a:endParaRPr lang="en-GB">
              <a:cs typeface="Calibri"/>
            </a:endParaRPr>
          </a:p>
          <a:p>
            <a:r>
              <a:rPr lang="en-GB"/>
              <a:t>EXPLORE: Biggest chunk of lesson; exploration of theme/ task; not left alone – questions, subtasks, activities, carousels, BSER</a:t>
            </a:r>
            <a:endParaRPr lang="en-GB">
              <a:cs typeface="Calibri"/>
            </a:endParaRPr>
          </a:p>
          <a:p>
            <a:r>
              <a:rPr lang="en-GB"/>
              <a:t>CREATE: Something they create from what they explore – can be a sequence, routine etc </a:t>
            </a:r>
          </a:p>
          <a:p>
            <a:r>
              <a:rPr lang="en-GB"/>
              <a:t>INTERVENE: Created outcome needs more exploration – can be on quality of movement – exploring flow, fluency, synchronisation, symmetry, quality of BSER.</a:t>
            </a:r>
            <a:endParaRPr lang="en-GB">
              <a:cs typeface="Calibri"/>
            </a:endParaRPr>
          </a:p>
          <a:p>
            <a:r>
              <a:rPr lang="en-GB"/>
              <a:t>PERFORM: Important for these activities; Self, friends, teacher, all</a:t>
            </a:r>
            <a:endParaRPr lang="en-GB">
              <a:cs typeface="Calibri"/>
            </a:endParaRPr>
          </a:p>
          <a:p>
            <a:r>
              <a:rPr lang="en-GB"/>
              <a:t>EVALUATE: Linked with Performances feedback and opportunities for improvement</a:t>
            </a:r>
            <a:endParaRPr lang="en-GB">
              <a:cs typeface="Calibri"/>
            </a:endParaRPr>
          </a:p>
        </p:txBody>
      </p:sp>
    </p:spTree>
    <p:extLst>
      <p:ext uri="{BB962C8B-B14F-4D97-AF65-F5344CB8AC3E}">
        <p14:creationId xmlns:p14="http://schemas.microsoft.com/office/powerpoint/2010/main" val="3828865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885953"/>
            <a:ext cx="4535079" cy="2449617"/>
          </a:xfrm>
        </p:spPr>
        <p:txBody>
          <a:bodyPr/>
          <a:lstStyle/>
          <a:p>
            <a:r>
              <a:rPr lang="en-GB" sz="3600">
                <a:cs typeface="Calibri"/>
              </a:rPr>
              <a:t>TASK 1: Deliver &amp; PLAY warm up games</a:t>
            </a:r>
          </a:p>
          <a:p>
            <a:endParaRPr lang="en-GB" sz="3600"/>
          </a:p>
          <a:p>
            <a:endParaRPr lang="en-GB" sz="3600"/>
          </a:p>
          <a:p>
            <a:endParaRPr lang="en-GB" sz="3600">
              <a:cs typeface="Calibri"/>
            </a:endParaRPr>
          </a:p>
        </p:txBody>
      </p:sp>
    </p:spTree>
    <p:extLst>
      <p:ext uri="{BB962C8B-B14F-4D97-AF65-F5344CB8AC3E}">
        <p14:creationId xmlns:p14="http://schemas.microsoft.com/office/powerpoint/2010/main" val="29062861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9A0FF3C-5712-41A1-82B8-41428B8E9730}"/>
              </a:ext>
            </a:extLst>
          </p:cNvPr>
          <p:cNvSpPr>
            <a:spLocks noGrp="1"/>
          </p:cNvSpPr>
          <p:nvPr>
            <p:ph idx="1"/>
          </p:nvPr>
        </p:nvSpPr>
        <p:spPr/>
        <p:txBody>
          <a:bodyPr/>
          <a:lstStyle/>
          <a:p>
            <a:r>
              <a:rPr lang="en-GB"/>
              <a:t>What are you encouraging:</a:t>
            </a:r>
          </a:p>
          <a:p>
            <a:r>
              <a:rPr lang="en-GB"/>
              <a:t>Good movement – identifying child in game – specific feedback</a:t>
            </a:r>
          </a:p>
          <a:p>
            <a:r>
              <a:rPr lang="en-GB"/>
              <a:t>Creativity – open ended questions and tasks</a:t>
            </a:r>
          </a:p>
          <a:p>
            <a:r>
              <a:rPr lang="en-GB"/>
              <a:t>Inclusion - </a:t>
            </a:r>
          </a:p>
          <a:p>
            <a:endParaRPr lang="en-GB"/>
          </a:p>
        </p:txBody>
      </p:sp>
      <p:sp>
        <p:nvSpPr>
          <p:cNvPr id="3" name="TextBox 2">
            <a:extLst>
              <a:ext uri="{FF2B5EF4-FFF2-40B4-BE49-F238E27FC236}">
                <a16:creationId xmlns:a16="http://schemas.microsoft.com/office/drawing/2014/main" id="{C3DDE299-CAD0-4128-8E70-A6B3F25B4910}"/>
              </a:ext>
            </a:extLst>
          </p:cNvPr>
          <p:cNvSpPr txBox="1"/>
          <p:nvPr/>
        </p:nvSpPr>
        <p:spPr>
          <a:xfrm>
            <a:off x="630810" y="512044"/>
            <a:ext cx="10803902" cy="646331"/>
          </a:xfrm>
          <a:prstGeom prst="rect">
            <a:avLst/>
          </a:prstGeom>
          <a:noFill/>
        </p:spPr>
        <p:txBody>
          <a:bodyPr wrap="square" rtlCol="0">
            <a:spAutoFit/>
          </a:bodyPr>
          <a:lstStyle/>
          <a:p>
            <a:r>
              <a:rPr lang="en-GB" sz="3600" b="1"/>
              <a:t>Building good teaching and learning environment</a:t>
            </a:r>
          </a:p>
        </p:txBody>
      </p:sp>
    </p:spTree>
    <p:extLst>
      <p:ext uri="{BB962C8B-B14F-4D97-AF65-F5344CB8AC3E}">
        <p14:creationId xmlns:p14="http://schemas.microsoft.com/office/powerpoint/2010/main" val="2959587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EAAA6A-ED3B-4F81-B94F-ADC12F6AE474}"/>
              </a:ext>
            </a:extLst>
          </p:cNvPr>
          <p:cNvSpPr txBox="1">
            <a:spLocks/>
          </p:cNvSpPr>
          <p:nvPr/>
        </p:nvSpPr>
        <p:spPr>
          <a:xfrm>
            <a:off x="313395" y="544420"/>
            <a:ext cx="11481847" cy="1027206"/>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TASK 2. Apply your warm-ups</a:t>
            </a:r>
            <a:endParaRPr lang="en-US"/>
          </a:p>
        </p:txBody>
      </p:sp>
      <p:sp>
        <p:nvSpPr>
          <p:cNvPr id="7" name="TextBox 6">
            <a:extLst>
              <a:ext uri="{FF2B5EF4-FFF2-40B4-BE49-F238E27FC236}">
                <a16:creationId xmlns:a16="http://schemas.microsoft.com/office/drawing/2014/main" id="{BEC8FD92-2BCD-4C6A-A391-2179A91C67CE}"/>
              </a:ext>
            </a:extLst>
          </p:cNvPr>
          <p:cNvSpPr txBox="1"/>
          <p:nvPr/>
        </p:nvSpPr>
        <p:spPr>
          <a:xfrm>
            <a:off x="729502" y="2018179"/>
            <a:ext cx="10139083"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cs typeface="Arial"/>
              </a:rPr>
              <a:t>In pairs, look at your games &amp; think about how you can apply these within the curriculum/movement timeline to recap from a previous year</a:t>
            </a:r>
          </a:p>
          <a:p>
            <a:endParaRPr lang="en-GB" sz="3600">
              <a:cs typeface="Arial"/>
            </a:endParaRPr>
          </a:p>
          <a:p>
            <a:r>
              <a:rPr lang="en-GB" sz="3600">
                <a:cs typeface="Arial"/>
              </a:rPr>
              <a:t>Explain &amp; feedback as a group</a:t>
            </a:r>
          </a:p>
          <a:p>
            <a:pPr marL="285750" indent="-285750">
              <a:buFont typeface="Arial"/>
              <a:buChar char="•"/>
            </a:pPr>
            <a:endParaRPr lang="en-GB" sz="2800" i="1">
              <a:cs typeface="Calibri"/>
            </a:endParaRPr>
          </a:p>
          <a:p>
            <a:endParaRPr lang="en-GB" sz="2800" i="1">
              <a:cs typeface="Calibri"/>
            </a:endParaRPr>
          </a:p>
        </p:txBody>
      </p:sp>
    </p:spTree>
    <p:extLst>
      <p:ext uri="{BB962C8B-B14F-4D97-AF65-F5344CB8AC3E}">
        <p14:creationId xmlns:p14="http://schemas.microsoft.com/office/powerpoint/2010/main" val="2344023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FEAAA6A-ED3B-4F81-B94F-ADC12F6AE474}"/>
              </a:ext>
            </a:extLst>
          </p:cNvPr>
          <p:cNvSpPr txBox="1">
            <a:spLocks/>
          </p:cNvSpPr>
          <p:nvPr/>
        </p:nvSpPr>
        <p:spPr>
          <a:xfrm>
            <a:off x="355076" y="276407"/>
            <a:ext cx="11481847" cy="1325563"/>
          </a:xfrm>
          <a:prstGeom prst="rect">
            <a:avLst/>
          </a:prstGeom>
        </p:spPr>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TASK 3. Designing your warm-ups to lead on from previous lessons (recap!)</a:t>
            </a:r>
            <a:endParaRPr lang="en-US"/>
          </a:p>
        </p:txBody>
      </p:sp>
      <p:sp>
        <p:nvSpPr>
          <p:cNvPr id="7" name="TextBox 6">
            <a:extLst>
              <a:ext uri="{FF2B5EF4-FFF2-40B4-BE49-F238E27FC236}">
                <a16:creationId xmlns:a16="http://schemas.microsoft.com/office/drawing/2014/main" id="{BEC8FD92-2BCD-4C6A-A391-2179A91C67CE}"/>
              </a:ext>
            </a:extLst>
          </p:cNvPr>
          <p:cNvSpPr txBox="1"/>
          <p:nvPr/>
        </p:nvSpPr>
        <p:spPr>
          <a:xfrm>
            <a:off x="517712" y="1601970"/>
            <a:ext cx="11674288"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cs typeface="Arial"/>
              </a:rPr>
              <a:t>Imagine you have delivered one of these lessons the week before and think about how you could apply a warmup game to recap:</a:t>
            </a:r>
            <a:endParaRPr lang="en-US" sz="2800" i="1">
              <a:cs typeface="Calibri" panose="020F0502020204030204"/>
            </a:endParaRPr>
          </a:p>
          <a:p>
            <a:pPr marL="285750" indent="-285750">
              <a:buFont typeface="Arial"/>
              <a:buChar char="•"/>
            </a:pPr>
            <a:endParaRPr lang="en-GB" sz="2000">
              <a:cs typeface="Calibri"/>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Sans-Serif"/>
              <a:buChar char="•"/>
            </a:pPr>
            <a:endParaRPr lang="en-GB" sz="2000">
              <a:ea typeface="+mn-lt"/>
              <a:cs typeface="+mn-lt"/>
            </a:endParaRPr>
          </a:p>
          <a:p>
            <a:pPr marL="285750" indent="-285750">
              <a:buFont typeface="Arial"/>
              <a:buChar char="•"/>
            </a:pPr>
            <a:endParaRPr lang="en-GB" sz="2000">
              <a:cs typeface="Calibri"/>
            </a:endParaRPr>
          </a:p>
        </p:txBody>
      </p:sp>
      <p:sp>
        <p:nvSpPr>
          <p:cNvPr id="2" name="Rounded Rectangle 1">
            <a:extLst>
              <a:ext uri="{FF2B5EF4-FFF2-40B4-BE49-F238E27FC236}">
                <a16:creationId xmlns:a16="http://schemas.microsoft.com/office/drawing/2014/main" id="{38D3F81E-E60C-6146-8F75-5A3B524E4213}"/>
              </a:ext>
            </a:extLst>
          </p:cNvPr>
          <p:cNvSpPr/>
          <p:nvPr/>
        </p:nvSpPr>
        <p:spPr>
          <a:xfrm>
            <a:off x="515382" y="269068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Early foundation phase Scheme of work travelling on hands + feet and using apparatus</a:t>
            </a:r>
            <a:endParaRPr lang="en-US" sz="2000">
              <a:solidFill>
                <a:schemeClr val="tx1"/>
              </a:solidFill>
            </a:endParaRPr>
          </a:p>
        </p:txBody>
      </p:sp>
      <p:sp>
        <p:nvSpPr>
          <p:cNvPr id="5" name="Rounded Rectangle 4">
            <a:extLst>
              <a:ext uri="{FF2B5EF4-FFF2-40B4-BE49-F238E27FC236}">
                <a16:creationId xmlns:a16="http://schemas.microsoft.com/office/drawing/2014/main" id="{C8189F3E-4945-5C4A-B977-BD8F240DED91}"/>
              </a:ext>
            </a:extLst>
          </p:cNvPr>
          <p:cNvSpPr/>
          <p:nvPr/>
        </p:nvSpPr>
        <p:spPr>
          <a:xfrm>
            <a:off x="497626" y="3465162"/>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Late foundation phase Scheme of work FIREWORKS!</a:t>
            </a:r>
            <a:endParaRPr lang="en-US" sz="2000">
              <a:solidFill>
                <a:schemeClr val="tx1"/>
              </a:solidFill>
            </a:endParaRPr>
          </a:p>
        </p:txBody>
      </p:sp>
      <p:sp>
        <p:nvSpPr>
          <p:cNvPr id="6" name="Rounded Rectangle 5">
            <a:extLst>
              <a:ext uri="{FF2B5EF4-FFF2-40B4-BE49-F238E27FC236}">
                <a16:creationId xmlns:a16="http://schemas.microsoft.com/office/drawing/2014/main" id="{5BB7BAA3-8FC1-5347-BB44-F0AF2EB0F0EB}"/>
              </a:ext>
            </a:extLst>
          </p:cNvPr>
          <p:cNvSpPr/>
          <p:nvPr/>
        </p:nvSpPr>
        <p:spPr>
          <a:xfrm>
            <a:off x="515382" y="4239641"/>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3/4 Scheme of yoga, mindfulness stillness &amp; balance </a:t>
            </a:r>
            <a:endParaRPr lang="en-US" sz="2000">
              <a:solidFill>
                <a:schemeClr val="tx1"/>
              </a:solidFill>
            </a:endParaRPr>
          </a:p>
        </p:txBody>
      </p:sp>
      <p:sp>
        <p:nvSpPr>
          <p:cNvPr id="8" name="Rounded Rectangle 7">
            <a:extLst>
              <a:ext uri="{FF2B5EF4-FFF2-40B4-BE49-F238E27FC236}">
                <a16:creationId xmlns:a16="http://schemas.microsoft.com/office/drawing/2014/main" id="{F86CEB6B-7064-BB40-B14E-F978442ABA20}"/>
              </a:ext>
            </a:extLst>
          </p:cNvPr>
          <p:cNvSpPr/>
          <p:nvPr/>
        </p:nvSpPr>
        <p:spPr>
          <a:xfrm>
            <a:off x="515382" y="502840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5/6 Scheme of work looking at the flow between stillness &amp; travelling</a:t>
            </a:r>
            <a:endParaRPr lang="en-US" sz="2000">
              <a:solidFill>
                <a:schemeClr val="tx1"/>
              </a:solidFill>
            </a:endParaRPr>
          </a:p>
        </p:txBody>
      </p:sp>
      <p:sp>
        <p:nvSpPr>
          <p:cNvPr id="9" name="Rounded Rectangle 8">
            <a:extLst>
              <a:ext uri="{FF2B5EF4-FFF2-40B4-BE49-F238E27FC236}">
                <a16:creationId xmlns:a16="http://schemas.microsoft.com/office/drawing/2014/main" id="{2A9249A6-13E4-1741-9E02-63AE99587BB4}"/>
              </a:ext>
            </a:extLst>
          </p:cNvPr>
          <p:cNvSpPr/>
          <p:nvPr/>
        </p:nvSpPr>
        <p:spPr>
          <a:xfrm>
            <a:off x="5875628" y="2690682"/>
            <a:ext cx="5525797"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using imagination to explore </a:t>
            </a:r>
            <a:r>
              <a:rPr lang="en-GB" sz="2000" b="1">
                <a:solidFill>
                  <a:schemeClr val="tx1"/>
                </a:solidFill>
                <a:ea typeface="+mn-lt"/>
                <a:cs typeface="+mn-lt"/>
              </a:rPr>
              <a:t>levels </a:t>
            </a:r>
            <a:r>
              <a:rPr lang="en-GB" sz="2000">
                <a:solidFill>
                  <a:schemeClr val="tx1"/>
                </a:solidFill>
                <a:ea typeface="+mn-lt"/>
                <a:cs typeface="+mn-lt"/>
              </a:rPr>
              <a:t>(high, medium &amp; low) </a:t>
            </a:r>
            <a:endParaRPr lang="en-US" sz="2000">
              <a:solidFill>
                <a:schemeClr val="tx1"/>
              </a:solidFill>
              <a:ea typeface="+mn-lt"/>
              <a:cs typeface="+mn-lt"/>
            </a:endParaRPr>
          </a:p>
        </p:txBody>
      </p:sp>
      <p:sp>
        <p:nvSpPr>
          <p:cNvPr id="10" name="Rounded Rectangle 9">
            <a:extLst>
              <a:ext uri="{FF2B5EF4-FFF2-40B4-BE49-F238E27FC236}">
                <a16:creationId xmlns:a16="http://schemas.microsoft.com/office/drawing/2014/main" id="{BA549591-08C1-F643-9E61-F2965D9D0B1F}"/>
              </a:ext>
            </a:extLst>
          </p:cNvPr>
          <p:cNvSpPr/>
          <p:nvPr/>
        </p:nvSpPr>
        <p:spPr>
          <a:xfrm>
            <a:off x="5869483" y="3465162"/>
            <a:ext cx="553194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Exploring Shapes &amp; Jumps </a:t>
            </a:r>
            <a:endParaRPr lang="en-US" sz="2000">
              <a:solidFill>
                <a:schemeClr val="tx1"/>
              </a:solidFill>
              <a:ea typeface="+mn-lt"/>
              <a:cs typeface="+mn-lt"/>
            </a:endParaRPr>
          </a:p>
        </p:txBody>
      </p:sp>
      <p:sp>
        <p:nvSpPr>
          <p:cNvPr id="11" name="Rounded Rectangle 10">
            <a:extLst>
              <a:ext uri="{FF2B5EF4-FFF2-40B4-BE49-F238E27FC236}">
                <a16:creationId xmlns:a16="http://schemas.microsoft.com/office/drawing/2014/main" id="{2B9B61FC-2C3C-B444-85DA-85EFC64C6DA7}"/>
              </a:ext>
            </a:extLst>
          </p:cNvPr>
          <p:cNvSpPr/>
          <p:nvPr/>
        </p:nvSpPr>
        <p:spPr>
          <a:xfrm>
            <a:off x="5881773" y="4239641"/>
            <a:ext cx="5519652"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Learning about point &amp; patch balances</a:t>
            </a:r>
          </a:p>
        </p:txBody>
      </p:sp>
      <p:sp>
        <p:nvSpPr>
          <p:cNvPr id="12" name="Rounded Rectangle 11">
            <a:extLst>
              <a:ext uri="{FF2B5EF4-FFF2-40B4-BE49-F238E27FC236}">
                <a16:creationId xmlns:a16="http://schemas.microsoft.com/office/drawing/2014/main" id="{0886E39E-E6EB-8B43-AB58-DBA0D23C987B}"/>
              </a:ext>
            </a:extLst>
          </p:cNvPr>
          <p:cNvSpPr/>
          <p:nvPr/>
        </p:nvSpPr>
        <p:spPr>
          <a:xfrm>
            <a:off x="5887918" y="5028406"/>
            <a:ext cx="5513507"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a:t>
            </a:r>
            <a:r>
              <a:rPr lang="en-GB" sz="2000" b="1">
                <a:solidFill>
                  <a:schemeClr val="tx1"/>
                </a:solidFill>
                <a:ea typeface="+mn-lt"/>
                <a:cs typeface="+mn-lt"/>
              </a:rPr>
              <a:t> </a:t>
            </a:r>
            <a:r>
              <a:rPr lang="en-GB" sz="2000">
                <a:solidFill>
                  <a:schemeClr val="tx1"/>
                </a:solidFill>
                <a:ea typeface="+mn-lt"/>
                <a:cs typeface="+mn-lt"/>
              </a:rPr>
              <a:t>Travelling</a:t>
            </a:r>
          </a:p>
        </p:txBody>
      </p:sp>
    </p:spTree>
    <p:extLst>
      <p:ext uri="{BB962C8B-B14F-4D97-AF65-F5344CB8AC3E}">
        <p14:creationId xmlns:p14="http://schemas.microsoft.com/office/powerpoint/2010/main" val="1233638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2905112"/>
            <a:ext cx="4535079" cy="2430458"/>
          </a:xfrm>
        </p:spPr>
        <p:txBody>
          <a:bodyPr/>
          <a:lstStyle/>
          <a:p>
            <a:r>
              <a:rPr lang="en-GB" sz="5400"/>
              <a:t>RECIPE: Explore</a:t>
            </a:r>
            <a:endParaRPr lang="en-GB" sz="5400">
              <a:cs typeface="Calibri"/>
            </a:endParaRPr>
          </a:p>
          <a:p>
            <a:endParaRPr lang="en-GB"/>
          </a:p>
          <a:p>
            <a:endParaRPr lang="en-GB"/>
          </a:p>
          <a:p>
            <a:endParaRPr lang="en-GB">
              <a:cs typeface="Calibri"/>
            </a:endParaRPr>
          </a:p>
        </p:txBody>
      </p:sp>
    </p:spTree>
    <p:extLst>
      <p:ext uri="{BB962C8B-B14F-4D97-AF65-F5344CB8AC3E}">
        <p14:creationId xmlns:p14="http://schemas.microsoft.com/office/powerpoint/2010/main" val="1341941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4D5B503-F837-4517-B418-4694584C9835}"/>
              </a:ext>
            </a:extLst>
          </p:cNvPr>
          <p:cNvSpPr>
            <a:spLocks noGrp="1"/>
          </p:cNvSpPr>
          <p:nvPr>
            <p:ph idx="1"/>
          </p:nvPr>
        </p:nvSpPr>
        <p:spPr>
          <a:xfrm>
            <a:off x="576741" y="1244549"/>
            <a:ext cx="10803903" cy="3673738"/>
          </a:xfrm>
        </p:spPr>
        <p:txBody>
          <a:bodyPr/>
          <a:lstStyle/>
          <a:p>
            <a:r>
              <a:rPr lang="en-GB" sz="3600">
                <a:cs typeface="Calibri"/>
              </a:rPr>
              <a:t>How can we encourage children to EXPLORE...</a:t>
            </a:r>
          </a:p>
          <a:p>
            <a:pPr marL="0" indent="0">
              <a:buNone/>
            </a:pPr>
            <a:endParaRPr lang="en-GB" sz="3600">
              <a:cs typeface="Calibri"/>
            </a:endParaRPr>
          </a:p>
          <a:p>
            <a:endParaRPr lang="en-GB" sz="3600">
              <a:cs typeface="Calibri"/>
            </a:endParaRPr>
          </a:p>
          <a:p>
            <a:r>
              <a:rPr lang="en-GB" sz="3600">
                <a:cs typeface="Calibri"/>
              </a:rPr>
              <a:t>PUPIL EYE VIEW WITH OBSTALCE COURSE</a:t>
            </a:r>
          </a:p>
        </p:txBody>
      </p:sp>
    </p:spTree>
    <p:extLst>
      <p:ext uri="{BB962C8B-B14F-4D97-AF65-F5344CB8AC3E}">
        <p14:creationId xmlns:p14="http://schemas.microsoft.com/office/powerpoint/2010/main" val="1513608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213E781-EC2A-624A-8A6A-96C7349F8B23}"/>
              </a:ext>
            </a:extLst>
          </p:cNvPr>
          <p:cNvSpPr/>
          <p:nvPr/>
        </p:nvSpPr>
        <p:spPr>
          <a:xfrm>
            <a:off x="545934" y="1983986"/>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Early foundation phase Scheme of work travelling on hands + feet and using apparatus</a:t>
            </a:r>
            <a:endParaRPr lang="en-US" sz="2000">
              <a:solidFill>
                <a:schemeClr val="tx1"/>
              </a:solidFill>
            </a:endParaRPr>
          </a:p>
        </p:txBody>
      </p:sp>
      <p:sp>
        <p:nvSpPr>
          <p:cNvPr id="4" name="Rounded Rectangle 3">
            <a:extLst>
              <a:ext uri="{FF2B5EF4-FFF2-40B4-BE49-F238E27FC236}">
                <a16:creationId xmlns:a16="http://schemas.microsoft.com/office/drawing/2014/main" id="{9EB86908-4CA2-3147-AD4F-5FCFEC2194B7}"/>
              </a:ext>
            </a:extLst>
          </p:cNvPr>
          <p:cNvSpPr/>
          <p:nvPr/>
        </p:nvSpPr>
        <p:spPr>
          <a:xfrm>
            <a:off x="554812" y="2901343"/>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Late foundation phase Scheme of work FIREWORKS!</a:t>
            </a:r>
            <a:endParaRPr lang="en-US" sz="2000">
              <a:solidFill>
                <a:schemeClr val="tx1"/>
              </a:solidFill>
            </a:endParaRPr>
          </a:p>
        </p:txBody>
      </p:sp>
      <p:sp>
        <p:nvSpPr>
          <p:cNvPr id="5" name="Rounded Rectangle 4">
            <a:extLst>
              <a:ext uri="{FF2B5EF4-FFF2-40B4-BE49-F238E27FC236}">
                <a16:creationId xmlns:a16="http://schemas.microsoft.com/office/drawing/2014/main" id="{86DCCA3A-5626-D843-947F-7FDDDF83915C}"/>
              </a:ext>
            </a:extLst>
          </p:cNvPr>
          <p:cNvSpPr/>
          <p:nvPr/>
        </p:nvSpPr>
        <p:spPr>
          <a:xfrm>
            <a:off x="554812" y="3790124"/>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3/4 Scheme of yoga, mindfulness stillness &amp; balance </a:t>
            </a:r>
            <a:endParaRPr lang="en-US" sz="2000">
              <a:solidFill>
                <a:schemeClr val="tx1"/>
              </a:solidFill>
            </a:endParaRPr>
          </a:p>
        </p:txBody>
      </p:sp>
      <p:sp>
        <p:nvSpPr>
          <p:cNvPr id="6" name="Rounded Rectangle 5">
            <a:extLst>
              <a:ext uri="{FF2B5EF4-FFF2-40B4-BE49-F238E27FC236}">
                <a16:creationId xmlns:a16="http://schemas.microsoft.com/office/drawing/2014/main" id="{C9C728EF-80A9-494D-BD5B-70FED2F75C28}"/>
              </a:ext>
            </a:extLst>
          </p:cNvPr>
          <p:cNvSpPr/>
          <p:nvPr/>
        </p:nvSpPr>
        <p:spPr>
          <a:xfrm>
            <a:off x="563690" y="4693190"/>
            <a:ext cx="5353733" cy="570845"/>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ea typeface="+mn-lt"/>
                <a:cs typeface="+mn-lt"/>
              </a:rPr>
              <a:t>Year 5/6 Scheme of work looking at the flow between stillness &amp; travelling</a:t>
            </a:r>
            <a:endParaRPr lang="en-US" sz="2000">
              <a:solidFill>
                <a:schemeClr val="tx1"/>
              </a:solidFill>
            </a:endParaRPr>
          </a:p>
        </p:txBody>
      </p:sp>
      <p:sp>
        <p:nvSpPr>
          <p:cNvPr id="7" name="Rounded Rectangle 6">
            <a:extLst>
              <a:ext uri="{FF2B5EF4-FFF2-40B4-BE49-F238E27FC236}">
                <a16:creationId xmlns:a16="http://schemas.microsoft.com/office/drawing/2014/main" id="{01E86BFC-5C39-F74C-BFCF-E99CC9E7010B}"/>
              </a:ext>
            </a:extLst>
          </p:cNvPr>
          <p:cNvSpPr/>
          <p:nvPr/>
        </p:nvSpPr>
        <p:spPr>
          <a:xfrm>
            <a:off x="5917791" y="1983986"/>
            <a:ext cx="5531942" cy="570845"/>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Explore weight on hands when travelling </a:t>
            </a:r>
            <a:endParaRPr lang="en-US" sz="2000">
              <a:solidFill>
                <a:schemeClr val="tx1"/>
              </a:solidFill>
              <a:ea typeface="+mn-lt"/>
              <a:cs typeface="+mn-lt"/>
            </a:endParaRPr>
          </a:p>
        </p:txBody>
      </p:sp>
      <p:sp>
        <p:nvSpPr>
          <p:cNvPr id="8" name="Rounded Rectangle 7">
            <a:extLst>
              <a:ext uri="{FF2B5EF4-FFF2-40B4-BE49-F238E27FC236}">
                <a16:creationId xmlns:a16="http://schemas.microsoft.com/office/drawing/2014/main" id="{4D4E5E75-DC5B-B744-80D0-EEB9C95779D3}"/>
              </a:ext>
            </a:extLst>
          </p:cNvPr>
          <p:cNvSpPr/>
          <p:nvPr/>
        </p:nvSpPr>
        <p:spPr>
          <a:xfrm>
            <a:off x="5930081" y="2901343"/>
            <a:ext cx="5519652" cy="570845"/>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Lesson Focus: Explore turning </a:t>
            </a:r>
            <a:endParaRPr lang="en-US" sz="2000">
              <a:solidFill>
                <a:schemeClr val="tx1"/>
              </a:solidFill>
              <a:ea typeface="+mn-lt"/>
              <a:cs typeface="+mn-lt"/>
            </a:endParaRPr>
          </a:p>
        </p:txBody>
      </p:sp>
      <p:sp>
        <p:nvSpPr>
          <p:cNvPr id="9" name="Rounded Rectangle 8">
            <a:extLst>
              <a:ext uri="{FF2B5EF4-FFF2-40B4-BE49-F238E27FC236}">
                <a16:creationId xmlns:a16="http://schemas.microsoft.com/office/drawing/2014/main" id="{DB7FED6B-C44D-FC4A-AA23-D4564B903430}"/>
              </a:ext>
            </a:extLst>
          </p:cNvPr>
          <p:cNvSpPr/>
          <p:nvPr/>
        </p:nvSpPr>
        <p:spPr>
          <a:xfrm>
            <a:off x="5923936" y="3790124"/>
            <a:ext cx="5525797" cy="570845"/>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ea typeface="+mn-lt"/>
                <a:cs typeface="+mn-lt"/>
              </a:rPr>
              <a:t> Lesson Focus: Explore transitions between balances (point &amp; patch) </a:t>
            </a:r>
          </a:p>
        </p:txBody>
      </p:sp>
      <p:sp>
        <p:nvSpPr>
          <p:cNvPr id="10" name="Rounded Rectangle 9">
            <a:extLst>
              <a:ext uri="{FF2B5EF4-FFF2-40B4-BE49-F238E27FC236}">
                <a16:creationId xmlns:a16="http://schemas.microsoft.com/office/drawing/2014/main" id="{05BBECCA-B246-0B44-8CE7-760F6CC9B71F}"/>
              </a:ext>
            </a:extLst>
          </p:cNvPr>
          <p:cNvSpPr/>
          <p:nvPr/>
        </p:nvSpPr>
        <p:spPr>
          <a:xfrm>
            <a:off x="5930081" y="4693190"/>
            <a:ext cx="5519652" cy="570845"/>
          </a:xfrm>
          <a:prstGeom prst="round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a:solidFill>
                  <a:schemeClr val="tx1"/>
                </a:solidFill>
                <a:cs typeface="Calibri"/>
              </a:rPr>
              <a:t>Lesson focus: Explore flow between travel &amp; stillness </a:t>
            </a:r>
            <a:endParaRPr lang="en-GB" sz="2000">
              <a:solidFill>
                <a:schemeClr val="tx1"/>
              </a:solidFill>
              <a:ea typeface="+mn-lt"/>
              <a:cs typeface="+mn-lt"/>
            </a:endParaRPr>
          </a:p>
        </p:txBody>
      </p:sp>
      <p:sp>
        <p:nvSpPr>
          <p:cNvPr id="11" name="TextBox 10">
            <a:extLst>
              <a:ext uri="{FF2B5EF4-FFF2-40B4-BE49-F238E27FC236}">
                <a16:creationId xmlns:a16="http://schemas.microsoft.com/office/drawing/2014/main" id="{9671D2B8-3761-1F45-95AB-D2D2B8CEC071}"/>
              </a:ext>
            </a:extLst>
          </p:cNvPr>
          <p:cNvSpPr txBox="1"/>
          <p:nvPr/>
        </p:nvSpPr>
        <p:spPr>
          <a:xfrm>
            <a:off x="466165" y="872106"/>
            <a:ext cx="1125966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i="1">
                <a:cs typeface="Arial"/>
              </a:rPr>
              <a:t>Show &amp; </a:t>
            </a:r>
            <a:r>
              <a:rPr lang="en-US" sz="2800" b="1" i="1">
                <a:cs typeface="Arial"/>
              </a:rPr>
              <a:t>tell </a:t>
            </a:r>
            <a:r>
              <a:rPr lang="en-US" sz="2800" i="1">
                <a:cs typeface="Arial"/>
              </a:rPr>
              <a:t>how you would deliver EXPLORE for 1 of these examples:</a:t>
            </a:r>
            <a:endParaRPr lang="en-US" sz="2800"/>
          </a:p>
        </p:txBody>
      </p:sp>
    </p:spTree>
    <p:extLst>
      <p:ext uri="{BB962C8B-B14F-4D97-AF65-F5344CB8AC3E}">
        <p14:creationId xmlns:p14="http://schemas.microsoft.com/office/powerpoint/2010/main" val="28270199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417983"/>
            <a:ext cx="4535079" cy="3917587"/>
          </a:xfrm>
        </p:spPr>
        <p:txBody>
          <a:bodyPr/>
          <a:lstStyle/>
          <a:p>
            <a:r>
              <a:rPr lang="en-GB"/>
              <a:t>March 7th – RECIPE: Create &amp; Intervene</a:t>
            </a:r>
          </a:p>
          <a:p>
            <a:endParaRPr lang="en-GB"/>
          </a:p>
          <a:p>
            <a:endParaRPr lang="en-GB"/>
          </a:p>
          <a:p>
            <a:r>
              <a:rPr lang="en-GB"/>
              <a:t>Creativity Through Movement</a:t>
            </a:r>
            <a:endParaRPr lang="en-GB">
              <a:cs typeface="Calibri"/>
            </a:endParaRPr>
          </a:p>
          <a:p>
            <a:r>
              <a:rPr lang="en-GB"/>
              <a:t>(BMPE4002) Level 4</a:t>
            </a:r>
            <a:endParaRPr lang="en-GB">
              <a:cs typeface="Calibri"/>
            </a:endParaRPr>
          </a:p>
          <a:p>
            <a:endParaRPr lang="en-GB"/>
          </a:p>
          <a:p>
            <a:r>
              <a:rPr lang="en-GB"/>
              <a:t>Kate Piper</a:t>
            </a:r>
            <a:endParaRPr lang="en-GB">
              <a:cs typeface="Calibri"/>
            </a:endParaRPr>
          </a:p>
          <a:p>
            <a:r>
              <a:rPr lang="en-GB"/>
              <a:t>Anna Stevenson</a:t>
            </a:r>
            <a:endParaRPr lang="en-GB">
              <a:cs typeface="Calibri"/>
            </a:endParaRPr>
          </a:p>
        </p:txBody>
      </p:sp>
    </p:spTree>
    <p:extLst>
      <p:ext uri="{BB962C8B-B14F-4D97-AF65-F5344CB8AC3E}">
        <p14:creationId xmlns:p14="http://schemas.microsoft.com/office/powerpoint/2010/main" val="40942461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975851" y="717753"/>
            <a:ext cx="9453715"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Thinking back over the last few weeks</a:t>
            </a:r>
          </a:p>
          <a:p>
            <a:endParaRPr lang="en-US" sz="2800">
              <a:cs typeface="Calibri"/>
            </a:endParaRPr>
          </a:p>
          <a:p>
            <a:r>
              <a:rPr lang="en-US" sz="2800">
                <a:cs typeface="Calibri"/>
              </a:rPr>
              <a:t>- Thinking of the importance of movement and learning at each stage of primary school</a:t>
            </a:r>
          </a:p>
          <a:p>
            <a:r>
              <a:rPr lang="en-US" sz="2800">
                <a:cs typeface="Calibri"/>
              </a:rPr>
              <a:t>- Creative teaching and learning</a:t>
            </a:r>
          </a:p>
          <a:p>
            <a:r>
              <a:rPr lang="en-US" sz="2800">
                <a:cs typeface="Calibri"/>
              </a:rPr>
              <a:t>- Structure of the lesson</a:t>
            </a:r>
          </a:p>
          <a:p>
            <a:pPr marL="457200" indent="-457200">
              <a:buFontTx/>
              <a:buChar char="-"/>
            </a:pPr>
            <a:r>
              <a:rPr lang="en-US" sz="2800">
                <a:cs typeface="Calibri"/>
              </a:rPr>
              <a:t>RECAP</a:t>
            </a:r>
          </a:p>
          <a:p>
            <a:pPr marL="457200" indent="-457200">
              <a:buFontTx/>
              <a:buChar char="-"/>
            </a:pPr>
            <a:r>
              <a:rPr lang="en-US" sz="2800">
                <a:cs typeface="Calibri"/>
              </a:rPr>
              <a:t>EXPLORE</a:t>
            </a:r>
          </a:p>
          <a:p>
            <a:pPr marL="457200" indent="-457200">
              <a:buFontTx/>
              <a:buChar char="-"/>
            </a:pPr>
            <a:r>
              <a:rPr lang="en-US" sz="2800">
                <a:cs typeface="Calibri"/>
              </a:rPr>
              <a:t>CREATE</a:t>
            </a:r>
          </a:p>
          <a:p>
            <a:endParaRPr lang="en-US" sz="2800" i="1">
              <a:cs typeface="Calibri"/>
            </a:endParaRPr>
          </a:p>
        </p:txBody>
      </p:sp>
    </p:spTree>
    <p:extLst>
      <p:ext uri="{BB962C8B-B14F-4D97-AF65-F5344CB8AC3E}">
        <p14:creationId xmlns:p14="http://schemas.microsoft.com/office/powerpoint/2010/main" val="347577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975851" y="717753"/>
            <a:ext cx="945371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cs typeface="Calibri"/>
              </a:rPr>
              <a:t>Methods of </a:t>
            </a:r>
            <a:r>
              <a:rPr lang="en-GB" sz="4000" b="1" u="sng">
                <a:cs typeface="Calibri"/>
              </a:rPr>
              <a:t>Create </a:t>
            </a:r>
            <a:r>
              <a:rPr lang="en-GB" sz="4000" b="1">
                <a:cs typeface="Calibri"/>
              </a:rPr>
              <a:t>(carousel)</a:t>
            </a:r>
          </a:p>
          <a:p>
            <a:endParaRPr lang="en-US" sz="2800">
              <a:cs typeface="Calibri"/>
            </a:endParaRPr>
          </a:p>
          <a:p>
            <a:r>
              <a:rPr lang="en-US" sz="2800">
                <a:cs typeface="Calibri"/>
              </a:rPr>
              <a:t>- Sequence framework</a:t>
            </a:r>
          </a:p>
          <a:p>
            <a:r>
              <a:rPr lang="en-US" sz="2800">
                <a:cs typeface="Calibri"/>
              </a:rPr>
              <a:t>- Problem solve ideas</a:t>
            </a:r>
          </a:p>
          <a:p>
            <a:r>
              <a:rPr lang="en-US" sz="2800">
                <a:cs typeface="Calibri"/>
              </a:rPr>
              <a:t>- Lollipops (how could you use these to help children </a:t>
            </a:r>
            <a:r>
              <a:rPr lang="en-US" sz="2800" b="1">
                <a:cs typeface="Calibri"/>
              </a:rPr>
              <a:t>create</a:t>
            </a:r>
            <a:r>
              <a:rPr lang="en-US" sz="2800">
                <a:cs typeface="Calibri"/>
              </a:rPr>
              <a:t>)</a:t>
            </a:r>
          </a:p>
          <a:p>
            <a:r>
              <a:rPr lang="en-US" sz="2800">
                <a:cs typeface="Calibri"/>
              </a:rPr>
              <a:t>- iPad .song with a create question</a:t>
            </a:r>
          </a:p>
          <a:p>
            <a:r>
              <a:rPr lang="en-US" sz="2800">
                <a:cs typeface="Calibri"/>
              </a:rPr>
              <a:t>- Daily Routine </a:t>
            </a:r>
            <a:r>
              <a:rPr lang="en-US" sz="2400" i="1">
                <a:cs typeface="Calibri"/>
              </a:rPr>
              <a:t>*link to explore</a:t>
            </a:r>
          </a:p>
          <a:p>
            <a:endParaRPr lang="en-US" sz="2800">
              <a:cs typeface="Calibri"/>
            </a:endParaRPr>
          </a:p>
          <a:p>
            <a:r>
              <a:rPr lang="en-US" sz="2800" i="1">
                <a:cs typeface="Calibri"/>
              </a:rPr>
              <a:t>Reflect on which methods may be appropriate for different ages </a:t>
            </a:r>
          </a:p>
        </p:txBody>
      </p:sp>
    </p:spTree>
    <p:extLst>
      <p:ext uri="{BB962C8B-B14F-4D97-AF65-F5344CB8AC3E}">
        <p14:creationId xmlns:p14="http://schemas.microsoft.com/office/powerpoint/2010/main" val="20706353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269080" y="743174"/>
            <a:ext cx="484218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Your own creates</a:t>
            </a:r>
            <a:endParaRPr lang="en-US" sz="2000"/>
          </a:p>
          <a:p>
            <a:endParaRPr lang="en-GB" sz="2800">
              <a:cs typeface="Calibri"/>
            </a:endParaRPr>
          </a:p>
          <a:p>
            <a:r>
              <a:rPr lang="en-GB" sz="2800">
                <a:cs typeface="Calibri"/>
              </a:rPr>
              <a:t>You could use resources:</a:t>
            </a:r>
          </a:p>
          <a:p>
            <a:r>
              <a:rPr lang="en-GB" sz="2800">
                <a:cs typeface="Calibri"/>
              </a:rPr>
              <a:t>- Dice</a:t>
            </a:r>
            <a:endParaRPr lang="en-GB" sz="2000">
              <a:cs typeface="Calibri"/>
            </a:endParaRPr>
          </a:p>
          <a:p>
            <a:r>
              <a:rPr lang="en-GB" sz="2800">
                <a:cs typeface="Calibri"/>
              </a:rPr>
              <a:t>- Lollipops</a:t>
            </a:r>
            <a:endParaRPr lang="en-GB" sz="2000">
              <a:cs typeface="Calibri"/>
            </a:endParaRPr>
          </a:p>
          <a:p>
            <a:r>
              <a:rPr lang="en-GB" sz="2800">
                <a:cs typeface="Calibri"/>
              </a:rPr>
              <a:t>- Shape/balance jigsaws -&gt; Individual or partner </a:t>
            </a:r>
            <a:endParaRPr lang="en-GB" sz="2000">
              <a:cs typeface="Calibri"/>
            </a:endParaRPr>
          </a:p>
          <a:p>
            <a:r>
              <a:rPr lang="en-GB" sz="2800">
                <a:cs typeface="Calibri"/>
              </a:rPr>
              <a:t>- Other stimulus/music </a:t>
            </a:r>
          </a:p>
        </p:txBody>
      </p:sp>
      <p:pic>
        <p:nvPicPr>
          <p:cNvPr id="3" name="Picture 2">
            <a:extLst>
              <a:ext uri="{FF2B5EF4-FFF2-40B4-BE49-F238E27FC236}">
                <a16:creationId xmlns:a16="http://schemas.microsoft.com/office/drawing/2014/main" id="{4CB20582-B232-4593-BF5C-C6A5041E4653}"/>
              </a:ext>
            </a:extLst>
          </p:cNvPr>
          <p:cNvPicPr>
            <a:picLocks noChangeAspect="1"/>
          </p:cNvPicPr>
          <p:nvPr/>
        </p:nvPicPr>
        <p:blipFill rotWithShape="1">
          <a:blip r:embed="rId2"/>
          <a:srcRect l="31443" t="34872" r="17499" b="35214"/>
          <a:stretch/>
        </p:blipFill>
        <p:spPr>
          <a:xfrm>
            <a:off x="4251808" y="1966092"/>
            <a:ext cx="7776069" cy="2562734"/>
          </a:xfrm>
          <a:prstGeom prst="rect">
            <a:avLst/>
          </a:prstGeom>
        </p:spPr>
      </p:pic>
    </p:spTree>
    <p:extLst>
      <p:ext uri="{BB962C8B-B14F-4D97-AF65-F5344CB8AC3E}">
        <p14:creationId xmlns:p14="http://schemas.microsoft.com/office/powerpoint/2010/main" val="192586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19433" y="1181194"/>
            <a:ext cx="1095313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Show and tell your </a:t>
            </a:r>
            <a:r>
              <a:rPr lang="en-GB" sz="4400" b="1" u="sng">
                <a:cs typeface="Calibri"/>
              </a:rPr>
              <a:t>create </a:t>
            </a:r>
            <a:r>
              <a:rPr lang="en-GB" sz="4400" b="1">
                <a:cs typeface="Calibri"/>
              </a:rPr>
              <a:t>task</a:t>
            </a:r>
          </a:p>
          <a:p>
            <a:endParaRPr lang="en-GB" sz="4400" b="1">
              <a:cs typeface="Calibri"/>
            </a:endParaRPr>
          </a:p>
          <a:p>
            <a:endParaRPr lang="en-GB" sz="4400" b="1">
              <a:cs typeface="Calibri"/>
            </a:endParaRPr>
          </a:p>
          <a:p>
            <a:r>
              <a:rPr lang="en-GB" sz="4400">
                <a:cs typeface="Calibri"/>
              </a:rPr>
              <a:t>Questions should be…</a:t>
            </a:r>
          </a:p>
        </p:txBody>
      </p:sp>
    </p:spTree>
    <p:extLst>
      <p:ext uri="{BB962C8B-B14F-4D97-AF65-F5344CB8AC3E}">
        <p14:creationId xmlns:p14="http://schemas.microsoft.com/office/powerpoint/2010/main" val="36880808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957D6-D067-4B33-9308-D415F49E4104}"/>
              </a:ext>
            </a:extLst>
          </p:cNvPr>
          <p:cNvSpPr txBox="1"/>
          <p:nvPr/>
        </p:nvSpPr>
        <p:spPr>
          <a:xfrm>
            <a:off x="619433" y="1181194"/>
            <a:ext cx="10953134"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cs typeface="Calibri"/>
              </a:rPr>
              <a:t>Questioning through teaching</a:t>
            </a:r>
          </a:p>
          <a:p>
            <a:endParaRPr lang="en-GB" sz="4400" b="1">
              <a:cs typeface="Calibri"/>
            </a:endParaRPr>
          </a:p>
          <a:p>
            <a:endParaRPr lang="en-GB" sz="4400" b="1">
              <a:cs typeface="Calibri"/>
            </a:endParaRPr>
          </a:p>
          <a:p>
            <a:r>
              <a:rPr lang="en-GB" sz="4400">
                <a:cs typeface="Calibri"/>
              </a:rPr>
              <a:t>Jigsaw task</a:t>
            </a:r>
          </a:p>
          <a:p>
            <a:endParaRPr lang="en-GB" sz="4400">
              <a:cs typeface="Calibri"/>
            </a:endParaRPr>
          </a:p>
          <a:p>
            <a:r>
              <a:rPr lang="en-GB" sz="2400">
                <a:cs typeface="Calibri"/>
              </a:rPr>
              <a:t>(Constructivist learning; Discovery learning; Blooms taxonomy; Inquiry learning)</a:t>
            </a:r>
            <a:endParaRPr lang="en-US" sz="2000"/>
          </a:p>
        </p:txBody>
      </p:sp>
    </p:spTree>
    <p:extLst>
      <p:ext uri="{BB962C8B-B14F-4D97-AF65-F5344CB8AC3E}">
        <p14:creationId xmlns:p14="http://schemas.microsoft.com/office/powerpoint/2010/main" val="35085783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Constructivism</a:t>
            </a:r>
          </a:p>
        </p:txBody>
      </p:sp>
      <p:pic>
        <p:nvPicPr>
          <p:cNvPr id="7" name="Picture 6" descr="Qr code&#10;&#10;Description automatically generated">
            <a:extLst>
              <a:ext uri="{FF2B5EF4-FFF2-40B4-BE49-F238E27FC236}">
                <a16:creationId xmlns:a16="http://schemas.microsoft.com/office/drawing/2014/main" id="{754A47CA-D5EF-43C1-9ABA-6D7798785809}"/>
              </a:ext>
            </a:extLst>
          </p:cNvPr>
          <p:cNvPicPr>
            <a:picLocks noChangeAspect="1"/>
          </p:cNvPicPr>
          <p:nvPr/>
        </p:nvPicPr>
        <p:blipFill>
          <a:blip r:embed="rId2"/>
          <a:stretch>
            <a:fillRect/>
          </a:stretch>
        </p:blipFill>
        <p:spPr>
          <a:xfrm>
            <a:off x="785446" y="1707173"/>
            <a:ext cx="2857500" cy="2857500"/>
          </a:xfrm>
          <a:prstGeom prst="rect">
            <a:avLst/>
          </a:prstGeom>
        </p:spPr>
      </p:pic>
      <p:pic>
        <p:nvPicPr>
          <p:cNvPr id="9" name="Picture 8" descr="Qr code&#10;&#10;Description automatically generated">
            <a:extLst>
              <a:ext uri="{FF2B5EF4-FFF2-40B4-BE49-F238E27FC236}">
                <a16:creationId xmlns:a16="http://schemas.microsoft.com/office/drawing/2014/main" id="{CE99E21B-C7D7-416D-A2C4-8B1A80C4A0A1}"/>
              </a:ext>
            </a:extLst>
          </p:cNvPr>
          <p:cNvPicPr>
            <a:picLocks noChangeAspect="1"/>
          </p:cNvPicPr>
          <p:nvPr/>
        </p:nvPicPr>
        <p:blipFill>
          <a:blip r:embed="rId3"/>
          <a:stretch>
            <a:fillRect/>
          </a:stretch>
        </p:blipFill>
        <p:spPr>
          <a:xfrm>
            <a:off x="3839307" y="1707173"/>
            <a:ext cx="2857500" cy="2857500"/>
          </a:xfrm>
          <a:prstGeom prst="rect">
            <a:avLst/>
          </a:prstGeom>
        </p:spPr>
      </p:pic>
      <p:sp>
        <p:nvSpPr>
          <p:cNvPr id="10" name="TextBox 9">
            <a:extLst>
              <a:ext uri="{FF2B5EF4-FFF2-40B4-BE49-F238E27FC236}">
                <a16:creationId xmlns:a16="http://schemas.microsoft.com/office/drawing/2014/main" id="{7B966FBB-BE88-4237-BBFA-C28ABED5B788}"/>
              </a:ext>
            </a:extLst>
          </p:cNvPr>
          <p:cNvSpPr txBox="1"/>
          <p:nvPr/>
        </p:nvSpPr>
        <p:spPr>
          <a:xfrm>
            <a:off x="7221415" y="926123"/>
            <a:ext cx="4747847" cy="3539430"/>
          </a:xfrm>
          <a:prstGeom prst="rect">
            <a:avLst/>
          </a:prstGeom>
          <a:noFill/>
        </p:spPr>
        <p:txBody>
          <a:bodyPr wrap="square" rtlCol="0">
            <a:spAutoFit/>
          </a:bodyPr>
          <a:lstStyle/>
          <a:p>
            <a:r>
              <a:rPr lang="en-GB" sz="2800"/>
              <a:t>Planning for presenting the theory</a:t>
            </a:r>
          </a:p>
          <a:p>
            <a:pPr marL="285750" indent="-285750">
              <a:buFontTx/>
              <a:buChar char="-"/>
            </a:pPr>
            <a:r>
              <a:rPr lang="en-GB" sz="2800"/>
              <a:t>Summarising the theory or concept (5 sentences </a:t>
            </a:r>
            <a:r>
              <a:rPr lang="en-GB" sz="2800" err="1"/>
              <a:t>ish</a:t>
            </a:r>
            <a:r>
              <a:rPr lang="en-GB" sz="2800"/>
              <a:t>)</a:t>
            </a:r>
          </a:p>
          <a:p>
            <a:pPr marL="285750" indent="-285750">
              <a:buFontTx/>
              <a:buChar char="-"/>
            </a:pPr>
            <a:r>
              <a:rPr lang="en-GB" sz="2800"/>
              <a:t>Interesting facts/ helpful notes on approach</a:t>
            </a:r>
          </a:p>
          <a:p>
            <a:pPr marL="285750" indent="-285750">
              <a:buFontTx/>
              <a:buChar char="-"/>
            </a:pPr>
            <a:r>
              <a:rPr lang="en-GB" sz="2800"/>
              <a:t>Education examples</a:t>
            </a:r>
          </a:p>
          <a:p>
            <a:pPr marL="285750" indent="-285750">
              <a:buFontTx/>
              <a:buChar char="-"/>
            </a:pPr>
            <a:r>
              <a:rPr lang="en-GB" sz="2800"/>
              <a:t>PE examples</a:t>
            </a:r>
          </a:p>
        </p:txBody>
      </p:sp>
    </p:spTree>
    <p:extLst>
      <p:ext uri="{BB962C8B-B14F-4D97-AF65-F5344CB8AC3E}">
        <p14:creationId xmlns:p14="http://schemas.microsoft.com/office/powerpoint/2010/main" val="16043327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Discovery learning</a:t>
            </a:r>
          </a:p>
        </p:txBody>
      </p:sp>
      <p:pic>
        <p:nvPicPr>
          <p:cNvPr id="3" name="Picture 2" descr="Qr code&#10;&#10;Description automatically generated">
            <a:extLst>
              <a:ext uri="{FF2B5EF4-FFF2-40B4-BE49-F238E27FC236}">
                <a16:creationId xmlns:a16="http://schemas.microsoft.com/office/drawing/2014/main" id="{BDA5995B-176C-493A-ACD7-081D77D2D8AC}"/>
              </a:ext>
            </a:extLst>
          </p:cNvPr>
          <p:cNvPicPr>
            <a:picLocks noChangeAspect="1"/>
          </p:cNvPicPr>
          <p:nvPr/>
        </p:nvPicPr>
        <p:blipFill>
          <a:blip r:embed="rId2"/>
          <a:stretch>
            <a:fillRect/>
          </a:stretch>
        </p:blipFill>
        <p:spPr>
          <a:xfrm>
            <a:off x="646235" y="1754066"/>
            <a:ext cx="2857500" cy="2857500"/>
          </a:xfrm>
          <a:prstGeom prst="rect">
            <a:avLst/>
          </a:prstGeom>
        </p:spPr>
      </p:pic>
      <p:sp>
        <p:nvSpPr>
          <p:cNvPr id="4" name="TextBox 3">
            <a:extLst>
              <a:ext uri="{FF2B5EF4-FFF2-40B4-BE49-F238E27FC236}">
                <a16:creationId xmlns:a16="http://schemas.microsoft.com/office/drawing/2014/main" id="{8F37C40D-4F08-4456-9823-42393A7FB58A}"/>
              </a:ext>
            </a:extLst>
          </p:cNvPr>
          <p:cNvSpPr txBox="1"/>
          <p:nvPr/>
        </p:nvSpPr>
        <p:spPr>
          <a:xfrm>
            <a:off x="6314343" y="1241267"/>
            <a:ext cx="4747847" cy="3539430"/>
          </a:xfrm>
          <a:prstGeom prst="rect">
            <a:avLst/>
          </a:prstGeom>
          <a:noFill/>
        </p:spPr>
        <p:txBody>
          <a:bodyPr wrap="square" rtlCol="0">
            <a:spAutoFit/>
          </a:bodyPr>
          <a:lstStyle/>
          <a:p>
            <a:r>
              <a:rPr lang="en-GB" sz="2800"/>
              <a:t>Planning for presenting the theory</a:t>
            </a:r>
          </a:p>
          <a:p>
            <a:pPr marL="285750" indent="-285750">
              <a:buFontTx/>
              <a:buChar char="-"/>
            </a:pPr>
            <a:r>
              <a:rPr lang="en-GB" sz="2800"/>
              <a:t>Summarising the theory or concept (5 sentences </a:t>
            </a:r>
            <a:r>
              <a:rPr lang="en-GB" sz="2800" err="1"/>
              <a:t>ish</a:t>
            </a:r>
            <a:r>
              <a:rPr lang="en-GB" sz="2800"/>
              <a:t>)</a:t>
            </a:r>
          </a:p>
          <a:p>
            <a:pPr marL="285750" indent="-285750">
              <a:buFontTx/>
              <a:buChar char="-"/>
            </a:pPr>
            <a:r>
              <a:rPr lang="en-GB" sz="2800"/>
              <a:t>Interesting facts/ helpful notes on approach</a:t>
            </a:r>
          </a:p>
          <a:p>
            <a:pPr marL="285750" indent="-285750">
              <a:buFontTx/>
              <a:buChar char="-"/>
            </a:pPr>
            <a:r>
              <a:rPr lang="en-GB" sz="2800"/>
              <a:t>Education examples</a:t>
            </a:r>
          </a:p>
          <a:p>
            <a:pPr marL="285750" indent="-285750">
              <a:buFontTx/>
              <a:buChar char="-"/>
            </a:pPr>
            <a:r>
              <a:rPr lang="en-GB" sz="2800"/>
              <a:t>PE examples</a:t>
            </a:r>
          </a:p>
        </p:txBody>
      </p:sp>
    </p:spTree>
    <p:extLst>
      <p:ext uri="{BB962C8B-B14F-4D97-AF65-F5344CB8AC3E}">
        <p14:creationId xmlns:p14="http://schemas.microsoft.com/office/powerpoint/2010/main" val="13846289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Qr code&#10;&#10;Description automatically generated">
            <a:extLst>
              <a:ext uri="{FF2B5EF4-FFF2-40B4-BE49-F238E27FC236}">
                <a16:creationId xmlns:a16="http://schemas.microsoft.com/office/drawing/2014/main" id="{DE89AAC3-2BE0-4ED7-B5EC-6B0DDBF7D3C4}"/>
              </a:ext>
            </a:extLst>
          </p:cNvPr>
          <p:cNvPicPr>
            <a:picLocks noChangeAspect="1"/>
          </p:cNvPicPr>
          <p:nvPr/>
        </p:nvPicPr>
        <p:blipFill>
          <a:blip r:embed="rId2"/>
          <a:stretch>
            <a:fillRect/>
          </a:stretch>
        </p:blipFill>
        <p:spPr>
          <a:xfrm>
            <a:off x="785446" y="1672004"/>
            <a:ext cx="2857500" cy="2857500"/>
          </a:xfrm>
          <a:prstGeom prst="rect">
            <a:avLst/>
          </a:prstGeom>
        </p:spPr>
      </p:pic>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Blooms Taxonomy</a:t>
            </a:r>
          </a:p>
        </p:txBody>
      </p:sp>
      <p:sp>
        <p:nvSpPr>
          <p:cNvPr id="6" name="TextBox 5">
            <a:extLst>
              <a:ext uri="{FF2B5EF4-FFF2-40B4-BE49-F238E27FC236}">
                <a16:creationId xmlns:a16="http://schemas.microsoft.com/office/drawing/2014/main" id="{43F793FE-BB68-4F7A-8F95-7C62294F067C}"/>
              </a:ext>
            </a:extLst>
          </p:cNvPr>
          <p:cNvSpPr txBox="1"/>
          <p:nvPr/>
        </p:nvSpPr>
        <p:spPr>
          <a:xfrm>
            <a:off x="6175132" y="1115595"/>
            <a:ext cx="4747847" cy="3970318"/>
          </a:xfrm>
          <a:prstGeom prst="rect">
            <a:avLst/>
          </a:prstGeom>
          <a:noFill/>
        </p:spPr>
        <p:txBody>
          <a:bodyPr wrap="square" rtlCol="0">
            <a:spAutoFit/>
          </a:bodyPr>
          <a:lstStyle/>
          <a:p>
            <a:r>
              <a:rPr lang="en-GB" sz="2800"/>
              <a:t>Planning for presenting the theory</a:t>
            </a:r>
          </a:p>
          <a:p>
            <a:pPr marL="285750" indent="-285750">
              <a:buFontTx/>
              <a:buChar char="-"/>
            </a:pPr>
            <a:r>
              <a:rPr lang="en-GB" sz="2800"/>
              <a:t>Summarising the theory or concept (5 sentences </a:t>
            </a:r>
            <a:r>
              <a:rPr lang="en-GB" sz="2800" err="1"/>
              <a:t>ish</a:t>
            </a:r>
            <a:r>
              <a:rPr lang="en-GB" sz="2800"/>
              <a:t>)</a:t>
            </a:r>
          </a:p>
          <a:p>
            <a:pPr marL="285750" indent="-285750">
              <a:buFontTx/>
              <a:buChar char="-"/>
            </a:pPr>
            <a:r>
              <a:rPr lang="en-GB" sz="2800"/>
              <a:t>Interesting facts/ helpful notes on approach</a:t>
            </a:r>
          </a:p>
          <a:p>
            <a:pPr marL="285750" indent="-285750">
              <a:buFontTx/>
              <a:buChar char="-"/>
            </a:pPr>
            <a:r>
              <a:rPr lang="en-GB" sz="2800"/>
              <a:t>Education examples</a:t>
            </a:r>
          </a:p>
          <a:p>
            <a:pPr marL="285750" indent="-285750">
              <a:buFontTx/>
              <a:buChar char="-"/>
            </a:pPr>
            <a:r>
              <a:rPr lang="en-GB" sz="2800"/>
              <a:t>PE examples</a:t>
            </a:r>
          </a:p>
          <a:p>
            <a:pPr marL="285750" indent="-285750">
              <a:buFontTx/>
              <a:buChar char="-"/>
            </a:pPr>
            <a:r>
              <a:rPr lang="en-GB" sz="2800"/>
              <a:t>Examples of questions (PE)</a:t>
            </a:r>
          </a:p>
        </p:txBody>
      </p:sp>
    </p:spTree>
    <p:extLst>
      <p:ext uri="{BB962C8B-B14F-4D97-AF65-F5344CB8AC3E}">
        <p14:creationId xmlns:p14="http://schemas.microsoft.com/office/powerpoint/2010/main" val="20806736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C747661-8505-48E8-825C-FDD40AA10E5C}"/>
              </a:ext>
            </a:extLst>
          </p:cNvPr>
          <p:cNvSpPr txBox="1"/>
          <p:nvPr/>
        </p:nvSpPr>
        <p:spPr>
          <a:xfrm>
            <a:off x="785446" y="656492"/>
            <a:ext cx="3727939" cy="584775"/>
          </a:xfrm>
          <a:prstGeom prst="rect">
            <a:avLst/>
          </a:prstGeom>
          <a:noFill/>
        </p:spPr>
        <p:txBody>
          <a:bodyPr wrap="square" rtlCol="0">
            <a:spAutoFit/>
          </a:bodyPr>
          <a:lstStyle/>
          <a:p>
            <a:r>
              <a:rPr lang="en-GB" sz="3200" b="1"/>
              <a:t>Inquiry Teaching</a:t>
            </a:r>
          </a:p>
        </p:txBody>
      </p:sp>
      <p:sp>
        <p:nvSpPr>
          <p:cNvPr id="2" name="TextBox 1">
            <a:extLst>
              <a:ext uri="{FF2B5EF4-FFF2-40B4-BE49-F238E27FC236}">
                <a16:creationId xmlns:a16="http://schemas.microsoft.com/office/drawing/2014/main" id="{013A3C3E-6C44-42A7-94E6-D89470E490DB}"/>
              </a:ext>
            </a:extLst>
          </p:cNvPr>
          <p:cNvSpPr txBox="1"/>
          <p:nvPr/>
        </p:nvSpPr>
        <p:spPr>
          <a:xfrm>
            <a:off x="562708" y="1535724"/>
            <a:ext cx="2438400" cy="1446550"/>
          </a:xfrm>
          <a:prstGeom prst="rect">
            <a:avLst/>
          </a:prstGeom>
          <a:noFill/>
        </p:spPr>
        <p:txBody>
          <a:bodyPr wrap="square" rtlCol="0">
            <a:spAutoFit/>
          </a:bodyPr>
          <a:lstStyle/>
          <a:p>
            <a:r>
              <a:rPr lang="en-GB" sz="4400"/>
              <a:t>Metzler (2011)</a:t>
            </a:r>
          </a:p>
        </p:txBody>
      </p:sp>
      <p:pic>
        <p:nvPicPr>
          <p:cNvPr id="3" name="Picture 2">
            <a:extLst>
              <a:ext uri="{FF2B5EF4-FFF2-40B4-BE49-F238E27FC236}">
                <a16:creationId xmlns:a16="http://schemas.microsoft.com/office/drawing/2014/main" id="{429CF462-1A45-40E9-9196-260ABD17510E}"/>
              </a:ext>
            </a:extLst>
          </p:cNvPr>
          <p:cNvPicPr>
            <a:picLocks noChangeAspect="1"/>
          </p:cNvPicPr>
          <p:nvPr/>
        </p:nvPicPr>
        <p:blipFill>
          <a:blip r:embed="rId2"/>
          <a:stretch>
            <a:fillRect/>
          </a:stretch>
        </p:blipFill>
        <p:spPr>
          <a:xfrm>
            <a:off x="2331427" y="2493352"/>
            <a:ext cx="1714500" cy="2457450"/>
          </a:xfrm>
          <a:prstGeom prst="rect">
            <a:avLst/>
          </a:prstGeom>
        </p:spPr>
      </p:pic>
      <p:sp>
        <p:nvSpPr>
          <p:cNvPr id="6" name="TextBox 5">
            <a:extLst>
              <a:ext uri="{FF2B5EF4-FFF2-40B4-BE49-F238E27FC236}">
                <a16:creationId xmlns:a16="http://schemas.microsoft.com/office/drawing/2014/main" id="{D5E00286-75C6-4C3D-ABCC-8FEBA0054969}"/>
              </a:ext>
            </a:extLst>
          </p:cNvPr>
          <p:cNvSpPr txBox="1"/>
          <p:nvPr/>
        </p:nvSpPr>
        <p:spPr>
          <a:xfrm>
            <a:off x="6175132" y="1115595"/>
            <a:ext cx="4747847" cy="3970318"/>
          </a:xfrm>
          <a:prstGeom prst="rect">
            <a:avLst/>
          </a:prstGeom>
          <a:noFill/>
        </p:spPr>
        <p:txBody>
          <a:bodyPr wrap="square" rtlCol="0">
            <a:spAutoFit/>
          </a:bodyPr>
          <a:lstStyle/>
          <a:p>
            <a:r>
              <a:rPr lang="en-GB" sz="2800"/>
              <a:t>Planning for presenting the theory</a:t>
            </a:r>
          </a:p>
          <a:p>
            <a:pPr marL="285750" indent="-285750">
              <a:buFontTx/>
              <a:buChar char="-"/>
            </a:pPr>
            <a:r>
              <a:rPr lang="en-GB" sz="2800"/>
              <a:t>Summarising the theory or concept (5 sentences </a:t>
            </a:r>
            <a:r>
              <a:rPr lang="en-GB" sz="2800" err="1"/>
              <a:t>ish</a:t>
            </a:r>
            <a:r>
              <a:rPr lang="en-GB" sz="2800"/>
              <a:t>)</a:t>
            </a:r>
          </a:p>
          <a:p>
            <a:pPr marL="285750" indent="-285750">
              <a:buFontTx/>
              <a:buChar char="-"/>
            </a:pPr>
            <a:r>
              <a:rPr lang="en-GB" sz="2800"/>
              <a:t>Interesting facts/ helpful notes on approach</a:t>
            </a:r>
          </a:p>
          <a:p>
            <a:pPr marL="285750" indent="-285750">
              <a:buFontTx/>
              <a:buChar char="-"/>
            </a:pPr>
            <a:r>
              <a:rPr lang="en-GB" sz="2800"/>
              <a:t>Education examples</a:t>
            </a:r>
          </a:p>
          <a:p>
            <a:pPr marL="285750" indent="-285750">
              <a:buFontTx/>
              <a:buChar char="-"/>
            </a:pPr>
            <a:r>
              <a:rPr lang="en-GB" sz="2800"/>
              <a:t>PE examples</a:t>
            </a:r>
          </a:p>
          <a:p>
            <a:pPr marL="285750" indent="-285750">
              <a:buFontTx/>
              <a:buChar char="-"/>
            </a:pPr>
            <a:r>
              <a:rPr lang="en-GB" sz="2800"/>
              <a:t>Examples of questions (PE)</a:t>
            </a:r>
          </a:p>
        </p:txBody>
      </p:sp>
    </p:spTree>
    <p:extLst>
      <p:ext uri="{BB962C8B-B14F-4D97-AF65-F5344CB8AC3E}">
        <p14:creationId xmlns:p14="http://schemas.microsoft.com/office/powerpoint/2010/main" val="1105262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p:txBody>
          <a:bodyPr/>
          <a:lstStyle/>
          <a:p>
            <a:r>
              <a:rPr lang="en-GB">
                <a:cs typeface="Calibri"/>
              </a:rPr>
              <a:t>What is intervening??</a:t>
            </a:r>
          </a:p>
          <a:p>
            <a:endParaRPr lang="en-GB">
              <a:cs typeface="Calibri"/>
            </a:endParaRPr>
          </a:p>
          <a:p>
            <a:r>
              <a:rPr lang="en-GB">
                <a:cs typeface="Calibri"/>
              </a:rPr>
              <a:t>Fluency, flow, quality of movement </a:t>
            </a:r>
          </a:p>
          <a:p>
            <a:r>
              <a:rPr lang="en-GB">
                <a:cs typeface="Calibri"/>
              </a:rPr>
              <a:t>Generally, teachers may not ask questions</a:t>
            </a:r>
          </a:p>
          <a:p>
            <a:r>
              <a:rPr lang="en-GB">
                <a:cs typeface="Calibri"/>
              </a:rPr>
              <a:t>Set practice tasks with focus to improve flow/quality etc. </a:t>
            </a:r>
          </a:p>
        </p:txBody>
      </p:sp>
      <p:sp>
        <p:nvSpPr>
          <p:cNvPr id="3" name="TextBox 2">
            <a:extLst>
              <a:ext uri="{FF2B5EF4-FFF2-40B4-BE49-F238E27FC236}">
                <a16:creationId xmlns:a16="http://schemas.microsoft.com/office/drawing/2014/main" id="{C81FF0C8-1C3E-4591-91F9-D7DFC11DEA63}"/>
              </a:ext>
            </a:extLst>
          </p:cNvPr>
          <p:cNvSpPr txBox="1"/>
          <p:nvPr/>
        </p:nvSpPr>
        <p:spPr>
          <a:xfrm>
            <a:off x="631723" y="545691"/>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Intervene </a:t>
            </a:r>
            <a:endParaRPr lang="en-US" sz="4800">
              <a:cs typeface="Calibri"/>
            </a:endParaRPr>
          </a:p>
        </p:txBody>
      </p:sp>
    </p:spTree>
    <p:extLst>
      <p:ext uri="{BB962C8B-B14F-4D97-AF65-F5344CB8AC3E}">
        <p14:creationId xmlns:p14="http://schemas.microsoft.com/office/powerpoint/2010/main" val="25029470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p:txBody>
          <a:bodyPr/>
          <a:lstStyle/>
          <a:p>
            <a:r>
              <a:rPr lang="en-GB">
                <a:cs typeface="Calibri"/>
              </a:rPr>
              <a:t>We can intervene according to Laban's principles </a:t>
            </a:r>
            <a:endParaRPr lang="en-US">
              <a:cs typeface="Calibri"/>
            </a:endParaRPr>
          </a:p>
          <a:p>
            <a:r>
              <a:rPr lang="en-GB" b="1">
                <a:cs typeface="Calibri"/>
              </a:rPr>
              <a:t>Questioning</a:t>
            </a:r>
            <a:r>
              <a:rPr lang="en-GB">
                <a:cs typeface="Calibri"/>
              </a:rPr>
              <a:t> becomes super important </a:t>
            </a:r>
            <a:endParaRPr lang="en-US">
              <a:cs typeface="Calibri"/>
            </a:endParaRPr>
          </a:p>
          <a:p>
            <a:endParaRPr lang="en-GB">
              <a:cs typeface="Calibri"/>
            </a:endParaRPr>
          </a:p>
          <a:p>
            <a:r>
              <a:rPr lang="en-GB">
                <a:cs typeface="Calibri"/>
              </a:rPr>
              <a:t>Fluency, flow, quality of movement </a:t>
            </a:r>
          </a:p>
          <a:p>
            <a:r>
              <a:rPr lang="en-GB">
                <a:cs typeface="Calibri"/>
              </a:rPr>
              <a:t>Generally, teachers may not ask questions</a:t>
            </a:r>
          </a:p>
          <a:p>
            <a:r>
              <a:rPr lang="en-GB">
                <a:cs typeface="Calibri"/>
              </a:rPr>
              <a:t>Set practice tasks with focus to improve flow/quality etc. </a:t>
            </a:r>
          </a:p>
        </p:txBody>
      </p:sp>
      <p:sp>
        <p:nvSpPr>
          <p:cNvPr id="3" name="TextBox 2">
            <a:extLst>
              <a:ext uri="{FF2B5EF4-FFF2-40B4-BE49-F238E27FC236}">
                <a16:creationId xmlns:a16="http://schemas.microsoft.com/office/drawing/2014/main" id="{C81FF0C8-1C3E-4591-91F9-D7DFC11DEA63}"/>
              </a:ext>
            </a:extLst>
          </p:cNvPr>
          <p:cNvSpPr txBox="1"/>
          <p:nvPr/>
        </p:nvSpPr>
        <p:spPr>
          <a:xfrm>
            <a:off x="631723" y="545691"/>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Intervene </a:t>
            </a:r>
            <a:endParaRPr lang="en-US" sz="4800">
              <a:cs typeface="Calibri"/>
            </a:endParaRPr>
          </a:p>
        </p:txBody>
      </p:sp>
    </p:spTree>
    <p:extLst>
      <p:ext uri="{BB962C8B-B14F-4D97-AF65-F5344CB8AC3E}">
        <p14:creationId xmlns:p14="http://schemas.microsoft.com/office/powerpoint/2010/main" val="13766593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D9A3A31-980C-46D0-A624-A8E1EBBA9FCD}"/>
              </a:ext>
            </a:extLst>
          </p:cNvPr>
          <p:cNvSpPr/>
          <p:nvPr/>
        </p:nvSpPr>
        <p:spPr>
          <a:xfrm>
            <a:off x="2007008" y="870154"/>
            <a:ext cx="3865305" cy="20524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a:cs typeface="Calibri"/>
              </a:rPr>
              <a:t>Body</a:t>
            </a:r>
          </a:p>
          <a:p>
            <a:pPr algn="ctr"/>
            <a:endParaRPr lang="en-GB">
              <a:cs typeface="Calibri"/>
            </a:endParaRPr>
          </a:p>
          <a:p>
            <a:pPr algn="ctr"/>
            <a:r>
              <a:rPr lang="en-GB">
                <a:cs typeface="Calibri"/>
              </a:rPr>
              <a:t>E.g. Can you use a different body part on one of your balances?</a:t>
            </a:r>
          </a:p>
        </p:txBody>
      </p:sp>
      <p:sp>
        <p:nvSpPr>
          <p:cNvPr id="4" name="Rectangle 3">
            <a:extLst>
              <a:ext uri="{FF2B5EF4-FFF2-40B4-BE49-F238E27FC236}">
                <a16:creationId xmlns:a16="http://schemas.microsoft.com/office/drawing/2014/main" id="{49FCC2DF-A7BA-48DF-93C3-D2A11868EFE4}"/>
              </a:ext>
            </a:extLst>
          </p:cNvPr>
          <p:cNvSpPr/>
          <p:nvPr/>
        </p:nvSpPr>
        <p:spPr>
          <a:xfrm>
            <a:off x="6449959" y="919314"/>
            <a:ext cx="4006644"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u="sng">
                <a:cs typeface="Calibri"/>
              </a:rPr>
              <a:t>Space</a:t>
            </a:r>
          </a:p>
          <a:p>
            <a:pPr algn="ctr"/>
            <a:r>
              <a:rPr lang="en-GB" b="1">
                <a:cs typeface="Calibri"/>
              </a:rPr>
              <a:t>Directions/Levels/Speed/Pathway</a:t>
            </a:r>
          </a:p>
          <a:p>
            <a:pPr algn="ctr"/>
            <a:endParaRPr lang="en-GB" b="1">
              <a:cs typeface="Calibri"/>
            </a:endParaRPr>
          </a:p>
          <a:p>
            <a:pPr algn="ctr"/>
            <a:r>
              <a:rPr lang="en-GB">
                <a:cs typeface="Calibri"/>
              </a:rPr>
              <a:t>E.g. Can you take your sequence in a different pathway?</a:t>
            </a:r>
          </a:p>
        </p:txBody>
      </p:sp>
      <p:sp>
        <p:nvSpPr>
          <p:cNvPr id="5" name="Rectangle 4">
            <a:extLst>
              <a:ext uri="{FF2B5EF4-FFF2-40B4-BE49-F238E27FC236}">
                <a16:creationId xmlns:a16="http://schemas.microsoft.com/office/drawing/2014/main" id="{6555C2F8-1B48-4D19-AD2C-930BB3C8C526}"/>
              </a:ext>
            </a:extLst>
          </p:cNvPr>
          <p:cNvSpPr/>
          <p:nvPr/>
        </p:nvSpPr>
        <p:spPr>
          <a:xfrm>
            <a:off x="2019297" y="3518718"/>
            <a:ext cx="3816144"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u="sng">
                <a:cs typeface="Calibri"/>
              </a:rPr>
              <a:t>Dynamics / Effort</a:t>
            </a:r>
          </a:p>
          <a:p>
            <a:pPr algn="ctr"/>
            <a:r>
              <a:rPr lang="en-GB">
                <a:cs typeface="Calibri"/>
              </a:rPr>
              <a:t>E.g. Can you make it obvious where there is a sustained movement and a sharp movement?</a:t>
            </a:r>
          </a:p>
          <a:p>
            <a:pPr algn="ctr"/>
            <a:r>
              <a:rPr lang="en-GB">
                <a:cs typeface="Calibri"/>
              </a:rPr>
              <a:t>E.g. Pairs of efforts</a:t>
            </a:r>
          </a:p>
          <a:p>
            <a:pPr algn="ctr"/>
            <a:r>
              <a:rPr lang="en-GB">
                <a:cs typeface="Calibri"/>
              </a:rPr>
              <a:t>Link to feelings</a:t>
            </a:r>
          </a:p>
        </p:txBody>
      </p:sp>
      <p:sp>
        <p:nvSpPr>
          <p:cNvPr id="6" name="Rectangle 5">
            <a:extLst>
              <a:ext uri="{FF2B5EF4-FFF2-40B4-BE49-F238E27FC236}">
                <a16:creationId xmlns:a16="http://schemas.microsoft.com/office/drawing/2014/main" id="{8BC99411-2CFC-412B-89C2-4F5629D632A7}"/>
              </a:ext>
            </a:extLst>
          </p:cNvPr>
          <p:cNvSpPr/>
          <p:nvPr/>
        </p:nvSpPr>
        <p:spPr>
          <a:xfrm>
            <a:off x="6449958" y="3518716"/>
            <a:ext cx="4012790" cy="20094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cs typeface="Calibri"/>
              </a:rPr>
              <a:t>Relationships</a:t>
            </a:r>
          </a:p>
          <a:p>
            <a:pPr algn="ctr"/>
            <a:r>
              <a:rPr lang="en-GB">
                <a:cs typeface="Calibri"/>
              </a:rPr>
              <a:t>E.g. Can you include mirroring in your sequence?</a:t>
            </a:r>
          </a:p>
          <a:p>
            <a:pPr algn="ctr"/>
            <a:r>
              <a:rPr lang="en-GB" err="1">
                <a:cs typeface="Calibri"/>
              </a:rPr>
              <a:t>E.g</a:t>
            </a:r>
            <a:r>
              <a:rPr lang="en-GB">
                <a:cs typeface="Calibri"/>
              </a:rPr>
              <a:t> How do you extend your sequence to be with a </a:t>
            </a:r>
            <a:r>
              <a:rPr lang="en-GB" err="1">
                <a:cs typeface="Calibri"/>
              </a:rPr>
              <a:t>parnter</a:t>
            </a:r>
            <a:r>
              <a:rPr lang="en-GB">
                <a:cs typeface="Calibri"/>
              </a:rPr>
              <a:t>?</a:t>
            </a:r>
          </a:p>
          <a:p>
            <a:pPr algn="ctr"/>
            <a:r>
              <a:rPr lang="en-GB">
                <a:cs typeface="Calibri"/>
              </a:rPr>
              <a:t>COMBINING WITH OTHER PILLARS – E.g. From and to / over under</a:t>
            </a:r>
          </a:p>
        </p:txBody>
      </p:sp>
      <p:sp>
        <p:nvSpPr>
          <p:cNvPr id="7" name="TextBox 6">
            <a:extLst>
              <a:ext uri="{FF2B5EF4-FFF2-40B4-BE49-F238E27FC236}">
                <a16:creationId xmlns:a16="http://schemas.microsoft.com/office/drawing/2014/main" id="{56797C61-60CA-4623-9D21-EF48BB03D9A5}"/>
              </a:ext>
            </a:extLst>
          </p:cNvPr>
          <p:cNvSpPr txBox="1"/>
          <p:nvPr/>
        </p:nvSpPr>
        <p:spPr>
          <a:xfrm>
            <a:off x="287594" y="244577"/>
            <a:ext cx="656549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2000">
                <a:cs typeface="Arial"/>
              </a:rPr>
              <a:t> Questions for intervening to fit within Laban's principles</a:t>
            </a:r>
            <a:endParaRPr lang="en-US" sz="2000"/>
          </a:p>
        </p:txBody>
      </p:sp>
    </p:spTree>
    <p:extLst>
      <p:ext uri="{BB962C8B-B14F-4D97-AF65-F5344CB8AC3E}">
        <p14:creationId xmlns:p14="http://schemas.microsoft.com/office/powerpoint/2010/main" val="39495236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814710"/>
            <a:ext cx="10803903" cy="3864989"/>
          </a:xfrm>
        </p:spPr>
        <p:txBody>
          <a:bodyPr/>
          <a:lstStyle/>
          <a:p>
            <a:r>
              <a:rPr lang="en-GB">
                <a:cs typeface="Calibri"/>
              </a:rPr>
              <a:t>Choose a method of </a:t>
            </a:r>
            <a:r>
              <a:rPr lang="en-GB" u="sng">
                <a:cs typeface="Calibri"/>
              </a:rPr>
              <a:t>CREATE</a:t>
            </a:r>
            <a:endParaRPr lang="en-US">
              <a:cs typeface="Calibri"/>
            </a:endParaRPr>
          </a:p>
          <a:p>
            <a:endParaRPr lang="en-GB" u="sng">
              <a:cs typeface="Calibri"/>
            </a:endParaRPr>
          </a:p>
          <a:p>
            <a:r>
              <a:rPr lang="en-GB" b="1">
                <a:cs typeface="Calibri"/>
              </a:rPr>
              <a:t>Decide on 3 questions to </a:t>
            </a:r>
            <a:r>
              <a:rPr lang="en-GB" b="1" u="sng">
                <a:cs typeface="Calibri"/>
              </a:rPr>
              <a:t>intervene </a:t>
            </a:r>
            <a:r>
              <a:rPr lang="en-GB" b="1">
                <a:cs typeface="Calibri"/>
              </a:rPr>
              <a:t>following the create section</a:t>
            </a:r>
            <a:endParaRPr lang="en-US">
              <a:cs typeface="Calibri"/>
            </a:endParaRPr>
          </a:p>
          <a:p>
            <a:endParaRPr lang="en-GB">
              <a:cs typeface="Calibri"/>
            </a:endParaRPr>
          </a:p>
          <a:p>
            <a:pPr marL="0" indent="0">
              <a:buNone/>
            </a:pPr>
            <a:r>
              <a:rPr lang="en-GB">
                <a:cs typeface="Calibri"/>
              </a:rPr>
              <a:t>*Differentiate with intervene / easier/harder - extensions </a:t>
            </a:r>
          </a:p>
        </p:txBody>
      </p:sp>
      <p:sp>
        <p:nvSpPr>
          <p:cNvPr id="3" name="TextBox 2">
            <a:extLst>
              <a:ext uri="{FF2B5EF4-FFF2-40B4-BE49-F238E27FC236}">
                <a16:creationId xmlns:a16="http://schemas.microsoft.com/office/drawing/2014/main" id="{C81FF0C8-1C3E-4591-91F9-D7DFC11DEA63}"/>
              </a:ext>
            </a:extLst>
          </p:cNvPr>
          <p:cNvSpPr txBox="1"/>
          <p:nvPr/>
        </p:nvSpPr>
        <p:spPr>
          <a:xfrm>
            <a:off x="631723" y="545691"/>
            <a:ext cx="400910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a:t>Task</a:t>
            </a:r>
            <a:endParaRPr lang="en-US" sz="4800">
              <a:cs typeface="Calibri"/>
            </a:endParaRPr>
          </a:p>
        </p:txBody>
      </p:sp>
    </p:spTree>
    <p:extLst>
      <p:ext uri="{BB962C8B-B14F-4D97-AF65-F5344CB8AC3E}">
        <p14:creationId xmlns:p14="http://schemas.microsoft.com/office/powerpoint/2010/main" val="7113400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b="1">
                <a:ea typeface="+mn-lt"/>
                <a:cs typeface="+mn-lt"/>
              </a:rPr>
              <a:t>Self </a:t>
            </a:r>
            <a:r>
              <a:rPr lang="en-US" sz="3600">
                <a:cs typeface="Calibri"/>
              </a:rPr>
              <a:t>– iPad / recording  </a:t>
            </a:r>
          </a:p>
          <a:p>
            <a:r>
              <a:rPr lang="en-GB" sz="3600" b="1">
                <a:cs typeface="Calibri"/>
              </a:rPr>
              <a:t>Friend </a:t>
            </a:r>
            <a:r>
              <a:rPr lang="en-GB" sz="3600">
                <a:cs typeface="Calibri"/>
              </a:rPr>
              <a:t>– performing to one group  - Museum </a:t>
            </a:r>
            <a:endParaRPr lang="en-US" sz="3600">
              <a:cs typeface="Calibri"/>
            </a:endParaRPr>
          </a:p>
          <a:p>
            <a:r>
              <a:rPr lang="en-US" sz="3600" b="1">
                <a:cs typeface="Calibri"/>
              </a:rPr>
              <a:t>Teacher </a:t>
            </a:r>
          </a:p>
          <a:p>
            <a:r>
              <a:rPr lang="en-US" sz="3600" b="1">
                <a:cs typeface="Calibri"/>
              </a:rPr>
              <a:t>All </a:t>
            </a:r>
            <a:r>
              <a:rPr lang="en-US" sz="3600">
                <a:cs typeface="Calibri"/>
              </a:rPr>
              <a:t>– 2</a:t>
            </a:r>
            <a:r>
              <a:rPr lang="en-US" sz="3600">
                <a:ea typeface="+mn-lt"/>
                <a:cs typeface="+mn-lt"/>
              </a:rPr>
              <a:t> groups at once or one group</a:t>
            </a:r>
          </a:p>
          <a:p>
            <a:endParaRPr lang="en-US">
              <a:cs typeface="Calibri"/>
            </a:endParaRPr>
          </a:p>
          <a:p>
            <a:pPr marL="0" indent="0">
              <a:buNone/>
            </a:pPr>
            <a:r>
              <a:rPr lang="en-US">
                <a:cs typeface="Calibri"/>
              </a:rPr>
              <a:t>*Discussion </a:t>
            </a: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Exploring ways of</a:t>
            </a:r>
            <a:r>
              <a:rPr lang="en-GB" sz="4800" b="1">
                <a:ea typeface="+mn-lt"/>
                <a:cs typeface="+mn-lt"/>
              </a:rPr>
              <a:t> </a:t>
            </a:r>
            <a:r>
              <a:rPr lang="en-GB" sz="4800" b="1" u="sng">
                <a:ea typeface="+mn-lt"/>
                <a:cs typeface="+mn-lt"/>
              </a:rPr>
              <a:t>Performing</a:t>
            </a:r>
            <a:endParaRPr lang="en-US" u="sng"/>
          </a:p>
        </p:txBody>
      </p:sp>
    </p:spTree>
    <p:extLst>
      <p:ext uri="{BB962C8B-B14F-4D97-AF65-F5344CB8AC3E}">
        <p14:creationId xmlns:p14="http://schemas.microsoft.com/office/powerpoint/2010/main" val="1486689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C417A1-8CA4-4E35-9D28-18CF2817CD62}"/>
              </a:ext>
            </a:extLst>
          </p:cNvPr>
          <p:cNvSpPr>
            <a:spLocks noGrp="1"/>
          </p:cNvSpPr>
          <p:nvPr>
            <p:ph idx="1"/>
          </p:nvPr>
        </p:nvSpPr>
        <p:spPr>
          <a:xfrm>
            <a:off x="593939" y="1630355"/>
            <a:ext cx="10803903" cy="3864989"/>
          </a:xfrm>
        </p:spPr>
        <p:txBody>
          <a:bodyPr/>
          <a:lstStyle/>
          <a:p>
            <a:pPr marL="0" indent="0">
              <a:buNone/>
            </a:pPr>
            <a:endParaRPr lang="en-GB" b="1">
              <a:cs typeface="Calibri"/>
            </a:endParaRPr>
          </a:p>
          <a:p>
            <a:r>
              <a:rPr lang="en-US" sz="3600" b="1">
                <a:cs typeface="Calibri"/>
              </a:rPr>
              <a:t>Bingo (2 versions)</a:t>
            </a:r>
          </a:p>
          <a:p>
            <a:r>
              <a:rPr lang="en-GB" sz="3600" b="1">
                <a:cs typeface="Calibri"/>
              </a:rPr>
              <a:t>Finish the phrase</a:t>
            </a:r>
          </a:p>
          <a:p>
            <a:r>
              <a:rPr lang="en-GB" sz="3600" b="1">
                <a:cs typeface="Calibri"/>
              </a:rPr>
              <a:t>Key word feedback (e.g. flow, challenging shape)</a:t>
            </a:r>
          </a:p>
          <a:p>
            <a:endParaRPr lang="en-GB" sz="3600" b="1">
              <a:cs typeface="Calibri"/>
            </a:endParaRPr>
          </a:p>
          <a:p>
            <a:pPr marL="0" indent="0">
              <a:buNone/>
            </a:pPr>
            <a:r>
              <a:rPr lang="en-GB" sz="3600" b="1">
                <a:cs typeface="Calibri"/>
              </a:rPr>
              <a:t>*How else can we encourage evaluation </a:t>
            </a:r>
          </a:p>
        </p:txBody>
      </p:sp>
      <p:sp>
        <p:nvSpPr>
          <p:cNvPr id="3" name="TextBox 2">
            <a:extLst>
              <a:ext uri="{FF2B5EF4-FFF2-40B4-BE49-F238E27FC236}">
                <a16:creationId xmlns:a16="http://schemas.microsoft.com/office/drawing/2014/main" id="{C81FF0C8-1C3E-4591-91F9-D7DFC11DEA63}"/>
              </a:ext>
            </a:extLst>
          </p:cNvPr>
          <p:cNvSpPr txBox="1"/>
          <p:nvPr/>
        </p:nvSpPr>
        <p:spPr>
          <a:xfrm>
            <a:off x="594852" y="680885"/>
            <a:ext cx="9760973" cy="7571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a:t>Exploring tools to support</a:t>
            </a:r>
            <a:r>
              <a:rPr lang="en-GB" sz="4800" b="1">
                <a:ea typeface="+mn-lt"/>
                <a:cs typeface="+mn-lt"/>
              </a:rPr>
              <a:t> </a:t>
            </a:r>
            <a:r>
              <a:rPr lang="en-GB" sz="4800" b="1" u="sng">
                <a:ea typeface="+mn-lt"/>
                <a:cs typeface="+mn-lt"/>
              </a:rPr>
              <a:t>Evaluating</a:t>
            </a:r>
            <a:endParaRPr lang="en-US" u="sng"/>
          </a:p>
        </p:txBody>
      </p:sp>
    </p:spTree>
    <p:extLst>
      <p:ext uri="{BB962C8B-B14F-4D97-AF65-F5344CB8AC3E}">
        <p14:creationId xmlns:p14="http://schemas.microsoft.com/office/powerpoint/2010/main" val="120647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06F55C-BF7F-4EC0-97A3-A978B191EBEC}"/>
              </a:ext>
            </a:extLst>
          </p:cNvPr>
          <p:cNvSpPr>
            <a:spLocks noGrp="1"/>
          </p:cNvSpPr>
          <p:nvPr>
            <p:ph idx="1"/>
          </p:nvPr>
        </p:nvSpPr>
        <p:spPr>
          <a:xfrm>
            <a:off x="630810" y="2418735"/>
            <a:ext cx="4535079" cy="2916835"/>
          </a:xfrm>
        </p:spPr>
        <p:txBody>
          <a:bodyPr/>
          <a:lstStyle/>
          <a:p>
            <a:r>
              <a:rPr lang="en-GB" dirty="0"/>
              <a:t>Lesson Plans (final: email 25</a:t>
            </a:r>
            <a:r>
              <a:rPr lang="en-GB" baseline="30000" dirty="0"/>
              <a:t>th</a:t>
            </a:r>
            <a:r>
              <a:rPr lang="en-GB" dirty="0"/>
              <a:t>)</a:t>
            </a:r>
          </a:p>
          <a:p>
            <a:endParaRPr lang="en-GB" dirty="0"/>
          </a:p>
          <a:p>
            <a:r>
              <a:rPr lang="en-GB" dirty="0"/>
              <a:t>And reflections (Turnitin 8</a:t>
            </a:r>
            <a:r>
              <a:rPr lang="en-GB" baseline="30000" dirty="0"/>
              <a:t>th</a:t>
            </a:r>
            <a:r>
              <a:rPr lang="en-GB" dirty="0"/>
              <a:t>)</a:t>
            </a:r>
          </a:p>
        </p:txBody>
      </p:sp>
      <p:sp>
        <p:nvSpPr>
          <p:cNvPr id="3" name="Content Placeholder 2">
            <a:extLst>
              <a:ext uri="{FF2B5EF4-FFF2-40B4-BE49-F238E27FC236}">
                <a16:creationId xmlns:a16="http://schemas.microsoft.com/office/drawing/2014/main" id="{1D7F8044-88BC-4517-A4DD-2BB01EC2CEC0}"/>
              </a:ext>
            </a:extLst>
          </p:cNvPr>
          <p:cNvSpPr>
            <a:spLocks noGrp="1"/>
          </p:cNvSpPr>
          <p:nvPr>
            <p:ph idx="10"/>
          </p:nvPr>
        </p:nvSpPr>
        <p:spPr/>
        <p:txBody>
          <a:bodyPr/>
          <a:lstStyle/>
          <a:p>
            <a:endParaRPr lang="en-GB"/>
          </a:p>
        </p:txBody>
      </p:sp>
    </p:spTree>
    <p:extLst>
      <p:ext uri="{BB962C8B-B14F-4D97-AF65-F5344CB8AC3E}">
        <p14:creationId xmlns:p14="http://schemas.microsoft.com/office/powerpoint/2010/main" val="4016128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1FF0C8-1C3E-4591-91F9-D7DFC11DEA63}"/>
              </a:ext>
            </a:extLst>
          </p:cNvPr>
          <p:cNvSpPr txBox="1"/>
          <p:nvPr/>
        </p:nvSpPr>
        <p:spPr>
          <a:xfrm>
            <a:off x="594852" y="68088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Lesson plans</a:t>
            </a:r>
            <a:endParaRPr lang="en-US" u="sng" dirty="0"/>
          </a:p>
        </p:txBody>
      </p:sp>
      <p:sp>
        <p:nvSpPr>
          <p:cNvPr id="4" name="TextBox 3">
            <a:extLst>
              <a:ext uri="{FF2B5EF4-FFF2-40B4-BE49-F238E27FC236}">
                <a16:creationId xmlns:a16="http://schemas.microsoft.com/office/drawing/2014/main" id="{13A9D9C1-E08E-4E6F-8D45-210BE0E9F6E5}"/>
              </a:ext>
            </a:extLst>
          </p:cNvPr>
          <p:cNvSpPr txBox="1"/>
          <p:nvPr/>
        </p:nvSpPr>
        <p:spPr>
          <a:xfrm>
            <a:off x="594851" y="1578371"/>
            <a:ext cx="11498826" cy="31362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Teaching Practice</a:t>
            </a:r>
          </a:p>
          <a:p>
            <a:pPr>
              <a:lnSpc>
                <a:spcPct val="90000"/>
              </a:lnSpc>
              <a:spcBef>
                <a:spcPts val="1000"/>
              </a:spcBef>
            </a:pPr>
            <a:r>
              <a:rPr lang="en-GB" sz="4800" dirty="0"/>
              <a:t>RECAP and EXPLORE</a:t>
            </a:r>
          </a:p>
          <a:p>
            <a:pPr>
              <a:lnSpc>
                <a:spcPct val="90000"/>
              </a:lnSpc>
              <a:spcBef>
                <a:spcPts val="1000"/>
              </a:spcBef>
            </a:pPr>
            <a:r>
              <a:rPr lang="en-GB" sz="4800" dirty="0"/>
              <a:t>EXPLORE and CREATE+INTERVENE</a:t>
            </a:r>
          </a:p>
          <a:p>
            <a:pPr>
              <a:lnSpc>
                <a:spcPct val="90000"/>
              </a:lnSpc>
              <a:spcBef>
                <a:spcPts val="1000"/>
              </a:spcBef>
            </a:pPr>
            <a:r>
              <a:rPr lang="en-GB" sz="4800" dirty="0"/>
              <a:t>20-30mins </a:t>
            </a:r>
            <a:r>
              <a:rPr lang="en-GB" sz="4800" dirty="0">
                <a:latin typeface="Calibri" panose="020F0502020204030204" pitchFamily="34" charset="0"/>
                <a:cs typeface="Calibri" panose="020F0502020204030204" pitchFamily="34" charset="0"/>
              </a:rPr>
              <a:t>→ Feedback (KP) → Next practice</a:t>
            </a:r>
            <a:endParaRPr lang="en-US" dirty="0"/>
          </a:p>
        </p:txBody>
      </p:sp>
      <p:sp>
        <p:nvSpPr>
          <p:cNvPr id="7" name="TextBox 6">
            <a:extLst>
              <a:ext uri="{FF2B5EF4-FFF2-40B4-BE49-F238E27FC236}">
                <a16:creationId xmlns:a16="http://schemas.microsoft.com/office/drawing/2014/main" id="{60771B99-4DA8-4166-97AA-FDBEB4CDCD79}"/>
              </a:ext>
            </a:extLst>
          </p:cNvPr>
          <p:cNvSpPr txBox="1"/>
          <p:nvPr/>
        </p:nvSpPr>
        <p:spPr>
          <a:xfrm>
            <a:off x="594851" y="4847644"/>
            <a:ext cx="10633587" cy="7644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4800" b="1" dirty="0"/>
              <a:t>Reflections</a:t>
            </a:r>
            <a:endParaRPr lang="en-US" u="sng" dirty="0"/>
          </a:p>
        </p:txBody>
      </p:sp>
    </p:spTree>
    <p:extLst>
      <p:ext uri="{BB962C8B-B14F-4D97-AF65-F5344CB8AC3E}">
        <p14:creationId xmlns:p14="http://schemas.microsoft.com/office/powerpoint/2010/main" val="1808470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261C54-16FC-4707-8C1B-2DA61400D53F}"/>
              </a:ext>
            </a:extLst>
          </p:cNvPr>
          <p:cNvSpPr txBox="1">
            <a:spLocks/>
          </p:cNvSpPr>
          <p:nvPr/>
        </p:nvSpPr>
        <p:spPr>
          <a:xfrm>
            <a:off x="78658" y="173849"/>
            <a:ext cx="12034684" cy="963835"/>
          </a:xfrm>
          <a:prstGeom prst="rect">
            <a:avLst/>
          </a:prstGeom>
          <a:solidFill>
            <a:schemeClr val="accent1">
              <a:lumMod val="20000"/>
              <a:lumOff val="80000"/>
            </a:schemeClr>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000" dirty="0"/>
              <a:t>“A good teacher is one who, rather than being a good technician, regularly reflects upon his or her own philosophy and practice” (Green, 2008: 223).</a:t>
            </a:r>
          </a:p>
        </p:txBody>
      </p:sp>
      <p:sp>
        <p:nvSpPr>
          <p:cNvPr id="4" name="Content Placeholder 2">
            <a:extLst>
              <a:ext uri="{FF2B5EF4-FFF2-40B4-BE49-F238E27FC236}">
                <a16:creationId xmlns:a16="http://schemas.microsoft.com/office/drawing/2014/main" id="{9FEED912-D1E8-45C3-8C5E-449F252AFB70}"/>
              </a:ext>
            </a:extLst>
          </p:cNvPr>
          <p:cNvSpPr>
            <a:spLocks noGrp="1"/>
          </p:cNvSpPr>
          <p:nvPr>
            <p:ph idx="1"/>
          </p:nvPr>
        </p:nvSpPr>
        <p:spPr>
          <a:xfrm>
            <a:off x="838199" y="1253331"/>
            <a:ext cx="10515600" cy="4351338"/>
          </a:xfrm>
        </p:spPr>
        <p:txBody>
          <a:bodyPr wrap="square"/>
          <a:lstStyle/>
          <a:p>
            <a:r>
              <a:rPr lang="en-US" dirty="0"/>
              <a:t>Daily Press (Cohen and Hill, 2001; Day and </a:t>
            </a:r>
            <a:r>
              <a:rPr lang="en-US" dirty="0" err="1"/>
              <a:t>Gu</a:t>
            </a:r>
            <a:r>
              <a:rPr lang="en-US" dirty="0"/>
              <a:t>, 2010) means that there is very little time to reflect</a:t>
            </a:r>
          </a:p>
          <a:p>
            <a:r>
              <a:rPr lang="en-US" dirty="0"/>
              <a:t>Out of comfort zone feels very much like failure, so without actions in place, professionals are likely to stay in their comfort zone. </a:t>
            </a:r>
          </a:p>
          <a:p>
            <a:pPr lvl="1"/>
            <a:r>
              <a:rPr lang="en-US" dirty="0"/>
              <a:t>Higher stakes</a:t>
            </a:r>
          </a:p>
          <a:p>
            <a:pPr lvl="1"/>
            <a:r>
              <a:rPr lang="en-US" dirty="0"/>
              <a:t>More public</a:t>
            </a:r>
          </a:p>
          <a:p>
            <a:pPr lvl="1"/>
            <a:r>
              <a:rPr lang="en-US" dirty="0"/>
              <a:t>Unpredictability of profession</a:t>
            </a:r>
          </a:p>
          <a:p>
            <a:r>
              <a:rPr lang="en-US" dirty="0"/>
              <a:t>Understanding not just the how but the why</a:t>
            </a:r>
          </a:p>
        </p:txBody>
      </p:sp>
      <p:sp>
        <p:nvSpPr>
          <p:cNvPr id="5" name="Title 1">
            <a:extLst>
              <a:ext uri="{FF2B5EF4-FFF2-40B4-BE49-F238E27FC236}">
                <a16:creationId xmlns:a16="http://schemas.microsoft.com/office/drawing/2014/main" id="{165C65B4-B70C-4E37-969E-DD7F75F11AFA}"/>
              </a:ext>
            </a:extLst>
          </p:cNvPr>
          <p:cNvSpPr txBox="1">
            <a:spLocks/>
          </p:cNvSpPr>
          <p:nvPr/>
        </p:nvSpPr>
        <p:spPr>
          <a:xfrm>
            <a:off x="759541" y="4668273"/>
            <a:ext cx="10515600" cy="963835"/>
          </a:xfrm>
          <a:prstGeom prst="rect">
            <a:avLst/>
          </a:prstGeom>
          <a:solidFill>
            <a:schemeClr val="accent1">
              <a:lumMod val="20000"/>
              <a:lumOff val="80000"/>
            </a:schemeClr>
          </a:solid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600" dirty="0"/>
              <a:t>Reflection challenges established forms of practice</a:t>
            </a:r>
          </a:p>
        </p:txBody>
      </p:sp>
    </p:spTree>
    <p:extLst>
      <p:ext uri="{BB962C8B-B14F-4D97-AF65-F5344CB8AC3E}">
        <p14:creationId xmlns:p14="http://schemas.microsoft.com/office/powerpoint/2010/main" val="4475962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95A517A-87A5-4259-AA70-EC877243CA4F}"/>
              </a:ext>
            </a:extLst>
          </p:cNvPr>
          <p:cNvSpPr txBox="1">
            <a:spLocks/>
          </p:cNvSpPr>
          <p:nvPr/>
        </p:nvSpPr>
        <p:spPr>
          <a:xfrm>
            <a:off x="978310" y="116632"/>
            <a:ext cx="8229600" cy="63408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What could you reflect on?</a:t>
            </a:r>
          </a:p>
        </p:txBody>
      </p:sp>
      <p:sp>
        <p:nvSpPr>
          <p:cNvPr id="4" name="Content Placeholder 2">
            <a:extLst>
              <a:ext uri="{FF2B5EF4-FFF2-40B4-BE49-F238E27FC236}">
                <a16:creationId xmlns:a16="http://schemas.microsoft.com/office/drawing/2014/main" id="{1F13ECB0-B38C-443C-B332-6AB78253197B}"/>
              </a:ext>
            </a:extLst>
          </p:cNvPr>
          <p:cNvSpPr txBox="1">
            <a:spLocks/>
          </p:cNvSpPr>
          <p:nvPr/>
        </p:nvSpPr>
        <p:spPr>
          <a:xfrm>
            <a:off x="312099" y="750714"/>
            <a:ext cx="11309629" cy="4971660"/>
          </a:xfrm>
          <a:prstGeom prst="rect">
            <a:avLst/>
          </a:prstGeom>
        </p:spPr>
        <p:txBody>
          <a:bodyPr vert="horz" wrap="squar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Planning</a:t>
            </a:r>
          </a:p>
          <a:p>
            <a:pPr lvl="1"/>
            <a:r>
              <a:rPr lang="en-GB" dirty="0"/>
              <a:t>Did your plan help? Why? Why not? Reflection in action points. What else do you need to put in your plan to be more successful?</a:t>
            </a:r>
          </a:p>
          <a:p>
            <a:r>
              <a:rPr lang="en-GB" dirty="0"/>
              <a:t>Teaching</a:t>
            </a:r>
          </a:p>
          <a:p>
            <a:pPr lvl="1"/>
            <a:r>
              <a:rPr lang="en-GB" dirty="0"/>
              <a:t>What was successful? Why? What was uncomfortable? Why? Thinking of your actions, the way you are teaching? The task/activity? How and why? How you dealt with individuals? If things did not go to plan? How you set up/ transitions of and between tasks. Use of questioning. </a:t>
            </a:r>
            <a:r>
              <a:rPr lang="en-GB" dirty="0" err="1"/>
              <a:t>Creativitiy</a:t>
            </a:r>
            <a:r>
              <a:rPr lang="en-GB" dirty="0"/>
              <a:t>.</a:t>
            </a:r>
          </a:p>
          <a:p>
            <a:r>
              <a:rPr lang="en-GB" dirty="0"/>
              <a:t>Learning and progress of children</a:t>
            </a:r>
          </a:p>
          <a:p>
            <a:pPr lvl="1"/>
            <a:r>
              <a:rPr lang="en-GB" dirty="0"/>
              <a:t>Did they get it? Why? Why not? Engagement? Motivations? – if low how would you improve this? Did all improve or progress in some way? Did all reach learning objectives? Was it challenging? Individuals can be discussed. Were the tasks set at an appropriate level? Creativity.</a:t>
            </a:r>
          </a:p>
        </p:txBody>
      </p:sp>
    </p:spTree>
    <p:extLst>
      <p:ext uri="{BB962C8B-B14F-4D97-AF65-F5344CB8AC3E}">
        <p14:creationId xmlns:p14="http://schemas.microsoft.com/office/powerpoint/2010/main" val="356174361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114416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72041-FADE-4318-BDA7-651049C04132}"/>
              </a:ext>
            </a:extLst>
          </p:cNvPr>
          <p:cNvSpPr txBox="1"/>
          <p:nvPr/>
        </p:nvSpPr>
        <p:spPr>
          <a:xfrm>
            <a:off x="559857" y="421847"/>
            <a:ext cx="11072283"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cs typeface="Arial"/>
              </a:rPr>
              <a:t>PE programme buses (Langton, 2007) </a:t>
            </a:r>
            <a:endParaRPr lang="en-US" sz="3600" b="1">
              <a:cs typeface="Calibri"/>
            </a:endParaRPr>
          </a:p>
          <a:p>
            <a:pPr>
              <a:buChar char="•"/>
            </a:pPr>
            <a:endParaRPr lang="en-GB" sz="1000">
              <a:cs typeface="Arial"/>
            </a:endParaRPr>
          </a:p>
          <a:p>
            <a:r>
              <a:rPr lang="en-GB" sz="2400">
                <a:cs typeface="Arial"/>
              </a:rPr>
              <a:t>The bus is powered by a supercharged, 2006 Rudolf Laban movement-framework engine with body, space, effort, and relationship pistons that pump harmoniously </a:t>
            </a:r>
            <a:endParaRPr lang="en-GB" sz="2400">
              <a:cs typeface="Calibri" panose="020F0502020204030204"/>
            </a:endParaRPr>
          </a:p>
          <a:p>
            <a:endParaRPr lang="en-GB" sz="1000">
              <a:cs typeface="Calibri" panose="020F0502020204030204"/>
            </a:endParaRPr>
          </a:p>
          <a:p>
            <a:r>
              <a:rPr lang="en-GB" sz="2400">
                <a:cs typeface="Arial"/>
              </a:rPr>
              <a:t>The driver, fully committed to children and their learning, understands the engine and is certified in </a:t>
            </a:r>
            <a:r>
              <a:rPr lang="en-GB" sz="2400" b="1">
                <a:cs typeface="Arial"/>
              </a:rPr>
              <a:t>developmentally and instructionally appropriate practices </a:t>
            </a:r>
            <a:r>
              <a:rPr lang="en-GB" sz="2400">
                <a:cs typeface="Arial"/>
              </a:rPr>
              <a:t>(NASPE, 2000). </a:t>
            </a:r>
            <a:endParaRPr lang="en-GB" sz="2400">
              <a:cs typeface="Calibri"/>
            </a:endParaRPr>
          </a:p>
          <a:p>
            <a:endParaRPr lang="en-GB" sz="1000">
              <a:cs typeface="Calibri"/>
            </a:endParaRPr>
          </a:p>
          <a:p>
            <a:r>
              <a:rPr lang="en-GB" sz="2400">
                <a:cs typeface="Arial"/>
              </a:rPr>
              <a:t>Each year the bus will travel an equal distance along three roads of learning:</a:t>
            </a:r>
            <a:r>
              <a:rPr lang="en-GB" sz="2400" b="1">
                <a:cs typeface="Arial"/>
              </a:rPr>
              <a:t> Games Road, Gymnastics Lane, and Dance Avenue</a:t>
            </a:r>
            <a:r>
              <a:rPr lang="en-GB" sz="2400">
                <a:cs typeface="Arial"/>
              </a:rPr>
              <a:t>. </a:t>
            </a:r>
            <a:endParaRPr lang="en-GB" sz="2400">
              <a:cs typeface="Calibri"/>
            </a:endParaRPr>
          </a:p>
          <a:p>
            <a:endParaRPr lang="en-GB" sz="1000">
              <a:cs typeface="Calibri"/>
            </a:endParaRPr>
          </a:p>
          <a:p>
            <a:r>
              <a:rPr lang="en-GB" sz="2400">
                <a:cs typeface="Arial"/>
              </a:rPr>
              <a:t>The students who ride this bus are effective and efficient game players, gymnasts, and dancers, and are well on their way to enjoying lifelong physical activity​</a:t>
            </a:r>
            <a:endParaRPr lang="en-GB" sz="2400">
              <a:cs typeface="Calibri"/>
            </a:endParaRPr>
          </a:p>
        </p:txBody>
      </p:sp>
      <p:sp>
        <p:nvSpPr>
          <p:cNvPr id="2" name="TextBox 1">
            <a:extLst>
              <a:ext uri="{FF2B5EF4-FFF2-40B4-BE49-F238E27FC236}">
                <a16:creationId xmlns:a16="http://schemas.microsoft.com/office/drawing/2014/main" id="{50C65DA7-1B98-4541-AC97-07C9036F5BB4}"/>
              </a:ext>
            </a:extLst>
          </p:cNvPr>
          <p:cNvSpPr txBox="1"/>
          <p:nvPr/>
        </p:nvSpPr>
        <p:spPr>
          <a:xfrm>
            <a:off x="1586888" y="5038954"/>
            <a:ext cx="90182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FF0000"/>
                </a:solidFill>
                <a:latin typeface="+mj-lt"/>
                <a:ea typeface="Arial"/>
                <a:cs typeface="Arial"/>
              </a:rPr>
              <a:t>Langton, T. W. (2007). Applying Laban’s movement framework in elementary physical education. </a:t>
            </a:r>
            <a:r>
              <a:rPr lang="en-GB" b="1" i="1">
                <a:solidFill>
                  <a:srgbClr val="FF0000"/>
                </a:solidFill>
                <a:latin typeface="+mj-lt"/>
                <a:ea typeface="Arial"/>
                <a:cs typeface="Arial"/>
              </a:rPr>
              <a:t>Journal of Physical Education, Recreation &amp; Dance</a:t>
            </a:r>
            <a:r>
              <a:rPr lang="en-GB" b="1">
                <a:solidFill>
                  <a:srgbClr val="FF0000"/>
                </a:solidFill>
                <a:latin typeface="+mj-lt"/>
                <a:ea typeface="Arial"/>
                <a:cs typeface="Arial"/>
              </a:rPr>
              <a:t>, </a:t>
            </a:r>
            <a:r>
              <a:rPr lang="en-GB" b="1" i="1">
                <a:solidFill>
                  <a:srgbClr val="FF0000"/>
                </a:solidFill>
                <a:latin typeface="+mj-lt"/>
                <a:ea typeface="Arial"/>
                <a:cs typeface="Arial"/>
              </a:rPr>
              <a:t>78</a:t>
            </a:r>
            <a:r>
              <a:rPr lang="en-GB" b="1">
                <a:solidFill>
                  <a:srgbClr val="FF0000"/>
                </a:solidFill>
                <a:latin typeface="+mj-lt"/>
                <a:ea typeface="Arial"/>
                <a:cs typeface="Arial"/>
              </a:rPr>
              <a:t>(1), 17-53.</a:t>
            </a:r>
            <a:endParaRPr lang="en-US" b="1">
              <a:solidFill>
                <a:srgbClr val="FF0000"/>
              </a:solidFill>
              <a:latin typeface="+mj-lt"/>
            </a:endParaRPr>
          </a:p>
        </p:txBody>
      </p:sp>
    </p:spTree>
    <p:extLst>
      <p:ext uri="{BB962C8B-B14F-4D97-AF65-F5344CB8AC3E}">
        <p14:creationId xmlns:p14="http://schemas.microsoft.com/office/powerpoint/2010/main" val="2370987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6C7497-0150-4D54-BD6C-02C23EAA661C}"/>
              </a:ext>
            </a:extLst>
          </p:cNvPr>
          <p:cNvSpPr txBox="1"/>
          <p:nvPr/>
        </p:nvSpPr>
        <p:spPr>
          <a:xfrm>
            <a:off x="3864688" y="298834"/>
            <a:ext cx="741939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the </a:t>
            </a:r>
            <a:r>
              <a:rPr lang="en-US" b="1"/>
              <a:t>body</a:t>
            </a:r>
            <a:r>
              <a:rPr lang="en-US"/>
              <a:t> aspect, which focuses on what the body is doing, students become skillful in locomotor, non-locomotor, and manipulative skills. </a:t>
            </a:r>
          </a:p>
          <a:p>
            <a:endParaRPr lang="en-US"/>
          </a:p>
          <a:p>
            <a:r>
              <a:rPr lang="en-US"/>
              <a:t>The </a:t>
            </a:r>
            <a:r>
              <a:rPr lang="en-US" b="1"/>
              <a:t>space</a:t>
            </a:r>
            <a:r>
              <a:rPr lang="en-US"/>
              <a:t> aspect focuses on where the body is moving, and the student develops skill in the use of personal and general space, and competency in moving in various directions, on different pathways, and through varied levels, planes, and extensions. </a:t>
            </a:r>
          </a:p>
          <a:p>
            <a:endParaRPr lang="en-US"/>
          </a:p>
          <a:p>
            <a:r>
              <a:rPr lang="en-US"/>
              <a:t>The </a:t>
            </a:r>
            <a:r>
              <a:rPr lang="en-US" b="1"/>
              <a:t>effort</a:t>
            </a:r>
            <a:r>
              <a:rPr lang="en-US"/>
              <a:t> aspect focuses on how the body is moving. Here, the student develops the ability to use time (e.g., fast/slow), weight (e.g., strong/light), flow (e.g., free/bound), and space (e.g., direct/indirect) to improve the quality of movement. </a:t>
            </a:r>
          </a:p>
          <a:p>
            <a:endParaRPr lang="en-US"/>
          </a:p>
          <a:p>
            <a:r>
              <a:rPr lang="en-US"/>
              <a:t>Finally, the </a:t>
            </a:r>
            <a:r>
              <a:rPr lang="en-US" b="1"/>
              <a:t>relationships</a:t>
            </a:r>
            <a:r>
              <a:rPr lang="en-US"/>
              <a:t> aspect focuses on with whom or what the body is relating as it moves. This aspect helps students develop awareness and skill in how body parts relate to one another when moving and how the mover relates to individuals, groups, apparatus, objects, and other factors such as a rhythm, music, boundaries, and rules.  </a:t>
            </a:r>
            <a:endParaRPr lang="en-US">
              <a:cs typeface="Calibri"/>
            </a:endParaRPr>
          </a:p>
        </p:txBody>
      </p:sp>
      <p:pic>
        <p:nvPicPr>
          <p:cNvPr id="1026" name="Picture 2" descr="Bus Clipart London Bus - London Bus Clipart Png - (1024x803) Png Clipart  Download">
            <a:extLst>
              <a:ext uri="{FF2B5EF4-FFF2-40B4-BE49-F238E27FC236}">
                <a16:creationId xmlns:a16="http://schemas.microsoft.com/office/drawing/2014/main" id="{723E6F98-3BCE-47FF-B0B0-282DB5FAC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603" y="1489434"/>
            <a:ext cx="3459424" cy="26971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peech Marks | How to Show Speech in Writing">
            <a:extLst>
              <a:ext uri="{FF2B5EF4-FFF2-40B4-BE49-F238E27FC236}">
                <a16:creationId xmlns:a16="http://schemas.microsoft.com/office/drawing/2014/main" id="{F896331B-F848-4864-8A33-F655D20482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8222" b="14702"/>
          <a:stretch/>
        </p:blipFill>
        <p:spPr bwMode="auto">
          <a:xfrm>
            <a:off x="2682372" y="0"/>
            <a:ext cx="1182316" cy="10426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849EE99-AF33-404D-93D6-C13E8E08A91C}"/>
              </a:ext>
            </a:extLst>
          </p:cNvPr>
          <p:cNvSpPr txBox="1"/>
          <p:nvPr/>
        </p:nvSpPr>
        <p:spPr>
          <a:xfrm>
            <a:off x="14637256" y="9080159"/>
            <a:ext cx="1290662" cy="769441"/>
          </a:xfrm>
          <a:prstGeom prst="rect">
            <a:avLst/>
          </a:prstGeom>
          <a:noFill/>
        </p:spPr>
        <p:txBody>
          <a:bodyPr wrap="square">
            <a:spAutoFit/>
          </a:bodyPr>
          <a:lstStyle/>
          <a:p>
            <a:r>
              <a:rPr lang="en-US" sz="4400"/>
              <a:t>“</a:t>
            </a:r>
            <a:endParaRPr lang="en-GB" sz="4400"/>
          </a:p>
        </p:txBody>
      </p:sp>
      <p:pic>
        <p:nvPicPr>
          <p:cNvPr id="9" name="Picture 4" descr="Speech Marks | How to Show Speech in Writing">
            <a:extLst>
              <a:ext uri="{FF2B5EF4-FFF2-40B4-BE49-F238E27FC236}">
                <a16:creationId xmlns:a16="http://schemas.microsoft.com/office/drawing/2014/main" id="{0E781B0A-7559-4C60-AE16-D62E3394F5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480" b="12771"/>
          <a:stretch/>
        </p:blipFill>
        <p:spPr bwMode="auto">
          <a:xfrm>
            <a:off x="11038401" y="4618313"/>
            <a:ext cx="1153599" cy="1066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1706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231D4C-7EE1-488C-A312-356D08A40C04}"/>
              </a:ext>
            </a:extLst>
          </p:cNvPr>
          <p:cNvSpPr txBox="1"/>
          <p:nvPr/>
        </p:nvSpPr>
        <p:spPr>
          <a:xfrm>
            <a:off x="262646" y="682382"/>
            <a:ext cx="8531158"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Tiktampanidi</a:t>
            </a:r>
            <a:r>
              <a:rPr lang="en-US"/>
              <a:t> &amp; colleagues evaluated the effects of a creative movement </a:t>
            </a:r>
            <a:r>
              <a:rPr lang="en-US" err="1"/>
              <a:t>programme</a:t>
            </a:r>
            <a:r>
              <a:rPr lang="en-US"/>
              <a:t> based on the elements of Laban’s movement framework on </a:t>
            </a:r>
            <a:r>
              <a:rPr lang="en-US" b="1"/>
              <a:t>balance</a:t>
            </a:r>
            <a:r>
              <a:rPr lang="en-US"/>
              <a:t> of preschool children. </a:t>
            </a:r>
          </a:p>
          <a:p>
            <a:endParaRPr lang="en-US" sz="1000"/>
          </a:p>
          <a:p>
            <a:r>
              <a:rPr lang="en-US"/>
              <a:t>They had an intervention (INT) group and a control group. INT group </a:t>
            </a:r>
            <a:r>
              <a:rPr lang="en-GB"/>
              <a:t>took part in 10 sessions, twice a week for 5 weeks while the Control Group continued with activities of the nursery curriculum. Prior to and after the intervention, children were assessed for </a:t>
            </a:r>
            <a:r>
              <a:rPr lang="en-GB" b="1"/>
              <a:t>static balance </a:t>
            </a:r>
            <a:r>
              <a:rPr lang="en-GB"/>
              <a:t>(two-legged stance on a </a:t>
            </a:r>
            <a:r>
              <a:rPr lang="en-GB" err="1"/>
              <a:t>forceplate</a:t>
            </a:r>
            <a:r>
              <a:rPr lang="en-GB"/>
              <a:t>), </a:t>
            </a:r>
            <a:r>
              <a:rPr lang="en-GB" b="1"/>
              <a:t>dynamic balance (walking on balance beams), </a:t>
            </a:r>
            <a:r>
              <a:rPr lang="en-GB"/>
              <a:t>and </a:t>
            </a:r>
            <a:r>
              <a:rPr lang="en-GB" b="1"/>
              <a:t>functional dynamic balance (Timed Up and Go test, TUG). </a:t>
            </a:r>
          </a:p>
          <a:p>
            <a:endParaRPr lang="en-GB" sz="1000" b="1"/>
          </a:p>
          <a:p>
            <a:r>
              <a:rPr lang="en-GB"/>
              <a:t>Results showed that the INT group performed significantly better on dynamic balance and Timed-up and Go test compared to the Control Group. No significant differences were found for static balance (they concluded this may not be a suitable test). </a:t>
            </a:r>
            <a:endParaRPr lang="en-GB" b="1"/>
          </a:p>
          <a:p>
            <a:endParaRPr lang="en-GB" sz="1000">
              <a:cs typeface="Calibri"/>
            </a:endParaRPr>
          </a:p>
          <a:p>
            <a:r>
              <a:rPr lang="en-GB"/>
              <a:t>According to the findings of this study, a </a:t>
            </a:r>
            <a:r>
              <a:rPr lang="en-GB" b="1"/>
              <a:t>creative movement program based on the elements of Laban’s movement analysis may have a positive impact on balance of preschool children.</a:t>
            </a:r>
            <a:r>
              <a:rPr lang="en-GB"/>
              <a:t> This study could be a useful tool for PE instructors who are encouraged to use creative movement for the improvement of balance</a:t>
            </a:r>
            <a:endParaRPr lang="en-US">
              <a:cs typeface="Calibri"/>
            </a:endParaRPr>
          </a:p>
        </p:txBody>
      </p:sp>
      <p:sp>
        <p:nvSpPr>
          <p:cNvPr id="2" name="TextBox 1">
            <a:extLst>
              <a:ext uri="{FF2B5EF4-FFF2-40B4-BE49-F238E27FC236}">
                <a16:creationId xmlns:a16="http://schemas.microsoft.com/office/drawing/2014/main" id="{6BFD84C8-37C8-4CBE-8373-C9580A0F9C9D}"/>
              </a:ext>
            </a:extLst>
          </p:cNvPr>
          <p:cNvSpPr txBox="1"/>
          <p:nvPr/>
        </p:nvSpPr>
        <p:spPr>
          <a:xfrm>
            <a:off x="3116791" y="-717125"/>
            <a:ext cx="111040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solidFill>
                  <a:srgbClr val="222222"/>
                </a:solidFill>
                <a:latin typeface="Calibri"/>
                <a:cs typeface="Arial"/>
              </a:rPr>
              <a:t>Tiktampanidi</a:t>
            </a:r>
            <a:r>
              <a:rPr lang="en-US">
                <a:solidFill>
                  <a:srgbClr val="222222"/>
                </a:solidFill>
                <a:latin typeface="Calibri"/>
                <a:cs typeface="Arial"/>
              </a:rPr>
              <a:t>, E., </a:t>
            </a:r>
            <a:r>
              <a:rPr lang="en-US" err="1">
                <a:solidFill>
                  <a:srgbClr val="222222"/>
                </a:solidFill>
                <a:latin typeface="Calibri"/>
                <a:cs typeface="Arial"/>
              </a:rPr>
              <a:t>Lykesas</a:t>
            </a:r>
            <a:r>
              <a:rPr lang="en-US">
                <a:solidFill>
                  <a:srgbClr val="222222"/>
                </a:solidFill>
                <a:latin typeface="Calibri"/>
                <a:cs typeface="Arial"/>
              </a:rPr>
              <a:t>, G., Lola, A., </a:t>
            </a:r>
            <a:r>
              <a:rPr lang="en-US" err="1">
                <a:solidFill>
                  <a:srgbClr val="222222"/>
                </a:solidFill>
                <a:latin typeface="Calibri"/>
                <a:cs typeface="Arial"/>
              </a:rPr>
              <a:t>Bakirtzoglou</a:t>
            </a:r>
            <a:r>
              <a:rPr lang="en-US">
                <a:solidFill>
                  <a:srgbClr val="222222"/>
                </a:solidFill>
                <a:latin typeface="Calibri"/>
                <a:cs typeface="Arial"/>
              </a:rPr>
              <a:t>, P., &amp; </a:t>
            </a:r>
            <a:r>
              <a:rPr lang="en-US" err="1">
                <a:solidFill>
                  <a:srgbClr val="222222"/>
                </a:solidFill>
                <a:latin typeface="Calibri"/>
                <a:cs typeface="Arial"/>
              </a:rPr>
              <a:t>Chatzopoulos</a:t>
            </a:r>
            <a:r>
              <a:rPr lang="en-US">
                <a:solidFill>
                  <a:srgbClr val="222222"/>
                </a:solidFill>
                <a:latin typeface="Calibri"/>
                <a:cs typeface="Arial"/>
              </a:rPr>
              <a:t>, D. (2021). Effects of a Creative Movement Program on Balance in Young Children. </a:t>
            </a:r>
            <a:r>
              <a:rPr lang="en-US" i="1">
                <a:solidFill>
                  <a:srgbClr val="222222"/>
                </a:solidFill>
                <a:latin typeface="Calibri"/>
                <a:cs typeface="Arial"/>
              </a:rPr>
              <a:t>Journal of Exercise Physiology Online</a:t>
            </a:r>
            <a:r>
              <a:rPr lang="en-US">
                <a:solidFill>
                  <a:srgbClr val="222222"/>
                </a:solidFill>
                <a:latin typeface="Calibri"/>
                <a:cs typeface="Arial"/>
              </a:rPr>
              <a:t>, </a:t>
            </a:r>
            <a:r>
              <a:rPr lang="en-US" i="1">
                <a:solidFill>
                  <a:srgbClr val="222222"/>
                </a:solidFill>
                <a:latin typeface="Calibri"/>
                <a:cs typeface="Arial"/>
              </a:rPr>
              <a:t>24</a:t>
            </a:r>
            <a:r>
              <a:rPr lang="en-US">
                <a:solidFill>
                  <a:srgbClr val="222222"/>
                </a:solidFill>
                <a:latin typeface="Calibri"/>
                <a:cs typeface="Arial"/>
              </a:rPr>
              <a:t>(5).</a:t>
            </a:r>
          </a:p>
          <a:p>
            <a:endParaRPr lang="en-US">
              <a:solidFill>
                <a:srgbClr val="222222"/>
              </a:solidFill>
              <a:latin typeface="Calibri"/>
              <a:cs typeface="Arial"/>
            </a:endParaRPr>
          </a:p>
        </p:txBody>
      </p:sp>
      <p:sp>
        <p:nvSpPr>
          <p:cNvPr id="4" name="TextBox 3">
            <a:extLst>
              <a:ext uri="{FF2B5EF4-FFF2-40B4-BE49-F238E27FC236}">
                <a16:creationId xmlns:a16="http://schemas.microsoft.com/office/drawing/2014/main" id="{C28CD97D-285D-469A-9B14-C4D68475D051}"/>
              </a:ext>
            </a:extLst>
          </p:cNvPr>
          <p:cNvSpPr txBox="1"/>
          <p:nvPr/>
        </p:nvSpPr>
        <p:spPr>
          <a:xfrm>
            <a:off x="230790" y="97607"/>
            <a:ext cx="46587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err="1"/>
              <a:t>Tiktampanidi</a:t>
            </a:r>
            <a:r>
              <a:rPr lang="en-GB" sz="3200" b="1"/>
              <a:t> et al. (2021)</a:t>
            </a:r>
            <a:endParaRPr lang="en-US" sz="3200" b="1">
              <a:cs typeface="Calibri"/>
            </a:endParaRPr>
          </a:p>
        </p:txBody>
      </p:sp>
      <p:pic>
        <p:nvPicPr>
          <p:cNvPr id="2050" name="Picture 2" descr="Boy Standing On 1 Foot- Clip Art Rodin, Printables, - Standing On One Leg  Clipart , Free Transparent Clipart - ClipartKey">
            <a:extLst>
              <a:ext uri="{FF2B5EF4-FFF2-40B4-BE49-F238E27FC236}">
                <a16:creationId xmlns:a16="http://schemas.microsoft.com/office/drawing/2014/main" id="{BFA2054F-2516-4963-967C-AD84C22D96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375" r="20788"/>
          <a:stretch/>
        </p:blipFill>
        <p:spPr bwMode="auto">
          <a:xfrm>
            <a:off x="8793804" y="279264"/>
            <a:ext cx="3167406" cy="5018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5624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FB6E3E-FFB0-416C-BCC6-6512BEF4DB0D}"/>
              </a:ext>
            </a:extLst>
          </p:cNvPr>
          <p:cNvSpPr>
            <a:spLocks noGrp="1"/>
          </p:cNvSpPr>
          <p:nvPr>
            <p:ph idx="1"/>
          </p:nvPr>
        </p:nvSpPr>
        <p:spPr/>
        <p:txBody>
          <a:bodyPr/>
          <a:lstStyle/>
          <a:p>
            <a:pPr>
              <a:buNone/>
            </a:pPr>
            <a:br>
              <a:rPr lang="en-US"/>
            </a:br>
            <a:endParaRPr lang="en-US"/>
          </a:p>
          <a:p>
            <a:pPr marL="0" indent="0">
              <a:buNone/>
            </a:pPr>
            <a:endParaRPr lang="en-GB">
              <a:cs typeface="Calibri"/>
            </a:endParaRPr>
          </a:p>
        </p:txBody>
      </p:sp>
      <p:sp>
        <p:nvSpPr>
          <p:cNvPr id="3" name="TextBox 2">
            <a:extLst>
              <a:ext uri="{FF2B5EF4-FFF2-40B4-BE49-F238E27FC236}">
                <a16:creationId xmlns:a16="http://schemas.microsoft.com/office/drawing/2014/main" id="{E9990FE6-217C-4AA9-8280-DC8423A705B2}"/>
              </a:ext>
            </a:extLst>
          </p:cNvPr>
          <p:cNvSpPr txBox="1"/>
          <p:nvPr/>
        </p:nvSpPr>
        <p:spPr>
          <a:xfrm>
            <a:off x="335278" y="885932"/>
            <a:ext cx="9713393"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Creativity encourages </a:t>
            </a:r>
            <a:r>
              <a:rPr lang="en-GB" sz="2000" b="1"/>
              <a:t>self-expression &amp; </a:t>
            </a:r>
            <a:r>
              <a:rPr lang="en-GB" sz="2000"/>
              <a:t>can help children express and </a:t>
            </a:r>
            <a:r>
              <a:rPr lang="en-GB" sz="2000" b="1"/>
              <a:t>cope with their feelings</a:t>
            </a:r>
            <a:endParaRPr lang="en-GB" sz="2000" b="1">
              <a:cs typeface="Calibri"/>
            </a:endParaRPr>
          </a:p>
          <a:p>
            <a:endParaRPr lang="en-GB" sz="2000"/>
          </a:p>
          <a:p>
            <a:r>
              <a:rPr lang="en-GB" sz="2000"/>
              <a:t>Creativity provides opportunities </a:t>
            </a:r>
            <a:r>
              <a:rPr lang="en-GB" sz="2000" b="1"/>
              <a:t>problem-solving – </a:t>
            </a:r>
            <a:r>
              <a:rPr lang="en-GB" sz="2000" b="1">
                <a:solidFill>
                  <a:srgbClr val="FF0000"/>
                </a:solidFill>
              </a:rPr>
              <a:t>when have we had to do this?</a:t>
            </a:r>
          </a:p>
          <a:p>
            <a:endParaRPr lang="en-GB" sz="2000" b="1">
              <a:cs typeface="Calibri"/>
            </a:endParaRPr>
          </a:p>
          <a:p>
            <a:r>
              <a:rPr lang="en-US" sz="2000"/>
              <a:t>Creative movement provides the possibility to create new movements and shapes in space that aren’t regulated by rules of technique, but they are characterized by creative individual actions and approaches </a:t>
            </a:r>
            <a:r>
              <a:rPr lang="en-US" sz="2000">
                <a:cs typeface="Calibri"/>
              </a:rPr>
              <a:t>(</a:t>
            </a:r>
            <a:r>
              <a:rPr lang="en-GB" sz="2000" err="1"/>
              <a:t>Theocharidou</a:t>
            </a:r>
            <a:r>
              <a:rPr lang="en-GB" sz="2000"/>
              <a:t> et al., 2018)</a:t>
            </a:r>
            <a:endParaRPr lang="en-GB" sz="2000" b="1">
              <a:cs typeface="Calibri"/>
            </a:endParaRPr>
          </a:p>
          <a:p>
            <a:endParaRPr lang="en-GB" sz="2000">
              <a:cs typeface="Calibri"/>
            </a:endParaRPr>
          </a:p>
          <a:p>
            <a:r>
              <a:rPr lang="en-US" sz="2000">
                <a:solidFill>
                  <a:srgbClr val="202124"/>
                </a:solidFill>
                <a:cs typeface="Calibri"/>
              </a:rPr>
              <a:t>Imagination </a:t>
            </a:r>
            <a:r>
              <a:rPr lang="en-US" sz="2000" b="1">
                <a:solidFill>
                  <a:srgbClr val="202124"/>
                </a:solidFill>
                <a:cs typeface="Calibri"/>
              </a:rPr>
              <a:t>supports cognitive and social development</a:t>
            </a:r>
            <a:r>
              <a:rPr lang="en-US" sz="2000">
                <a:solidFill>
                  <a:srgbClr val="202124"/>
                </a:solidFill>
                <a:cs typeface="Calibri"/>
              </a:rPr>
              <a:t>.</a:t>
            </a:r>
            <a:r>
              <a:rPr lang="en-US" sz="2000">
                <a:ea typeface="+mn-lt"/>
                <a:cs typeface="+mn-lt"/>
              </a:rPr>
              <a:t> </a:t>
            </a:r>
            <a:r>
              <a:rPr lang="en-US" sz="2000">
                <a:solidFill>
                  <a:srgbClr val="202124"/>
                </a:solidFill>
                <a:cs typeface="Calibri"/>
              </a:rPr>
              <a:t>Imagining, trying new ways of doing things and experimenting helps develop </a:t>
            </a:r>
            <a:r>
              <a:rPr lang="en-US" sz="2000" b="1">
                <a:solidFill>
                  <a:srgbClr val="202124"/>
                </a:solidFill>
                <a:cs typeface="Calibri"/>
              </a:rPr>
              <a:t>critical thinking </a:t>
            </a:r>
          </a:p>
          <a:p>
            <a:endParaRPr lang="en-US" sz="2000" b="1">
              <a:solidFill>
                <a:srgbClr val="202124"/>
              </a:solidFill>
              <a:ea typeface="+mn-lt"/>
              <a:cs typeface="Calibri"/>
            </a:endParaRPr>
          </a:p>
          <a:p>
            <a:r>
              <a:rPr lang="en-US" sz="2000"/>
              <a:t>A creative movement </a:t>
            </a:r>
            <a:r>
              <a:rPr lang="en-US" sz="2000" err="1"/>
              <a:t>programme</a:t>
            </a:r>
            <a:r>
              <a:rPr lang="en-US" sz="2000"/>
              <a:t> supports </a:t>
            </a:r>
            <a:r>
              <a:rPr lang="en-US" sz="2000" b="1"/>
              <a:t>autonomic</a:t>
            </a:r>
            <a:r>
              <a:rPr lang="en-US" sz="2000"/>
              <a:t> action and encourages children to discover new ways of moving</a:t>
            </a:r>
            <a:r>
              <a:rPr lang="en-US" sz="2000" b="1">
                <a:solidFill>
                  <a:srgbClr val="202124"/>
                </a:solidFill>
                <a:ea typeface="+mn-lt"/>
                <a:cs typeface="Calibri"/>
              </a:rPr>
              <a:t> (</a:t>
            </a:r>
            <a:r>
              <a:rPr lang="en-GB" sz="2000" b="1" err="1"/>
              <a:t>Tiktampanidi</a:t>
            </a:r>
            <a:r>
              <a:rPr lang="en-GB" sz="2000" b="1"/>
              <a:t> et al. (2021)</a:t>
            </a:r>
            <a:endParaRPr lang="en-US" sz="2000">
              <a:ea typeface="+mn-lt"/>
              <a:cs typeface="+mn-lt"/>
            </a:endParaRPr>
          </a:p>
          <a:p>
            <a:endParaRPr lang="en-GB" sz="2000">
              <a:cs typeface="Calibri"/>
            </a:endParaRPr>
          </a:p>
        </p:txBody>
      </p:sp>
      <p:pic>
        <p:nvPicPr>
          <p:cNvPr id="7" name="Picture 7" descr="A picture containing text, silhouette&#10;&#10;Description automatically generated">
            <a:extLst>
              <a:ext uri="{FF2B5EF4-FFF2-40B4-BE49-F238E27FC236}">
                <a16:creationId xmlns:a16="http://schemas.microsoft.com/office/drawing/2014/main" id="{671B4173-F6D9-425B-A299-9A3F0C8217C5}"/>
              </a:ext>
            </a:extLst>
          </p:cNvPr>
          <p:cNvPicPr>
            <a:picLocks noChangeAspect="1"/>
          </p:cNvPicPr>
          <p:nvPr/>
        </p:nvPicPr>
        <p:blipFill rotWithShape="1">
          <a:blip r:embed="rId2"/>
          <a:srcRect r="-2083" b="8418"/>
          <a:stretch/>
        </p:blipFill>
        <p:spPr>
          <a:xfrm>
            <a:off x="9652911" y="3429000"/>
            <a:ext cx="2203810" cy="1975261"/>
          </a:xfrm>
          <a:prstGeom prst="rect">
            <a:avLst/>
          </a:prstGeom>
        </p:spPr>
      </p:pic>
      <p:sp>
        <p:nvSpPr>
          <p:cNvPr id="9" name="TextBox 8">
            <a:extLst>
              <a:ext uri="{FF2B5EF4-FFF2-40B4-BE49-F238E27FC236}">
                <a16:creationId xmlns:a16="http://schemas.microsoft.com/office/drawing/2014/main" id="{CF4865D1-7A16-48BC-8716-4748218B8F44}"/>
              </a:ext>
            </a:extLst>
          </p:cNvPr>
          <p:cNvSpPr txBox="1"/>
          <p:nvPr/>
        </p:nvSpPr>
        <p:spPr>
          <a:xfrm>
            <a:off x="335280" y="276247"/>
            <a:ext cx="6094428" cy="523220"/>
          </a:xfrm>
          <a:prstGeom prst="rect">
            <a:avLst/>
          </a:prstGeom>
          <a:noFill/>
        </p:spPr>
        <p:txBody>
          <a:bodyPr wrap="square">
            <a:spAutoFit/>
          </a:bodyPr>
          <a:lstStyle/>
          <a:p>
            <a:r>
              <a:rPr lang="en-GB" sz="2800" b="1"/>
              <a:t>Skills developed through creative </a:t>
            </a:r>
            <a:endParaRPr lang="en-GB" sz="2800"/>
          </a:p>
        </p:txBody>
      </p:sp>
    </p:spTree>
    <p:extLst>
      <p:ext uri="{BB962C8B-B14F-4D97-AF65-F5344CB8AC3E}">
        <p14:creationId xmlns:p14="http://schemas.microsoft.com/office/powerpoint/2010/main" val="290191983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3252</Words>
  <Application>Microsoft Office PowerPoint</Application>
  <PresentationFormat>Widescreen</PresentationFormat>
  <Paragraphs>431</Paragraphs>
  <Slides>55</Slides>
  <Notes>4</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55</vt:i4>
      </vt:variant>
    </vt:vector>
  </HeadingPairs>
  <TitlesOfParts>
    <vt:vector size="79" baseType="lpstr">
      <vt:lpstr>Arial</vt:lpstr>
      <vt:lpstr>Arial,Sans-Serif</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Semester 2 Plan</vt:lpstr>
      <vt:lpstr>PowerPoint Presentation</vt:lpstr>
      <vt:lpstr>Let’s recap creativity</vt:lpstr>
      <vt:lpstr>PowerPoint Presentation</vt:lpstr>
      <vt:lpstr>Environment</vt:lpstr>
      <vt:lpstr>What does it look like in PE</vt:lpstr>
      <vt:lpstr>PowerPoint Presentation</vt:lpstr>
      <vt:lpstr>PowerPoint Presentation</vt:lpstr>
      <vt:lpstr>PowerPoint Presentation</vt:lpstr>
      <vt:lpstr>PowerPoint Presentation</vt:lpstr>
      <vt:lpstr>PowerPoint Presentation</vt:lpstr>
      <vt:lpstr>Next week reading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Structure</vt:lpstr>
      <vt:lpstr>PowerPoint Presentation</vt:lpstr>
      <vt:lpstr>Lesson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cp:lastPrinted>2022-02-07T09:33:22Z</cp:lastPrinted>
  <dcterms:created xsi:type="dcterms:W3CDTF">2021-03-09T15:35:42Z</dcterms:created>
  <dcterms:modified xsi:type="dcterms:W3CDTF">2022-03-20T08:18:53Z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