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Lst>
  <p:sldIdLst>
    <p:sldId id="256" r:id="rId5"/>
    <p:sldId id="259" r:id="rId6"/>
    <p:sldId id="257" r:id="rId7"/>
    <p:sldId id="275" r:id="rId8"/>
    <p:sldId id="262" r:id="rId9"/>
    <p:sldId id="276" r:id="rId10"/>
    <p:sldId id="264" r:id="rId11"/>
    <p:sldId id="270" r:id="rId12"/>
    <p:sldId id="271" r:id="rId13"/>
    <p:sldId id="263" r:id="rId14"/>
    <p:sldId id="260" r:id="rId15"/>
    <p:sldId id="261" r:id="rId16"/>
    <p:sldId id="265" r:id="rId17"/>
    <p:sldId id="277" r:id="rId18"/>
    <p:sldId id="267" r:id="rId19"/>
    <p:sldId id="273" r:id="rId20"/>
    <p:sldId id="278" r:id="rId21"/>
    <p:sldId id="274" r:id="rId22"/>
    <p:sldId id="268" r:id="rId23"/>
    <p:sldId id="269" r:id="rId24"/>
    <p:sldId id="272" r:id="rId25"/>
    <p:sldId id="266"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029A57-C770-44EE-A172-A1CEC3048287}" v="16" dt="2023-03-12T19:12:34.8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80" d="100"/>
          <a:sy n="80" d="100"/>
        </p:scale>
        <p:origin x="60"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kira Peters (2118593)" userId="f1c9e43d-dd56-475b-bef9-5b0e9ce383f3" providerId="ADAL" clId="{CB029A57-C770-44EE-A172-A1CEC3048287}"/>
    <pc:docChg chg="undo custSel addSld delSld modSld sldOrd">
      <pc:chgData name="Shakira Peters (2118593)" userId="f1c9e43d-dd56-475b-bef9-5b0e9ce383f3" providerId="ADAL" clId="{CB029A57-C770-44EE-A172-A1CEC3048287}" dt="2023-03-18T16:44:08.018" v="6167" actId="20577"/>
      <pc:docMkLst>
        <pc:docMk/>
      </pc:docMkLst>
      <pc:sldChg chg="modSp mod">
        <pc:chgData name="Shakira Peters (2118593)" userId="f1c9e43d-dd56-475b-bef9-5b0e9ce383f3" providerId="ADAL" clId="{CB029A57-C770-44EE-A172-A1CEC3048287}" dt="2023-03-12T19:12:48.361" v="3750" actId="20577"/>
        <pc:sldMkLst>
          <pc:docMk/>
          <pc:sldMk cId="1324805485" sldId="256"/>
        </pc:sldMkLst>
        <pc:spChg chg="mod">
          <ac:chgData name="Shakira Peters (2118593)" userId="f1c9e43d-dd56-475b-bef9-5b0e9ce383f3" providerId="ADAL" clId="{CB029A57-C770-44EE-A172-A1CEC3048287}" dt="2023-03-12T19:12:48.361" v="3750" actId="20577"/>
          <ac:spMkLst>
            <pc:docMk/>
            <pc:sldMk cId="1324805485" sldId="256"/>
            <ac:spMk id="3" creationId="{7113EED2-8365-FBC2-5576-ECE5043DDBD5}"/>
          </ac:spMkLst>
        </pc:spChg>
      </pc:sldChg>
      <pc:sldChg chg="addSp delSp modSp mod setBg">
        <pc:chgData name="Shakira Peters (2118593)" userId="f1c9e43d-dd56-475b-bef9-5b0e9ce383f3" providerId="ADAL" clId="{CB029A57-C770-44EE-A172-A1CEC3048287}" dt="2023-03-02T15:23:59.569" v="279" actId="14100"/>
        <pc:sldMkLst>
          <pc:docMk/>
          <pc:sldMk cId="1332649059" sldId="257"/>
        </pc:sldMkLst>
        <pc:spChg chg="mod">
          <ac:chgData name="Shakira Peters (2118593)" userId="f1c9e43d-dd56-475b-bef9-5b0e9ce383f3" providerId="ADAL" clId="{CB029A57-C770-44EE-A172-A1CEC3048287}" dt="2023-03-02T15:23:43.070" v="276" actId="26606"/>
          <ac:spMkLst>
            <pc:docMk/>
            <pc:sldMk cId="1332649059" sldId="257"/>
            <ac:spMk id="2" creationId="{E8842F2E-5CEC-8455-0E60-C454447AF075}"/>
          </ac:spMkLst>
        </pc:spChg>
        <pc:spChg chg="mod ord">
          <ac:chgData name="Shakira Peters (2118593)" userId="f1c9e43d-dd56-475b-bef9-5b0e9ce383f3" providerId="ADAL" clId="{CB029A57-C770-44EE-A172-A1CEC3048287}" dt="2023-03-02T15:23:59.569" v="279" actId="14100"/>
          <ac:spMkLst>
            <pc:docMk/>
            <pc:sldMk cId="1332649059" sldId="257"/>
            <ac:spMk id="3" creationId="{48D479F8-C8CA-A7B6-ED37-659E3647C599}"/>
          </ac:spMkLst>
        </pc:spChg>
        <pc:spChg chg="add del">
          <ac:chgData name="Shakira Peters (2118593)" userId="f1c9e43d-dd56-475b-bef9-5b0e9ce383f3" providerId="ADAL" clId="{CB029A57-C770-44EE-A172-A1CEC3048287}" dt="2023-03-02T15:23:42.992" v="275" actId="26606"/>
          <ac:spMkLst>
            <pc:docMk/>
            <pc:sldMk cId="1332649059" sldId="257"/>
            <ac:spMk id="10" creationId="{22E5DF58-5CFD-4D62-AC3A-9EA04E1AF237}"/>
          </ac:spMkLst>
        </pc:spChg>
        <pc:spChg chg="add del">
          <ac:chgData name="Shakira Peters (2118593)" userId="f1c9e43d-dd56-475b-bef9-5b0e9ce383f3" providerId="ADAL" clId="{CB029A57-C770-44EE-A172-A1CEC3048287}" dt="2023-03-02T15:23:42.992" v="275" actId="26606"/>
          <ac:spMkLst>
            <pc:docMk/>
            <pc:sldMk cId="1332649059" sldId="257"/>
            <ac:spMk id="12" creationId="{8064D39A-E0A4-461B-A8D2-9C3AE870CED4}"/>
          </ac:spMkLst>
        </pc:spChg>
        <pc:spChg chg="add">
          <ac:chgData name="Shakira Peters (2118593)" userId="f1c9e43d-dd56-475b-bef9-5b0e9ce383f3" providerId="ADAL" clId="{CB029A57-C770-44EE-A172-A1CEC3048287}" dt="2023-03-02T15:23:43.070" v="276" actId="26606"/>
          <ac:spMkLst>
            <pc:docMk/>
            <pc:sldMk cId="1332649059" sldId="257"/>
            <ac:spMk id="15" creationId="{B95B9BA8-1D69-4796-85F5-B6D0BD52354B}"/>
          </ac:spMkLst>
        </pc:spChg>
        <pc:grpChg chg="add">
          <ac:chgData name="Shakira Peters (2118593)" userId="f1c9e43d-dd56-475b-bef9-5b0e9ce383f3" providerId="ADAL" clId="{CB029A57-C770-44EE-A172-A1CEC3048287}" dt="2023-03-02T15:23:43.070" v="276" actId="26606"/>
          <ac:grpSpMkLst>
            <pc:docMk/>
            <pc:sldMk cId="1332649059" sldId="257"/>
            <ac:grpSpMk id="16" creationId="{EE5D87AC-5CCC-4E1F-8B25-D3A6053029C8}"/>
          </ac:grpSpMkLst>
        </pc:grpChg>
        <pc:picChg chg="add mod ord">
          <ac:chgData name="Shakira Peters (2118593)" userId="f1c9e43d-dd56-475b-bef9-5b0e9ce383f3" providerId="ADAL" clId="{CB029A57-C770-44EE-A172-A1CEC3048287}" dt="2023-03-02T15:23:43.070" v="276" actId="26606"/>
          <ac:picMkLst>
            <pc:docMk/>
            <pc:sldMk cId="1332649059" sldId="257"/>
            <ac:picMk id="5" creationId="{59A14516-37D7-6ABD-A03B-F5E7FA8D2316}"/>
          </ac:picMkLst>
        </pc:picChg>
      </pc:sldChg>
      <pc:sldChg chg="modSp new del mod">
        <pc:chgData name="Shakira Peters (2118593)" userId="f1c9e43d-dd56-475b-bef9-5b0e9ce383f3" providerId="ADAL" clId="{CB029A57-C770-44EE-A172-A1CEC3048287}" dt="2023-03-02T15:22:20.203" v="269" actId="2696"/>
        <pc:sldMkLst>
          <pc:docMk/>
          <pc:sldMk cId="545158531" sldId="258"/>
        </pc:sldMkLst>
        <pc:spChg chg="mod">
          <ac:chgData name="Shakira Peters (2118593)" userId="f1c9e43d-dd56-475b-bef9-5b0e9ce383f3" providerId="ADAL" clId="{CB029A57-C770-44EE-A172-A1CEC3048287}" dt="2023-03-02T14:18:12.414" v="27" actId="2711"/>
          <ac:spMkLst>
            <pc:docMk/>
            <pc:sldMk cId="545158531" sldId="258"/>
            <ac:spMk id="2" creationId="{E9E0AC90-06FC-53D5-4BD3-9460C8549CBC}"/>
          </ac:spMkLst>
        </pc:spChg>
      </pc:sldChg>
      <pc:sldChg chg="addSp modSp new mod ord setBg">
        <pc:chgData name="Shakira Peters (2118593)" userId="f1c9e43d-dd56-475b-bef9-5b0e9ce383f3" providerId="ADAL" clId="{CB029A57-C770-44EE-A172-A1CEC3048287}" dt="2023-03-18T16:19:35.347" v="4555" actId="20577"/>
        <pc:sldMkLst>
          <pc:docMk/>
          <pc:sldMk cId="3570671025" sldId="259"/>
        </pc:sldMkLst>
        <pc:spChg chg="mod">
          <ac:chgData name="Shakira Peters (2118593)" userId="f1c9e43d-dd56-475b-bef9-5b0e9ce383f3" providerId="ADAL" clId="{CB029A57-C770-44EE-A172-A1CEC3048287}" dt="2023-03-02T15:32:46.064" v="455" actId="26606"/>
          <ac:spMkLst>
            <pc:docMk/>
            <pc:sldMk cId="3570671025" sldId="259"/>
            <ac:spMk id="2" creationId="{06440D71-444B-AE91-6F08-B88756C2E020}"/>
          </ac:spMkLst>
        </pc:spChg>
        <pc:spChg chg="mod">
          <ac:chgData name="Shakira Peters (2118593)" userId="f1c9e43d-dd56-475b-bef9-5b0e9ce383f3" providerId="ADAL" clId="{CB029A57-C770-44EE-A172-A1CEC3048287}" dt="2023-03-18T16:19:35.347" v="4555" actId="20577"/>
          <ac:spMkLst>
            <pc:docMk/>
            <pc:sldMk cId="3570671025" sldId="259"/>
            <ac:spMk id="3" creationId="{CDD77E41-0387-130A-9CC9-64EA434A3144}"/>
          </ac:spMkLst>
        </pc:spChg>
        <pc:spChg chg="add">
          <ac:chgData name="Shakira Peters (2118593)" userId="f1c9e43d-dd56-475b-bef9-5b0e9ce383f3" providerId="ADAL" clId="{CB029A57-C770-44EE-A172-A1CEC3048287}" dt="2023-03-02T15:32:46.064" v="455" actId="26606"/>
          <ac:spMkLst>
            <pc:docMk/>
            <pc:sldMk cId="3570671025" sldId="259"/>
            <ac:spMk id="10" creationId="{22E5DF58-5CFD-4D62-AC3A-9EA04E1AF237}"/>
          </ac:spMkLst>
        </pc:spChg>
        <pc:spChg chg="add">
          <ac:chgData name="Shakira Peters (2118593)" userId="f1c9e43d-dd56-475b-bef9-5b0e9ce383f3" providerId="ADAL" clId="{CB029A57-C770-44EE-A172-A1CEC3048287}" dt="2023-03-02T15:32:46.064" v="455" actId="26606"/>
          <ac:spMkLst>
            <pc:docMk/>
            <pc:sldMk cId="3570671025" sldId="259"/>
            <ac:spMk id="12" creationId="{8064D39A-E0A4-461B-A8D2-9C3AE870CED4}"/>
          </ac:spMkLst>
        </pc:spChg>
        <pc:picChg chg="add mod ord">
          <ac:chgData name="Shakira Peters (2118593)" userId="f1c9e43d-dd56-475b-bef9-5b0e9ce383f3" providerId="ADAL" clId="{CB029A57-C770-44EE-A172-A1CEC3048287}" dt="2023-03-02T15:32:51.568" v="457" actId="962"/>
          <ac:picMkLst>
            <pc:docMk/>
            <pc:sldMk cId="3570671025" sldId="259"/>
            <ac:picMk id="5" creationId="{EFEF2C17-5CFF-FC7C-C3BE-3297144BEB68}"/>
          </ac:picMkLst>
        </pc:picChg>
      </pc:sldChg>
      <pc:sldChg chg="addSp modSp new mod setBg">
        <pc:chgData name="Shakira Peters (2118593)" userId="f1c9e43d-dd56-475b-bef9-5b0e9ce383f3" providerId="ADAL" clId="{CB029A57-C770-44EE-A172-A1CEC3048287}" dt="2023-03-18T16:11:01.139" v="3790" actId="20577"/>
        <pc:sldMkLst>
          <pc:docMk/>
          <pc:sldMk cId="3879284024" sldId="260"/>
        </pc:sldMkLst>
        <pc:spChg chg="mod">
          <ac:chgData name="Shakira Peters (2118593)" userId="f1c9e43d-dd56-475b-bef9-5b0e9ce383f3" providerId="ADAL" clId="{CB029A57-C770-44EE-A172-A1CEC3048287}" dt="2023-03-12T19:07:40.434" v="3669" actId="20577"/>
          <ac:spMkLst>
            <pc:docMk/>
            <pc:sldMk cId="3879284024" sldId="260"/>
            <ac:spMk id="2" creationId="{FE8C56DC-B27C-85F5-ED08-FAAB5CB8C146}"/>
          </ac:spMkLst>
        </pc:spChg>
        <pc:spChg chg="mod ord">
          <ac:chgData name="Shakira Peters (2118593)" userId="f1c9e43d-dd56-475b-bef9-5b0e9ce383f3" providerId="ADAL" clId="{CB029A57-C770-44EE-A172-A1CEC3048287}" dt="2023-03-18T16:11:01.139" v="3790" actId="20577"/>
          <ac:spMkLst>
            <pc:docMk/>
            <pc:sldMk cId="3879284024" sldId="260"/>
            <ac:spMk id="3" creationId="{E83B40B6-F74D-55BB-E495-D0F6F6C09221}"/>
          </ac:spMkLst>
        </pc:spChg>
        <pc:spChg chg="add">
          <ac:chgData name="Shakira Peters (2118593)" userId="f1c9e43d-dd56-475b-bef9-5b0e9ce383f3" providerId="ADAL" clId="{CB029A57-C770-44EE-A172-A1CEC3048287}" dt="2023-03-02T15:53:27.793" v="492" actId="26606"/>
          <ac:spMkLst>
            <pc:docMk/>
            <pc:sldMk cId="3879284024" sldId="260"/>
            <ac:spMk id="10" creationId="{B95B9BA8-1D69-4796-85F5-B6D0BD52354B}"/>
          </ac:spMkLst>
        </pc:spChg>
        <pc:spChg chg="add">
          <ac:chgData name="Shakira Peters (2118593)" userId="f1c9e43d-dd56-475b-bef9-5b0e9ce383f3" providerId="ADAL" clId="{CB029A57-C770-44EE-A172-A1CEC3048287}" dt="2023-03-02T15:53:27.793" v="492" actId="26606"/>
          <ac:spMkLst>
            <pc:docMk/>
            <pc:sldMk cId="3879284024" sldId="260"/>
            <ac:spMk id="12" creationId="{340822D1-9EEA-4ECF-9360-D9AF87950D47}"/>
          </ac:spMkLst>
        </pc:spChg>
        <pc:spChg chg="add">
          <ac:chgData name="Shakira Peters (2118593)" userId="f1c9e43d-dd56-475b-bef9-5b0e9ce383f3" providerId="ADAL" clId="{CB029A57-C770-44EE-A172-A1CEC3048287}" dt="2023-03-02T15:53:27.793" v="492" actId="26606"/>
          <ac:spMkLst>
            <pc:docMk/>
            <pc:sldMk cId="3879284024" sldId="260"/>
            <ac:spMk id="14" creationId="{DC292A62-7F34-4E30-BE04-48164A1DAF7B}"/>
          </ac:spMkLst>
        </pc:spChg>
        <pc:picChg chg="add mod">
          <ac:chgData name="Shakira Peters (2118593)" userId="f1c9e43d-dd56-475b-bef9-5b0e9ce383f3" providerId="ADAL" clId="{CB029A57-C770-44EE-A172-A1CEC3048287}" dt="2023-03-02T15:53:27.793" v="492" actId="26606"/>
          <ac:picMkLst>
            <pc:docMk/>
            <pc:sldMk cId="3879284024" sldId="260"/>
            <ac:picMk id="5" creationId="{8B3E1938-68CB-E72D-0AD1-53729999ECD7}"/>
          </ac:picMkLst>
        </pc:picChg>
      </pc:sldChg>
      <pc:sldChg chg="addSp delSp modSp new mod setBg">
        <pc:chgData name="Shakira Peters (2118593)" userId="f1c9e43d-dd56-475b-bef9-5b0e9ce383f3" providerId="ADAL" clId="{CB029A57-C770-44EE-A172-A1CEC3048287}" dt="2023-03-12T19:11:15.937" v="3739" actId="255"/>
        <pc:sldMkLst>
          <pc:docMk/>
          <pc:sldMk cId="2305337899" sldId="261"/>
        </pc:sldMkLst>
        <pc:spChg chg="mod">
          <ac:chgData name="Shakira Peters (2118593)" userId="f1c9e43d-dd56-475b-bef9-5b0e9ce383f3" providerId="ADAL" clId="{CB029A57-C770-44EE-A172-A1CEC3048287}" dt="2023-03-12T19:10:46.902" v="3732" actId="1076"/>
          <ac:spMkLst>
            <pc:docMk/>
            <pc:sldMk cId="2305337899" sldId="261"/>
            <ac:spMk id="2" creationId="{A2FB7C2B-1ADD-17F2-B50B-353CB278A998}"/>
          </ac:spMkLst>
        </pc:spChg>
        <pc:spChg chg="del">
          <ac:chgData name="Shakira Peters (2118593)" userId="f1c9e43d-dd56-475b-bef9-5b0e9ce383f3" providerId="ADAL" clId="{CB029A57-C770-44EE-A172-A1CEC3048287}" dt="2023-03-02T15:58:52.900" v="534" actId="931"/>
          <ac:spMkLst>
            <pc:docMk/>
            <pc:sldMk cId="2305337899" sldId="261"/>
            <ac:spMk id="3" creationId="{4B1259BE-8FCE-5184-D69A-B80057F230BE}"/>
          </ac:spMkLst>
        </pc:spChg>
        <pc:spChg chg="add del">
          <ac:chgData name="Shakira Peters (2118593)" userId="f1c9e43d-dd56-475b-bef9-5b0e9ce383f3" providerId="ADAL" clId="{CB029A57-C770-44EE-A172-A1CEC3048287}" dt="2023-03-02T15:59:10.481" v="538" actId="26606"/>
          <ac:spMkLst>
            <pc:docMk/>
            <pc:sldMk cId="2305337899" sldId="261"/>
            <ac:spMk id="9" creationId="{45C9270E-AD53-3296-0DE6-E21519F77C6D}"/>
          </ac:spMkLst>
        </pc:spChg>
        <pc:spChg chg="add del">
          <ac:chgData name="Shakira Peters (2118593)" userId="f1c9e43d-dd56-475b-bef9-5b0e9ce383f3" providerId="ADAL" clId="{CB029A57-C770-44EE-A172-A1CEC3048287}" dt="2023-03-02T15:59:10.481" v="538" actId="26606"/>
          <ac:spMkLst>
            <pc:docMk/>
            <pc:sldMk cId="2305337899" sldId="261"/>
            <ac:spMk id="12" creationId="{B95B9BA8-1D69-4796-85F5-B6D0BD52354B}"/>
          </ac:spMkLst>
        </pc:spChg>
        <pc:spChg chg="add">
          <ac:chgData name="Shakira Peters (2118593)" userId="f1c9e43d-dd56-475b-bef9-5b0e9ce383f3" providerId="ADAL" clId="{CB029A57-C770-44EE-A172-A1CEC3048287}" dt="2023-03-02T15:59:10.543" v="539" actId="26606"/>
          <ac:spMkLst>
            <pc:docMk/>
            <pc:sldMk cId="2305337899" sldId="261"/>
            <ac:spMk id="18" creationId="{B95B9BA8-1D69-4796-85F5-B6D0BD52354B}"/>
          </ac:spMkLst>
        </pc:spChg>
        <pc:spChg chg="add">
          <ac:chgData name="Shakira Peters (2118593)" userId="f1c9e43d-dd56-475b-bef9-5b0e9ce383f3" providerId="ADAL" clId="{CB029A57-C770-44EE-A172-A1CEC3048287}" dt="2023-03-02T15:59:10.543" v="539" actId="26606"/>
          <ac:spMkLst>
            <pc:docMk/>
            <pc:sldMk cId="2305337899" sldId="261"/>
            <ac:spMk id="19" creationId="{340822D1-9EEA-4ECF-9360-D9AF87950D47}"/>
          </ac:spMkLst>
        </pc:spChg>
        <pc:spChg chg="add">
          <ac:chgData name="Shakira Peters (2118593)" userId="f1c9e43d-dd56-475b-bef9-5b0e9ce383f3" providerId="ADAL" clId="{CB029A57-C770-44EE-A172-A1CEC3048287}" dt="2023-03-02T15:59:10.543" v="539" actId="26606"/>
          <ac:spMkLst>
            <pc:docMk/>
            <pc:sldMk cId="2305337899" sldId="261"/>
            <ac:spMk id="20" creationId="{DC292A62-7F34-4E30-BE04-48164A1DAF7B}"/>
          </ac:spMkLst>
        </pc:spChg>
        <pc:spChg chg="add mod">
          <ac:chgData name="Shakira Peters (2118593)" userId="f1c9e43d-dd56-475b-bef9-5b0e9ce383f3" providerId="ADAL" clId="{CB029A57-C770-44EE-A172-A1CEC3048287}" dt="2023-03-12T19:11:15.937" v="3739" actId="255"/>
          <ac:spMkLst>
            <pc:docMk/>
            <pc:sldMk cId="2305337899" sldId="261"/>
            <ac:spMk id="21" creationId="{4269DF9E-2A6E-7E71-1179-B4B894AEEEEF}"/>
          </ac:spMkLst>
        </pc:spChg>
        <pc:grpChg chg="add del">
          <ac:chgData name="Shakira Peters (2118593)" userId="f1c9e43d-dd56-475b-bef9-5b0e9ce383f3" providerId="ADAL" clId="{CB029A57-C770-44EE-A172-A1CEC3048287}" dt="2023-03-02T15:59:10.481" v="538" actId="26606"/>
          <ac:grpSpMkLst>
            <pc:docMk/>
            <pc:sldMk cId="2305337899" sldId="261"/>
            <ac:grpSpMk id="14" creationId="{EE5D87AC-5CCC-4E1F-8B25-D3A6053029C8}"/>
          </ac:grpSpMkLst>
        </pc:grpChg>
        <pc:picChg chg="add mod">
          <ac:chgData name="Shakira Peters (2118593)" userId="f1c9e43d-dd56-475b-bef9-5b0e9ce383f3" providerId="ADAL" clId="{CB029A57-C770-44EE-A172-A1CEC3048287}" dt="2023-03-02T15:59:10.543" v="539" actId="26606"/>
          <ac:picMkLst>
            <pc:docMk/>
            <pc:sldMk cId="2305337899" sldId="261"/>
            <ac:picMk id="5" creationId="{31F1DB7A-2825-8894-AD88-F1AA14D99C46}"/>
          </ac:picMkLst>
        </pc:picChg>
      </pc:sldChg>
      <pc:sldChg chg="addSp delSp modSp new mod ord setBg">
        <pc:chgData name="Shakira Peters (2118593)" userId="f1c9e43d-dd56-475b-bef9-5b0e9ce383f3" providerId="ADAL" clId="{CB029A57-C770-44EE-A172-A1CEC3048287}" dt="2023-03-18T16:18:35.959" v="4484" actId="20577"/>
        <pc:sldMkLst>
          <pc:docMk/>
          <pc:sldMk cId="4183244414" sldId="262"/>
        </pc:sldMkLst>
        <pc:spChg chg="mod">
          <ac:chgData name="Shakira Peters (2118593)" userId="f1c9e43d-dd56-475b-bef9-5b0e9ce383f3" providerId="ADAL" clId="{CB029A57-C770-44EE-A172-A1CEC3048287}" dt="2023-03-07T21:39:42.522" v="1118" actId="26606"/>
          <ac:spMkLst>
            <pc:docMk/>
            <pc:sldMk cId="4183244414" sldId="262"/>
            <ac:spMk id="2" creationId="{A2333D94-E4E2-B8D0-A120-EB28705C09CE}"/>
          </ac:spMkLst>
        </pc:spChg>
        <pc:spChg chg="mod ord">
          <ac:chgData name="Shakira Peters (2118593)" userId="f1c9e43d-dd56-475b-bef9-5b0e9ce383f3" providerId="ADAL" clId="{CB029A57-C770-44EE-A172-A1CEC3048287}" dt="2023-03-18T16:18:35.959" v="4484" actId="20577"/>
          <ac:spMkLst>
            <pc:docMk/>
            <pc:sldMk cId="4183244414" sldId="262"/>
            <ac:spMk id="3" creationId="{6FE961E9-9CD1-0692-BC35-319437FEC7F9}"/>
          </ac:spMkLst>
        </pc:spChg>
        <pc:spChg chg="add del">
          <ac:chgData name="Shakira Peters (2118593)" userId="f1c9e43d-dd56-475b-bef9-5b0e9ce383f3" providerId="ADAL" clId="{CB029A57-C770-44EE-A172-A1CEC3048287}" dt="2023-03-07T21:39:42.504" v="1117" actId="26606"/>
          <ac:spMkLst>
            <pc:docMk/>
            <pc:sldMk cId="4183244414" sldId="262"/>
            <ac:spMk id="10" creationId="{B95B9BA8-1D69-4796-85F5-B6D0BD52354B}"/>
          </ac:spMkLst>
        </pc:spChg>
        <pc:spChg chg="add del">
          <ac:chgData name="Shakira Peters (2118593)" userId="f1c9e43d-dd56-475b-bef9-5b0e9ce383f3" providerId="ADAL" clId="{CB029A57-C770-44EE-A172-A1CEC3048287}" dt="2023-03-07T21:39:42.504" v="1117" actId="26606"/>
          <ac:spMkLst>
            <pc:docMk/>
            <pc:sldMk cId="4183244414" sldId="262"/>
            <ac:spMk id="12" creationId="{A027D562-8F7E-478A-942E-D959A950C55E}"/>
          </ac:spMkLst>
        </pc:spChg>
        <pc:spChg chg="add del">
          <ac:chgData name="Shakira Peters (2118593)" userId="f1c9e43d-dd56-475b-bef9-5b0e9ce383f3" providerId="ADAL" clId="{CB029A57-C770-44EE-A172-A1CEC3048287}" dt="2023-03-07T21:39:42.504" v="1117" actId="26606"/>
          <ac:spMkLst>
            <pc:docMk/>
            <pc:sldMk cId="4183244414" sldId="262"/>
            <ac:spMk id="14" creationId="{48A28C56-2619-47F0-B448-9D145309B8BE}"/>
          </ac:spMkLst>
        </pc:spChg>
        <pc:spChg chg="add">
          <ac:chgData name="Shakira Peters (2118593)" userId="f1c9e43d-dd56-475b-bef9-5b0e9ce383f3" providerId="ADAL" clId="{CB029A57-C770-44EE-A172-A1CEC3048287}" dt="2023-03-07T21:39:42.522" v="1118" actId="26606"/>
          <ac:spMkLst>
            <pc:docMk/>
            <pc:sldMk cId="4183244414" sldId="262"/>
            <ac:spMk id="16" creationId="{B95B9BA8-1D69-4796-85F5-B6D0BD52354B}"/>
          </ac:spMkLst>
        </pc:spChg>
        <pc:picChg chg="add mod">
          <ac:chgData name="Shakira Peters (2118593)" userId="f1c9e43d-dd56-475b-bef9-5b0e9ce383f3" providerId="ADAL" clId="{CB029A57-C770-44EE-A172-A1CEC3048287}" dt="2023-03-07T21:39:42.522" v="1118" actId="26606"/>
          <ac:picMkLst>
            <pc:docMk/>
            <pc:sldMk cId="4183244414" sldId="262"/>
            <ac:picMk id="5" creationId="{C9FD1671-84E5-9572-9787-A9EDCCA0ED26}"/>
          </ac:picMkLst>
        </pc:picChg>
      </pc:sldChg>
      <pc:sldChg chg="addSp delSp modSp new mod ord setBg">
        <pc:chgData name="Shakira Peters (2118593)" userId="f1c9e43d-dd56-475b-bef9-5b0e9ce383f3" providerId="ADAL" clId="{CB029A57-C770-44EE-A172-A1CEC3048287}" dt="2023-03-18T16:29:11.311" v="5069" actId="20577"/>
        <pc:sldMkLst>
          <pc:docMk/>
          <pc:sldMk cId="725043323" sldId="263"/>
        </pc:sldMkLst>
        <pc:spChg chg="mod">
          <ac:chgData name="Shakira Peters (2118593)" userId="f1c9e43d-dd56-475b-bef9-5b0e9ce383f3" providerId="ADAL" clId="{CB029A57-C770-44EE-A172-A1CEC3048287}" dt="2023-03-07T21:43:47.104" v="1213" actId="26606"/>
          <ac:spMkLst>
            <pc:docMk/>
            <pc:sldMk cId="725043323" sldId="263"/>
            <ac:spMk id="2" creationId="{9F696AA0-CBC3-7DBC-C17C-4B486B7EBA3A}"/>
          </ac:spMkLst>
        </pc:spChg>
        <pc:spChg chg="mod ord">
          <ac:chgData name="Shakira Peters (2118593)" userId="f1c9e43d-dd56-475b-bef9-5b0e9ce383f3" providerId="ADAL" clId="{CB029A57-C770-44EE-A172-A1CEC3048287}" dt="2023-03-18T16:29:11.311" v="5069" actId="20577"/>
          <ac:spMkLst>
            <pc:docMk/>
            <pc:sldMk cId="725043323" sldId="263"/>
            <ac:spMk id="3" creationId="{720F4EB3-01CD-B51A-9880-089EE5134538}"/>
          </ac:spMkLst>
        </pc:spChg>
        <pc:spChg chg="add del">
          <ac:chgData name="Shakira Peters (2118593)" userId="f1c9e43d-dd56-475b-bef9-5b0e9ce383f3" providerId="ADAL" clId="{CB029A57-C770-44EE-A172-A1CEC3048287}" dt="2023-03-07T21:43:47.061" v="1212" actId="26606"/>
          <ac:spMkLst>
            <pc:docMk/>
            <pc:sldMk cId="725043323" sldId="263"/>
            <ac:spMk id="10" creationId="{B95B9BA8-1D69-4796-85F5-B6D0BD52354B}"/>
          </ac:spMkLst>
        </pc:spChg>
        <pc:spChg chg="add del">
          <ac:chgData name="Shakira Peters (2118593)" userId="f1c9e43d-dd56-475b-bef9-5b0e9ce383f3" providerId="ADAL" clId="{CB029A57-C770-44EE-A172-A1CEC3048287}" dt="2023-03-07T21:43:47.061" v="1212" actId="26606"/>
          <ac:spMkLst>
            <pc:docMk/>
            <pc:sldMk cId="725043323" sldId="263"/>
            <ac:spMk id="12" creationId="{340822D1-9EEA-4ECF-9360-D9AF87950D47}"/>
          </ac:spMkLst>
        </pc:spChg>
        <pc:spChg chg="add del">
          <ac:chgData name="Shakira Peters (2118593)" userId="f1c9e43d-dd56-475b-bef9-5b0e9ce383f3" providerId="ADAL" clId="{CB029A57-C770-44EE-A172-A1CEC3048287}" dt="2023-03-07T21:43:47.061" v="1212" actId="26606"/>
          <ac:spMkLst>
            <pc:docMk/>
            <pc:sldMk cId="725043323" sldId="263"/>
            <ac:spMk id="14" creationId="{DC292A62-7F34-4E30-BE04-48164A1DAF7B}"/>
          </ac:spMkLst>
        </pc:spChg>
        <pc:spChg chg="add">
          <ac:chgData name="Shakira Peters (2118593)" userId="f1c9e43d-dd56-475b-bef9-5b0e9ce383f3" providerId="ADAL" clId="{CB029A57-C770-44EE-A172-A1CEC3048287}" dt="2023-03-07T21:43:47.104" v="1213" actId="26606"/>
          <ac:spMkLst>
            <pc:docMk/>
            <pc:sldMk cId="725043323" sldId="263"/>
            <ac:spMk id="16" creationId="{B95B9BA8-1D69-4796-85F5-B6D0BD52354B}"/>
          </ac:spMkLst>
        </pc:spChg>
        <pc:grpChg chg="add">
          <ac:chgData name="Shakira Peters (2118593)" userId="f1c9e43d-dd56-475b-bef9-5b0e9ce383f3" providerId="ADAL" clId="{CB029A57-C770-44EE-A172-A1CEC3048287}" dt="2023-03-07T21:43:47.104" v="1213" actId="26606"/>
          <ac:grpSpMkLst>
            <pc:docMk/>
            <pc:sldMk cId="725043323" sldId="263"/>
            <ac:grpSpMk id="17" creationId="{EE5D87AC-5CCC-4E1F-8B25-D3A6053029C8}"/>
          </ac:grpSpMkLst>
        </pc:grpChg>
        <pc:picChg chg="add mod">
          <ac:chgData name="Shakira Peters (2118593)" userId="f1c9e43d-dd56-475b-bef9-5b0e9ce383f3" providerId="ADAL" clId="{CB029A57-C770-44EE-A172-A1CEC3048287}" dt="2023-03-07T21:43:47.104" v="1213" actId="26606"/>
          <ac:picMkLst>
            <pc:docMk/>
            <pc:sldMk cId="725043323" sldId="263"/>
            <ac:picMk id="5" creationId="{E840E115-B67E-5C06-CDE1-F3D07B5C009F}"/>
          </ac:picMkLst>
        </pc:picChg>
      </pc:sldChg>
      <pc:sldChg chg="addSp modSp new mod setBg">
        <pc:chgData name="Shakira Peters (2118593)" userId="f1c9e43d-dd56-475b-bef9-5b0e9ce383f3" providerId="ADAL" clId="{CB029A57-C770-44EE-A172-A1CEC3048287}" dt="2023-03-18T16:25:39.454" v="5037" actId="20577"/>
        <pc:sldMkLst>
          <pc:docMk/>
          <pc:sldMk cId="2533905587" sldId="264"/>
        </pc:sldMkLst>
        <pc:spChg chg="mod">
          <ac:chgData name="Shakira Peters (2118593)" userId="f1c9e43d-dd56-475b-bef9-5b0e9ce383f3" providerId="ADAL" clId="{CB029A57-C770-44EE-A172-A1CEC3048287}" dt="2023-03-18T16:25:39.454" v="5037" actId="20577"/>
          <ac:spMkLst>
            <pc:docMk/>
            <pc:sldMk cId="2533905587" sldId="264"/>
            <ac:spMk id="2" creationId="{EF8C518F-1517-3970-A356-1E04549C03AA}"/>
          </ac:spMkLst>
        </pc:spChg>
        <pc:spChg chg="mod ord">
          <ac:chgData name="Shakira Peters (2118593)" userId="f1c9e43d-dd56-475b-bef9-5b0e9ce383f3" providerId="ADAL" clId="{CB029A57-C770-44EE-A172-A1CEC3048287}" dt="2023-03-07T21:44:45.525" v="1229" actId="20577"/>
          <ac:spMkLst>
            <pc:docMk/>
            <pc:sldMk cId="2533905587" sldId="264"/>
            <ac:spMk id="3" creationId="{BB191726-C7F2-64A9-14BD-D39994B02291}"/>
          </ac:spMkLst>
        </pc:spChg>
        <pc:spChg chg="add">
          <ac:chgData name="Shakira Peters (2118593)" userId="f1c9e43d-dd56-475b-bef9-5b0e9ce383f3" providerId="ADAL" clId="{CB029A57-C770-44EE-A172-A1CEC3048287}" dt="2023-03-07T21:43:21.805" v="1207" actId="26606"/>
          <ac:spMkLst>
            <pc:docMk/>
            <pc:sldMk cId="2533905587" sldId="264"/>
            <ac:spMk id="10" creationId="{B95B9BA8-1D69-4796-85F5-B6D0BD52354B}"/>
          </ac:spMkLst>
        </pc:spChg>
        <pc:spChg chg="add">
          <ac:chgData name="Shakira Peters (2118593)" userId="f1c9e43d-dd56-475b-bef9-5b0e9ce383f3" providerId="ADAL" clId="{CB029A57-C770-44EE-A172-A1CEC3048287}" dt="2023-03-07T21:43:21.805" v="1207" actId="26606"/>
          <ac:spMkLst>
            <pc:docMk/>
            <pc:sldMk cId="2533905587" sldId="264"/>
            <ac:spMk id="12" creationId="{340822D1-9EEA-4ECF-9360-D9AF87950D47}"/>
          </ac:spMkLst>
        </pc:spChg>
        <pc:spChg chg="add">
          <ac:chgData name="Shakira Peters (2118593)" userId="f1c9e43d-dd56-475b-bef9-5b0e9ce383f3" providerId="ADAL" clId="{CB029A57-C770-44EE-A172-A1CEC3048287}" dt="2023-03-07T21:43:21.805" v="1207" actId="26606"/>
          <ac:spMkLst>
            <pc:docMk/>
            <pc:sldMk cId="2533905587" sldId="264"/>
            <ac:spMk id="14" creationId="{DC292A62-7F34-4E30-BE04-48164A1DAF7B}"/>
          </ac:spMkLst>
        </pc:spChg>
        <pc:picChg chg="add mod">
          <ac:chgData name="Shakira Peters (2118593)" userId="f1c9e43d-dd56-475b-bef9-5b0e9ce383f3" providerId="ADAL" clId="{CB029A57-C770-44EE-A172-A1CEC3048287}" dt="2023-03-07T21:43:21.805" v="1207" actId="26606"/>
          <ac:picMkLst>
            <pc:docMk/>
            <pc:sldMk cId="2533905587" sldId="264"/>
            <ac:picMk id="5" creationId="{C2CF776A-1C77-4589-A01A-CC1690789F85}"/>
          </ac:picMkLst>
        </pc:picChg>
      </pc:sldChg>
      <pc:sldChg chg="addSp modSp new mod setBg">
        <pc:chgData name="Shakira Peters (2118593)" userId="f1c9e43d-dd56-475b-bef9-5b0e9ce383f3" providerId="ADAL" clId="{CB029A57-C770-44EE-A172-A1CEC3048287}" dt="2023-03-07T22:28:17.658" v="2452" actId="27636"/>
        <pc:sldMkLst>
          <pc:docMk/>
          <pc:sldMk cId="950378314" sldId="265"/>
        </pc:sldMkLst>
        <pc:spChg chg="mod">
          <ac:chgData name="Shakira Peters (2118593)" userId="f1c9e43d-dd56-475b-bef9-5b0e9ce383f3" providerId="ADAL" clId="{CB029A57-C770-44EE-A172-A1CEC3048287}" dt="2023-03-07T22:27:57.124" v="2441" actId="26606"/>
          <ac:spMkLst>
            <pc:docMk/>
            <pc:sldMk cId="950378314" sldId="265"/>
            <ac:spMk id="2" creationId="{078031DA-723C-63F9-7750-032FE1D0AADA}"/>
          </ac:spMkLst>
        </pc:spChg>
        <pc:spChg chg="mod ord">
          <ac:chgData name="Shakira Peters (2118593)" userId="f1c9e43d-dd56-475b-bef9-5b0e9ce383f3" providerId="ADAL" clId="{CB029A57-C770-44EE-A172-A1CEC3048287}" dt="2023-03-07T22:28:17.658" v="2452" actId="27636"/>
          <ac:spMkLst>
            <pc:docMk/>
            <pc:sldMk cId="950378314" sldId="265"/>
            <ac:spMk id="3" creationId="{49CEEA6B-CE14-3C9C-949F-7EEB85D19447}"/>
          </ac:spMkLst>
        </pc:spChg>
        <pc:spChg chg="add">
          <ac:chgData name="Shakira Peters (2118593)" userId="f1c9e43d-dd56-475b-bef9-5b0e9ce383f3" providerId="ADAL" clId="{CB029A57-C770-44EE-A172-A1CEC3048287}" dt="2023-03-07T22:27:57.124" v="2441" actId="26606"/>
          <ac:spMkLst>
            <pc:docMk/>
            <pc:sldMk cId="950378314" sldId="265"/>
            <ac:spMk id="10" creationId="{B95B9BA8-1D69-4796-85F5-B6D0BD52354B}"/>
          </ac:spMkLst>
        </pc:spChg>
        <pc:spChg chg="add">
          <ac:chgData name="Shakira Peters (2118593)" userId="f1c9e43d-dd56-475b-bef9-5b0e9ce383f3" providerId="ADAL" clId="{CB029A57-C770-44EE-A172-A1CEC3048287}" dt="2023-03-07T22:27:57.124" v="2441" actId="26606"/>
          <ac:spMkLst>
            <pc:docMk/>
            <pc:sldMk cId="950378314" sldId="265"/>
            <ac:spMk id="12" creationId="{A027D562-8F7E-478A-942E-D959A950C55E}"/>
          </ac:spMkLst>
        </pc:spChg>
        <pc:spChg chg="add">
          <ac:chgData name="Shakira Peters (2118593)" userId="f1c9e43d-dd56-475b-bef9-5b0e9ce383f3" providerId="ADAL" clId="{CB029A57-C770-44EE-A172-A1CEC3048287}" dt="2023-03-07T22:27:57.124" v="2441" actId="26606"/>
          <ac:spMkLst>
            <pc:docMk/>
            <pc:sldMk cId="950378314" sldId="265"/>
            <ac:spMk id="14" creationId="{48A28C56-2619-47F0-B448-9D145309B8BE}"/>
          </ac:spMkLst>
        </pc:spChg>
        <pc:picChg chg="add mod">
          <ac:chgData name="Shakira Peters (2118593)" userId="f1c9e43d-dd56-475b-bef9-5b0e9ce383f3" providerId="ADAL" clId="{CB029A57-C770-44EE-A172-A1CEC3048287}" dt="2023-03-07T22:27:57.124" v="2441" actId="26606"/>
          <ac:picMkLst>
            <pc:docMk/>
            <pc:sldMk cId="950378314" sldId="265"/>
            <ac:picMk id="5" creationId="{DB6F4400-DA94-1C65-222D-6D5C955CC1F1}"/>
          </ac:picMkLst>
        </pc:picChg>
      </pc:sldChg>
      <pc:sldChg chg="modSp new mod">
        <pc:chgData name="Shakira Peters (2118593)" userId="f1c9e43d-dd56-475b-bef9-5b0e9ce383f3" providerId="ADAL" clId="{CB029A57-C770-44EE-A172-A1CEC3048287}" dt="2023-03-12T19:12:01.648" v="3746"/>
        <pc:sldMkLst>
          <pc:docMk/>
          <pc:sldMk cId="2950487310" sldId="266"/>
        </pc:sldMkLst>
        <pc:spChg chg="mod">
          <ac:chgData name="Shakira Peters (2118593)" userId="f1c9e43d-dd56-475b-bef9-5b0e9ce383f3" providerId="ADAL" clId="{CB029A57-C770-44EE-A172-A1CEC3048287}" dt="2023-03-12T19:12:01.648" v="3746"/>
          <ac:spMkLst>
            <pc:docMk/>
            <pc:sldMk cId="2950487310" sldId="266"/>
            <ac:spMk id="2" creationId="{D21848DD-0F0F-B275-7069-E3865B4E743A}"/>
          </ac:spMkLst>
        </pc:spChg>
        <pc:spChg chg="mod">
          <ac:chgData name="Shakira Peters (2118593)" userId="f1c9e43d-dd56-475b-bef9-5b0e9ce383f3" providerId="ADAL" clId="{CB029A57-C770-44EE-A172-A1CEC3048287}" dt="2023-03-12T19:11:59.945" v="3745" actId="27636"/>
          <ac:spMkLst>
            <pc:docMk/>
            <pc:sldMk cId="2950487310" sldId="266"/>
            <ac:spMk id="3" creationId="{2E9AF415-AFB7-F10E-16EC-639A4E87DC1F}"/>
          </ac:spMkLst>
        </pc:spChg>
      </pc:sldChg>
      <pc:sldChg chg="addSp delSp modSp new mod setBg">
        <pc:chgData name="Shakira Peters (2118593)" userId="f1c9e43d-dd56-475b-bef9-5b0e9ce383f3" providerId="ADAL" clId="{CB029A57-C770-44EE-A172-A1CEC3048287}" dt="2023-03-18T16:33:17.031" v="5698" actId="20577"/>
        <pc:sldMkLst>
          <pc:docMk/>
          <pc:sldMk cId="2532221460" sldId="267"/>
        </pc:sldMkLst>
        <pc:spChg chg="mod">
          <ac:chgData name="Shakira Peters (2118593)" userId="f1c9e43d-dd56-475b-bef9-5b0e9ce383f3" providerId="ADAL" clId="{CB029A57-C770-44EE-A172-A1CEC3048287}" dt="2023-03-07T22:35:29.609" v="2870" actId="26606"/>
          <ac:spMkLst>
            <pc:docMk/>
            <pc:sldMk cId="2532221460" sldId="267"/>
            <ac:spMk id="2" creationId="{7447F4B5-5138-7D40-A9C0-D29252DF4A45}"/>
          </ac:spMkLst>
        </pc:spChg>
        <pc:spChg chg="mod ord">
          <ac:chgData name="Shakira Peters (2118593)" userId="f1c9e43d-dd56-475b-bef9-5b0e9ce383f3" providerId="ADAL" clId="{CB029A57-C770-44EE-A172-A1CEC3048287}" dt="2023-03-18T16:33:17.031" v="5698" actId="20577"/>
          <ac:spMkLst>
            <pc:docMk/>
            <pc:sldMk cId="2532221460" sldId="267"/>
            <ac:spMk id="3" creationId="{CB0A4281-FA3D-4B1D-5999-3FEC6F6436B1}"/>
          </ac:spMkLst>
        </pc:spChg>
        <pc:spChg chg="add del">
          <ac:chgData name="Shakira Peters (2118593)" userId="f1c9e43d-dd56-475b-bef9-5b0e9ce383f3" providerId="ADAL" clId="{CB029A57-C770-44EE-A172-A1CEC3048287}" dt="2023-03-07T22:35:27.707" v="2867" actId="26606"/>
          <ac:spMkLst>
            <pc:docMk/>
            <pc:sldMk cId="2532221460" sldId="267"/>
            <ac:spMk id="10" creationId="{B95B9BA8-1D69-4796-85F5-B6D0BD52354B}"/>
          </ac:spMkLst>
        </pc:spChg>
        <pc:spChg chg="add del">
          <ac:chgData name="Shakira Peters (2118593)" userId="f1c9e43d-dd56-475b-bef9-5b0e9ce383f3" providerId="ADAL" clId="{CB029A57-C770-44EE-A172-A1CEC3048287}" dt="2023-03-07T22:35:29.538" v="2869" actId="26606"/>
          <ac:spMkLst>
            <pc:docMk/>
            <pc:sldMk cId="2532221460" sldId="267"/>
            <ac:spMk id="16" creationId="{B95B9BA8-1D69-4796-85F5-B6D0BD52354B}"/>
          </ac:spMkLst>
        </pc:spChg>
        <pc:spChg chg="add del">
          <ac:chgData name="Shakira Peters (2118593)" userId="f1c9e43d-dd56-475b-bef9-5b0e9ce383f3" providerId="ADAL" clId="{CB029A57-C770-44EE-A172-A1CEC3048287}" dt="2023-03-07T22:35:29.538" v="2869" actId="26606"/>
          <ac:spMkLst>
            <pc:docMk/>
            <pc:sldMk cId="2532221460" sldId="267"/>
            <ac:spMk id="17" creationId="{A027D562-8F7E-478A-942E-D959A950C55E}"/>
          </ac:spMkLst>
        </pc:spChg>
        <pc:spChg chg="add del">
          <ac:chgData name="Shakira Peters (2118593)" userId="f1c9e43d-dd56-475b-bef9-5b0e9ce383f3" providerId="ADAL" clId="{CB029A57-C770-44EE-A172-A1CEC3048287}" dt="2023-03-07T22:35:29.538" v="2869" actId="26606"/>
          <ac:spMkLst>
            <pc:docMk/>
            <pc:sldMk cId="2532221460" sldId="267"/>
            <ac:spMk id="18" creationId="{48A28C56-2619-47F0-B448-9D145309B8BE}"/>
          </ac:spMkLst>
        </pc:spChg>
        <pc:spChg chg="add">
          <ac:chgData name="Shakira Peters (2118593)" userId="f1c9e43d-dd56-475b-bef9-5b0e9ce383f3" providerId="ADAL" clId="{CB029A57-C770-44EE-A172-A1CEC3048287}" dt="2023-03-07T22:35:29.609" v="2870" actId="26606"/>
          <ac:spMkLst>
            <pc:docMk/>
            <pc:sldMk cId="2532221460" sldId="267"/>
            <ac:spMk id="20" creationId="{B95B9BA8-1D69-4796-85F5-B6D0BD52354B}"/>
          </ac:spMkLst>
        </pc:spChg>
        <pc:grpChg chg="add del">
          <ac:chgData name="Shakira Peters (2118593)" userId="f1c9e43d-dd56-475b-bef9-5b0e9ce383f3" providerId="ADAL" clId="{CB029A57-C770-44EE-A172-A1CEC3048287}" dt="2023-03-07T22:35:27.707" v="2867" actId="26606"/>
          <ac:grpSpMkLst>
            <pc:docMk/>
            <pc:sldMk cId="2532221460" sldId="267"/>
            <ac:grpSpMk id="12" creationId="{EE5D87AC-5CCC-4E1F-8B25-D3A6053029C8}"/>
          </ac:grpSpMkLst>
        </pc:grpChg>
        <pc:grpChg chg="add">
          <ac:chgData name="Shakira Peters (2118593)" userId="f1c9e43d-dd56-475b-bef9-5b0e9ce383f3" providerId="ADAL" clId="{CB029A57-C770-44EE-A172-A1CEC3048287}" dt="2023-03-07T22:35:29.609" v="2870" actId="26606"/>
          <ac:grpSpMkLst>
            <pc:docMk/>
            <pc:sldMk cId="2532221460" sldId="267"/>
            <ac:grpSpMk id="21" creationId="{EE5D87AC-5CCC-4E1F-8B25-D3A6053029C8}"/>
          </ac:grpSpMkLst>
        </pc:grpChg>
        <pc:picChg chg="add mod">
          <ac:chgData name="Shakira Peters (2118593)" userId="f1c9e43d-dd56-475b-bef9-5b0e9ce383f3" providerId="ADAL" clId="{CB029A57-C770-44EE-A172-A1CEC3048287}" dt="2023-03-07T22:35:29.609" v="2870" actId="26606"/>
          <ac:picMkLst>
            <pc:docMk/>
            <pc:sldMk cId="2532221460" sldId="267"/>
            <ac:picMk id="5" creationId="{9789D6FF-ECE0-11FC-4229-C1DB1855A11A}"/>
          </ac:picMkLst>
        </pc:picChg>
      </pc:sldChg>
      <pc:sldChg chg="addSp delSp modSp new mod setBg">
        <pc:chgData name="Shakira Peters (2118593)" userId="f1c9e43d-dd56-475b-bef9-5b0e9ce383f3" providerId="ADAL" clId="{CB029A57-C770-44EE-A172-A1CEC3048287}" dt="2023-03-07T22:22:37.902" v="2031" actId="27636"/>
        <pc:sldMkLst>
          <pc:docMk/>
          <pc:sldMk cId="4224045760" sldId="268"/>
        </pc:sldMkLst>
        <pc:spChg chg="mod">
          <ac:chgData name="Shakira Peters (2118593)" userId="f1c9e43d-dd56-475b-bef9-5b0e9ce383f3" providerId="ADAL" clId="{CB029A57-C770-44EE-A172-A1CEC3048287}" dt="2023-03-07T22:22:13.432" v="2020" actId="26606"/>
          <ac:spMkLst>
            <pc:docMk/>
            <pc:sldMk cId="4224045760" sldId="268"/>
            <ac:spMk id="2" creationId="{322D6885-C48B-0B6A-020E-499971590829}"/>
          </ac:spMkLst>
        </pc:spChg>
        <pc:spChg chg="mod ord">
          <ac:chgData name="Shakira Peters (2118593)" userId="f1c9e43d-dd56-475b-bef9-5b0e9ce383f3" providerId="ADAL" clId="{CB029A57-C770-44EE-A172-A1CEC3048287}" dt="2023-03-07T22:22:37.902" v="2031" actId="27636"/>
          <ac:spMkLst>
            <pc:docMk/>
            <pc:sldMk cId="4224045760" sldId="268"/>
            <ac:spMk id="3" creationId="{FBF699CA-D810-62C7-8395-593EBCE20EB7}"/>
          </ac:spMkLst>
        </pc:spChg>
        <pc:spChg chg="add del">
          <ac:chgData name="Shakira Peters (2118593)" userId="f1c9e43d-dd56-475b-bef9-5b0e9ce383f3" providerId="ADAL" clId="{CB029A57-C770-44EE-A172-A1CEC3048287}" dt="2023-03-07T22:22:13.450" v="2021" actId="26606"/>
          <ac:spMkLst>
            <pc:docMk/>
            <pc:sldMk cId="4224045760" sldId="268"/>
            <ac:spMk id="10" creationId="{B95B9BA8-1D69-4796-85F5-B6D0BD52354B}"/>
          </ac:spMkLst>
        </pc:spChg>
        <pc:spChg chg="add del">
          <ac:chgData name="Shakira Peters (2118593)" userId="f1c9e43d-dd56-475b-bef9-5b0e9ce383f3" providerId="ADAL" clId="{CB029A57-C770-44EE-A172-A1CEC3048287}" dt="2023-03-07T22:22:13.432" v="2020" actId="26606"/>
          <ac:spMkLst>
            <pc:docMk/>
            <pc:sldMk cId="4224045760" sldId="268"/>
            <ac:spMk id="15" creationId="{B95B9BA8-1D69-4796-85F5-B6D0BD52354B}"/>
          </ac:spMkLst>
        </pc:spChg>
        <pc:spChg chg="add">
          <ac:chgData name="Shakira Peters (2118593)" userId="f1c9e43d-dd56-475b-bef9-5b0e9ce383f3" providerId="ADAL" clId="{CB029A57-C770-44EE-A172-A1CEC3048287}" dt="2023-03-07T22:22:13.450" v="2021" actId="26606"/>
          <ac:spMkLst>
            <pc:docMk/>
            <pc:sldMk cId="4224045760" sldId="268"/>
            <ac:spMk id="21" creationId="{B95B9BA8-1D69-4796-85F5-B6D0BD52354B}"/>
          </ac:spMkLst>
        </pc:spChg>
        <pc:grpChg chg="add del">
          <ac:chgData name="Shakira Peters (2118593)" userId="f1c9e43d-dd56-475b-bef9-5b0e9ce383f3" providerId="ADAL" clId="{CB029A57-C770-44EE-A172-A1CEC3048287}" dt="2023-03-07T22:22:13.432" v="2020" actId="26606"/>
          <ac:grpSpMkLst>
            <pc:docMk/>
            <pc:sldMk cId="4224045760" sldId="268"/>
            <ac:grpSpMk id="17" creationId="{EE5D87AC-5CCC-4E1F-8B25-D3A6053029C8}"/>
          </ac:grpSpMkLst>
        </pc:grpChg>
        <pc:picChg chg="add mod">
          <ac:chgData name="Shakira Peters (2118593)" userId="f1c9e43d-dd56-475b-bef9-5b0e9ce383f3" providerId="ADAL" clId="{CB029A57-C770-44EE-A172-A1CEC3048287}" dt="2023-03-07T22:22:13.450" v="2021" actId="26606"/>
          <ac:picMkLst>
            <pc:docMk/>
            <pc:sldMk cId="4224045760" sldId="268"/>
            <ac:picMk id="5" creationId="{34E8DC98-518B-B109-85BB-6E3FF8C61EDE}"/>
          </ac:picMkLst>
        </pc:picChg>
      </pc:sldChg>
      <pc:sldChg chg="addSp modSp new mod setBg">
        <pc:chgData name="Shakira Peters (2118593)" userId="f1c9e43d-dd56-475b-bef9-5b0e9ce383f3" providerId="ADAL" clId="{CB029A57-C770-44EE-A172-A1CEC3048287}" dt="2023-03-07T22:53:47.283" v="3648" actId="27636"/>
        <pc:sldMkLst>
          <pc:docMk/>
          <pc:sldMk cId="1044555565" sldId="269"/>
        </pc:sldMkLst>
        <pc:spChg chg="mod">
          <ac:chgData name="Shakira Peters (2118593)" userId="f1c9e43d-dd56-475b-bef9-5b0e9ce383f3" providerId="ADAL" clId="{CB029A57-C770-44EE-A172-A1CEC3048287}" dt="2023-03-07T22:53:40.657" v="3644" actId="26606"/>
          <ac:spMkLst>
            <pc:docMk/>
            <pc:sldMk cId="1044555565" sldId="269"/>
            <ac:spMk id="2" creationId="{EC599F24-CDB9-C92B-D7CA-3184C78A23AE}"/>
          </ac:spMkLst>
        </pc:spChg>
        <pc:spChg chg="mod ord">
          <ac:chgData name="Shakira Peters (2118593)" userId="f1c9e43d-dd56-475b-bef9-5b0e9ce383f3" providerId="ADAL" clId="{CB029A57-C770-44EE-A172-A1CEC3048287}" dt="2023-03-07T22:53:47.283" v="3648" actId="27636"/>
          <ac:spMkLst>
            <pc:docMk/>
            <pc:sldMk cId="1044555565" sldId="269"/>
            <ac:spMk id="3" creationId="{A59B44A3-8B49-D05C-7958-9A475555FF0D}"/>
          </ac:spMkLst>
        </pc:spChg>
        <pc:spChg chg="add">
          <ac:chgData name="Shakira Peters (2118593)" userId="f1c9e43d-dd56-475b-bef9-5b0e9ce383f3" providerId="ADAL" clId="{CB029A57-C770-44EE-A172-A1CEC3048287}" dt="2023-03-07T22:53:40.657" v="3644" actId="26606"/>
          <ac:spMkLst>
            <pc:docMk/>
            <pc:sldMk cId="1044555565" sldId="269"/>
            <ac:spMk id="10" creationId="{B95B9BA8-1D69-4796-85F5-B6D0BD52354B}"/>
          </ac:spMkLst>
        </pc:spChg>
        <pc:spChg chg="add">
          <ac:chgData name="Shakira Peters (2118593)" userId="f1c9e43d-dd56-475b-bef9-5b0e9ce383f3" providerId="ADAL" clId="{CB029A57-C770-44EE-A172-A1CEC3048287}" dt="2023-03-07T22:53:40.657" v="3644" actId="26606"/>
          <ac:spMkLst>
            <pc:docMk/>
            <pc:sldMk cId="1044555565" sldId="269"/>
            <ac:spMk id="12" creationId="{340822D1-9EEA-4ECF-9360-D9AF87950D47}"/>
          </ac:spMkLst>
        </pc:spChg>
        <pc:spChg chg="add">
          <ac:chgData name="Shakira Peters (2118593)" userId="f1c9e43d-dd56-475b-bef9-5b0e9ce383f3" providerId="ADAL" clId="{CB029A57-C770-44EE-A172-A1CEC3048287}" dt="2023-03-07T22:53:40.657" v="3644" actId="26606"/>
          <ac:spMkLst>
            <pc:docMk/>
            <pc:sldMk cId="1044555565" sldId="269"/>
            <ac:spMk id="14" creationId="{DC292A62-7F34-4E30-BE04-48164A1DAF7B}"/>
          </ac:spMkLst>
        </pc:spChg>
        <pc:picChg chg="add mod">
          <ac:chgData name="Shakira Peters (2118593)" userId="f1c9e43d-dd56-475b-bef9-5b0e9ce383f3" providerId="ADAL" clId="{CB029A57-C770-44EE-A172-A1CEC3048287}" dt="2023-03-07T22:53:40.657" v="3644" actId="26606"/>
          <ac:picMkLst>
            <pc:docMk/>
            <pc:sldMk cId="1044555565" sldId="269"/>
            <ac:picMk id="5" creationId="{FF314BF1-2ACD-B157-53E0-CA905426CD04}"/>
          </ac:picMkLst>
        </pc:picChg>
      </pc:sldChg>
      <pc:sldChg chg="modSp add mod">
        <pc:chgData name="Shakira Peters (2118593)" userId="f1c9e43d-dd56-475b-bef9-5b0e9ce383f3" providerId="ADAL" clId="{CB029A57-C770-44EE-A172-A1CEC3048287}" dt="2023-03-18T16:25:44.007" v="5038" actId="20577"/>
        <pc:sldMkLst>
          <pc:docMk/>
          <pc:sldMk cId="542165491" sldId="270"/>
        </pc:sldMkLst>
        <pc:spChg chg="mod">
          <ac:chgData name="Shakira Peters (2118593)" userId="f1c9e43d-dd56-475b-bef9-5b0e9ce383f3" providerId="ADAL" clId="{CB029A57-C770-44EE-A172-A1CEC3048287}" dt="2023-03-18T16:25:44.007" v="5038" actId="20577"/>
          <ac:spMkLst>
            <pc:docMk/>
            <pc:sldMk cId="542165491" sldId="270"/>
            <ac:spMk id="2" creationId="{EF8C518F-1517-3970-A356-1E04549C03AA}"/>
          </ac:spMkLst>
        </pc:spChg>
        <pc:spChg chg="mod">
          <ac:chgData name="Shakira Peters (2118593)" userId="f1c9e43d-dd56-475b-bef9-5b0e9ce383f3" providerId="ADAL" clId="{CB029A57-C770-44EE-A172-A1CEC3048287}" dt="2023-03-18T16:24:43.973" v="5002" actId="20577"/>
          <ac:spMkLst>
            <pc:docMk/>
            <pc:sldMk cId="542165491" sldId="270"/>
            <ac:spMk id="3" creationId="{BB191726-C7F2-64A9-14BD-D39994B02291}"/>
          </ac:spMkLst>
        </pc:spChg>
      </pc:sldChg>
      <pc:sldChg chg="new del">
        <pc:chgData name="Shakira Peters (2118593)" userId="f1c9e43d-dd56-475b-bef9-5b0e9ce383f3" providerId="ADAL" clId="{CB029A57-C770-44EE-A172-A1CEC3048287}" dt="2023-03-07T21:56:07.732" v="1502" actId="680"/>
        <pc:sldMkLst>
          <pc:docMk/>
          <pc:sldMk cId="3369656898" sldId="270"/>
        </pc:sldMkLst>
      </pc:sldChg>
      <pc:sldChg chg="modSp add mod">
        <pc:chgData name="Shakira Peters (2118593)" userId="f1c9e43d-dd56-475b-bef9-5b0e9ce383f3" providerId="ADAL" clId="{CB029A57-C770-44EE-A172-A1CEC3048287}" dt="2023-03-18T16:26:03.924" v="5053" actId="27636"/>
        <pc:sldMkLst>
          <pc:docMk/>
          <pc:sldMk cId="3501076918" sldId="271"/>
        </pc:sldMkLst>
        <pc:spChg chg="mod">
          <ac:chgData name="Shakira Peters (2118593)" userId="f1c9e43d-dd56-475b-bef9-5b0e9ce383f3" providerId="ADAL" clId="{CB029A57-C770-44EE-A172-A1CEC3048287}" dt="2023-03-18T16:26:03.924" v="5053" actId="27636"/>
          <ac:spMkLst>
            <pc:docMk/>
            <pc:sldMk cId="3501076918" sldId="271"/>
            <ac:spMk id="2" creationId="{EF8C518F-1517-3970-A356-1E04549C03AA}"/>
          </ac:spMkLst>
        </pc:spChg>
        <pc:spChg chg="mod">
          <ac:chgData name="Shakira Peters (2118593)" userId="f1c9e43d-dd56-475b-bef9-5b0e9ce383f3" providerId="ADAL" clId="{CB029A57-C770-44EE-A172-A1CEC3048287}" dt="2023-03-07T21:57:28.981" v="1529" actId="27636"/>
          <ac:spMkLst>
            <pc:docMk/>
            <pc:sldMk cId="3501076918" sldId="271"/>
            <ac:spMk id="3" creationId="{BB191726-C7F2-64A9-14BD-D39994B02291}"/>
          </ac:spMkLst>
        </pc:spChg>
      </pc:sldChg>
      <pc:sldChg chg="delSp modSp new mod">
        <pc:chgData name="Shakira Peters (2118593)" userId="f1c9e43d-dd56-475b-bef9-5b0e9ce383f3" providerId="ADAL" clId="{CB029A57-C770-44EE-A172-A1CEC3048287}" dt="2023-03-07T22:29:43.162" v="2563" actId="20577"/>
        <pc:sldMkLst>
          <pc:docMk/>
          <pc:sldMk cId="2769943089" sldId="272"/>
        </pc:sldMkLst>
        <pc:spChg chg="mod">
          <ac:chgData name="Shakira Peters (2118593)" userId="f1c9e43d-dd56-475b-bef9-5b0e9ce383f3" providerId="ADAL" clId="{CB029A57-C770-44EE-A172-A1CEC3048287}" dt="2023-03-07T22:29:43.162" v="2563" actId="20577"/>
          <ac:spMkLst>
            <pc:docMk/>
            <pc:sldMk cId="2769943089" sldId="272"/>
            <ac:spMk id="2" creationId="{F249AD0D-4F6E-02E9-8DC6-BE79170F1998}"/>
          </ac:spMkLst>
        </pc:spChg>
        <pc:spChg chg="del mod">
          <ac:chgData name="Shakira Peters (2118593)" userId="f1c9e43d-dd56-475b-bef9-5b0e9ce383f3" providerId="ADAL" clId="{CB029A57-C770-44EE-A172-A1CEC3048287}" dt="2023-03-07T22:29:18.624" v="2555" actId="21"/>
          <ac:spMkLst>
            <pc:docMk/>
            <pc:sldMk cId="2769943089" sldId="272"/>
            <ac:spMk id="3" creationId="{6F17BA9E-84E2-0ED3-C949-EABB50756A34}"/>
          </ac:spMkLst>
        </pc:spChg>
      </pc:sldChg>
      <pc:sldChg chg="addSp delSp modSp add mod">
        <pc:chgData name="Shakira Peters (2118593)" userId="f1c9e43d-dd56-475b-bef9-5b0e9ce383f3" providerId="ADAL" clId="{CB029A57-C770-44EE-A172-A1CEC3048287}" dt="2023-03-07T22:37:21.120" v="2890" actId="403"/>
        <pc:sldMkLst>
          <pc:docMk/>
          <pc:sldMk cId="3322221210" sldId="273"/>
        </pc:sldMkLst>
        <pc:spChg chg="mod">
          <ac:chgData name="Shakira Peters (2118593)" userId="f1c9e43d-dd56-475b-bef9-5b0e9ce383f3" providerId="ADAL" clId="{CB029A57-C770-44EE-A172-A1CEC3048287}" dt="2023-03-07T22:37:06.704" v="2888" actId="26606"/>
          <ac:spMkLst>
            <pc:docMk/>
            <pc:sldMk cId="3322221210" sldId="273"/>
            <ac:spMk id="2" creationId="{7447F4B5-5138-7D40-A9C0-D29252DF4A45}"/>
          </ac:spMkLst>
        </pc:spChg>
        <pc:spChg chg="mod">
          <ac:chgData name="Shakira Peters (2118593)" userId="f1c9e43d-dd56-475b-bef9-5b0e9ce383f3" providerId="ADAL" clId="{CB029A57-C770-44EE-A172-A1CEC3048287}" dt="2023-03-07T22:37:21.120" v="2890" actId="403"/>
          <ac:spMkLst>
            <pc:docMk/>
            <pc:sldMk cId="3322221210" sldId="273"/>
            <ac:spMk id="3" creationId="{CB0A4281-FA3D-4B1D-5999-3FEC6F6436B1}"/>
          </ac:spMkLst>
        </pc:spChg>
        <pc:spChg chg="del">
          <ac:chgData name="Shakira Peters (2118593)" userId="f1c9e43d-dd56-475b-bef9-5b0e9ce383f3" providerId="ADAL" clId="{CB029A57-C770-44EE-A172-A1CEC3048287}" dt="2023-03-07T22:37:06.704" v="2888" actId="26606"/>
          <ac:spMkLst>
            <pc:docMk/>
            <pc:sldMk cId="3322221210" sldId="273"/>
            <ac:spMk id="20" creationId="{B95B9BA8-1D69-4796-85F5-B6D0BD52354B}"/>
          </ac:spMkLst>
        </pc:spChg>
        <pc:spChg chg="add">
          <ac:chgData name="Shakira Peters (2118593)" userId="f1c9e43d-dd56-475b-bef9-5b0e9ce383f3" providerId="ADAL" clId="{CB029A57-C770-44EE-A172-A1CEC3048287}" dt="2023-03-07T22:37:06.704" v="2888" actId="26606"/>
          <ac:spMkLst>
            <pc:docMk/>
            <pc:sldMk cId="3322221210" sldId="273"/>
            <ac:spMk id="26" creationId="{B95B9BA8-1D69-4796-85F5-B6D0BD52354B}"/>
          </ac:spMkLst>
        </pc:spChg>
        <pc:spChg chg="add">
          <ac:chgData name="Shakira Peters (2118593)" userId="f1c9e43d-dd56-475b-bef9-5b0e9ce383f3" providerId="ADAL" clId="{CB029A57-C770-44EE-A172-A1CEC3048287}" dt="2023-03-07T22:37:06.704" v="2888" actId="26606"/>
          <ac:spMkLst>
            <pc:docMk/>
            <pc:sldMk cId="3322221210" sldId="273"/>
            <ac:spMk id="28" creationId="{A027D562-8F7E-478A-942E-D959A950C55E}"/>
          </ac:spMkLst>
        </pc:spChg>
        <pc:spChg chg="add">
          <ac:chgData name="Shakira Peters (2118593)" userId="f1c9e43d-dd56-475b-bef9-5b0e9ce383f3" providerId="ADAL" clId="{CB029A57-C770-44EE-A172-A1CEC3048287}" dt="2023-03-07T22:37:06.704" v="2888" actId="26606"/>
          <ac:spMkLst>
            <pc:docMk/>
            <pc:sldMk cId="3322221210" sldId="273"/>
            <ac:spMk id="30" creationId="{48A28C56-2619-47F0-B448-9D145309B8BE}"/>
          </ac:spMkLst>
        </pc:spChg>
        <pc:grpChg chg="del">
          <ac:chgData name="Shakira Peters (2118593)" userId="f1c9e43d-dd56-475b-bef9-5b0e9ce383f3" providerId="ADAL" clId="{CB029A57-C770-44EE-A172-A1CEC3048287}" dt="2023-03-07T22:37:06.704" v="2888" actId="26606"/>
          <ac:grpSpMkLst>
            <pc:docMk/>
            <pc:sldMk cId="3322221210" sldId="273"/>
            <ac:grpSpMk id="21" creationId="{EE5D87AC-5CCC-4E1F-8B25-D3A6053029C8}"/>
          </ac:grpSpMkLst>
        </pc:grpChg>
        <pc:picChg chg="mod">
          <ac:chgData name="Shakira Peters (2118593)" userId="f1c9e43d-dd56-475b-bef9-5b0e9ce383f3" providerId="ADAL" clId="{CB029A57-C770-44EE-A172-A1CEC3048287}" dt="2023-03-07T22:37:06.704" v="2888" actId="26606"/>
          <ac:picMkLst>
            <pc:docMk/>
            <pc:sldMk cId="3322221210" sldId="273"/>
            <ac:picMk id="5" creationId="{9789D6FF-ECE0-11FC-4229-C1DB1855A11A}"/>
          </ac:picMkLst>
        </pc:picChg>
      </pc:sldChg>
      <pc:sldChg chg="addSp modSp new mod setBg">
        <pc:chgData name="Shakira Peters (2118593)" userId="f1c9e43d-dd56-475b-bef9-5b0e9ce383f3" providerId="ADAL" clId="{CB029A57-C770-44EE-A172-A1CEC3048287}" dt="2023-03-07T22:54:03.873" v="3649" actId="2711"/>
        <pc:sldMkLst>
          <pc:docMk/>
          <pc:sldMk cId="3735325989" sldId="274"/>
        </pc:sldMkLst>
        <pc:spChg chg="mod">
          <ac:chgData name="Shakira Peters (2118593)" userId="f1c9e43d-dd56-475b-bef9-5b0e9ce383f3" providerId="ADAL" clId="{CB029A57-C770-44EE-A172-A1CEC3048287}" dt="2023-03-07T22:49:51.271" v="3221" actId="26606"/>
          <ac:spMkLst>
            <pc:docMk/>
            <pc:sldMk cId="3735325989" sldId="274"/>
            <ac:spMk id="2" creationId="{84DF7486-1317-897D-6C73-5ADB819B0D87}"/>
          </ac:spMkLst>
        </pc:spChg>
        <pc:spChg chg="mod ord">
          <ac:chgData name="Shakira Peters (2118593)" userId="f1c9e43d-dd56-475b-bef9-5b0e9ce383f3" providerId="ADAL" clId="{CB029A57-C770-44EE-A172-A1CEC3048287}" dt="2023-03-07T22:54:03.873" v="3649" actId="2711"/>
          <ac:spMkLst>
            <pc:docMk/>
            <pc:sldMk cId="3735325989" sldId="274"/>
            <ac:spMk id="3" creationId="{39E26424-9B22-3438-370C-5BDDBD724CC5}"/>
          </ac:spMkLst>
        </pc:spChg>
        <pc:spChg chg="add">
          <ac:chgData name="Shakira Peters (2118593)" userId="f1c9e43d-dd56-475b-bef9-5b0e9ce383f3" providerId="ADAL" clId="{CB029A57-C770-44EE-A172-A1CEC3048287}" dt="2023-03-07T22:49:51.271" v="3221" actId="26606"/>
          <ac:spMkLst>
            <pc:docMk/>
            <pc:sldMk cId="3735325989" sldId="274"/>
            <ac:spMk id="10" creationId="{B95B9BA8-1D69-4796-85F5-B6D0BD52354B}"/>
          </ac:spMkLst>
        </pc:spChg>
        <pc:spChg chg="add">
          <ac:chgData name="Shakira Peters (2118593)" userId="f1c9e43d-dd56-475b-bef9-5b0e9ce383f3" providerId="ADAL" clId="{CB029A57-C770-44EE-A172-A1CEC3048287}" dt="2023-03-07T22:49:51.271" v="3221" actId="26606"/>
          <ac:spMkLst>
            <pc:docMk/>
            <pc:sldMk cId="3735325989" sldId="274"/>
            <ac:spMk id="12" creationId="{340822D1-9EEA-4ECF-9360-D9AF87950D47}"/>
          </ac:spMkLst>
        </pc:spChg>
        <pc:spChg chg="add">
          <ac:chgData name="Shakira Peters (2118593)" userId="f1c9e43d-dd56-475b-bef9-5b0e9ce383f3" providerId="ADAL" clId="{CB029A57-C770-44EE-A172-A1CEC3048287}" dt="2023-03-07T22:49:51.271" v="3221" actId="26606"/>
          <ac:spMkLst>
            <pc:docMk/>
            <pc:sldMk cId="3735325989" sldId="274"/>
            <ac:spMk id="14" creationId="{DC292A62-7F34-4E30-BE04-48164A1DAF7B}"/>
          </ac:spMkLst>
        </pc:spChg>
        <pc:picChg chg="add mod">
          <ac:chgData name="Shakira Peters (2118593)" userId="f1c9e43d-dd56-475b-bef9-5b0e9ce383f3" providerId="ADAL" clId="{CB029A57-C770-44EE-A172-A1CEC3048287}" dt="2023-03-07T22:49:51.271" v="3221" actId="26606"/>
          <ac:picMkLst>
            <pc:docMk/>
            <pc:sldMk cId="3735325989" sldId="274"/>
            <ac:picMk id="5" creationId="{9F525906-F336-040A-B257-938D4BED798F}"/>
          </ac:picMkLst>
        </pc:picChg>
      </pc:sldChg>
      <pc:sldChg chg="modSp add mod">
        <pc:chgData name="Shakira Peters (2118593)" userId="f1c9e43d-dd56-475b-bef9-5b0e9ce383f3" providerId="ADAL" clId="{CB029A57-C770-44EE-A172-A1CEC3048287}" dt="2023-03-18T16:21:03.789" v="4691" actId="20577"/>
        <pc:sldMkLst>
          <pc:docMk/>
          <pc:sldMk cId="463707122" sldId="275"/>
        </pc:sldMkLst>
        <pc:spChg chg="mod">
          <ac:chgData name="Shakira Peters (2118593)" userId="f1c9e43d-dd56-475b-bef9-5b0e9ce383f3" providerId="ADAL" clId="{CB029A57-C770-44EE-A172-A1CEC3048287}" dt="2023-03-18T16:19:58.961" v="4565" actId="14100"/>
          <ac:spMkLst>
            <pc:docMk/>
            <pc:sldMk cId="463707122" sldId="275"/>
            <ac:spMk id="2" creationId="{06440D71-444B-AE91-6F08-B88756C2E020}"/>
          </ac:spMkLst>
        </pc:spChg>
        <pc:spChg chg="mod">
          <ac:chgData name="Shakira Peters (2118593)" userId="f1c9e43d-dd56-475b-bef9-5b0e9ce383f3" providerId="ADAL" clId="{CB029A57-C770-44EE-A172-A1CEC3048287}" dt="2023-03-18T16:21:03.789" v="4691" actId="20577"/>
          <ac:spMkLst>
            <pc:docMk/>
            <pc:sldMk cId="463707122" sldId="275"/>
            <ac:spMk id="3" creationId="{CDD77E41-0387-130A-9CC9-64EA434A3144}"/>
          </ac:spMkLst>
        </pc:spChg>
      </pc:sldChg>
      <pc:sldChg chg="modSp add mod">
        <pc:chgData name="Shakira Peters (2118593)" userId="f1c9e43d-dd56-475b-bef9-5b0e9ce383f3" providerId="ADAL" clId="{CB029A57-C770-44EE-A172-A1CEC3048287}" dt="2023-03-18T16:44:08.018" v="6167" actId="20577"/>
        <pc:sldMkLst>
          <pc:docMk/>
          <pc:sldMk cId="2634846498" sldId="276"/>
        </pc:sldMkLst>
        <pc:spChg chg="mod">
          <ac:chgData name="Shakira Peters (2118593)" userId="f1c9e43d-dd56-475b-bef9-5b0e9ce383f3" providerId="ADAL" clId="{CB029A57-C770-44EE-A172-A1CEC3048287}" dt="2023-03-18T16:24:11.268" v="4970" actId="20577"/>
          <ac:spMkLst>
            <pc:docMk/>
            <pc:sldMk cId="2634846498" sldId="276"/>
            <ac:spMk id="2" creationId="{A2333D94-E4E2-B8D0-A120-EB28705C09CE}"/>
          </ac:spMkLst>
        </pc:spChg>
        <pc:spChg chg="mod">
          <ac:chgData name="Shakira Peters (2118593)" userId="f1c9e43d-dd56-475b-bef9-5b0e9ce383f3" providerId="ADAL" clId="{CB029A57-C770-44EE-A172-A1CEC3048287}" dt="2023-03-18T16:44:08.018" v="6167" actId="20577"/>
          <ac:spMkLst>
            <pc:docMk/>
            <pc:sldMk cId="2634846498" sldId="276"/>
            <ac:spMk id="3" creationId="{6FE961E9-9CD1-0692-BC35-319437FEC7F9}"/>
          </ac:spMkLst>
        </pc:spChg>
      </pc:sldChg>
      <pc:sldChg chg="modSp add mod">
        <pc:chgData name="Shakira Peters (2118593)" userId="f1c9e43d-dd56-475b-bef9-5b0e9ce383f3" providerId="ADAL" clId="{CB029A57-C770-44EE-A172-A1CEC3048287}" dt="2023-03-18T16:31:58.483" v="5476" actId="20577"/>
        <pc:sldMkLst>
          <pc:docMk/>
          <pc:sldMk cId="1565514" sldId="277"/>
        </pc:sldMkLst>
        <pc:spChg chg="mod">
          <ac:chgData name="Shakira Peters (2118593)" userId="f1c9e43d-dd56-475b-bef9-5b0e9ce383f3" providerId="ADAL" clId="{CB029A57-C770-44EE-A172-A1CEC3048287}" dt="2023-03-18T16:31:58.483" v="5476" actId="20577"/>
          <ac:spMkLst>
            <pc:docMk/>
            <pc:sldMk cId="1565514" sldId="277"/>
            <ac:spMk id="3" creationId="{49CEEA6B-CE14-3C9C-949F-7EEB85D19447}"/>
          </ac:spMkLst>
        </pc:spChg>
      </pc:sldChg>
      <pc:sldChg chg="modSp add mod ord">
        <pc:chgData name="Shakira Peters (2118593)" userId="f1c9e43d-dd56-475b-bef9-5b0e9ce383f3" providerId="ADAL" clId="{CB029A57-C770-44EE-A172-A1CEC3048287}" dt="2023-03-18T16:36:21.895" v="6025" actId="20577"/>
        <pc:sldMkLst>
          <pc:docMk/>
          <pc:sldMk cId="3615559159" sldId="278"/>
        </pc:sldMkLst>
        <pc:spChg chg="mod">
          <ac:chgData name="Shakira Peters (2118593)" userId="f1c9e43d-dd56-475b-bef9-5b0e9ce383f3" providerId="ADAL" clId="{CB029A57-C770-44EE-A172-A1CEC3048287}" dt="2023-03-18T16:36:21.895" v="6025" actId="20577"/>
          <ac:spMkLst>
            <pc:docMk/>
            <pc:sldMk cId="3615559159" sldId="278"/>
            <ac:spMk id="3" creationId="{39E26424-9B22-3438-370C-5BDDBD724CC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81A0-FB7A-4357-8B37-1EC930D1E098}"/>
              </a:ext>
            </a:extLst>
          </p:cNvPr>
          <p:cNvSpPr>
            <a:spLocks noGrp="1"/>
          </p:cNvSpPr>
          <p:nvPr>
            <p:ph type="ctrTitle"/>
          </p:nvPr>
        </p:nvSpPr>
        <p:spPr>
          <a:xfrm>
            <a:off x="762000" y="1523999"/>
            <a:ext cx="10668000" cy="1985963"/>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D3C075C-7238-4F43-87E7-63A35BE6900C}"/>
              </a:ext>
            </a:extLst>
          </p:cNvPr>
          <p:cNvSpPr>
            <a:spLocks noGrp="1"/>
          </p:cNvSpPr>
          <p:nvPr>
            <p:ph type="subTitle" idx="1"/>
          </p:nvPr>
        </p:nvSpPr>
        <p:spPr>
          <a:xfrm>
            <a:off x="762000" y="3809999"/>
            <a:ext cx="10667998" cy="1985963"/>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AB67EEB-ABA8-4DA9-803B-0C6CD8A1284C}"/>
              </a:ext>
            </a:extLst>
          </p:cNvPr>
          <p:cNvSpPr>
            <a:spLocks noGrp="1"/>
          </p:cNvSpPr>
          <p:nvPr>
            <p:ph type="dt" sz="half" idx="10"/>
          </p:nvPr>
        </p:nvSpPr>
        <p:spPr/>
        <p:txBody>
          <a:bodyPr anchor="b" anchorCtr="0"/>
          <a:lstStyle/>
          <a:p>
            <a:fld id="{F4D57BDD-E64A-4D27-8978-82FFCA18A12C}" type="datetimeFigureOut">
              <a:rPr lang="en-US" smtClean="0"/>
              <a:t>3/18/2023</a:t>
            </a:fld>
            <a:endParaRPr lang="en-US" dirty="0"/>
          </a:p>
        </p:txBody>
      </p:sp>
      <p:sp>
        <p:nvSpPr>
          <p:cNvPr id="5" name="Footer Placeholder 4">
            <a:extLst>
              <a:ext uri="{FF2B5EF4-FFF2-40B4-BE49-F238E27FC236}">
                <a16:creationId xmlns:a16="http://schemas.microsoft.com/office/drawing/2014/main" id="{0FCFD314-1E75-41B9-A585-4F4A32A347A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0CC8E8-C649-4A81-BF53-F078B2A98453}"/>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1381944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A6A6-C260-4F8B-99DF-249C907BE5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536F8CB-5C97-4437-A672-4E43D0E5AE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90C990-05C1-4ECD-A899-722057AEA630}"/>
              </a:ext>
            </a:extLst>
          </p:cNvPr>
          <p:cNvSpPr>
            <a:spLocks noGrp="1"/>
          </p:cNvSpPr>
          <p:nvPr>
            <p:ph type="dt" sz="half" idx="10"/>
          </p:nvPr>
        </p:nvSpPr>
        <p:spPr/>
        <p:txBody>
          <a:bodyPr/>
          <a:lstStyle/>
          <a:p>
            <a:fld id="{F4D57BDD-E64A-4D27-8978-82FFCA18A12C}" type="datetimeFigureOut">
              <a:rPr lang="en-US" smtClean="0"/>
              <a:t>3/18/2023</a:t>
            </a:fld>
            <a:endParaRPr lang="en-US" dirty="0"/>
          </a:p>
        </p:txBody>
      </p:sp>
      <p:sp>
        <p:nvSpPr>
          <p:cNvPr id="5" name="Footer Placeholder 4">
            <a:extLst>
              <a:ext uri="{FF2B5EF4-FFF2-40B4-BE49-F238E27FC236}">
                <a16:creationId xmlns:a16="http://schemas.microsoft.com/office/drawing/2014/main" id="{C5E9811C-37A0-4DD1-8607-EFD4226E5D6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4CAB506-9570-4D3E-804F-A184A73DBCE6}"/>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42300487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569B8-DEA4-4F12-9078-ECD731F2AC92}"/>
              </a:ext>
            </a:extLst>
          </p:cNvPr>
          <p:cNvSpPr>
            <a:spLocks noGrp="1"/>
          </p:cNvSpPr>
          <p:nvPr>
            <p:ph type="title"/>
          </p:nvPr>
        </p:nvSpPr>
        <p:spPr>
          <a:xfrm>
            <a:off x="762000" y="1530351"/>
            <a:ext cx="10668000" cy="2279650"/>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0D1F3B-E79C-4822-999D-205B0E76C66F}"/>
              </a:ext>
            </a:extLst>
          </p:cNvPr>
          <p:cNvSpPr>
            <a:spLocks noGrp="1"/>
          </p:cNvSpPr>
          <p:nvPr>
            <p:ph type="body" idx="1"/>
          </p:nvPr>
        </p:nvSpPr>
        <p:spPr>
          <a:xfrm>
            <a:off x="762000" y="4589464"/>
            <a:ext cx="10668000" cy="118318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145166-621E-4C71-A40F-64E514536729}"/>
              </a:ext>
            </a:extLst>
          </p:cNvPr>
          <p:cNvSpPr>
            <a:spLocks noGrp="1"/>
          </p:cNvSpPr>
          <p:nvPr>
            <p:ph type="dt" sz="half" idx="10"/>
          </p:nvPr>
        </p:nvSpPr>
        <p:spPr/>
        <p:txBody>
          <a:bodyPr/>
          <a:lstStyle/>
          <a:p>
            <a:fld id="{F4D57BDD-E64A-4D27-8978-82FFCA18A12C}" type="datetimeFigureOut">
              <a:rPr lang="en-US" smtClean="0"/>
              <a:t>3/18/2023</a:t>
            </a:fld>
            <a:endParaRPr lang="en-US" dirty="0"/>
          </a:p>
        </p:txBody>
      </p:sp>
      <p:sp>
        <p:nvSpPr>
          <p:cNvPr id="5" name="Footer Placeholder 4">
            <a:extLst>
              <a:ext uri="{FF2B5EF4-FFF2-40B4-BE49-F238E27FC236}">
                <a16:creationId xmlns:a16="http://schemas.microsoft.com/office/drawing/2014/main" id="{44B8A175-E39F-477F-997B-99FF8677A54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469115F-5456-4FA3-8484-B1806E7C48C7}"/>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3332248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8BC5C-CCF0-4BA5-B102-213AC6FD5A48}"/>
              </a:ext>
            </a:extLst>
          </p:cNvPr>
          <p:cNvSpPr>
            <a:spLocks noGrp="1"/>
          </p:cNvSpPr>
          <p:nvPr>
            <p:ph type="title"/>
          </p:nvPr>
        </p:nvSpPr>
        <p:spPr>
          <a:xfrm>
            <a:off x="762000" y="1524000"/>
            <a:ext cx="9144000" cy="126364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2237E63-3B4F-4C2F-A87C-9533227EB684}"/>
              </a:ext>
            </a:extLst>
          </p:cNvPr>
          <p:cNvSpPr>
            <a:spLocks noGrp="1"/>
          </p:cNvSpPr>
          <p:nvPr>
            <p:ph sz="half" idx="1"/>
          </p:nvPr>
        </p:nvSpPr>
        <p:spPr>
          <a:xfrm>
            <a:off x="762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78ACE3E-2FED-4289-B138-3EC2826909F5}"/>
              </a:ext>
            </a:extLst>
          </p:cNvPr>
          <p:cNvSpPr>
            <a:spLocks noGrp="1"/>
          </p:cNvSpPr>
          <p:nvPr>
            <p:ph sz="half" idx="2"/>
          </p:nvPr>
        </p:nvSpPr>
        <p:spPr>
          <a:xfrm>
            <a:off x="6858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55DB51-20DA-4BEF-90BA-DDD37DC080CF}"/>
              </a:ext>
            </a:extLst>
          </p:cNvPr>
          <p:cNvSpPr>
            <a:spLocks noGrp="1"/>
          </p:cNvSpPr>
          <p:nvPr>
            <p:ph type="dt" sz="half" idx="10"/>
          </p:nvPr>
        </p:nvSpPr>
        <p:spPr/>
        <p:txBody>
          <a:bodyPr/>
          <a:lstStyle/>
          <a:p>
            <a:fld id="{F4D57BDD-E64A-4D27-8978-82FFCA18A12C}" type="datetimeFigureOut">
              <a:rPr lang="en-US" smtClean="0"/>
              <a:t>3/18/2023</a:t>
            </a:fld>
            <a:endParaRPr lang="en-US" dirty="0"/>
          </a:p>
        </p:txBody>
      </p:sp>
      <p:sp>
        <p:nvSpPr>
          <p:cNvPr id="6" name="Footer Placeholder 5">
            <a:extLst>
              <a:ext uri="{FF2B5EF4-FFF2-40B4-BE49-F238E27FC236}">
                <a16:creationId xmlns:a16="http://schemas.microsoft.com/office/drawing/2014/main" id="{506D22E1-F0DB-4CB7-B2E3-D578EEAA6E5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C29146B-54D6-4291-8EA2-6430024824AE}"/>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28682182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B4AE7-507A-4E14-96E2-5412FF8EA283}"/>
              </a:ext>
            </a:extLst>
          </p:cNvPr>
          <p:cNvSpPr>
            <a:spLocks noGrp="1"/>
          </p:cNvSpPr>
          <p:nvPr>
            <p:ph type="title"/>
          </p:nvPr>
        </p:nvSpPr>
        <p:spPr>
          <a:xfrm>
            <a:off x="762000" y="1527048"/>
            <a:ext cx="10668000" cy="75895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EDEEE83-2945-4C22-9597-57F1F1262841}"/>
              </a:ext>
            </a:extLst>
          </p:cNvPr>
          <p:cNvSpPr>
            <a:spLocks noGrp="1"/>
          </p:cNvSpPr>
          <p:nvPr>
            <p:ph type="body" idx="1"/>
          </p:nvPr>
        </p:nvSpPr>
        <p:spPr>
          <a:xfrm>
            <a:off x="762000" y="2285999"/>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C2494D-AD1D-4CB7-A17C-B69079113D71}"/>
              </a:ext>
            </a:extLst>
          </p:cNvPr>
          <p:cNvSpPr>
            <a:spLocks noGrp="1"/>
          </p:cNvSpPr>
          <p:nvPr>
            <p:ph sz="half" idx="2"/>
          </p:nvPr>
        </p:nvSpPr>
        <p:spPr>
          <a:xfrm>
            <a:off x="762001" y="3059113"/>
            <a:ext cx="4572000"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B23E4950-830D-4EE3-9F51-DD730255E0CD}"/>
              </a:ext>
            </a:extLst>
          </p:cNvPr>
          <p:cNvSpPr>
            <a:spLocks noGrp="1"/>
          </p:cNvSpPr>
          <p:nvPr>
            <p:ph type="body" sz="quarter" idx="3"/>
          </p:nvPr>
        </p:nvSpPr>
        <p:spPr>
          <a:xfrm>
            <a:off x="6857998" y="2286000"/>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F244AA-BDAA-4FDD-B742-449DF905730C}"/>
              </a:ext>
            </a:extLst>
          </p:cNvPr>
          <p:cNvSpPr>
            <a:spLocks noGrp="1"/>
          </p:cNvSpPr>
          <p:nvPr>
            <p:ph sz="quarter" idx="4"/>
          </p:nvPr>
        </p:nvSpPr>
        <p:spPr>
          <a:xfrm>
            <a:off x="6858000" y="3059113"/>
            <a:ext cx="4571998"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6B78494-ECE0-41D2-97E2-CFAC0434A8B8}"/>
              </a:ext>
            </a:extLst>
          </p:cNvPr>
          <p:cNvSpPr>
            <a:spLocks noGrp="1"/>
          </p:cNvSpPr>
          <p:nvPr>
            <p:ph type="dt" sz="half" idx="10"/>
          </p:nvPr>
        </p:nvSpPr>
        <p:spPr/>
        <p:txBody>
          <a:bodyPr/>
          <a:lstStyle/>
          <a:p>
            <a:fld id="{F4D57BDD-E64A-4D27-8978-82FFCA18A12C}" type="datetimeFigureOut">
              <a:rPr lang="en-US" smtClean="0"/>
              <a:t>3/18/2023</a:t>
            </a:fld>
            <a:endParaRPr lang="en-US" dirty="0"/>
          </a:p>
        </p:txBody>
      </p:sp>
      <p:sp>
        <p:nvSpPr>
          <p:cNvPr id="8" name="Footer Placeholder 7">
            <a:extLst>
              <a:ext uri="{FF2B5EF4-FFF2-40B4-BE49-F238E27FC236}">
                <a16:creationId xmlns:a16="http://schemas.microsoft.com/office/drawing/2014/main" id="{185E4C20-6CC5-4259-B554-B19F1A7AA059}"/>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B09AB13-CCCC-4074-9B66-CE0B37902E3F}"/>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37859633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B5FF-4FD1-4CE4-BBC5-E6402FE06F0C}"/>
              </a:ext>
            </a:extLst>
          </p:cNvPr>
          <p:cNvSpPr>
            <a:spLocks noGrp="1"/>
          </p:cNvSpPr>
          <p:nvPr>
            <p:ph type="title"/>
          </p:nvPr>
        </p:nvSpPr>
        <p:spPr>
          <a:xfrm>
            <a:off x="762000" y="1524000"/>
            <a:ext cx="9144000" cy="3810000"/>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E71AAD-C5B9-485B-84DD-60DAFD5F18BC}"/>
              </a:ext>
            </a:extLst>
          </p:cNvPr>
          <p:cNvSpPr>
            <a:spLocks noGrp="1"/>
          </p:cNvSpPr>
          <p:nvPr>
            <p:ph type="dt" sz="half" idx="10"/>
          </p:nvPr>
        </p:nvSpPr>
        <p:spPr/>
        <p:txBody>
          <a:bodyPr/>
          <a:lstStyle/>
          <a:p>
            <a:fld id="{F4D57BDD-E64A-4D27-8978-82FFCA18A12C}" type="datetimeFigureOut">
              <a:rPr lang="en-US" smtClean="0"/>
              <a:t>3/18/2023</a:t>
            </a:fld>
            <a:endParaRPr lang="en-US" dirty="0"/>
          </a:p>
        </p:txBody>
      </p:sp>
      <p:sp>
        <p:nvSpPr>
          <p:cNvPr id="4" name="Footer Placeholder 3">
            <a:extLst>
              <a:ext uri="{FF2B5EF4-FFF2-40B4-BE49-F238E27FC236}">
                <a16:creationId xmlns:a16="http://schemas.microsoft.com/office/drawing/2014/main" id="{9B7CACFF-0406-4EE2-9E8F-F594B952C26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552A47E-1990-4B6B-BCCB-75B6F213A8ED}"/>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24535931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C8FE4C-64F1-4C88-9D30-17F8131ED627}"/>
              </a:ext>
            </a:extLst>
          </p:cNvPr>
          <p:cNvSpPr>
            <a:spLocks noGrp="1"/>
          </p:cNvSpPr>
          <p:nvPr>
            <p:ph type="dt" sz="half" idx="10"/>
          </p:nvPr>
        </p:nvSpPr>
        <p:spPr/>
        <p:txBody>
          <a:bodyPr/>
          <a:lstStyle/>
          <a:p>
            <a:fld id="{F4D57BDD-E64A-4D27-8978-82FFCA18A12C}" type="datetimeFigureOut">
              <a:rPr lang="en-US" smtClean="0"/>
              <a:t>3/18/2023</a:t>
            </a:fld>
            <a:endParaRPr lang="en-US" dirty="0"/>
          </a:p>
        </p:txBody>
      </p:sp>
      <p:sp>
        <p:nvSpPr>
          <p:cNvPr id="3" name="Footer Placeholder 2">
            <a:extLst>
              <a:ext uri="{FF2B5EF4-FFF2-40B4-BE49-F238E27FC236}">
                <a16:creationId xmlns:a16="http://schemas.microsoft.com/office/drawing/2014/main" id="{D25D8FB3-6FA4-40A7-BDBF-76CD0F22FEAB}"/>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66649F41-A021-4490-BB80-C89DF0293708}"/>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302971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EF60-874B-45DE-BF65-CF0D08577588}"/>
              </a:ext>
            </a:extLst>
          </p:cNvPr>
          <p:cNvSpPr>
            <a:spLocks noGrp="1"/>
          </p:cNvSpPr>
          <p:nvPr>
            <p:ph type="title"/>
          </p:nvPr>
        </p:nvSpPr>
        <p:spPr>
          <a:xfrm>
            <a:off x="762000" y="1524000"/>
            <a:ext cx="3821113" cy="1524000"/>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CD757B0-722D-425F-8BD4-9CD9093BCBF5}"/>
              </a:ext>
            </a:extLst>
          </p:cNvPr>
          <p:cNvSpPr>
            <a:spLocks noGrp="1"/>
          </p:cNvSpPr>
          <p:nvPr>
            <p:ph idx="1"/>
          </p:nvPr>
        </p:nvSpPr>
        <p:spPr>
          <a:xfrm>
            <a:off x="5334000" y="1524000"/>
            <a:ext cx="6096000" cy="3810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EDB0F60-AADF-41C3-8BFC-B405E0A3F9AC}"/>
              </a:ext>
            </a:extLst>
          </p:cNvPr>
          <p:cNvSpPr>
            <a:spLocks noGrp="1"/>
          </p:cNvSpPr>
          <p:nvPr>
            <p:ph type="body" sz="half" idx="2"/>
          </p:nvPr>
        </p:nvSpPr>
        <p:spPr>
          <a:xfrm>
            <a:off x="762000" y="3048000"/>
            <a:ext cx="3821113"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AB1E11-97B6-42FD-9F45-6EDC3B83FABD}"/>
              </a:ext>
            </a:extLst>
          </p:cNvPr>
          <p:cNvSpPr>
            <a:spLocks noGrp="1"/>
          </p:cNvSpPr>
          <p:nvPr>
            <p:ph type="dt" sz="half" idx="10"/>
          </p:nvPr>
        </p:nvSpPr>
        <p:spPr/>
        <p:txBody>
          <a:bodyPr/>
          <a:lstStyle/>
          <a:p>
            <a:fld id="{F4D57BDD-E64A-4D27-8978-82FFCA18A12C}" type="datetimeFigureOut">
              <a:rPr lang="en-US" smtClean="0"/>
              <a:t>3/18/2023</a:t>
            </a:fld>
            <a:endParaRPr lang="en-US" dirty="0"/>
          </a:p>
        </p:txBody>
      </p:sp>
      <p:sp>
        <p:nvSpPr>
          <p:cNvPr id="6" name="Footer Placeholder 5">
            <a:extLst>
              <a:ext uri="{FF2B5EF4-FFF2-40B4-BE49-F238E27FC236}">
                <a16:creationId xmlns:a16="http://schemas.microsoft.com/office/drawing/2014/main" id="{E14D7DA9-F910-4337-99A2-91F4EA3612E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B93A2F2-339E-4406-9A90-534A38C5A069}"/>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34803936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71599-6E07-4A55-9B93-4CA5EFE3FD76}"/>
              </a:ext>
            </a:extLst>
          </p:cNvPr>
          <p:cNvSpPr>
            <a:spLocks noGrp="1"/>
          </p:cNvSpPr>
          <p:nvPr>
            <p:ph type="title"/>
          </p:nvPr>
        </p:nvSpPr>
        <p:spPr>
          <a:xfrm>
            <a:off x="762001" y="1524000"/>
            <a:ext cx="3810000" cy="15240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92C2D26-DACA-4941-955E-18F7E236758C}"/>
              </a:ext>
            </a:extLst>
          </p:cNvPr>
          <p:cNvSpPr>
            <a:spLocks noGrp="1"/>
          </p:cNvSpPr>
          <p:nvPr>
            <p:ph type="pic" idx="1"/>
          </p:nvPr>
        </p:nvSpPr>
        <p:spPr>
          <a:xfrm>
            <a:off x="5333999" y="1524000"/>
            <a:ext cx="6095999" cy="3810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27EDB26D-C5B0-41D6-A75F-F89A87BE243A}"/>
              </a:ext>
            </a:extLst>
          </p:cNvPr>
          <p:cNvSpPr>
            <a:spLocks noGrp="1"/>
          </p:cNvSpPr>
          <p:nvPr>
            <p:ph type="body" sz="half" idx="2"/>
          </p:nvPr>
        </p:nvSpPr>
        <p:spPr>
          <a:xfrm>
            <a:off x="762001" y="3048000"/>
            <a:ext cx="3810000"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9304B6-48DF-41FA-A089-8C83BBA63673}"/>
              </a:ext>
            </a:extLst>
          </p:cNvPr>
          <p:cNvSpPr>
            <a:spLocks noGrp="1"/>
          </p:cNvSpPr>
          <p:nvPr>
            <p:ph type="dt" sz="half" idx="10"/>
          </p:nvPr>
        </p:nvSpPr>
        <p:spPr/>
        <p:txBody>
          <a:bodyPr/>
          <a:lstStyle/>
          <a:p>
            <a:fld id="{F4D57BDD-E64A-4D27-8978-82FFCA18A12C}" type="datetimeFigureOut">
              <a:rPr lang="en-US" smtClean="0"/>
              <a:t>3/18/2023</a:t>
            </a:fld>
            <a:endParaRPr lang="en-US" dirty="0"/>
          </a:p>
        </p:txBody>
      </p:sp>
      <p:sp>
        <p:nvSpPr>
          <p:cNvPr id="6" name="Footer Placeholder 5">
            <a:extLst>
              <a:ext uri="{FF2B5EF4-FFF2-40B4-BE49-F238E27FC236}">
                <a16:creationId xmlns:a16="http://schemas.microsoft.com/office/drawing/2014/main" id="{14DFB82F-A17A-4BC7-A522-CD934BC35C9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5CC530C-8824-4BE3-884E-2AFF30B572BC}"/>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31263581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CE73F-2F7C-4941-9B13-ACB43A4983EC}"/>
              </a:ext>
            </a:extLst>
          </p:cNvPr>
          <p:cNvSpPr>
            <a:spLocks noGrp="1"/>
          </p:cNvSpPr>
          <p:nvPr>
            <p:ph type="title"/>
          </p:nvPr>
        </p:nvSpPr>
        <p:spPr>
          <a:xfrm>
            <a:off x="762000" y="1524000"/>
            <a:ext cx="9144000" cy="1523999"/>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8BC107E-F2BE-4057-B06B-1E50FD12B561}"/>
              </a:ext>
            </a:extLst>
          </p:cNvPr>
          <p:cNvSpPr>
            <a:spLocks noGrp="1"/>
          </p:cNvSpPr>
          <p:nvPr>
            <p:ph type="body" orient="vert" idx="1"/>
          </p:nvPr>
        </p:nvSpPr>
        <p:spPr>
          <a:xfrm>
            <a:off x="762000" y="3048000"/>
            <a:ext cx="10668000" cy="3048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B9D7D8-1932-4215-A6E0-C16DA0DDB8B8}"/>
              </a:ext>
            </a:extLst>
          </p:cNvPr>
          <p:cNvSpPr>
            <a:spLocks noGrp="1"/>
          </p:cNvSpPr>
          <p:nvPr>
            <p:ph type="dt" sz="half" idx="10"/>
          </p:nvPr>
        </p:nvSpPr>
        <p:spPr/>
        <p:txBody>
          <a:bodyPr/>
          <a:lstStyle/>
          <a:p>
            <a:fld id="{F4D57BDD-E64A-4D27-8978-82FFCA18A12C}" type="datetimeFigureOut">
              <a:rPr lang="en-US" smtClean="0"/>
              <a:t>3/18/2023</a:t>
            </a:fld>
            <a:endParaRPr lang="en-US" dirty="0"/>
          </a:p>
        </p:txBody>
      </p:sp>
      <p:sp>
        <p:nvSpPr>
          <p:cNvPr id="5" name="Footer Placeholder 4">
            <a:extLst>
              <a:ext uri="{FF2B5EF4-FFF2-40B4-BE49-F238E27FC236}">
                <a16:creationId xmlns:a16="http://schemas.microsoft.com/office/drawing/2014/main" id="{4378B662-65E3-47B2-AD95-B041B57F3B9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393DBC5-88B5-4F2A-A0E3-752CB421737A}"/>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315372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6599DF-5B13-4800-ADD7-3A2A2F1C4889}"/>
              </a:ext>
            </a:extLst>
          </p:cNvPr>
          <p:cNvSpPr>
            <a:spLocks noGrp="1"/>
          </p:cNvSpPr>
          <p:nvPr>
            <p:ph type="title" orient="vert"/>
          </p:nvPr>
        </p:nvSpPr>
        <p:spPr>
          <a:xfrm>
            <a:off x="8724900" y="1523999"/>
            <a:ext cx="2705100" cy="4572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B191E12-22D9-4DA9-A336-EA6A8B9B55B8}"/>
              </a:ext>
            </a:extLst>
          </p:cNvPr>
          <p:cNvSpPr>
            <a:spLocks noGrp="1"/>
          </p:cNvSpPr>
          <p:nvPr>
            <p:ph type="body" orient="vert" idx="1"/>
          </p:nvPr>
        </p:nvSpPr>
        <p:spPr>
          <a:xfrm>
            <a:off x="762000" y="1524000"/>
            <a:ext cx="7620000" cy="457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22A1D5-B7EF-43A4-81EF-B5A7EA35616B}"/>
              </a:ext>
            </a:extLst>
          </p:cNvPr>
          <p:cNvSpPr>
            <a:spLocks noGrp="1"/>
          </p:cNvSpPr>
          <p:nvPr>
            <p:ph type="dt" sz="half" idx="10"/>
          </p:nvPr>
        </p:nvSpPr>
        <p:spPr/>
        <p:txBody>
          <a:bodyPr/>
          <a:lstStyle/>
          <a:p>
            <a:fld id="{F4D57BDD-E64A-4D27-8978-82FFCA18A12C}" type="datetimeFigureOut">
              <a:rPr lang="en-US" smtClean="0"/>
              <a:t>3/18/2023</a:t>
            </a:fld>
            <a:endParaRPr lang="en-US" dirty="0"/>
          </a:p>
        </p:txBody>
      </p:sp>
      <p:sp>
        <p:nvSpPr>
          <p:cNvPr id="5" name="Footer Placeholder 4">
            <a:extLst>
              <a:ext uri="{FF2B5EF4-FFF2-40B4-BE49-F238E27FC236}">
                <a16:creationId xmlns:a16="http://schemas.microsoft.com/office/drawing/2014/main" id="{66809DFB-4410-42BF-B886-C984E3A53FE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56487E8-E9A0-429E-88E5-34B1BE86BD23}"/>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22954999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1B49B9-8C94-4604-AEEE-CB5051962D27}"/>
              </a:ext>
            </a:extLst>
          </p:cNvPr>
          <p:cNvSpPr>
            <a:spLocks noGrp="1"/>
          </p:cNvSpPr>
          <p:nvPr>
            <p:ph type="title"/>
          </p:nvPr>
        </p:nvSpPr>
        <p:spPr>
          <a:xfrm>
            <a:off x="762000" y="1524000"/>
            <a:ext cx="9144000" cy="1263649"/>
          </a:xfrm>
          <a:prstGeom prst="rect">
            <a:avLst/>
          </a:prstGeom>
        </p:spPr>
        <p:txBody>
          <a:bodyPr vert="horz" lIns="91440" tIns="45720" rIns="91440" bIns="4572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C3204E-CAF5-48A1-928F-757507EC48C4}"/>
              </a:ext>
            </a:extLst>
          </p:cNvPr>
          <p:cNvSpPr>
            <a:spLocks noGrp="1"/>
          </p:cNvSpPr>
          <p:nvPr>
            <p:ph type="body" idx="1"/>
          </p:nvPr>
        </p:nvSpPr>
        <p:spPr>
          <a:xfrm>
            <a:off x="762000" y="3047999"/>
            <a:ext cx="10668000" cy="3048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9540D12-4B42-4790-8677-C9250F3CDDCF}"/>
              </a:ext>
            </a:extLst>
          </p:cNvPr>
          <p:cNvSpPr>
            <a:spLocks noGrp="1"/>
          </p:cNvSpPr>
          <p:nvPr>
            <p:ph type="dt" sz="half" idx="2"/>
          </p:nvPr>
        </p:nvSpPr>
        <p:spPr>
          <a:xfrm>
            <a:off x="762000" y="401594"/>
            <a:ext cx="3048000" cy="365125"/>
          </a:xfrm>
          <a:prstGeom prst="rect">
            <a:avLst/>
          </a:prstGeom>
        </p:spPr>
        <p:txBody>
          <a:bodyPr vert="horz" lIns="91440" tIns="45720" rIns="91440" bIns="45720" rtlCol="0" anchor="b" anchorCtr="0"/>
          <a:lstStyle>
            <a:lvl1pPr algn="l">
              <a:defRPr sz="900">
                <a:solidFill>
                  <a:schemeClr val="tx1"/>
                </a:solidFill>
              </a:defRPr>
            </a:lvl1pPr>
          </a:lstStyle>
          <a:p>
            <a:fld id="{F4D57BDD-E64A-4D27-8978-82FFCA18A12C}" type="datetimeFigureOut">
              <a:rPr lang="en-US" smtClean="0"/>
              <a:pPr/>
              <a:t>3/18/2023</a:t>
            </a:fld>
            <a:endParaRPr lang="en-US" dirty="0"/>
          </a:p>
        </p:txBody>
      </p:sp>
      <p:sp>
        <p:nvSpPr>
          <p:cNvPr id="5" name="Footer Placeholder 4">
            <a:extLst>
              <a:ext uri="{FF2B5EF4-FFF2-40B4-BE49-F238E27FC236}">
                <a16:creationId xmlns:a16="http://schemas.microsoft.com/office/drawing/2014/main" id="{022B17CD-6C27-4CD1-B20D-EA4B8E54F4FD}"/>
              </a:ext>
            </a:extLst>
          </p:cNvPr>
          <p:cNvSpPr>
            <a:spLocks noGrp="1"/>
          </p:cNvSpPr>
          <p:nvPr>
            <p:ph type="ftr" sz="quarter" idx="3"/>
          </p:nvPr>
        </p:nvSpPr>
        <p:spPr>
          <a:xfrm>
            <a:off x="6858000" y="6096000"/>
            <a:ext cx="4572000" cy="365125"/>
          </a:xfrm>
          <a:prstGeom prst="rect">
            <a:avLst/>
          </a:prstGeom>
        </p:spPr>
        <p:txBody>
          <a:bodyPr vert="horz" lIns="91440" tIns="45720" rIns="91440" bIns="45720" rtlCol="0" anchor="t" anchorCtr="0"/>
          <a:lstStyle>
            <a:lvl1pPr algn="r">
              <a:defRPr sz="8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C03A934F-C817-4C99-A2CF-C763A3F20627}"/>
              </a:ext>
            </a:extLst>
          </p:cNvPr>
          <p:cNvSpPr>
            <a:spLocks noGrp="1"/>
          </p:cNvSpPr>
          <p:nvPr>
            <p:ph type="sldNum" sz="quarter" idx="4"/>
          </p:nvPr>
        </p:nvSpPr>
        <p:spPr>
          <a:xfrm>
            <a:off x="9144000" y="401594"/>
            <a:ext cx="2286000" cy="762000"/>
          </a:xfrm>
          <a:prstGeom prst="rect">
            <a:avLst/>
          </a:prstGeom>
        </p:spPr>
        <p:txBody>
          <a:bodyPr vert="horz" lIns="91440" tIns="45720" rIns="91440" bIns="45720" rtlCol="0" anchor="t" anchorCtr="0"/>
          <a:lstStyle>
            <a:lvl1pPr algn="r">
              <a:defRPr sz="3600">
                <a:solidFill>
                  <a:schemeClr val="tx1"/>
                </a:solidFill>
                <a:latin typeface="+mj-lt"/>
              </a:defRPr>
            </a:lvl1p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291404635"/>
      </p:ext>
    </p:extLst>
  </p:cSld>
  <p:clrMap bg1="dk1" tx1="lt1" bg2="dk2" tx2="lt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75" r:id="rId5"/>
    <p:sldLayoutId id="2147483676" r:id="rId6"/>
    <p:sldLayoutId id="2147483681" r:id="rId7"/>
    <p:sldLayoutId id="2147483677" r:id="rId8"/>
    <p:sldLayoutId id="2147483678" r:id="rId9"/>
    <p:sldLayoutId id="2147483679" r:id="rId10"/>
    <p:sldLayoutId id="21474836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A42D3020-8A3E-6E19-DA57-77D41448F5C3}"/>
              </a:ext>
            </a:extLst>
          </p:cNvPr>
          <p:cNvPicPr>
            <a:picLocks noChangeAspect="1"/>
          </p:cNvPicPr>
          <p:nvPr/>
        </p:nvPicPr>
        <p:blipFill rotWithShape="1">
          <a:blip r:embed="rId2">
            <a:alphaModFix amt="50000"/>
          </a:blip>
          <a:srcRect t="30566" b="2767"/>
          <a:stretch/>
        </p:blipFill>
        <p:spPr>
          <a:xfrm>
            <a:off x="20" y="10"/>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effectLst>
            <a:outerShdw blurRad="381000" dist="152400" dir="5400000" algn="t" rotWithShape="0">
              <a:prstClr val="black">
                <a:alpha val="20000"/>
              </a:prstClr>
            </a:outerShdw>
          </a:effectLst>
        </p:spPr>
      </p:pic>
      <p:grpSp>
        <p:nvGrpSpPr>
          <p:cNvPr id="11" name="Group 10">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12" name="Freeform: Shape 11">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8F98F9B9-1D90-4E83-C1F3-1CCCB939887B}"/>
              </a:ext>
            </a:extLst>
          </p:cNvPr>
          <p:cNvSpPr>
            <a:spLocks noGrp="1"/>
          </p:cNvSpPr>
          <p:nvPr>
            <p:ph type="ctrTitle"/>
          </p:nvPr>
        </p:nvSpPr>
        <p:spPr>
          <a:xfrm>
            <a:off x="761999" y="1514475"/>
            <a:ext cx="8381999" cy="1995487"/>
          </a:xfrm>
        </p:spPr>
        <p:txBody>
          <a:bodyPr>
            <a:normAutofit/>
          </a:bodyPr>
          <a:lstStyle/>
          <a:p>
            <a:pPr algn="l"/>
            <a:r>
              <a:rPr lang="en-GB" sz="8000" dirty="0">
                <a:latin typeface="Times New Roman" panose="02020603050405020304" pitchFamily="18" charset="0"/>
                <a:cs typeface="Times New Roman" panose="02020603050405020304" pitchFamily="18" charset="0"/>
              </a:rPr>
              <a:t>Topic: </a:t>
            </a:r>
          </a:p>
        </p:txBody>
      </p:sp>
      <p:sp>
        <p:nvSpPr>
          <p:cNvPr id="3" name="Subtitle 2">
            <a:extLst>
              <a:ext uri="{FF2B5EF4-FFF2-40B4-BE49-F238E27FC236}">
                <a16:creationId xmlns:a16="http://schemas.microsoft.com/office/drawing/2014/main" id="{7113EED2-8365-FBC2-5576-ECE5043DDBD5}"/>
              </a:ext>
            </a:extLst>
          </p:cNvPr>
          <p:cNvSpPr>
            <a:spLocks noGrp="1"/>
          </p:cNvSpPr>
          <p:nvPr>
            <p:ph type="subTitle" idx="1"/>
          </p:nvPr>
        </p:nvSpPr>
        <p:spPr>
          <a:xfrm>
            <a:off x="762000" y="3809999"/>
            <a:ext cx="8382000" cy="1338471"/>
          </a:xfrm>
        </p:spPr>
        <p:txBody>
          <a:bodyPr>
            <a:normAutofit fontScale="85000" lnSpcReduction="20000"/>
          </a:bodyPr>
          <a:lstStyle/>
          <a:p>
            <a:pPr algn="l"/>
            <a:r>
              <a:rPr lang="en-GB" dirty="0">
                <a:latin typeface="Times New Roman" panose="02020603050405020304" pitchFamily="18" charset="0"/>
                <a:cs typeface="Times New Roman" panose="02020603050405020304" pitchFamily="18" charset="0"/>
              </a:rPr>
              <a:t>Shakira Peters</a:t>
            </a:r>
          </a:p>
          <a:p>
            <a:pPr algn="l"/>
            <a:r>
              <a:rPr lang="en-GB" dirty="0">
                <a:latin typeface="Times New Roman" panose="02020603050405020304" pitchFamily="18" charset="0"/>
                <a:cs typeface="Times New Roman" panose="02020603050405020304" pitchFamily="18" charset="0"/>
              </a:rPr>
              <a:t>Dark Tourism/ Difficult Heritage</a:t>
            </a:r>
          </a:p>
          <a:p>
            <a:pPr algn="l"/>
            <a:r>
              <a:rPr lang="en-GB">
                <a:latin typeface="Times New Roman" panose="02020603050405020304" pitchFamily="18" charset="0"/>
                <a:cs typeface="Times New Roman" panose="02020603050405020304" pitchFamily="18" charset="0"/>
              </a:rPr>
              <a:t>Assignment One</a:t>
            </a:r>
            <a:endParaRPr lang="en-GB" dirty="0">
              <a:latin typeface="Times New Roman" panose="02020603050405020304" pitchFamily="18" charset="0"/>
              <a:cs typeface="Times New Roman" panose="02020603050405020304" pitchFamily="18" charset="0"/>
            </a:endParaRPr>
          </a:p>
          <a:p>
            <a:pPr algn="l"/>
            <a:r>
              <a:rPr lang="en-GB" dirty="0">
                <a:latin typeface="Times New Roman" panose="02020603050405020304" pitchFamily="18" charset="0"/>
                <a:cs typeface="Times New Roman" panose="02020603050405020304" pitchFamily="18" charset="0"/>
              </a:rPr>
              <a:t>Presentation </a:t>
            </a:r>
          </a:p>
        </p:txBody>
      </p:sp>
    </p:spTree>
    <p:extLst>
      <p:ext uri="{BB962C8B-B14F-4D97-AF65-F5344CB8AC3E}">
        <p14:creationId xmlns:p14="http://schemas.microsoft.com/office/powerpoint/2010/main" val="1324805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2E5DF58-5CFD-4D62-AC3A-9EA04E1AF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icture containing text, posing, old, group">
            <a:extLst>
              <a:ext uri="{FF2B5EF4-FFF2-40B4-BE49-F238E27FC236}">
                <a16:creationId xmlns:a16="http://schemas.microsoft.com/office/drawing/2014/main" id="{EFEF2C17-5CFF-FC7C-C3BE-3297144BEB68}"/>
              </a:ext>
            </a:extLst>
          </p:cNvPr>
          <p:cNvPicPr>
            <a:picLocks noChangeAspect="1"/>
          </p:cNvPicPr>
          <p:nvPr/>
        </p:nvPicPr>
        <p:blipFill rotWithShape="1">
          <a:blip r:embed="rId2">
            <a:extLst>
              <a:ext uri="{28A0092B-C50C-407E-A947-70E740481C1C}">
                <a14:useLocalDpi xmlns:a14="http://schemas.microsoft.com/office/drawing/2010/main" val="0"/>
              </a:ext>
            </a:extLst>
          </a:blip>
          <a:srcRect t="22475" b="6547"/>
          <a:stretch/>
        </p:blipFill>
        <p:spPr>
          <a:xfrm>
            <a:off x="20" y="10"/>
            <a:ext cx="12191979" cy="6857989"/>
          </a:xfrm>
          <a:prstGeom prst="rect">
            <a:avLst/>
          </a:prstGeom>
        </p:spPr>
      </p:pic>
      <p:sp useBgFill="1">
        <p:nvSpPr>
          <p:cNvPr id="12" name="Freeform: Shape 11">
            <a:extLst>
              <a:ext uri="{FF2B5EF4-FFF2-40B4-BE49-F238E27FC236}">
                <a16:creationId xmlns:a16="http://schemas.microsoft.com/office/drawing/2014/main" id="{8064D39A-E0A4-461B-A8D2-9C3AE870CE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9" y="1498601"/>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6440D71-444B-AE91-6F08-B88756C2E020}"/>
              </a:ext>
            </a:extLst>
          </p:cNvPr>
          <p:cNvSpPr>
            <a:spLocks noGrp="1"/>
          </p:cNvSpPr>
          <p:nvPr>
            <p:ph type="title"/>
          </p:nvPr>
        </p:nvSpPr>
        <p:spPr>
          <a:xfrm>
            <a:off x="1095376" y="1771650"/>
            <a:ext cx="4629150" cy="1343026"/>
          </a:xfrm>
        </p:spPr>
        <p:txBody>
          <a:bodyPr anchor="b">
            <a:normAutofit/>
          </a:bodyPr>
          <a:lstStyle/>
          <a:p>
            <a:r>
              <a:rPr lang="en-GB" dirty="0">
                <a:latin typeface="Times New Roman" panose="02020603050405020304" pitchFamily="18" charset="0"/>
                <a:cs typeface="Times New Roman" panose="02020603050405020304" pitchFamily="18" charset="0"/>
              </a:rPr>
              <a:t>Example of Dark Tourism:</a:t>
            </a:r>
          </a:p>
        </p:txBody>
      </p:sp>
      <p:sp>
        <p:nvSpPr>
          <p:cNvPr id="3" name="Content Placeholder 2">
            <a:extLst>
              <a:ext uri="{FF2B5EF4-FFF2-40B4-BE49-F238E27FC236}">
                <a16:creationId xmlns:a16="http://schemas.microsoft.com/office/drawing/2014/main" id="{CDD77E41-0387-130A-9CC9-64EA434A3144}"/>
              </a:ext>
            </a:extLst>
          </p:cNvPr>
          <p:cNvSpPr>
            <a:spLocks noGrp="1"/>
          </p:cNvSpPr>
          <p:nvPr>
            <p:ph idx="1"/>
          </p:nvPr>
        </p:nvSpPr>
        <p:spPr>
          <a:xfrm>
            <a:off x="1095376" y="3429000"/>
            <a:ext cx="4629150" cy="1924051"/>
          </a:xfrm>
        </p:spPr>
        <p:txBody>
          <a:bodyPr>
            <a:normAutofit lnSpcReduction="10000"/>
          </a:bodyPr>
          <a:lstStyle/>
          <a:p>
            <a:r>
              <a:rPr lang="en-GB" dirty="0">
                <a:latin typeface="Times New Roman" panose="02020603050405020304" pitchFamily="18" charset="0"/>
                <a:cs typeface="Times New Roman" panose="02020603050405020304" pitchFamily="18" charset="0"/>
              </a:rPr>
              <a:t>The example of Dark Tourism I chose to present on is “Juneteenth” and the connection to the Transatlantic Slave Trade. </a:t>
            </a:r>
          </a:p>
          <a:p>
            <a:endParaRPr lang="en-GB"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570671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8842F2E-5CEC-8455-0E60-C454447AF075}"/>
              </a:ext>
            </a:extLst>
          </p:cNvPr>
          <p:cNvSpPr>
            <a:spLocks noGrp="1"/>
          </p:cNvSpPr>
          <p:nvPr>
            <p:ph type="title"/>
          </p:nvPr>
        </p:nvSpPr>
        <p:spPr>
          <a:xfrm>
            <a:off x="762000" y="1009650"/>
            <a:ext cx="4400549" cy="1857375"/>
          </a:xfrm>
        </p:spPr>
        <p:txBody>
          <a:bodyPr anchor="b">
            <a:normAutofit/>
          </a:bodyPr>
          <a:lstStyle/>
          <a:p>
            <a:r>
              <a:rPr lang="en-GB" sz="4100" dirty="0">
                <a:latin typeface="Times New Roman" panose="02020603050405020304" pitchFamily="18" charset="0"/>
                <a:cs typeface="Times New Roman" panose="02020603050405020304" pitchFamily="18" charset="0"/>
              </a:rPr>
              <a:t>What is the definition of Dark Tourism? </a:t>
            </a:r>
          </a:p>
        </p:txBody>
      </p:sp>
      <p:pic>
        <p:nvPicPr>
          <p:cNvPr id="5" name="Picture 4" descr="A picture containing text, old, altar&#10;&#10;Description automatically generated">
            <a:extLst>
              <a:ext uri="{FF2B5EF4-FFF2-40B4-BE49-F238E27FC236}">
                <a16:creationId xmlns:a16="http://schemas.microsoft.com/office/drawing/2014/main" id="{59A14516-37D7-6ABD-A03B-F5E7FA8D2316}"/>
              </a:ext>
            </a:extLst>
          </p:cNvPr>
          <p:cNvPicPr>
            <a:picLocks noChangeAspect="1"/>
          </p:cNvPicPr>
          <p:nvPr/>
        </p:nvPicPr>
        <p:blipFill rotWithShape="1">
          <a:blip r:embed="rId2">
            <a:extLst>
              <a:ext uri="{28A0092B-C50C-407E-A947-70E740481C1C}">
                <a14:useLocalDpi xmlns:a14="http://schemas.microsoft.com/office/drawing/2010/main" val="0"/>
              </a:ext>
            </a:extLst>
          </a:blip>
          <a:srcRect l="16251" r="22713"/>
          <a:stretch/>
        </p:blipFill>
        <p:spPr>
          <a:xfrm>
            <a:off x="5752193" y="10"/>
            <a:ext cx="6439807" cy="6857989"/>
          </a:xfrm>
          <a:custGeom>
            <a:avLst/>
            <a:gdLst/>
            <a:ahLst/>
            <a:cxnLst/>
            <a:rect l="l" t="t" r="r" b="b"/>
            <a:pathLst>
              <a:path w="6439807" h="6857999">
                <a:moveTo>
                  <a:pt x="752157" y="6118149"/>
                </a:moveTo>
                <a:cubicBezTo>
                  <a:pt x="745608" y="6124102"/>
                  <a:pt x="737987" y="6129341"/>
                  <a:pt x="730938" y="6133722"/>
                </a:cubicBezTo>
                <a:cubicBezTo>
                  <a:pt x="723794" y="6138152"/>
                  <a:pt x="718448" y="6143474"/>
                  <a:pt x="714778" y="6149379"/>
                </a:cubicBezTo>
                <a:lnTo>
                  <a:pt x="709303" y="6166562"/>
                </a:lnTo>
                <a:lnTo>
                  <a:pt x="714778" y="6149380"/>
                </a:lnTo>
                <a:cubicBezTo>
                  <a:pt x="718448" y="6143474"/>
                  <a:pt x="723794" y="6138152"/>
                  <a:pt x="730938" y="6133723"/>
                </a:cubicBezTo>
                <a:cubicBezTo>
                  <a:pt x="737987" y="6129341"/>
                  <a:pt x="745608" y="6124102"/>
                  <a:pt x="752157" y="6118149"/>
                </a:cubicBezTo>
                <a:close/>
                <a:moveTo>
                  <a:pt x="844000" y="4941372"/>
                </a:moveTo>
                <a:lnTo>
                  <a:pt x="840670" y="4950868"/>
                </a:lnTo>
                <a:lnTo>
                  <a:pt x="830985" y="4991382"/>
                </a:lnTo>
                <a:lnTo>
                  <a:pt x="840670" y="4950869"/>
                </a:lnTo>
                <a:close/>
                <a:moveTo>
                  <a:pt x="840061" y="4749807"/>
                </a:moveTo>
                <a:cubicBezTo>
                  <a:pt x="852197" y="4762827"/>
                  <a:pt x="853054" y="4781365"/>
                  <a:pt x="854768" y="4799797"/>
                </a:cubicBezTo>
                <a:cubicBezTo>
                  <a:pt x="853054" y="4781365"/>
                  <a:pt x="852197" y="4762826"/>
                  <a:pt x="840061" y="4749807"/>
                </a:cubicBezTo>
                <a:close/>
                <a:moveTo>
                  <a:pt x="822263" y="4543185"/>
                </a:moveTo>
                <a:lnTo>
                  <a:pt x="816857" y="4557091"/>
                </a:lnTo>
                <a:cubicBezTo>
                  <a:pt x="805236" y="4573618"/>
                  <a:pt x="796449" y="4588275"/>
                  <a:pt x="790493" y="4602021"/>
                </a:cubicBezTo>
                <a:cubicBezTo>
                  <a:pt x="796449" y="4588275"/>
                  <a:pt x="805236" y="4573618"/>
                  <a:pt x="816857" y="4557092"/>
                </a:cubicBezTo>
                <a:cubicBezTo>
                  <a:pt x="819238" y="4553662"/>
                  <a:pt x="821286" y="4548281"/>
                  <a:pt x="822263" y="4543185"/>
                </a:cubicBezTo>
                <a:close/>
                <a:moveTo>
                  <a:pt x="356045" y="2819253"/>
                </a:moveTo>
                <a:lnTo>
                  <a:pt x="344401" y="2827483"/>
                </a:lnTo>
                <a:lnTo>
                  <a:pt x="344399" y="2827486"/>
                </a:lnTo>
                <a:lnTo>
                  <a:pt x="325551" y="2842392"/>
                </a:lnTo>
                <a:lnTo>
                  <a:pt x="315896" y="2861156"/>
                </a:lnTo>
                <a:lnTo>
                  <a:pt x="344399" y="2827486"/>
                </a:lnTo>
                <a:lnTo>
                  <a:pt x="344401" y="2827484"/>
                </a:lnTo>
                <a:close/>
                <a:moveTo>
                  <a:pt x="425699" y="1974015"/>
                </a:moveTo>
                <a:cubicBezTo>
                  <a:pt x="427224" y="1991685"/>
                  <a:pt x="433462" y="2008497"/>
                  <a:pt x="449941" y="2023547"/>
                </a:cubicBezTo>
                <a:cubicBezTo>
                  <a:pt x="441702" y="2016020"/>
                  <a:pt x="436022" y="2008056"/>
                  <a:pt x="432213" y="1999763"/>
                </a:cubicBezTo>
                <a:close/>
                <a:moveTo>
                  <a:pt x="442893" y="1768838"/>
                </a:moveTo>
                <a:cubicBezTo>
                  <a:pt x="451656" y="1779981"/>
                  <a:pt x="453942" y="1790986"/>
                  <a:pt x="452275" y="1801558"/>
                </a:cubicBezTo>
                <a:lnTo>
                  <a:pt x="451495" y="1785412"/>
                </a:lnTo>
                <a:cubicBezTo>
                  <a:pt x="450037" y="1779948"/>
                  <a:pt x="447274" y="1774411"/>
                  <a:pt x="442893" y="1768838"/>
                </a:cubicBezTo>
                <a:close/>
                <a:moveTo>
                  <a:pt x="333304" y="520953"/>
                </a:moveTo>
                <a:cubicBezTo>
                  <a:pt x="333742" y="528850"/>
                  <a:pt x="335479" y="536547"/>
                  <a:pt x="337867" y="544146"/>
                </a:cubicBezTo>
                <a:lnTo>
                  <a:pt x="340032" y="549926"/>
                </a:lnTo>
                <a:lnTo>
                  <a:pt x="340448" y="551717"/>
                </a:lnTo>
                <a:lnTo>
                  <a:pt x="346286" y="566616"/>
                </a:lnTo>
                <a:lnTo>
                  <a:pt x="346338" y="566754"/>
                </a:lnTo>
                <a:lnTo>
                  <a:pt x="352655" y="583595"/>
                </a:lnTo>
                <a:lnTo>
                  <a:pt x="359451" y="612658"/>
                </a:lnTo>
                <a:cubicBezTo>
                  <a:pt x="358988" y="604728"/>
                  <a:pt x="357231" y="597005"/>
                  <a:pt x="354829" y="589388"/>
                </a:cubicBezTo>
                <a:lnTo>
                  <a:pt x="352655" y="583595"/>
                </a:lnTo>
                <a:lnTo>
                  <a:pt x="352236" y="581804"/>
                </a:lnTo>
                <a:lnTo>
                  <a:pt x="346286" y="566616"/>
                </a:lnTo>
                <a:lnTo>
                  <a:pt x="340032" y="549926"/>
                </a:lnTo>
                <a:close/>
                <a:moveTo>
                  <a:pt x="384407" y="268794"/>
                </a:moveTo>
                <a:lnTo>
                  <a:pt x="387837" y="328017"/>
                </a:lnTo>
                <a:cubicBezTo>
                  <a:pt x="389527" y="318646"/>
                  <a:pt x="389932" y="309031"/>
                  <a:pt x="389283" y="299164"/>
                </a:cubicBezTo>
                <a:cubicBezTo>
                  <a:pt x="388634" y="289296"/>
                  <a:pt x="386932" y="279176"/>
                  <a:pt x="384407" y="268794"/>
                </a:cubicBezTo>
                <a:close/>
                <a:moveTo>
                  <a:pt x="66991" y="0"/>
                </a:moveTo>
                <a:lnTo>
                  <a:pt x="6439807" y="0"/>
                </a:lnTo>
                <a:lnTo>
                  <a:pt x="6439807" y="6857999"/>
                </a:lnTo>
                <a:lnTo>
                  <a:pt x="149318" y="6857999"/>
                </a:lnTo>
                <a:lnTo>
                  <a:pt x="149318" y="6857457"/>
                </a:lnTo>
                <a:lnTo>
                  <a:pt x="22079" y="6857457"/>
                </a:lnTo>
                <a:lnTo>
                  <a:pt x="26851" y="6796804"/>
                </a:lnTo>
                <a:cubicBezTo>
                  <a:pt x="32162" y="6777207"/>
                  <a:pt x="39591" y="6758011"/>
                  <a:pt x="44354" y="6738388"/>
                </a:cubicBezTo>
                <a:cubicBezTo>
                  <a:pt x="48736" y="6720103"/>
                  <a:pt x="58832" y="6702955"/>
                  <a:pt x="67214" y="6685617"/>
                </a:cubicBezTo>
                <a:cubicBezTo>
                  <a:pt x="83217" y="6652472"/>
                  <a:pt x="73120" y="6617036"/>
                  <a:pt x="77310" y="6583128"/>
                </a:cubicBezTo>
                <a:cubicBezTo>
                  <a:pt x="78646" y="6572269"/>
                  <a:pt x="80168" y="6561411"/>
                  <a:pt x="82837" y="6550742"/>
                </a:cubicBezTo>
                <a:cubicBezTo>
                  <a:pt x="89885" y="6521593"/>
                  <a:pt x="95981" y="6491874"/>
                  <a:pt x="105698" y="6463490"/>
                </a:cubicBezTo>
                <a:cubicBezTo>
                  <a:pt x="116555" y="6431292"/>
                  <a:pt x="131034" y="6400429"/>
                  <a:pt x="146085" y="6363664"/>
                </a:cubicBezTo>
                <a:cubicBezTo>
                  <a:pt x="142274" y="6350899"/>
                  <a:pt x="131986" y="6331277"/>
                  <a:pt x="131034" y="6311084"/>
                </a:cubicBezTo>
                <a:cubicBezTo>
                  <a:pt x="127795" y="6246121"/>
                  <a:pt x="145512" y="6185351"/>
                  <a:pt x="173519" y="6127247"/>
                </a:cubicBezTo>
                <a:cubicBezTo>
                  <a:pt x="181900" y="6109530"/>
                  <a:pt x="187424" y="6090477"/>
                  <a:pt x="195616" y="6072569"/>
                </a:cubicBezTo>
                <a:cubicBezTo>
                  <a:pt x="198472" y="6066284"/>
                  <a:pt x="204569" y="6058092"/>
                  <a:pt x="210287" y="6056948"/>
                </a:cubicBezTo>
                <a:cubicBezTo>
                  <a:pt x="243432" y="6050282"/>
                  <a:pt x="242862" y="6025515"/>
                  <a:pt x="244766" y="5999796"/>
                </a:cubicBezTo>
                <a:cubicBezTo>
                  <a:pt x="247051" y="5969124"/>
                  <a:pt x="252386" y="5938836"/>
                  <a:pt x="256958" y="5908355"/>
                </a:cubicBezTo>
                <a:cubicBezTo>
                  <a:pt x="257530" y="5904353"/>
                  <a:pt x="261530" y="5900735"/>
                  <a:pt x="264199" y="5897114"/>
                </a:cubicBezTo>
                <a:cubicBezTo>
                  <a:pt x="268199" y="5891590"/>
                  <a:pt x="274296" y="5886447"/>
                  <a:pt x="275818" y="5880348"/>
                </a:cubicBezTo>
                <a:cubicBezTo>
                  <a:pt x="283249" y="5849107"/>
                  <a:pt x="289535" y="5817674"/>
                  <a:pt x="296393" y="5786239"/>
                </a:cubicBezTo>
                <a:cubicBezTo>
                  <a:pt x="297919" y="5779191"/>
                  <a:pt x="299822" y="5771953"/>
                  <a:pt x="302870" y="5765474"/>
                </a:cubicBezTo>
                <a:cubicBezTo>
                  <a:pt x="305728" y="5759378"/>
                  <a:pt x="310682" y="5754234"/>
                  <a:pt x="313730" y="5748136"/>
                </a:cubicBezTo>
                <a:cubicBezTo>
                  <a:pt x="321921" y="5731564"/>
                  <a:pt x="329541" y="5714607"/>
                  <a:pt x="338685" y="5695178"/>
                </a:cubicBezTo>
                <a:cubicBezTo>
                  <a:pt x="321541" y="5684320"/>
                  <a:pt x="331258" y="5669647"/>
                  <a:pt x="339449" y="5651360"/>
                </a:cubicBezTo>
                <a:cubicBezTo>
                  <a:pt x="347831" y="5632691"/>
                  <a:pt x="350497" y="5611164"/>
                  <a:pt x="353546" y="5590590"/>
                </a:cubicBezTo>
                <a:cubicBezTo>
                  <a:pt x="359070" y="5552869"/>
                  <a:pt x="362499" y="5514957"/>
                  <a:pt x="367451" y="5477239"/>
                </a:cubicBezTo>
                <a:cubicBezTo>
                  <a:pt x="368595" y="5469236"/>
                  <a:pt x="370690" y="5460092"/>
                  <a:pt x="375454" y="5453995"/>
                </a:cubicBezTo>
                <a:cubicBezTo>
                  <a:pt x="407459" y="5412276"/>
                  <a:pt x="416411" y="5361598"/>
                  <a:pt x="413366" y="5313403"/>
                </a:cubicBezTo>
                <a:cubicBezTo>
                  <a:pt x="411078" y="5275491"/>
                  <a:pt x="409363" y="5238343"/>
                  <a:pt x="412601" y="5200813"/>
                </a:cubicBezTo>
                <a:cubicBezTo>
                  <a:pt x="412793" y="5197955"/>
                  <a:pt x="412411" y="5194145"/>
                  <a:pt x="410887" y="5192051"/>
                </a:cubicBezTo>
                <a:cubicBezTo>
                  <a:pt x="400791" y="5179097"/>
                  <a:pt x="400029" y="5165570"/>
                  <a:pt x="398315" y="5148995"/>
                </a:cubicBezTo>
                <a:cubicBezTo>
                  <a:pt x="395837" y="5125562"/>
                  <a:pt x="397553" y="5104036"/>
                  <a:pt x="401743" y="5082317"/>
                </a:cubicBezTo>
                <a:cubicBezTo>
                  <a:pt x="404791" y="5066505"/>
                  <a:pt x="411078" y="5050504"/>
                  <a:pt x="419080" y="5036405"/>
                </a:cubicBezTo>
                <a:cubicBezTo>
                  <a:pt x="430320" y="5016785"/>
                  <a:pt x="434701" y="4997922"/>
                  <a:pt x="419841" y="4979253"/>
                </a:cubicBezTo>
                <a:cubicBezTo>
                  <a:pt x="404029" y="4959061"/>
                  <a:pt x="409553" y="4936201"/>
                  <a:pt x="408983" y="4913909"/>
                </a:cubicBezTo>
                <a:cubicBezTo>
                  <a:pt x="408791" y="4904195"/>
                  <a:pt x="409174" y="4893907"/>
                  <a:pt x="406697" y="4884572"/>
                </a:cubicBezTo>
                <a:cubicBezTo>
                  <a:pt x="399647" y="4857522"/>
                  <a:pt x="388978" y="4831420"/>
                  <a:pt x="384216" y="4803988"/>
                </a:cubicBezTo>
                <a:cubicBezTo>
                  <a:pt x="381551" y="4788747"/>
                  <a:pt x="386312" y="4771793"/>
                  <a:pt x="389741" y="4755980"/>
                </a:cubicBezTo>
                <a:cubicBezTo>
                  <a:pt x="393361" y="4739978"/>
                  <a:pt x="398885" y="4724167"/>
                  <a:pt x="404601" y="4708734"/>
                </a:cubicBezTo>
                <a:cubicBezTo>
                  <a:pt x="408411" y="4698258"/>
                  <a:pt x="412031" y="4686828"/>
                  <a:pt x="418889" y="4678445"/>
                </a:cubicBezTo>
                <a:cubicBezTo>
                  <a:pt x="434510" y="4659393"/>
                  <a:pt x="437178" y="4639772"/>
                  <a:pt x="428986" y="4617291"/>
                </a:cubicBezTo>
                <a:cubicBezTo>
                  <a:pt x="427651" y="4613864"/>
                  <a:pt x="427651" y="4609863"/>
                  <a:pt x="427462" y="4606053"/>
                </a:cubicBezTo>
                <a:cubicBezTo>
                  <a:pt x="423462" y="4545086"/>
                  <a:pt x="420984" y="4484127"/>
                  <a:pt x="414888" y="4423545"/>
                </a:cubicBezTo>
                <a:cubicBezTo>
                  <a:pt x="412411" y="4398972"/>
                  <a:pt x="401553" y="4375349"/>
                  <a:pt x="394695" y="4351154"/>
                </a:cubicBezTo>
                <a:cubicBezTo>
                  <a:pt x="393361" y="4346201"/>
                  <a:pt x="391265" y="4340674"/>
                  <a:pt x="392218" y="4335722"/>
                </a:cubicBezTo>
                <a:cubicBezTo>
                  <a:pt x="401743" y="4281810"/>
                  <a:pt x="387837" y="4231324"/>
                  <a:pt x="369547" y="4181603"/>
                </a:cubicBezTo>
                <a:cubicBezTo>
                  <a:pt x="367642" y="4176461"/>
                  <a:pt x="368214" y="4170174"/>
                  <a:pt x="368595" y="4164458"/>
                </a:cubicBezTo>
                <a:cubicBezTo>
                  <a:pt x="369928" y="4148453"/>
                  <a:pt x="376597" y="4131119"/>
                  <a:pt x="372597" y="4116641"/>
                </a:cubicBezTo>
                <a:cubicBezTo>
                  <a:pt x="361545" y="4078159"/>
                  <a:pt x="348211" y="4040058"/>
                  <a:pt x="331447" y="4003861"/>
                </a:cubicBezTo>
                <a:cubicBezTo>
                  <a:pt x="314493" y="3967091"/>
                  <a:pt x="300203" y="3932993"/>
                  <a:pt x="317350" y="3890891"/>
                </a:cubicBezTo>
                <a:cubicBezTo>
                  <a:pt x="324589" y="3872985"/>
                  <a:pt x="319445" y="3849362"/>
                  <a:pt x="317541" y="3828785"/>
                </a:cubicBezTo>
                <a:cubicBezTo>
                  <a:pt x="316016" y="3813737"/>
                  <a:pt x="307442" y="3799258"/>
                  <a:pt x="307442" y="3784397"/>
                </a:cubicBezTo>
                <a:cubicBezTo>
                  <a:pt x="307442" y="3744770"/>
                  <a:pt x="297346" y="3709529"/>
                  <a:pt x="276771" y="3675238"/>
                </a:cubicBezTo>
                <a:cubicBezTo>
                  <a:pt x="268770" y="3661899"/>
                  <a:pt x="274105" y="3641134"/>
                  <a:pt x="272009" y="3623799"/>
                </a:cubicBezTo>
                <a:cubicBezTo>
                  <a:pt x="269533" y="3605509"/>
                  <a:pt x="267247" y="3586653"/>
                  <a:pt x="261721" y="3569124"/>
                </a:cubicBezTo>
                <a:cubicBezTo>
                  <a:pt x="247242" y="3523785"/>
                  <a:pt x="230859" y="3479015"/>
                  <a:pt x="215618" y="3433866"/>
                </a:cubicBezTo>
                <a:cubicBezTo>
                  <a:pt x="203045" y="3396719"/>
                  <a:pt x="212952" y="3360139"/>
                  <a:pt x="218285" y="3323372"/>
                </a:cubicBezTo>
                <a:cubicBezTo>
                  <a:pt x="221716" y="3300319"/>
                  <a:pt x="229907" y="3278795"/>
                  <a:pt x="217715" y="3252885"/>
                </a:cubicBezTo>
                <a:cubicBezTo>
                  <a:pt x="206093" y="3228119"/>
                  <a:pt x="208761" y="3196686"/>
                  <a:pt x="202474" y="3168870"/>
                </a:cubicBezTo>
                <a:cubicBezTo>
                  <a:pt x="197141" y="3145436"/>
                  <a:pt x="188566" y="3122770"/>
                  <a:pt x="180184" y="3100099"/>
                </a:cubicBezTo>
                <a:cubicBezTo>
                  <a:pt x="168753" y="3069235"/>
                  <a:pt x="156753" y="3038756"/>
                  <a:pt x="162468" y="3005035"/>
                </a:cubicBezTo>
                <a:cubicBezTo>
                  <a:pt x="168946" y="2966742"/>
                  <a:pt x="144561" y="2940455"/>
                  <a:pt x="128367" y="2910353"/>
                </a:cubicBezTo>
                <a:cubicBezTo>
                  <a:pt x="117318" y="2889587"/>
                  <a:pt x="109126" y="2866918"/>
                  <a:pt x="102267" y="2844248"/>
                </a:cubicBezTo>
                <a:cubicBezTo>
                  <a:pt x="93313" y="2813958"/>
                  <a:pt x="87978" y="2782716"/>
                  <a:pt x="79217" y="2752235"/>
                </a:cubicBezTo>
                <a:cubicBezTo>
                  <a:pt x="66072" y="2706131"/>
                  <a:pt x="55784" y="2659455"/>
                  <a:pt x="63024" y="2611450"/>
                </a:cubicBezTo>
                <a:cubicBezTo>
                  <a:pt x="66262" y="2589352"/>
                  <a:pt x="66072" y="2568774"/>
                  <a:pt x="61307" y="2546678"/>
                </a:cubicBezTo>
                <a:cubicBezTo>
                  <a:pt x="53497" y="2510483"/>
                  <a:pt x="52545" y="2473333"/>
                  <a:pt x="23399" y="2444184"/>
                </a:cubicBezTo>
                <a:cubicBezTo>
                  <a:pt x="13111" y="2433897"/>
                  <a:pt x="10446" y="2415420"/>
                  <a:pt x="5110" y="2400369"/>
                </a:cubicBezTo>
                <a:cubicBezTo>
                  <a:pt x="-1178" y="2383032"/>
                  <a:pt x="2062" y="2370270"/>
                  <a:pt x="20352" y="2360933"/>
                </a:cubicBezTo>
                <a:cubicBezTo>
                  <a:pt x="28541" y="2356744"/>
                  <a:pt x="36543" y="2344741"/>
                  <a:pt x="37878" y="2335405"/>
                </a:cubicBezTo>
                <a:cubicBezTo>
                  <a:pt x="41877" y="2307402"/>
                  <a:pt x="35972" y="2281683"/>
                  <a:pt x="23017" y="2254633"/>
                </a:cubicBezTo>
                <a:cubicBezTo>
                  <a:pt x="10825" y="2229296"/>
                  <a:pt x="12159" y="2197670"/>
                  <a:pt x="7395" y="2168903"/>
                </a:cubicBezTo>
                <a:cubicBezTo>
                  <a:pt x="5681" y="2158712"/>
                  <a:pt x="3062" y="2148519"/>
                  <a:pt x="871" y="2138304"/>
                </a:cubicBezTo>
                <a:lnTo>
                  <a:pt x="0" y="2131532"/>
                </a:lnTo>
                <a:lnTo>
                  <a:pt x="0" y="2072225"/>
                </a:lnTo>
                <a:lnTo>
                  <a:pt x="251" y="2069340"/>
                </a:lnTo>
                <a:cubicBezTo>
                  <a:pt x="2061" y="2056600"/>
                  <a:pt x="4156" y="2043835"/>
                  <a:pt x="5299" y="2030977"/>
                </a:cubicBezTo>
                <a:cubicBezTo>
                  <a:pt x="7203" y="2010974"/>
                  <a:pt x="6442" y="1990589"/>
                  <a:pt x="8729" y="1970586"/>
                </a:cubicBezTo>
                <a:cubicBezTo>
                  <a:pt x="10446" y="1954202"/>
                  <a:pt x="14826" y="1938009"/>
                  <a:pt x="18445" y="1921817"/>
                </a:cubicBezTo>
                <a:cubicBezTo>
                  <a:pt x="19779" y="1915912"/>
                  <a:pt x="24922" y="1910004"/>
                  <a:pt x="24161" y="1904673"/>
                </a:cubicBezTo>
                <a:cubicBezTo>
                  <a:pt x="15970" y="1851709"/>
                  <a:pt x="52545" y="1813610"/>
                  <a:pt x="68738" y="1768838"/>
                </a:cubicBezTo>
                <a:cubicBezTo>
                  <a:pt x="85885" y="1721785"/>
                  <a:pt x="112174" y="1676253"/>
                  <a:pt x="104364" y="1623675"/>
                </a:cubicBezTo>
                <a:cubicBezTo>
                  <a:pt x="99601" y="1591859"/>
                  <a:pt x="88551" y="1561189"/>
                  <a:pt x="81883" y="1529563"/>
                </a:cubicBezTo>
                <a:cubicBezTo>
                  <a:pt x="79597" y="1518324"/>
                  <a:pt x="79979" y="1505751"/>
                  <a:pt x="82264" y="1494509"/>
                </a:cubicBezTo>
                <a:cubicBezTo>
                  <a:pt x="92744" y="1440216"/>
                  <a:pt x="94267" y="1386684"/>
                  <a:pt x="77120" y="1333341"/>
                </a:cubicBezTo>
                <a:cubicBezTo>
                  <a:pt x="74262" y="1324198"/>
                  <a:pt x="71597" y="1314483"/>
                  <a:pt x="71597" y="1304955"/>
                </a:cubicBezTo>
                <a:cubicBezTo>
                  <a:pt x="71597" y="1252757"/>
                  <a:pt x="75597" y="1201512"/>
                  <a:pt x="94267" y="1151600"/>
                </a:cubicBezTo>
                <a:cubicBezTo>
                  <a:pt x="100554" y="1134834"/>
                  <a:pt x="96553" y="1114449"/>
                  <a:pt x="98078" y="1095972"/>
                </a:cubicBezTo>
                <a:cubicBezTo>
                  <a:pt x="99409" y="1078826"/>
                  <a:pt x="99981" y="1061298"/>
                  <a:pt x="104364" y="1044725"/>
                </a:cubicBezTo>
                <a:cubicBezTo>
                  <a:pt x="110839" y="1020529"/>
                  <a:pt x="111601" y="998052"/>
                  <a:pt x="105887" y="973095"/>
                </a:cubicBezTo>
                <a:cubicBezTo>
                  <a:pt x="100554" y="949281"/>
                  <a:pt x="103220" y="923562"/>
                  <a:pt x="103029" y="898797"/>
                </a:cubicBezTo>
                <a:cubicBezTo>
                  <a:pt x="102839" y="871173"/>
                  <a:pt x="102649" y="843552"/>
                  <a:pt x="103601" y="815929"/>
                </a:cubicBezTo>
                <a:cubicBezTo>
                  <a:pt x="103981" y="804877"/>
                  <a:pt x="111601" y="792306"/>
                  <a:pt x="108553" y="783158"/>
                </a:cubicBezTo>
                <a:cubicBezTo>
                  <a:pt x="98267" y="753633"/>
                  <a:pt x="110649" y="724104"/>
                  <a:pt x="105127" y="694576"/>
                </a:cubicBezTo>
                <a:cubicBezTo>
                  <a:pt x="102267" y="680096"/>
                  <a:pt x="110078" y="663713"/>
                  <a:pt x="110839" y="648092"/>
                </a:cubicBezTo>
                <a:cubicBezTo>
                  <a:pt x="112174" y="622564"/>
                  <a:pt x="111601" y="597037"/>
                  <a:pt x="111983" y="571508"/>
                </a:cubicBezTo>
                <a:cubicBezTo>
                  <a:pt x="112174" y="563125"/>
                  <a:pt x="112936" y="554933"/>
                  <a:pt x="113318" y="546552"/>
                </a:cubicBezTo>
                <a:cubicBezTo>
                  <a:pt x="113697" y="539121"/>
                  <a:pt x="115411" y="531310"/>
                  <a:pt x="114081" y="524262"/>
                </a:cubicBezTo>
                <a:cubicBezTo>
                  <a:pt x="109315" y="498733"/>
                  <a:pt x="101505" y="473587"/>
                  <a:pt x="98457" y="447870"/>
                </a:cubicBezTo>
                <a:cubicBezTo>
                  <a:pt x="95792" y="425581"/>
                  <a:pt x="99409" y="402529"/>
                  <a:pt x="97505" y="380050"/>
                </a:cubicBezTo>
                <a:cubicBezTo>
                  <a:pt x="94267" y="340425"/>
                  <a:pt x="88551" y="300800"/>
                  <a:pt x="84930" y="261173"/>
                </a:cubicBezTo>
                <a:cubicBezTo>
                  <a:pt x="84168" y="252600"/>
                  <a:pt x="88934" y="243648"/>
                  <a:pt x="89314" y="234883"/>
                </a:cubicBezTo>
                <a:cubicBezTo>
                  <a:pt x="90266" y="207450"/>
                  <a:pt x="90457" y="180017"/>
                  <a:pt x="91027" y="152584"/>
                </a:cubicBezTo>
                <a:cubicBezTo>
                  <a:pt x="91218" y="136963"/>
                  <a:pt x="90647" y="121150"/>
                  <a:pt x="92361" y="105718"/>
                </a:cubicBezTo>
                <a:cubicBezTo>
                  <a:pt x="94647" y="85336"/>
                  <a:pt x="98078" y="66857"/>
                  <a:pt x="83217" y="47806"/>
                </a:cubicBezTo>
                <a:cubicBezTo>
                  <a:pt x="77453" y="40471"/>
                  <a:pt x="73691" y="32636"/>
                  <a:pt x="71207" y="24480"/>
                </a:cubicBezTo>
                <a:close/>
              </a:path>
            </a:pathLst>
          </a:custGeom>
          <a:effectLst>
            <a:outerShdw blurRad="381000" dist="152400" dir="10800000" algn="tr" rotWithShape="0">
              <a:prstClr val="black">
                <a:alpha val="10000"/>
              </a:prstClr>
            </a:outerShdw>
          </a:effectLst>
        </p:spPr>
      </p:pic>
      <p:grpSp>
        <p:nvGrpSpPr>
          <p:cNvPr id="16" name="Group 11">
            <a:extLst>
              <a:ext uri="{FF2B5EF4-FFF2-40B4-BE49-F238E27FC236}">
                <a16:creationId xmlns:a16="http://schemas.microsoft.com/office/drawing/2014/main" id="{EE5D87AC-5CCC-4E1F-8B25-D3A6053029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6" y="0"/>
            <a:ext cx="874718" cy="6857455"/>
            <a:chOff x="5632356" y="0"/>
            <a:chExt cx="874718" cy="6857455"/>
          </a:xfrm>
        </p:grpSpPr>
        <p:sp>
          <p:nvSpPr>
            <p:cNvPr id="13" name="Freeform: Shape 12">
              <a:extLst>
                <a:ext uri="{FF2B5EF4-FFF2-40B4-BE49-F238E27FC236}">
                  <a16:creationId xmlns:a16="http://schemas.microsoft.com/office/drawing/2014/main" id="{6EFC8E10-A01A-44C0-92B4-4837ED6C4B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329C434-C896-4DBB-9A47-D99A5EE414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 name="Content Placeholder 2">
            <a:extLst>
              <a:ext uri="{FF2B5EF4-FFF2-40B4-BE49-F238E27FC236}">
                <a16:creationId xmlns:a16="http://schemas.microsoft.com/office/drawing/2014/main" id="{48D479F8-C8CA-A7B6-ED37-659E3647C599}"/>
              </a:ext>
            </a:extLst>
          </p:cNvPr>
          <p:cNvSpPr>
            <a:spLocks noGrp="1"/>
          </p:cNvSpPr>
          <p:nvPr>
            <p:ph idx="1"/>
          </p:nvPr>
        </p:nvSpPr>
        <p:spPr>
          <a:xfrm>
            <a:off x="762000" y="3109956"/>
            <a:ext cx="4400549" cy="3747500"/>
          </a:xfrm>
        </p:spPr>
        <p:txBody>
          <a:bodyPr anchor="t">
            <a:normAutofit/>
          </a:bodyPr>
          <a:lstStyle/>
          <a:p>
            <a:r>
              <a:rPr lang="en-GB" sz="2400" dirty="0">
                <a:latin typeface="Times New Roman" panose="02020603050405020304" pitchFamily="18" charset="0"/>
                <a:cs typeface="Times New Roman" panose="02020603050405020304" pitchFamily="18" charset="0"/>
              </a:rPr>
              <a:t>According to (@NatGeoUK 2018), Dark Tourism is defined as any sort of Tourism that involves visiting places that owe their notoriety death, disaster, and atrocity or what can also loosely be termed as “Difficult Heritage.” </a:t>
            </a:r>
          </a:p>
        </p:txBody>
      </p:sp>
    </p:spTree>
    <p:extLst>
      <p:ext uri="{BB962C8B-B14F-4D97-AF65-F5344CB8AC3E}">
        <p14:creationId xmlns:p14="http://schemas.microsoft.com/office/powerpoint/2010/main" val="13326490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2E5DF58-5CFD-4D62-AC3A-9EA04E1AF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icture containing text, posing, old, group">
            <a:extLst>
              <a:ext uri="{FF2B5EF4-FFF2-40B4-BE49-F238E27FC236}">
                <a16:creationId xmlns:a16="http://schemas.microsoft.com/office/drawing/2014/main" id="{EFEF2C17-5CFF-FC7C-C3BE-3297144BEB68}"/>
              </a:ext>
            </a:extLst>
          </p:cNvPr>
          <p:cNvPicPr>
            <a:picLocks noChangeAspect="1"/>
          </p:cNvPicPr>
          <p:nvPr/>
        </p:nvPicPr>
        <p:blipFill rotWithShape="1">
          <a:blip r:embed="rId2">
            <a:extLst>
              <a:ext uri="{28A0092B-C50C-407E-A947-70E740481C1C}">
                <a14:useLocalDpi xmlns:a14="http://schemas.microsoft.com/office/drawing/2010/main" val="0"/>
              </a:ext>
            </a:extLst>
          </a:blip>
          <a:srcRect t="22475" b="6547"/>
          <a:stretch/>
        </p:blipFill>
        <p:spPr>
          <a:xfrm>
            <a:off x="20" y="10"/>
            <a:ext cx="12191979" cy="6857989"/>
          </a:xfrm>
          <a:prstGeom prst="rect">
            <a:avLst/>
          </a:prstGeom>
        </p:spPr>
      </p:pic>
      <p:sp useBgFill="1">
        <p:nvSpPr>
          <p:cNvPr id="12" name="Freeform: Shape 11">
            <a:extLst>
              <a:ext uri="{FF2B5EF4-FFF2-40B4-BE49-F238E27FC236}">
                <a16:creationId xmlns:a16="http://schemas.microsoft.com/office/drawing/2014/main" id="{8064D39A-E0A4-461B-A8D2-9C3AE870CE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9" y="1498601"/>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6440D71-444B-AE91-6F08-B88756C2E020}"/>
              </a:ext>
            </a:extLst>
          </p:cNvPr>
          <p:cNvSpPr>
            <a:spLocks noGrp="1"/>
          </p:cNvSpPr>
          <p:nvPr>
            <p:ph type="title"/>
          </p:nvPr>
        </p:nvSpPr>
        <p:spPr>
          <a:xfrm>
            <a:off x="1095375" y="1771649"/>
            <a:ext cx="4884005" cy="1480433"/>
          </a:xfrm>
        </p:spPr>
        <p:txBody>
          <a:bodyPr anchor="b">
            <a:normAutofit fontScale="90000"/>
          </a:bodyPr>
          <a:lstStyle/>
          <a:p>
            <a:r>
              <a:rPr lang="en-GB" dirty="0">
                <a:latin typeface="Times New Roman" panose="02020603050405020304" pitchFamily="18" charset="0"/>
                <a:cs typeface="Times New Roman" panose="02020603050405020304" pitchFamily="18" charset="0"/>
              </a:rPr>
              <a:t>Why I chose to present on this specific area?</a:t>
            </a:r>
          </a:p>
        </p:txBody>
      </p:sp>
      <p:sp>
        <p:nvSpPr>
          <p:cNvPr id="3" name="Content Placeholder 2">
            <a:extLst>
              <a:ext uri="{FF2B5EF4-FFF2-40B4-BE49-F238E27FC236}">
                <a16:creationId xmlns:a16="http://schemas.microsoft.com/office/drawing/2014/main" id="{CDD77E41-0387-130A-9CC9-64EA434A3144}"/>
              </a:ext>
            </a:extLst>
          </p:cNvPr>
          <p:cNvSpPr>
            <a:spLocks noGrp="1"/>
          </p:cNvSpPr>
          <p:nvPr>
            <p:ph idx="1"/>
          </p:nvPr>
        </p:nvSpPr>
        <p:spPr>
          <a:xfrm>
            <a:off x="1095376" y="3429000"/>
            <a:ext cx="4629150" cy="2383403"/>
          </a:xfrm>
        </p:spPr>
        <p:txBody>
          <a:bodyPr>
            <a:normAutofit fontScale="70000" lnSpcReduction="20000"/>
          </a:bodyPr>
          <a:lstStyle/>
          <a:p>
            <a:r>
              <a:rPr lang="en-GB" dirty="0">
                <a:latin typeface="Times New Roman" panose="02020603050405020304" pitchFamily="18" charset="0"/>
                <a:cs typeface="Times New Roman" panose="02020603050405020304" pitchFamily="18" charset="0"/>
              </a:rPr>
              <a:t>I chose to present on this because it is not a topic that I am not familiar with but I found interest to research in. </a:t>
            </a:r>
          </a:p>
          <a:p>
            <a:r>
              <a:rPr lang="en-GB" dirty="0">
                <a:latin typeface="Times New Roman" panose="02020603050405020304" pitchFamily="18" charset="0"/>
                <a:cs typeface="Times New Roman" panose="02020603050405020304" pitchFamily="18" charset="0"/>
              </a:rPr>
              <a:t>Researching on this topic, is a way for me to learn about my History relating to slavery and my background as a black person. </a:t>
            </a:r>
          </a:p>
          <a:p>
            <a:r>
              <a:rPr lang="en-GB" dirty="0">
                <a:latin typeface="Times New Roman" panose="02020603050405020304" pitchFamily="18" charset="0"/>
                <a:cs typeface="Times New Roman" panose="02020603050405020304" pitchFamily="18" charset="0"/>
              </a:rPr>
              <a:t>I chose this to also educate my peers on my ancestral history as I learn about it.</a:t>
            </a:r>
          </a:p>
          <a:p>
            <a:endParaRPr lang="en-GB"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637071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333D94-E4E2-B8D0-A120-EB28705C09CE}"/>
              </a:ext>
            </a:extLst>
          </p:cNvPr>
          <p:cNvSpPr>
            <a:spLocks noGrp="1"/>
          </p:cNvSpPr>
          <p:nvPr>
            <p:ph type="title"/>
          </p:nvPr>
        </p:nvSpPr>
        <p:spPr>
          <a:xfrm>
            <a:off x="762000" y="762000"/>
            <a:ext cx="3810001" cy="2025649"/>
          </a:xfrm>
        </p:spPr>
        <p:txBody>
          <a:bodyPr anchor="b">
            <a:normAutofit/>
          </a:bodyPr>
          <a:lstStyle/>
          <a:p>
            <a:r>
              <a:rPr lang="en-GB" dirty="0">
                <a:latin typeface="Times New Roman" panose="02020603050405020304" pitchFamily="18" charset="0"/>
                <a:cs typeface="Times New Roman" panose="02020603050405020304" pitchFamily="18" charset="0"/>
              </a:rPr>
              <a:t>What is the Transatlantic Slave Trade?</a:t>
            </a:r>
          </a:p>
        </p:txBody>
      </p:sp>
      <p:pic>
        <p:nvPicPr>
          <p:cNvPr id="5" name="Picture 4" descr="A picture containing outdoor, group&#10;&#10;Description automatically generated">
            <a:extLst>
              <a:ext uri="{FF2B5EF4-FFF2-40B4-BE49-F238E27FC236}">
                <a16:creationId xmlns:a16="http://schemas.microsoft.com/office/drawing/2014/main" id="{C9FD1671-84E5-9572-9787-A9EDCCA0ED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40004" y="762000"/>
            <a:ext cx="5283992" cy="5333999"/>
          </a:xfrm>
          <a:prstGeom prst="rect">
            <a:avLst/>
          </a:prstGeom>
        </p:spPr>
      </p:pic>
      <p:sp>
        <p:nvSpPr>
          <p:cNvPr id="3" name="Content Placeholder 2">
            <a:extLst>
              <a:ext uri="{FF2B5EF4-FFF2-40B4-BE49-F238E27FC236}">
                <a16:creationId xmlns:a16="http://schemas.microsoft.com/office/drawing/2014/main" id="{6FE961E9-9CD1-0692-BC35-319437FEC7F9}"/>
              </a:ext>
            </a:extLst>
          </p:cNvPr>
          <p:cNvSpPr>
            <a:spLocks noGrp="1"/>
          </p:cNvSpPr>
          <p:nvPr>
            <p:ph idx="1"/>
          </p:nvPr>
        </p:nvSpPr>
        <p:spPr>
          <a:xfrm>
            <a:off x="762000" y="2994024"/>
            <a:ext cx="4408713" cy="3787776"/>
          </a:xfrm>
        </p:spPr>
        <p:txBody>
          <a:bodyPr>
            <a:normAutofit/>
          </a:bodyPr>
          <a:lstStyle/>
          <a:p>
            <a:r>
              <a:rPr lang="en-GB" sz="2000" dirty="0">
                <a:latin typeface="Times New Roman" panose="02020603050405020304" pitchFamily="18" charset="0"/>
                <a:cs typeface="Times New Roman" panose="02020603050405020304" pitchFamily="18" charset="0"/>
              </a:rPr>
              <a:t>According to research from (Lewis 2018), The Transatlantic slave trade is the segment of the global slave trade that transported between 10 million and 12 million enslaved Africans across the Atlantic Ocean to the Americas from the 16</a:t>
            </a:r>
            <a:r>
              <a:rPr lang="en-GB" sz="2000" baseline="30000" dirty="0">
                <a:latin typeface="Times New Roman" panose="02020603050405020304" pitchFamily="18" charset="0"/>
                <a:cs typeface="Times New Roman" panose="02020603050405020304" pitchFamily="18" charset="0"/>
              </a:rPr>
              <a:t>th</a:t>
            </a:r>
            <a:r>
              <a:rPr lang="en-GB" sz="2000" dirty="0">
                <a:latin typeface="Times New Roman" panose="02020603050405020304" pitchFamily="18" charset="0"/>
                <a:cs typeface="Times New Roman" panose="02020603050405020304" pitchFamily="18" charset="0"/>
              </a:rPr>
              <a:t> to the 19</a:t>
            </a:r>
            <a:r>
              <a:rPr lang="en-GB" sz="2000" baseline="30000" dirty="0">
                <a:latin typeface="Times New Roman" panose="02020603050405020304" pitchFamily="18" charset="0"/>
                <a:cs typeface="Times New Roman" panose="02020603050405020304" pitchFamily="18" charset="0"/>
              </a:rPr>
              <a:t>th</a:t>
            </a:r>
            <a:r>
              <a:rPr lang="en-GB" sz="2000" dirty="0">
                <a:latin typeface="Times New Roman" panose="02020603050405020304" pitchFamily="18" charset="0"/>
                <a:cs typeface="Times New Roman" panose="02020603050405020304" pitchFamily="18" charset="0"/>
              </a:rPr>
              <a:t> century. </a:t>
            </a:r>
          </a:p>
          <a:p>
            <a:r>
              <a:rPr lang="en-GB" sz="2000" dirty="0">
                <a:latin typeface="Times New Roman" panose="02020603050405020304" pitchFamily="18" charset="0"/>
                <a:cs typeface="Times New Roman" panose="02020603050405020304" pitchFamily="18" charset="0"/>
              </a:rPr>
              <a:t>The Slave Trade is also known as an important part of black history and enlightens the process of where slaves were taken from, and the countries that participated in enslavement.</a:t>
            </a:r>
          </a:p>
          <a:p>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832444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333D94-E4E2-B8D0-A120-EB28705C09CE}"/>
              </a:ext>
            </a:extLst>
          </p:cNvPr>
          <p:cNvSpPr>
            <a:spLocks noGrp="1"/>
          </p:cNvSpPr>
          <p:nvPr>
            <p:ph type="title"/>
          </p:nvPr>
        </p:nvSpPr>
        <p:spPr>
          <a:xfrm>
            <a:off x="762000" y="762000"/>
            <a:ext cx="3810001" cy="2025649"/>
          </a:xfrm>
        </p:spPr>
        <p:txBody>
          <a:bodyPr anchor="b">
            <a:normAutofit/>
          </a:bodyPr>
          <a:lstStyle/>
          <a:p>
            <a:r>
              <a:rPr lang="en-GB" dirty="0">
                <a:latin typeface="Times New Roman" panose="02020603050405020304" pitchFamily="18" charset="0"/>
                <a:cs typeface="Times New Roman" panose="02020603050405020304" pitchFamily="18" charset="0"/>
              </a:rPr>
              <a:t>What is the Transatlantic Slave Trade? </a:t>
            </a:r>
          </a:p>
        </p:txBody>
      </p:sp>
      <p:pic>
        <p:nvPicPr>
          <p:cNvPr id="5" name="Picture 4" descr="A picture containing outdoor, group&#10;&#10;Description automatically generated">
            <a:extLst>
              <a:ext uri="{FF2B5EF4-FFF2-40B4-BE49-F238E27FC236}">
                <a16:creationId xmlns:a16="http://schemas.microsoft.com/office/drawing/2014/main" id="{C9FD1671-84E5-9572-9787-A9EDCCA0ED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40004" y="762000"/>
            <a:ext cx="5283992" cy="5333999"/>
          </a:xfrm>
          <a:prstGeom prst="rect">
            <a:avLst/>
          </a:prstGeom>
        </p:spPr>
      </p:pic>
      <p:sp>
        <p:nvSpPr>
          <p:cNvPr id="3" name="Content Placeholder 2">
            <a:extLst>
              <a:ext uri="{FF2B5EF4-FFF2-40B4-BE49-F238E27FC236}">
                <a16:creationId xmlns:a16="http://schemas.microsoft.com/office/drawing/2014/main" id="{6FE961E9-9CD1-0692-BC35-319437FEC7F9}"/>
              </a:ext>
            </a:extLst>
          </p:cNvPr>
          <p:cNvSpPr>
            <a:spLocks noGrp="1"/>
          </p:cNvSpPr>
          <p:nvPr>
            <p:ph idx="1"/>
          </p:nvPr>
        </p:nvSpPr>
        <p:spPr>
          <a:xfrm>
            <a:off x="762000" y="2994024"/>
            <a:ext cx="4408713" cy="3787776"/>
          </a:xfrm>
        </p:spPr>
        <p:txBody>
          <a:bodyPr>
            <a:normAutofit/>
          </a:bodyPr>
          <a:lstStyle/>
          <a:p>
            <a:pPr marL="0" indent="0">
              <a:buNone/>
            </a:pPr>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This presentation depicts the historical timelines of the Transatlantic Slave Trade and how it is described by Historians that wrote about it.</a:t>
            </a:r>
          </a:p>
          <a:p>
            <a:r>
              <a:rPr lang="en-GB" sz="2000" dirty="0">
                <a:latin typeface="Times New Roman" panose="02020603050405020304" pitchFamily="18" charset="0"/>
                <a:cs typeface="Times New Roman" panose="02020603050405020304" pitchFamily="18" charset="0"/>
              </a:rPr>
              <a:t>It also includes how many persons died and survived during the journey and the inhumane circumstances they were under. </a:t>
            </a:r>
          </a:p>
          <a:p>
            <a:r>
              <a:rPr lang="en-GB" sz="2000" dirty="0">
                <a:latin typeface="Times New Roman" panose="02020603050405020304" pitchFamily="18" charset="0"/>
                <a:cs typeface="Times New Roman" panose="02020603050405020304" pitchFamily="18" charset="0"/>
              </a:rPr>
              <a:t>This presentation also highlights facts about this and how it is celebrated and displayed. </a:t>
            </a:r>
          </a:p>
        </p:txBody>
      </p:sp>
    </p:spTree>
    <p:extLst>
      <p:ext uri="{BB962C8B-B14F-4D97-AF65-F5344CB8AC3E}">
        <p14:creationId xmlns:p14="http://schemas.microsoft.com/office/powerpoint/2010/main" val="26348464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8C518F-1517-3970-A356-1E04549C03AA}"/>
              </a:ext>
            </a:extLst>
          </p:cNvPr>
          <p:cNvSpPr>
            <a:spLocks noGrp="1"/>
          </p:cNvSpPr>
          <p:nvPr>
            <p:ph type="title"/>
          </p:nvPr>
        </p:nvSpPr>
        <p:spPr>
          <a:xfrm>
            <a:off x="5334001" y="1163594"/>
            <a:ext cx="6095999" cy="1624055"/>
          </a:xfrm>
        </p:spPr>
        <p:txBody>
          <a:bodyPr anchor="b">
            <a:normAutofit fontScale="90000"/>
          </a:bodyPr>
          <a:lstStyle/>
          <a:p>
            <a:r>
              <a:rPr lang="en-GB" dirty="0">
                <a:latin typeface="Times New Roman" panose="02020603050405020304" pitchFamily="18" charset="0"/>
                <a:cs typeface="Times New Roman" panose="02020603050405020304" pitchFamily="18" charset="0"/>
              </a:rPr>
              <a:t>Transatlantic Slave Trade facts acquired by (Lewis 2018):</a:t>
            </a:r>
          </a:p>
        </p:txBody>
      </p:sp>
      <p:pic>
        <p:nvPicPr>
          <p:cNvPr id="5" name="Picture 4" descr="A picture containing outdoor, tree, grass, group&#10;&#10;Description automatically generated">
            <a:extLst>
              <a:ext uri="{FF2B5EF4-FFF2-40B4-BE49-F238E27FC236}">
                <a16:creationId xmlns:a16="http://schemas.microsoft.com/office/drawing/2014/main" id="{C2CF776A-1C77-4589-A01A-CC1690789F85}"/>
              </a:ext>
            </a:extLst>
          </p:cNvPr>
          <p:cNvPicPr>
            <a:picLocks noChangeAspect="1"/>
          </p:cNvPicPr>
          <p:nvPr/>
        </p:nvPicPr>
        <p:blipFill rotWithShape="1">
          <a:blip r:embed="rId2">
            <a:extLst>
              <a:ext uri="{28A0092B-C50C-407E-A947-70E740481C1C}">
                <a14:useLocalDpi xmlns:a14="http://schemas.microsoft.com/office/drawing/2010/main" val="0"/>
              </a:ext>
            </a:extLst>
          </a:blip>
          <a:srcRect l="15850" r="34316" b="-2"/>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12" name="Freeform: Shape 11">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BB191726-C7F2-64A9-14BD-D39994B02291}"/>
              </a:ext>
            </a:extLst>
          </p:cNvPr>
          <p:cNvSpPr>
            <a:spLocks noGrp="1"/>
          </p:cNvSpPr>
          <p:nvPr>
            <p:ph idx="1"/>
          </p:nvPr>
        </p:nvSpPr>
        <p:spPr>
          <a:xfrm>
            <a:off x="5334001" y="3047999"/>
            <a:ext cx="6095999" cy="3048001"/>
          </a:xfrm>
        </p:spPr>
        <p:txBody>
          <a:bodyPr>
            <a:normAutofit/>
          </a:bodyPr>
          <a:lstStyle/>
          <a:p>
            <a:r>
              <a:rPr lang="en-GB" dirty="0">
                <a:latin typeface="Times New Roman" panose="02020603050405020304" pitchFamily="18" charset="0"/>
                <a:cs typeface="Times New Roman" panose="02020603050405020304" pitchFamily="18" charset="0"/>
              </a:rPr>
              <a:t>According to (Lewis 2018), It was the second of three stages of the triangular trade, in which arms, textiles, and wine were shipped from Europe to Africa, enslaved people from Africa to the Americas, and sugar and coffee from the Americas to Europe. </a:t>
            </a:r>
          </a:p>
          <a:p>
            <a:endParaRPr lang="en-GB" dirty="0"/>
          </a:p>
        </p:txBody>
      </p:sp>
    </p:spTree>
    <p:extLst>
      <p:ext uri="{BB962C8B-B14F-4D97-AF65-F5344CB8AC3E}">
        <p14:creationId xmlns:p14="http://schemas.microsoft.com/office/powerpoint/2010/main" val="25339055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8C518F-1517-3970-A356-1E04549C03AA}"/>
              </a:ext>
            </a:extLst>
          </p:cNvPr>
          <p:cNvSpPr>
            <a:spLocks noGrp="1"/>
          </p:cNvSpPr>
          <p:nvPr>
            <p:ph type="title"/>
          </p:nvPr>
        </p:nvSpPr>
        <p:spPr>
          <a:xfrm>
            <a:off x="5334001" y="1163594"/>
            <a:ext cx="6095999" cy="1624055"/>
          </a:xfrm>
        </p:spPr>
        <p:txBody>
          <a:bodyPr anchor="b">
            <a:normAutofit fontScale="90000"/>
          </a:bodyPr>
          <a:lstStyle/>
          <a:p>
            <a:r>
              <a:rPr lang="en-GB" dirty="0">
                <a:latin typeface="Times New Roman" panose="02020603050405020304" pitchFamily="18" charset="0"/>
                <a:cs typeface="Times New Roman" panose="02020603050405020304" pitchFamily="18" charset="0"/>
              </a:rPr>
              <a:t>Transatlantic Slave Trade facts acquired by </a:t>
            </a:r>
            <a:r>
              <a:rPr lang="en-GB" sz="4400" dirty="0">
                <a:effectLst/>
                <a:latin typeface="Times New Roman" panose="02020603050405020304" pitchFamily="18" charset="0"/>
                <a:ea typeface="Times New Roman" panose="02020603050405020304" pitchFamily="18" charset="0"/>
              </a:rPr>
              <a:t>(Lewis 2018)</a:t>
            </a:r>
            <a:r>
              <a:rPr lang="en-GB" dirty="0">
                <a:latin typeface="Times New Roman" panose="02020603050405020304" pitchFamily="18" charset="0"/>
                <a:cs typeface="Times New Roman" panose="02020603050405020304" pitchFamily="18" charset="0"/>
              </a:rPr>
              <a:t>:</a:t>
            </a:r>
          </a:p>
        </p:txBody>
      </p:sp>
      <p:pic>
        <p:nvPicPr>
          <p:cNvPr id="5" name="Picture 4" descr="A picture containing outdoor, tree, grass, group&#10;&#10;Description automatically generated">
            <a:extLst>
              <a:ext uri="{FF2B5EF4-FFF2-40B4-BE49-F238E27FC236}">
                <a16:creationId xmlns:a16="http://schemas.microsoft.com/office/drawing/2014/main" id="{C2CF776A-1C77-4589-A01A-CC1690789F85}"/>
              </a:ext>
            </a:extLst>
          </p:cNvPr>
          <p:cNvPicPr>
            <a:picLocks noChangeAspect="1"/>
          </p:cNvPicPr>
          <p:nvPr/>
        </p:nvPicPr>
        <p:blipFill rotWithShape="1">
          <a:blip r:embed="rId2">
            <a:extLst>
              <a:ext uri="{28A0092B-C50C-407E-A947-70E740481C1C}">
                <a14:useLocalDpi xmlns:a14="http://schemas.microsoft.com/office/drawing/2010/main" val="0"/>
              </a:ext>
            </a:extLst>
          </a:blip>
          <a:srcRect l="15850" r="34316" b="-2"/>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12" name="Freeform: Shape 11">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BB191726-C7F2-64A9-14BD-D39994B02291}"/>
              </a:ext>
            </a:extLst>
          </p:cNvPr>
          <p:cNvSpPr>
            <a:spLocks noGrp="1"/>
          </p:cNvSpPr>
          <p:nvPr>
            <p:ph idx="1"/>
          </p:nvPr>
        </p:nvSpPr>
        <p:spPr>
          <a:xfrm>
            <a:off x="5334001" y="3048000"/>
            <a:ext cx="6600907" cy="3654950"/>
          </a:xfrm>
        </p:spPr>
        <p:txBody>
          <a:bodyPr>
            <a:normAutofit lnSpcReduction="10000"/>
          </a:bodyPr>
          <a:lstStyle/>
          <a:p>
            <a:r>
              <a:rPr lang="en-GB" sz="2000" dirty="0">
                <a:effectLst/>
                <a:latin typeface="Times New Roman" panose="02020603050405020304" pitchFamily="18" charset="0"/>
                <a:ea typeface="Times New Roman" panose="02020603050405020304" pitchFamily="18" charset="0"/>
              </a:rPr>
              <a:t>As mentioned by (Lewis 2018) in research, During the 1480s, Portuguese ships already transported Africans to the Cape Verde and Madeira islands in the eastern Atlantic for the purpose of enslaving them.</a:t>
            </a:r>
          </a:p>
          <a:p>
            <a:r>
              <a:rPr lang="en-GB" sz="2000" dirty="0">
                <a:effectLst/>
                <a:latin typeface="Times New Roman" panose="02020603050405020304" pitchFamily="18" charset="0"/>
                <a:ea typeface="Times New Roman" panose="02020603050405020304" pitchFamily="18" charset="0"/>
              </a:rPr>
              <a:t> It was highlighted tha</a:t>
            </a:r>
            <a:r>
              <a:rPr lang="en-GB" sz="2000" dirty="0">
                <a:latin typeface="Times New Roman" panose="02020603050405020304" pitchFamily="18" charset="0"/>
                <a:ea typeface="Times New Roman" panose="02020603050405020304" pitchFamily="18" charset="0"/>
              </a:rPr>
              <a:t>t d</a:t>
            </a:r>
            <a:r>
              <a:rPr lang="en-GB" sz="2000" dirty="0">
                <a:effectLst/>
                <a:latin typeface="Times New Roman" panose="02020603050405020304" pitchFamily="18" charset="0"/>
                <a:ea typeface="Times New Roman" panose="02020603050405020304" pitchFamily="18" charset="0"/>
              </a:rPr>
              <a:t>espite the influence of Spanish conquistadors in the Caribbean after 1502, Portuguese merchants maintained dominance over the transatlantic slave trade for another century and a half, operating out of their bases along the west coast of Africa. </a:t>
            </a:r>
          </a:p>
          <a:p>
            <a:r>
              <a:rPr lang="en-GB" sz="2000" dirty="0">
                <a:effectLst/>
                <a:latin typeface="Times New Roman" panose="02020603050405020304" pitchFamily="18" charset="0"/>
                <a:ea typeface="Times New Roman" panose="02020603050405020304" pitchFamily="18" charset="0"/>
              </a:rPr>
              <a:t>A large percentage of the human cargo carried came from West Africa between the Senegal and Niger rivers during the 1600s. This is when the Dutch became the foremost traders of enslaved people. </a:t>
            </a:r>
          </a:p>
          <a:p>
            <a:endParaRPr lang="en-GB" dirty="0"/>
          </a:p>
        </p:txBody>
      </p:sp>
    </p:spTree>
    <p:extLst>
      <p:ext uri="{BB962C8B-B14F-4D97-AF65-F5344CB8AC3E}">
        <p14:creationId xmlns:p14="http://schemas.microsoft.com/office/powerpoint/2010/main" val="5421654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8C518F-1517-3970-A356-1E04549C03AA}"/>
              </a:ext>
            </a:extLst>
          </p:cNvPr>
          <p:cNvSpPr>
            <a:spLocks noGrp="1"/>
          </p:cNvSpPr>
          <p:nvPr>
            <p:ph type="title"/>
          </p:nvPr>
        </p:nvSpPr>
        <p:spPr>
          <a:xfrm>
            <a:off x="5334001" y="1163594"/>
            <a:ext cx="6095999" cy="1624055"/>
          </a:xfrm>
        </p:spPr>
        <p:txBody>
          <a:bodyPr anchor="b">
            <a:normAutofit fontScale="90000"/>
          </a:bodyPr>
          <a:lstStyle/>
          <a:p>
            <a:r>
              <a:rPr lang="en-GB" dirty="0">
                <a:latin typeface="Times New Roman" panose="02020603050405020304" pitchFamily="18" charset="0"/>
                <a:cs typeface="Times New Roman" panose="02020603050405020304" pitchFamily="18" charset="0"/>
              </a:rPr>
              <a:t>Transatlantic Slave Trade facts acquired by </a:t>
            </a:r>
            <a:r>
              <a:rPr lang="en-GB" sz="4400" dirty="0">
                <a:effectLst/>
                <a:latin typeface="Times New Roman" panose="02020603050405020304" pitchFamily="18" charset="0"/>
                <a:ea typeface="Times New Roman" panose="02020603050405020304" pitchFamily="18" charset="0"/>
              </a:rPr>
              <a:t>(Lewis 2018)</a:t>
            </a:r>
            <a:r>
              <a:rPr lang="en-GB" dirty="0">
                <a:latin typeface="Times New Roman" panose="02020603050405020304" pitchFamily="18" charset="0"/>
                <a:cs typeface="Times New Roman" panose="02020603050405020304" pitchFamily="18" charset="0"/>
              </a:rPr>
              <a:t>:</a:t>
            </a:r>
          </a:p>
        </p:txBody>
      </p:sp>
      <p:pic>
        <p:nvPicPr>
          <p:cNvPr id="5" name="Picture 4" descr="A picture containing outdoor, tree, grass, group&#10;&#10;Description automatically generated">
            <a:extLst>
              <a:ext uri="{FF2B5EF4-FFF2-40B4-BE49-F238E27FC236}">
                <a16:creationId xmlns:a16="http://schemas.microsoft.com/office/drawing/2014/main" id="{C2CF776A-1C77-4589-A01A-CC1690789F85}"/>
              </a:ext>
            </a:extLst>
          </p:cNvPr>
          <p:cNvPicPr>
            <a:picLocks noChangeAspect="1"/>
          </p:cNvPicPr>
          <p:nvPr/>
        </p:nvPicPr>
        <p:blipFill rotWithShape="1">
          <a:blip r:embed="rId2">
            <a:extLst>
              <a:ext uri="{28A0092B-C50C-407E-A947-70E740481C1C}">
                <a14:useLocalDpi xmlns:a14="http://schemas.microsoft.com/office/drawing/2010/main" val="0"/>
              </a:ext>
            </a:extLst>
          </a:blip>
          <a:srcRect l="15850" r="34316" b="-2"/>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12" name="Freeform: Shape 11">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BB191726-C7F2-64A9-14BD-D39994B02291}"/>
              </a:ext>
            </a:extLst>
          </p:cNvPr>
          <p:cNvSpPr>
            <a:spLocks noGrp="1"/>
          </p:cNvSpPr>
          <p:nvPr>
            <p:ph idx="1"/>
          </p:nvPr>
        </p:nvSpPr>
        <p:spPr>
          <a:xfrm>
            <a:off x="5334001" y="3047999"/>
            <a:ext cx="6600907" cy="3694707"/>
          </a:xfrm>
        </p:spPr>
        <p:txBody>
          <a:bodyPr>
            <a:normAutofit fontScale="92500"/>
          </a:bodyPr>
          <a:lstStyle/>
          <a:p>
            <a:r>
              <a:rPr lang="en-GB" sz="2400" dirty="0">
                <a:effectLst/>
                <a:latin typeface="Times New Roman" panose="02020603050405020304" pitchFamily="18" charset="0"/>
                <a:ea typeface="Times New Roman" panose="02020603050405020304" pitchFamily="18" charset="0"/>
              </a:rPr>
              <a:t>Around half of the transatlantic slave trade was controlled by French and English merchants in the next century. </a:t>
            </a:r>
          </a:p>
          <a:p>
            <a:r>
              <a:rPr lang="en-GB" sz="2400" dirty="0">
                <a:effectLst/>
                <a:latin typeface="Times New Roman" panose="02020603050405020304" pitchFamily="18" charset="0"/>
                <a:ea typeface="Times New Roman" panose="02020603050405020304" pitchFamily="18" charset="0"/>
              </a:rPr>
              <a:t>The British monopolized enslaved people trade with the Spanish colonies after an agreement was made between Spain and Britain in 1713. Over the course of 30 years, Britain would supply those colonies with 4,800 enslaved Africans annually. </a:t>
            </a:r>
          </a:p>
          <a:p>
            <a:r>
              <a:rPr lang="en-GB" sz="2400" dirty="0">
                <a:effectLst/>
                <a:latin typeface="Times New Roman" panose="02020603050405020304" pitchFamily="18" charset="0"/>
                <a:ea typeface="Times New Roman" panose="02020603050405020304" pitchFamily="18" charset="0"/>
              </a:rPr>
              <a:t>A contract was assigned to the South Sea Company by British Queen Anne, who held approximately 22.5 percent of the company's stock.</a:t>
            </a:r>
          </a:p>
          <a:p>
            <a:endParaRPr lang="en-GB" dirty="0"/>
          </a:p>
        </p:txBody>
      </p:sp>
    </p:spTree>
    <p:extLst>
      <p:ext uri="{BB962C8B-B14F-4D97-AF65-F5344CB8AC3E}">
        <p14:creationId xmlns:p14="http://schemas.microsoft.com/office/powerpoint/2010/main" val="35010769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F696AA0-CBC3-7DBC-C17C-4B486B7EBA3A}"/>
              </a:ext>
            </a:extLst>
          </p:cNvPr>
          <p:cNvSpPr>
            <a:spLocks noGrp="1"/>
          </p:cNvSpPr>
          <p:nvPr>
            <p:ph type="title"/>
          </p:nvPr>
        </p:nvSpPr>
        <p:spPr>
          <a:xfrm>
            <a:off x="762000" y="1009650"/>
            <a:ext cx="4400549" cy="1857375"/>
          </a:xfrm>
        </p:spPr>
        <p:txBody>
          <a:bodyPr anchor="b">
            <a:normAutofit/>
          </a:bodyPr>
          <a:lstStyle/>
          <a:p>
            <a:r>
              <a:rPr lang="en-GB" dirty="0">
                <a:latin typeface="Times New Roman" panose="02020603050405020304" pitchFamily="18" charset="0"/>
                <a:cs typeface="Times New Roman" panose="02020603050405020304" pitchFamily="18" charset="0"/>
              </a:rPr>
              <a:t>What is Juneteenth? </a:t>
            </a:r>
          </a:p>
        </p:txBody>
      </p:sp>
      <p:pic>
        <p:nvPicPr>
          <p:cNvPr id="5" name="Picture 4" descr="A picture containing text, outdoor, tree, posing&#10;&#10;Description automatically generated">
            <a:extLst>
              <a:ext uri="{FF2B5EF4-FFF2-40B4-BE49-F238E27FC236}">
                <a16:creationId xmlns:a16="http://schemas.microsoft.com/office/drawing/2014/main" id="{E840E115-B67E-5C06-CDE1-F3D07B5C009F}"/>
              </a:ext>
            </a:extLst>
          </p:cNvPr>
          <p:cNvPicPr>
            <a:picLocks noChangeAspect="1"/>
          </p:cNvPicPr>
          <p:nvPr/>
        </p:nvPicPr>
        <p:blipFill rotWithShape="1">
          <a:blip r:embed="rId2">
            <a:extLst>
              <a:ext uri="{28A0092B-C50C-407E-A947-70E740481C1C}">
                <a14:useLocalDpi xmlns:a14="http://schemas.microsoft.com/office/drawing/2010/main" val="0"/>
              </a:ext>
            </a:extLst>
          </a:blip>
          <a:srcRect l="11365" r="26895"/>
          <a:stretch/>
        </p:blipFill>
        <p:spPr>
          <a:xfrm>
            <a:off x="5752193" y="10"/>
            <a:ext cx="6439807" cy="6857989"/>
          </a:xfrm>
          <a:custGeom>
            <a:avLst/>
            <a:gdLst/>
            <a:ahLst/>
            <a:cxnLst/>
            <a:rect l="l" t="t" r="r" b="b"/>
            <a:pathLst>
              <a:path w="6439807" h="6857999">
                <a:moveTo>
                  <a:pt x="752157" y="6118149"/>
                </a:moveTo>
                <a:cubicBezTo>
                  <a:pt x="745608" y="6124102"/>
                  <a:pt x="737987" y="6129341"/>
                  <a:pt x="730938" y="6133722"/>
                </a:cubicBezTo>
                <a:cubicBezTo>
                  <a:pt x="723794" y="6138152"/>
                  <a:pt x="718448" y="6143474"/>
                  <a:pt x="714778" y="6149379"/>
                </a:cubicBezTo>
                <a:lnTo>
                  <a:pt x="709303" y="6166562"/>
                </a:lnTo>
                <a:lnTo>
                  <a:pt x="714778" y="6149380"/>
                </a:lnTo>
                <a:cubicBezTo>
                  <a:pt x="718448" y="6143474"/>
                  <a:pt x="723794" y="6138152"/>
                  <a:pt x="730938" y="6133723"/>
                </a:cubicBezTo>
                <a:cubicBezTo>
                  <a:pt x="737987" y="6129341"/>
                  <a:pt x="745608" y="6124102"/>
                  <a:pt x="752157" y="6118149"/>
                </a:cubicBezTo>
                <a:close/>
                <a:moveTo>
                  <a:pt x="844000" y="4941372"/>
                </a:moveTo>
                <a:lnTo>
                  <a:pt x="840670" y="4950868"/>
                </a:lnTo>
                <a:lnTo>
                  <a:pt x="830985" y="4991382"/>
                </a:lnTo>
                <a:lnTo>
                  <a:pt x="840670" y="4950869"/>
                </a:lnTo>
                <a:close/>
                <a:moveTo>
                  <a:pt x="840061" y="4749807"/>
                </a:moveTo>
                <a:cubicBezTo>
                  <a:pt x="852197" y="4762827"/>
                  <a:pt x="853054" y="4781365"/>
                  <a:pt x="854768" y="4799797"/>
                </a:cubicBezTo>
                <a:cubicBezTo>
                  <a:pt x="853054" y="4781365"/>
                  <a:pt x="852197" y="4762826"/>
                  <a:pt x="840061" y="4749807"/>
                </a:cubicBezTo>
                <a:close/>
                <a:moveTo>
                  <a:pt x="822263" y="4543185"/>
                </a:moveTo>
                <a:lnTo>
                  <a:pt x="816857" y="4557091"/>
                </a:lnTo>
                <a:cubicBezTo>
                  <a:pt x="805236" y="4573618"/>
                  <a:pt x="796449" y="4588275"/>
                  <a:pt x="790493" y="4602021"/>
                </a:cubicBezTo>
                <a:cubicBezTo>
                  <a:pt x="796449" y="4588275"/>
                  <a:pt x="805236" y="4573618"/>
                  <a:pt x="816857" y="4557092"/>
                </a:cubicBezTo>
                <a:cubicBezTo>
                  <a:pt x="819238" y="4553662"/>
                  <a:pt x="821286" y="4548281"/>
                  <a:pt x="822263" y="4543185"/>
                </a:cubicBezTo>
                <a:close/>
                <a:moveTo>
                  <a:pt x="356045" y="2819253"/>
                </a:moveTo>
                <a:lnTo>
                  <a:pt x="344401" y="2827483"/>
                </a:lnTo>
                <a:lnTo>
                  <a:pt x="344399" y="2827486"/>
                </a:lnTo>
                <a:lnTo>
                  <a:pt x="325551" y="2842392"/>
                </a:lnTo>
                <a:lnTo>
                  <a:pt x="315896" y="2861156"/>
                </a:lnTo>
                <a:lnTo>
                  <a:pt x="344399" y="2827486"/>
                </a:lnTo>
                <a:lnTo>
                  <a:pt x="344401" y="2827484"/>
                </a:lnTo>
                <a:close/>
                <a:moveTo>
                  <a:pt x="425699" y="1974015"/>
                </a:moveTo>
                <a:cubicBezTo>
                  <a:pt x="427224" y="1991685"/>
                  <a:pt x="433462" y="2008497"/>
                  <a:pt x="449941" y="2023547"/>
                </a:cubicBezTo>
                <a:cubicBezTo>
                  <a:pt x="441702" y="2016020"/>
                  <a:pt x="436022" y="2008056"/>
                  <a:pt x="432213" y="1999763"/>
                </a:cubicBezTo>
                <a:close/>
                <a:moveTo>
                  <a:pt x="442893" y="1768838"/>
                </a:moveTo>
                <a:cubicBezTo>
                  <a:pt x="451656" y="1779981"/>
                  <a:pt x="453942" y="1790986"/>
                  <a:pt x="452275" y="1801558"/>
                </a:cubicBezTo>
                <a:lnTo>
                  <a:pt x="451495" y="1785412"/>
                </a:lnTo>
                <a:cubicBezTo>
                  <a:pt x="450037" y="1779948"/>
                  <a:pt x="447274" y="1774411"/>
                  <a:pt x="442893" y="1768838"/>
                </a:cubicBezTo>
                <a:close/>
                <a:moveTo>
                  <a:pt x="333304" y="520953"/>
                </a:moveTo>
                <a:cubicBezTo>
                  <a:pt x="333742" y="528850"/>
                  <a:pt x="335479" y="536547"/>
                  <a:pt x="337867" y="544146"/>
                </a:cubicBezTo>
                <a:lnTo>
                  <a:pt x="340032" y="549926"/>
                </a:lnTo>
                <a:lnTo>
                  <a:pt x="340448" y="551717"/>
                </a:lnTo>
                <a:lnTo>
                  <a:pt x="346286" y="566616"/>
                </a:lnTo>
                <a:lnTo>
                  <a:pt x="346338" y="566754"/>
                </a:lnTo>
                <a:lnTo>
                  <a:pt x="352655" y="583595"/>
                </a:lnTo>
                <a:lnTo>
                  <a:pt x="359451" y="612658"/>
                </a:lnTo>
                <a:cubicBezTo>
                  <a:pt x="358988" y="604728"/>
                  <a:pt x="357231" y="597005"/>
                  <a:pt x="354829" y="589388"/>
                </a:cubicBezTo>
                <a:lnTo>
                  <a:pt x="352655" y="583595"/>
                </a:lnTo>
                <a:lnTo>
                  <a:pt x="352236" y="581804"/>
                </a:lnTo>
                <a:lnTo>
                  <a:pt x="346286" y="566616"/>
                </a:lnTo>
                <a:lnTo>
                  <a:pt x="340032" y="549926"/>
                </a:lnTo>
                <a:close/>
                <a:moveTo>
                  <a:pt x="384407" y="268794"/>
                </a:moveTo>
                <a:lnTo>
                  <a:pt x="387837" y="328017"/>
                </a:lnTo>
                <a:cubicBezTo>
                  <a:pt x="389527" y="318646"/>
                  <a:pt x="389932" y="309031"/>
                  <a:pt x="389283" y="299164"/>
                </a:cubicBezTo>
                <a:cubicBezTo>
                  <a:pt x="388634" y="289296"/>
                  <a:pt x="386932" y="279176"/>
                  <a:pt x="384407" y="268794"/>
                </a:cubicBezTo>
                <a:close/>
                <a:moveTo>
                  <a:pt x="66991" y="0"/>
                </a:moveTo>
                <a:lnTo>
                  <a:pt x="6439807" y="0"/>
                </a:lnTo>
                <a:lnTo>
                  <a:pt x="6439807" y="6857999"/>
                </a:lnTo>
                <a:lnTo>
                  <a:pt x="149318" y="6857999"/>
                </a:lnTo>
                <a:lnTo>
                  <a:pt x="149318" y="6857457"/>
                </a:lnTo>
                <a:lnTo>
                  <a:pt x="22079" y="6857457"/>
                </a:lnTo>
                <a:lnTo>
                  <a:pt x="26851" y="6796804"/>
                </a:lnTo>
                <a:cubicBezTo>
                  <a:pt x="32162" y="6777207"/>
                  <a:pt x="39591" y="6758011"/>
                  <a:pt x="44354" y="6738388"/>
                </a:cubicBezTo>
                <a:cubicBezTo>
                  <a:pt x="48736" y="6720103"/>
                  <a:pt x="58832" y="6702955"/>
                  <a:pt x="67214" y="6685617"/>
                </a:cubicBezTo>
                <a:cubicBezTo>
                  <a:pt x="83217" y="6652472"/>
                  <a:pt x="73120" y="6617036"/>
                  <a:pt x="77310" y="6583128"/>
                </a:cubicBezTo>
                <a:cubicBezTo>
                  <a:pt x="78646" y="6572269"/>
                  <a:pt x="80168" y="6561411"/>
                  <a:pt x="82837" y="6550742"/>
                </a:cubicBezTo>
                <a:cubicBezTo>
                  <a:pt x="89885" y="6521593"/>
                  <a:pt x="95981" y="6491874"/>
                  <a:pt x="105698" y="6463490"/>
                </a:cubicBezTo>
                <a:cubicBezTo>
                  <a:pt x="116555" y="6431292"/>
                  <a:pt x="131034" y="6400429"/>
                  <a:pt x="146085" y="6363664"/>
                </a:cubicBezTo>
                <a:cubicBezTo>
                  <a:pt x="142274" y="6350899"/>
                  <a:pt x="131986" y="6331277"/>
                  <a:pt x="131034" y="6311084"/>
                </a:cubicBezTo>
                <a:cubicBezTo>
                  <a:pt x="127795" y="6246121"/>
                  <a:pt x="145512" y="6185351"/>
                  <a:pt x="173519" y="6127247"/>
                </a:cubicBezTo>
                <a:cubicBezTo>
                  <a:pt x="181900" y="6109530"/>
                  <a:pt x="187424" y="6090477"/>
                  <a:pt x="195616" y="6072569"/>
                </a:cubicBezTo>
                <a:cubicBezTo>
                  <a:pt x="198472" y="6066284"/>
                  <a:pt x="204569" y="6058092"/>
                  <a:pt x="210287" y="6056948"/>
                </a:cubicBezTo>
                <a:cubicBezTo>
                  <a:pt x="243432" y="6050282"/>
                  <a:pt x="242862" y="6025515"/>
                  <a:pt x="244766" y="5999796"/>
                </a:cubicBezTo>
                <a:cubicBezTo>
                  <a:pt x="247051" y="5969124"/>
                  <a:pt x="252386" y="5938836"/>
                  <a:pt x="256958" y="5908355"/>
                </a:cubicBezTo>
                <a:cubicBezTo>
                  <a:pt x="257530" y="5904353"/>
                  <a:pt x="261530" y="5900735"/>
                  <a:pt x="264199" y="5897114"/>
                </a:cubicBezTo>
                <a:cubicBezTo>
                  <a:pt x="268199" y="5891590"/>
                  <a:pt x="274296" y="5886447"/>
                  <a:pt x="275818" y="5880348"/>
                </a:cubicBezTo>
                <a:cubicBezTo>
                  <a:pt x="283249" y="5849107"/>
                  <a:pt x="289535" y="5817674"/>
                  <a:pt x="296393" y="5786239"/>
                </a:cubicBezTo>
                <a:cubicBezTo>
                  <a:pt x="297919" y="5779191"/>
                  <a:pt x="299822" y="5771953"/>
                  <a:pt x="302870" y="5765474"/>
                </a:cubicBezTo>
                <a:cubicBezTo>
                  <a:pt x="305728" y="5759378"/>
                  <a:pt x="310682" y="5754234"/>
                  <a:pt x="313730" y="5748136"/>
                </a:cubicBezTo>
                <a:cubicBezTo>
                  <a:pt x="321921" y="5731564"/>
                  <a:pt x="329541" y="5714607"/>
                  <a:pt x="338685" y="5695178"/>
                </a:cubicBezTo>
                <a:cubicBezTo>
                  <a:pt x="321541" y="5684320"/>
                  <a:pt x="331258" y="5669647"/>
                  <a:pt x="339449" y="5651360"/>
                </a:cubicBezTo>
                <a:cubicBezTo>
                  <a:pt x="347831" y="5632691"/>
                  <a:pt x="350497" y="5611164"/>
                  <a:pt x="353546" y="5590590"/>
                </a:cubicBezTo>
                <a:cubicBezTo>
                  <a:pt x="359070" y="5552869"/>
                  <a:pt x="362499" y="5514957"/>
                  <a:pt x="367451" y="5477239"/>
                </a:cubicBezTo>
                <a:cubicBezTo>
                  <a:pt x="368595" y="5469236"/>
                  <a:pt x="370690" y="5460092"/>
                  <a:pt x="375454" y="5453995"/>
                </a:cubicBezTo>
                <a:cubicBezTo>
                  <a:pt x="407459" y="5412276"/>
                  <a:pt x="416411" y="5361598"/>
                  <a:pt x="413366" y="5313403"/>
                </a:cubicBezTo>
                <a:cubicBezTo>
                  <a:pt x="411078" y="5275491"/>
                  <a:pt x="409363" y="5238343"/>
                  <a:pt x="412601" y="5200813"/>
                </a:cubicBezTo>
                <a:cubicBezTo>
                  <a:pt x="412793" y="5197955"/>
                  <a:pt x="412411" y="5194145"/>
                  <a:pt x="410887" y="5192051"/>
                </a:cubicBezTo>
                <a:cubicBezTo>
                  <a:pt x="400791" y="5179097"/>
                  <a:pt x="400029" y="5165570"/>
                  <a:pt x="398315" y="5148995"/>
                </a:cubicBezTo>
                <a:cubicBezTo>
                  <a:pt x="395837" y="5125562"/>
                  <a:pt x="397553" y="5104036"/>
                  <a:pt x="401743" y="5082317"/>
                </a:cubicBezTo>
                <a:cubicBezTo>
                  <a:pt x="404791" y="5066505"/>
                  <a:pt x="411078" y="5050504"/>
                  <a:pt x="419080" y="5036405"/>
                </a:cubicBezTo>
                <a:cubicBezTo>
                  <a:pt x="430320" y="5016785"/>
                  <a:pt x="434701" y="4997922"/>
                  <a:pt x="419841" y="4979253"/>
                </a:cubicBezTo>
                <a:cubicBezTo>
                  <a:pt x="404029" y="4959061"/>
                  <a:pt x="409553" y="4936201"/>
                  <a:pt x="408983" y="4913909"/>
                </a:cubicBezTo>
                <a:cubicBezTo>
                  <a:pt x="408791" y="4904195"/>
                  <a:pt x="409174" y="4893907"/>
                  <a:pt x="406697" y="4884572"/>
                </a:cubicBezTo>
                <a:cubicBezTo>
                  <a:pt x="399647" y="4857522"/>
                  <a:pt x="388978" y="4831420"/>
                  <a:pt x="384216" y="4803988"/>
                </a:cubicBezTo>
                <a:cubicBezTo>
                  <a:pt x="381551" y="4788747"/>
                  <a:pt x="386312" y="4771793"/>
                  <a:pt x="389741" y="4755980"/>
                </a:cubicBezTo>
                <a:cubicBezTo>
                  <a:pt x="393361" y="4739978"/>
                  <a:pt x="398885" y="4724167"/>
                  <a:pt x="404601" y="4708734"/>
                </a:cubicBezTo>
                <a:cubicBezTo>
                  <a:pt x="408411" y="4698258"/>
                  <a:pt x="412031" y="4686828"/>
                  <a:pt x="418889" y="4678445"/>
                </a:cubicBezTo>
                <a:cubicBezTo>
                  <a:pt x="434510" y="4659393"/>
                  <a:pt x="437178" y="4639772"/>
                  <a:pt x="428986" y="4617291"/>
                </a:cubicBezTo>
                <a:cubicBezTo>
                  <a:pt x="427651" y="4613864"/>
                  <a:pt x="427651" y="4609863"/>
                  <a:pt x="427462" y="4606053"/>
                </a:cubicBezTo>
                <a:cubicBezTo>
                  <a:pt x="423462" y="4545086"/>
                  <a:pt x="420984" y="4484127"/>
                  <a:pt x="414888" y="4423545"/>
                </a:cubicBezTo>
                <a:cubicBezTo>
                  <a:pt x="412411" y="4398972"/>
                  <a:pt x="401553" y="4375349"/>
                  <a:pt x="394695" y="4351154"/>
                </a:cubicBezTo>
                <a:cubicBezTo>
                  <a:pt x="393361" y="4346201"/>
                  <a:pt x="391265" y="4340674"/>
                  <a:pt x="392218" y="4335722"/>
                </a:cubicBezTo>
                <a:cubicBezTo>
                  <a:pt x="401743" y="4281810"/>
                  <a:pt x="387837" y="4231324"/>
                  <a:pt x="369547" y="4181603"/>
                </a:cubicBezTo>
                <a:cubicBezTo>
                  <a:pt x="367642" y="4176461"/>
                  <a:pt x="368214" y="4170174"/>
                  <a:pt x="368595" y="4164458"/>
                </a:cubicBezTo>
                <a:cubicBezTo>
                  <a:pt x="369928" y="4148453"/>
                  <a:pt x="376597" y="4131119"/>
                  <a:pt x="372597" y="4116641"/>
                </a:cubicBezTo>
                <a:cubicBezTo>
                  <a:pt x="361545" y="4078159"/>
                  <a:pt x="348211" y="4040058"/>
                  <a:pt x="331447" y="4003861"/>
                </a:cubicBezTo>
                <a:cubicBezTo>
                  <a:pt x="314493" y="3967091"/>
                  <a:pt x="300203" y="3932993"/>
                  <a:pt x="317350" y="3890891"/>
                </a:cubicBezTo>
                <a:cubicBezTo>
                  <a:pt x="324589" y="3872985"/>
                  <a:pt x="319445" y="3849362"/>
                  <a:pt x="317541" y="3828785"/>
                </a:cubicBezTo>
                <a:cubicBezTo>
                  <a:pt x="316016" y="3813737"/>
                  <a:pt x="307442" y="3799258"/>
                  <a:pt x="307442" y="3784397"/>
                </a:cubicBezTo>
                <a:cubicBezTo>
                  <a:pt x="307442" y="3744770"/>
                  <a:pt x="297346" y="3709529"/>
                  <a:pt x="276771" y="3675238"/>
                </a:cubicBezTo>
                <a:cubicBezTo>
                  <a:pt x="268770" y="3661899"/>
                  <a:pt x="274105" y="3641134"/>
                  <a:pt x="272009" y="3623799"/>
                </a:cubicBezTo>
                <a:cubicBezTo>
                  <a:pt x="269533" y="3605509"/>
                  <a:pt x="267247" y="3586653"/>
                  <a:pt x="261721" y="3569124"/>
                </a:cubicBezTo>
                <a:cubicBezTo>
                  <a:pt x="247242" y="3523785"/>
                  <a:pt x="230859" y="3479015"/>
                  <a:pt x="215618" y="3433866"/>
                </a:cubicBezTo>
                <a:cubicBezTo>
                  <a:pt x="203045" y="3396719"/>
                  <a:pt x="212952" y="3360139"/>
                  <a:pt x="218285" y="3323372"/>
                </a:cubicBezTo>
                <a:cubicBezTo>
                  <a:pt x="221716" y="3300319"/>
                  <a:pt x="229907" y="3278795"/>
                  <a:pt x="217715" y="3252885"/>
                </a:cubicBezTo>
                <a:cubicBezTo>
                  <a:pt x="206093" y="3228119"/>
                  <a:pt x="208761" y="3196686"/>
                  <a:pt x="202474" y="3168870"/>
                </a:cubicBezTo>
                <a:cubicBezTo>
                  <a:pt x="197141" y="3145436"/>
                  <a:pt x="188566" y="3122770"/>
                  <a:pt x="180184" y="3100099"/>
                </a:cubicBezTo>
                <a:cubicBezTo>
                  <a:pt x="168753" y="3069235"/>
                  <a:pt x="156753" y="3038756"/>
                  <a:pt x="162468" y="3005035"/>
                </a:cubicBezTo>
                <a:cubicBezTo>
                  <a:pt x="168946" y="2966742"/>
                  <a:pt x="144561" y="2940455"/>
                  <a:pt x="128367" y="2910353"/>
                </a:cubicBezTo>
                <a:cubicBezTo>
                  <a:pt x="117318" y="2889587"/>
                  <a:pt x="109126" y="2866918"/>
                  <a:pt x="102267" y="2844248"/>
                </a:cubicBezTo>
                <a:cubicBezTo>
                  <a:pt x="93313" y="2813958"/>
                  <a:pt x="87978" y="2782716"/>
                  <a:pt x="79217" y="2752235"/>
                </a:cubicBezTo>
                <a:cubicBezTo>
                  <a:pt x="66072" y="2706131"/>
                  <a:pt x="55784" y="2659455"/>
                  <a:pt x="63024" y="2611450"/>
                </a:cubicBezTo>
                <a:cubicBezTo>
                  <a:pt x="66262" y="2589352"/>
                  <a:pt x="66072" y="2568774"/>
                  <a:pt x="61307" y="2546678"/>
                </a:cubicBezTo>
                <a:cubicBezTo>
                  <a:pt x="53497" y="2510483"/>
                  <a:pt x="52545" y="2473333"/>
                  <a:pt x="23399" y="2444184"/>
                </a:cubicBezTo>
                <a:cubicBezTo>
                  <a:pt x="13111" y="2433897"/>
                  <a:pt x="10446" y="2415420"/>
                  <a:pt x="5110" y="2400369"/>
                </a:cubicBezTo>
                <a:cubicBezTo>
                  <a:pt x="-1178" y="2383032"/>
                  <a:pt x="2062" y="2370270"/>
                  <a:pt x="20352" y="2360933"/>
                </a:cubicBezTo>
                <a:cubicBezTo>
                  <a:pt x="28541" y="2356744"/>
                  <a:pt x="36543" y="2344741"/>
                  <a:pt x="37878" y="2335405"/>
                </a:cubicBezTo>
                <a:cubicBezTo>
                  <a:pt x="41877" y="2307402"/>
                  <a:pt x="35972" y="2281683"/>
                  <a:pt x="23017" y="2254633"/>
                </a:cubicBezTo>
                <a:cubicBezTo>
                  <a:pt x="10825" y="2229296"/>
                  <a:pt x="12159" y="2197670"/>
                  <a:pt x="7395" y="2168903"/>
                </a:cubicBezTo>
                <a:cubicBezTo>
                  <a:pt x="5681" y="2158712"/>
                  <a:pt x="3062" y="2148519"/>
                  <a:pt x="871" y="2138304"/>
                </a:cubicBezTo>
                <a:lnTo>
                  <a:pt x="0" y="2131532"/>
                </a:lnTo>
                <a:lnTo>
                  <a:pt x="0" y="2072225"/>
                </a:lnTo>
                <a:lnTo>
                  <a:pt x="251" y="2069340"/>
                </a:lnTo>
                <a:cubicBezTo>
                  <a:pt x="2061" y="2056600"/>
                  <a:pt x="4156" y="2043835"/>
                  <a:pt x="5299" y="2030977"/>
                </a:cubicBezTo>
                <a:cubicBezTo>
                  <a:pt x="7203" y="2010974"/>
                  <a:pt x="6442" y="1990589"/>
                  <a:pt x="8729" y="1970586"/>
                </a:cubicBezTo>
                <a:cubicBezTo>
                  <a:pt x="10446" y="1954202"/>
                  <a:pt x="14826" y="1938009"/>
                  <a:pt x="18445" y="1921817"/>
                </a:cubicBezTo>
                <a:cubicBezTo>
                  <a:pt x="19779" y="1915912"/>
                  <a:pt x="24922" y="1910004"/>
                  <a:pt x="24161" y="1904673"/>
                </a:cubicBezTo>
                <a:cubicBezTo>
                  <a:pt x="15970" y="1851709"/>
                  <a:pt x="52545" y="1813610"/>
                  <a:pt x="68738" y="1768838"/>
                </a:cubicBezTo>
                <a:cubicBezTo>
                  <a:pt x="85885" y="1721785"/>
                  <a:pt x="112174" y="1676253"/>
                  <a:pt x="104364" y="1623675"/>
                </a:cubicBezTo>
                <a:cubicBezTo>
                  <a:pt x="99601" y="1591859"/>
                  <a:pt x="88551" y="1561189"/>
                  <a:pt x="81883" y="1529563"/>
                </a:cubicBezTo>
                <a:cubicBezTo>
                  <a:pt x="79597" y="1518324"/>
                  <a:pt x="79979" y="1505751"/>
                  <a:pt x="82264" y="1494509"/>
                </a:cubicBezTo>
                <a:cubicBezTo>
                  <a:pt x="92744" y="1440216"/>
                  <a:pt x="94267" y="1386684"/>
                  <a:pt x="77120" y="1333341"/>
                </a:cubicBezTo>
                <a:cubicBezTo>
                  <a:pt x="74262" y="1324198"/>
                  <a:pt x="71597" y="1314483"/>
                  <a:pt x="71597" y="1304955"/>
                </a:cubicBezTo>
                <a:cubicBezTo>
                  <a:pt x="71597" y="1252757"/>
                  <a:pt x="75597" y="1201512"/>
                  <a:pt x="94267" y="1151600"/>
                </a:cubicBezTo>
                <a:cubicBezTo>
                  <a:pt x="100554" y="1134834"/>
                  <a:pt x="96553" y="1114449"/>
                  <a:pt x="98078" y="1095972"/>
                </a:cubicBezTo>
                <a:cubicBezTo>
                  <a:pt x="99409" y="1078826"/>
                  <a:pt x="99981" y="1061298"/>
                  <a:pt x="104364" y="1044725"/>
                </a:cubicBezTo>
                <a:cubicBezTo>
                  <a:pt x="110839" y="1020529"/>
                  <a:pt x="111601" y="998052"/>
                  <a:pt x="105887" y="973095"/>
                </a:cubicBezTo>
                <a:cubicBezTo>
                  <a:pt x="100554" y="949281"/>
                  <a:pt x="103220" y="923562"/>
                  <a:pt x="103029" y="898797"/>
                </a:cubicBezTo>
                <a:cubicBezTo>
                  <a:pt x="102839" y="871173"/>
                  <a:pt x="102649" y="843552"/>
                  <a:pt x="103601" y="815929"/>
                </a:cubicBezTo>
                <a:cubicBezTo>
                  <a:pt x="103981" y="804877"/>
                  <a:pt x="111601" y="792306"/>
                  <a:pt x="108553" y="783158"/>
                </a:cubicBezTo>
                <a:cubicBezTo>
                  <a:pt x="98267" y="753633"/>
                  <a:pt x="110649" y="724104"/>
                  <a:pt x="105127" y="694576"/>
                </a:cubicBezTo>
                <a:cubicBezTo>
                  <a:pt x="102267" y="680096"/>
                  <a:pt x="110078" y="663713"/>
                  <a:pt x="110839" y="648092"/>
                </a:cubicBezTo>
                <a:cubicBezTo>
                  <a:pt x="112174" y="622564"/>
                  <a:pt x="111601" y="597037"/>
                  <a:pt x="111983" y="571508"/>
                </a:cubicBezTo>
                <a:cubicBezTo>
                  <a:pt x="112174" y="563125"/>
                  <a:pt x="112936" y="554933"/>
                  <a:pt x="113318" y="546552"/>
                </a:cubicBezTo>
                <a:cubicBezTo>
                  <a:pt x="113697" y="539121"/>
                  <a:pt x="115411" y="531310"/>
                  <a:pt x="114081" y="524262"/>
                </a:cubicBezTo>
                <a:cubicBezTo>
                  <a:pt x="109315" y="498733"/>
                  <a:pt x="101505" y="473587"/>
                  <a:pt x="98457" y="447870"/>
                </a:cubicBezTo>
                <a:cubicBezTo>
                  <a:pt x="95792" y="425581"/>
                  <a:pt x="99409" y="402529"/>
                  <a:pt x="97505" y="380050"/>
                </a:cubicBezTo>
                <a:cubicBezTo>
                  <a:pt x="94267" y="340425"/>
                  <a:pt x="88551" y="300800"/>
                  <a:pt x="84930" y="261173"/>
                </a:cubicBezTo>
                <a:cubicBezTo>
                  <a:pt x="84168" y="252600"/>
                  <a:pt x="88934" y="243648"/>
                  <a:pt x="89314" y="234883"/>
                </a:cubicBezTo>
                <a:cubicBezTo>
                  <a:pt x="90266" y="207450"/>
                  <a:pt x="90457" y="180017"/>
                  <a:pt x="91027" y="152584"/>
                </a:cubicBezTo>
                <a:cubicBezTo>
                  <a:pt x="91218" y="136963"/>
                  <a:pt x="90647" y="121150"/>
                  <a:pt x="92361" y="105718"/>
                </a:cubicBezTo>
                <a:cubicBezTo>
                  <a:pt x="94647" y="85336"/>
                  <a:pt x="98078" y="66857"/>
                  <a:pt x="83217" y="47806"/>
                </a:cubicBezTo>
                <a:cubicBezTo>
                  <a:pt x="77453" y="40471"/>
                  <a:pt x="73691" y="32636"/>
                  <a:pt x="71207" y="24480"/>
                </a:cubicBezTo>
                <a:close/>
              </a:path>
            </a:pathLst>
          </a:custGeom>
          <a:effectLst>
            <a:outerShdw blurRad="381000" dist="152400" dir="10800000" algn="tr" rotWithShape="0">
              <a:prstClr val="black">
                <a:alpha val="10000"/>
              </a:prstClr>
            </a:outerShdw>
          </a:effectLst>
        </p:spPr>
      </p:pic>
      <p:grpSp>
        <p:nvGrpSpPr>
          <p:cNvPr id="17" name="Group 11">
            <a:extLst>
              <a:ext uri="{FF2B5EF4-FFF2-40B4-BE49-F238E27FC236}">
                <a16:creationId xmlns:a16="http://schemas.microsoft.com/office/drawing/2014/main" id="{EE5D87AC-5CCC-4E1F-8B25-D3A6053029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6" y="0"/>
            <a:ext cx="874718" cy="6857455"/>
            <a:chOff x="5632356" y="0"/>
            <a:chExt cx="874718" cy="6857455"/>
          </a:xfrm>
        </p:grpSpPr>
        <p:sp>
          <p:nvSpPr>
            <p:cNvPr id="13" name="Freeform: Shape 12">
              <a:extLst>
                <a:ext uri="{FF2B5EF4-FFF2-40B4-BE49-F238E27FC236}">
                  <a16:creationId xmlns:a16="http://schemas.microsoft.com/office/drawing/2014/main" id="{6EFC8E10-A01A-44C0-92B4-4837ED6C4B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3">
              <a:extLst>
                <a:ext uri="{FF2B5EF4-FFF2-40B4-BE49-F238E27FC236}">
                  <a16:creationId xmlns:a16="http://schemas.microsoft.com/office/drawing/2014/main" id="{3329C434-C896-4DBB-9A47-D99A5EE414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 name="Content Placeholder 2">
            <a:extLst>
              <a:ext uri="{FF2B5EF4-FFF2-40B4-BE49-F238E27FC236}">
                <a16:creationId xmlns:a16="http://schemas.microsoft.com/office/drawing/2014/main" id="{720F4EB3-01CD-B51A-9880-089EE5134538}"/>
              </a:ext>
            </a:extLst>
          </p:cNvPr>
          <p:cNvSpPr>
            <a:spLocks noGrp="1"/>
          </p:cNvSpPr>
          <p:nvPr>
            <p:ph idx="1"/>
          </p:nvPr>
        </p:nvSpPr>
        <p:spPr>
          <a:xfrm>
            <a:off x="762000" y="3109956"/>
            <a:ext cx="4400549" cy="3167019"/>
          </a:xfrm>
        </p:spPr>
        <p:txBody>
          <a:bodyPr anchor="t">
            <a:normAutofit/>
          </a:bodyPr>
          <a:lstStyle/>
          <a:p>
            <a:r>
              <a:rPr lang="en-GB" sz="2200" dirty="0">
                <a:effectLst/>
                <a:latin typeface="Times New Roman" panose="02020603050405020304" pitchFamily="18" charset="0"/>
                <a:ea typeface="Times New Roman" panose="02020603050405020304" pitchFamily="18" charset="0"/>
              </a:rPr>
              <a:t>According to (Bishop, 2022), Juneteenth, also known as Freedom Day or Emancipation Day, is a holiday celebrated in the United States on June 19th to commemorate the end of slavery. On this day in 1865, Union soldiers arrived in Galveston, Texas and informed enslaved African Americans that they were free. </a:t>
            </a:r>
          </a:p>
          <a:p>
            <a:endParaRPr lang="en-GB" sz="2200" dirty="0"/>
          </a:p>
        </p:txBody>
      </p:sp>
    </p:spTree>
    <p:extLst>
      <p:ext uri="{BB962C8B-B14F-4D97-AF65-F5344CB8AC3E}">
        <p14:creationId xmlns:p14="http://schemas.microsoft.com/office/powerpoint/2010/main" val="7250433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E8C56DC-B27C-85F5-ED08-FAAB5CB8C146}"/>
              </a:ext>
            </a:extLst>
          </p:cNvPr>
          <p:cNvSpPr>
            <a:spLocks noGrp="1"/>
          </p:cNvSpPr>
          <p:nvPr>
            <p:ph type="title"/>
          </p:nvPr>
        </p:nvSpPr>
        <p:spPr>
          <a:xfrm>
            <a:off x="5334001" y="635274"/>
            <a:ext cx="6095999" cy="1624055"/>
          </a:xfrm>
        </p:spPr>
        <p:txBody>
          <a:bodyPr anchor="b">
            <a:normAutofit/>
          </a:bodyPr>
          <a:lstStyle/>
          <a:p>
            <a:r>
              <a:rPr lang="en-GB" dirty="0">
                <a:latin typeface="Times New Roman" panose="02020603050405020304" pitchFamily="18" charset="0"/>
                <a:cs typeface="Times New Roman" panose="02020603050405020304" pitchFamily="18" charset="0"/>
              </a:rPr>
              <a:t>Juneteenth Facts acquired by (Trust, 2020): </a:t>
            </a:r>
          </a:p>
        </p:txBody>
      </p:sp>
      <p:pic>
        <p:nvPicPr>
          <p:cNvPr id="5" name="Picture 4" descr="A picture containing text, person, outdoor, old&#10;&#10;Description automatically generated">
            <a:extLst>
              <a:ext uri="{FF2B5EF4-FFF2-40B4-BE49-F238E27FC236}">
                <a16:creationId xmlns:a16="http://schemas.microsoft.com/office/drawing/2014/main" id="{8B3E1938-68CB-E72D-0AD1-53729999ECD7}"/>
              </a:ext>
            </a:extLst>
          </p:cNvPr>
          <p:cNvPicPr>
            <a:picLocks noChangeAspect="1"/>
          </p:cNvPicPr>
          <p:nvPr/>
        </p:nvPicPr>
        <p:blipFill rotWithShape="1">
          <a:blip r:embed="rId2">
            <a:extLst>
              <a:ext uri="{28A0092B-C50C-407E-A947-70E740481C1C}">
                <a14:useLocalDpi xmlns:a14="http://schemas.microsoft.com/office/drawing/2010/main" val="0"/>
              </a:ext>
            </a:extLst>
          </a:blip>
          <a:srcRect l="16886" r="24447"/>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12" name="Freeform: Shape 11">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E83B40B6-F74D-55BB-E495-D0F6F6C09221}"/>
              </a:ext>
            </a:extLst>
          </p:cNvPr>
          <p:cNvSpPr>
            <a:spLocks noGrp="1"/>
          </p:cNvSpPr>
          <p:nvPr>
            <p:ph idx="1"/>
          </p:nvPr>
        </p:nvSpPr>
        <p:spPr>
          <a:xfrm>
            <a:off x="5334001" y="2703831"/>
            <a:ext cx="6640663" cy="4094534"/>
          </a:xfrm>
        </p:spPr>
        <p:txBody>
          <a:bodyPr>
            <a:normAutofit fontScale="40000" lnSpcReduction="20000"/>
          </a:bodyPr>
          <a:lstStyle/>
          <a:p>
            <a:endParaRPr lang="en-GB" sz="450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GB" sz="3400" dirty="0">
                <a:effectLst/>
                <a:latin typeface="Times New Roman" panose="02020603050405020304" pitchFamily="18" charset="0"/>
                <a:ea typeface="Times New Roman" panose="02020603050405020304" pitchFamily="18" charset="0"/>
                <a:cs typeface="Times New Roman" panose="02020603050405020304" pitchFamily="18" charset="0"/>
              </a:rPr>
              <a:t>The 19th of June is celebrated annually as the Juneteenth Holiday.</a:t>
            </a:r>
          </a:p>
          <a:p>
            <a:pPr>
              <a:lnSpc>
                <a:spcPct val="107000"/>
              </a:lnSpc>
              <a:spcAft>
                <a:spcPts val="800"/>
              </a:spcAft>
            </a:pPr>
            <a:r>
              <a:rPr lang="en-GB" sz="3400" dirty="0">
                <a:effectLst/>
                <a:latin typeface="Times New Roman" panose="02020603050405020304" pitchFamily="18" charset="0"/>
                <a:ea typeface="DengXian" panose="02010600030101010101" pitchFamily="2" charset="-122"/>
                <a:cs typeface="Times New Roman" panose="02020603050405020304" pitchFamily="18" charset="0"/>
              </a:rPr>
              <a:t>It was highlighted that Juneteenth is the United States' oldest nationally observed commemoration of the abolition of slavery.</a:t>
            </a:r>
          </a:p>
          <a:p>
            <a:pPr>
              <a:lnSpc>
                <a:spcPct val="107000"/>
              </a:lnSpc>
              <a:spcAft>
                <a:spcPts val="800"/>
              </a:spcAft>
            </a:pPr>
            <a:r>
              <a:rPr lang="en-GB" sz="3400" dirty="0">
                <a:effectLst/>
                <a:latin typeface="Times New Roman" panose="02020603050405020304" pitchFamily="18" charset="0"/>
                <a:ea typeface="DengXian" panose="02010600030101010101" pitchFamily="2" charset="-122"/>
                <a:cs typeface="Times New Roman" panose="02020603050405020304" pitchFamily="18" charset="0"/>
              </a:rPr>
              <a:t>Following the issuing of the Emancipation Proclamation on January 1, 1863, not all enslaved people immediately found freedom.</a:t>
            </a:r>
          </a:p>
          <a:p>
            <a:pPr>
              <a:lnSpc>
                <a:spcPct val="107000"/>
              </a:lnSpc>
              <a:spcAft>
                <a:spcPts val="800"/>
              </a:spcAft>
            </a:pPr>
            <a:r>
              <a:rPr lang="en-GB" sz="3400" dirty="0">
                <a:effectLst/>
                <a:latin typeface="Times New Roman" panose="02020603050405020304" pitchFamily="18" charset="0"/>
                <a:ea typeface="DengXian" panose="02010600030101010101" pitchFamily="2" charset="-122"/>
                <a:cs typeface="Times New Roman" panose="02020603050405020304" pitchFamily="18" charset="0"/>
              </a:rPr>
              <a:t>The Civil War ended in the summer of 1865. Union General Gordon Granger and his troops travelled to Galveston, Texas to announce General Orders No. 3 on June 19, 1865. June 19th would go on to be known and celebrated as Juneteenth. </a:t>
            </a:r>
          </a:p>
          <a:p>
            <a:pPr fontAlgn="base">
              <a:spcAft>
                <a:spcPts val="1125"/>
              </a:spcAft>
            </a:pPr>
            <a:r>
              <a:rPr lang="en-GB" sz="3400" dirty="0">
                <a:effectLst/>
                <a:latin typeface="Times New Roman" panose="02020603050405020304" pitchFamily="18" charset="0"/>
                <a:ea typeface="Times New Roman" panose="02020603050405020304" pitchFamily="18" charset="0"/>
                <a:cs typeface="Times New Roman" panose="02020603050405020304" pitchFamily="18" charset="0"/>
              </a:rPr>
              <a:t>The period after Juneteenth is known as the ‘Scatter,” because undeterred by the recommendation to remain in place, many former slaves left the area during the original reading. In the following weeks formerly, enslaved people left Texas in great numbers to find family members and make their way in the postbellum United States.</a:t>
            </a:r>
          </a:p>
          <a:p>
            <a:pPr fontAlgn="base">
              <a:spcAft>
                <a:spcPts val="1125"/>
              </a:spcAft>
            </a:pPr>
            <a:r>
              <a:rPr lang="en-GB" sz="3400" dirty="0">
                <a:effectLst/>
                <a:latin typeface="Times New Roman" panose="02020603050405020304" pitchFamily="18" charset="0"/>
                <a:ea typeface="Times New Roman" panose="02020603050405020304" pitchFamily="18" charset="0"/>
                <a:cs typeface="Times New Roman" panose="02020603050405020304" pitchFamily="18" charset="0"/>
              </a:rPr>
              <a:t>Juneteenth has been celebrated under many names: Freedom Day, Jubilee Day, and Cel-Liberation Day, Second Independence Day, and Emancipation Day.</a:t>
            </a:r>
          </a:p>
          <a:p>
            <a:endParaRPr lang="en-GB" sz="4500" dirty="0">
              <a:effectLst/>
              <a:latin typeface="Times New Roman" panose="02020603050405020304" pitchFamily="18" charset="0"/>
              <a:ea typeface="Times New Roman" panose="02020603050405020304" pitchFamily="18" charset="0"/>
            </a:endParaRPr>
          </a:p>
          <a:p>
            <a:pPr marL="0" indent="0">
              <a:buNone/>
            </a:pPr>
            <a:endParaRPr lang="en-GB" sz="4500" dirty="0">
              <a:effectLst/>
              <a:latin typeface="Times New Roman" panose="02020603050405020304" pitchFamily="18" charset="0"/>
              <a:ea typeface="Times New Roman" panose="02020603050405020304" pitchFamily="18" charset="0"/>
            </a:endParaRPr>
          </a:p>
          <a:p>
            <a:endParaRPr lang="en-GB" sz="2000" dirty="0"/>
          </a:p>
        </p:txBody>
      </p:sp>
    </p:spTree>
    <p:extLst>
      <p:ext uri="{BB962C8B-B14F-4D97-AF65-F5344CB8AC3E}">
        <p14:creationId xmlns:p14="http://schemas.microsoft.com/office/powerpoint/2010/main" val="38792840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1">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FB7C2B-1ADD-17F2-B50B-353CB278A998}"/>
              </a:ext>
            </a:extLst>
          </p:cNvPr>
          <p:cNvSpPr>
            <a:spLocks noGrp="1"/>
          </p:cNvSpPr>
          <p:nvPr>
            <p:ph type="title"/>
          </p:nvPr>
        </p:nvSpPr>
        <p:spPr>
          <a:xfrm>
            <a:off x="5334001" y="499360"/>
            <a:ext cx="6095999" cy="1624055"/>
          </a:xfrm>
        </p:spPr>
        <p:txBody>
          <a:bodyPr anchor="b">
            <a:normAutofit/>
          </a:bodyPr>
          <a:lstStyle/>
          <a:p>
            <a:r>
              <a:rPr lang="en-GB" dirty="0">
                <a:latin typeface="Times New Roman" panose="02020603050405020304" pitchFamily="18" charset="0"/>
                <a:cs typeface="Times New Roman" panose="02020603050405020304" pitchFamily="18" charset="0"/>
              </a:rPr>
              <a:t>Juneteenth Facts acquired by (Trust, 2020): </a:t>
            </a:r>
            <a:endParaRPr lang="en-GB" dirty="0"/>
          </a:p>
        </p:txBody>
      </p:sp>
      <p:pic>
        <p:nvPicPr>
          <p:cNvPr id="5" name="Content Placeholder 4" descr="A picture containing outdoor, tree, grass, people&#10;&#10;Description automatically generated">
            <a:extLst>
              <a:ext uri="{FF2B5EF4-FFF2-40B4-BE49-F238E27FC236}">
                <a16:creationId xmlns:a16="http://schemas.microsoft.com/office/drawing/2014/main" id="{31F1DB7A-2825-8894-AD88-F1AA14D99C46}"/>
              </a:ext>
            </a:extLst>
          </p:cNvPr>
          <p:cNvPicPr>
            <a:picLocks noChangeAspect="1"/>
          </p:cNvPicPr>
          <p:nvPr/>
        </p:nvPicPr>
        <p:blipFill rotWithShape="1">
          <a:blip r:embed="rId2">
            <a:extLst>
              <a:ext uri="{28A0092B-C50C-407E-A947-70E740481C1C}">
                <a14:useLocalDpi xmlns:a14="http://schemas.microsoft.com/office/drawing/2010/main" val="0"/>
              </a:ext>
            </a:extLst>
          </a:blip>
          <a:srcRect l="19081" r="30920"/>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19" name="Freeform: Shape 13">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5">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Content Placeholder 8">
            <a:extLst>
              <a:ext uri="{FF2B5EF4-FFF2-40B4-BE49-F238E27FC236}">
                <a16:creationId xmlns:a16="http://schemas.microsoft.com/office/drawing/2014/main" id="{4269DF9E-2A6E-7E71-1179-B4B894AEEEEF}"/>
              </a:ext>
            </a:extLst>
          </p:cNvPr>
          <p:cNvSpPr>
            <a:spLocks noGrp="1"/>
          </p:cNvSpPr>
          <p:nvPr>
            <p:ph idx="1"/>
          </p:nvPr>
        </p:nvSpPr>
        <p:spPr>
          <a:xfrm>
            <a:off x="5334001" y="2475781"/>
            <a:ext cx="6699848" cy="4278702"/>
          </a:xfrm>
        </p:spPr>
        <p:txBody>
          <a:bodyPr>
            <a:normAutofit fontScale="25000" lnSpcReduction="20000"/>
          </a:bodyPr>
          <a:lstStyle/>
          <a:p>
            <a:pPr fontAlgn="base">
              <a:spcAft>
                <a:spcPts val="1125"/>
              </a:spcAft>
            </a:pPr>
            <a:endParaRPr lang="en-GB" sz="3700" dirty="0">
              <a:effectLst/>
              <a:latin typeface="Times New Roman" panose="02020603050405020304" pitchFamily="18" charset="0"/>
              <a:ea typeface="Times New Roman" panose="02020603050405020304" pitchFamily="18" charset="0"/>
            </a:endParaRPr>
          </a:p>
          <a:p>
            <a:pPr fontAlgn="base">
              <a:spcAft>
                <a:spcPts val="1125"/>
              </a:spcAft>
            </a:pPr>
            <a:r>
              <a:rPr lang="en-GB" sz="5600" dirty="0">
                <a:effectLst/>
                <a:latin typeface="Times New Roman" panose="02020603050405020304" pitchFamily="18" charset="0"/>
                <a:ea typeface="Times New Roman" panose="02020603050405020304" pitchFamily="18" charset="0"/>
              </a:rPr>
              <a:t>Emancipation Park in Houston, Texas was bought specifically to celebrate Juneteenth. The </a:t>
            </a:r>
            <a:r>
              <a:rPr lang="en-GB" sz="5600" dirty="0">
                <a:latin typeface="Times New Roman" panose="02020603050405020304" pitchFamily="18" charset="0"/>
                <a:ea typeface="Times New Roman" panose="02020603050405020304" pitchFamily="18" charset="0"/>
              </a:rPr>
              <a:t>10-acre parcel of land</a:t>
            </a:r>
            <a:r>
              <a:rPr lang="en-GB" sz="5600" dirty="0">
                <a:effectLst/>
                <a:latin typeface="Times New Roman" panose="02020603050405020304" pitchFamily="18" charset="0"/>
                <a:ea typeface="Times New Roman" panose="02020603050405020304" pitchFamily="18" charset="0"/>
              </a:rPr>
              <a:t> was purchased by former slaves, Richard Allen, Richard Brock, Jack Yates, and Elias Dibble for $800 in 1872.</a:t>
            </a:r>
          </a:p>
          <a:p>
            <a:pPr fontAlgn="base">
              <a:spcAft>
                <a:spcPts val="1125"/>
              </a:spcAft>
            </a:pPr>
            <a:r>
              <a:rPr lang="en-GB" sz="5600" dirty="0">
                <a:effectLst/>
                <a:latin typeface="Times New Roman" panose="02020603050405020304" pitchFamily="18" charset="0"/>
                <a:ea typeface="Times New Roman" panose="02020603050405020304" pitchFamily="18" charset="0"/>
              </a:rPr>
              <a:t>During the early 20th-century Juneteenth celebrations declined. The enactment of Jim Crow laws dampened the celebration of freedom. In addition, the Great Depression forced many black farming families away from rural areas and into urban environments to seek work— resulting in difficulty taking the day off to celebrate.</a:t>
            </a:r>
          </a:p>
          <a:p>
            <a:pPr algn="l" fontAlgn="base">
              <a:spcAft>
                <a:spcPts val="1125"/>
              </a:spcAft>
            </a:pPr>
            <a:r>
              <a:rPr lang="en-GB" sz="5600" dirty="0">
                <a:effectLst/>
                <a:latin typeface="Times New Roman" panose="02020603050405020304" pitchFamily="18" charset="0"/>
                <a:ea typeface="Times New Roman" panose="02020603050405020304" pitchFamily="18" charset="0"/>
              </a:rPr>
              <a:t>The celebration of Juneteenth was revived during the civil rights movement. The Poor People's March planned by Martin Luther King Jr. was purposely scheduled to coincide with the date. March participants took the celebrations back to their home states and soon the holiday was reborn.</a:t>
            </a:r>
          </a:p>
          <a:p>
            <a:pPr fontAlgn="base">
              <a:spcAft>
                <a:spcPts val="1125"/>
              </a:spcAft>
            </a:pPr>
            <a:r>
              <a:rPr lang="en-GB" sz="5600" dirty="0">
                <a:effectLst/>
                <a:latin typeface="Times New Roman" panose="02020603050405020304" pitchFamily="18" charset="0"/>
                <a:ea typeface="Times New Roman" panose="02020603050405020304" pitchFamily="18" charset="0"/>
              </a:rPr>
              <a:t>Celebrations of Juneteenth continue today. Traditions include public readings of the Emancipation Proclamation, singing traditional songs, and reading of works by noted African American writers. Celebrations can also take the form of rodeos, street fairs, cookouts, family reunions, park parties, historical re-enactments, and Miss Juneteenth contests.</a:t>
            </a:r>
          </a:p>
          <a:p>
            <a:pPr algn="l" fontAlgn="base">
              <a:spcAft>
                <a:spcPts val="1125"/>
              </a:spcAft>
            </a:pPr>
            <a:r>
              <a:rPr lang="en-GB" sz="5600" dirty="0">
                <a:effectLst/>
                <a:latin typeface="Times New Roman" panose="02020603050405020304" pitchFamily="18" charset="0"/>
                <a:ea typeface="Times New Roman" panose="02020603050405020304" pitchFamily="18" charset="0"/>
              </a:rPr>
              <a:t>On June 17, 2021, President Biden signed the Juneteenth National Independence Day Act, which officially made Juneteenth a federal holiday.</a:t>
            </a:r>
          </a:p>
          <a:p>
            <a:endParaRPr lang="en-US" dirty="0"/>
          </a:p>
        </p:txBody>
      </p:sp>
    </p:spTree>
    <p:extLst>
      <p:ext uri="{BB962C8B-B14F-4D97-AF65-F5344CB8AC3E}">
        <p14:creationId xmlns:p14="http://schemas.microsoft.com/office/powerpoint/2010/main" val="23053378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78031DA-723C-63F9-7750-032FE1D0AADA}"/>
              </a:ext>
            </a:extLst>
          </p:cNvPr>
          <p:cNvSpPr>
            <a:spLocks noGrp="1"/>
          </p:cNvSpPr>
          <p:nvPr>
            <p:ph type="title"/>
          </p:nvPr>
        </p:nvSpPr>
        <p:spPr>
          <a:xfrm>
            <a:off x="762000" y="4351322"/>
            <a:ext cx="3952875" cy="2049478"/>
          </a:xfrm>
        </p:spPr>
        <p:txBody>
          <a:bodyPr>
            <a:normAutofit/>
          </a:bodyPr>
          <a:lstStyle/>
          <a:p>
            <a:r>
              <a:rPr lang="en-GB" sz="3400" dirty="0">
                <a:latin typeface="Times New Roman" panose="02020603050405020304" pitchFamily="18" charset="0"/>
                <a:cs typeface="Times New Roman" panose="02020603050405020304" pitchFamily="18" charset="0"/>
              </a:rPr>
              <a:t>How does Juneteenth relate to the Transatlantic Slave Trade?</a:t>
            </a:r>
          </a:p>
        </p:txBody>
      </p:sp>
      <p:pic>
        <p:nvPicPr>
          <p:cNvPr id="5" name="Picture 4" descr="A picture containing person, outdoor, people, dressed&#10;&#10;Description automatically generated">
            <a:extLst>
              <a:ext uri="{FF2B5EF4-FFF2-40B4-BE49-F238E27FC236}">
                <a16:creationId xmlns:a16="http://schemas.microsoft.com/office/drawing/2014/main" id="{DB6F4400-DA94-1C65-222D-6D5C955CC1F1}"/>
              </a:ext>
            </a:extLst>
          </p:cNvPr>
          <p:cNvPicPr>
            <a:picLocks noChangeAspect="1"/>
          </p:cNvPicPr>
          <p:nvPr/>
        </p:nvPicPr>
        <p:blipFill rotWithShape="1">
          <a:blip r:embed="rId2">
            <a:extLst>
              <a:ext uri="{28A0092B-C50C-407E-A947-70E740481C1C}">
                <a14:useLocalDpi xmlns:a14="http://schemas.microsoft.com/office/drawing/2010/main" val="0"/>
              </a:ext>
            </a:extLst>
          </a:blip>
          <a:srcRect t="5144" r="1" b="39139"/>
          <a:stretch/>
        </p:blipFill>
        <p:spPr>
          <a:xfrm>
            <a:off x="476" y="-33773"/>
            <a:ext cx="12191524" cy="3820944"/>
          </a:xfrm>
          <a:custGeom>
            <a:avLst/>
            <a:gdLst/>
            <a:ahLst/>
            <a:cxnLst/>
            <a:rect l="l" t="t" r="r" b="b"/>
            <a:pathLst>
              <a:path w="12191524" h="3820944">
                <a:moveTo>
                  <a:pt x="0" y="0"/>
                </a:moveTo>
                <a:lnTo>
                  <a:pt x="12191524" y="0"/>
                </a:lnTo>
                <a:lnTo>
                  <a:pt x="12191524" y="999522"/>
                </a:lnTo>
                <a:lnTo>
                  <a:pt x="12191524" y="1442807"/>
                </a:lnTo>
                <a:lnTo>
                  <a:pt x="12122577" y="1473667"/>
                </a:lnTo>
                <a:cubicBezTo>
                  <a:pt x="12109137" y="1479237"/>
                  <a:pt x="12094348" y="1482309"/>
                  <a:pt x="12082252" y="1489797"/>
                </a:cubicBezTo>
                <a:cubicBezTo>
                  <a:pt x="12026558" y="1523980"/>
                  <a:pt x="11972595" y="1560851"/>
                  <a:pt x="11916137" y="1593691"/>
                </a:cubicBezTo>
                <a:cubicBezTo>
                  <a:pt x="11857951" y="1627681"/>
                  <a:pt x="11805909" y="1667816"/>
                  <a:pt x="11765771" y="1722164"/>
                </a:cubicBezTo>
                <a:cubicBezTo>
                  <a:pt x="11728516" y="1772670"/>
                  <a:pt x="11692413" y="1823942"/>
                  <a:pt x="11655351" y="1874640"/>
                </a:cubicBezTo>
                <a:cubicBezTo>
                  <a:pt x="11645941" y="1887507"/>
                  <a:pt x="11637298" y="1902679"/>
                  <a:pt x="11624432" y="1910938"/>
                </a:cubicBezTo>
                <a:cubicBezTo>
                  <a:pt x="11597739" y="1928220"/>
                  <a:pt x="11568548" y="1942239"/>
                  <a:pt x="11539935" y="1956449"/>
                </a:cubicBezTo>
                <a:cubicBezTo>
                  <a:pt x="11515354" y="1968548"/>
                  <a:pt x="11489237" y="1977572"/>
                  <a:pt x="11465234" y="1990631"/>
                </a:cubicBezTo>
                <a:cubicBezTo>
                  <a:pt x="11446031" y="2001003"/>
                  <a:pt x="11428938" y="2015406"/>
                  <a:pt x="11411078" y="2028464"/>
                </a:cubicBezTo>
                <a:cubicBezTo>
                  <a:pt x="11395523" y="2039793"/>
                  <a:pt x="11378432" y="2049587"/>
                  <a:pt x="11365374" y="2063224"/>
                </a:cubicBezTo>
                <a:cubicBezTo>
                  <a:pt x="11333494" y="2096253"/>
                  <a:pt x="11301423" y="2128708"/>
                  <a:pt x="11261864" y="2153097"/>
                </a:cubicBezTo>
                <a:cubicBezTo>
                  <a:pt x="11222880" y="2177292"/>
                  <a:pt x="11186009" y="2204371"/>
                  <a:pt x="11147219" y="2228952"/>
                </a:cubicBezTo>
                <a:cubicBezTo>
                  <a:pt x="11109194" y="2252957"/>
                  <a:pt x="11074820" y="2279264"/>
                  <a:pt x="11055040" y="2321898"/>
                </a:cubicBezTo>
                <a:cubicBezTo>
                  <a:pt x="11046207" y="2340716"/>
                  <a:pt x="11033723" y="2361265"/>
                  <a:pt x="11017016" y="2372212"/>
                </a:cubicBezTo>
                <a:cubicBezTo>
                  <a:pt x="10993203" y="2387766"/>
                  <a:pt x="10963054" y="2393336"/>
                  <a:pt x="10937127" y="2406587"/>
                </a:cubicBezTo>
                <a:cubicBezTo>
                  <a:pt x="10906594" y="2422142"/>
                  <a:pt x="10871260" y="2435584"/>
                  <a:pt x="10850520" y="2460357"/>
                </a:cubicBezTo>
                <a:cubicBezTo>
                  <a:pt x="10832083" y="2482442"/>
                  <a:pt x="10813456" y="2499725"/>
                  <a:pt x="10789065" y="2513743"/>
                </a:cubicBezTo>
                <a:cubicBezTo>
                  <a:pt x="10771977" y="2523538"/>
                  <a:pt x="10759302" y="2541396"/>
                  <a:pt x="10741635" y="2549463"/>
                </a:cubicBezTo>
                <a:cubicBezTo>
                  <a:pt x="10718398" y="2560217"/>
                  <a:pt x="10694970" y="2568667"/>
                  <a:pt x="10674613" y="2585374"/>
                </a:cubicBezTo>
                <a:cubicBezTo>
                  <a:pt x="10653488" y="2602657"/>
                  <a:pt x="10629485" y="2616291"/>
                  <a:pt x="10607400" y="2632424"/>
                </a:cubicBezTo>
                <a:cubicBezTo>
                  <a:pt x="10595686" y="2641064"/>
                  <a:pt x="10586083" y="2652395"/>
                  <a:pt x="10574755" y="2661421"/>
                </a:cubicBezTo>
                <a:cubicBezTo>
                  <a:pt x="10554014" y="2677936"/>
                  <a:pt x="10532889" y="2694066"/>
                  <a:pt x="10511572" y="2709621"/>
                </a:cubicBezTo>
                <a:cubicBezTo>
                  <a:pt x="10490258" y="2725177"/>
                  <a:pt x="10469901" y="2743228"/>
                  <a:pt x="10446472" y="2754559"/>
                </a:cubicBezTo>
                <a:cubicBezTo>
                  <a:pt x="10406530" y="2773763"/>
                  <a:pt x="10362937" y="2785286"/>
                  <a:pt x="10324143" y="2806024"/>
                </a:cubicBezTo>
                <a:cubicBezTo>
                  <a:pt x="10284778" y="2827147"/>
                  <a:pt x="10247712" y="2853650"/>
                  <a:pt x="10212763" y="2881687"/>
                </a:cubicBezTo>
                <a:cubicBezTo>
                  <a:pt x="10185110" y="2903772"/>
                  <a:pt x="10159185" y="2925665"/>
                  <a:pt x="10124423" y="2936993"/>
                </a:cubicBezTo>
                <a:cubicBezTo>
                  <a:pt x="10105029" y="2943332"/>
                  <a:pt x="10084674" y="2957158"/>
                  <a:pt x="10072957" y="2973291"/>
                </a:cubicBezTo>
                <a:cubicBezTo>
                  <a:pt x="10047608" y="3008432"/>
                  <a:pt x="10015155" y="3033205"/>
                  <a:pt x="9978476" y="3054330"/>
                </a:cubicBezTo>
                <a:cubicBezTo>
                  <a:pt x="9929506" y="3082751"/>
                  <a:pt x="9881112" y="3111748"/>
                  <a:pt x="9831950" y="3139593"/>
                </a:cubicBezTo>
                <a:cubicBezTo>
                  <a:pt x="9802955" y="3156110"/>
                  <a:pt x="9774150" y="3173585"/>
                  <a:pt x="9743420" y="3185683"/>
                </a:cubicBezTo>
                <a:cubicBezTo>
                  <a:pt x="9680626" y="3210648"/>
                  <a:pt x="9616293" y="3231963"/>
                  <a:pt x="9552921" y="3255202"/>
                </a:cubicBezTo>
                <a:cubicBezTo>
                  <a:pt x="9532180" y="3262690"/>
                  <a:pt x="9512591" y="3273445"/>
                  <a:pt x="9491467" y="3279975"/>
                </a:cubicBezTo>
                <a:cubicBezTo>
                  <a:pt x="9468614" y="3287079"/>
                  <a:pt x="9444037" y="3289191"/>
                  <a:pt x="9421184" y="3296297"/>
                </a:cubicBezTo>
                <a:cubicBezTo>
                  <a:pt x="9383158" y="3308010"/>
                  <a:pt x="9346287" y="3322991"/>
                  <a:pt x="9308263" y="3334897"/>
                </a:cubicBezTo>
                <a:cubicBezTo>
                  <a:pt x="9234905" y="3357750"/>
                  <a:pt x="9161354" y="3379643"/>
                  <a:pt x="9087805" y="3401342"/>
                </a:cubicBezTo>
                <a:cubicBezTo>
                  <a:pt x="9072058" y="3405952"/>
                  <a:pt x="9054966" y="3406528"/>
                  <a:pt x="9039413" y="3411520"/>
                </a:cubicBezTo>
                <a:cubicBezTo>
                  <a:pt x="8998123" y="3424963"/>
                  <a:pt x="8957026" y="3439557"/>
                  <a:pt x="8916122" y="3454344"/>
                </a:cubicBezTo>
                <a:cubicBezTo>
                  <a:pt x="8891351" y="3463370"/>
                  <a:pt x="8867152" y="3474508"/>
                  <a:pt x="8842189" y="3483149"/>
                </a:cubicBezTo>
                <a:cubicBezTo>
                  <a:pt x="8822216" y="3490063"/>
                  <a:pt x="8801668" y="3495439"/>
                  <a:pt x="8780927" y="3499665"/>
                </a:cubicBezTo>
                <a:cubicBezTo>
                  <a:pt x="8763068" y="3503316"/>
                  <a:pt x="8744441" y="3502930"/>
                  <a:pt x="8726773" y="3507348"/>
                </a:cubicBezTo>
                <a:cubicBezTo>
                  <a:pt x="8678955" y="3519252"/>
                  <a:pt x="8631715" y="3532697"/>
                  <a:pt x="8584281" y="3545369"/>
                </a:cubicBezTo>
                <a:cubicBezTo>
                  <a:pt x="8565270" y="3550363"/>
                  <a:pt x="8545874" y="3554014"/>
                  <a:pt x="8527437" y="3560350"/>
                </a:cubicBezTo>
                <a:cubicBezTo>
                  <a:pt x="8478083" y="3577056"/>
                  <a:pt x="8429499" y="3596067"/>
                  <a:pt x="8379953" y="3611816"/>
                </a:cubicBezTo>
                <a:cubicBezTo>
                  <a:pt x="8338858" y="3624874"/>
                  <a:pt x="8296608" y="3634283"/>
                  <a:pt x="8254935" y="3645805"/>
                </a:cubicBezTo>
                <a:cubicBezTo>
                  <a:pt x="8237268" y="3650799"/>
                  <a:pt x="8220369" y="3657906"/>
                  <a:pt x="8202705" y="3662128"/>
                </a:cubicBezTo>
                <a:cubicBezTo>
                  <a:pt x="8163143" y="3671732"/>
                  <a:pt x="8123007" y="3679796"/>
                  <a:pt x="8083256" y="3689399"/>
                </a:cubicBezTo>
                <a:cubicBezTo>
                  <a:pt x="8060593" y="3694967"/>
                  <a:pt x="8038702" y="3704953"/>
                  <a:pt x="8015657" y="3708604"/>
                </a:cubicBezTo>
                <a:cubicBezTo>
                  <a:pt x="7960927" y="3717244"/>
                  <a:pt x="7905813" y="3723388"/>
                  <a:pt x="7850697" y="3730302"/>
                </a:cubicBezTo>
                <a:cubicBezTo>
                  <a:pt x="7793857" y="3737407"/>
                  <a:pt x="7737204" y="3744897"/>
                  <a:pt x="7680358" y="3751233"/>
                </a:cubicBezTo>
                <a:cubicBezTo>
                  <a:pt x="7649249" y="3754499"/>
                  <a:pt x="7617946" y="3755075"/>
                  <a:pt x="7586836" y="3758148"/>
                </a:cubicBezTo>
                <a:cubicBezTo>
                  <a:pt x="7559567" y="3760838"/>
                  <a:pt x="7532490" y="3765830"/>
                  <a:pt x="7505221" y="3769096"/>
                </a:cubicBezTo>
                <a:cubicBezTo>
                  <a:pt x="7481600" y="3771782"/>
                  <a:pt x="7457787" y="3773318"/>
                  <a:pt x="7434167" y="3776008"/>
                </a:cubicBezTo>
                <a:cubicBezTo>
                  <a:pt x="7396337" y="3780424"/>
                  <a:pt x="7358696" y="3785419"/>
                  <a:pt x="7321059" y="3790027"/>
                </a:cubicBezTo>
                <a:cubicBezTo>
                  <a:pt x="7305312" y="3791755"/>
                  <a:pt x="7288795" y="3796555"/>
                  <a:pt x="7274008" y="3793677"/>
                </a:cubicBezTo>
                <a:cubicBezTo>
                  <a:pt x="7236753" y="3786377"/>
                  <a:pt x="7200073" y="3788491"/>
                  <a:pt x="7163010" y="3793483"/>
                </a:cubicBezTo>
                <a:cubicBezTo>
                  <a:pt x="7150336" y="3795213"/>
                  <a:pt x="7136701" y="3794827"/>
                  <a:pt x="7124411" y="3791563"/>
                </a:cubicBezTo>
                <a:cubicBezTo>
                  <a:pt x="7099253" y="3785033"/>
                  <a:pt x="7074865" y="3775814"/>
                  <a:pt x="7050092" y="3767750"/>
                </a:cubicBezTo>
                <a:cubicBezTo>
                  <a:pt x="7047401" y="3766790"/>
                  <a:pt x="7044138" y="3766598"/>
                  <a:pt x="7041259" y="3766022"/>
                </a:cubicBezTo>
                <a:cubicBezTo>
                  <a:pt x="7024935" y="3762756"/>
                  <a:pt x="7008806" y="3759492"/>
                  <a:pt x="6992479" y="3756611"/>
                </a:cubicBezTo>
                <a:cubicBezTo>
                  <a:pt x="6983647" y="3755075"/>
                  <a:pt x="6974621" y="3754883"/>
                  <a:pt x="6965786" y="3753539"/>
                </a:cubicBezTo>
                <a:cubicBezTo>
                  <a:pt x="6931605" y="3748161"/>
                  <a:pt x="6893965" y="3757188"/>
                  <a:pt x="6864390" y="3733953"/>
                </a:cubicBezTo>
                <a:cubicBezTo>
                  <a:pt x="6845188" y="3718972"/>
                  <a:pt x="6826559" y="3722430"/>
                  <a:pt x="6806012" y="3724734"/>
                </a:cubicBezTo>
                <a:cubicBezTo>
                  <a:pt x="6790457" y="3726462"/>
                  <a:pt x="6774517" y="3725884"/>
                  <a:pt x="6758771" y="3726078"/>
                </a:cubicBezTo>
                <a:cubicBezTo>
                  <a:pt x="6731118" y="3726652"/>
                  <a:pt x="6703464" y="3726846"/>
                  <a:pt x="6675809" y="3727806"/>
                </a:cubicBezTo>
                <a:cubicBezTo>
                  <a:pt x="6666975" y="3728190"/>
                  <a:pt x="6657953" y="3732993"/>
                  <a:pt x="6649308" y="3732225"/>
                </a:cubicBezTo>
                <a:cubicBezTo>
                  <a:pt x="6609365" y="3728574"/>
                  <a:pt x="6569421" y="3722812"/>
                  <a:pt x="6529475" y="3719548"/>
                </a:cubicBezTo>
                <a:cubicBezTo>
                  <a:pt x="6506816" y="3717630"/>
                  <a:pt x="6483579" y="3721276"/>
                  <a:pt x="6461111" y="3718588"/>
                </a:cubicBezTo>
                <a:cubicBezTo>
                  <a:pt x="6435188" y="3715516"/>
                  <a:pt x="6409839" y="3707644"/>
                  <a:pt x="6384104" y="3702841"/>
                </a:cubicBezTo>
                <a:cubicBezTo>
                  <a:pt x="6377000" y="3701497"/>
                  <a:pt x="6369125" y="3703225"/>
                  <a:pt x="6361637" y="3703609"/>
                </a:cubicBezTo>
                <a:cubicBezTo>
                  <a:pt x="6353187" y="3703993"/>
                  <a:pt x="6344928" y="3704761"/>
                  <a:pt x="6336480" y="3704953"/>
                </a:cubicBezTo>
                <a:cubicBezTo>
                  <a:pt x="6310745" y="3705339"/>
                  <a:pt x="6285014" y="3704761"/>
                  <a:pt x="6259279" y="3706108"/>
                </a:cubicBezTo>
                <a:cubicBezTo>
                  <a:pt x="6243533" y="3706876"/>
                  <a:pt x="6227020" y="3714748"/>
                  <a:pt x="6212421" y="3711868"/>
                </a:cubicBezTo>
                <a:cubicBezTo>
                  <a:pt x="6182658" y="3706298"/>
                  <a:pt x="6152891" y="3718780"/>
                  <a:pt x="6123127" y="3708412"/>
                </a:cubicBezTo>
                <a:cubicBezTo>
                  <a:pt x="6113907" y="3705339"/>
                  <a:pt x="6101232" y="3713020"/>
                  <a:pt x="6090095" y="3713404"/>
                </a:cubicBezTo>
                <a:cubicBezTo>
                  <a:pt x="6062249" y="3714364"/>
                  <a:pt x="6034404" y="3714172"/>
                  <a:pt x="6006559" y="3713980"/>
                </a:cubicBezTo>
                <a:cubicBezTo>
                  <a:pt x="5981594" y="3713788"/>
                  <a:pt x="5955667" y="3716476"/>
                  <a:pt x="5931664" y="3711100"/>
                </a:cubicBezTo>
                <a:cubicBezTo>
                  <a:pt x="5906505" y="3705339"/>
                  <a:pt x="5883846" y="3706108"/>
                  <a:pt x="5859457" y="3712636"/>
                </a:cubicBezTo>
                <a:cubicBezTo>
                  <a:pt x="5842749" y="3717052"/>
                  <a:pt x="5825082" y="3717630"/>
                  <a:pt x="5807800" y="3718972"/>
                </a:cubicBezTo>
                <a:cubicBezTo>
                  <a:pt x="5789173" y="3720508"/>
                  <a:pt x="5768624" y="3716476"/>
                  <a:pt x="5751725" y="3722812"/>
                </a:cubicBezTo>
                <a:cubicBezTo>
                  <a:pt x="5701409" y="3741633"/>
                  <a:pt x="5649751" y="3745665"/>
                  <a:pt x="5597135" y="3745665"/>
                </a:cubicBezTo>
                <a:cubicBezTo>
                  <a:pt x="5587530" y="3745665"/>
                  <a:pt x="5577737" y="3742979"/>
                  <a:pt x="5568522" y="3740097"/>
                </a:cubicBezTo>
                <a:cubicBezTo>
                  <a:pt x="5514748" y="3722812"/>
                  <a:pt x="5460785" y="3724348"/>
                  <a:pt x="5406055" y="3734911"/>
                </a:cubicBezTo>
                <a:cubicBezTo>
                  <a:pt x="5394725" y="3737217"/>
                  <a:pt x="5382052" y="3737601"/>
                  <a:pt x="5370722" y="3735297"/>
                </a:cubicBezTo>
                <a:cubicBezTo>
                  <a:pt x="5338843" y="3728574"/>
                  <a:pt x="5307923" y="3717436"/>
                  <a:pt x="5275854" y="3712636"/>
                </a:cubicBezTo>
                <a:cubicBezTo>
                  <a:pt x="5222853" y="3704761"/>
                  <a:pt x="5176956" y="3731262"/>
                  <a:pt x="5129523" y="3748547"/>
                </a:cubicBezTo>
                <a:cubicBezTo>
                  <a:pt x="5084393" y="3764870"/>
                  <a:pt x="5045986" y="3801741"/>
                  <a:pt x="4992598" y="3793483"/>
                </a:cubicBezTo>
                <a:cubicBezTo>
                  <a:pt x="4987223" y="3792715"/>
                  <a:pt x="4981269" y="3797899"/>
                  <a:pt x="4975315" y="3799245"/>
                </a:cubicBezTo>
                <a:cubicBezTo>
                  <a:pt x="4958992" y="3802893"/>
                  <a:pt x="4942670" y="3807309"/>
                  <a:pt x="4926153" y="3809040"/>
                </a:cubicBezTo>
                <a:cubicBezTo>
                  <a:pt x="4905990" y="3811344"/>
                  <a:pt x="4885441" y="3810576"/>
                  <a:pt x="4865279" y="3812496"/>
                </a:cubicBezTo>
                <a:cubicBezTo>
                  <a:pt x="4839352" y="3814800"/>
                  <a:pt x="4813813" y="3820944"/>
                  <a:pt x="4788077" y="3820944"/>
                </a:cubicBezTo>
                <a:cubicBezTo>
                  <a:pt x="4767337" y="3820944"/>
                  <a:pt x="4746790" y="3813840"/>
                  <a:pt x="4726243" y="3810382"/>
                </a:cubicBezTo>
                <a:cubicBezTo>
                  <a:pt x="4697244" y="3805581"/>
                  <a:pt x="4665364" y="3806925"/>
                  <a:pt x="4639824" y="3794635"/>
                </a:cubicBezTo>
                <a:cubicBezTo>
                  <a:pt x="4612556" y="3781576"/>
                  <a:pt x="4586629" y="3775624"/>
                  <a:pt x="4558401" y="3779656"/>
                </a:cubicBezTo>
                <a:cubicBezTo>
                  <a:pt x="4548990" y="3781000"/>
                  <a:pt x="4536892" y="3789067"/>
                  <a:pt x="4532667" y="3797323"/>
                </a:cubicBezTo>
                <a:cubicBezTo>
                  <a:pt x="4523257" y="3815760"/>
                  <a:pt x="4510393" y="3819026"/>
                  <a:pt x="4492916" y="3812686"/>
                </a:cubicBezTo>
                <a:cubicBezTo>
                  <a:pt x="4477745" y="3807309"/>
                  <a:pt x="4459117" y="3804621"/>
                  <a:pt x="4448748" y="3794251"/>
                </a:cubicBezTo>
                <a:cubicBezTo>
                  <a:pt x="4419365" y="3764870"/>
                  <a:pt x="4381917" y="3763910"/>
                  <a:pt x="4345430" y="3756037"/>
                </a:cubicBezTo>
                <a:cubicBezTo>
                  <a:pt x="4323158" y="3751233"/>
                  <a:pt x="4302414" y="3751043"/>
                  <a:pt x="4280138" y="3754307"/>
                </a:cubicBezTo>
                <a:cubicBezTo>
                  <a:pt x="4231745" y="3761606"/>
                  <a:pt x="4184696" y="3751233"/>
                  <a:pt x="4138222" y="3737985"/>
                </a:cubicBezTo>
                <a:cubicBezTo>
                  <a:pt x="4107495" y="3729150"/>
                  <a:pt x="4076002" y="3723774"/>
                  <a:pt x="4045468" y="3714748"/>
                </a:cubicBezTo>
                <a:cubicBezTo>
                  <a:pt x="4022615" y="3707836"/>
                  <a:pt x="3999765" y="3699577"/>
                  <a:pt x="3978834" y="3688439"/>
                </a:cubicBezTo>
                <a:cubicBezTo>
                  <a:pt x="3948489" y="3672114"/>
                  <a:pt x="3921990" y="3647533"/>
                  <a:pt x="3883388" y="3654063"/>
                </a:cubicBezTo>
                <a:cubicBezTo>
                  <a:pt x="3849397" y="3659824"/>
                  <a:pt x="3818673" y="3647727"/>
                  <a:pt x="3787562" y="3636205"/>
                </a:cubicBezTo>
                <a:cubicBezTo>
                  <a:pt x="3764709" y="3627754"/>
                  <a:pt x="3741860" y="3619112"/>
                  <a:pt x="3718236" y="3613736"/>
                </a:cubicBezTo>
                <a:cubicBezTo>
                  <a:pt x="3690198" y="3607398"/>
                  <a:pt x="3658511" y="3610088"/>
                  <a:pt x="3633546" y="3598371"/>
                </a:cubicBezTo>
                <a:cubicBezTo>
                  <a:pt x="3607429" y="3586081"/>
                  <a:pt x="3585730" y="3594339"/>
                  <a:pt x="3562493" y="3597797"/>
                </a:cubicBezTo>
                <a:cubicBezTo>
                  <a:pt x="3525430" y="3603173"/>
                  <a:pt x="3488557" y="3613160"/>
                  <a:pt x="3451111" y="3600485"/>
                </a:cubicBezTo>
                <a:cubicBezTo>
                  <a:pt x="3405599" y="3585123"/>
                  <a:pt x="3360470" y="3568608"/>
                  <a:pt x="3314766" y="3554014"/>
                </a:cubicBezTo>
                <a:cubicBezTo>
                  <a:pt x="3297095" y="3548441"/>
                  <a:pt x="3278088" y="3546137"/>
                  <a:pt x="3259650" y="3543641"/>
                </a:cubicBezTo>
                <a:cubicBezTo>
                  <a:pt x="3242177" y="3541529"/>
                  <a:pt x="3221244" y="3546905"/>
                  <a:pt x="3207800" y="3538841"/>
                </a:cubicBezTo>
                <a:cubicBezTo>
                  <a:pt x="3173232" y="3518102"/>
                  <a:pt x="3137707" y="3507924"/>
                  <a:pt x="3097761" y="3507924"/>
                </a:cubicBezTo>
                <a:cubicBezTo>
                  <a:pt x="3082781" y="3507924"/>
                  <a:pt x="3068186" y="3499281"/>
                  <a:pt x="3053018" y="3497743"/>
                </a:cubicBezTo>
                <a:cubicBezTo>
                  <a:pt x="3032275" y="3495825"/>
                  <a:pt x="3008462" y="3490639"/>
                  <a:pt x="2990411" y="3497937"/>
                </a:cubicBezTo>
                <a:cubicBezTo>
                  <a:pt x="2947971" y="3515220"/>
                  <a:pt x="2913598" y="3500817"/>
                  <a:pt x="2876535" y="3483727"/>
                </a:cubicBezTo>
                <a:cubicBezTo>
                  <a:pt x="2840045" y="3466826"/>
                  <a:pt x="2801638" y="3453386"/>
                  <a:pt x="2762848" y="3442245"/>
                </a:cubicBezTo>
                <a:cubicBezTo>
                  <a:pt x="2748254" y="3438213"/>
                  <a:pt x="2730779" y="3444935"/>
                  <a:pt x="2714647" y="3446277"/>
                </a:cubicBezTo>
                <a:cubicBezTo>
                  <a:pt x="2708884" y="3446663"/>
                  <a:pt x="2702546" y="3447239"/>
                  <a:pt x="2697364" y="3445319"/>
                </a:cubicBezTo>
                <a:cubicBezTo>
                  <a:pt x="2647242" y="3426883"/>
                  <a:pt x="2596350" y="3412864"/>
                  <a:pt x="2542006" y="3422464"/>
                </a:cubicBezTo>
                <a:cubicBezTo>
                  <a:pt x="2537013" y="3423426"/>
                  <a:pt x="2531443" y="3421314"/>
                  <a:pt x="2526449" y="3419970"/>
                </a:cubicBezTo>
                <a:cubicBezTo>
                  <a:pt x="2502060" y="3413056"/>
                  <a:pt x="2478247" y="3402110"/>
                  <a:pt x="2453476" y="3399614"/>
                </a:cubicBezTo>
                <a:cubicBezTo>
                  <a:pt x="2392408" y="3393469"/>
                  <a:pt x="2330957" y="3390971"/>
                  <a:pt x="2269501" y="3386939"/>
                </a:cubicBezTo>
                <a:cubicBezTo>
                  <a:pt x="2265661" y="3386747"/>
                  <a:pt x="2261629" y="3386747"/>
                  <a:pt x="2258173" y="3385403"/>
                </a:cubicBezTo>
                <a:cubicBezTo>
                  <a:pt x="2235512" y="3377145"/>
                  <a:pt x="2215733" y="3379835"/>
                  <a:pt x="2196526" y="3395579"/>
                </a:cubicBezTo>
                <a:cubicBezTo>
                  <a:pt x="2188078" y="3402494"/>
                  <a:pt x="2176555" y="3406142"/>
                  <a:pt x="2165995" y="3409984"/>
                </a:cubicBezTo>
                <a:cubicBezTo>
                  <a:pt x="2150438" y="3415746"/>
                  <a:pt x="2134500" y="3421314"/>
                  <a:pt x="2118369" y="3424963"/>
                </a:cubicBezTo>
                <a:cubicBezTo>
                  <a:pt x="2102428" y="3428419"/>
                  <a:pt x="2085338" y="3433219"/>
                  <a:pt x="2069975" y="3430533"/>
                </a:cubicBezTo>
                <a:cubicBezTo>
                  <a:pt x="2042322" y="3425731"/>
                  <a:pt x="2016011" y="3414978"/>
                  <a:pt x="1988742" y="3407870"/>
                </a:cubicBezTo>
                <a:cubicBezTo>
                  <a:pt x="1979334" y="3405374"/>
                  <a:pt x="1968961" y="3405760"/>
                  <a:pt x="1959169" y="3405566"/>
                </a:cubicBezTo>
                <a:cubicBezTo>
                  <a:pt x="1936700" y="3404992"/>
                  <a:pt x="1913655" y="3410560"/>
                  <a:pt x="1893300" y="3394621"/>
                </a:cubicBezTo>
                <a:cubicBezTo>
                  <a:pt x="1874482" y="3379643"/>
                  <a:pt x="1855467" y="3384057"/>
                  <a:pt x="1835688" y="3395389"/>
                </a:cubicBezTo>
                <a:cubicBezTo>
                  <a:pt x="1821477" y="3403456"/>
                  <a:pt x="1805349" y="3409792"/>
                  <a:pt x="1789408" y="3412864"/>
                </a:cubicBezTo>
                <a:cubicBezTo>
                  <a:pt x="1767515" y="3417088"/>
                  <a:pt x="1745815" y="3418818"/>
                  <a:pt x="1722194" y="3416320"/>
                </a:cubicBezTo>
                <a:cubicBezTo>
                  <a:pt x="1705487" y="3414592"/>
                  <a:pt x="1691850" y="3413824"/>
                  <a:pt x="1678792" y="3403646"/>
                </a:cubicBezTo>
                <a:cubicBezTo>
                  <a:pt x="1676682" y="3402110"/>
                  <a:pt x="1672842" y="3401726"/>
                  <a:pt x="1669960" y="3401920"/>
                </a:cubicBezTo>
                <a:cubicBezTo>
                  <a:pt x="1632128" y="3405184"/>
                  <a:pt x="1594681" y="3403456"/>
                  <a:pt x="1556465" y="3401150"/>
                </a:cubicBezTo>
                <a:cubicBezTo>
                  <a:pt x="1507881" y="3398077"/>
                  <a:pt x="1456797" y="3407102"/>
                  <a:pt x="1414742" y="3439365"/>
                </a:cubicBezTo>
                <a:cubicBezTo>
                  <a:pt x="1408597" y="3444167"/>
                  <a:pt x="1399379" y="3446277"/>
                  <a:pt x="1391313" y="3447431"/>
                </a:cubicBezTo>
                <a:cubicBezTo>
                  <a:pt x="1353289" y="3452424"/>
                  <a:pt x="1315074" y="3455882"/>
                  <a:pt x="1277050" y="3461450"/>
                </a:cubicBezTo>
                <a:cubicBezTo>
                  <a:pt x="1256309" y="3464522"/>
                  <a:pt x="1234609" y="3467212"/>
                  <a:pt x="1215792" y="3475661"/>
                </a:cubicBezTo>
                <a:cubicBezTo>
                  <a:pt x="1197357" y="3483917"/>
                  <a:pt x="1182567" y="3493711"/>
                  <a:pt x="1171622" y="3476429"/>
                </a:cubicBezTo>
                <a:cubicBezTo>
                  <a:pt x="1152035" y="3485647"/>
                  <a:pt x="1134940" y="3493329"/>
                  <a:pt x="1118238" y="3501586"/>
                </a:cubicBezTo>
                <a:cubicBezTo>
                  <a:pt x="1112090" y="3504658"/>
                  <a:pt x="1106906" y="3509652"/>
                  <a:pt x="1100759" y="3512532"/>
                </a:cubicBezTo>
                <a:cubicBezTo>
                  <a:pt x="1094229" y="3515606"/>
                  <a:pt x="1086933" y="3517524"/>
                  <a:pt x="1079829" y="3519060"/>
                </a:cubicBezTo>
                <a:cubicBezTo>
                  <a:pt x="1048141" y="3525974"/>
                  <a:pt x="1016454" y="3532311"/>
                  <a:pt x="984963" y="3539801"/>
                </a:cubicBezTo>
                <a:cubicBezTo>
                  <a:pt x="978814" y="3541337"/>
                  <a:pt x="973630" y="3547483"/>
                  <a:pt x="968060" y="3551515"/>
                </a:cubicBezTo>
                <a:cubicBezTo>
                  <a:pt x="964412" y="3554204"/>
                  <a:pt x="960764" y="3558236"/>
                  <a:pt x="956730" y="3558814"/>
                </a:cubicBezTo>
                <a:cubicBezTo>
                  <a:pt x="926004" y="3563422"/>
                  <a:pt x="895471" y="3568800"/>
                  <a:pt x="864554" y="3571104"/>
                </a:cubicBezTo>
                <a:cubicBezTo>
                  <a:pt x="838629" y="3573022"/>
                  <a:pt x="813662" y="3572448"/>
                  <a:pt x="806942" y="3605862"/>
                </a:cubicBezTo>
                <a:cubicBezTo>
                  <a:pt x="805790" y="3611624"/>
                  <a:pt x="797532" y="3617770"/>
                  <a:pt x="791197" y="3620648"/>
                </a:cubicBezTo>
                <a:cubicBezTo>
                  <a:pt x="773144" y="3628906"/>
                  <a:pt x="753938" y="3634475"/>
                  <a:pt x="736079" y="3642925"/>
                </a:cubicBezTo>
                <a:cubicBezTo>
                  <a:pt x="677509" y="3671154"/>
                  <a:pt x="616250" y="3689015"/>
                  <a:pt x="550764" y="3685751"/>
                </a:cubicBezTo>
                <a:cubicBezTo>
                  <a:pt x="530409" y="3684791"/>
                  <a:pt x="510628" y="3674418"/>
                  <a:pt x="497762" y="3670578"/>
                </a:cubicBezTo>
                <a:cubicBezTo>
                  <a:pt x="460700" y="3685751"/>
                  <a:pt x="429589" y="3700345"/>
                  <a:pt x="397134" y="3711290"/>
                </a:cubicBezTo>
                <a:cubicBezTo>
                  <a:pt x="368521" y="3721084"/>
                  <a:pt x="338562" y="3727230"/>
                  <a:pt x="309178" y="3734335"/>
                </a:cubicBezTo>
                <a:cubicBezTo>
                  <a:pt x="298424" y="3737025"/>
                  <a:pt x="287479" y="3738561"/>
                  <a:pt x="276533" y="3739905"/>
                </a:cubicBezTo>
                <a:cubicBezTo>
                  <a:pt x="242352" y="3744129"/>
                  <a:pt x="206632" y="3733953"/>
                  <a:pt x="173219" y="3750083"/>
                </a:cubicBezTo>
                <a:cubicBezTo>
                  <a:pt x="155742" y="3758534"/>
                  <a:pt x="138458" y="3768710"/>
                  <a:pt x="120023" y="3773128"/>
                </a:cubicBezTo>
                <a:cubicBezTo>
                  <a:pt x="100244" y="3777928"/>
                  <a:pt x="80895" y="3785419"/>
                  <a:pt x="61139" y="3790771"/>
                </a:cubicBezTo>
                <a:lnTo>
                  <a:pt x="0" y="3795581"/>
                </a:lnTo>
                <a:lnTo>
                  <a:pt x="0" y="3082393"/>
                </a:lnTo>
                <a:close/>
              </a:path>
            </a:pathLst>
          </a:custGeom>
          <a:effectLst>
            <a:outerShdw blurRad="381000" dist="152400" dir="5400000" algn="t" rotWithShape="0">
              <a:prstClr val="black">
                <a:alpha val="10000"/>
              </a:prstClr>
            </a:outerShdw>
          </a:effectLst>
        </p:spPr>
      </p:pic>
      <p:sp>
        <p:nvSpPr>
          <p:cNvPr id="12" name="Freeform: Shape 11">
            <a:extLst>
              <a:ext uri="{FF2B5EF4-FFF2-40B4-BE49-F238E27FC236}">
                <a16:creationId xmlns:a16="http://schemas.microsoft.com/office/drawing/2014/main" id="{A027D562-8F7E-478A-942E-D959A950C5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 y="965747"/>
            <a:ext cx="12191524" cy="2821422"/>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48A28C56-2619-47F0-B448-9D145309B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 y="965747"/>
            <a:ext cx="12191524" cy="2821422"/>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49CEEA6B-CE14-3C9C-949F-7EEB85D19447}"/>
              </a:ext>
            </a:extLst>
          </p:cNvPr>
          <p:cNvSpPr>
            <a:spLocks noGrp="1"/>
          </p:cNvSpPr>
          <p:nvPr>
            <p:ph idx="1"/>
          </p:nvPr>
        </p:nvSpPr>
        <p:spPr>
          <a:xfrm>
            <a:off x="5333999" y="4351321"/>
            <a:ext cx="5433317" cy="2378251"/>
          </a:xfrm>
        </p:spPr>
        <p:txBody>
          <a:bodyPr>
            <a:normAutofit fontScale="92500"/>
          </a:bodyPr>
          <a:lstStyle/>
          <a:p>
            <a:r>
              <a:rPr lang="en-GB" sz="2000" dirty="0">
                <a:latin typeface="Times New Roman" panose="02020603050405020304" pitchFamily="18" charset="0"/>
                <a:cs typeface="Times New Roman" panose="02020603050405020304" pitchFamily="18" charset="0"/>
              </a:rPr>
              <a:t>Juneteenth relates to the Transatlantic Slave Trade regarding the fact that it was founded at the end of the Civil War, when the Northern states wanted to abolish slavery but the Southern states did not. </a:t>
            </a:r>
          </a:p>
          <a:p>
            <a:r>
              <a:rPr lang="en-GB" sz="2000" dirty="0">
                <a:latin typeface="Times New Roman" panose="02020603050405020304" pitchFamily="18" charset="0"/>
                <a:cs typeface="Times New Roman" panose="02020603050405020304" pitchFamily="18" charset="0"/>
              </a:rPr>
              <a:t>Juneteenth is a celebration of freedom from a History of enslavement that is celebrating the freedom of ancestors and our inevitable freedom presently. </a:t>
            </a:r>
          </a:p>
        </p:txBody>
      </p:sp>
    </p:spTree>
    <p:extLst>
      <p:ext uri="{BB962C8B-B14F-4D97-AF65-F5344CB8AC3E}">
        <p14:creationId xmlns:p14="http://schemas.microsoft.com/office/powerpoint/2010/main" val="9503783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78031DA-723C-63F9-7750-032FE1D0AADA}"/>
              </a:ext>
            </a:extLst>
          </p:cNvPr>
          <p:cNvSpPr>
            <a:spLocks noGrp="1"/>
          </p:cNvSpPr>
          <p:nvPr>
            <p:ph type="title"/>
          </p:nvPr>
        </p:nvSpPr>
        <p:spPr>
          <a:xfrm>
            <a:off x="762000" y="4351322"/>
            <a:ext cx="3952875" cy="2049478"/>
          </a:xfrm>
        </p:spPr>
        <p:txBody>
          <a:bodyPr>
            <a:normAutofit/>
          </a:bodyPr>
          <a:lstStyle/>
          <a:p>
            <a:r>
              <a:rPr lang="en-GB" sz="3400" dirty="0">
                <a:latin typeface="Times New Roman" panose="02020603050405020304" pitchFamily="18" charset="0"/>
                <a:cs typeface="Times New Roman" panose="02020603050405020304" pitchFamily="18" charset="0"/>
              </a:rPr>
              <a:t>How does Juneteenth relate to the Transatlantic Slave Trade?</a:t>
            </a:r>
          </a:p>
        </p:txBody>
      </p:sp>
      <p:pic>
        <p:nvPicPr>
          <p:cNvPr id="5" name="Picture 4" descr="A picture containing person, outdoor, people, dressed&#10;&#10;Description automatically generated">
            <a:extLst>
              <a:ext uri="{FF2B5EF4-FFF2-40B4-BE49-F238E27FC236}">
                <a16:creationId xmlns:a16="http://schemas.microsoft.com/office/drawing/2014/main" id="{DB6F4400-DA94-1C65-222D-6D5C955CC1F1}"/>
              </a:ext>
            </a:extLst>
          </p:cNvPr>
          <p:cNvPicPr>
            <a:picLocks noChangeAspect="1"/>
          </p:cNvPicPr>
          <p:nvPr/>
        </p:nvPicPr>
        <p:blipFill rotWithShape="1">
          <a:blip r:embed="rId2">
            <a:extLst>
              <a:ext uri="{28A0092B-C50C-407E-A947-70E740481C1C}">
                <a14:useLocalDpi xmlns:a14="http://schemas.microsoft.com/office/drawing/2010/main" val="0"/>
              </a:ext>
            </a:extLst>
          </a:blip>
          <a:srcRect t="5144" r="1" b="39139"/>
          <a:stretch/>
        </p:blipFill>
        <p:spPr>
          <a:xfrm>
            <a:off x="476" y="-33773"/>
            <a:ext cx="12191524" cy="3820944"/>
          </a:xfrm>
          <a:custGeom>
            <a:avLst/>
            <a:gdLst/>
            <a:ahLst/>
            <a:cxnLst/>
            <a:rect l="l" t="t" r="r" b="b"/>
            <a:pathLst>
              <a:path w="12191524" h="3820944">
                <a:moveTo>
                  <a:pt x="0" y="0"/>
                </a:moveTo>
                <a:lnTo>
                  <a:pt x="12191524" y="0"/>
                </a:lnTo>
                <a:lnTo>
                  <a:pt x="12191524" y="999522"/>
                </a:lnTo>
                <a:lnTo>
                  <a:pt x="12191524" y="1442807"/>
                </a:lnTo>
                <a:lnTo>
                  <a:pt x="12122577" y="1473667"/>
                </a:lnTo>
                <a:cubicBezTo>
                  <a:pt x="12109137" y="1479237"/>
                  <a:pt x="12094348" y="1482309"/>
                  <a:pt x="12082252" y="1489797"/>
                </a:cubicBezTo>
                <a:cubicBezTo>
                  <a:pt x="12026558" y="1523980"/>
                  <a:pt x="11972595" y="1560851"/>
                  <a:pt x="11916137" y="1593691"/>
                </a:cubicBezTo>
                <a:cubicBezTo>
                  <a:pt x="11857951" y="1627681"/>
                  <a:pt x="11805909" y="1667816"/>
                  <a:pt x="11765771" y="1722164"/>
                </a:cubicBezTo>
                <a:cubicBezTo>
                  <a:pt x="11728516" y="1772670"/>
                  <a:pt x="11692413" y="1823942"/>
                  <a:pt x="11655351" y="1874640"/>
                </a:cubicBezTo>
                <a:cubicBezTo>
                  <a:pt x="11645941" y="1887507"/>
                  <a:pt x="11637298" y="1902679"/>
                  <a:pt x="11624432" y="1910938"/>
                </a:cubicBezTo>
                <a:cubicBezTo>
                  <a:pt x="11597739" y="1928220"/>
                  <a:pt x="11568548" y="1942239"/>
                  <a:pt x="11539935" y="1956449"/>
                </a:cubicBezTo>
                <a:cubicBezTo>
                  <a:pt x="11515354" y="1968548"/>
                  <a:pt x="11489237" y="1977572"/>
                  <a:pt x="11465234" y="1990631"/>
                </a:cubicBezTo>
                <a:cubicBezTo>
                  <a:pt x="11446031" y="2001003"/>
                  <a:pt x="11428938" y="2015406"/>
                  <a:pt x="11411078" y="2028464"/>
                </a:cubicBezTo>
                <a:cubicBezTo>
                  <a:pt x="11395523" y="2039793"/>
                  <a:pt x="11378432" y="2049587"/>
                  <a:pt x="11365374" y="2063224"/>
                </a:cubicBezTo>
                <a:cubicBezTo>
                  <a:pt x="11333494" y="2096253"/>
                  <a:pt x="11301423" y="2128708"/>
                  <a:pt x="11261864" y="2153097"/>
                </a:cubicBezTo>
                <a:cubicBezTo>
                  <a:pt x="11222880" y="2177292"/>
                  <a:pt x="11186009" y="2204371"/>
                  <a:pt x="11147219" y="2228952"/>
                </a:cubicBezTo>
                <a:cubicBezTo>
                  <a:pt x="11109194" y="2252957"/>
                  <a:pt x="11074820" y="2279264"/>
                  <a:pt x="11055040" y="2321898"/>
                </a:cubicBezTo>
                <a:cubicBezTo>
                  <a:pt x="11046207" y="2340716"/>
                  <a:pt x="11033723" y="2361265"/>
                  <a:pt x="11017016" y="2372212"/>
                </a:cubicBezTo>
                <a:cubicBezTo>
                  <a:pt x="10993203" y="2387766"/>
                  <a:pt x="10963054" y="2393336"/>
                  <a:pt x="10937127" y="2406587"/>
                </a:cubicBezTo>
                <a:cubicBezTo>
                  <a:pt x="10906594" y="2422142"/>
                  <a:pt x="10871260" y="2435584"/>
                  <a:pt x="10850520" y="2460357"/>
                </a:cubicBezTo>
                <a:cubicBezTo>
                  <a:pt x="10832083" y="2482442"/>
                  <a:pt x="10813456" y="2499725"/>
                  <a:pt x="10789065" y="2513743"/>
                </a:cubicBezTo>
                <a:cubicBezTo>
                  <a:pt x="10771977" y="2523538"/>
                  <a:pt x="10759302" y="2541396"/>
                  <a:pt x="10741635" y="2549463"/>
                </a:cubicBezTo>
                <a:cubicBezTo>
                  <a:pt x="10718398" y="2560217"/>
                  <a:pt x="10694970" y="2568667"/>
                  <a:pt x="10674613" y="2585374"/>
                </a:cubicBezTo>
                <a:cubicBezTo>
                  <a:pt x="10653488" y="2602657"/>
                  <a:pt x="10629485" y="2616291"/>
                  <a:pt x="10607400" y="2632424"/>
                </a:cubicBezTo>
                <a:cubicBezTo>
                  <a:pt x="10595686" y="2641064"/>
                  <a:pt x="10586083" y="2652395"/>
                  <a:pt x="10574755" y="2661421"/>
                </a:cubicBezTo>
                <a:cubicBezTo>
                  <a:pt x="10554014" y="2677936"/>
                  <a:pt x="10532889" y="2694066"/>
                  <a:pt x="10511572" y="2709621"/>
                </a:cubicBezTo>
                <a:cubicBezTo>
                  <a:pt x="10490258" y="2725177"/>
                  <a:pt x="10469901" y="2743228"/>
                  <a:pt x="10446472" y="2754559"/>
                </a:cubicBezTo>
                <a:cubicBezTo>
                  <a:pt x="10406530" y="2773763"/>
                  <a:pt x="10362937" y="2785286"/>
                  <a:pt x="10324143" y="2806024"/>
                </a:cubicBezTo>
                <a:cubicBezTo>
                  <a:pt x="10284778" y="2827147"/>
                  <a:pt x="10247712" y="2853650"/>
                  <a:pt x="10212763" y="2881687"/>
                </a:cubicBezTo>
                <a:cubicBezTo>
                  <a:pt x="10185110" y="2903772"/>
                  <a:pt x="10159185" y="2925665"/>
                  <a:pt x="10124423" y="2936993"/>
                </a:cubicBezTo>
                <a:cubicBezTo>
                  <a:pt x="10105029" y="2943332"/>
                  <a:pt x="10084674" y="2957158"/>
                  <a:pt x="10072957" y="2973291"/>
                </a:cubicBezTo>
                <a:cubicBezTo>
                  <a:pt x="10047608" y="3008432"/>
                  <a:pt x="10015155" y="3033205"/>
                  <a:pt x="9978476" y="3054330"/>
                </a:cubicBezTo>
                <a:cubicBezTo>
                  <a:pt x="9929506" y="3082751"/>
                  <a:pt x="9881112" y="3111748"/>
                  <a:pt x="9831950" y="3139593"/>
                </a:cubicBezTo>
                <a:cubicBezTo>
                  <a:pt x="9802955" y="3156110"/>
                  <a:pt x="9774150" y="3173585"/>
                  <a:pt x="9743420" y="3185683"/>
                </a:cubicBezTo>
                <a:cubicBezTo>
                  <a:pt x="9680626" y="3210648"/>
                  <a:pt x="9616293" y="3231963"/>
                  <a:pt x="9552921" y="3255202"/>
                </a:cubicBezTo>
                <a:cubicBezTo>
                  <a:pt x="9532180" y="3262690"/>
                  <a:pt x="9512591" y="3273445"/>
                  <a:pt x="9491467" y="3279975"/>
                </a:cubicBezTo>
                <a:cubicBezTo>
                  <a:pt x="9468614" y="3287079"/>
                  <a:pt x="9444037" y="3289191"/>
                  <a:pt x="9421184" y="3296297"/>
                </a:cubicBezTo>
                <a:cubicBezTo>
                  <a:pt x="9383158" y="3308010"/>
                  <a:pt x="9346287" y="3322991"/>
                  <a:pt x="9308263" y="3334897"/>
                </a:cubicBezTo>
                <a:cubicBezTo>
                  <a:pt x="9234905" y="3357750"/>
                  <a:pt x="9161354" y="3379643"/>
                  <a:pt x="9087805" y="3401342"/>
                </a:cubicBezTo>
                <a:cubicBezTo>
                  <a:pt x="9072058" y="3405952"/>
                  <a:pt x="9054966" y="3406528"/>
                  <a:pt x="9039413" y="3411520"/>
                </a:cubicBezTo>
                <a:cubicBezTo>
                  <a:pt x="8998123" y="3424963"/>
                  <a:pt x="8957026" y="3439557"/>
                  <a:pt x="8916122" y="3454344"/>
                </a:cubicBezTo>
                <a:cubicBezTo>
                  <a:pt x="8891351" y="3463370"/>
                  <a:pt x="8867152" y="3474508"/>
                  <a:pt x="8842189" y="3483149"/>
                </a:cubicBezTo>
                <a:cubicBezTo>
                  <a:pt x="8822216" y="3490063"/>
                  <a:pt x="8801668" y="3495439"/>
                  <a:pt x="8780927" y="3499665"/>
                </a:cubicBezTo>
                <a:cubicBezTo>
                  <a:pt x="8763068" y="3503316"/>
                  <a:pt x="8744441" y="3502930"/>
                  <a:pt x="8726773" y="3507348"/>
                </a:cubicBezTo>
                <a:cubicBezTo>
                  <a:pt x="8678955" y="3519252"/>
                  <a:pt x="8631715" y="3532697"/>
                  <a:pt x="8584281" y="3545369"/>
                </a:cubicBezTo>
                <a:cubicBezTo>
                  <a:pt x="8565270" y="3550363"/>
                  <a:pt x="8545874" y="3554014"/>
                  <a:pt x="8527437" y="3560350"/>
                </a:cubicBezTo>
                <a:cubicBezTo>
                  <a:pt x="8478083" y="3577056"/>
                  <a:pt x="8429499" y="3596067"/>
                  <a:pt x="8379953" y="3611816"/>
                </a:cubicBezTo>
                <a:cubicBezTo>
                  <a:pt x="8338858" y="3624874"/>
                  <a:pt x="8296608" y="3634283"/>
                  <a:pt x="8254935" y="3645805"/>
                </a:cubicBezTo>
                <a:cubicBezTo>
                  <a:pt x="8237268" y="3650799"/>
                  <a:pt x="8220369" y="3657906"/>
                  <a:pt x="8202705" y="3662128"/>
                </a:cubicBezTo>
                <a:cubicBezTo>
                  <a:pt x="8163143" y="3671732"/>
                  <a:pt x="8123007" y="3679796"/>
                  <a:pt x="8083256" y="3689399"/>
                </a:cubicBezTo>
                <a:cubicBezTo>
                  <a:pt x="8060593" y="3694967"/>
                  <a:pt x="8038702" y="3704953"/>
                  <a:pt x="8015657" y="3708604"/>
                </a:cubicBezTo>
                <a:cubicBezTo>
                  <a:pt x="7960927" y="3717244"/>
                  <a:pt x="7905813" y="3723388"/>
                  <a:pt x="7850697" y="3730302"/>
                </a:cubicBezTo>
                <a:cubicBezTo>
                  <a:pt x="7793857" y="3737407"/>
                  <a:pt x="7737204" y="3744897"/>
                  <a:pt x="7680358" y="3751233"/>
                </a:cubicBezTo>
                <a:cubicBezTo>
                  <a:pt x="7649249" y="3754499"/>
                  <a:pt x="7617946" y="3755075"/>
                  <a:pt x="7586836" y="3758148"/>
                </a:cubicBezTo>
                <a:cubicBezTo>
                  <a:pt x="7559567" y="3760838"/>
                  <a:pt x="7532490" y="3765830"/>
                  <a:pt x="7505221" y="3769096"/>
                </a:cubicBezTo>
                <a:cubicBezTo>
                  <a:pt x="7481600" y="3771782"/>
                  <a:pt x="7457787" y="3773318"/>
                  <a:pt x="7434167" y="3776008"/>
                </a:cubicBezTo>
                <a:cubicBezTo>
                  <a:pt x="7396337" y="3780424"/>
                  <a:pt x="7358696" y="3785419"/>
                  <a:pt x="7321059" y="3790027"/>
                </a:cubicBezTo>
                <a:cubicBezTo>
                  <a:pt x="7305312" y="3791755"/>
                  <a:pt x="7288795" y="3796555"/>
                  <a:pt x="7274008" y="3793677"/>
                </a:cubicBezTo>
                <a:cubicBezTo>
                  <a:pt x="7236753" y="3786377"/>
                  <a:pt x="7200073" y="3788491"/>
                  <a:pt x="7163010" y="3793483"/>
                </a:cubicBezTo>
                <a:cubicBezTo>
                  <a:pt x="7150336" y="3795213"/>
                  <a:pt x="7136701" y="3794827"/>
                  <a:pt x="7124411" y="3791563"/>
                </a:cubicBezTo>
                <a:cubicBezTo>
                  <a:pt x="7099253" y="3785033"/>
                  <a:pt x="7074865" y="3775814"/>
                  <a:pt x="7050092" y="3767750"/>
                </a:cubicBezTo>
                <a:cubicBezTo>
                  <a:pt x="7047401" y="3766790"/>
                  <a:pt x="7044138" y="3766598"/>
                  <a:pt x="7041259" y="3766022"/>
                </a:cubicBezTo>
                <a:cubicBezTo>
                  <a:pt x="7024935" y="3762756"/>
                  <a:pt x="7008806" y="3759492"/>
                  <a:pt x="6992479" y="3756611"/>
                </a:cubicBezTo>
                <a:cubicBezTo>
                  <a:pt x="6983647" y="3755075"/>
                  <a:pt x="6974621" y="3754883"/>
                  <a:pt x="6965786" y="3753539"/>
                </a:cubicBezTo>
                <a:cubicBezTo>
                  <a:pt x="6931605" y="3748161"/>
                  <a:pt x="6893965" y="3757188"/>
                  <a:pt x="6864390" y="3733953"/>
                </a:cubicBezTo>
                <a:cubicBezTo>
                  <a:pt x="6845188" y="3718972"/>
                  <a:pt x="6826559" y="3722430"/>
                  <a:pt x="6806012" y="3724734"/>
                </a:cubicBezTo>
                <a:cubicBezTo>
                  <a:pt x="6790457" y="3726462"/>
                  <a:pt x="6774517" y="3725884"/>
                  <a:pt x="6758771" y="3726078"/>
                </a:cubicBezTo>
                <a:cubicBezTo>
                  <a:pt x="6731118" y="3726652"/>
                  <a:pt x="6703464" y="3726846"/>
                  <a:pt x="6675809" y="3727806"/>
                </a:cubicBezTo>
                <a:cubicBezTo>
                  <a:pt x="6666975" y="3728190"/>
                  <a:pt x="6657953" y="3732993"/>
                  <a:pt x="6649308" y="3732225"/>
                </a:cubicBezTo>
                <a:cubicBezTo>
                  <a:pt x="6609365" y="3728574"/>
                  <a:pt x="6569421" y="3722812"/>
                  <a:pt x="6529475" y="3719548"/>
                </a:cubicBezTo>
                <a:cubicBezTo>
                  <a:pt x="6506816" y="3717630"/>
                  <a:pt x="6483579" y="3721276"/>
                  <a:pt x="6461111" y="3718588"/>
                </a:cubicBezTo>
                <a:cubicBezTo>
                  <a:pt x="6435188" y="3715516"/>
                  <a:pt x="6409839" y="3707644"/>
                  <a:pt x="6384104" y="3702841"/>
                </a:cubicBezTo>
                <a:cubicBezTo>
                  <a:pt x="6377000" y="3701497"/>
                  <a:pt x="6369125" y="3703225"/>
                  <a:pt x="6361637" y="3703609"/>
                </a:cubicBezTo>
                <a:cubicBezTo>
                  <a:pt x="6353187" y="3703993"/>
                  <a:pt x="6344928" y="3704761"/>
                  <a:pt x="6336480" y="3704953"/>
                </a:cubicBezTo>
                <a:cubicBezTo>
                  <a:pt x="6310745" y="3705339"/>
                  <a:pt x="6285014" y="3704761"/>
                  <a:pt x="6259279" y="3706108"/>
                </a:cubicBezTo>
                <a:cubicBezTo>
                  <a:pt x="6243533" y="3706876"/>
                  <a:pt x="6227020" y="3714748"/>
                  <a:pt x="6212421" y="3711868"/>
                </a:cubicBezTo>
                <a:cubicBezTo>
                  <a:pt x="6182658" y="3706298"/>
                  <a:pt x="6152891" y="3718780"/>
                  <a:pt x="6123127" y="3708412"/>
                </a:cubicBezTo>
                <a:cubicBezTo>
                  <a:pt x="6113907" y="3705339"/>
                  <a:pt x="6101232" y="3713020"/>
                  <a:pt x="6090095" y="3713404"/>
                </a:cubicBezTo>
                <a:cubicBezTo>
                  <a:pt x="6062249" y="3714364"/>
                  <a:pt x="6034404" y="3714172"/>
                  <a:pt x="6006559" y="3713980"/>
                </a:cubicBezTo>
                <a:cubicBezTo>
                  <a:pt x="5981594" y="3713788"/>
                  <a:pt x="5955667" y="3716476"/>
                  <a:pt x="5931664" y="3711100"/>
                </a:cubicBezTo>
                <a:cubicBezTo>
                  <a:pt x="5906505" y="3705339"/>
                  <a:pt x="5883846" y="3706108"/>
                  <a:pt x="5859457" y="3712636"/>
                </a:cubicBezTo>
                <a:cubicBezTo>
                  <a:pt x="5842749" y="3717052"/>
                  <a:pt x="5825082" y="3717630"/>
                  <a:pt x="5807800" y="3718972"/>
                </a:cubicBezTo>
                <a:cubicBezTo>
                  <a:pt x="5789173" y="3720508"/>
                  <a:pt x="5768624" y="3716476"/>
                  <a:pt x="5751725" y="3722812"/>
                </a:cubicBezTo>
                <a:cubicBezTo>
                  <a:pt x="5701409" y="3741633"/>
                  <a:pt x="5649751" y="3745665"/>
                  <a:pt x="5597135" y="3745665"/>
                </a:cubicBezTo>
                <a:cubicBezTo>
                  <a:pt x="5587530" y="3745665"/>
                  <a:pt x="5577737" y="3742979"/>
                  <a:pt x="5568522" y="3740097"/>
                </a:cubicBezTo>
                <a:cubicBezTo>
                  <a:pt x="5514748" y="3722812"/>
                  <a:pt x="5460785" y="3724348"/>
                  <a:pt x="5406055" y="3734911"/>
                </a:cubicBezTo>
                <a:cubicBezTo>
                  <a:pt x="5394725" y="3737217"/>
                  <a:pt x="5382052" y="3737601"/>
                  <a:pt x="5370722" y="3735297"/>
                </a:cubicBezTo>
                <a:cubicBezTo>
                  <a:pt x="5338843" y="3728574"/>
                  <a:pt x="5307923" y="3717436"/>
                  <a:pt x="5275854" y="3712636"/>
                </a:cubicBezTo>
                <a:cubicBezTo>
                  <a:pt x="5222853" y="3704761"/>
                  <a:pt x="5176956" y="3731262"/>
                  <a:pt x="5129523" y="3748547"/>
                </a:cubicBezTo>
                <a:cubicBezTo>
                  <a:pt x="5084393" y="3764870"/>
                  <a:pt x="5045986" y="3801741"/>
                  <a:pt x="4992598" y="3793483"/>
                </a:cubicBezTo>
                <a:cubicBezTo>
                  <a:pt x="4987223" y="3792715"/>
                  <a:pt x="4981269" y="3797899"/>
                  <a:pt x="4975315" y="3799245"/>
                </a:cubicBezTo>
                <a:cubicBezTo>
                  <a:pt x="4958992" y="3802893"/>
                  <a:pt x="4942670" y="3807309"/>
                  <a:pt x="4926153" y="3809040"/>
                </a:cubicBezTo>
                <a:cubicBezTo>
                  <a:pt x="4905990" y="3811344"/>
                  <a:pt x="4885441" y="3810576"/>
                  <a:pt x="4865279" y="3812496"/>
                </a:cubicBezTo>
                <a:cubicBezTo>
                  <a:pt x="4839352" y="3814800"/>
                  <a:pt x="4813813" y="3820944"/>
                  <a:pt x="4788077" y="3820944"/>
                </a:cubicBezTo>
                <a:cubicBezTo>
                  <a:pt x="4767337" y="3820944"/>
                  <a:pt x="4746790" y="3813840"/>
                  <a:pt x="4726243" y="3810382"/>
                </a:cubicBezTo>
                <a:cubicBezTo>
                  <a:pt x="4697244" y="3805581"/>
                  <a:pt x="4665364" y="3806925"/>
                  <a:pt x="4639824" y="3794635"/>
                </a:cubicBezTo>
                <a:cubicBezTo>
                  <a:pt x="4612556" y="3781576"/>
                  <a:pt x="4586629" y="3775624"/>
                  <a:pt x="4558401" y="3779656"/>
                </a:cubicBezTo>
                <a:cubicBezTo>
                  <a:pt x="4548990" y="3781000"/>
                  <a:pt x="4536892" y="3789067"/>
                  <a:pt x="4532667" y="3797323"/>
                </a:cubicBezTo>
                <a:cubicBezTo>
                  <a:pt x="4523257" y="3815760"/>
                  <a:pt x="4510393" y="3819026"/>
                  <a:pt x="4492916" y="3812686"/>
                </a:cubicBezTo>
                <a:cubicBezTo>
                  <a:pt x="4477745" y="3807309"/>
                  <a:pt x="4459117" y="3804621"/>
                  <a:pt x="4448748" y="3794251"/>
                </a:cubicBezTo>
                <a:cubicBezTo>
                  <a:pt x="4419365" y="3764870"/>
                  <a:pt x="4381917" y="3763910"/>
                  <a:pt x="4345430" y="3756037"/>
                </a:cubicBezTo>
                <a:cubicBezTo>
                  <a:pt x="4323158" y="3751233"/>
                  <a:pt x="4302414" y="3751043"/>
                  <a:pt x="4280138" y="3754307"/>
                </a:cubicBezTo>
                <a:cubicBezTo>
                  <a:pt x="4231745" y="3761606"/>
                  <a:pt x="4184696" y="3751233"/>
                  <a:pt x="4138222" y="3737985"/>
                </a:cubicBezTo>
                <a:cubicBezTo>
                  <a:pt x="4107495" y="3729150"/>
                  <a:pt x="4076002" y="3723774"/>
                  <a:pt x="4045468" y="3714748"/>
                </a:cubicBezTo>
                <a:cubicBezTo>
                  <a:pt x="4022615" y="3707836"/>
                  <a:pt x="3999765" y="3699577"/>
                  <a:pt x="3978834" y="3688439"/>
                </a:cubicBezTo>
                <a:cubicBezTo>
                  <a:pt x="3948489" y="3672114"/>
                  <a:pt x="3921990" y="3647533"/>
                  <a:pt x="3883388" y="3654063"/>
                </a:cubicBezTo>
                <a:cubicBezTo>
                  <a:pt x="3849397" y="3659824"/>
                  <a:pt x="3818673" y="3647727"/>
                  <a:pt x="3787562" y="3636205"/>
                </a:cubicBezTo>
                <a:cubicBezTo>
                  <a:pt x="3764709" y="3627754"/>
                  <a:pt x="3741860" y="3619112"/>
                  <a:pt x="3718236" y="3613736"/>
                </a:cubicBezTo>
                <a:cubicBezTo>
                  <a:pt x="3690198" y="3607398"/>
                  <a:pt x="3658511" y="3610088"/>
                  <a:pt x="3633546" y="3598371"/>
                </a:cubicBezTo>
                <a:cubicBezTo>
                  <a:pt x="3607429" y="3586081"/>
                  <a:pt x="3585730" y="3594339"/>
                  <a:pt x="3562493" y="3597797"/>
                </a:cubicBezTo>
                <a:cubicBezTo>
                  <a:pt x="3525430" y="3603173"/>
                  <a:pt x="3488557" y="3613160"/>
                  <a:pt x="3451111" y="3600485"/>
                </a:cubicBezTo>
                <a:cubicBezTo>
                  <a:pt x="3405599" y="3585123"/>
                  <a:pt x="3360470" y="3568608"/>
                  <a:pt x="3314766" y="3554014"/>
                </a:cubicBezTo>
                <a:cubicBezTo>
                  <a:pt x="3297095" y="3548441"/>
                  <a:pt x="3278088" y="3546137"/>
                  <a:pt x="3259650" y="3543641"/>
                </a:cubicBezTo>
                <a:cubicBezTo>
                  <a:pt x="3242177" y="3541529"/>
                  <a:pt x="3221244" y="3546905"/>
                  <a:pt x="3207800" y="3538841"/>
                </a:cubicBezTo>
                <a:cubicBezTo>
                  <a:pt x="3173232" y="3518102"/>
                  <a:pt x="3137707" y="3507924"/>
                  <a:pt x="3097761" y="3507924"/>
                </a:cubicBezTo>
                <a:cubicBezTo>
                  <a:pt x="3082781" y="3507924"/>
                  <a:pt x="3068186" y="3499281"/>
                  <a:pt x="3053018" y="3497743"/>
                </a:cubicBezTo>
                <a:cubicBezTo>
                  <a:pt x="3032275" y="3495825"/>
                  <a:pt x="3008462" y="3490639"/>
                  <a:pt x="2990411" y="3497937"/>
                </a:cubicBezTo>
                <a:cubicBezTo>
                  <a:pt x="2947971" y="3515220"/>
                  <a:pt x="2913598" y="3500817"/>
                  <a:pt x="2876535" y="3483727"/>
                </a:cubicBezTo>
                <a:cubicBezTo>
                  <a:pt x="2840045" y="3466826"/>
                  <a:pt x="2801638" y="3453386"/>
                  <a:pt x="2762848" y="3442245"/>
                </a:cubicBezTo>
                <a:cubicBezTo>
                  <a:pt x="2748254" y="3438213"/>
                  <a:pt x="2730779" y="3444935"/>
                  <a:pt x="2714647" y="3446277"/>
                </a:cubicBezTo>
                <a:cubicBezTo>
                  <a:pt x="2708884" y="3446663"/>
                  <a:pt x="2702546" y="3447239"/>
                  <a:pt x="2697364" y="3445319"/>
                </a:cubicBezTo>
                <a:cubicBezTo>
                  <a:pt x="2647242" y="3426883"/>
                  <a:pt x="2596350" y="3412864"/>
                  <a:pt x="2542006" y="3422464"/>
                </a:cubicBezTo>
                <a:cubicBezTo>
                  <a:pt x="2537013" y="3423426"/>
                  <a:pt x="2531443" y="3421314"/>
                  <a:pt x="2526449" y="3419970"/>
                </a:cubicBezTo>
                <a:cubicBezTo>
                  <a:pt x="2502060" y="3413056"/>
                  <a:pt x="2478247" y="3402110"/>
                  <a:pt x="2453476" y="3399614"/>
                </a:cubicBezTo>
                <a:cubicBezTo>
                  <a:pt x="2392408" y="3393469"/>
                  <a:pt x="2330957" y="3390971"/>
                  <a:pt x="2269501" y="3386939"/>
                </a:cubicBezTo>
                <a:cubicBezTo>
                  <a:pt x="2265661" y="3386747"/>
                  <a:pt x="2261629" y="3386747"/>
                  <a:pt x="2258173" y="3385403"/>
                </a:cubicBezTo>
                <a:cubicBezTo>
                  <a:pt x="2235512" y="3377145"/>
                  <a:pt x="2215733" y="3379835"/>
                  <a:pt x="2196526" y="3395579"/>
                </a:cubicBezTo>
                <a:cubicBezTo>
                  <a:pt x="2188078" y="3402494"/>
                  <a:pt x="2176555" y="3406142"/>
                  <a:pt x="2165995" y="3409984"/>
                </a:cubicBezTo>
                <a:cubicBezTo>
                  <a:pt x="2150438" y="3415746"/>
                  <a:pt x="2134500" y="3421314"/>
                  <a:pt x="2118369" y="3424963"/>
                </a:cubicBezTo>
                <a:cubicBezTo>
                  <a:pt x="2102428" y="3428419"/>
                  <a:pt x="2085338" y="3433219"/>
                  <a:pt x="2069975" y="3430533"/>
                </a:cubicBezTo>
                <a:cubicBezTo>
                  <a:pt x="2042322" y="3425731"/>
                  <a:pt x="2016011" y="3414978"/>
                  <a:pt x="1988742" y="3407870"/>
                </a:cubicBezTo>
                <a:cubicBezTo>
                  <a:pt x="1979334" y="3405374"/>
                  <a:pt x="1968961" y="3405760"/>
                  <a:pt x="1959169" y="3405566"/>
                </a:cubicBezTo>
                <a:cubicBezTo>
                  <a:pt x="1936700" y="3404992"/>
                  <a:pt x="1913655" y="3410560"/>
                  <a:pt x="1893300" y="3394621"/>
                </a:cubicBezTo>
                <a:cubicBezTo>
                  <a:pt x="1874482" y="3379643"/>
                  <a:pt x="1855467" y="3384057"/>
                  <a:pt x="1835688" y="3395389"/>
                </a:cubicBezTo>
                <a:cubicBezTo>
                  <a:pt x="1821477" y="3403456"/>
                  <a:pt x="1805349" y="3409792"/>
                  <a:pt x="1789408" y="3412864"/>
                </a:cubicBezTo>
                <a:cubicBezTo>
                  <a:pt x="1767515" y="3417088"/>
                  <a:pt x="1745815" y="3418818"/>
                  <a:pt x="1722194" y="3416320"/>
                </a:cubicBezTo>
                <a:cubicBezTo>
                  <a:pt x="1705487" y="3414592"/>
                  <a:pt x="1691850" y="3413824"/>
                  <a:pt x="1678792" y="3403646"/>
                </a:cubicBezTo>
                <a:cubicBezTo>
                  <a:pt x="1676682" y="3402110"/>
                  <a:pt x="1672842" y="3401726"/>
                  <a:pt x="1669960" y="3401920"/>
                </a:cubicBezTo>
                <a:cubicBezTo>
                  <a:pt x="1632128" y="3405184"/>
                  <a:pt x="1594681" y="3403456"/>
                  <a:pt x="1556465" y="3401150"/>
                </a:cubicBezTo>
                <a:cubicBezTo>
                  <a:pt x="1507881" y="3398077"/>
                  <a:pt x="1456797" y="3407102"/>
                  <a:pt x="1414742" y="3439365"/>
                </a:cubicBezTo>
                <a:cubicBezTo>
                  <a:pt x="1408597" y="3444167"/>
                  <a:pt x="1399379" y="3446277"/>
                  <a:pt x="1391313" y="3447431"/>
                </a:cubicBezTo>
                <a:cubicBezTo>
                  <a:pt x="1353289" y="3452424"/>
                  <a:pt x="1315074" y="3455882"/>
                  <a:pt x="1277050" y="3461450"/>
                </a:cubicBezTo>
                <a:cubicBezTo>
                  <a:pt x="1256309" y="3464522"/>
                  <a:pt x="1234609" y="3467212"/>
                  <a:pt x="1215792" y="3475661"/>
                </a:cubicBezTo>
                <a:cubicBezTo>
                  <a:pt x="1197357" y="3483917"/>
                  <a:pt x="1182567" y="3493711"/>
                  <a:pt x="1171622" y="3476429"/>
                </a:cubicBezTo>
                <a:cubicBezTo>
                  <a:pt x="1152035" y="3485647"/>
                  <a:pt x="1134940" y="3493329"/>
                  <a:pt x="1118238" y="3501586"/>
                </a:cubicBezTo>
                <a:cubicBezTo>
                  <a:pt x="1112090" y="3504658"/>
                  <a:pt x="1106906" y="3509652"/>
                  <a:pt x="1100759" y="3512532"/>
                </a:cubicBezTo>
                <a:cubicBezTo>
                  <a:pt x="1094229" y="3515606"/>
                  <a:pt x="1086933" y="3517524"/>
                  <a:pt x="1079829" y="3519060"/>
                </a:cubicBezTo>
                <a:cubicBezTo>
                  <a:pt x="1048141" y="3525974"/>
                  <a:pt x="1016454" y="3532311"/>
                  <a:pt x="984963" y="3539801"/>
                </a:cubicBezTo>
                <a:cubicBezTo>
                  <a:pt x="978814" y="3541337"/>
                  <a:pt x="973630" y="3547483"/>
                  <a:pt x="968060" y="3551515"/>
                </a:cubicBezTo>
                <a:cubicBezTo>
                  <a:pt x="964412" y="3554204"/>
                  <a:pt x="960764" y="3558236"/>
                  <a:pt x="956730" y="3558814"/>
                </a:cubicBezTo>
                <a:cubicBezTo>
                  <a:pt x="926004" y="3563422"/>
                  <a:pt x="895471" y="3568800"/>
                  <a:pt x="864554" y="3571104"/>
                </a:cubicBezTo>
                <a:cubicBezTo>
                  <a:pt x="838629" y="3573022"/>
                  <a:pt x="813662" y="3572448"/>
                  <a:pt x="806942" y="3605862"/>
                </a:cubicBezTo>
                <a:cubicBezTo>
                  <a:pt x="805790" y="3611624"/>
                  <a:pt x="797532" y="3617770"/>
                  <a:pt x="791197" y="3620648"/>
                </a:cubicBezTo>
                <a:cubicBezTo>
                  <a:pt x="773144" y="3628906"/>
                  <a:pt x="753938" y="3634475"/>
                  <a:pt x="736079" y="3642925"/>
                </a:cubicBezTo>
                <a:cubicBezTo>
                  <a:pt x="677509" y="3671154"/>
                  <a:pt x="616250" y="3689015"/>
                  <a:pt x="550764" y="3685751"/>
                </a:cubicBezTo>
                <a:cubicBezTo>
                  <a:pt x="530409" y="3684791"/>
                  <a:pt x="510628" y="3674418"/>
                  <a:pt x="497762" y="3670578"/>
                </a:cubicBezTo>
                <a:cubicBezTo>
                  <a:pt x="460700" y="3685751"/>
                  <a:pt x="429589" y="3700345"/>
                  <a:pt x="397134" y="3711290"/>
                </a:cubicBezTo>
                <a:cubicBezTo>
                  <a:pt x="368521" y="3721084"/>
                  <a:pt x="338562" y="3727230"/>
                  <a:pt x="309178" y="3734335"/>
                </a:cubicBezTo>
                <a:cubicBezTo>
                  <a:pt x="298424" y="3737025"/>
                  <a:pt x="287479" y="3738561"/>
                  <a:pt x="276533" y="3739905"/>
                </a:cubicBezTo>
                <a:cubicBezTo>
                  <a:pt x="242352" y="3744129"/>
                  <a:pt x="206632" y="3733953"/>
                  <a:pt x="173219" y="3750083"/>
                </a:cubicBezTo>
                <a:cubicBezTo>
                  <a:pt x="155742" y="3758534"/>
                  <a:pt x="138458" y="3768710"/>
                  <a:pt x="120023" y="3773128"/>
                </a:cubicBezTo>
                <a:cubicBezTo>
                  <a:pt x="100244" y="3777928"/>
                  <a:pt x="80895" y="3785419"/>
                  <a:pt x="61139" y="3790771"/>
                </a:cubicBezTo>
                <a:lnTo>
                  <a:pt x="0" y="3795581"/>
                </a:lnTo>
                <a:lnTo>
                  <a:pt x="0" y="3082393"/>
                </a:lnTo>
                <a:close/>
              </a:path>
            </a:pathLst>
          </a:custGeom>
          <a:effectLst>
            <a:outerShdw blurRad="381000" dist="152400" dir="5400000" algn="t" rotWithShape="0">
              <a:prstClr val="black">
                <a:alpha val="10000"/>
              </a:prstClr>
            </a:outerShdw>
          </a:effectLst>
        </p:spPr>
      </p:pic>
      <p:sp>
        <p:nvSpPr>
          <p:cNvPr id="12" name="Freeform: Shape 11">
            <a:extLst>
              <a:ext uri="{FF2B5EF4-FFF2-40B4-BE49-F238E27FC236}">
                <a16:creationId xmlns:a16="http://schemas.microsoft.com/office/drawing/2014/main" id="{A027D562-8F7E-478A-942E-D959A950C5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 y="965747"/>
            <a:ext cx="12191524" cy="2821422"/>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48A28C56-2619-47F0-B448-9D145309B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 y="965747"/>
            <a:ext cx="12191524" cy="2821422"/>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49CEEA6B-CE14-3C9C-949F-7EEB85D19447}"/>
              </a:ext>
            </a:extLst>
          </p:cNvPr>
          <p:cNvSpPr>
            <a:spLocks noGrp="1"/>
          </p:cNvSpPr>
          <p:nvPr>
            <p:ph idx="1"/>
          </p:nvPr>
        </p:nvSpPr>
        <p:spPr>
          <a:xfrm>
            <a:off x="5333999" y="4351321"/>
            <a:ext cx="5433317" cy="2378251"/>
          </a:xfrm>
        </p:spPr>
        <p:txBody>
          <a:bodyPr>
            <a:normAutofit lnSpcReduction="10000"/>
          </a:bodyPr>
          <a:lstStyle/>
          <a:p>
            <a:r>
              <a:rPr lang="en-GB" sz="2000" dirty="0">
                <a:latin typeface="Times New Roman" panose="02020603050405020304" pitchFamily="18" charset="0"/>
                <a:cs typeface="Times New Roman" panose="02020603050405020304" pitchFamily="18" charset="0"/>
              </a:rPr>
              <a:t>Essentially, during the Slave Trade, slaves were not allowed to do many things, including celebrate things; so it as important to the affected to create a celebration of what they went through.</a:t>
            </a:r>
          </a:p>
          <a:p>
            <a:r>
              <a:rPr lang="en-GB" sz="2000" dirty="0">
                <a:latin typeface="Times New Roman" panose="02020603050405020304" pitchFamily="18" charset="0"/>
                <a:cs typeface="Times New Roman" panose="02020603050405020304" pitchFamily="18" charset="0"/>
              </a:rPr>
              <a:t>It is a symbol of the freedom from years of captivity, which is why it is a substantial holiday to represent the trials of our ancestors. </a:t>
            </a:r>
          </a:p>
        </p:txBody>
      </p:sp>
    </p:spTree>
    <p:extLst>
      <p:ext uri="{BB962C8B-B14F-4D97-AF65-F5344CB8AC3E}">
        <p14:creationId xmlns:p14="http://schemas.microsoft.com/office/powerpoint/2010/main" val="15655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447F4B5-5138-7D40-A9C0-D29252DF4A45}"/>
              </a:ext>
            </a:extLst>
          </p:cNvPr>
          <p:cNvSpPr>
            <a:spLocks noGrp="1"/>
          </p:cNvSpPr>
          <p:nvPr>
            <p:ph type="title"/>
          </p:nvPr>
        </p:nvSpPr>
        <p:spPr>
          <a:xfrm>
            <a:off x="762000" y="1009650"/>
            <a:ext cx="4400549" cy="1857375"/>
          </a:xfrm>
        </p:spPr>
        <p:txBody>
          <a:bodyPr anchor="b">
            <a:normAutofit/>
          </a:bodyPr>
          <a:lstStyle/>
          <a:p>
            <a:r>
              <a:rPr lang="en-GB" sz="3100" dirty="0">
                <a:latin typeface="Times New Roman" panose="02020603050405020304" pitchFamily="18" charset="0"/>
                <a:cs typeface="Times New Roman" panose="02020603050405020304" pitchFamily="18" charset="0"/>
              </a:rPr>
              <a:t>How is Juneteenth celebrated as it relates to the Transatlantic Slave Trade?</a:t>
            </a:r>
          </a:p>
        </p:txBody>
      </p:sp>
      <p:pic>
        <p:nvPicPr>
          <p:cNvPr id="5" name="Picture 4" descr="A picture containing person, outdoor, people, dressed&#10;&#10;Description automatically generated">
            <a:extLst>
              <a:ext uri="{FF2B5EF4-FFF2-40B4-BE49-F238E27FC236}">
                <a16:creationId xmlns:a16="http://schemas.microsoft.com/office/drawing/2014/main" id="{9789D6FF-ECE0-11FC-4229-C1DB1855A11A}"/>
              </a:ext>
            </a:extLst>
          </p:cNvPr>
          <p:cNvPicPr>
            <a:picLocks noChangeAspect="1"/>
          </p:cNvPicPr>
          <p:nvPr/>
        </p:nvPicPr>
        <p:blipFill rotWithShape="1">
          <a:blip r:embed="rId2">
            <a:extLst>
              <a:ext uri="{28A0092B-C50C-407E-A947-70E740481C1C}">
                <a14:useLocalDpi xmlns:a14="http://schemas.microsoft.com/office/drawing/2010/main" val="0"/>
              </a:ext>
            </a:extLst>
          </a:blip>
          <a:srcRect l="43898" r="3282"/>
          <a:stretch/>
        </p:blipFill>
        <p:spPr>
          <a:xfrm>
            <a:off x="5752193" y="10"/>
            <a:ext cx="6439807" cy="6857989"/>
          </a:xfrm>
          <a:custGeom>
            <a:avLst/>
            <a:gdLst/>
            <a:ahLst/>
            <a:cxnLst/>
            <a:rect l="l" t="t" r="r" b="b"/>
            <a:pathLst>
              <a:path w="6439807" h="6857999">
                <a:moveTo>
                  <a:pt x="752157" y="6118149"/>
                </a:moveTo>
                <a:cubicBezTo>
                  <a:pt x="745608" y="6124102"/>
                  <a:pt x="737987" y="6129341"/>
                  <a:pt x="730938" y="6133722"/>
                </a:cubicBezTo>
                <a:cubicBezTo>
                  <a:pt x="723794" y="6138152"/>
                  <a:pt x="718448" y="6143474"/>
                  <a:pt x="714778" y="6149379"/>
                </a:cubicBezTo>
                <a:lnTo>
                  <a:pt x="709303" y="6166562"/>
                </a:lnTo>
                <a:lnTo>
                  <a:pt x="714778" y="6149380"/>
                </a:lnTo>
                <a:cubicBezTo>
                  <a:pt x="718448" y="6143474"/>
                  <a:pt x="723794" y="6138152"/>
                  <a:pt x="730938" y="6133723"/>
                </a:cubicBezTo>
                <a:cubicBezTo>
                  <a:pt x="737987" y="6129341"/>
                  <a:pt x="745608" y="6124102"/>
                  <a:pt x="752157" y="6118149"/>
                </a:cubicBezTo>
                <a:close/>
                <a:moveTo>
                  <a:pt x="844000" y="4941372"/>
                </a:moveTo>
                <a:lnTo>
                  <a:pt x="840670" y="4950868"/>
                </a:lnTo>
                <a:lnTo>
                  <a:pt x="830985" y="4991382"/>
                </a:lnTo>
                <a:lnTo>
                  <a:pt x="840670" y="4950869"/>
                </a:lnTo>
                <a:close/>
                <a:moveTo>
                  <a:pt x="840061" y="4749807"/>
                </a:moveTo>
                <a:cubicBezTo>
                  <a:pt x="852197" y="4762827"/>
                  <a:pt x="853054" y="4781365"/>
                  <a:pt x="854768" y="4799797"/>
                </a:cubicBezTo>
                <a:cubicBezTo>
                  <a:pt x="853054" y="4781365"/>
                  <a:pt x="852197" y="4762826"/>
                  <a:pt x="840061" y="4749807"/>
                </a:cubicBezTo>
                <a:close/>
                <a:moveTo>
                  <a:pt x="822263" y="4543185"/>
                </a:moveTo>
                <a:lnTo>
                  <a:pt x="816857" y="4557091"/>
                </a:lnTo>
                <a:cubicBezTo>
                  <a:pt x="805236" y="4573618"/>
                  <a:pt x="796449" y="4588275"/>
                  <a:pt x="790493" y="4602021"/>
                </a:cubicBezTo>
                <a:cubicBezTo>
                  <a:pt x="796449" y="4588275"/>
                  <a:pt x="805236" y="4573618"/>
                  <a:pt x="816857" y="4557092"/>
                </a:cubicBezTo>
                <a:cubicBezTo>
                  <a:pt x="819238" y="4553662"/>
                  <a:pt x="821286" y="4548281"/>
                  <a:pt x="822263" y="4543185"/>
                </a:cubicBezTo>
                <a:close/>
                <a:moveTo>
                  <a:pt x="356045" y="2819253"/>
                </a:moveTo>
                <a:lnTo>
                  <a:pt x="344401" y="2827483"/>
                </a:lnTo>
                <a:lnTo>
                  <a:pt x="344399" y="2827486"/>
                </a:lnTo>
                <a:lnTo>
                  <a:pt x="325551" y="2842392"/>
                </a:lnTo>
                <a:lnTo>
                  <a:pt x="315896" y="2861156"/>
                </a:lnTo>
                <a:lnTo>
                  <a:pt x="344399" y="2827486"/>
                </a:lnTo>
                <a:lnTo>
                  <a:pt x="344401" y="2827484"/>
                </a:lnTo>
                <a:close/>
                <a:moveTo>
                  <a:pt x="425699" y="1974015"/>
                </a:moveTo>
                <a:cubicBezTo>
                  <a:pt x="427224" y="1991685"/>
                  <a:pt x="433462" y="2008497"/>
                  <a:pt x="449941" y="2023547"/>
                </a:cubicBezTo>
                <a:cubicBezTo>
                  <a:pt x="441702" y="2016020"/>
                  <a:pt x="436022" y="2008056"/>
                  <a:pt x="432213" y="1999763"/>
                </a:cubicBezTo>
                <a:close/>
                <a:moveTo>
                  <a:pt x="442893" y="1768838"/>
                </a:moveTo>
                <a:cubicBezTo>
                  <a:pt x="451656" y="1779981"/>
                  <a:pt x="453942" y="1790986"/>
                  <a:pt x="452275" y="1801558"/>
                </a:cubicBezTo>
                <a:lnTo>
                  <a:pt x="451495" y="1785412"/>
                </a:lnTo>
                <a:cubicBezTo>
                  <a:pt x="450037" y="1779948"/>
                  <a:pt x="447274" y="1774411"/>
                  <a:pt x="442893" y="1768838"/>
                </a:cubicBezTo>
                <a:close/>
                <a:moveTo>
                  <a:pt x="333304" y="520953"/>
                </a:moveTo>
                <a:cubicBezTo>
                  <a:pt x="333742" y="528850"/>
                  <a:pt x="335479" y="536547"/>
                  <a:pt x="337867" y="544146"/>
                </a:cubicBezTo>
                <a:lnTo>
                  <a:pt x="340032" y="549926"/>
                </a:lnTo>
                <a:lnTo>
                  <a:pt x="340448" y="551717"/>
                </a:lnTo>
                <a:lnTo>
                  <a:pt x="346286" y="566616"/>
                </a:lnTo>
                <a:lnTo>
                  <a:pt x="346338" y="566754"/>
                </a:lnTo>
                <a:lnTo>
                  <a:pt x="352655" y="583595"/>
                </a:lnTo>
                <a:lnTo>
                  <a:pt x="359451" y="612658"/>
                </a:lnTo>
                <a:cubicBezTo>
                  <a:pt x="358988" y="604728"/>
                  <a:pt x="357231" y="597005"/>
                  <a:pt x="354829" y="589388"/>
                </a:cubicBezTo>
                <a:lnTo>
                  <a:pt x="352655" y="583595"/>
                </a:lnTo>
                <a:lnTo>
                  <a:pt x="352236" y="581804"/>
                </a:lnTo>
                <a:lnTo>
                  <a:pt x="346286" y="566616"/>
                </a:lnTo>
                <a:lnTo>
                  <a:pt x="340032" y="549926"/>
                </a:lnTo>
                <a:close/>
                <a:moveTo>
                  <a:pt x="384407" y="268794"/>
                </a:moveTo>
                <a:lnTo>
                  <a:pt x="387837" y="328017"/>
                </a:lnTo>
                <a:cubicBezTo>
                  <a:pt x="389527" y="318646"/>
                  <a:pt x="389932" y="309031"/>
                  <a:pt x="389283" y="299164"/>
                </a:cubicBezTo>
                <a:cubicBezTo>
                  <a:pt x="388634" y="289296"/>
                  <a:pt x="386932" y="279176"/>
                  <a:pt x="384407" y="268794"/>
                </a:cubicBezTo>
                <a:close/>
                <a:moveTo>
                  <a:pt x="66991" y="0"/>
                </a:moveTo>
                <a:lnTo>
                  <a:pt x="6439807" y="0"/>
                </a:lnTo>
                <a:lnTo>
                  <a:pt x="6439807" y="6857999"/>
                </a:lnTo>
                <a:lnTo>
                  <a:pt x="149318" y="6857999"/>
                </a:lnTo>
                <a:lnTo>
                  <a:pt x="149318" y="6857457"/>
                </a:lnTo>
                <a:lnTo>
                  <a:pt x="22079" y="6857457"/>
                </a:lnTo>
                <a:lnTo>
                  <a:pt x="26851" y="6796804"/>
                </a:lnTo>
                <a:cubicBezTo>
                  <a:pt x="32162" y="6777207"/>
                  <a:pt x="39591" y="6758011"/>
                  <a:pt x="44354" y="6738388"/>
                </a:cubicBezTo>
                <a:cubicBezTo>
                  <a:pt x="48736" y="6720103"/>
                  <a:pt x="58832" y="6702955"/>
                  <a:pt x="67214" y="6685617"/>
                </a:cubicBezTo>
                <a:cubicBezTo>
                  <a:pt x="83217" y="6652472"/>
                  <a:pt x="73120" y="6617036"/>
                  <a:pt x="77310" y="6583128"/>
                </a:cubicBezTo>
                <a:cubicBezTo>
                  <a:pt x="78646" y="6572269"/>
                  <a:pt x="80168" y="6561411"/>
                  <a:pt x="82837" y="6550742"/>
                </a:cubicBezTo>
                <a:cubicBezTo>
                  <a:pt x="89885" y="6521593"/>
                  <a:pt x="95981" y="6491874"/>
                  <a:pt x="105698" y="6463490"/>
                </a:cubicBezTo>
                <a:cubicBezTo>
                  <a:pt x="116555" y="6431292"/>
                  <a:pt x="131034" y="6400429"/>
                  <a:pt x="146085" y="6363664"/>
                </a:cubicBezTo>
                <a:cubicBezTo>
                  <a:pt x="142274" y="6350899"/>
                  <a:pt x="131986" y="6331277"/>
                  <a:pt x="131034" y="6311084"/>
                </a:cubicBezTo>
                <a:cubicBezTo>
                  <a:pt x="127795" y="6246121"/>
                  <a:pt x="145512" y="6185351"/>
                  <a:pt x="173519" y="6127247"/>
                </a:cubicBezTo>
                <a:cubicBezTo>
                  <a:pt x="181900" y="6109530"/>
                  <a:pt x="187424" y="6090477"/>
                  <a:pt x="195616" y="6072569"/>
                </a:cubicBezTo>
                <a:cubicBezTo>
                  <a:pt x="198472" y="6066284"/>
                  <a:pt x="204569" y="6058092"/>
                  <a:pt x="210287" y="6056948"/>
                </a:cubicBezTo>
                <a:cubicBezTo>
                  <a:pt x="243432" y="6050282"/>
                  <a:pt x="242862" y="6025515"/>
                  <a:pt x="244766" y="5999796"/>
                </a:cubicBezTo>
                <a:cubicBezTo>
                  <a:pt x="247051" y="5969124"/>
                  <a:pt x="252386" y="5938836"/>
                  <a:pt x="256958" y="5908355"/>
                </a:cubicBezTo>
                <a:cubicBezTo>
                  <a:pt x="257530" y="5904353"/>
                  <a:pt x="261530" y="5900735"/>
                  <a:pt x="264199" y="5897114"/>
                </a:cubicBezTo>
                <a:cubicBezTo>
                  <a:pt x="268199" y="5891590"/>
                  <a:pt x="274296" y="5886447"/>
                  <a:pt x="275818" y="5880348"/>
                </a:cubicBezTo>
                <a:cubicBezTo>
                  <a:pt x="283249" y="5849107"/>
                  <a:pt x="289535" y="5817674"/>
                  <a:pt x="296393" y="5786239"/>
                </a:cubicBezTo>
                <a:cubicBezTo>
                  <a:pt x="297919" y="5779191"/>
                  <a:pt x="299822" y="5771953"/>
                  <a:pt x="302870" y="5765474"/>
                </a:cubicBezTo>
                <a:cubicBezTo>
                  <a:pt x="305728" y="5759378"/>
                  <a:pt x="310682" y="5754234"/>
                  <a:pt x="313730" y="5748136"/>
                </a:cubicBezTo>
                <a:cubicBezTo>
                  <a:pt x="321921" y="5731564"/>
                  <a:pt x="329541" y="5714607"/>
                  <a:pt x="338685" y="5695178"/>
                </a:cubicBezTo>
                <a:cubicBezTo>
                  <a:pt x="321541" y="5684320"/>
                  <a:pt x="331258" y="5669647"/>
                  <a:pt x="339449" y="5651360"/>
                </a:cubicBezTo>
                <a:cubicBezTo>
                  <a:pt x="347831" y="5632691"/>
                  <a:pt x="350497" y="5611164"/>
                  <a:pt x="353546" y="5590590"/>
                </a:cubicBezTo>
                <a:cubicBezTo>
                  <a:pt x="359070" y="5552869"/>
                  <a:pt x="362499" y="5514957"/>
                  <a:pt x="367451" y="5477239"/>
                </a:cubicBezTo>
                <a:cubicBezTo>
                  <a:pt x="368595" y="5469236"/>
                  <a:pt x="370690" y="5460092"/>
                  <a:pt x="375454" y="5453995"/>
                </a:cubicBezTo>
                <a:cubicBezTo>
                  <a:pt x="407459" y="5412276"/>
                  <a:pt x="416411" y="5361598"/>
                  <a:pt x="413366" y="5313403"/>
                </a:cubicBezTo>
                <a:cubicBezTo>
                  <a:pt x="411078" y="5275491"/>
                  <a:pt x="409363" y="5238343"/>
                  <a:pt x="412601" y="5200813"/>
                </a:cubicBezTo>
                <a:cubicBezTo>
                  <a:pt x="412793" y="5197955"/>
                  <a:pt x="412411" y="5194145"/>
                  <a:pt x="410887" y="5192051"/>
                </a:cubicBezTo>
                <a:cubicBezTo>
                  <a:pt x="400791" y="5179097"/>
                  <a:pt x="400029" y="5165570"/>
                  <a:pt x="398315" y="5148995"/>
                </a:cubicBezTo>
                <a:cubicBezTo>
                  <a:pt x="395837" y="5125562"/>
                  <a:pt x="397553" y="5104036"/>
                  <a:pt x="401743" y="5082317"/>
                </a:cubicBezTo>
                <a:cubicBezTo>
                  <a:pt x="404791" y="5066505"/>
                  <a:pt x="411078" y="5050504"/>
                  <a:pt x="419080" y="5036405"/>
                </a:cubicBezTo>
                <a:cubicBezTo>
                  <a:pt x="430320" y="5016785"/>
                  <a:pt x="434701" y="4997922"/>
                  <a:pt x="419841" y="4979253"/>
                </a:cubicBezTo>
                <a:cubicBezTo>
                  <a:pt x="404029" y="4959061"/>
                  <a:pt x="409553" y="4936201"/>
                  <a:pt x="408983" y="4913909"/>
                </a:cubicBezTo>
                <a:cubicBezTo>
                  <a:pt x="408791" y="4904195"/>
                  <a:pt x="409174" y="4893907"/>
                  <a:pt x="406697" y="4884572"/>
                </a:cubicBezTo>
                <a:cubicBezTo>
                  <a:pt x="399647" y="4857522"/>
                  <a:pt x="388978" y="4831420"/>
                  <a:pt x="384216" y="4803988"/>
                </a:cubicBezTo>
                <a:cubicBezTo>
                  <a:pt x="381551" y="4788747"/>
                  <a:pt x="386312" y="4771793"/>
                  <a:pt x="389741" y="4755980"/>
                </a:cubicBezTo>
                <a:cubicBezTo>
                  <a:pt x="393361" y="4739978"/>
                  <a:pt x="398885" y="4724167"/>
                  <a:pt x="404601" y="4708734"/>
                </a:cubicBezTo>
                <a:cubicBezTo>
                  <a:pt x="408411" y="4698258"/>
                  <a:pt x="412031" y="4686828"/>
                  <a:pt x="418889" y="4678445"/>
                </a:cubicBezTo>
                <a:cubicBezTo>
                  <a:pt x="434510" y="4659393"/>
                  <a:pt x="437178" y="4639772"/>
                  <a:pt x="428986" y="4617291"/>
                </a:cubicBezTo>
                <a:cubicBezTo>
                  <a:pt x="427651" y="4613864"/>
                  <a:pt x="427651" y="4609863"/>
                  <a:pt x="427462" y="4606053"/>
                </a:cubicBezTo>
                <a:cubicBezTo>
                  <a:pt x="423462" y="4545086"/>
                  <a:pt x="420984" y="4484127"/>
                  <a:pt x="414888" y="4423545"/>
                </a:cubicBezTo>
                <a:cubicBezTo>
                  <a:pt x="412411" y="4398972"/>
                  <a:pt x="401553" y="4375349"/>
                  <a:pt x="394695" y="4351154"/>
                </a:cubicBezTo>
                <a:cubicBezTo>
                  <a:pt x="393361" y="4346201"/>
                  <a:pt x="391265" y="4340674"/>
                  <a:pt x="392218" y="4335722"/>
                </a:cubicBezTo>
                <a:cubicBezTo>
                  <a:pt x="401743" y="4281810"/>
                  <a:pt x="387837" y="4231324"/>
                  <a:pt x="369547" y="4181603"/>
                </a:cubicBezTo>
                <a:cubicBezTo>
                  <a:pt x="367642" y="4176461"/>
                  <a:pt x="368214" y="4170174"/>
                  <a:pt x="368595" y="4164458"/>
                </a:cubicBezTo>
                <a:cubicBezTo>
                  <a:pt x="369928" y="4148453"/>
                  <a:pt x="376597" y="4131119"/>
                  <a:pt x="372597" y="4116641"/>
                </a:cubicBezTo>
                <a:cubicBezTo>
                  <a:pt x="361545" y="4078159"/>
                  <a:pt x="348211" y="4040058"/>
                  <a:pt x="331447" y="4003861"/>
                </a:cubicBezTo>
                <a:cubicBezTo>
                  <a:pt x="314493" y="3967091"/>
                  <a:pt x="300203" y="3932993"/>
                  <a:pt x="317350" y="3890891"/>
                </a:cubicBezTo>
                <a:cubicBezTo>
                  <a:pt x="324589" y="3872985"/>
                  <a:pt x="319445" y="3849362"/>
                  <a:pt x="317541" y="3828785"/>
                </a:cubicBezTo>
                <a:cubicBezTo>
                  <a:pt x="316016" y="3813737"/>
                  <a:pt x="307442" y="3799258"/>
                  <a:pt x="307442" y="3784397"/>
                </a:cubicBezTo>
                <a:cubicBezTo>
                  <a:pt x="307442" y="3744770"/>
                  <a:pt x="297346" y="3709529"/>
                  <a:pt x="276771" y="3675238"/>
                </a:cubicBezTo>
                <a:cubicBezTo>
                  <a:pt x="268770" y="3661899"/>
                  <a:pt x="274105" y="3641134"/>
                  <a:pt x="272009" y="3623799"/>
                </a:cubicBezTo>
                <a:cubicBezTo>
                  <a:pt x="269533" y="3605509"/>
                  <a:pt x="267247" y="3586653"/>
                  <a:pt x="261721" y="3569124"/>
                </a:cubicBezTo>
                <a:cubicBezTo>
                  <a:pt x="247242" y="3523785"/>
                  <a:pt x="230859" y="3479015"/>
                  <a:pt x="215618" y="3433866"/>
                </a:cubicBezTo>
                <a:cubicBezTo>
                  <a:pt x="203045" y="3396719"/>
                  <a:pt x="212952" y="3360139"/>
                  <a:pt x="218285" y="3323372"/>
                </a:cubicBezTo>
                <a:cubicBezTo>
                  <a:pt x="221716" y="3300319"/>
                  <a:pt x="229907" y="3278795"/>
                  <a:pt x="217715" y="3252885"/>
                </a:cubicBezTo>
                <a:cubicBezTo>
                  <a:pt x="206093" y="3228119"/>
                  <a:pt x="208761" y="3196686"/>
                  <a:pt x="202474" y="3168870"/>
                </a:cubicBezTo>
                <a:cubicBezTo>
                  <a:pt x="197141" y="3145436"/>
                  <a:pt x="188566" y="3122770"/>
                  <a:pt x="180184" y="3100099"/>
                </a:cubicBezTo>
                <a:cubicBezTo>
                  <a:pt x="168753" y="3069235"/>
                  <a:pt x="156753" y="3038756"/>
                  <a:pt x="162468" y="3005035"/>
                </a:cubicBezTo>
                <a:cubicBezTo>
                  <a:pt x="168946" y="2966742"/>
                  <a:pt x="144561" y="2940455"/>
                  <a:pt x="128367" y="2910353"/>
                </a:cubicBezTo>
                <a:cubicBezTo>
                  <a:pt x="117318" y="2889587"/>
                  <a:pt x="109126" y="2866918"/>
                  <a:pt x="102267" y="2844248"/>
                </a:cubicBezTo>
                <a:cubicBezTo>
                  <a:pt x="93313" y="2813958"/>
                  <a:pt x="87978" y="2782716"/>
                  <a:pt x="79217" y="2752235"/>
                </a:cubicBezTo>
                <a:cubicBezTo>
                  <a:pt x="66072" y="2706131"/>
                  <a:pt x="55784" y="2659455"/>
                  <a:pt x="63024" y="2611450"/>
                </a:cubicBezTo>
                <a:cubicBezTo>
                  <a:pt x="66262" y="2589352"/>
                  <a:pt x="66072" y="2568774"/>
                  <a:pt x="61307" y="2546678"/>
                </a:cubicBezTo>
                <a:cubicBezTo>
                  <a:pt x="53497" y="2510483"/>
                  <a:pt x="52545" y="2473333"/>
                  <a:pt x="23399" y="2444184"/>
                </a:cubicBezTo>
                <a:cubicBezTo>
                  <a:pt x="13111" y="2433897"/>
                  <a:pt x="10446" y="2415420"/>
                  <a:pt x="5110" y="2400369"/>
                </a:cubicBezTo>
                <a:cubicBezTo>
                  <a:pt x="-1178" y="2383032"/>
                  <a:pt x="2062" y="2370270"/>
                  <a:pt x="20352" y="2360933"/>
                </a:cubicBezTo>
                <a:cubicBezTo>
                  <a:pt x="28541" y="2356744"/>
                  <a:pt x="36543" y="2344741"/>
                  <a:pt x="37878" y="2335405"/>
                </a:cubicBezTo>
                <a:cubicBezTo>
                  <a:pt x="41877" y="2307402"/>
                  <a:pt x="35972" y="2281683"/>
                  <a:pt x="23017" y="2254633"/>
                </a:cubicBezTo>
                <a:cubicBezTo>
                  <a:pt x="10825" y="2229296"/>
                  <a:pt x="12159" y="2197670"/>
                  <a:pt x="7395" y="2168903"/>
                </a:cubicBezTo>
                <a:cubicBezTo>
                  <a:pt x="5681" y="2158712"/>
                  <a:pt x="3062" y="2148519"/>
                  <a:pt x="871" y="2138304"/>
                </a:cubicBezTo>
                <a:lnTo>
                  <a:pt x="0" y="2131532"/>
                </a:lnTo>
                <a:lnTo>
                  <a:pt x="0" y="2072225"/>
                </a:lnTo>
                <a:lnTo>
                  <a:pt x="251" y="2069340"/>
                </a:lnTo>
                <a:cubicBezTo>
                  <a:pt x="2061" y="2056600"/>
                  <a:pt x="4156" y="2043835"/>
                  <a:pt x="5299" y="2030977"/>
                </a:cubicBezTo>
                <a:cubicBezTo>
                  <a:pt x="7203" y="2010974"/>
                  <a:pt x="6442" y="1990589"/>
                  <a:pt x="8729" y="1970586"/>
                </a:cubicBezTo>
                <a:cubicBezTo>
                  <a:pt x="10446" y="1954202"/>
                  <a:pt x="14826" y="1938009"/>
                  <a:pt x="18445" y="1921817"/>
                </a:cubicBezTo>
                <a:cubicBezTo>
                  <a:pt x="19779" y="1915912"/>
                  <a:pt x="24922" y="1910004"/>
                  <a:pt x="24161" y="1904673"/>
                </a:cubicBezTo>
                <a:cubicBezTo>
                  <a:pt x="15970" y="1851709"/>
                  <a:pt x="52545" y="1813610"/>
                  <a:pt x="68738" y="1768838"/>
                </a:cubicBezTo>
                <a:cubicBezTo>
                  <a:pt x="85885" y="1721785"/>
                  <a:pt x="112174" y="1676253"/>
                  <a:pt x="104364" y="1623675"/>
                </a:cubicBezTo>
                <a:cubicBezTo>
                  <a:pt x="99601" y="1591859"/>
                  <a:pt x="88551" y="1561189"/>
                  <a:pt x="81883" y="1529563"/>
                </a:cubicBezTo>
                <a:cubicBezTo>
                  <a:pt x="79597" y="1518324"/>
                  <a:pt x="79979" y="1505751"/>
                  <a:pt x="82264" y="1494509"/>
                </a:cubicBezTo>
                <a:cubicBezTo>
                  <a:pt x="92744" y="1440216"/>
                  <a:pt x="94267" y="1386684"/>
                  <a:pt x="77120" y="1333341"/>
                </a:cubicBezTo>
                <a:cubicBezTo>
                  <a:pt x="74262" y="1324198"/>
                  <a:pt x="71597" y="1314483"/>
                  <a:pt x="71597" y="1304955"/>
                </a:cubicBezTo>
                <a:cubicBezTo>
                  <a:pt x="71597" y="1252757"/>
                  <a:pt x="75597" y="1201512"/>
                  <a:pt x="94267" y="1151600"/>
                </a:cubicBezTo>
                <a:cubicBezTo>
                  <a:pt x="100554" y="1134834"/>
                  <a:pt x="96553" y="1114449"/>
                  <a:pt x="98078" y="1095972"/>
                </a:cubicBezTo>
                <a:cubicBezTo>
                  <a:pt x="99409" y="1078826"/>
                  <a:pt x="99981" y="1061298"/>
                  <a:pt x="104364" y="1044725"/>
                </a:cubicBezTo>
                <a:cubicBezTo>
                  <a:pt x="110839" y="1020529"/>
                  <a:pt x="111601" y="998052"/>
                  <a:pt x="105887" y="973095"/>
                </a:cubicBezTo>
                <a:cubicBezTo>
                  <a:pt x="100554" y="949281"/>
                  <a:pt x="103220" y="923562"/>
                  <a:pt x="103029" y="898797"/>
                </a:cubicBezTo>
                <a:cubicBezTo>
                  <a:pt x="102839" y="871173"/>
                  <a:pt x="102649" y="843552"/>
                  <a:pt x="103601" y="815929"/>
                </a:cubicBezTo>
                <a:cubicBezTo>
                  <a:pt x="103981" y="804877"/>
                  <a:pt x="111601" y="792306"/>
                  <a:pt x="108553" y="783158"/>
                </a:cubicBezTo>
                <a:cubicBezTo>
                  <a:pt x="98267" y="753633"/>
                  <a:pt x="110649" y="724104"/>
                  <a:pt x="105127" y="694576"/>
                </a:cubicBezTo>
                <a:cubicBezTo>
                  <a:pt x="102267" y="680096"/>
                  <a:pt x="110078" y="663713"/>
                  <a:pt x="110839" y="648092"/>
                </a:cubicBezTo>
                <a:cubicBezTo>
                  <a:pt x="112174" y="622564"/>
                  <a:pt x="111601" y="597037"/>
                  <a:pt x="111983" y="571508"/>
                </a:cubicBezTo>
                <a:cubicBezTo>
                  <a:pt x="112174" y="563125"/>
                  <a:pt x="112936" y="554933"/>
                  <a:pt x="113318" y="546552"/>
                </a:cubicBezTo>
                <a:cubicBezTo>
                  <a:pt x="113697" y="539121"/>
                  <a:pt x="115411" y="531310"/>
                  <a:pt x="114081" y="524262"/>
                </a:cubicBezTo>
                <a:cubicBezTo>
                  <a:pt x="109315" y="498733"/>
                  <a:pt x="101505" y="473587"/>
                  <a:pt x="98457" y="447870"/>
                </a:cubicBezTo>
                <a:cubicBezTo>
                  <a:pt x="95792" y="425581"/>
                  <a:pt x="99409" y="402529"/>
                  <a:pt x="97505" y="380050"/>
                </a:cubicBezTo>
                <a:cubicBezTo>
                  <a:pt x="94267" y="340425"/>
                  <a:pt x="88551" y="300800"/>
                  <a:pt x="84930" y="261173"/>
                </a:cubicBezTo>
                <a:cubicBezTo>
                  <a:pt x="84168" y="252600"/>
                  <a:pt x="88934" y="243648"/>
                  <a:pt x="89314" y="234883"/>
                </a:cubicBezTo>
                <a:cubicBezTo>
                  <a:pt x="90266" y="207450"/>
                  <a:pt x="90457" y="180017"/>
                  <a:pt x="91027" y="152584"/>
                </a:cubicBezTo>
                <a:cubicBezTo>
                  <a:pt x="91218" y="136963"/>
                  <a:pt x="90647" y="121150"/>
                  <a:pt x="92361" y="105718"/>
                </a:cubicBezTo>
                <a:cubicBezTo>
                  <a:pt x="94647" y="85336"/>
                  <a:pt x="98078" y="66857"/>
                  <a:pt x="83217" y="47806"/>
                </a:cubicBezTo>
                <a:cubicBezTo>
                  <a:pt x="77453" y="40471"/>
                  <a:pt x="73691" y="32636"/>
                  <a:pt x="71207" y="24480"/>
                </a:cubicBezTo>
                <a:close/>
              </a:path>
            </a:pathLst>
          </a:custGeom>
          <a:effectLst>
            <a:outerShdw blurRad="381000" dist="152400" dir="10800000" algn="tr" rotWithShape="0">
              <a:prstClr val="black">
                <a:alpha val="10000"/>
              </a:prstClr>
            </a:outerShdw>
          </a:effectLst>
        </p:spPr>
      </p:pic>
      <p:grpSp>
        <p:nvGrpSpPr>
          <p:cNvPr id="21" name="Group 11">
            <a:extLst>
              <a:ext uri="{FF2B5EF4-FFF2-40B4-BE49-F238E27FC236}">
                <a16:creationId xmlns:a16="http://schemas.microsoft.com/office/drawing/2014/main" id="{EE5D87AC-5CCC-4E1F-8B25-D3A6053029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6" y="0"/>
            <a:ext cx="874718" cy="6857455"/>
            <a:chOff x="5632356" y="0"/>
            <a:chExt cx="874718" cy="6857455"/>
          </a:xfrm>
        </p:grpSpPr>
        <p:sp>
          <p:nvSpPr>
            <p:cNvPr id="13" name="Freeform: Shape 12">
              <a:extLst>
                <a:ext uri="{FF2B5EF4-FFF2-40B4-BE49-F238E27FC236}">
                  <a16:creationId xmlns:a16="http://schemas.microsoft.com/office/drawing/2014/main" id="{6EFC8E10-A01A-44C0-92B4-4837ED6C4B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329C434-C896-4DBB-9A47-D99A5EE414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 name="Content Placeholder 2">
            <a:extLst>
              <a:ext uri="{FF2B5EF4-FFF2-40B4-BE49-F238E27FC236}">
                <a16:creationId xmlns:a16="http://schemas.microsoft.com/office/drawing/2014/main" id="{CB0A4281-FA3D-4B1D-5999-3FEC6F6436B1}"/>
              </a:ext>
            </a:extLst>
          </p:cNvPr>
          <p:cNvSpPr>
            <a:spLocks noGrp="1"/>
          </p:cNvSpPr>
          <p:nvPr>
            <p:ph idx="1"/>
          </p:nvPr>
        </p:nvSpPr>
        <p:spPr>
          <a:xfrm>
            <a:off x="762000" y="3109957"/>
            <a:ext cx="4870353" cy="2678594"/>
          </a:xfrm>
        </p:spPr>
        <p:txBody>
          <a:bodyPr anchor="t">
            <a:normAutofit fontScale="92500" lnSpcReduction="20000"/>
          </a:bodyPr>
          <a:lstStyle/>
          <a:p>
            <a:r>
              <a:rPr lang="en-GB" sz="2000" dirty="0">
                <a:effectLst/>
                <a:latin typeface="Times New Roman" panose="02020603050405020304" pitchFamily="18" charset="0"/>
                <a:ea typeface="Times New Roman" panose="02020603050405020304" pitchFamily="18" charset="0"/>
              </a:rPr>
              <a:t>Juneteenth is celebrated with parades, music, food, and other cultural activities, some people choose to visit historical sites or museums that pertain to slavery on Juneteenth.</a:t>
            </a:r>
          </a:p>
          <a:p>
            <a:r>
              <a:rPr lang="en-GB" sz="2000" dirty="0">
                <a:effectLst/>
                <a:latin typeface="Times New Roman" panose="02020603050405020304" pitchFamily="18" charset="0"/>
                <a:ea typeface="Times New Roman" panose="02020603050405020304" pitchFamily="18" charset="0"/>
              </a:rPr>
              <a:t>Today, Juneteenth is typically celebrated with cookouts, rodeos, street fairs, performances, parades, picnics and more. </a:t>
            </a:r>
          </a:p>
          <a:p>
            <a:r>
              <a:rPr lang="en-GB" sz="2000" dirty="0">
                <a:effectLst/>
                <a:latin typeface="Times New Roman" panose="02020603050405020304" pitchFamily="18" charset="0"/>
                <a:ea typeface="Times New Roman" panose="02020603050405020304" pitchFamily="18" charset="0"/>
              </a:rPr>
              <a:t>As time progresses, things change and people found other ways to continue the tradition of festivities of this holiday. </a:t>
            </a:r>
          </a:p>
          <a:p>
            <a:endParaRPr lang="en-GB" sz="1300" dirty="0"/>
          </a:p>
        </p:txBody>
      </p:sp>
    </p:spTree>
    <p:extLst>
      <p:ext uri="{BB962C8B-B14F-4D97-AF65-F5344CB8AC3E}">
        <p14:creationId xmlns:p14="http://schemas.microsoft.com/office/powerpoint/2010/main" val="25322214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447F4B5-5138-7D40-A9C0-D29252DF4A45}"/>
              </a:ext>
            </a:extLst>
          </p:cNvPr>
          <p:cNvSpPr>
            <a:spLocks noGrp="1"/>
          </p:cNvSpPr>
          <p:nvPr>
            <p:ph type="title"/>
          </p:nvPr>
        </p:nvSpPr>
        <p:spPr>
          <a:xfrm>
            <a:off x="762000" y="838200"/>
            <a:ext cx="3810001" cy="1949449"/>
          </a:xfrm>
        </p:spPr>
        <p:txBody>
          <a:bodyPr anchor="b">
            <a:normAutofit/>
          </a:bodyPr>
          <a:lstStyle/>
          <a:p>
            <a:r>
              <a:rPr lang="en-GB" sz="3100" dirty="0">
                <a:latin typeface="Times New Roman" panose="02020603050405020304" pitchFamily="18" charset="0"/>
                <a:cs typeface="Times New Roman" panose="02020603050405020304" pitchFamily="18" charset="0"/>
              </a:rPr>
              <a:t>How is Juneteenth celebrated as it relates to the Transatlantic Slave Trade?</a:t>
            </a:r>
          </a:p>
        </p:txBody>
      </p:sp>
      <p:pic>
        <p:nvPicPr>
          <p:cNvPr id="5" name="Picture 4" descr="A picture containing person, outdoor, people, dressed&#10;&#10;Description automatically generated">
            <a:extLst>
              <a:ext uri="{FF2B5EF4-FFF2-40B4-BE49-F238E27FC236}">
                <a16:creationId xmlns:a16="http://schemas.microsoft.com/office/drawing/2014/main" id="{9789D6FF-ECE0-11FC-4229-C1DB1855A11A}"/>
              </a:ext>
            </a:extLst>
          </p:cNvPr>
          <p:cNvPicPr>
            <a:picLocks noChangeAspect="1"/>
          </p:cNvPicPr>
          <p:nvPr/>
        </p:nvPicPr>
        <p:blipFill rotWithShape="1">
          <a:blip r:embed="rId2">
            <a:extLst>
              <a:ext uri="{28A0092B-C50C-407E-A947-70E740481C1C}">
                <a14:useLocalDpi xmlns:a14="http://schemas.microsoft.com/office/drawing/2010/main" val="0"/>
              </a:ext>
            </a:extLst>
          </a:blip>
          <a:srcRect l="27165" r="2" b="2"/>
          <a:stretch/>
        </p:blipFill>
        <p:spPr>
          <a:xfrm>
            <a:off x="5334476" y="762001"/>
            <a:ext cx="6095524" cy="4707593"/>
          </a:xfrm>
          <a:custGeom>
            <a:avLst/>
            <a:gdLst/>
            <a:ahLst/>
            <a:cxnLst/>
            <a:rect l="l" t="t" r="r" b="b"/>
            <a:pathLst>
              <a:path w="6095524" h="4707593">
                <a:moveTo>
                  <a:pt x="0" y="0"/>
                </a:moveTo>
                <a:lnTo>
                  <a:pt x="6095524" y="0"/>
                </a:lnTo>
                <a:lnTo>
                  <a:pt x="6095524" y="3296937"/>
                </a:lnTo>
                <a:lnTo>
                  <a:pt x="6095524" y="3518571"/>
                </a:lnTo>
                <a:lnTo>
                  <a:pt x="6061052" y="3534000"/>
                </a:lnTo>
                <a:cubicBezTo>
                  <a:pt x="6054332" y="3536785"/>
                  <a:pt x="6046938" y="3538321"/>
                  <a:pt x="6040890" y="3542065"/>
                </a:cubicBezTo>
                <a:cubicBezTo>
                  <a:pt x="6013044" y="3559156"/>
                  <a:pt x="5986064" y="3577591"/>
                  <a:pt x="5957836" y="3594010"/>
                </a:cubicBezTo>
                <a:cubicBezTo>
                  <a:pt x="5928744" y="3611004"/>
                  <a:pt x="5902724" y="3631071"/>
                  <a:pt x="5882656" y="3658244"/>
                </a:cubicBezTo>
                <a:cubicBezTo>
                  <a:pt x="5864029" y="3683496"/>
                  <a:pt x="5845978" y="3709131"/>
                  <a:pt x="5827448" y="3734479"/>
                </a:cubicBezTo>
                <a:cubicBezTo>
                  <a:pt x="5822743" y="3740912"/>
                  <a:pt x="5818422" y="3748498"/>
                  <a:pt x="5811989" y="3752627"/>
                </a:cubicBezTo>
                <a:cubicBezTo>
                  <a:pt x="5798643" y="3761268"/>
                  <a:pt x="5784048" y="3768277"/>
                  <a:pt x="5769742" y="3775382"/>
                </a:cubicBezTo>
                <a:cubicBezTo>
                  <a:pt x="5757452" y="3781431"/>
                  <a:pt x="5744394" y="3785943"/>
                  <a:pt x="5732393" y="3792472"/>
                </a:cubicBezTo>
                <a:cubicBezTo>
                  <a:pt x="5722792" y="3797658"/>
                  <a:pt x="5714246" y="3804859"/>
                  <a:pt x="5705316" y="3811388"/>
                </a:cubicBezTo>
                <a:cubicBezTo>
                  <a:pt x="5697539" y="3817052"/>
                  <a:pt x="5688994" y="3821949"/>
                  <a:pt x="5682465" y="3828767"/>
                </a:cubicBezTo>
                <a:cubicBezTo>
                  <a:pt x="5666526" y="3845281"/>
                  <a:pt x="5650491" y="3861508"/>
                  <a:pt x="5630712" y="3873702"/>
                </a:cubicBezTo>
                <a:cubicBezTo>
                  <a:pt x="5611221" y="3885799"/>
                  <a:pt x="5592786" y="3899338"/>
                  <a:pt x="5573392" y="3911628"/>
                </a:cubicBezTo>
                <a:cubicBezTo>
                  <a:pt x="5554380" y="3923630"/>
                  <a:pt x="5537194" y="3936783"/>
                  <a:pt x="5527304" y="3958099"/>
                </a:cubicBezTo>
                <a:cubicBezTo>
                  <a:pt x="5522888" y="3967508"/>
                  <a:pt x="5516646" y="3977782"/>
                  <a:pt x="5508293" y="3983255"/>
                </a:cubicBezTo>
                <a:cubicBezTo>
                  <a:pt x="5496387" y="3991032"/>
                  <a:pt x="5481313" y="3993817"/>
                  <a:pt x="5468350" y="4000442"/>
                </a:cubicBezTo>
                <a:cubicBezTo>
                  <a:pt x="5453084" y="4008219"/>
                  <a:pt x="5435418" y="4014940"/>
                  <a:pt x="5425048" y="4027326"/>
                </a:cubicBezTo>
                <a:cubicBezTo>
                  <a:pt x="5415830" y="4038368"/>
                  <a:pt x="5406517" y="4047009"/>
                  <a:pt x="5394322" y="4054018"/>
                </a:cubicBezTo>
                <a:cubicBezTo>
                  <a:pt x="5385778" y="4058915"/>
                  <a:pt x="5379441" y="4067844"/>
                  <a:pt x="5370608" y="4071877"/>
                </a:cubicBezTo>
                <a:cubicBezTo>
                  <a:pt x="5358990" y="4077254"/>
                  <a:pt x="5347276" y="4081479"/>
                  <a:pt x="5337098" y="4089832"/>
                </a:cubicBezTo>
                <a:cubicBezTo>
                  <a:pt x="5326536" y="4098473"/>
                  <a:pt x="5314535" y="4105290"/>
                  <a:pt x="5303493" y="4113356"/>
                </a:cubicBezTo>
                <a:cubicBezTo>
                  <a:pt x="5297636" y="4117676"/>
                  <a:pt x="5292835" y="4123341"/>
                  <a:pt x="5287171" y="4127854"/>
                </a:cubicBezTo>
                <a:cubicBezTo>
                  <a:pt x="5276801" y="4136111"/>
                  <a:pt x="5266239" y="4144176"/>
                  <a:pt x="5255581" y="4151953"/>
                </a:cubicBezTo>
                <a:cubicBezTo>
                  <a:pt x="5244924" y="4159731"/>
                  <a:pt x="5234746" y="4168756"/>
                  <a:pt x="5223032" y="4174421"/>
                </a:cubicBezTo>
                <a:cubicBezTo>
                  <a:pt x="5203062" y="4184023"/>
                  <a:pt x="5181266" y="4189784"/>
                  <a:pt x="5161870" y="4200153"/>
                </a:cubicBezTo>
                <a:cubicBezTo>
                  <a:pt x="5142188" y="4210714"/>
                  <a:pt x="5123656" y="4223965"/>
                  <a:pt x="5106182" y="4237983"/>
                </a:cubicBezTo>
                <a:cubicBezTo>
                  <a:pt x="5092356" y="4249025"/>
                  <a:pt x="5079394" y="4259971"/>
                  <a:pt x="5062014" y="4265635"/>
                </a:cubicBezTo>
                <a:cubicBezTo>
                  <a:pt x="5052317" y="4268804"/>
                  <a:pt x="5042140" y="4275717"/>
                  <a:pt x="5036282" y="4283783"/>
                </a:cubicBezTo>
                <a:cubicBezTo>
                  <a:pt x="5023608" y="4301353"/>
                  <a:pt x="5007382" y="4313739"/>
                  <a:pt x="4989043" y="4324301"/>
                </a:cubicBezTo>
                <a:cubicBezTo>
                  <a:pt x="4964559" y="4338511"/>
                  <a:pt x="4940363" y="4353009"/>
                  <a:pt x="4915783" y="4366931"/>
                </a:cubicBezTo>
                <a:cubicBezTo>
                  <a:pt x="4901286" y="4375189"/>
                  <a:pt x="4886884" y="4383926"/>
                  <a:pt x="4871520" y="4389975"/>
                </a:cubicBezTo>
                <a:cubicBezTo>
                  <a:pt x="4840124" y="4402457"/>
                  <a:pt x="4807959" y="4413114"/>
                  <a:pt x="4776274" y="4424733"/>
                </a:cubicBezTo>
                <a:cubicBezTo>
                  <a:pt x="4765904" y="4428477"/>
                  <a:pt x="4756110" y="4433854"/>
                  <a:pt x="4745548" y="4437119"/>
                </a:cubicBezTo>
                <a:cubicBezTo>
                  <a:pt x="4734122" y="4440671"/>
                  <a:pt x="4721834" y="4441727"/>
                  <a:pt x="4710408" y="4445280"/>
                </a:cubicBezTo>
                <a:cubicBezTo>
                  <a:pt x="4691396" y="4451136"/>
                  <a:pt x="4672961" y="4458626"/>
                  <a:pt x="4653950" y="4464579"/>
                </a:cubicBezTo>
                <a:cubicBezTo>
                  <a:pt x="4617272" y="4476005"/>
                  <a:pt x="4580498" y="4486951"/>
                  <a:pt x="4543725" y="4497800"/>
                </a:cubicBezTo>
                <a:cubicBezTo>
                  <a:pt x="4535852" y="4500105"/>
                  <a:pt x="4527306" y="4500393"/>
                  <a:pt x="4519530" y="4502889"/>
                </a:cubicBezTo>
                <a:cubicBezTo>
                  <a:pt x="4498886" y="4509610"/>
                  <a:pt x="4478338" y="4516907"/>
                  <a:pt x="4457887" y="4524300"/>
                </a:cubicBezTo>
                <a:cubicBezTo>
                  <a:pt x="4445502" y="4528813"/>
                  <a:pt x="4433403" y="4534382"/>
                  <a:pt x="4420922" y="4538702"/>
                </a:cubicBezTo>
                <a:cubicBezTo>
                  <a:pt x="4410936" y="4542159"/>
                  <a:pt x="4400662" y="4544847"/>
                  <a:pt x="4390292" y="4546960"/>
                </a:cubicBezTo>
                <a:cubicBezTo>
                  <a:pt x="4381363" y="4548785"/>
                  <a:pt x="4372050" y="4548592"/>
                  <a:pt x="4363216" y="4550801"/>
                </a:cubicBezTo>
                <a:cubicBezTo>
                  <a:pt x="4339308" y="4556753"/>
                  <a:pt x="4315689" y="4563475"/>
                  <a:pt x="4291973" y="4569811"/>
                </a:cubicBezTo>
                <a:cubicBezTo>
                  <a:pt x="4282468" y="4572308"/>
                  <a:pt x="4272770" y="4574133"/>
                  <a:pt x="4263552" y="4577301"/>
                </a:cubicBezTo>
                <a:cubicBezTo>
                  <a:pt x="4238876" y="4585654"/>
                  <a:pt x="4214585" y="4595159"/>
                  <a:pt x="4189813" y="4603033"/>
                </a:cubicBezTo>
                <a:cubicBezTo>
                  <a:pt x="4169266" y="4609562"/>
                  <a:pt x="4148142" y="4614266"/>
                  <a:pt x="4127306" y="4620027"/>
                </a:cubicBezTo>
                <a:cubicBezTo>
                  <a:pt x="4118473" y="4622524"/>
                  <a:pt x="4110024" y="4626077"/>
                  <a:pt x="4101192" y="4628188"/>
                </a:cubicBezTo>
                <a:cubicBezTo>
                  <a:pt x="4081412" y="4632990"/>
                  <a:pt x="4061345" y="4637022"/>
                  <a:pt x="4041470" y="4641823"/>
                </a:cubicBezTo>
                <a:cubicBezTo>
                  <a:pt x="4030139" y="4644607"/>
                  <a:pt x="4019194" y="4649600"/>
                  <a:pt x="4007672" y="4651425"/>
                </a:cubicBezTo>
                <a:cubicBezTo>
                  <a:pt x="3980308" y="4655745"/>
                  <a:pt x="3952752" y="4658817"/>
                  <a:pt x="3925195" y="4662274"/>
                </a:cubicBezTo>
                <a:cubicBezTo>
                  <a:pt x="3896776" y="4665826"/>
                  <a:pt x="3868451" y="4669571"/>
                  <a:pt x="3840029" y="4672739"/>
                </a:cubicBezTo>
                <a:cubicBezTo>
                  <a:pt x="3824475" y="4674372"/>
                  <a:pt x="3808824" y="4674660"/>
                  <a:pt x="3793270" y="4676196"/>
                </a:cubicBezTo>
                <a:cubicBezTo>
                  <a:pt x="3779636" y="4677541"/>
                  <a:pt x="3766098" y="4680037"/>
                  <a:pt x="3752464" y="4681670"/>
                </a:cubicBezTo>
                <a:cubicBezTo>
                  <a:pt x="3740654" y="4683013"/>
                  <a:pt x="3728748" y="4683781"/>
                  <a:pt x="3716938" y="4685126"/>
                </a:cubicBezTo>
                <a:cubicBezTo>
                  <a:pt x="3698024" y="4687334"/>
                  <a:pt x="3679204" y="4689831"/>
                  <a:pt x="3660386" y="4692135"/>
                </a:cubicBezTo>
                <a:cubicBezTo>
                  <a:pt x="3652513" y="4692999"/>
                  <a:pt x="3644255" y="4695399"/>
                  <a:pt x="3636862" y="4693960"/>
                </a:cubicBezTo>
                <a:cubicBezTo>
                  <a:pt x="3618235" y="4690310"/>
                  <a:pt x="3599896" y="4691367"/>
                  <a:pt x="3581365" y="4693863"/>
                </a:cubicBezTo>
                <a:cubicBezTo>
                  <a:pt x="3575028" y="4694728"/>
                  <a:pt x="3568211" y="4694535"/>
                  <a:pt x="3562066" y="4692903"/>
                </a:cubicBezTo>
                <a:cubicBezTo>
                  <a:pt x="3549488" y="4689638"/>
                  <a:pt x="3537294" y="4685029"/>
                  <a:pt x="3524908" y="4680997"/>
                </a:cubicBezTo>
                <a:cubicBezTo>
                  <a:pt x="3523563" y="4680517"/>
                  <a:pt x="3521931" y="4680421"/>
                  <a:pt x="3520492" y="4680133"/>
                </a:cubicBezTo>
                <a:cubicBezTo>
                  <a:pt x="3512330" y="4678500"/>
                  <a:pt x="3504266" y="4676868"/>
                  <a:pt x="3496103" y="4675428"/>
                </a:cubicBezTo>
                <a:cubicBezTo>
                  <a:pt x="3491687" y="4674660"/>
                  <a:pt x="3487174" y="4674564"/>
                  <a:pt x="3482757" y="4673892"/>
                </a:cubicBezTo>
                <a:cubicBezTo>
                  <a:pt x="3465667" y="4671203"/>
                  <a:pt x="3446848" y="4675716"/>
                  <a:pt x="3432061" y="4664099"/>
                </a:cubicBezTo>
                <a:cubicBezTo>
                  <a:pt x="3422460" y="4656609"/>
                  <a:pt x="3413146" y="4658338"/>
                  <a:pt x="3402873" y="4659490"/>
                </a:cubicBezTo>
                <a:cubicBezTo>
                  <a:pt x="3395096" y="4660354"/>
                  <a:pt x="3387126" y="4660065"/>
                  <a:pt x="3379253" y="4660162"/>
                </a:cubicBezTo>
                <a:cubicBezTo>
                  <a:pt x="3365427" y="4660449"/>
                  <a:pt x="3351601" y="4660546"/>
                  <a:pt x="3337774" y="4661026"/>
                </a:cubicBezTo>
                <a:cubicBezTo>
                  <a:pt x="3333357" y="4661218"/>
                  <a:pt x="3328846" y="4663619"/>
                  <a:pt x="3324524" y="4663235"/>
                </a:cubicBezTo>
                <a:cubicBezTo>
                  <a:pt x="3304553" y="4661410"/>
                  <a:pt x="3284582" y="4658529"/>
                  <a:pt x="3264610" y="4656897"/>
                </a:cubicBezTo>
                <a:cubicBezTo>
                  <a:pt x="3253281" y="4655938"/>
                  <a:pt x="3241663" y="4657761"/>
                  <a:pt x="3230429" y="4656417"/>
                </a:cubicBezTo>
                <a:cubicBezTo>
                  <a:pt x="3217468" y="4654881"/>
                  <a:pt x="3204794" y="4650945"/>
                  <a:pt x="3191927" y="4648544"/>
                </a:cubicBezTo>
                <a:cubicBezTo>
                  <a:pt x="3188375" y="4647872"/>
                  <a:pt x="3184438" y="4648736"/>
                  <a:pt x="3180694" y="4648928"/>
                </a:cubicBezTo>
                <a:cubicBezTo>
                  <a:pt x="3176469" y="4649120"/>
                  <a:pt x="3172340" y="4649504"/>
                  <a:pt x="3168116" y="4649600"/>
                </a:cubicBezTo>
                <a:cubicBezTo>
                  <a:pt x="3155249" y="4649793"/>
                  <a:pt x="3142384" y="4649504"/>
                  <a:pt x="3129517" y="4650177"/>
                </a:cubicBezTo>
                <a:cubicBezTo>
                  <a:pt x="3121644" y="4650561"/>
                  <a:pt x="3113388" y="4654497"/>
                  <a:pt x="3106089" y="4653057"/>
                </a:cubicBezTo>
                <a:cubicBezTo>
                  <a:pt x="3091208" y="4650272"/>
                  <a:pt x="3076325" y="4656513"/>
                  <a:pt x="3061444" y="4651329"/>
                </a:cubicBezTo>
                <a:cubicBezTo>
                  <a:pt x="3056834" y="4649793"/>
                  <a:pt x="3050497" y="4653633"/>
                  <a:pt x="3044928" y="4653825"/>
                </a:cubicBezTo>
                <a:cubicBezTo>
                  <a:pt x="3031006" y="4654305"/>
                  <a:pt x="3017084" y="4654209"/>
                  <a:pt x="3003162" y="4654113"/>
                </a:cubicBezTo>
                <a:cubicBezTo>
                  <a:pt x="2990680" y="4654017"/>
                  <a:pt x="2977717" y="4655361"/>
                  <a:pt x="2965716" y="4652673"/>
                </a:cubicBezTo>
                <a:cubicBezTo>
                  <a:pt x="2953137" y="4649793"/>
                  <a:pt x="2941808" y="4650177"/>
                  <a:pt x="2929614" y="4653441"/>
                </a:cubicBezTo>
                <a:cubicBezTo>
                  <a:pt x="2921260" y="4655649"/>
                  <a:pt x="2912427" y="4655938"/>
                  <a:pt x="2903786" y="4656609"/>
                </a:cubicBezTo>
                <a:cubicBezTo>
                  <a:pt x="2894473" y="4657377"/>
                  <a:pt x="2884199" y="4655361"/>
                  <a:pt x="2875750" y="4658529"/>
                </a:cubicBezTo>
                <a:cubicBezTo>
                  <a:pt x="2850593" y="4667939"/>
                  <a:pt x="2824765" y="4669955"/>
                  <a:pt x="2798458" y="4669955"/>
                </a:cubicBezTo>
                <a:cubicBezTo>
                  <a:pt x="2793656" y="4669955"/>
                  <a:pt x="2788759" y="4668612"/>
                  <a:pt x="2784152" y="4667171"/>
                </a:cubicBezTo>
                <a:cubicBezTo>
                  <a:pt x="2757266" y="4658529"/>
                  <a:pt x="2730286" y="4659297"/>
                  <a:pt x="2702922" y="4664578"/>
                </a:cubicBezTo>
                <a:cubicBezTo>
                  <a:pt x="2697257" y="4665731"/>
                  <a:pt x="2690921" y="4665923"/>
                  <a:pt x="2685256" y="4664771"/>
                </a:cubicBezTo>
                <a:cubicBezTo>
                  <a:pt x="2669317" y="4661410"/>
                  <a:pt x="2653858" y="4655841"/>
                  <a:pt x="2637824" y="4653441"/>
                </a:cubicBezTo>
                <a:cubicBezTo>
                  <a:pt x="2611324" y="4649504"/>
                  <a:pt x="2588377" y="4662754"/>
                  <a:pt x="2564661" y="4671396"/>
                </a:cubicBezTo>
                <a:cubicBezTo>
                  <a:pt x="2542097" y="4679557"/>
                  <a:pt x="2522894" y="4697992"/>
                  <a:pt x="2496201" y="4693863"/>
                </a:cubicBezTo>
                <a:cubicBezTo>
                  <a:pt x="2493514" y="4693479"/>
                  <a:pt x="2490537" y="4696071"/>
                  <a:pt x="2487560" y="4696744"/>
                </a:cubicBezTo>
                <a:cubicBezTo>
                  <a:pt x="2479399" y="4698568"/>
                  <a:pt x="2471238" y="4700776"/>
                  <a:pt x="2462980" y="4701641"/>
                </a:cubicBezTo>
                <a:cubicBezTo>
                  <a:pt x="2452899" y="4702793"/>
                  <a:pt x="2442625" y="4702409"/>
                  <a:pt x="2432544" y="4703369"/>
                </a:cubicBezTo>
                <a:cubicBezTo>
                  <a:pt x="2419581" y="4704521"/>
                  <a:pt x="2406812" y="4707593"/>
                  <a:pt x="2393945" y="4707593"/>
                </a:cubicBezTo>
                <a:cubicBezTo>
                  <a:pt x="2383575" y="4707593"/>
                  <a:pt x="2373302" y="4704041"/>
                  <a:pt x="2363029" y="4702312"/>
                </a:cubicBezTo>
                <a:cubicBezTo>
                  <a:pt x="2348530" y="4699912"/>
                  <a:pt x="2332591" y="4700584"/>
                  <a:pt x="2319821" y="4694439"/>
                </a:cubicBezTo>
                <a:cubicBezTo>
                  <a:pt x="2306188" y="4687910"/>
                  <a:pt x="2293225" y="4684934"/>
                  <a:pt x="2279111" y="4686950"/>
                </a:cubicBezTo>
                <a:cubicBezTo>
                  <a:pt x="2274406" y="4687622"/>
                  <a:pt x="2268357" y="4691655"/>
                  <a:pt x="2266245" y="4695783"/>
                </a:cubicBezTo>
                <a:cubicBezTo>
                  <a:pt x="2261540" y="4705001"/>
                  <a:pt x="2255108" y="4706634"/>
                  <a:pt x="2246370" y="4703464"/>
                </a:cubicBezTo>
                <a:cubicBezTo>
                  <a:pt x="2238785" y="4700776"/>
                  <a:pt x="2229471" y="4699432"/>
                  <a:pt x="2224287" y="4694247"/>
                </a:cubicBezTo>
                <a:cubicBezTo>
                  <a:pt x="2209596" y="4679557"/>
                  <a:pt x="2190873" y="4679077"/>
                  <a:pt x="2172630" y="4675141"/>
                </a:cubicBezTo>
                <a:cubicBezTo>
                  <a:pt x="2161494" y="4672739"/>
                  <a:pt x="2151123" y="4672644"/>
                  <a:pt x="2139985" y="4674276"/>
                </a:cubicBezTo>
                <a:cubicBezTo>
                  <a:pt x="2115790" y="4677925"/>
                  <a:pt x="2092266" y="4672739"/>
                  <a:pt x="2069030" y="4666115"/>
                </a:cubicBezTo>
                <a:cubicBezTo>
                  <a:pt x="2053667" y="4661698"/>
                  <a:pt x="2037921" y="4659010"/>
                  <a:pt x="2022655" y="4654497"/>
                </a:cubicBezTo>
                <a:cubicBezTo>
                  <a:pt x="2011229" y="4651041"/>
                  <a:pt x="1999804" y="4646912"/>
                  <a:pt x="1989339" y="4641343"/>
                </a:cubicBezTo>
                <a:cubicBezTo>
                  <a:pt x="1974167" y="4633181"/>
                  <a:pt x="1960918" y="4620891"/>
                  <a:pt x="1941618" y="4624156"/>
                </a:cubicBezTo>
                <a:cubicBezTo>
                  <a:pt x="1924623" y="4627036"/>
                  <a:pt x="1909262" y="4620988"/>
                  <a:pt x="1893707" y="4615227"/>
                </a:cubicBezTo>
                <a:cubicBezTo>
                  <a:pt x="1882281" y="4611002"/>
                  <a:pt x="1870857" y="4606681"/>
                  <a:pt x="1859045" y="4603993"/>
                </a:cubicBezTo>
                <a:cubicBezTo>
                  <a:pt x="1845027" y="4600824"/>
                  <a:pt x="1829184" y="4602169"/>
                  <a:pt x="1816702" y="4596311"/>
                </a:cubicBezTo>
                <a:cubicBezTo>
                  <a:pt x="1803644" y="4590166"/>
                  <a:pt x="1792795" y="4594295"/>
                  <a:pt x="1781177" y="4596024"/>
                </a:cubicBezTo>
                <a:cubicBezTo>
                  <a:pt x="1762646" y="4598712"/>
                  <a:pt x="1744210" y="4603705"/>
                  <a:pt x="1725488" y="4597368"/>
                </a:cubicBezTo>
                <a:cubicBezTo>
                  <a:pt x="1702733" y="4589687"/>
                  <a:pt x="1680169" y="4581430"/>
                  <a:pt x="1657318" y="4574133"/>
                </a:cubicBezTo>
                <a:cubicBezTo>
                  <a:pt x="1648483" y="4571347"/>
                  <a:pt x="1638980" y="4570195"/>
                  <a:pt x="1629761" y="4568947"/>
                </a:cubicBezTo>
                <a:cubicBezTo>
                  <a:pt x="1621025" y="4567891"/>
                  <a:pt x="1610559" y="4570579"/>
                  <a:pt x="1603837" y="4566547"/>
                </a:cubicBezTo>
                <a:cubicBezTo>
                  <a:pt x="1586554" y="4556178"/>
                  <a:pt x="1568792" y="4551089"/>
                  <a:pt x="1548820" y="4551089"/>
                </a:cubicBezTo>
                <a:cubicBezTo>
                  <a:pt x="1541330" y="4551089"/>
                  <a:pt x="1534033" y="4546768"/>
                  <a:pt x="1526449" y="4545999"/>
                </a:cubicBezTo>
                <a:cubicBezTo>
                  <a:pt x="1516078" y="4545040"/>
                  <a:pt x="1504172" y="4542447"/>
                  <a:pt x="1495147" y="4546096"/>
                </a:cubicBezTo>
                <a:cubicBezTo>
                  <a:pt x="1473928" y="4554737"/>
                  <a:pt x="1456742" y="4547536"/>
                  <a:pt x="1438211" y="4538991"/>
                </a:cubicBezTo>
                <a:cubicBezTo>
                  <a:pt x="1419967" y="4530541"/>
                  <a:pt x="1400764" y="4523821"/>
                  <a:pt x="1381370" y="4518251"/>
                </a:cubicBezTo>
                <a:cubicBezTo>
                  <a:pt x="1374073" y="4516235"/>
                  <a:pt x="1365336" y="4519596"/>
                  <a:pt x="1357270" y="4520267"/>
                </a:cubicBezTo>
                <a:cubicBezTo>
                  <a:pt x="1354389" y="4520460"/>
                  <a:pt x="1351220" y="4520748"/>
                  <a:pt x="1348629" y="4519788"/>
                </a:cubicBezTo>
                <a:cubicBezTo>
                  <a:pt x="1323569" y="4510570"/>
                  <a:pt x="1298124" y="4503561"/>
                  <a:pt x="1270953" y="4508361"/>
                </a:cubicBezTo>
                <a:cubicBezTo>
                  <a:pt x="1268457" y="4508842"/>
                  <a:pt x="1265672" y="4507786"/>
                  <a:pt x="1263175" y="4507114"/>
                </a:cubicBezTo>
                <a:cubicBezTo>
                  <a:pt x="1250981" y="4503657"/>
                  <a:pt x="1239075" y="4498184"/>
                  <a:pt x="1226690" y="4496936"/>
                </a:cubicBezTo>
                <a:cubicBezTo>
                  <a:pt x="1196157" y="4493864"/>
                  <a:pt x="1165433" y="4492615"/>
                  <a:pt x="1134706" y="4490599"/>
                </a:cubicBezTo>
                <a:cubicBezTo>
                  <a:pt x="1132786" y="4490503"/>
                  <a:pt x="1130770" y="4490503"/>
                  <a:pt x="1129042" y="4489831"/>
                </a:cubicBezTo>
                <a:cubicBezTo>
                  <a:pt x="1117712" y="4485702"/>
                  <a:pt x="1107823" y="4487047"/>
                  <a:pt x="1098220" y="4494919"/>
                </a:cubicBezTo>
                <a:cubicBezTo>
                  <a:pt x="1093996" y="4498376"/>
                  <a:pt x="1088235" y="4500200"/>
                  <a:pt x="1082955" y="4502121"/>
                </a:cubicBezTo>
                <a:cubicBezTo>
                  <a:pt x="1075177" y="4505002"/>
                  <a:pt x="1067208" y="4507786"/>
                  <a:pt x="1059143" y="4509610"/>
                </a:cubicBezTo>
                <a:cubicBezTo>
                  <a:pt x="1051173" y="4511338"/>
                  <a:pt x="1042628" y="4513738"/>
                  <a:pt x="1034947" y="4512395"/>
                </a:cubicBezTo>
                <a:cubicBezTo>
                  <a:pt x="1021121" y="4509994"/>
                  <a:pt x="1007966" y="4504618"/>
                  <a:pt x="994332" y="4501064"/>
                </a:cubicBezTo>
                <a:cubicBezTo>
                  <a:pt x="989628" y="4499816"/>
                  <a:pt x="984442" y="4500009"/>
                  <a:pt x="979546" y="4499912"/>
                </a:cubicBezTo>
                <a:cubicBezTo>
                  <a:pt x="968312" y="4499625"/>
                  <a:pt x="956790" y="4502409"/>
                  <a:pt x="946613" y="4494440"/>
                </a:cubicBezTo>
                <a:cubicBezTo>
                  <a:pt x="937204" y="4486951"/>
                  <a:pt x="927697" y="4489158"/>
                  <a:pt x="917808" y="4494824"/>
                </a:cubicBezTo>
                <a:cubicBezTo>
                  <a:pt x="910703" y="4498857"/>
                  <a:pt x="902639" y="4502025"/>
                  <a:pt x="894669" y="4503561"/>
                </a:cubicBezTo>
                <a:cubicBezTo>
                  <a:pt x="883723" y="4505673"/>
                  <a:pt x="872873" y="4506538"/>
                  <a:pt x="861063" y="4505289"/>
                </a:cubicBezTo>
                <a:cubicBezTo>
                  <a:pt x="852710" y="4504425"/>
                  <a:pt x="845892" y="4504041"/>
                  <a:pt x="839363" y="4498952"/>
                </a:cubicBezTo>
                <a:cubicBezTo>
                  <a:pt x="838308" y="4498184"/>
                  <a:pt x="836388" y="4497992"/>
                  <a:pt x="834947" y="4498089"/>
                </a:cubicBezTo>
                <a:cubicBezTo>
                  <a:pt x="816032" y="4499721"/>
                  <a:pt x="797309" y="4498857"/>
                  <a:pt x="778202" y="4497704"/>
                </a:cubicBezTo>
                <a:cubicBezTo>
                  <a:pt x="753911" y="4496168"/>
                  <a:pt x="728370" y="4500680"/>
                  <a:pt x="707343" y="4516811"/>
                </a:cubicBezTo>
                <a:cubicBezTo>
                  <a:pt x="704271" y="4519212"/>
                  <a:pt x="699662" y="4520267"/>
                  <a:pt x="695629" y="4520844"/>
                </a:cubicBezTo>
                <a:cubicBezTo>
                  <a:pt x="676618" y="4523340"/>
                  <a:pt x="657511" y="4525069"/>
                  <a:pt x="638500" y="4527853"/>
                </a:cubicBezTo>
                <a:cubicBezTo>
                  <a:pt x="628130" y="4529389"/>
                  <a:pt x="617280" y="4530734"/>
                  <a:pt x="607872" y="4534958"/>
                </a:cubicBezTo>
                <a:cubicBezTo>
                  <a:pt x="598655" y="4539086"/>
                  <a:pt x="591260" y="4543983"/>
                  <a:pt x="585788" y="4535342"/>
                </a:cubicBezTo>
                <a:cubicBezTo>
                  <a:pt x="575995" y="4539951"/>
                  <a:pt x="567448" y="4543792"/>
                  <a:pt x="559097" y="4547920"/>
                </a:cubicBezTo>
                <a:cubicBezTo>
                  <a:pt x="556023" y="4549456"/>
                  <a:pt x="553431" y="4551953"/>
                  <a:pt x="550358" y="4553393"/>
                </a:cubicBezTo>
                <a:cubicBezTo>
                  <a:pt x="547093" y="4554930"/>
                  <a:pt x="543445" y="4555889"/>
                  <a:pt x="539893" y="4556657"/>
                </a:cubicBezTo>
                <a:cubicBezTo>
                  <a:pt x="524050" y="4560114"/>
                  <a:pt x="508207" y="4563282"/>
                  <a:pt x="492462" y="4567027"/>
                </a:cubicBezTo>
                <a:cubicBezTo>
                  <a:pt x="489388" y="4567795"/>
                  <a:pt x="486796" y="4570868"/>
                  <a:pt x="484011" y="4572884"/>
                </a:cubicBezTo>
                <a:cubicBezTo>
                  <a:pt x="482187" y="4574228"/>
                  <a:pt x="480363" y="4576244"/>
                  <a:pt x="478346" y="4576533"/>
                </a:cubicBezTo>
                <a:cubicBezTo>
                  <a:pt x="462984" y="4578837"/>
                  <a:pt x="447718" y="4581526"/>
                  <a:pt x="432260" y="4582678"/>
                </a:cubicBezTo>
                <a:cubicBezTo>
                  <a:pt x="419298" y="4583637"/>
                  <a:pt x="406815" y="4583350"/>
                  <a:pt x="403455" y="4600056"/>
                </a:cubicBezTo>
                <a:cubicBezTo>
                  <a:pt x="402879" y="4602937"/>
                  <a:pt x="398750" y="4606010"/>
                  <a:pt x="395583" y="4607449"/>
                </a:cubicBezTo>
                <a:cubicBezTo>
                  <a:pt x="386557" y="4611578"/>
                  <a:pt x="376954" y="4614362"/>
                  <a:pt x="368025" y="4618587"/>
                </a:cubicBezTo>
                <a:cubicBezTo>
                  <a:pt x="338741" y="4632701"/>
                  <a:pt x="308113" y="4641631"/>
                  <a:pt x="275371" y="4639999"/>
                </a:cubicBezTo>
                <a:cubicBezTo>
                  <a:pt x="265194" y="4639519"/>
                  <a:pt x="255304" y="4634333"/>
                  <a:pt x="248871" y="4632413"/>
                </a:cubicBezTo>
                <a:cubicBezTo>
                  <a:pt x="230341" y="4639999"/>
                  <a:pt x="214786" y="4647296"/>
                  <a:pt x="198559" y="4652768"/>
                </a:cubicBezTo>
                <a:cubicBezTo>
                  <a:pt x="184253" y="4657665"/>
                  <a:pt x="169274" y="4660738"/>
                  <a:pt x="154583" y="4664290"/>
                </a:cubicBezTo>
                <a:cubicBezTo>
                  <a:pt x="149206" y="4665635"/>
                  <a:pt x="143734" y="4666403"/>
                  <a:pt x="138261" y="4667075"/>
                </a:cubicBezTo>
                <a:cubicBezTo>
                  <a:pt x="121171" y="4669187"/>
                  <a:pt x="103312" y="4664099"/>
                  <a:pt x="86606" y="4672164"/>
                </a:cubicBezTo>
                <a:cubicBezTo>
                  <a:pt x="77868" y="4676389"/>
                  <a:pt x="69226" y="4681477"/>
                  <a:pt x="60009" y="4683686"/>
                </a:cubicBezTo>
                <a:cubicBezTo>
                  <a:pt x="50120" y="4686086"/>
                  <a:pt x="40446" y="4689831"/>
                  <a:pt x="30568" y="4692507"/>
                </a:cubicBezTo>
                <a:lnTo>
                  <a:pt x="0" y="4694912"/>
                </a:lnTo>
                <a:lnTo>
                  <a:pt x="0" y="4338332"/>
                </a:lnTo>
                <a:close/>
              </a:path>
            </a:pathLst>
          </a:custGeom>
          <a:effectLst>
            <a:outerShdw blurRad="381000" dist="152400" dir="5400000" algn="t" rotWithShape="0">
              <a:prstClr val="black">
                <a:alpha val="10000"/>
              </a:prstClr>
            </a:outerShdw>
          </a:effectLst>
        </p:spPr>
      </p:pic>
      <p:sp>
        <p:nvSpPr>
          <p:cNvPr id="3" name="Content Placeholder 2">
            <a:extLst>
              <a:ext uri="{FF2B5EF4-FFF2-40B4-BE49-F238E27FC236}">
                <a16:creationId xmlns:a16="http://schemas.microsoft.com/office/drawing/2014/main" id="{CB0A4281-FA3D-4B1D-5999-3FEC6F6436B1}"/>
              </a:ext>
            </a:extLst>
          </p:cNvPr>
          <p:cNvSpPr>
            <a:spLocks noGrp="1"/>
          </p:cNvSpPr>
          <p:nvPr>
            <p:ph idx="1"/>
          </p:nvPr>
        </p:nvSpPr>
        <p:spPr>
          <a:xfrm>
            <a:off x="762001" y="3047999"/>
            <a:ext cx="3810000" cy="3589107"/>
          </a:xfrm>
        </p:spPr>
        <p:txBody>
          <a:bodyPr>
            <a:normAutofit/>
          </a:bodyPr>
          <a:lstStyle/>
          <a:p>
            <a:r>
              <a:rPr lang="en-GB" sz="2000" dirty="0">
                <a:effectLst/>
                <a:latin typeface="Times New Roman" panose="02020603050405020304" pitchFamily="18" charset="0"/>
                <a:ea typeface="Times New Roman" panose="02020603050405020304" pitchFamily="18" charset="0"/>
              </a:rPr>
              <a:t>Originally, the holiday was celebrated with prayer meetings, singing spirituals, and wearing new clothes to represent newfound freedom. As soon as African Americans began celebrating Juneteenth in other states, it became a tradition.</a:t>
            </a:r>
          </a:p>
          <a:p>
            <a:r>
              <a:rPr lang="en-GB" sz="2000" dirty="0">
                <a:latin typeface="Times New Roman" panose="02020603050405020304" pitchFamily="18" charset="0"/>
                <a:ea typeface="Times New Roman" panose="02020603050405020304" pitchFamily="18" charset="0"/>
              </a:rPr>
              <a:t>Historically, Juneteenth celebrations included rallies and helping black people to register to vote. </a:t>
            </a:r>
            <a:endParaRPr lang="en-GB" sz="2000" dirty="0">
              <a:effectLst/>
              <a:latin typeface="Times New Roman" panose="02020603050405020304" pitchFamily="18" charset="0"/>
              <a:ea typeface="Times New Roman" panose="02020603050405020304" pitchFamily="18" charset="0"/>
            </a:endParaRPr>
          </a:p>
          <a:p>
            <a:endParaRPr lang="en-GB" sz="1800" dirty="0"/>
          </a:p>
        </p:txBody>
      </p:sp>
      <p:sp>
        <p:nvSpPr>
          <p:cNvPr id="28" name="Freeform: Shape 27">
            <a:extLst>
              <a:ext uri="{FF2B5EF4-FFF2-40B4-BE49-F238E27FC236}">
                <a16:creationId xmlns:a16="http://schemas.microsoft.com/office/drawing/2014/main" id="{A027D562-8F7E-478A-942E-D959A950C5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476" y="4058937"/>
            <a:ext cx="6095524" cy="1410656"/>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id="{48A28C56-2619-47F0-B448-9D145309B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476" y="4058937"/>
            <a:ext cx="6095524" cy="1410656"/>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3222212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DF7486-1317-897D-6C73-5ADB819B0D87}"/>
              </a:ext>
            </a:extLst>
          </p:cNvPr>
          <p:cNvSpPr>
            <a:spLocks noGrp="1"/>
          </p:cNvSpPr>
          <p:nvPr>
            <p:ph type="title"/>
          </p:nvPr>
        </p:nvSpPr>
        <p:spPr>
          <a:xfrm>
            <a:off x="5334001" y="1163594"/>
            <a:ext cx="6095999" cy="1624055"/>
          </a:xfrm>
        </p:spPr>
        <p:txBody>
          <a:bodyPr anchor="b">
            <a:normAutofit/>
          </a:bodyPr>
          <a:lstStyle/>
          <a:p>
            <a:r>
              <a:rPr lang="en-GB" sz="3700" dirty="0">
                <a:latin typeface="Times New Roman" panose="02020603050405020304" pitchFamily="18" charset="0"/>
                <a:cs typeface="Times New Roman" panose="02020603050405020304" pitchFamily="18" charset="0"/>
              </a:rPr>
              <a:t>Museums that are visited during the Juneteenth celebrations: </a:t>
            </a:r>
          </a:p>
        </p:txBody>
      </p:sp>
      <p:pic>
        <p:nvPicPr>
          <p:cNvPr id="5" name="Picture 4" descr="A picture containing text, building, house&#10;&#10;Description automatically generated">
            <a:extLst>
              <a:ext uri="{FF2B5EF4-FFF2-40B4-BE49-F238E27FC236}">
                <a16:creationId xmlns:a16="http://schemas.microsoft.com/office/drawing/2014/main" id="{9F525906-F336-040A-B257-938D4BED798F}"/>
              </a:ext>
            </a:extLst>
          </p:cNvPr>
          <p:cNvPicPr>
            <a:picLocks noChangeAspect="1"/>
          </p:cNvPicPr>
          <p:nvPr/>
        </p:nvPicPr>
        <p:blipFill rotWithShape="1">
          <a:blip r:embed="rId2">
            <a:extLst>
              <a:ext uri="{28A0092B-C50C-407E-A947-70E740481C1C}">
                <a14:useLocalDpi xmlns:a14="http://schemas.microsoft.com/office/drawing/2010/main" val="0"/>
              </a:ext>
            </a:extLst>
          </a:blip>
          <a:srcRect l="16892" r="31826"/>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12" name="Freeform: Shape 11">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39E26424-9B22-3438-370C-5BDDBD724CC5}"/>
              </a:ext>
            </a:extLst>
          </p:cNvPr>
          <p:cNvSpPr>
            <a:spLocks noGrp="1"/>
          </p:cNvSpPr>
          <p:nvPr>
            <p:ph idx="1"/>
          </p:nvPr>
        </p:nvSpPr>
        <p:spPr>
          <a:xfrm>
            <a:off x="5334001" y="3047999"/>
            <a:ext cx="6095999" cy="3048001"/>
          </a:xfrm>
        </p:spPr>
        <p:txBody>
          <a:bodyPr>
            <a:normAutofit lnSpcReduction="10000"/>
          </a:bodyPr>
          <a:lstStyle/>
          <a:p>
            <a:r>
              <a:rPr lang="en-GB" sz="2600" dirty="0">
                <a:latin typeface="Times New Roman" panose="02020603050405020304" pitchFamily="18" charset="0"/>
                <a:cs typeface="Times New Roman" panose="02020603050405020304" pitchFamily="18" charset="0"/>
              </a:rPr>
              <a:t>Following the celebrations, museums showcased the history of Juneteenth and it attracted many visitors to see the presentations.</a:t>
            </a:r>
          </a:p>
          <a:p>
            <a:r>
              <a:rPr lang="en-GB" sz="2600" dirty="0">
                <a:latin typeface="Times New Roman" panose="02020603050405020304" pitchFamily="18" charset="0"/>
                <a:cs typeface="Times New Roman" panose="02020603050405020304" pitchFamily="18" charset="0"/>
              </a:rPr>
              <a:t>Visiting is now apart of the Juneteenth tradition every year, new and returning people try to educate themselves on this topic. </a:t>
            </a:r>
          </a:p>
        </p:txBody>
      </p:sp>
    </p:spTree>
    <p:extLst>
      <p:ext uri="{BB962C8B-B14F-4D97-AF65-F5344CB8AC3E}">
        <p14:creationId xmlns:p14="http://schemas.microsoft.com/office/powerpoint/2010/main" val="36155591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DF7486-1317-897D-6C73-5ADB819B0D87}"/>
              </a:ext>
            </a:extLst>
          </p:cNvPr>
          <p:cNvSpPr>
            <a:spLocks noGrp="1"/>
          </p:cNvSpPr>
          <p:nvPr>
            <p:ph type="title"/>
          </p:nvPr>
        </p:nvSpPr>
        <p:spPr>
          <a:xfrm>
            <a:off x="5334001" y="1163594"/>
            <a:ext cx="6095999" cy="1624055"/>
          </a:xfrm>
        </p:spPr>
        <p:txBody>
          <a:bodyPr anchor="b">
            <a:normAutofit/>
          </a:bodyPr>
          <a:lstStyle/>
          <a:p>
            <a:r>
              <a:rPr lang="en-GB" sz="3700" dirty="0">
                <a:latin typeface="Times New Roman" panose="02020603050405020304" pitchFamily="18" charset="0"/>
                <a:cs typeface="Times New Roman" panose="02020603050405020304" pitchFamily="18" charset="0"/>
              </a:rPr>
              <a:t>Museums that are visited during the Juneteenth celebrations: </a:t>
            </a:r>
          </a:p>
        </p:txBody>
      </p:sp>
      <p:pic>
        <p:nvPicPr>
          <p:cNvPr id="5" name="Picture 4" descr="A picture containing text, building, house&#10;&#10;Description automatically generated">
            <a:extLst>
              <a:ext uri="{FF2B5EF4-FFF2-40B4-BE49-F238E27FC236}">
                <a16:creationId xmlns:a16="http://schemas.microsoft.com/office/drawing/2014/main" id="{9F525906-F336-040A-B257-938D4BED798F}"/>
              </a:ext>
            </a:extLst>
          </p:cNvPr>
          <p:cNvPicPr>
            <a:picLocks noChangeAspect="1"/>
          </p:cNvPicPr>
          <p:nvPr/>
        </p:nvPicPr>
        <p:blipFill rotWithShape="1">
          <a:blip r:embed="rId2">
            <a:extLst>
              <a:ext uri="{28A0092B-C50C-407E-A947-70E740481C1C}">
                <a14:useLocalDpi xmlns:a14="http://schemas.microsoft.com/office/drawing/2010/main" val="0"/>
              </a:ext>
            </a:extLst>
          </a:blip>
          <a:srcRect l="16892" r="31826"/>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12" name="Freeform: Shape 11">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39E26424-9B22-3438-370C-5BDDBD724CC5}"/>
              </a:ext>
            </a:extLst>
          </p:cNvPr>
          <p:cNvSpPr>
            <a:spLocks noGrp="1"/>
          </p:cNvSpPr>
          <p:nvPr>
            <p:ph idx="1"/>
          </p:nvPr>
        </p:nvSpPr>
        <p:spPr>
          <a:xfrm>
            <a:off x="5334001" y="3047999"/>
            <a:ext cx="6095999" cy="3048001"/>
          </a:xfrm>
        </p:spPr>
        <p:txBody>
          <a:bodyPr>
            <a:normAutofit/>
          </a:bodyPr>
          <a:lstStyle/>
          <a:p>
            <a:r>
              <a:rPr lang="en-GB" sz="2600" dirty="0">
                <a:latin typeface="Times New Roman" panose="02020603050405020304" pitchFamily="18" charset="0"/>
                <a:cs typeface="Times New Roman" panose="02020603050405020304" pitchFamily="18" charset="0"/>
              </a:rPr>
              <a:t>Juneteenth at the Museum at the Museum of the American History.</a:t>
            </a:r>
          </a:p>
          <a:p>
            <a:r>
              <a:rPr lang="en-GB" sz="2600" dirty="0">
                <a:latin typeface="Times New Roman" panose="02020603050405020304" pitchFamily="18" charset="0"/>
                <a:cs typeface="Times New Roman" panose="02020603050405020304" pitchFamily="18" charset="0"/>
              </a:rPr>
              <a:t>Celebrating Juneteenth at the Museum of African American History. </a:t>
            </a:r>
          </a:p>
          <a:p>
            <a:r>
              <a:rPr lang="en-GB" sz="2600" dirty="0">
                <a:latin typeface="Times New Roman" panose="02020603050405020304" pitchFamily="18" charset="0"/>
                <a:cs typeface="Times New Roman" panose="02020603050405020304" pitchFamily="18" charset="0"/>
              </a:rPr>
              <a:t>Museum of Fine arts Juneteenth.</a:t>
            </a:r>
          </a:p>
        </p:txBody>
      </p:sp>
    </p:spTree>
    <p:extLst>
      <p:ext uri="{BB962C8B-B14F-4D97-AF65-F5344CB8AC3E}">
        <p14:creationId xmlns:p14="http://schemas.microsoft.com/office/powerpoint/2010/main" val="37353259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4">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2D6885-C48B-0B6A-020E-499971590829}"/>
              </a:ext>
            </a:extLst>
          </p:cNvPr>
          <p:cNvSpPr>
            <a:spLocks noGrp="1"/>
          </p:cNvSpPr>
          <p:nvPr>
            <p:ph type="title"/>
          </p:nvPr>
        </p:nvSpPr>
        <p:spPr>
          <a:xfrm>
            <a:off x="762000" y="762000"/>
            <a:ext cx="3810001" cy="2025649"/>
          </a:xfrm>
        </p:spPr>
        <p:txBody>
          <a:bodyPr anchor="b">
            <a:normAutofit/>
          </a:bodyPr>
          <a:lstStyle/>
          <a:p>
            <a:r>
              <a:rPr lang="en-GB" sz="3700" dirty="0">
                <a:latin typeface="Times New Roman" panose="02020603050405020304" pitchFamily="18" charset="0"/>
                <a:cs typeface="Times New Roman" panose="02020603050405020304" pitchFamily="18" charset="0"/>
              </a:rPr>
              <a:t>What is on display to represent Juneteenth?</a:t>
            </a:r>
          </a:p>
        </p:txBody>
      </p:sp>
      <p:pic>
        <p:nvPicPr>
          <p:cNvPr id="5" name="Picture 4" descr="A red and blue flag&#10;&#10;Description automatically generated with medium confidence">
            <a:extLst>
              <a:ext uri="{FF2B5EF4-FFF2-40B4-BE49-F238E27FC236}">
                <a16:creationId xmlns:a16="http://schemas.microsoft.com/office/drawing/2014/main" id="{34E8DC98-518B-B109-85BB-6E3FF8C61E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34000" y="1676399"/>
            <a:ext cx="6096000" cy="3505200"/>
          </a:xfrm>
          <a:prstGeom prst="rect">
            <a:avLst/>
          </a:prstGeom>
        </p:spPr>
      </p:pic>
      <p:sp>
        <p:nvSpPr>
          <p:cNvPr id="3" name="Content Placeholder 2">
            <a:extLst>
              <a:ext uri="{FF2B5EF4-FFF2-40B4-BE49-F238E27FC236}">
                <a16:creationId xmlns:a16="http://schemas.microsoft.com/office/drawing/2014/main" id="{FBF699CA-D810-62C7-8395-593EBCE20EB7}"/>
              </a:ext>
            </a:extLst>
          </p:cNvPr>
          <p:cNvSpPr>
            <a:spLocks noGrp="1"/>
          </p:cNvSpPr>
          <p:nvPr>
            <p:ph idx="1"/>
          </p:nvPr>
        </p:nvSpPr>
        <p:spPr>
          <a:xfrm>
            <a:off x="762001" y="3047999"/>
            <a:ext cx="3810000" cy="3505200"/>
          </a:xfrm>
        </p:spPr>
        <p:txBody>
          <a:bodyPr>
            <a:normAutofit fontScale="92500" lnSpcReduction="20000"/>
          </a:bodyPr>
          <a:lstStyle/>
          <a:p>
            <a:endParaRPr lang="en-GB" sz="1500" dirty="0">
              <a:latin typeface="Times New Roman" panose="02020603050405020304" pitchFamily="18" charset="0"/>
              <a:cs typeface="Times New Roman" panose="02020603050405020304" pitchFamily="18" charset="0"/>
            </a:endParaRPr>
          </a:p>
          <a:p>
            <a:r>
              <a:rPr lang="en-GB" sz="2200" dirty="0">
                <a:latin typeface="Times New Roman" panose="02020603050405020304" pitchFamily="18" charset="0"/>
                <a:cs typeface="Times New Roman" panose="02020603050405020304" pitchFamily="18" charset="0"/>
              </a:rPr>
              <a:t>According to (Bishop 2022),  the official Juneteenth flag consists of the American flag colours, and two stars in the centre.</a:t>
            </a:r>
          </a:p>
          <a:p>
            <a:r>
              <a:rPr lang="en-GB" sz="2200" dirty="0">
                <a:latin typeface="Times New Roman" panose="02020603050405020304" pitchFamily="18" charset="0"/>
                <a:cs typeface="Times New Roman" panose="02020603050405020304" pitchFamily="18" charset="0"/>
              </a:rPr>
              <a:t> It is highlighted that the five-point star represents Texas (as the lone star state) but also the freedom of enslaved people in all fifty States.</a:t>
            </a:r>
          </a:p>
          <a:p>
            <a:r>
              <a:rPr lang="en-GB" sz="2200" dirty="0">
                <a:latin typeface="Times New Roman" panose="02020603050405020304" pitchFamily="18" charset="0"/>
                <a:cs typeface="Times New Roman" panose="02020603050405020304" pitchFamily="18" charset="0"/>
              </a:rPr>
              <a:t>The larger star around it signifies a new beginning for African Americans. </a:t>
            </a:r>
          </a:p>
          <a:p>
            <a:endParaRPr lang="en-GB" sz="15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240457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C599F24-CDB9-C92B-D7CA-3184C78A23AE}"/>
              </a:ext>
            </a:extLst>
          </p:cNvPr>
          <p:cNvSpPr>
            <a:spLocks noGrp="1"/>
          </p:cNvSpPr>
          <p:nvPr>
            <p:ph type="title"/>
          </p:nvPr>
        </p:nvSpPr>
        <p:spPr>
          <a:xfrm>
            <a:off x="5334001" y="1163594"/>
            <a:ext cx="6095999" cy="1624055"/>
          </a:xfrm>
        </p:spPr>
        <p:txBody>
          <a:bodyPr anchor="b">
            <a:normAutofit/>
          </a:bodyPr>
          <a:lstStyle/>
          <a:p>
            <a:r>
              <a:rPr lang="en-GB" dirty="0">
                <a:latin typeface="Times New Roman" panose="02020603050405020304" pitchFamily="18" charset="0"/>
                <a:cs typeface="Times New Roman" panose="02020603050405020304" pitchFamily="18" charset="0"/>
              </a:rPr>
              <a:t>Is the representation of Juneteenth appropriate? </a:t>
            </a:r>
          </a:p>
        </p:txBody>
      </p:sp>
      <p:pic>
        <p:nvPicPr>
          <p:cNvPr id="5" name="Picture 4" descr="A picture containing text, book, outdoor, group&#10;&#10;Description automatically generated">
            <a:extLst>
              <a:ext uri="{FF2B5EF4-FFF2-40B4-BE49-F238E27FC236}">
                <a16:creationId xmlns:a16="http://schemas.microsoft.com/office/drawing/2014/main" id="{FF314BF1-2ACD-B157-53E0-CA905426CD04}"/>
              </a:ext>
            </a:extLst>
          </p:cNvPr>
          <p:cNvPicPr>
            <a:picLocks noChangeAspect="1"/>
          </p:cNvPicPr>
          <p:nvPr/>
        </p:nvPicPr>
        <p:blipFill rotWithShape="1">
          <a:blip r:embed="rId2">
            <a:extLst>
              <a:ext uri="{28A0092B-C50C-407E-A947-70E740481C1C}">
                <a14:useLocalDpi xmlns:a14="http://schemas.microsoft.com/office/drawing/2010/main" val="0"/>
              </a:ext>
            </a:extLst>
          </a:blip>
          <a:srcRect l="29883" r="20117"/>
          <a:stretch/>
        </p:blipFill>
        <p:spPr>
          <a:xfrm>
            <a:off x="20" y="10"/>
            <a:ext cx="4571982" cy="6857992"/>
          </a:xfrm>
          <a:custGeom>
            <a:avLst/>
            <a:gdLst/>
            <a:ahLst/>
            <a:cxnLst/>
            <a:rect l="l" t="t" r="r" b="b"/>
            <a:pathLst>
              <a:path w="4572002" h="6858002">
                <a:moveTo>
                  <a:pt x="4295315" y="6438981"/>
                </a:moveTo>
                <a:lnTo>
                  <a:pt x="4275384" y="6463840"/>
                </a:lnTo>
                <a:lnTo>
                  <a:pt x="4275382" y="6463849"/>
                </a:lnTo>
                <a:lnTo>
                  <a:pt x="4261587" y="6513012"/>
                </a:lnTo>
                <a:lnTo>
                  <a:pt x="4242781" y="6546194"/>
                </a:lnTo>
                <a:lnTo>
                  <a:pt x="4242781" y="6546195"/>
                </a:lnTo>
                <a:lnTo>
                  <a:pt x="4259119" y="6521804"/>
                </a:lnTo>
                <a:lnTo>
                  <a:pt x="4261587"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1"/>
                  <a:pt x="4093355" y="3574408"/>
                </a:cubicBezTo>
                <a:lnTo>
                  <a:pt x="4093356"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6"/>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5"/>
                </a:cubicBezTo>
                <a:lnTo>
                  <a:pt x="4158155" y="4933805"/>
                </a:lnTo>
                <a:lnTo>
                  <a:pt x="4158155" y="4933806"/>
                </a:lnTo>
                <a:cubicBezTo>
                  <a:pt x="4160163" y="4953853"/>
                  <a:pt x="4171415" y="4969748"/>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9"/>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1"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314" y="6364769"/>
                </a:lnTo>
                <a:lnTo>
                  <a:pt x="4380007" y="6387910"/>
                </a:lnTo>
                <a:lnTo>
                  <a:pt x="4377352" y="6393385"/>
                </a:lnTo>
                <a:lnTo>
                  <a:pt x="4370589" y="6407332"/>
                </a:lnTo>
                <a:lnTo>
                  <a:pt x="4370589" y="6407333"/>
                </a:lnTo>
                <a:lnTo>
                  <a:pt x="4377352" y="6393385"/>
                </a:lnTo>
                <a:lnTo>
                  <a:pt x="4380008" y="6387910"/>
                </a:lnTo>
                <a:lnTo>
                  <a:pt x="4381314" y="6364769"/>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9"/>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5"/>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6"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2"/>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5"/>
                  <a:pt x="4125838" y="2518264"/>
                </a:cubicBezTo>
                <a:cubicBezTo>
                  <a:pt x="4123171" y="2527790"/>
                  <a:pt x="4122027" y="2536458"/>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7"/>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2" y="2463019"/>
                </a:cubicBezTo>
                <a:lnTo>
                  <a:pt x="4134481" y="2463018"/>
                </a:lnTo>
                <a:lnTo>
                  <a:pt x="4134482" y="2463018"/>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8"/>
                </a:lnTo>
                <a:lnTo>
                  <a:pt x="3785402" y="228944"/>
                </a:lnTo>
                <a:lnTo>
                  <a:pt x="3785402" y="228949"/>
                </a:lnTo>
                <a:lnTo>
                  <a:pt x="3785402" y="228948"/>
                </a:lnTo>
                <a:lnTo>
                  <a:pt x="3785402" y="228944"/>
                </a:lnTo>
                <a:lnTo>
                  <a:pt x="3780943" y="177271"/>
                </a:lnTo>
                <a:lnTo>
                  <a:pt x="3777129" y="153388"/>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2"/>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5"/>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a:effectLst>
            <a:outerShdw blurRad="381000" dist="152400" algn="l" rotWithShape="0">
              <a:prstClr val="black">
                <a:alpha val="10000"/>
              </a:prstClr>
            </a:outerShdw>
          </a:effectLst>
        </p:spPr>
      </p:pic>
      <p:sp>
        <p:nvSpPr>
          <p:cNvPr id="12" name="Freeform: Shape 11">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A59B44A3-8B49-D05C-7958-9A475555FF0D}"/>
              </a:ext>
            </a:extLst>
          </p:cNvPr>
          <p:cNvSpPr>
            <a:spLocks noGrp="1"/>
          </p:cNvSpPr>
          <p:nvPr>
            <p:ph idx="1"/>
          </p:nvPr>
        </p:nvSpPr>
        <p:spPr>
          <a:xfrm>
            <a:off x="5334001" y="3047999"/>
            <a:ext cx="6095999" cy="3048001"/>
          </a:xfrm>
        </p:spPr>
        <p:txBody>
          <a:bodyPr>
            <a:normAutofit fontScale="92500" lnSpcReduction="20000"/>
          </a:bodyPr>
          <a:lstStyle/>
          <a:p>
            <a:r>
              <a:rPr lang="en-GB" dirty="0">
                <a:latin typeface="Times New Roman" panose="02020603050405020304" pitchFamily="18" charset="0"/>
                <a:cs typeface="Times New Roman" panose="02020603050405020304" pitchFamily="18" charset="0"/>
              </a:rPr>
              <a:t>Regarding the way Juneteenth is celebrated now and then, is deemed as appropriate because it is not harmful to ourselves or others. </a:t>
            </a:r>
          </a:p>
          <a:p>
            <a:r>
              <a:rPr lang="en-GB" dirty="0">
                <a:latin typeface="Times New Roman" panose="02020603050405020304" pitchFamily="18" charset="0"/>
                <a:cs typeface="Times New Roman" panose="02020603050405020304" pitchFamily="18" charset="0"/>
              </a:rPr>
              <a:t>The celebrations doesn’t consist of anything scandalous or ignorant, it is uplifting and helps society remember what our ancestors went through while giving us the opportunity the celebrate freedom. </a:t>
            </a:r>
          </a:p>
        </p:txBody>
      </p:sp>
    </p:spTree>
    <p:extLst>
      <p:ext uri="{BB962C8B-B14F-4D97-AF65-F5344CB8AC3E}">
        <p14:creationId xmlns:p14="http://schemas.microsoft.com/office/powerpoint/2010/main" val="10445555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9AD0D-4F6E-02E9-8DC6-BE79170F1998}"/>
              </a:ext>
            </a:extLst>
          </p:cNvPr>
          <p:cNvSpPr>
            <a:spLocks noGrp="1"/>
          </p:cNvSpPr>
          <p:nvPr>
            <p:ph type="title"/>
          </p:nvPr>
        </p:nvSpPr>
        <p:spPr>
          <a:xfrm>
            <a:off x="1524000" y="1762539"/>
            <a:ext cx="9144000" cy="1263649"/>
          </a:xfrm>
        </p:spPr>
        <p:txBody>
          <a:bodyPr>
            <a:normAutofit fontScale="90000"/>
          </a:bodyPr>
          <a:lstStyle/>
          <a:p>
            <a:pPr algn="ctr"/>
            <a:r>
              <a:rPr lang="en-GB" dirty="0">
                <a:latin typeface="Times New Roman" panose="02020603050405020304" pitchFamily="18" charset="0"/>
                <a:cs typeface="Times New Roman" panose="02020603050405020304" pitchFamily="18" charset="0"/>
              </a:rPr>
              <a:t>Any questions regarding the Presentation can be asked now and would be happily answered.</a:t>
            </a:r>
          </a:p>
        </p:txBody>
      </p:sp>
    </p:spTree>
    <p:extLst>
      <p:ext uri="{BB962C8B-B14F-4D97-AF65-F5344CB8AC3E}">
        <p14:creationId xmlns:p14="http://schemas.microsoft.com/office/powerpoint/2010/main" val="27699430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848DD-0F0F-B275-7069-E3865B4E743A}"/>
              </a:ext>
            </a:extLst>
          </p:cNvPr>
          <p:cNvSpPr>
            <a:spLocks noGrp="1"/>
          </p:cNvSpPr>
          <p:nvPr>
            <p:ph type="title"/>
          </p:nvPr>
        </p:nvSpPr>
        <p:spPr/>
        <p:txBody>
          <a:bodyPr/>
          <a:lstStyle/>
          <a:p>
            <a:pPr algn="l">
              <a:lnSpc>
                <a:spcPct val="150000"/>
              </a:lnSpc>
            </a:pPr>
            <a:r>
              <a:rPr lang="en-GB" sz="4400" b="0" dirty="0">
                <a:effectLst/>
                <a:latin typeface="Times New Roman" panose="02020603050405020304" pitchFamily="18" charset="0"/>
              </a:rPr>
              <a:t>Reference list</a:t>
            </a:r>
          </a:p>
        </p:txBody>
      </p:sp>
      <p:sp>
        <p:nvSpPr>
          <p:cNvPr id="3" name="Content Placeholder 2">
            <a:extLst>
              <a:ext uri="{FF2B5EF4-FFF2-40B4-BE49-F238E27FC236}">
                <a16:creationId xmlns:a16="http://schemas.microsoft.com/office/drawing/2014/main" id="{2E9AF415-AFB7-F10E-16EC-639A4E87DC1F}"/>
              </a:ext>
            </a:extLst>
          </p:cNvPr>
          <p:cNvSpPr>
            <a:spLocks noGrp="1"/>
          </p:cNvSpPr>
          <p:nvPr>
            <p:ph idx="1"/>
          </p:nvPr>
        </p:nvSpPr>
        <p:spPr>
          <a:xfrm>
            <a:off x="762000" y="3047999"/>
            <a:ext cx="10668000" cy="3620220"/>
          </a:xfrm>
        </p:spPr>
        <p:txBody>
          <a:bodyPr>
            <a:normAutofit fontScale="62500" lnSpcReduction="20000"/>
          </a:bodyPr>
          <a:lstStyle/>
          <a:p>
            <a:pPr>
              <a:lnSpc>
                <a:spcPct val="150000"/>
              </a:lnSpc>
            </a:pPr>
            <a:r>
              <a:rPr lang="en-GB" sz="1800" dirty="0">
                <a:effectLst/>
                <a:latin typeface="Times New Roman" panose="02020603050405020304" pitchFamily="18" charset="0"/>
              </a:rPr>
              <a:t>@NatGeoUK (2018). </a:t>
            </a:r>
            <a:r>
              <a:rPr lang="en-GB" sz="1800" i="1" dirty="0">
                <a:effectLst/>
                <a:latin typeface="Times New Roman" panose="02020603050405020304" pitchFamily="18" charset="0"/>
              </a:rPr>
              <a:t>Dark tourism: when tragedy meets tourism</a:t>
            </a:r>
            <a:r>
              <a:rPr lang="en-GB" sz="1800" dirty="0">
                <a:effectLst/>
                <a:latin typeface="Times New Roman" panose="02020603050405020304" pitchFamily="18" charset="0"/>
              </a:rPr>
              <a:t>. [online] National Geographic. Available at: https://www.nationalgeographic.co.uk/travel/2018/02/dark-tourism-when-tragedy-meets-tourism#:~:text=Grenfell%20Tower%2C%20which%20still%20dominates%20the%20surrounding%20skyline [Accessed 2 Mar. 2023].</a:t>
            </a:r>
          </a:p>
          <a:p>
            <a:pPr>
              <a:lnSpc>
                <a:spcPct val="150000"/>
              </a:lnSpc>
            </a:pPr>
            <a:r>
              <a:rPr lang="en-GB" sz="1800" dirty="0">
                <a:effectLst/>
                <a:latin typeface="Times New Roman" panose="02020603050405020304" pitchFamily="18" charset="0"/>
              </a:rPr>
              <a:t>Bishop, L. (2022). </a:t>
            </a:r>
            <a:r>
              <a:rPr lang="en-GB" sz="1800" i="1" dirty="0">
                <a:effectLst/>
                <a:latin typeface="Times New Roman" panose="02020603050405020304" pitchFamily="18" charset="0"/>
              </a:rPr>
              <a:t>What Is Juneteenth? – All You Need to Know</a:t>
            </a:r>
            <a:r>
              <a:rPr lang="en-GB" sz="1800" dirty="0">
                <a:effectLst/>
                <a:latin typeface="Times New Roman" panose="02020603050405020304" pitchFamily="18" charset="0"/>
              </a:rPr>
              <a:t>. [online] Mind Tools. Available at: https://www.mindtools.com/blog/what-is-juneteenth-qanda/#:~:text=The%20official%20Juneteenth%20flag%20%28right%29%20consists%20of%20the [Accessed 7 Mar. 2023].</a:t>
            </a:r>
          </a:p>
          <a:p>
            <a:pPr>
              <a:lnSpc>
                <a:spcPct val="150000"/>
              </a:lnSpc>
            </a:pPr>
            <a:r>
              <a:rPr lang="en-GB" sz="1800" dirty="0">
                <a:effectLst/>
                <a:latin typeface="Times New Roman" panose="02020603050405020304" pitchFamily="18" charset="0"/>
              </a:rPr>
              <a:t>Humanities, N.E. for the (2015). </a:t>
            </a:r>
            <a:r>
              <a:rPr lang="en-GB" sz="1800" i="1" dirty="0">
                <a:effectLst/>
                <a:latin typeface="Times New Roman" panose="02020603050405020304" pitchFamily="18" charset="0"/>
              </a:rPr>
              <a:t>The Transatlantic Slave Trade Database</a:t>
            </a:r>
            <a:r>
              <a:rPr lang="en-GB" sz="1800" dirty="0">
                <a:effectLst/>
                <a:latin typeface="Times New Roman" panose="02020603050405020304" pitchFamily="18" charset="0"/>
              </a:rPr>
              <a:t>. [online] NEH Essentials. Available at: https://essentials.neh.gov/projects/the-transatlantic-slave-trade-database.</a:t>
            </a:r>
          </a:p>
          <a:p>
            <a:pPr>
              <a:lnSpc>
                <a:spcPct val="150000"/>
              </a:lnSpc>
            </a:pPr>
            <a:r>
              <a:rPr lang="en-GB" sz="1800" dirty="0">
                <a:effectLst/>
                <a:latin typeface="Times New Roman" panose="02020603050405020304" pitchFamily="18" charset="0"/>
              </a:rPr>
              <a:t>Juneteenth Museum, T.N. (n.d.). </a:t>
            </a:r>
            <a:r>
              <a:rPr lang="en-GB" sz="1800" i="1" dirty="0">
                <a:effectLst/>
                <a:latin typeface="Times New Roman" panose="02020603050405020304" pitchFamily="18" charset="0"/>
              </a:rPr>
              <a:t>NJM</a:t>
            </a:r>
            <a:r>
              <a:rPr lang="en-GB" sz="1800" dirty="0">
                <a:effectLst/>
                <a:latin typeface="Times New Roman" panose="02020603050405020304" pitchFamily="18" charset="0"/>
              </a:rPr>
              <a:t>. [online] NJM. Available at: https://nationaljuneteenthmuseum.org/ [Accessed 7 Mar. 2023].</a:t>
            </a:r>
          </a:p>
          <a:p>
            <a:pPr>
              <a:lnSpc>
                <a:spcPct val="150000"/>
              </a:lnSpc>
            </a:pPr>
            <a:r>
              <a:rPr lang="en-GB" sz="1800" dirty="0">
                <a:effectLst/>
                <a:latin typeface="Times New Roman" panose="02020603050405020304" pitchFamily="18" charset="0"/>
              </a:rPr>
              <a:t>Lewis, T. (2018). Transatlantic Slave Trade. In: </a:t>
            </a:r>
            <a:r>
              <a:rPr lang="en-GB" sz="1800" i="1" dirty="0">
                <a:effectLst/>
                <a:latin typeface="Times New Roman" panose="02020603050405020304" pitchFamily="18" charset="0"/>
              </a:rPr>
              <a:t>Encyclopædia Britannica</a:t>
            </a:r>
            <a:r>
              <a:rPr lang="en-GB" sz="1800" dirty="0">
                <a:effectLst/>
                <a:latin typeface="Times New Roman" panose="02020603050405020304" pitchFamily="18" charset="0"/>
              </a:rPr>
              <a:t>. [online] Available at: https://www.britannica.com/topic/transatlantic-slave-trade.</a:t>
            </a:r>
          </a:p>
          <a:p>
            <a:pPr>
              <a:lnSpc>
                <a:spcPct val="150000"/>
              </a:lnSpc>
            </a:pPr>
            <a:r>
              <a:rPr lang="en-GB" sz="1800" dirty="0">
                <a:effectLst/>
                <a:latin typeface="Times New Roman" panose="02020603050405020304" pitchFamily="18" charset="0"/>
              </a:rPr>
              <a:t>Tikkanen, A. (2020). Juneteenth | United States holiday | Britannica. In: </a:t>
            </a:r>
            <a:r>
              <a:rPr lang="en-GB" sz="1800" i="1" dirty="0">
                <a:effectLst/>
                <a:latin typeface="Times New Roman" panose="02020603050405020304" pitchFamily="18" charset="0"/>
              </a:rPr>
              <a:t>Encyclopædia Britannica</a:t>
            </a:r>
            <a:r>
              <a:rPr lang="en-GB" sz="1800" dirty="0">
                <a:effectLst/>
                <a:latin typeface="Times New Roman" panose="02020603050405020304" pitchFamily="18" charset="0"/>
              </a:rPr>
              <a:t>. [online] Available at: https://www.britannica.com/topic/Juneteenth.</a:t>
            </a:r>
          </a:p>
          <a:p>
            <a:pPr>
              <a:lnSpc>
                <a:spcPct val="150000"/>
              </a:lnSpc>
            </a:pPr>
            <a:r>
              <a:rPr lang="en-GB" sz="1800" dirty="0">
                <a:effectLst/>
                <a:latin typeface="Times New Roman" panose="02020603050405020304" pitchFamily="18" charset="0"/>
              </a:rPr>
              <a:t>Trust, T.A.B. (2020). </a:t>
            </a:r>
            <a:r>
              <a:rPr lang="en-GB" sz="1800" i="1" dirty="0">
                <a:effectLst/>
                <a:latin typeface="Times New Roman" panose="02020603050405020304" pitchFamily="18" charset="0"/>
              </a:rPr>
              <a:t>10 Facts: Juneteenth</a:t>
            </a:r>
            <a:r>
              <a:rPr lang="en-GB" sz="1800" dirty="0">
                <a:effectLst/>
                <a:latin typeface="Times New Roman" panose="02020603050405020304" pitchFamily="18" charset="0"/>
              </a:rPr>
              <a:t>. [online] American Battlefield Trust. Available at: https://www.battlefields.org/learn/articles/10-facts-juneteenth.</a:t>
            </a:r>
          </a:p>
          <a:p>
            <a:pPr>
              <a:lnSpc>
                <a:spcPct val="150000"/>
              </a:lnSpc>
            </a:pPr>
            <a:r>
              <a:rPr lang="en-GB" sz="1800" dirty="0">
                <a:effectLst/>
                <a:latin typeface="Times New Roman" panose="02020603050405020304" pitchFamily="18" charset="0"/>
              </a:rPr>
              <a:t>www.amrevmuseum.org. (n.d.). </a:t>
            </a:r>
            <a:r>
              <a:rPr lang="en-GB" sz="1800" i="1" dirty="0">
                <a:effectLst/>
                <a:latin typeface="Times New Roman" panose="02020603050405020304" pitchFamily="18" charset="0"/>
              </a:rPr>
              <a:t>Juneteenth at the Museum</a:t>
            </a:r>
            <a:r>
              <a:rPr lang="en-GB" sz="1800" dirty="0">
                <a:effectLst/>
                <a:latin typeface="Times New Roman" panose="02020603050405020304" pitchFamily="18" charset="0"/>
              </a:rPr>
              <a:t>. [online] Available at: https://www.amrevmuseum.org/events/juneteenth-at-the-museum [Accessed 7 Mar. 2023].</a:t>
            </a:r>
          </a:p>
          <a:p>
            <a:endParaRPr lang="en-GB" dirty="0"/>
          </a:p>
        </p:txBody>
      </p:sp>
    </p:spTree>
    <p:extLst>
      <p:ext uri="{BB962C8B-B14F-4D97-AF65-F5344CB8AC3E}">
        <p14:creationId xmlns:p14="http://schemas.microsoft.com/office/powerpoint/2010/main" val="2950487310"/>
      </p:ext>
    </p:extLst>
  </p:cSld>
  <p:clrMapOvr>
    <a:masterClrMapping/>
  </p:clrMapOvr>
</p:sld>
</file>

<file path=ppt/theme/theme1.xml><?xml version="1.0" encoding="utf-8"?>
<a:theme xmlns:a="http://schemas.openxmlformats.org/drawingml/2006/main" name="TornVTI">
  <a:themeElements>
    <a:clrScheme name="AnalogousFromLightSeedRightStep">
      <a:dk1>
        <a:srgbClr val="000000"/>
      </a:dk1>
      <a:lt1>
        <a:srgbClr val="FFFFFF"/>
      </a:lt1>
      <a:dk2>
        <a:srgbClr val="243141"/>
      </a:dk2>
      <a:lt2>
        <a:srgbClr val="E2E3E8"/>
      </a:lt2>
      <a:accent1>
        <a:srgbClr val="AAA180"/>
      </a:accent1>
      <a:accent2>
        <a:srgbClr val="9CA671"/>
      </a:accent2>
      <a:accent3>
        <a:srgbClr val="8FA880"/>
      </a:accent3>
      <a:accent4>
        <a:srgbClr val="76AD78"/>
      </a:accent4>
      <a:accent5>
        <a:srgbClr val="81AB94"/>
      </a:accent5>
      <a:accent6>
        <a:srgbClr val="74AAA2"/>
      </a:accent6>
      <a:hlink>
        <a:srgbClr val="6978AE"/>
      </a:hlink>
      <a:folHlink>
        <a:srgbClr val="7F7F7F"/>
      </a:folHlink>
    </a:clrScheme>
    <a:fontScheme name="Torn">
      <a:majorFont>
        <a:latin typeface="Verdana Pro Cond SemiBold"/>
        <a:ea typeface=""/>
        <a:cs typeface=""/>
      </a:majorFont>
      <a:minorFont>
        <a:latin typeface="Verdana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ornVTI" id="{D93270A2-BAD7-4DCC-9D1D-3427EACCFA88}" vid="{1B17486C-9B79-43FC-98F9-5BF7AA5600D2}"/>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A3C566BAC5B13499E9DCD0476CF4E5C" ma:contentTypeVersion="5" ma:contentTypeDescription="Create a new document." ma:contentTypeScope="" ma:versionID="72f6433f69ef910fa40c9eb8ed6e60f5">
  <xsd:schema xmlns:xsd="http://www.w3.org/2001/XMLSchema" xmlns:xs="http://www.w3.org/2001/XMLSchema" xmlns:p="http://schemas.microsoft.com/office/2006/metadata/properties" xmlns:ns3="9c3d0223-1bd4-4bbc-b487-5ec876b00c97" targetNamespace="http://schemas.microsoft.com/office/2006/metadata/properties" ma:root="true" ma:fieldsID="c2e55cbe61c1d12952b8158df4b55ec0" ns3:_="">
    <xsd:import namespace="9c3d0223-1bd4-4bbc-b487-5ec876b00c9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d0223-1bd4-4bbc-b487-5ec876b00c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BD908E0-0976-49B7-9D9E-BDD358EB5724}">
  <ds:schemaRefs>
    <ds:schemaRef ds:uri="http://schemas.microsoft.com/sharepoint/v3/contenttype/forms"/>
  </ds:schemaRefs>
</ds:datastoreItem>
</file>

<file path=customXml/itemProps2.xml><?xml version="1.0" encoding="utf-8"?>
<ds:datastoreItem xmlns:ds="http://schemas.openxmlformats.org/officeDocument/2006/customXml" ds:itemID="{DB660A97-29BC-475E-8413-DC6B0365F63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d0223-1bd4-4bbc-b487-5ec876b00c9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0DDD5FC-B054-42F4-A9D8-882071E5B10D}">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purl.org/dc/terms/"/>
    <ds:schemaRef ds:uri="http://schemas.openxmlformats.org/package/2006/metadata/core-properties"/>
    <ds:schemaRef ds:uri="9c3d0223-1bd4-4bbc-b487-5ec876b00c97"/>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8047</TotalTime>
  <Words>1985</Words>
  <Application>Microsoft Office PowerPoint</Application>
  <PresentationFormat>Widescreen</PresentationFormat>
  <Paragraphs>87</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Times New Roman</vt:lpstr>
      <vt:lpstr>Verdana Pro</vt:lpstr>
      <vt:lpstr>Verdana Pro Cond SemiBold</vt:lpstr>
      <vt:lpstr>TornVTI</vt:lpstr>
      <vt:lpstr>Topic: </vt:lpstr>
      <vt:lpstr>Example of Dark Tourism:</vt:lpstr>
      <vt:lpstr>What is the definition of Dark Tourism? </vt:lpstr>
      <vt:lpstr>Why I chose to present on this specific area?</vt:lpstr>
      <vt:lpstr>What is the Transatlantic Slave Trade?</vt:lpstr>
      <vt:lpstr>What is the Transatlantic Slave Trade? </vt:lpstr>
      <vt:lpstr>Transatlantic Slave Trade facts acquired by (Lewis 2018):</vt:lpstr>
      <vt:lpstr>Transatlantic Slave Trade facts acquired by (Lewis 2018):</vt:lpstr>
      <vt:lpstr>Transatlantic Slave Trade facts acquired by (Lewis 2018):</vt:lpstr>
      <vt:lpstr>What is Juneteenth? </vt:lpstr>
      <vt:lpstr>Juneteenth Facts acquired by (Trust, 2020): </vt:lpstr>
      <vt:lpstr>Juneteenth Facts acquired by (Trust, 2020): </vt:lpstr>
      <vt:lpstr>How does Juneteenth relate to the Transatlantic Slave Trade?</vt:lpstr>
      <vt:lpstr>How does Juneteenth relate to the Transatlantic Slave Trade?</vt:lpstr>
      <vt:lpstr>How is Juneteenth celebrated as it relates to the Transatlantic Slave Trade?</vt:lpstr>
      <vt:lpstr>How is Juneteenth celebrated as it relates to the Transatlantic Slave Trade?</vt:lpstr>
      <vt:lpstr>Museums that are visited during the Juneteenth celebrations: </vt:lpstr>
      <vt:lpstr>Museums that are visited during the Juneteenth celebrations: </vt:lpstr>
      <vt:lpstr>What is on display to represent Juneteenth?</vt:lpstr>
      <vt:lpstr>Is the representation of Juneteenth appropriate? </vt:lpstr>
      <vt:lpstr>Any questions regarding the Presentation can be asked now and would be happily answered.</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Topic: </dc:title>
  <dc:creator>Shakira Peters (2118593)</dc:creator>
  <cp:lastModifiedBy>Shakira Peters (2118593)</cp:lastModifiedBy>
  <cp:revision>1</cp:revision>
  <dcterms:created xsi:type="dcterms:W3CDTF">2023-03-02T14:14:10Z</dcterms:created>
  <dcterms:modified xsi:type="dcterms:W3CDTF">2023-03-18T16:44:17Z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0x0101009A3C566BAC5B13499E9DCD0476CF4E5C</vt:lpwstr>
  </property>
</Properties>
</file>