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5" r:id="rId3"/>
    <p:sldId id="284" r:id="rId4"/>
    <p:sldId id="285" r:id="rId5"/>
    <p:sldId id="286" r:id="rId6"/>
    <p:sldId id="282" r:id="rId7"/>
    <p:sldId id="266" r:id="rId8"/>
    <p:sldId id="259" r:id="rId9"/>
    <p:sldId id="269" r:id="rId10"/>
    <p:sldId id="268" r:id="rId11"/>
    <p:sldId id="283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D6D1E7-C70B-884A-8FE6-C1FEED48F331}" v="63" dt="2023-10-12T16:43:02.6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345"/>
    <p:restoredTop sz="96273"/>
  </p:normalViewPr>
  <p:slideViewPr>
    <p:cSldViewPr snapToGrid="0">
      <p:cViewPr varScale="1">
        <p:scale>
          <a:sx n="136" d="100"/>
          <a:sy n="136" d="100"/>
        </p:scale>
        <p:origin x="16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ario Mawby" userId="94023d6a-7ae7-4ecb-8129-dcde5e281382" providerId="ADAL" clId="{1CD6D1E7-C70B-884A-8FE6-C1FEED48F331}"/>
    <pc:docChg chg="undo custSel addSld delSld modSld sldOrd">
      <pc:chgData name="Rosario Mawby" userId="94023d6a-7ae7-4ecb-8129-dcde5e281382" providerId="ADAL" clId="{1CD6D1E7-C70B-884A-8FE6-C1FEED48F331}" dt="2023-10-12T16:43:02.673" v="430" actId="1076"/>
      <pc:docMkLst>
        <pc:docMk/>
      </pc:docMkLst>
      <pc:sldChg chg="modSp mod">
        <pc:chgData name="Rosario Mawby" userId="94023d6a-7ae7-4ecb-8129-dcde5e281382" providerId="ADAL" clId="{1CD6D1E7-C70B-884A-8FE6-C1FEED48F331}" dt="2023-10-12T15:24:36.295" v="56" actId="790"/>
        <pc:sldMkLst>
          <pc:docMk/>
          <pc:sldMk cId="1914687246" sldId="256"/>
        </pc:sldMkLst>
        <pc:spChg chg="mod">
          <ac:chgData name="Rosario Mawby" userId="94023d6a-7ae7-4ecb-8129-dcde5e281382" providerId="ADAL" clId="{1CD6D1E7-C70B-884A-8FE6-C1FEED48F331}" dt="2023-10-12T15:24:36.295" v="56" actId="790"/>
          <ac:spMkLst>
            <pc:docMk/>
            <pc:sldMk cId="1914687246" sldId="256"/>
            <ac:spMk id="3" creationId="{FAF99D21-20EF-6BFD-53D7-8181888CF2F1}"/>
          </ac:spMkLst>
        </pc:spChg>
      </pc:sldChg>
      <pc:sldChg chg="del">
        <pc:chgData name="Rosario Mawby" userId="94023d6a-7ae7-4ecb-8129-dcde5e281382" providerId="ADAL" clId="{1CD6D1E7-C70B-884A-8FE6-C1FEED48F331}" dt="2023-10-12T16:30:54.414" v="210" actId="2696"/>
        <pc:sldMkLst>
          <pc:docMk/>
          <pc:sldMk cId="3220819869" sldId="257"/>
        </pc:sldMkLst>
      </pc:sldChg>
      <pc:sldChg chg="del">
        <pc:chgData name="Rosario Mawby" userId="94023d6a-7ae7-4ecb-8129-dcde5e281382" providerId="ADAL" clId="{1CD6D1E7-C70B-884A-8FE6-C1FEED48F331}" dt="2023-10-12T16:30:54.448" v="212" actId="2696"/>
        <pc:sldMkLst>
          <pc:docMk/>
          <pc:sldMk cId="1666988172" sldId="258"/>
        </pc:sldMkLst>
      </pc:sldChg>
      <pc:sldChg chg="addSp delSp modSp add del mod ord">
        <pc:chgData name="Rosario Mawby" userId="94023d6a-7ae7-4ecb-8129-dcde5e281382" providerId="ADAL" clId="{1CD6D1E7-C70B-884A-8FE6-C1FEED48F331}" dt="2023-10-12T16:36:27.754" v="359" actId="1076"/>
        <pc:sldMkLst>
          <pc:docMk/>
          <pc:sldMk cId="2355754732" sldId="259"/>
        </pc:sldMkLst>
        <pc:spChg chg="add del mod">
          <ac:chgData name="Rosario Mawby" userId="94023d6a-7ae7-4ecb-8129-dcde5e281382" providerId="ADAL" clId="{1CD6D1E7-C70B-884A-8FE6-C1FEED48F331}" dt="2023-10-12T16:36:04.006" v="352" actId="478"/>
          <ac:spMkLst>
            <pc:docMk/>
            <pc:sldMk cId="2355754732" sldId="259"/>
            <ac:spMk id="2" creationId="{BEE01155-C500-DF4A-94D0-4F7C8F73FC25}"/>
          </ac:spMkLst>
        </pc:spChg>
        <pc:spChg chg="mod">
          <ac:chgData name="Rosario Mawby" userId="94023d6a-7ae7-4ecb-8129-dcde5e281382" providerId="ADAL" clId="{1CD6D1E7-C70B-884A-8FE6-C1FEED48F331}" dt="2023-10-12T16:34:37.542" v="293" actId="20577"/>
          <ac:spMkLst>
            <pc:docMk/>
            <pc:sldMk cId="2355754732" sldId="259"/>
            <ac:spMk id="8" creationId="{FB3BAE67-C8E6-9A19-755D-E807A7649FE5}"/>
          </ac:spMkLst>
        </pc:spChg>
        <pc:spChg chg="del mod">
          <ac:chgData name="Rosario Mawby" userId="94023d6a-7ae7-4ecb-8129-dcde5e281382" providerId="ADAL" clId="{1CD6D1E7-C70B-884A-8FE6-C1FEED48F331}" dt="2023-10-12T16:36:20.920" v="357" actId="478"/>
          <ac:spMkLst>
            <pc:docMk/>
            <pc:sldMk cId="2355754732" sldId="259"/>
            <ac:spMk id="10" creationId="{9F0B745F-D10A-7037-1392-D81BABCFD1D4}"/>
          </ac:spMkLst>
        </pc:spChg>
        <pc:picChg chg="del">
          <ac:chgData name="Rosario Mawby" userId="94023d6a-7ae7-4ecb-8129-dcde5e281382" providerId="ADAL" clId="{1CD6D1E7-C70B-884A-8FE6-C1FEED48F331}" dt="2023-10-12T16:36:01.295" v="351" actId="478"/>
          <ac:picMkLst>
            <pc:docMk/>
            <pc:sldMk cId="2355754732" sldId="259"/>
            <ac:picMk id="1026" creationId="{8243FE69-CA11-2F71-A732-F67631E09103}"/>
          </ac:picMkLst>
        </pc:picChg>
        <pc:picChg chg="add del">
          <ac:chgData name="Rosario Mawby" userId="94023d6a-7ae7-4ecb-8129-dcde5e281382" providerId="ADAL" clId="{1CD6D1E7-C70B-884A-8FE6-C1FEED48F331}" dt="2023-10-12T16:36:01.295" v="351" actId="478"/>
          <ac:picMkLst>
            <pc:docMk/>
            <pc:sldMk cId="2355754732" sldId="259"/>
            <ac:picMk id="3074" creationId="{8E86016A-2CA3-18F6-4C0E-64A16FFE51E7}"/>
          </ac:picMkLst>
        </pc:picChg>
        <pc:picChg chg="add mod">
          <ac:chgData name="Rosario Mawby" userId="94023d6a-7ae7-4ecb-8129-dcde5e281382" providerId="ADAL" clId="{1CD6D1E7-C70B-884A-8FE6-C1FEED48F331}" dt="2023-10-12T16:36:27.754" v="359" actId="1076"/>
          <ac:picMkLst>
            <pc:docMk/>
            <pc:sldMk cId="2355754732" sldId="259"/>
            <ac:picMk id="3076" creationId="{FEB50240-89DB-C2AE-57CE-F0DB93CBCCA7}"/>
          </ac:picMkLst>
        </pc:picChg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3837627468" sldId="259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837627468" sldId="259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837627468" sldId="259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837627468" sldId="259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837627468" sldId="259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837627468" sldId="259"/>
            <ac:spMk id="37" creationId="{53E5B1A8-3AC9-4BD1-9BBC-78CA94F2D1BA}"/>
          </ac:spMkLst>
        </pc:spChg>
      </pc:sldChg>
      <pc:sldChg chg="del">
        <pc:chgData name="Rosario Mawby" userId="94023d6a-7ae7-4ecb-8129-dcde5e281382" providerId="ADAL" clId="{1CD6D1E7-C70B-884A-8FE6-C1FEED48F331}" dt="2023-10-12T16:30:54.346" v="207" actId="2696"/>
        <pc:sldMkLst>
          <pc:docMk/>
          <pc:sldMk cId="3743565439" sldId="265"/>
        </pc:sldMkLst>
      </pc:sldChg>
      <pc:sldChg chg="addSp delSp modSp add del mod ord delAnim">
        <pc:chgData name="Rosario Mawby" userId="94023d6a-7ae7-4ecb-8129-dcde5e281382" providerId="ADAL" clId="{1CD6D1E7-C70B-884A-8FE6-C1FEED48F331}" dt="2023-10-12T16:35:37.499" v="349" actId="1076"/>
        <pc:sldMkLst>
          <pc:docMk/>
          <pc:sldMk cId="849021972" sldId="266"/>
        </pc:sldMkLst>
        <pc:spChg chg="add del mod">
          <ac:chgData name="Rosario Mawby" userId="94023d6a-7ae7-4ecb-8129-dcde5e281382" providerId="ADAL" clId="{1CD6D1E7-C70B-884A-8FE6-C1FEED48F331}" dt="2023-10-12T16:35:01.870" v="334" actId="478"/>
          <ac:spMkLst>
            <pc:docMk/>
            <pc:sldMk cId="849021972" sldId="266"/>
            <ac:spMk id="3" creationId="{BD6B0F2A-AAAB-E938-AB91-8E216F54115F}"/>
          </ac:spMkLst>
        </pc:spChg>
        <pc:spChg chg="mod">
          <ac:chgData name="Rosario Mawby" userId="94023d6a-7ae7-4ecb-8129-dcde5e281382" providerId="ADAL" clId="{1CD6D1E7-C70B-884A-8FE6-C1FEED48F331}" dt="2023-10-12T16:35:30.585" v="348" actId="1076"/>
          <ac:spMkLst>
            <pc:docMk/>
            <pc:sldMk cId="849021972" sldId="266"/>
            <ac:spMk id="4" creationId="{B54A9CB3-9402-753F-323F-44F9F2BF9770}"/>
          </ac:spMkLst>
        </pc:spChg>
        <pc:spChg chg="del mod">
          <ac:chgData name="Rosario Mawby" userId="94023d6a-7ae7-4ecb-8129-dcde5e281382" providerId="ADAL" clId="{1CD6D1E7-C70B-884A-8FE6-C1FEED48F331}" dt="2023-10-12T16:35:08.403" v="341" actId="478"/>
          <ac:spMkLst>
            <pc:docMk/>
            <pc:sldMk cId="849021972" sldId="266"/>
            <ac:spMk id="13" creationId="{9184C6EA-34E0-2C37-1ED8-9AB0A57F2016}"/>
          </ac:spMkLst>
        </pc:spChg>
        <pc:spChg chg="del">
          <ac:chgData name="Rosario Mawby" userId="94023d6a-7ae7-4ecb-8129-dcde5e281382" providerId="ADAL" clId="{1CD6D1E7-C70B-884A-8FE6-C1FEED48F331}" dt="2023-10-12T16:35:06.654" v="339" actId="478"/>
          <ac:spMkLst>
            <pc:docMk/>
            <pc:sldMk cId="849021972" sldId="266"/>
            <ac:spMk id="14" creationId="{58B632AB-CBE2-48E9-4BDC-11E768D2760D}"/>
          </ac:spMkLst>
        </pc:spChg>
        <pc:picChg chg="del">
          <ac:chgData name="Rosario Mawby" userId="94023d6a-7ae7-4ecb-8129-dcde5e281382" providerId="ADAL" clId="{1CD6D1E7-C70B-884A-8FE6-C1FEED48F331}" dt="2023-10-12T16:35:04.291" v="336" actId="478"/>
          <ac:picMkLst>
            <pc:docMk/>
            <pc:sldMk cId="849021972" sldId="266"/>
            <ac:picMk id="6" creationId="{72E59ADE-8091-B89A-5129-D41AE87ED136}"/>
          </ac:picMkLst>
        </pc:picChg>
        <pc:picChg chg="del">
          <ac:chgData name="Rosario Mawby" userId="94023d6a-7ae7-4ecb-8129-dcde5e281382" providerId="ADAL" clId="{1CD6D1E7-C70B-884A-8FE6-C1FEED48F331}" dt="2023-10-12T16:35:03.192" v="335" actId="478"/>
          <ac:picMkLst>
            <pc:docMk/>
            <pc:sldMk cId="849021972" sldId="266"/>
            <ac:picMk id="7" creationId="{C11AB198-1E28-89EF-67B6-EC41297AC2E4}"/>
          </ac:picMkLst>
        </pc:picChg>
        <pc:picChg chg="del">
          <ac:chgData name="Rosario Mawby" userId="94023d6a-7ae7-4ecb-8129-dcde5e281382" providerId="ADAL" clId="{1CD6D1E7-C70B-884A-8FE6-C1FEED48F331}" dt="2023-10-12T16:34:59.999" v="333" actId="478"/>
          <ac:picMkLst>
            <pc:docMk/>
            <pc:sldMk cId="849021972" sldId="266"/>
            <ac:picMk id="10" creationId="{29BED48A-C34A-9473-2643-F86275AF3908}"/>
          </ac:picMkLst>
        </pc:picChg>
        <pc:picChg chg="del">
          <ac:chgData name="Rosario Mawby" userId="94023d6a-7ae7-4ecb-8129-dcde5e281382" providerId="ADAL" clId="{1CD6D1E7-C70B-884A-8FE6-C1FEED48F331}" dt="2023-10-12T16:35:04.943" v="337" actId="478"/>
          <ac:picMkLst>
            <pc:docMk/>
            <pc:sldMk cId="849021972" sldId="266"/>
            <ac:picMk id="11" creationId="{3044772F-54C5-2084-8106-CBB2454DDD40}"/>
          </ac:picMkLst>
        </pc:picChg>
        <pc:picChg chg="del">
          <ac:chgData name="Rosario Mawby" userId="94023d6a-7ae7-4ecb-8129-dcde5e281382" providerId="ADAL" clId="{1CD6D1E7-C70B-884A-8FE6-C1FEED48F331}" dt="2023-10-12T16:35:06.031" v="338" actId="478"/>
          <ac:picMkLst>
            <pc:docMk/>
            <pc:sldMk cId="849021972" sldId="266"/>
            <ac:picMk id="12" creationId="{75308D13-E99A-6B4D-4691-7A550EC1087D}"/>
          </ac:picMkLst>
        </pc:picChg>
        <pc:picChg chg="add mod">
          <ac:chgData name="Rosario Mawby" userId="94023d6a-7ae7-4ecb-8129-dcde5e281382" providerId="ADAL" clId="{1CD6D1E7-C70B-884A-8FE6-C1FEED48F331}" dt="2023-10-12T16:35:37.499" v="349" actId="1076"/>
          <ac:picMkLst>
            <pc:docMk/>
            <pc:sldMk cId="849021972" sldId="266"/>
            <ac:picMk id="2050" creationId="{D4668878-4D6B-5A2F-8EB6-00809795F3F5}"/>
          </ac:picMkLst>
        </pc:picChg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1629081577" sldId="266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629081577" sldId="266"/>
            <ac:spMk id="21" creationId="{3AFE8227-C443-417B-BA91-520EB1EF455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629081577" sldId="266"/>
            <ac:spMk id="23" creationId="{907741FC-B544-4A6E-B831-6789D042333D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629081577" sldId="266"/>
            <ac:spMk id="25" creationId="{3F0BE7ED-7814-4273-B18A-F26CC0380380}"/>
          </ac:spMkLst>
        </pc:spChg>
      </pc:sldChg>
      <pc:sldChg chg="add del ord">
        <pc:chgData name="Rosario Mawby" userId="94023d6a-7ae7-4ecb-8129-dcde5e281382" providerId="ADAL" clId="{1CD6D1E7-C70B-884A-8FE6-C1FEED48F331}" dt="2023-10-12T16:37:05.107" v="379" actId="2696"/>
        <pc:sldMkLst>
          <pc:docMk/>
          <pc:sldMk cId="1292801192" sldId="267"/>
        </pc:sldMkLst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2217472252" sldId="267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217472252" sldId="267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217472252" sldId="267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217472252" sldId="267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217472252" sldId="267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217472252" sldId="267"/>
            <ac:spMk id="37" creationId="{53E5B1A8-3AC9-4BD1-9BBC-78CA94F2D1BA}"/>
          </ac:spMkLst>
        </pc:spChg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36217236" sldId="268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6217236" sldId="268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6217236" sldId="268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6217236" sldId="268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6217236" sldId="268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36217236" sldId="268"/>
            <ac:spMk id="37" creationId="{53E5B1A8-3AC9-4BD1-9BBC-78CA94F2D1BA}"/>
          </ac:spMkLst>
        </pc:spChg>
      </pc:sldChg>
      <pc:sldChg chg="addSp delSp modSp add del mod ord">
        <pc:chgData name="Rosario Mawby" userId="94023d6a-7ae7-4ecb-8129-dcde5e281382" providerId="ADAL" clId="{1CD6D1E7-C70B-884A-8FE6-C1FEED48F331}" dt="2023-10-12T16:37:41.013" v="394" actId="1076"/>
        <pc:sldMkLst>
          <pc:docMk/>
          <pc:sldMk cId="725180204" sldId="268"/>
        </pc:sldMkLst>
        <pc:spChg chg="del">
          <ac:chgData name="Rosario Mawby" userId="94023d6a-7ae7-4ecb-8129-dcde5e281382" providerId="ADAL" clId="{1CD6D1E7-C70B-884A-8FE6-C1FEED48F331}" dt="2023-10-12T16:37:30.994" v="391" actId="478"/>
          <ac:spMkLst>
            <pc:docMk/>
            <pc:sldMk cId="725180204" sldId="268"/>
            <ac:spMk id="2" creationId="{FA8CC934-8595-7A03-15E4-3D7906E37185}"/>
          </ac:spMkLst>
        </pc:spChg>
        <pc:spChg chg="add del mod">
          <ac:chgData name="Rosario Mawby" userId="94023d6a-7ae7-4ecb-8129-dcde5e281382" providerId="ADAL" clId="{1CD6D1E7-C70B-884A-8FE6-C1FEED48F331}" dt="2023-10-12T16:37:27.984" v="390" actId="478"/>
          <ac:spMkLst>
            <pc:docMk/>
            <pc:sldMk cId="725180204" sldId="268"/>
            <ac:spMk id="3" creationId="{95A934BD-15B8-DB50-B32E-140067DE09A7}"/>
          </ac:spMkLst>
        </pc:spChg>
        <pc:spChg chg="mod">
          <ac:chgData name="Rosario Mawby" userId="94023d6a-7ae7-4ecb-8129-dcde5e281382" providerId="ADAL" clId="{1CD6D1E7-C70B-884A-8FE6-C1FEED48F331}" dt="2023-10-12T16:37:35.905" v="392" actId="20577"/>
          <ac:spMkLst>
            <pc:docMk/>
            <pc:sldMk cId="725180204" sldId="268"/>
            <ac:spMk id="8" creationId="{FB3BAE67-C8E6-9A19-755D-E807A7649FE5}"/>
          </ac:spMkLst>
        </pc:spChg>
        <pc:picChg chg="del">
          <ac:chgData name="Rosario Mawby" userId="94023d6a-7ae7-4ecb-8129-dcde5e281382" providerId="ADAL" clId="{1CD6D1E7-C70B-884A-8FE6-C1FEED48F331}" dt="2023-10-12T16:37:26.010" v="389" actId="478"/>
          <ac:picMkLst>
            <pc:docMk/>
            <pc:sldMk cId="725180204" sldId="268"/>
            <ac:picMk id="3074" creationId="{6D390192-1640-D433-DC2C-DF01D1A972CB}"/>
          </ac:picMkLst>
        </pc:picChg>
        <pc:picChg chg="add mod">
          <ac:chgData name="Rosario Mawby" userId="94023d6a-7ae7-4ecb-8129-dcde5e281382" providerId="ADAL" clId="{1CD6D1E7-C70B-884A-8FE6-C1FEED48F331}" dt="2023-10-12T16:37:41.013" v="394" actId="1076"/>
          <ac:picMkLst>
            <pc:docMk/>
            <pc:sldMk cId="725180204" sldId="268"/>
            <ac:picMk id="5122" creationId="{2E28072B-85C4-FB98-3AF6-4F59DB9D800E}"/>
          </ac:picMkLst>
        </pc:picChg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1305880000" sldId="269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305880000" sldId="269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305880000" sldId="269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305880000" sldId="269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305880000" sldId="269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1305880000" sldId="269"/>
            <ac:spMk id="37" creationId="{53E5B1A8-3AC9-4BD1-9BBC-78CA94F2D1BA}"/>
          </ac:spMkLst>
        </pc:spChg>
      </pc:sldChg>
      <pc:sldChg chg="addSp delSp modSp add del mod ord">
        <pc:chgData name="Rosario Mawby" userId="94023d6a-7ae7-4ecb-8129-dcde5e281382" providerId="ADAL" clId="{1CD6D1E7-C70B-884A-8FE6-C1FEED48F331}" dt="2023-10-12T16:37:47.014" v="395" actId="20577"/>
        <pc:sldMkLst>
          <pc:docMk/>
          <pc:sldMk cId="3026409368" sldId="269"/>
        </pc:sldMkLst>
        <pc:spChg chg="add del mod">
          <ac:chgData name="Rosario Mawby" userId="94023d6a-7ae7-4ecb-8129-dcde5e281382" providerId="ADAL" clId="{1CD6D1E7-C70B-884A-8FE6-C1FEED48F331}" dt="2023-10-12T16:36:48.048" v="361" actId="478"/>
          <ac:spMkLst>
            <pc:docMk/>
            <pc:sldMk cId="3026409368" sldId="269"/>
            <ac:spMk id="2" creationId="{BF1A126A-FF0B-77EE-7808-D0EFCD5159A1}"/>
          </ac:spMkLst>
        </pc:spChg>
        <pc:spChg chg="mod">
          <ac:chgData name="Rosario Mawby" userId="94023d6a-7ae7-4ecb-8129-dcde5e281382" providerId="ADAL" clId="{1CD6D1E7-C70B-884A-8FE6-C1FEED48F331}" dt="2023-10-12T16:37:47.014" v="395" actId="20577"/>
          <ac:spMkLst>
            <pc:docMk/>
            <pc:sldMk cId="3026409368" sldId="269"/>
            <ac:spMk id="8" creationId="{FB3BAE67-C8E6-9A19-755D-E807A7649FE5}"/>
          </ac:spMkLst>
        </pc:spChg>
        <pc:spChg chg="del">
          <ac:chgData name="Rosario Mawby" userId="94023d6a-7ae7-4ecb-8129-dcde5e281382" providerId="ADAL" clId="{1CD6D1E7-C70B-884A-8FE6-C1FEED48F331}" dt="2023-10-12T16:36:49.015" v="362" actId="478"/>
          <ac:spMkLst>
            <pc:docMk/>
            <pc:sldMk cId="3026409368" sldId="269"/>
            <ac:spMk id="10" creationId="{9F0B745F-D10A-7037-1392-D81BABCFD1D4}"/>
          </ac:spMkLst>
        </pc:spChg>
        <pc:picChg chg="del">
          <ac:chgData name="Rosario Mawby" userId="94023d6a-7ae7-4ecb-8129-dcde5e281382" providerId="ADAL" clId="{1CD6D1E7-C70B-884A-8FE6-C1FEED48F331}" dt="2023-10-12T16:36:46.084" v="360" actId="478"/>
          <ac:picMkLst>
            <pc:docMk/>
            <pc:sldMk cId="3026409368" sldId="269"/>
            <ac:picMk id="1026" creationId="{8243FE69-CA11-2F71-A732-F67631E09103}"/>
          </ac:picMkLst>
        </pc:picChg>
        <pc:picChg chg="add mod">
          <ac:chgData name="Rosario Mawby" userId="94023d6a-7ae7-4ecb-8129-dcde5e281382" providerId="ADAL" clId="{1CD6D1E7-C70B-884A-8FE6-C1FEED48F331}" dt="2023-10-12T16:36:53.913" v="364" actId="1076"/>
          <ac:picMkLst>
            <pc:docMk/>
            <pc:sldMk cId="3026409368" sldId="269"/>
            <ac:picMk id="4098" creationId="{570E90C5-9AF5-7C8A-6FF6-B10A6420F13A}"/>
          </ac:picMkLst>
        </pc:picChg>
      </pc:sldChg>
      <pc:sldChg chg="add del ord">
        <pc:chgData name="Rosario Mawby" userId="94023d6a-7ae7-4ecb-8129-dcde5e281382" providerId="ADAL" clId="{1CD6D1E7-C70B-884A-8FE6-C1FEED48F331}" dt="2023-10-12T16:37:04.068" v="378" actId="2696"/>
        <pc:sldMkLst>
          <pc:docMk/>
          <pc:sldMk cId="2193373874" sldId="270"/>
        </pc:sldMkLst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2597125928" sldId="270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97125928" sldId="270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97125928" sldId="270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97125928" sldId="270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97125928" sldId="270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97125928" sldId="270"/>
            <ac:spMk id="37" creationId="{53E5B1A8-3AC9-4BD1-9BBC-78CA94F2D1BA}"/>
          </ac:spMkLst>
        </pc:spChg>
      </pc:sldChg>
      <pc:sldChg chg="add del ord">
        <pc:chgData name="Rosario Mawby" userId="94023d6a-7ae7-4ecb-8129-dcde5e281382" providerId="ADAL" clId="{1CD6D1E7-C70B-884A-8FE6-C1FEED48F331}" dt="2023-10-12T16:37:07.136" v="380" actId="2696"/>
        <pc:sldMkLst>
          <pc:docMk/>
          <pc:sldMk cId="1979584582" sldId="271"/>
        </pc:sldMkLst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2625268258" sldId="271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625268258" sldId="271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625268258" sldId="271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625268258" sldId="271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625268258" sldId="271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625268258" sldId="271"/>
            <ac:spMk id="37" creationId="{53E5B1A8-3AC9-4BD1-9BBC-78CA94F2D1BA}"/>
          </ac:spMkLst>
        </pc:spChg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775165182" sldId="272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75165182" sldId="272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75165182" sldId="272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75165182" sldId="272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75165182" sldId="272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75165182" sldId="272"/>
            <ac:spMk id="37" creationId="{53E5B1A8-3AC9-4BD1-9BBC-78CA94F2D1BA}"/>
          </ac:spMkLst>
        </pc:spChg>
      </pc:sldChg>
      <pc:sldChg chg="add del ord">
        <pc:chgData name="Rosario Mawby" userId="94023d6a-7ae7-4ecb-8129-dcde5e281382" providerId="ADAL" clId="{1CD6D1E7-C70B-884A-8FE6-C1FEED48F331}" dt="2023-10-12T16:37:08.443" v="381" actId="2696"/>
        <pc:sldMkLst>
          <pc:docMk/>
          <pc:sldMk cId="3154001987" sldId="272"/>
        </pc:sldMkLst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769696511" sldId="273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69696511" sldId="273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69696511" sldId="273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69696511" sldId="273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69696511" sldId="273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769696511" sldId="273"/>
            <ac:spMk id="37" creationId="{53E5B1A8-3AC9-4BD1-9BBC-78CA94F2D1BA}"/>
          </ac:spMkLst>
        </pc:spChg>
      </pc:sldChg>
      <pc:sldChg chg="add del ord">
        <pc:chgData name="Rosario Mawby" userId="94023d6a-7ae7-4ecb-8129-dcde5e281382" providerId="ADAL" clId="{1CD6D1E7-C70B-884A-8FE6-C1FEED48F331}" dt="2023-10-12T16:37:50.536" v="396" actId="2696"/>
        <pc:sldMkLst>
          <pc:docMk/>
          <pc:sldMk cId="2929818287" sldId="273"/>
        </pc:sldMkLst>
      </pc:sldChg>
      <pc:sldChg chg="add del ord">
        <pc:chgData name="Rosario Mawby" userId="94023d6a-7ae7-4ecb-8129-dcde5e281382" providerId="ADAL" clId="{1CD6D1E7-C70B-884A-8FE6-C1FEED48F331}" dt="2023-10-12T16:37:51.909" v="397" actId="2696"/>
        <pc:sldMkLst>
          <pc:docMk/>
          <pc:sldMk cId="759423503" sldId="274"/>
        </pc:sldMkLst>
      </pc:sldChg>
      <pc:sldChg chg="addSp delSp add del setBg delDesignElem">
        <pc:chgData name="Rosario Mawby" userId="94023d6a-7ae7-4ecb-8129-dcde5e281382" providerId="ADAL" clId="{1CD6D1E7-C70B-884A-8FE6-C1FEED48F331}" dt="2023-10-12T16:30:36.441" v="204"/>
        <pc:sldMkLst>
          <pc:docMk/>
          <pc:sldMk cId="2528998664" sldId="274"/>
        </pc:sldMkLst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28998664" sldId="274"/>
            <ac:spMk id="29" creationId="{1B15ED52-F352-441B-82BF-E0EA34836D08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28998664" sldId="274"/>
            <ac:spMk id="31" creationId="{3B2E3793-BFE6-45A2-9B7B-E18844431C99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28998664" sldId="274"/>
            <ac:spMk id="33" creationId="{BC4C4868-CB8F-4AF9-9CDB-8108F2C19B67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28998664" sldId="274"/>
            <ac:spMk id="35" creationId="{375E0459-6403-40CD-989D-56A4407CA12E}"/>
          </ac:spMkLst>
        </pc:spChg>
        <pc:spChg chg="add del">
          <ac:chgData name="Rosario Mawby" userId="94023d6a-7ae7-4ecb-8129-dcde5e281382" providerId="ADAL" clId="{1CD6D1E7-C70B-884A-8FE6-C1FEED48F331}" dt="2023-10-12T16:30:36.441" v="204"/>
          <ac:spMkLst>
            <pc:docMk/>
            <pc:sldMk cId="2528998664" sldId="274"/>
            <ac:spMk id="37" creationId="{53E5B1A8-3AC9-4BD1-9BBC-78CA94F2D1BA}"/>
          </ac:spMkLst>
        </pc:spChg>
      </pc:sldChg>
      <pc:sldChg chg="addSp delSp modSp mod ord">
        <pc:chgData name="Rosario Mawby" userId="94023d6a-7ae7-4ecb-8129-dcde5e281382" providerId="ADAL" clId="{1CD6D1E7-C70B-884A-8FE6-C1FEED48F331}" dt="2023-10-12T16:38:11.999" v="399"/>
        <pc:sldMkLst>
          <pc:docMk/>
          <pc:sldMk cId="3905649509" sldId="275"/>
        </pc:sldMkLst>
        <pc:spChg chg="mod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2" creationId="{ADD083D6-03A4-97BE-146E-4B46763A6E71}"/>
          </ac:spMkLst>
        </pc:spChg>
        <pc:spChg chg="add del mod">
          <ac:chgData name="Rosario Mawby" userId="94023d6a-7ae7-4ecb-8129-dcde5e281382" providerId="ADAL" clId="{1CD6D1E7-C70B-884A-8FE6-C1FEED48F331}" dt="2023-10-12T15:27:09.089" v="183" actId="478"/>
          <ac:spMkLst>
            <pc:docMk/>
            <pc:sldMk cId="3905649509" sldId="275"/>
            <ac:spMk id="4" creationId="{FF070800-6DA2-C5D2-453A-D16EAFF57F38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8" creationId="{09588DA8-065E-4F6F-8EFD-43104AB2E0CF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0" creationId="{C4285719-470E-454C-AF62-8323075F1F5B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2" creationId="{CD9FE4EF-C4D8-49A0-B2FF-81D8DB7D8A24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4" creationId="{4300840D-0A0B-4512-BACA-B439D5B9C57C}"/>
          </ac:spMkLst>
        </pc:spChg>
        <pc:spChg chg="del">
          <ac:chgData name="Rosario Mawby" userId="94023d6a-7ae7-4ecb-8129-dcde5e281382" providerId="ADAL" clId="{1CD6D1E7-C70B-884A-8FE6-C1FEED48F331}" dt="2023-10-12T15:27:28.604" v="186" actId="478"/>
          <ac:spMkLst>
            <pc:docMk/>
            <pc:sldMk cId="3905649509" sldId="275"/>
            <ac:spMk id="15" creationId="{5D4F9A60-53E6-E75C-B14E-B08C2EA1096F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6" creationId="{D2B78728-A580-49A7-84F9-6EF6F583ADE0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8" creationId="{38FAA1A1-D861-433F-88FA-1E9D6FD31D11}"/>
          </ac:spMkLst>
        </pc:spChg>
        <pc:spChg chg="del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20" creationId="{8D71EDA1-87BF-4D5D-AB79-F346FD19278A}"/>
          </ac:spMkLst>
        </pc:spChg>
        <pc:spChg chg="add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031" creationId="{A8384FB5-9ADC-4DDC-881B-597D56F5B15D}"/>
          </ac:spMkLst>
        </pc:spChg>
        <pc:spChg chg="add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033" creationId="{1199E1B1-A8C0-4FE8-A5A8-1CB41D69F857}"/>
          </ac:spMkLst>
        </pc:spChg>
        <pc:spChg chg="add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035" creationId="{84A8DE83-DE75-4B41-9DB4-A7EC0B0DEC0B}"/>
          </ac:spMkLst>
        </pc:spChg>
        <pc:spChg chg="add">
          <ac:chgData name="Rosario Mawby" userId="94023d6a-7ae7-4ecb-8129-dcde5e281382" providerId="ADAL" clId="{1CD6D1E7-C70B-884A-8FE6-C1FEED48F331}" dt="2023-10-12T15:27:33.221" v="187" actId="26606"/>
          <ac:spMkLst>
            <pc:docMk/>
            <pc:sldMk cId="3905649509" sldId="275"/>
            <ac:spMk id="1037" creationId="{A7009A0A-BEF5-4EAC-AF15-E4F9F002E239}"/>
          </ac:spMkLst>
        </pc:spChg>
        <pc:picChg chg="del">
          <ac:chgData name="Rosario Mawby" userId="94023d6a-7ae7-4ecb-8129-dcde5e281382" providerId="ADAL" clId="{1CD6D1E7-C70B-884A-8FE6-C1FEED48F331}" dt="2023-10-12T15:27:00.703" v="181" actId="478"/>
          <ac:picMkLst>
            <pc:docMk/>
            <pc:sldMk cId="3905649509" sldId="275"/>
            <ac:picMk id="13" creationId="{F4146410-4FD2-7B74-9FEF-F4B00E12F36F}"/>
          </ac:picMkLst>
        </pc:picChg>
        <pc:picChg chg="add mod">
          <ac:chgData name="Rosario Mawby" userId="94023d6a-7ae7-4ecb-8129-dcde5e281382" providerId="ADAL" clId="{1CD6D1E7-C70B-884A-8FE6-C1FEED48F331}" dt="2023-10-12T15:28:04.998" v="191" actId="1076"/>
          <ac:picMkLst>
            <pc:docMk/>
            <pc:sldMk cId="3905649509" sldId="275"/>
            <ac:picMk id="1026" creationId="{A48E5079-A019-1BF3-309F-D7B0402EC3B4}"/>
          </ac:picMkLst>
        </pc:picChg>
        <pc:picChg chg="add del">
          <ac:chgData name="Rosario Mawby" userId="94023d6a-7ae7-4ecb-8129-dcde5e281382" providerId="ADAL" clId="{1CD6D1E7-C70B-884A-8FE6-C1FEED48F331}" dt="2023-10-12T16:38:11.999" v="399"/>
          <ac:picMkLst>
            <pc:docMk/>
            <pc:sldMk cId="3905649509" sldId="275"/>
            <ac:picMk id="1028" creationId="{EDF5AF90-1665-ED83-1F3D-EF4371A91D93}"/>
          </ac:picMkLst>
        </pc:picChg>
      </pc:sldChg>
      <pc:sldChg chg="del">
        <pc:chgData name="Rosario Mawby" userId="94023d6a-7ae7-4ecb-8129-dcde5e281382" providerId="ADAL" clId="{1CD6D1E7-C70B-884A-8FE6-C1FEED48F331}" dt="2023-10-12T16:30:54.446" v="211" actId="2696"/>
        <pc:sldMkLst>
          <pc:docMk/>
          <pc:sldMk cId="861533621" sldId="276"/>
        </pc:sldMkLst>
      </pc:sldChg>
      <pc:sldChg chg="del">
        <pc:chgData name="Rosario Mawby" userId="94023d6a-7ae7-4ecb-8129-dcde5e281382" providerId="ADAL" clId="{1CD6D1E7-C70B-884A-8FE6-C1FEED48F331}" dt="2023-10-12T16:30:54.379" v="208" actId="2696"/>
        <pc:sldMkLst>
          <pc:docMk/>
          <pc:sldMk cId="3088429886" sldId="277"/>
        </pc:sldMkLst>
      </pc:sldChg>
      <pc:sldChg chg="del">
        <pc:chgData name="Rosario Mawby" userId="94023d6a-7ae7-4ecb-8129-dcde5e281382" providerId="ADAL" clId="{1CD6D1E7-C70B-884A-8FE6-C1FEED48F331}" dt="2023-10-12T16:30:54.411" v="209" actId="2696"/>
        <pc:sldMkLst>
          <pc:docMk/>
          <pc:sldMk cId="3702496081" sldId="278"/>
        </pc:sldMkLst>
      </pc:sldChg>
      <pc:sldChg chg="addSp delSp modSp mod">
        <pc:chgData name="Rosario Mawby" userId="94023d6a-7ae7-4ecb-8129-dcde5e281382" providerId="ADAL" clId="{1CD6D1E7-C70B-884A-8FE6-C1FEED48F331}" dt="2023-10-12T16:32:57.748" v="272" actId="20577"/>
        <pc:sldMkLst>
          <pc:docMk/>
          <pc:sldMk cId="279585646" sldId="280"/>
        </pc:sldMkLst>
        <pc:spChg chg="mod">
          <ac:chgData name="Rosario Mawby" userId="94023d6a-7ae7-4ecb-8129-dcde5e281382" providerId="ADAL" clId="{1CD6D1E7-C70B-884A-8FE6-C1FEED48F331}" dt="2023-10-12T16:32:57.748" v="272" actId="20577"/>
          <ac:spMkLst>
            <pc:docMk/>
            <pc:sldMk cId="279585646" sldId="280"/>
            <ac:spMk id="2" creationId="{ADD083D6-03A4-97BE-146E-4B46763A6E71}"/>
          </ac:spMkLst>
        </pc:spChg>
        <pc:spChg chg="add del mod">
          <ac:chgData name="Rosario Mawby" userId="94023d6a-7ae7-4ecb-8129-dcde5e281382" providerId="ADAL" clId="{1CD6D1E7-C70B-884A-8FE6-C1FEED48F331}" dt="2023-10-12T16:32:36.692" v="266" actId="478"/>
          <ac:spMkLst>
            <pc:docMk/>
            <pc:sldMk cId="279585646" sldId="280"/>
            <ac:spMk id="5" creationId="{D23D4DE8-63EC-322C-1261-E380E453A2FB}"/>
          </ac:spMkLst>
        </pc:spChg>
        <pc:picChg chg="add mod">
          <ac:chgData name="Rosario Mawby" userId="94023d6a-7ae7-4ecb-8129-dcde5e281382" providerId="ADAL" clId="{1CD6D1E7-C70B-884A-8FE6-C1FEED48F331}" dt="2023-10-12T16:32:54.705" v="270" actId="1076"/>
          <ac:picMkLst>
            <pc:docMk/>
            <pc:sldMk cId="279585646" sldId="280"/>
            <ac:picMk id="3" creationId="{58FFA384-B965-7754-5F13-D2A002B6DF40}"/>
          </ac:picMkLst>
        </pc:picChg>
        <pc:picChg chg="del">
          <ac:chgData name="Rosario Mawby" userId="94023d6a-7ae7-4ecb-8129-dcde5e281382" providerId="ADAL" clId="{1CD6D1E7-C70B-884A-8FE6-C1FEED48F331}" dt="2023-10-12T16:32:28.777" v="265" actId="478"/>
          <ac:picMkLst>
            <pc:docMk/>
            <pc:sldMk cId="279585646" sldId="280"/>
            <ac:picMk id="6" creationId="{1FFC14FE-500E-0333-9563-B764B8F0F6D7}"/>
          </ac:picMkLst>
        </pc:picChg>
      </pc:sldChg>
      <pc:sldChg chg="modSp mod">
        <pc:chgData name="Rosario Mawby" userId="94023d6a-7ae7-4ecb-8129-dcde5e281382" providerId="ADAL" clId="{1CD6D1E7-C70B-884A-8FE6-C1FEED48F331}" dt="2023-10-12T16:31:57.936" v="263" actId="20577"/>
        <pc:sldMkLst>
          <pc:docMk/>
          <pc:sldMk cId="3608000656" sldId="281"/>
        </pc:sldMkLst>
        <pc:spChg chg="mod">
          <ac:chgData name="Rosario Mawby" userId="94023d6a-7ae7-4ecb-8129-dcde5e281382" providerId="ADAL" clId="{1CD6D1E7-C70B-884A-8FE6-C1FEED48F331}" dt="2023-10-12T16:31:02.152" v="214" actId="20577"/>
          <ac:spMkLst>
            <pc:docMk/>
            <pc:sldMk cId="3608000656" sldId="281"/>
            <ac:spMk id="2" creationId="{465CA259-B3BB-E9B9-A189-C4785331F1D8}"/>
          </ac:spMkLst>
        </pc:spChg>
        <pc:spChg chg="mod">
          <ac:chgData name="Rosario Mawby" userId="94023d6a-7ae7-4ecb-8129-dcde5e281382" providerId="ADAL" clId="{1CD6D1E7-C70B-884A-8FE6-C1FEED48F331}" dt="2023-10-12T16:31:57.936" v="263" actId="20577"/>
          <ac:spMkLst>
            <pc:docMk/>
            <pc:sldMk cId="3608000656" sldId="281"/>
            <ac:spMk id="4" creationId="{B9639650-9180-A7E2-C9AD-A316823C4BB4}"/>
          </ac:spMkLst>
        </pc:spChg>
      </pc:sldChg>
      <pc:sldChg chg="addSp delSp add del setBg delDesignElem">
        <pc:chgData name="Rosario Mawby" userId="94023d6a-7ae7-4ecb-8129-dcde5e281382" providerId="ADAL" clId="{1CD6D1E7-C70B-884A-8FE6-C1FEED48F331}" dt="2023-10-12T15:24:43.752" v="59"/>
        <pc:sldMkLst>
          <pc:docMk/>
          <pc:sldMk cId="910188185" sldId="282"/>
        </pc:sldMkLst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8" creationId="{6F5A5072-7B47-4D32-B52A-4EBBF590B8A5}"/>
          </ac:spMkLst>
        </pc:spChg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10" creationId="{9715DAF0-AE1B-46C9-8A6B-DB2AA05AB91D}"/>
          </ac:spMkLst>
        </pc:spChg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12" creationId="{6016219D-510E-4184-9090-6D5578A87BD1}"/>
          </ac:spMkLst>
        </pc:spChg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14" creationId="{AFF4A713-7B75-4B21-90D7-5AB19547C728}"/>
          </ac:spMkLst>
        </pc:spChg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16" creationId="{DC631C0B-6DA6-4E57-8231-CE32B3434A7E}"/>
          </ac:spMkLst>
        </pc:spChg>
        <pc:spChg chg="add del">
          <ac:chgData name="Rosario Mawby" userId="94023d6a-7ae7-4ecb-8129-dcde5e281382" providerId="ADAL" clId="{1CD6D1E7-C70B-884A-8FE6-C1FEED48F331}" dt="2023-10-12T15:24:43.752" v="59"/>
          <ac:spMkLst>
            <pc:docMk/>
            <pc:sldMk cId="910188185" sldId="282"/>
            <ac:spMk id="18" creationId="{C29501E6-A978-4A61-9689-9085AF97A53A}"/>
          </ac:spMkLst>
        </pc:spChg>
      </pc:sldChg>
      <pc:sldChg chg="modSp add mod">
        <pc:chgData name="Rosario Mawby" userId="94023d6a-7ae7-4ecb-8129-dcde5e281382" providerId="ADAL" clId="{1CD6D1E7-C70B-884A-8FE6-C1FEED48F331}" dt="2023-10-12T15:25:05.431" v="89" actId="20577"/>
        <pc:sldMkLst>
          <pc:docMk/>
          <pc:sldMk cId="2678397126" sldId="282"/>
        </pc:sldMkLst>
        <pc:spChg chg="mod">
          <ac:chgData name="Rosario Mawby" userId="94023d6a-7ae7-4ecb-8129-dcde5e281382" providerId="ADAL" clId="{1CD6D1E7-C70B-884A-8FE6-C1FEED48F331}" dt="2023-10-12T15:25:05.431" v="89" actId="20577"/>
          <ac:spMkLst>
            <pc:docMk/>
            <pc:sldMk cId="2678397126" sldId="282"/>
            <ac:spMk id="3" creationId="{FAF99D21-20EF-6BFD-53D7-8181888CF2F1}"/>
          </ac:spMkLst>
        </pc:spChg>
      </pc:sldChg>
      <pc:sldChg chg="modSp add mod">
        <pc:chgData name="Rosario Mawby" userId="94023d6a-7ae7-4ecb-8129-dcde5e281382" providerId="ADAL" clId="{1CD6D1E7-C70B-884A-8FE6-C1FEED48F331}" dt="2023-10-12T15:25:33.760" v="137" actId="20577"/>
        <pc:sldMkLst>
          <pc:docMk/>
          <pc:sldMk cId="908151897" sldId="283"/>
        </pc:sldMkLst>
        <pc:spChg chg="mod">
          <ac:chgData name="Rosario Mawby" userId="94023d6a-7ae7-4ecb-8129-dcde5e281382" providerId="ADAL" clId="{1CD6D1E7-C70B-884A-8FE6-C1FEED48F331}" dt="2023-10-12T15:25:33.760" v="137" actId="20577"/>
          <ac:spMkLst>
            <pc:docMk/>
            <pc:sldMk cId="908151897" sldId="283"/>
            <ac:spMk id="3" creationId="{FAF99D21-20EF-6BFD-53D7-8181888CF2F1}"/>
          </ac:spMkLst>
        </pc:spChg>
      </pc:sldChg>
      <pc:sldChg chg="addSp delSp add del setBg delDesignElem">
        <pc:chgData name="Rosario Mawby" userId="94023d6a-7ae7-4ecb-8129-dcde5e281382" providerId="ADAL" clId="{1CD6D1E7-C70B-884A-8FE6-C1FEED48F331}" dt="2023-10-12T15:25:14.532" v="92"/>
        <pc:sldMkLst>
          <pc:docMk/>
          <pc:sldMk cId="3956014523" sldId="283"/>
        </pc:sldMkLst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8" creationId="{6F5A5072-7B47-4D32-B52A-4EBBF590B8A5}"/>
          </ac:spMkLst>
        </pc:spChg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10" creationId="{9715DAF0-AE1B-46C9-8A6B-DB2AA05AB91D}"/>
          </ac:spMkLst>
        </pc:spChg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12" creationId="{6016219D-510E-4184-9090-6D5578A87BD1}"/>
          </ac:spMkLst>
        </pc:spChg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14" creationId="{AFF4A713-7B75-4B21-90D7-5AB19547C728}"/>
          </ac:spMkLst>
        </pc:spChg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16" creationId="{DC631C0B-6DA6-4E57-8231-CE32B3434A7E}"/>
          </ac:spMkLst>
        </pc:spChg>
        <pc:spChg chg="add del">
          <ac:chgData name="Rosario Mawby" userId="94023d6a-7ae7-4ecb-8129-dcde5e281382" providerId="ADAL" clId="{1CD6D1E7-C70B-884A-8FE6-C1FEED48F331}" dt="2023-10-12T15:25:14.532" v="92"/>
          <ac:spMkLst>
            <pc:docMk/>
            <pc:sldMk cId="3956014523" sldId="283"/>
            <ac:spMk id="18" creationId="{C29501E6-A978-4A61-9689-9085AF97A53A}"/>
          </ac:spMkLst>
        </pc:spChg>
      </pc:sldChg>
      <pc:sldChg chg="addSp delSp modSp add">
        <pc:chgData name="Rosario Mawby" userId="94023d6a-7ae7-4ecb-8129-dcde5e281382" providerId="ADAL" clId="{1CD6D1E7-C70B-884A-8FE6-C1FEED48F331}" dt="2023-10-12T16:40:26.987" v="414" actId="1076"/>
        <pc:sldMkLst>
          <pc:docMk/>
          <pc:sldMk cId="1800599286" sldId="284"/>
        </pc:sldMkLst>
        <pc:picChg chg="del">
          <ac:chgData name="Rosario Mawby" userId="94023d6a-7ae7-4ecb-8129-dcde5e281382" providerId="ADAL" clId="{1CD6D1E7-C70B-884A-8FE6-C1FEED48F331}" dt="2023-10-12T16:38:20.841" v="401" actId="478"/>
          <ac:picMkLst>
            <pc:docMk/>
            <pc:sldMk cId="1800599286" sldId="284"/>
            <ac:picMk id="1026" creationId="{A48E5079-A019-1BF3-309F-D7B0402EC3B4}"/>
          </ac:picMkLst>
        </pc:picChg>
        <pc:picChg chg="add del mod">
          <ac:chgData name="Rosario Mawby" userId="94023d6a-7ae7-4ecb-8129-dcde5e281382" providerId="ADAL" clId="{1CD6D1E7-C70B-884A-8FE6-C1FEED48F331}" dt="2023-10-12T16:40:15.472" v="410" actId="478"/>
          <ac:picMkLst>
            <pc:docMk/>
            <pc:sldMk cId="1800599286" sldId="284"/>
            <ac:picMk id="7170" creationId="{3187E8BB-A3F4-E0F1-2276-D9428F6311DF}"/>
          </ac:picMkLst>
        </pc:picChg>
        <pc:picChg chg="add mod">
          <ac:chgData name="Rosario Mawby" userId="94023d6a-7ae7-4ecb-8129-dcde5e281382" providerId="ADAL" clId="{1CD6D1E7-C70B-884A-8FE6-C1FEED48F331}" dt="2023-10-12T16:40:26.987" v="414" actId="1076"/>
          <ac:picMkLst>
            <pc:docMk/>
            <pc:sldMk cId="1800599286" sldId="284"/>
            <ac:picMk id="7172" creationId="{23A48EF4-4B9E-DD4D-F3DB-3937513EA19E}"/>
          </ac:picMkLst>
        </pc:picChg>
      </pc:sldChg>
      <pc:sldChg chg="addSp delSp modSp add">
        <pc:chgData name="Rosario Mawby" userId="94023d6a-7ae7-4ecb-8129-dcde5e281382" providerId="ADAL" clId="{1CD6D1E7-C70B-884A-8FE6-C1FEED48F331}" dt="2023-10-12T16:40:06.174" v="409" actId="1076"/>
        <pc:sldMkLst>
          <pc:docMk/>
          <pc:sldMk cId="390665863" sldId="285"/>
        </pc:sldMkLst>
        <pc:picChg chg="del">
          <ac:chgData name="Rosario Mawby" userId="94023d6a-7ae7-4ecb-8129-dcde5e281382" providerId="ADAL" clId="{1CD6D1E7-C70B-884A-8FE6-C1FEED48F331}" dt="2023-10-12T16:40:01.339" v="407" actId="478"/>
          <ac:picMkLst>
            <pc:docMk/>
            <pc:sldMk cId="390665863" sldId="285"/>
            <ac:picMk id="7170" creationId="{3187E8BB-A3F4-E0F1-2276-D9428F6311DF}"/>
          </ac:picMkLst>
        </pc:picChg>
        <pc:picChg chg="add del">
          <ac:chgData name="Rosario Mawby" userId="94023d6a-7ae7-4ecb-8129-dcde5e281382" providerId="ADAL" clId="{1CD6D1E7-C70B-884A-8FE6-C1FEED48F331}" dt="2023-10-12T16:40:01.339" v="407" actId="478"/>
          <ac:picMkLst>
            <pc:docMk/>
            <pc:sldMk cId="390665863" sldId="285"/>
            <ac:picMk id="9218" creationId="{D45FC1BF-4039-64E0-E7EC-5EDA94194E09}"/>
          </ac:picMkLst>
        </pc:picChg>
        <pc:picChg chg="add mod">
          <ac:chgData name="Rosario Mawby" userId="94023d6a-7ae7-4ecb-8129-dcde5e281382" providerId="ADAL" clId="{1CD6D1E7-C70B-884A-8FE6-C1FEED48F331}" dt="2023-10-12T16:40:06.174" v="409" actId="1076"/>
          <ac:picMkLst>
            <pc:docMk/>
            <pc:sldMk cId="390665863" sldId="285"/>
            <ac:picMk id="9220" creationId="{467C9EE4-FBDA-4751-1681-0EE1B1D1D4F1}"/>
          </ac:picMkLst>
        </pc:picChg>
      </pc:sldChg>
      <pc:sldChg chg="addSp delSp modSp add">
        <pc:chgData name="Rosario Mawby" userId="94023d6a-7ae7-4ecb-8129-dcde5e281382" providerId="ADAL" clId="{1CD6D1E7-C70B-884A-8FE6-C1FEED48F331}" dt="2023-10-12T16:43:02.673" v="430" actId="1076"/>
        <pc:sldMkLst>
          <pc:docMk/>
          <pc:sldMk cId="515361347" sldId="286"/>
        </pc:sldMkLst>
        <pc:picChg chg="del">
          <ac:chgData name="Rosario Mawby" userId="94023d6a-7ae7-4ecb-8129-dcde5e281382" providerId="ADAL" clId="{1CD6D1E7-C70B-884A-8FE6-C1FEED48F331}" dt="2023-10-12T16:40:33.474" v="416" actId="478"/>
          <ac:picMkLst>
            <pc:docMk/>
            <pc:sldMk cId="515361347" sldId="286"/>
            <ac:picMk id="9220" creationId="{467C9EE4-FBDA-4751-1681-0EE1B1D1D4F1}"/>
          </ac:picMkLst>
        </pc:picChg>
        <pc:picChg chg="add del mod">
          <ac:chgData name="Rosario Mawby" userId="94023d6a-7ae7-4ecb-8129-dcde5e281382" providerId="ADAL" clId="{1CD6D1E7-C70B-884A-8FE6-C1FEED48F331}" dt="2023-10-12T16:41:00.717" v="422" actId="21"/>
          <ac:picMkLst>
            <pc:docMk/>
            <pc:sldMk cId="515361347" sldId="286"/>
            <ac:picMk id="11266" creationId="{032A4BE9-C587-692B-00BC-1E7DF26626FC}"/>
          </ac:picMkLst>
        </pc:picChg>
        <pc:picChg chg="add mod">
          <ac:chgData name="Rosario Mawby" userId="94023d6a-7ae7-4ecb-8129-dcde5e281382" providerId="ADAL" clId="{1CD6D1E7-C70B-884A-8FE6-C1FEED48F331}" dt="2023-10-12T16:43:02.673" v="430" actId="1076"/>
          <ac:picMkLst>
            <pc:docMk/>
            <pc:sldMk cId="515361347" sldId="286"/>
            <ac:picMk id="11268" creationId="{D3DEE4A7-E151-EC39-2B0C-91705D7E6D39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B74B-FEFF-530E-BFB2-459A7F397D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29A96F-54A0-1DB5-8161-DD118A4D6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6787A-78CC-2F1F-E6E7-FC3E3B72BD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E3976-3A29-9E84-47E5-738794310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C316B-CFD4-27DA-F610-A7155739D9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498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A350B-7A07-B8FD-521A-834337D8A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F3A81D-C11D-4B18-A6FA-FC7706205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ED3B9-BD9A-9499-8530-57645FFAC4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0F0B9-3684-91B1-4DE9-AED2362DF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4A3A3-E515-7B53-BDEC-2692BC8E9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3020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1AEF4-2922-EC1D-0929-43CB66EE1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FFE892-C306-14B9-59E9-9738AB061B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3081F1-3B6B-BA71-96A1-9CBEBBC14B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D144F8-9E7C-3FB4-E93D-49263F9B31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90CF-C28F-E965-62A3-B01830DD4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078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4E317-9751-4430-D553-29CB6896A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A55E1-E865-B144-453F-FA9325A7E9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BBF5A6-D91A-6F27-130A-4EFCBEF82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54881-29A2-23FC-6BE4-405E86CF5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8630F3-7502-3393-745E-DF8842551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CC1496-DF33-6F17-934E-7547E9E586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195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022CA7-D07A-74E0-5AD9-AB01A9589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EBB953-0F6F-11A2-7D08-5254C61043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42EE7-0909-533A-2FD8-C8B8576EDD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A6FA298-E1A8-09F1-65DD-89CFF7E4CF2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D2CFAF-8A2E-0928-7F14-F370103AFA1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E13DEE-7297-CAAB-9012-168543A65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366F29-FB27-5D91-4C01-B3AABE9E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48C876-D273-5CF8-75F7-E91F503F0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096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22D05-E73D-B7A4-13C5-D432714CC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497A77-6E63-F0FA-7453-089E27EA5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61F74C-CB1F-538D-629A-201A04FB6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7C1715-EFED-3AD4-D941-5CEA7598C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062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78E7C9-98C0-D53C-1D7F-4A897263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FD18E5-7115-9E49-4A77-6017F6170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0841F-EA96-BDC3-9C5F-6AC684484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33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FD3AE-BD21-8A8F-6E0C-CE468B38CF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C573-015A-062A-AC53-CC6FA98A7D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C724DC-C2FF-4433-CBB9-F04323DEF7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2DAF71-5E2B-0CBC-94A5-D8EACF9C5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8036BD-1EC6-3D4D-44D5-D8C20F4E0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AF2C7-FA42-B859-4530-FB7B2F779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297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547A2-594F-4FFD-C454-72A8D319B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15D31A-4D16-BF23-F60D-12E5AB377F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254FD7-7D45-6EA5-5C9F-A584131175F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58219-E118-79C8-B1BB-C9FCEE7DD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1AF84A-BC5A-0597-72CE-19EA8A1B9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2E814E-4FEB-880D-AF0F-2F5DE8FB9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3022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D880F-9EA5-274E-2196-FD2E18F9A8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BA39FC-A720-F5A7-B7EA-0E3AD11815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E4837E-A71F-CE1F-E96E-D13A12D75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4ED69-A35B-3A0C-5F4A-4B8171C46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2F919-7E04-5206-8646-CC6A4A7167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178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DC8F6-6DA7-4433-90E9-088BDDB9C8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DDBDEA-EC1E-B335-10C4-64119B50BF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7EAE1A-F7A6-A018-892B-CD4BBD4EB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6F98D-C095-6B64-F13C-327B2A7937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791448-323A-ED45-8015-40612E544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80225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1519B58-DBDC-4E9C-EE68-8EAEA1C54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442343-F67A-5001-BAB1-32A1C92A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750BF-147A-4692-08AD-845EEBCEE1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C5A77-BFA7-424E-A2F3-46905A7DFC86}" type="datetimeFigureOut">
              <a:rPr lang="en-US" smtClean="0"/>
              <a:t>10/26/23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D164F2-407F-DAE5-83A1-96A87CCCF1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E936F0-C9F8-55DC-951F-BE3F130431B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CE7E46-3B1F-0743-9C00-4A474D7D88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07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2 – </a:t>
            </a:r>
            <a:r>
              <a:rPr lang="en-GB" dirty="0"/>
              <a:t>Harmonisation</a:t>
            </a:r>
            <a:r>
              <a:rPr lang="en-US" dirty="0"/>
              <a:t> – major scales and chords</a:t>
            </a:r>
          </a:p>
        </p:txBody>
      </p:sp>
    </p:spTree>
    <p:extLst>
      <p:ext uri="{BB962C8B-B14F-4D97-AF65-F5344CB8AC3E}">
        <p14:creationId xmlns:p14="http://schemas.microsoft.com/office/powerpoint/2010/main" val="1914687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Harmonising the major scale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5550AFA-78E1-6BE6-66BA-65DB8321F4F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6822423"/>
              </p:ext>
            </p:extLst>
          </p:nvPr>
        </p:nvGraphicFramePr>
        <p:xfrm>
          <a:off x="431601" y="2071979"/>
          <a:ext cx="11328794" cy="4287200"/>
        </p:xfrm>
        <a:graphic>
          <a:graphicData uri="http://schemas.openxmlformats.org/drawingml/2006/table">
            <a:tbl>
              <a:tblPr firstRow="1" bandRow="1"/>
              <a:tblGrid>
                <a:gridCol w="1354178">
                  <a:extLst>
                    <a:ext uri="{9D8B030D-6E8A-4147-A177-3AD203B41FA5}">
                      <a16:colId xmlns:a16="http://schemas.microsoft.com/office/drawing/2014/main" val="3181708530"/>
                    </a:ext>
                  </a:extLst>
                </a:gridCol>
                <a:gridCol w="496640">
                  <a:extLst>
                    <a:ext uri="{9D8B030D-6E8A-4147-A177-3AD203B41FA5}">
                      <a16:colId xmlns:a16="http://schemas.microsoft.com/office/drawing/2014/main" val="2629646086"/>
                    </a:ext>
                  </a:extLst>
                </a:gridCol>
                <a:gridCol w="525090">
                  <a:extLst>
                    <a:ext uri="{9D8B030D-6E8A-4147-A177-3AD203B41FA5}">
                      <a16:colId xmlns:a16="http://schemas.microsoft.com/office/drawing/2014/main" val="357406646"/>
                    </a:ext>
                  </a:extLst>
                </a:gridCol>
                <a:gridCol w="480385">
                  <a:extLst>
                    <a:ext uri="{9D8B030D-6E8A-4147-A177-3AD203B41FA5}">
                      <a16:colId xmlns:a16="http://schemas.microsoft.com/office/drawing/2014/main" val="366773563"/>
                    </a:ext>
                  </a:extLst>
                </a:gridCol>
                <a:gridCol w="468191">
                  <a:extLst>
                    <a:ext uri="{9D8B030D-6E8A-4147-A177-3AD203B41FA5}">
                      <a16:colId xmlns:a16="http://schemas.microsoft.com/office/drawing/2014/main" val="3649567425"/>
                    </a:ext>
                  </a:extLst>
                </a:gridCol>
                <a:gridCol w="533218">
                  <a:extLst>
                    <a:ext uri="{9D8B030D-6E8A-4147-A177-3AD203B41FA5}">
                      <a16:colId xmlns:a16="http://schemas.microsoft.com/office/drawing/2014/main" val="1846662488"/>
                    </a:ext>
                  </a:extLst>
                </a:gridCol>
                <a:gridCol w="512898">
                  <a:extLst>
                    <a:ext uri="{9D8B030D-6E8A-4147-A177-3AD203B41FA5}">
                      <a16:colId xmlns:a16="http://schemas.microsoft.com/office/drawing/2014/main" val="3930203009"/>
                    </a:ext>
                  </a:extLst>
                </a:gridCol>
                <a:gridCol w="500705">
                  <a:extLst>
                    <a:ext uri="{9D8B030D-6E8A-4147-A177-3AD203B41FA5}">
                      <a16:colId xmlns:a16="http://schemas.microsoft.com/office/drawing/2014/main" val="966974286"/>
                    </a:ext>
                  </a:extLst>
                </a:gridCol>
                <a:gridCol w="496642">
                  <a:extLst>
                    <a:ext uri="{9D8B030D-6E8A-4147-A177-3AD203B41FA5}">
                      <a16:colId xmlns:a16="http://schemas.microsoft.com/office/drawing/2014/main" val="821230370"/>
                    </a:ext>
                  </a:extLst>
                </a:gridCol>
                <a:gridCol w="525090">
                  <a:extLst>
                    <a:ext uri="{9D8B030D-6E8A-4147-A177-3AD203B41FA5}">
                      <a16:colId xmlns:a16="http://schemas.microsoft.com/office/drawing/2014/main" val="2009905716"/>
                    </a:ext>
                  </a:extLst>
                </a:gridCol>
                <a:gridCol w="480385">
                  <a:extLst>
                    <a:ext uri="{9D8B030D-6E8A-4147-A177-3AD203B41FA5}">
                      <a16:colId xmlns:a16="http://schemas.microsoft.com/office/drawing/2014/main" val="3805682051"/>
                    </a:ext>
                  </a:extLst>
                </a:gridCol>
                <a:gridCol w="468191">
                  <a:extLst>
                    <a:ext uri="{9D8B030D-6E8A-4147-A177-3AD203B41FA5}">
                      <a16:colId xmlns:a16="http://schemas.microsoft.com/office/drawing/2014/main" val="1605399056"/>
                    </a:ext>
                  </a:extLst>
                </a:gridCol>
                <a:gridCol w="2118239">
                  <a:extLst>
                    <a:ext uri="{9D8B030D-6E8A-4147-A177-3AD203B41FA5}">
                      <a16:colId xmlns:a16="http://schemas.microsoft.com/office/drawing/2014/main" val="3980966398"/>
                    </a:ext>
                  </a:extLst>
                </a:gridCol>
                <a:gridCol w="2368942">
                  <a:extLst>
                    <a:ext uri="{9D8B030D-6E8A-4147-A177-3AD203B41FA5}">
                      <a16:colId xmlns:a16="http://schemas.microsoft.com/office/drawing/2014/main" val="4093420214"/>
                    </a:ext>
                  </a:extLst>
                </a:gridCol>
              </a:tblGrid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Degree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Notes (C Major scale)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Notes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Name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20206091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C-E-G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4553871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D-F-A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765107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E-G-B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62246204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F-A-C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39135323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G-B-D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 Major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02701208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A-C-E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 minor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9296545"/>
                  </a:ext>
                </a:extLst>
              </a:tr>
              <a:tr h="5359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vii°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3881" marR="23881" marT="23881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FDA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B-F-D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B diminished</a:t>
                      </a:r>
                    </a:p>
                  </a:txBody>
                  <a:tcPr marL="23881" marR="23881" marT="23881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75118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5649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Harmonising the major scale</a:t>
            </a:r>
          </a:p>
        </p:txBody>
      </p:sp>
      <p:pic>
        <p:nvPicPr>
          <p:cNvPr id="7172" name="Picture 4" descr="How To Use The Chords Of The Major Scale - Picture 1 | Grokit Guitar">
            <a:extLst>
              <a:ext uri="{FF2B5EF4-FFF2-40B4-BE49-F238E27FC236}">
                <a16:creationId xmlns:a16="http://schemas.microsoft.com/office/drawing/2014/main" id="{23A48EF4-4B9E-DD4D-F3DB-3937513EA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31" y="1574310"/>
            <a:ext cx="11040533" cy="505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0599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Harmonising the major scale</a:t>
            </a:r>
          </a:p>
        </p:txBody>
      </p:sp>
      <p:pic>
        <p:nvPicPr>
          <p:cNvPr id="9220" name="Picture 4" descr="How To Use The Chords Of The Major Scale - Picture 2 | Grokit Guitar">
            <a:extLst>
              <a:ext uri="{FF2B5EF4-FFF2-40B4-BE49-F238E27FC236}">
                <a16:creationId xmlns:a16="http://schemas.microsoft.com/office/drawing/2014/main" id="{467C9EE4-FBDA-4751-1681-0EE1B1D1D4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9837"/>
            <a:ext cx="12192000" cy="481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665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3" name="Rectangle 1052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5" name="Rectangle 1054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7" name="Rectangle 1056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9" name="Rectangle 1058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Harmonising the major scale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CEA9FF-C1C7-03B6-DE73-0DDBC9E375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3668489"/>
              </p:ext>
            </p:extLst>
          </p:nvPr>
        </p:nvGraphicFramePr>
        <p:xfrm>
          <a:off x="432225" y="2072548"/>
          <a:ext cx="11327552" cy="4239653"/>
        </p:xfrm>
        <a:graphic>
          <a:graphicData uri="http://schemas.openxmlformats.org/drawingml/2006/table">
            <a:tbl>
              <a:tblPr firstRow="1" bandRow="1"/>
              <a:tblGrid>
                <a:gridCol w="2751506">
                  <a:extLst>
                    <a:ext uri="{9D8B030D-6E8A-4147-A177-3AD203B41FA5}">
                      <a16:colId xmlns:a16="http://schemas.microsoft.com/office/drawing/2014/main" val="3707928752"/>
                    </a:ext>
                  </a:extLst>
                </a:gridCol>
                <a:gridCol w="1243440">
                  <a:extLst>
                    <a:ext uri="{9D8B030D-6E8A-4147-A177-3AD203B41FA5}">
                      <a16:colId xmlns:a16="http://schemas.microsoft.com/office/drawing/2014/main" val="3146183748"/>
                    </a:ext>
                  </a:extLst>
                </a:gridCol>
                <a:gridCol w="1229214">
                  <a:extLst>
                    <a:ext uri="{9D8B030D-6E8A-4147-A177-3AD203B41FA5}">
                      <a16:colId xmlns:a16="http://schemas.microsoft.com/office/drawing/2014/main" val="1682443930"/>
                    </a:ext>
                  </a:extLst>
                </a:gridCol>
                <a:gridCol w="1210245">
                  <a:extLst>
                    <a:ext uri="{9D8B030D-6E8A-4147-A177-3AD203B41FA5}">
                      <a16:colId xmlns:a16="http://schemas.microsoft.com/office/drawing/2014/main" val="1991035789"/>
                    </a:ext>
                  </a:extLst>
                </a:gridCol>
                <a:gridCol w="1257668">
                  <a:extLst>
                    <a:ext uri="{9D8B030D-6E8A-4147-A177-3AD203B41FA5}">
                      <a16:colId xmlns:a16="http://schemas.microsoft.com/office/drawing/2014/main" val="3649493071"/>
                    </a:ext>
                  </a:extLst>
                </a:gridCol>
                <a:gridCol w="1205501">
                  <a:extLst>
                    <a:ext uri="{9D8B030D-6E8A-4147-A177-3AD203B41FA5}">
                      <a16:colId xmlns:a16="http://schemas.microsoft.com/office/drawing/2014/main" val="3019524106"/>
                    </a:ext>
                  </a:extLst>
                </a:gridCol>
                <a:gridCol w="1177050">
                  <a:extLst>
                    <a:ext uri="{9D8B030D-6E8A-4147-A177-3AD203B41FA5}">
                      <a16:colId xmlns:a16="http://schemas.microsoft.com/office/drawing/2014/main" val="3152549925"/>
                    </a:ext>
                  </a:extLst>
                </a:gridCol>
                <a:gridCol w="1252928">
                  <a:extLst>
                    <a:ext uri="{9D8B030D-6E8A-4147-A177-3AD203B41FA5}">
                      <a16:colId xmlns:a16="http://schemas.microsoft.com/office/drawing/2014/main" val="528521646"/>
                    </a:ext>
                  </a:extLst>
                </a:gridCol>
              </a:tblGrid>
              <a:tr h="684035">
                <a:tc>
                  <a:txBody>
                    <a:bodyPr/>
                    <a:lstStyle/>
                    <a:p>
                      <a:pPr algn="l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 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 gridSpan="7">
                  <a:txBody>
                    <a:bodyPr/>
                    <a:lstStyle/>
                    <a:p>
                      <a:pPr algn="ctr" fontAlgn="b"/>
                      <a:r>
                        <a:rPr lang="en-GB" sz="36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Roman Numeral System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7619771"/>
                  </a:ext>
                </a:extLst>
              </a:tr>
              <a:tr h="6385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Major Scale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C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D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E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F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G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A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FF0000"/>
                          </a:solidFill>
                          <a:effectLst/>
                          <a:latin typeface="Trebuchet" panose="020B0703020202090204" pitchFamily="34" charset="0"/>
                        </a:rPr>
                        <a:t>B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0683072"/>
                  </a:ext>
                </a:extLst>
              </a:tr>
              <a:tr h="11393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Roman Numerals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iii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IV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vii</a:t>
                      </a:r>
                      <a:r>
                        <a:rPr lang="en-GB" sz="36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°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41601025"/>
                  </a:ext>
                </a:extLst>
              </a:tr>
              <a:tr h="1139300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 Sequence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Maj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min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dim</a:t>
                      </a: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79551853"/>
                  </a:ext>
                </a:extLst>
              </a:tr>
              <a:tr h="638509"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Chords</a:t>
                      </a: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Cmaj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Dmin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Emin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Fmaj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Gmaj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Fmin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3300" b="0" i="0" u="none" strike="noStrike" dirty="0" err="1">
                          <a:solidFill>
                            <a:srgbClr val="000000"/>
                          </a:solidFill>
                          <a:effectLst/>
                          <a:latin typeface="Trebuchet" panose="020B0703020202090204" pitchFamily="34" charset="0"/>
                        </a:rPr>
                        <a:t>Gdim</a:t>
                      </a:r>
                      <a:endParaRPr lang="en-GB" sz="3300" b="0" i="0" u="none" strike="noStrike" dirty="0">
                        <a:solidFill>
                          <a:srgbClr val="000000"/>
                        </a:solidFill>
                        <a:effectLst/>
                        <a:latin typeface="Trebuchet" panose="020B0703020202090204" pitchFamily="34" charset="0"/>
                      </a:endParaRPr>
                    </a:p>
                  </a:txBody>
                  <a:tcPr marL="28454" marR="28454" marT="284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29012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153613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2 – </a:t>
            </a:r>
            <a:r>
              <a:rPr lang="en-GB" dirty="0"/>
              <a:t>Time Signatures</a:t>
            </a:r>
            <a:r>
              <a:rPr lang="en-US" dirty="0"/>
              <a:t> – Compound</a:t>
            </a:r>
          </a:p>
        </p:txBody>
      </p:sp>
    </p:spTree>
    <p:extLst>
      <p:ext uri="{BB962C8B-B14F-4D97-AF65-F5344CB8AC3E}">
        <p14:creationId xmlns:p14="http://schemas.microsoft.com/office/powerpoint/2010/main" val="2678397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AFE8227-C443-417B-BA91-520EB1EF4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57202"/>
          </a:xfrm>
          <a:prstGeom prst="rect">
            <a:avLst/>
          </a:prstGeom>
          <a:gradFill>
            <a:gsLst>
              <a:gs pos="34000">
                <a:srgbClr val="000000">
                  <a:alpha val="96000"/>
                </a:srgbClr>
              </a:gs>
              <a:gs pos="100000">
                <a:schemeClr val="accent1"/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4" y="6408742"/>
            <a:ext cx="8115300" cy="449258"/>
          </a:xfrm>
          <a:prstGeom prst="rect">
            <a:avLst/>
          </a:prstGeom>
          <a:gradFill>
            <a:gsLst>
              <a:gs pos="28000">
                <a:schemeClr val="accent1">
                  <a:lumMod val="75000"/>
                  <a:alpha val="59000"/>
                </a:schemeClr>
              </a:gs>
              <a:gs pos="100000">
                <a:srgbClr val="000000">
                  <a:alpha val="70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54A9CB3-9402-753F-323F-44F9F2BF9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3994" y="240030"/>
            <a:ext cx="8144008" cy="1325563"/>
          </a:xfrm>
        </p:spPr>
        <p:txBody>
          <a:bodyPr/>
          <a:lstStyle/>
          <a:p>
            <a:r>
              <a:rPr lang="en-US" sz="4400" dirty="0"/>
              <a:t>Understanding Compound Time</a:t>
            </a:r>
            <a:endParaRPr lang="en-US" dirty="0"/>
          </a:p>
        </p:txBody>
      </p:sp>
      <p:pic>
        <p:nvPicPr>
          <p:cNvPr id="2050" name="Picture 2" descr="compound meter">
            <a:extLst>
              <a:ext uri="{FF2B5EF4-FFF2-40B4-BE49-F238E27FC236}">
                <a16:creationId xmlns:a16="http://schemas.microsoft.com/office/drawing/2014/main" id="{D4668878-4D6B-5A2F-8EB6-00809795F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4650" y="1885317"/>
            <a:ext cx="6362700" cy="4203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90219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Compound Duple</a:t>
            </a:r>
          </a:p>
        </p:txBody>
      </p:sp>
      <p:pic>
        <p:nvPicPr>
          <p:cNvPr id="3076" name="Picture 4" descr="compound duple meter">
            <a:extLst>
              <a:ext uri="{FF2B5EF4-FFF2-40B4-BE49-F238E27FC236}">
                <a16:creationId xmlns:a16="http://schemas.microsoft.com/office/drawing/2014/main" id="{FEB50240-89DB-C2AE-57CE-F0DB93CBC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40643"/>
            <a:ext cx="12192000" cy="356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57547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Compound Triple</a:t>
            </a:r>
          </a:p>
        </p:txBody>
      </p:sp>
      <p:pic>
        <p:nvPicPr>
          <p:cNvPr id="4098" name="Picture 2" descr="compound triple meter">
            <a:extLst>
              <a:ext uri="{FF2B5EF4-FFF2-40B4-BE49-F238E27FC236}">
                <a16:creationId xmlns:a16="http://schemas.microsoft.com/office/drawing/2014/main" id="{570E90C5-9AF5-7C8A-6FF6-B10A6420F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00" y="1778000"/>
            <a:ext cx="7670800" cy="5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409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FB3BAE67-C8E6-9A19-755D-E807A7649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Compound Quadruple</a:t>
            </a:r>
          </a:p>
        </p:txBody>
      </p:sp>
      <p:pic>
        <p:nvPicPr>
          <p:cNvPr id="5122" name="Picture 2" descr="compound quadruple meter">
            <a:extLst>
              <a:ext uri="{FF2B5EF4-FFF2-40B4-BE49-F238E27FC236}">
                <a16:creationId xmlns:a16="http://schemas.microsoft.com/office/drawing/2014/main" id="{2E28072B-85C4-FB98-3AF6-4F59DB9D8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0600" y="1687716"/>
            <a:ext cx="7670800" cy="5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802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F226E0-7EB9-B398-B1C9-D54C0B8F7C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General Musicianship and Studio Techniques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99D21-20EF-6BFD-53D7-8181888CF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Week 2 – </a:t>
            </a:r>
            <a:r>
              <a:rPr lang="en-GB" dirty="0"/>
              <a:t>Key Signatures – All b’s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8151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D083D6-03A4-97BE-146E-4B46763A6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Key Signatures</a:t>
            </a: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b’s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58FFA384-B965-7754-5F13-D2A002B6DF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6678" y="2761319"/>
            <a:ext cx="7074572" cy="133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856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5CA259-B3BB-E9B9-A189-C4785331F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006" y="502020"/>
            <a:ext cx="6839706" cy="10913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Mnemonic for order of b’s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639650-9180-A7E2-C9AD-A316823C4B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006" y="2000814"/>
            <a:ext cx="3561784" cy="4857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B</a:t>
            </a:r>
            <a:r>
              <a:rPr lang="en-US" sz="3600" dirty="0"/>
              <a:t>attle – 1</a:t>
            </a:r>
            <a:r>
              <a:rPr lang="en-US" sz="3600" baseline="30000" dirty="0"/>
              <a:t>st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E</a:t>
            </a:r>
            <a:r>
              <a:rPr lang="en-US" sz="3600" dirty="0"/>
              <a:t>nds– 2</a:t>
            </a:r>
            <a:r>
              <a:rPr lang="en-US" sz="3600" baseline="30000" dirty="0"/>
              <a:t>nd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A</a:t>
            </a:r>
            <a:r>
              <a:rPr lang="en-US" sz="3600" dirty="0"/>
              <a:t>nd – 3</a:t>
            </a:r>
            <a:r>
              <a:rPr lang="en-US" sz="3600" baseline="30000" dirty="0"/>
              <a:t>rd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D</a:t>
            </a:r>
            <a:r>
              <a:rPr lang="en-US" sz="3600" dirty="0"/>
              <a:t>own – 4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G</a:t>
            </a:r>
            <a:r>
              <a:rPr lang="en-US" sz="3600" dirty="0"/>
              <a:t>oes– 5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C</a:t>
            </a:r>
            <a:r>
              <a:rPr lang="en-US" sz="3600" dirty="0"/>
              <a:t>harles– 6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None/>
            </a:pPr>
            <a:r>
              <a:rPr lang="en-US" sz="3600" dirty="0">
                <a:solidFill>
                  <a:srgbClr val="FF0000"/>
                </a:solidFill>
              </a:rPr>
              <a:t>F</a:t>
            </a:r>
            <a:r>
              <a:rPr lang="en-US" sz="3600" dirty="0"/>
              <a:t>ather– 7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2762F67-B7A6-F62A-3B91-9403CDD8D0ED}"/>
              </a:ext>
            </a:extLst>
          </p:cNvPr>
          <p:cNvSpPr txBox="1">
            <a:spLocks/>
          </p:cNvSpPr>
          <p:nvPr/>
        </p:nvSpPr>
        <p:spPr>
          <a:xfrm>
            <a:off x="3956543" y="2000815"/>
            <a:ext cx="3561784" cy="4857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B</a:t>
            </a:r>
            <a:r>
              <a:rPr lang="en-US" sz="3600" dirty="0"/>
              <a:t>lanket – 1</a:t>
            </a:r>
            <a:r>
              <a:rPr lang="en-US" sz="3600" baseline="30000" dirty="0"/>
              <a:t>st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E</a:t>
            </a:r>
            <a:r>
              <a:rPr lang="en-US" sz="3600" dirty="0"/>
              <a:t>xplodes– 2</a:t>
            </a:r>
            <a:r>
              <a:rPr lang="en-US" sz="3600" baseline="30000" dirty="0"/>
              <a:t>nd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A</a:t>
            </a:r>
            <a:r>
              <a:rPr lang="en-US" sz="3600" dirty="0"/>
              <a:t>nd – 3</a:t>
            </a:r>
            <a:r>
              <a:rPr lang="en-US" sz="3600" baseline="30000" dirty="0"/>
              <a:t>rd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D</a:t>
            </a:r>
            <a:r>
              <a:rPr lang="en-US" sz="3600" dirty="0"/>
              <a:t>ad – 4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G</a:t>
            </a:r>
            <a:r>
              <a:rPr lang="en-US" sz="3600" dirty="0"/>
              <a:t>ets– 5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C</a:t>
            </a:r>
            <a:r>
              <a:rPr lang="en-US" sz="3600" dirty="0"/>
              <a:t>old– 6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FF0000"/>
                </a:solidFill>
              </a:rPr>
              <a:t>F</a:t>
            </a:r>
            <a:r>
              <a:rPr lang="en-US" sz="3600" dirty="0"/>
              <a:t>eet– 7</a:t>
            </a:r>
            <a:r>
              <a:rPr lang="en-US" sz="3600" baseline="30000" dirty="0"/>
              <a:t>th</a:t>
            </a:r>
            <a:r>
              <a:rPr lang="en-US" sz="3600" dirty="0"/>
              <a:t> b</a:t>
            </a:r>
          </a:p>
        </p:txBody>
      </p:sp>
    </p:spTree>
    <p:extLst>
      <p:ext uri="{BB962C8B-B14F-4D97-AF65-F5344CB8AC3E}">
        <p14:creationId xmlns:p14="http://schemas.microsoft.com/office/powerpoint/2010/main" val="36080006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424</TotalTime>
  <Words>289</Words>
  <Application>Microsoft Macintosh PowerPoint</Application>
  <PresentationFormat>Widescreen</PresentationFormat>
  <Paragraphs>166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</vt:lpstr>
      <vt:lpstr>Trebuchet MS</vt:lpstr>
      <vt:lpstr>Office Theme</vt:lpstr>
      <vt:lpstr>General Musicianship and Studio Techniques</vt:lpstr>
      <vt:lpstr>Harmonising the major scale</vt:lpstr>
      <vt:lpstr>Harmonising the major scale</vt:lpstr>
      <vt:lpstr>Harmonising the major scale</vt:lpstr>
      <vt:lpstr>Harmonising the major scale</vt:lpstr>
      <vt:lpstr>General Musicianship and Studio Techniques</vt:lpstr>
      <vt:lpstr>Understanding Compound Time</vt:lpstr>
      <vt:lpstr>Compound Duple</vt:lpstr>
      <vt:lpstr>Compound Triple</vt:lpstr>
      <vt:lpstr>Compound Quadruple</vt:lpstr>
      <vt:lpstr>General Musicianship and Studio Techniques</vt:lpstr>
      <vt:lpstr>  Key Signatures  b’s</vt:lpstr>
      <vt:lpstr>Mnemonic for order of b’s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Musicianship Beginners</dc:title>
  <dc:creator>Rosario Mawby</dc:creator>
  <cp:lastModifiedBy>Rosario Mawby</cp:lastModifiedBy>
  <cp:revision>4</cp:revision>
  <dcterms:created xsi:type="dcterms:W3CDTF">2023-09-25T14:53:00Z</dcterms:created>
  <dcterms:modified xsi:type="dcterms:W3CDTF">2023-10-26T15:12:01Z</dcterms:modified>
</cp:coreProperties>
</file>