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sldIdLst>
    <p:sldId id="256" r:id="rId2"/>
    <p:sldId id="257" r:id="rId3"/>
    <p:sldId id="258" r:id="rId4"/>
    <p:sldId id="259" r:id="rId5"/>
    <p:sldId id="260" r:id="rId6"/>
    <p:sldId id="262" r:id="rId7"/>
    <p:sldId id="263" r:id="rId8"/>
    <p:sldId id="264" r:id="rId9"/>
    <p:sldId id="265" r:id="rId10"/>
    <p:sldId id="261"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64BF"/>
    <a:srgbClr val="A603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243AB-7743-4359-9E18-A720AF46434A}" v="156" dt="2026-02-15T02:22:30.015"/>
    <p1510:client id="{1551A17C-1C52-BF2B-7E1B-9930EA9434B0}" v="32" dt="2026-02-14T14:45:10.987"/>
    <p1510:client id="{8539F219-09FC-7051-E663-07E188ED3048}" v="1274" dt="2026-02-14T23:40:40.619"/>
    <p1510:client id="{BA027F96-F903-A280-192B-0E756E50C533}" v="1377" dt="2026-02-14T14:34:25.3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a Niculae Mihai (2507211)" userId="S::2507211@student.uwtsd.ac.uk::c852fa6d-8cc3-46e9-a3f5-fb4bdffca345" providerId="AD" clId="Web-{BA027F96-F903-A280-192B-0E756E50C533}"/>
    <pc:docChg chg="mod addSld delSld modSld addMainMaster delMainMaster modMainMaster">
      <pc:chgData name="Mariana Niculae Mihai (2507211)" userId="S::2507211@student.uwtsd.ac.uk::c852fa6d-8cc3-46e9-a3f5-fb4bdffca345" providerId="AD" clId="Web-{BA027F96-F903-A280-192B-0E756E50C533}" dt="2026-02-14T14:34:25.324" v="1345" actId="20577"/>
      <pc:docMkLst>
        <pc:docMk/>
      </pc:docMkLst>
      <pc:sldChg chg="addSp delSp modSp mod setBg modClrScheme addAnim modAnim setClrOvrMap delDesignElem chgLayout">
        <pc:chgData name="Mariana Niculae Mihai (2507211)" userId="S::2507211@student.uwtsd.ac.uk::c852fa6d-8cc3-46e9-a3f5-fb4bdffca345" providerId="AD" clId="Web-{BA027F96-F903-A280-192B-0E756E50C533}" dt="2026-02-13T21:05:07.257" v="624" actId="20577"/>
        <pc:sldMkLst>
          <pc:docMk/>
          <pc:sldMk cId="109857222" sldId="256"/>
        </pc:sldMkLst>
        <pc:spChg chg="mod ord">
          <ac:chgData name="Mariana Niculae Mihai (2507211)" userId="S::2507211@student.uwtsd.ac.uk::c852fa6d-8cc3-46e9-a3f5-fb4bdffca345" providerId="AD" clId="Web-{BA027F96-F903-A280-192B-0E756E50C533}" dt="2026-02-13T21:05:07.257" v="624" actId="20577"/>
          <ac:spMkLst>
            <pc:docMk/>
            <pc:sldMk cId="109857222" sldId="256"/>
            <ac:spMk id="2" creationId="{00000000-0000-0000-0000-000000000000}"/>
          </ac:spMkLst>
        </pc:spChg>
        <pc:spChg chg="mod ord">
          <ac:chgData name="Mariana Niculae Mihai (2507211)" userId="S::2507211@student.uwtsd.ac.uk::c852fa6d-8cc3-46e9-a3f5-fb4bdffca345" providerId="AD" clId="Web-{BA027F96-F903-A280-192B-0E756E50C533}" dt="2026-02-13T20:53:08.691" v="582" actId="1076"/>
          <ac:spMkLst>
            <pc:docMk/>
            <pc:sldMk cId="109857222" sldId="256"/>
            <ac:spMk id="3" creationId="{00000000-0000-0000-0000-000000000000}"/>
          </ac:spMkLst>
        </pc:spChg>
        <pc:picChg chg="add del mod">
          <ac:chgData name="Mariana Niculae Mihai (2507211)" userId="S::2507211@student.uwtsd.ac.uk::c852fa6d-8cc3-46e9-a3f5-fb4bdffca345" providerId="AD" clId="Web-{BA027F96-F903-A280-192B-0E756E50C533}" dt="2026-02-13T19:36:57.290" v="287"/>
          <ac:picMkLst>
            <pc:docMk/>
            <pc:sldMk cId="109857222" sldId="256"/>
            <ac:picMk id="4" creationId="{3B3AC4F6-8CCC-6F35-8F2E-97E554F4021A}"/>
          </ac:picMkLst>
        </pc:picChg>
      </pc:sldChg>
      <pc:sldChg chg="addSp delSp modSp new mod setBg modClrScheme addAnim delAnim chgLayout">
        <pc:chgData name="Mariana Niculae Mihai (2507211)" userId="S::2507211@student.uwtsd.ac.uk::c852fa6d-8cc3-46e9-a3f5-fb4bdffca345" providerId="AD" clId="Web-{BA027F96-F903-A280-192B-0E756E50C533}" dt="2026-02-13T21:05:21.150" v="629" actId="20577"/>
        <pc:sldMkLst>
          <pc:docMk/>
          <pc:sldMk cId="1794805218" sldId="257"/>
        </pc:sldMkLst>
        <pc:spChg chg="add mod ord">
          <ac:chgData name="Mariana Niculae Mihai (2507211)" userId="S::2507211@student.uwtsd.ac.uk::c852fa6d-8cc3-46e9-a3f5-fb4bdffca345" providerId="AD" clId="Web-{BA027F96-F903-A280-192B-0E756E50C533}" dt="2026-02-13T20:01:37.417" v="361"/>
          <ac:spMkLst>
            <pc:docMk/>
            <pc:sldMk cId="1794805218" sldId="257"/>
            <ac:spMk id="16" creationId="{532C023F-BB69-85BF-46B2-E3C51AB24143}"/>
          </ac:spMkLst>
        </pc:spChg>
        <pc:spChg chg="add mod ord">
          <ac:chgData name="Mariana Niculae Mihai (2507211)" userId="S::2507211@student.uwtsd.ac.uk::c852fa6d-8cc3-46e9-a3f5-fb4bdffca345" providerId="AD" clId="Web-{BA027F96-F903-A280-192B-0E756E50C533}" dt="2026-02-13T20:01:37.417" v="361"/>
          <ac:spMkLst>
            <pc:docMk/>
            <pc:sldMk cId="1794805218" sldId="257"/>
            <ac:spMk id="18" creationId="{4F18A12F-5D50-6380-234B-BD926E82E62C}"/>
          </ac:spMkLst>
        </pc:spChg>
        <pc:spChg chg="add mod">
          <ac:chgData name="Mariana Niculae Mihai (2507211)" userId="S::2507211@student.uwtsd.ac.uk::c852fa6d-8cc3-46e9-a3f5-fb4bdffca345" providerId="AD" clId="Web-{BA027F96-F903-A280-192B-0E756E50C533}" dt="2026-02-13T20:11:51.134" v="479" actId="1076"/>
          <ac:spMkLst>
            <pc:docMk/>
            <pc:sldMk cId="1794805218" sldId="257"/>
            <ac:spMk id="23" creationId="{C62B91E3-E981-D6BE-19F6-56D009B0E8CF}"/>
          </ac:spMkLst>
        </pc:spChg>
        <pc:spChg chg="add mod">
          <ac:chgData name="Mariana Niculae Mihai (2507211)" userId="S::2507211@student.uwtsd.ac.uk::c852fa6d-8cc3-46e9-a3f5-fb4bdffca345" providerId="AD" clId="Web-{BA027F96-F903-A280-192B-0E756E50C533}" dt="2026-02-13T21:05:21.150" v="629" actId="20577"/>
          <ac:spMkLst>
            <pc:docMk/>
            <pc:sldMk cId="1794805218" sldId="257"/>
            <ac:spMk id="25" creationId="{002033CC-D2B0-A66C-0F88-A556757559F6}"/>
          </ac:spMkLst>
        </pc:spChg>
      </pc:sldChg>
      <pc:sldChg chg="addSp modSp new mod setBg addAnim modAnim">
        <pc:chgData name="Mariana Niculae Mihai (2507211)" userId="S::2507211@student.uwtsd.ac.uk::c852fa6d-8cc3-46e9-a3f5-fb4bdffca345" providerId="AD" clId="Web-{BA027F96-F903-A280-192B-0E756E50C533}" dt="2026-02-13T21:05:27.572" v="630" actId="20577"/>
        <pc:sldMkLst>
          <pc:docMk/>
          <pc:sldMk cId="3417437176" sldId="258"/>
        </pc:sldMkLst>
        <pc:spChg chg="mod">
          <ac:chgData name="Mariana Niculae Mihai (2507211)" userId="S::2507211@student.uwtsd.ac.uk::c852fa6d-8cc3-46e9-a3f5-fb4bdffca345" providerId="AD" clId="Web-{BA027F96-F903-A280-192B-0E756E50C533}" dt="2026-02-13T21:05:27.572" v="630" actId="20577"/>
          <ac:spMkLst>
            <pc:docMk/>
            <pc:sldMk cId="3417437176" sldId="258"/>
            <ac:spMk id="2" creationId="{74BE2AD9-AD90-1C3C-6D92-C6769A0B16DB}"/>
          </ac:spMkLst>
        </pc:spChg>
        <pc:spChg chg="mod">
          <ac:chgData name="Mariana Niculae Mihai (2507211)" userId="S::2507211@student.uwtsd.ac.uk::c852fa6d-8cc3-46e9-a3f5-fb4bdffca345" providerId="AD" clId="Web-{BA027F96-F903-A280-192B-0E756E50C533}" dt="2026-02-13T20:52:03.766" v="575" actId="20577"/>
          <ac:spMkLst>
            <pc:docMk/>
            <pc:sldMk cId="3417437176" sldId="258"/>
            <ac:spMk id="3" creationId="{4649DE9F-E97F-B9D4-07DD-9E3E42BE6CC6}"/>
          </ac:spMkLst>
        </pc:spChg>
        <pc:picChg chg="add mod">
          <ac:chgData name="Mariana Niculae Mihai (2507211)" userId="S::2507211@student.uwtsd.ac.uk::c852fa6d-8cc3-46e9-a3f5-fb4bdffca345" providerId="AD" clId="Web-{BA027F96-F903-A280-192B-0E756E50C533}" dt="2026-02-13T20:51:21.622" v="562" actId="1076"/>
          <ac:picMkLst>
            <pc:docMk/>
            <pc:sldMk cId="3417437176" sldId="258"/>
            <ac:picMk id="7" creationId="{7E9EA8BB-81B9-AC2D-BC8D-7EFD64B03C7D}"/>
          </ac:picMkLst>
        </pc:picChg>
      </pc:sldChg>
      <pc:sldChg chg="modSp new addAnim modAnim">
        <pc:chgData name="Mariana Niculae Mihai (2507211)" userId="S::2507211@student.uwtsd.ac.uk::c852fa6d-8cc3-46e9-a3f5-fb4bdffca345" providerId="AD" clId="Web-{BA027F96-F903-A280-192B-0E756E50C533}" dt="2026-02-13T21:37:26.186" v="757" actId="20577"/>
        <pc:sldMkLst>
          <pc:docMk/>
          <pc:sldMk cId="3050157475" sldId="259"/>
        </pc:sldMkLst>
        <pc:spChg chg="mod">
          <ac:chgData name="Mariana Niculae Mihai (2507211)" userId="S::2507211@student.uwtsd.ac.uk::c852fa6d-8cc3-46e9-a3f5-fb4bdffca345" providerId="AD" clId="Web-{BA027F96-F903-A280-192B-0E756E50C533}" dt="2026-02-13T21:03:12.175" v="588" actId="1076"/>
          <ac:spMkLst>
            <pc:docMk/>
            <pc:sldMk cId="3050157475" sldId="259"/>
            <ac:spMk id="2" creationId="{9B5B4D1E-1E4D-7886-EA1E-65DB9A44B02D}"/>
          </ac:spMkLst>
        </pc:spChg>
        <pc:spChg chg="mod">
          <ac:chgData name="Mariana Niculae Mihai (2507211)" userId="S::2507211@student.uwtsd.ac.uk::c852fa6d-8cc3-46e9-a3f5-fb4bdffca345" providerId="AD" clId="Web-{BA027F96-F903-A280-192B-0E756E50C533}" dt="2026-02-13T21:37:26.186" v="757" actId="20577"/>
          <ac:spMkLst>
            <pc:docMk/>
            <pc:sldMk cId="3050157475" sldId="259"/>
            <ac:spMk id="3" creationId="{B22DF52B-97AB-7138-E9F0-29B7AFEB61D3}"/>
          </ac:spMkLst>
        </pc:spChg>
      </pc:sldChg>
      <pc:sldChg chg="addSp modSp new addAnim delAnim modAnim">
        <pc:chgData name="Mariana Niculae Mihai (2507211)" userId="S::2507211@student.uwtsd.ac.uk::c852fa6d-8cc3-46e9-a3f5-fb4bdffca345" providerId="AD" clId="Web-{BA027F96-F903-A280-192B-0E756E50C533}" dt="2026-02-14T14:27:34.986" v="1300" actId="20577"/>
        <pc:sldMkLst>
          <pc:docMk/>
          <pc:sldMk cId="631820799" sldId="260"/>
        </pc:sldMkLst>
        <pc:spChg chg="mod">
          <ac:chgData name="Mariana Niculae Mihai (2507211)" userId="S::2507211@student.uwtsd.ac.uk::c852fa6d-8cc3-46e9-a3f5-fb4bdffca345" providerId="AD" clId="Web-{BA027F96-F903-A280-192B-0E756E50C533}" dt="2026-02-14T14:27:34.986" v="1300" actId="20577"/>
          <ac:spMkLst>
            <pc:docMk/>
            <pc:sldMk cId="631820799" sldId="260"/>
            <ac:spMk id="2" creationId="{13817F59-1275-DFAA-7D92-767FC810CDE2}"/>
          </ac:spMkLst>
        </pc:spChg>
        <pc:spChg chg="mod">
          <ac:chgData name="Mariana Niculae Mihai (2507211)" userId="S::2507211@student.uwtsd.ac.uk::c852fa6d-8cc3-46e9-a3f5-fb4bdffca345" providerId="AD" clId="Web-{BA027F96-F903-A280-192B-0E756E50C533}" dt="2026-02-13T22:25:56.515" v="1278" actId="1076"/>
          <ac:spMkLst>
            <pc:docMk/>
            <pc:sldMk cId="631820799" sldId="260"/>
            <ac:spMk id="3" creationId="{E3D492A1-0170-9E68-D279-28AFE7E5C893}"/>
          </ac:spMkLst>
        </pc:spChg>
        <pc:graphicFrameChg chg="add mod modGraphic">
          <ac:chgData name="Mariana Niculae Mihai (2507211)" userId="S::2507211@student.uwtsd.ac.uk::c852fa6d-8cc3-46e9-a3f5-fb4bdffca345" providerId="AD" clId="Web-{BA027F96-F903-A280-192B-0E756E50C533}" dt="2026-02-13T22:25:50.686" v="1277" actId="1076"/>
          <ac:graphicFrameMkLst>
            <pc:docMk/>
            <pc:sldMk cId="631820799" sldId="260"/>
            <ac:graphicFrameMk id="7" creationId="{0920660D-2499-258E-2CF6-1964814021B8}"/>
          </ac:graphicFrameMkLst>
        </pc:graphicFrameChg>
      </pc:sldChg>
      <pc:sldChg chg="modSp new">
        <pc:chgData name="Mariana Niculae Mihai (2507211)" userId="S::2507211@student.uwtsd.ac.uk::c852fa6d-8cc3-46e9-a3f5-fb4bdffca345" providerId="AD" clId="Web-{BA027F96-F903-A280-192B-0E756E50C533}" dt="2026-02-13T21:48:33.903" v="805" actId="20577"/>
        <pc:sldMkLst>
          <pc:docMk/>
          <pc:sldMk cId="2936961088" sldId="261"/>
        </pc:sldMkLst>
        <pc:spChg chg="mod">
          <ac:chgData name="Mariana Niculae Mihai (2507211)" userId="S::2507211@student.uwtsd.ac.uk::c852fa6d-8cc3-46e9-a3f5-fb4bdffca345" providerId="AD" clId="Web-{BA027F96-F903-A280-192B-0E756E50C533}" dt="2026-02-13T21:47:34.980" v="795" actId="20577"/>
          <ac:spMkLst>
            <pc:docMk/>
            <pc:sldMk cId="2936961088" sldId="261"/>
            <ac:spMk id="2" creationId="{C6E9BCDD-9229-EA3E-000C-9A7A37FD035B}"/>
          </ac:spMkLst>
        </pc:spChg>
        <pc:spChg chg="mod">
          <ac:chgData name="Mariana Niculae Mihai (2507211)" userId="S::2507211@student.uwtsd.ac.uk::c852fa6d-8cc3-46e9-a3f5-fb4bdffca345" providerId="AD" clId="Web-{BA027F96-F903-A280-192B-0E756E50C533}" dt="2026-02-13T21:48:33.903" v="805" actId="20577"/>
          <ac:spMkLst>
            <pc:docMk/>
            <pc:sldMk cId="2936961088" sldId="261"/>
            <ac:spMk id="3" creationId="{C41096EE-D5AC-2A19-6EB4-483AE14BC973}"/>
          </ac:spMkLst>
        </pc:spChg>
      </pc:sldChg>
      <pc:sldChg chg="addSp modSp new">
        <pc:chgData name="Mariana Niculae Mihai (2507211)" userId="S::2507211@student.uwtsd.ac.uk::c852fa6d-8cc3-46e9-a3f5-fb4bdffca345" providerId="AD" clId="Web-{BA027F96-F903-A280-192B-0E756E50C533}" dt="2026-02-14T14:34:25.324" v="1345" actId="20577"/>
        <pc:sldMkLst>
          <pc:docMk/>
          <pc:sldMk cId="2542133857" sldId="262"/>
        </pc:sldMkLst>
        <pc:spChg chg="mod">
          <ac:chgData name="Mariana Niculae Mihai (2507211)" userId="S::2507211@student.uwtsd.ac.uk::c852fa6d-8cc3-46e9-a3f5-fb4bdffca345" providerId="AD" clId="Web-{BA027F96-F903-A280-192B-0E756E50C533}" dt="2026-02-14T14:29:44.327" v="1313" actId="1076"/>
          <ac:spMkLst>
            <pc:docMk/>
            <pc:sldMk cId="2542133857" sldId="262"/>
            <ac:spMk id="2" creationId="{E4D06505-F8AA-3E41-DE13-9A591FC5ADC9}"/>
          </ac:spMkLst>
        </pc:spChg>
        <pc:spChg chg="add mod">
          <ac:chgData name="Mariana Niculae Mihai (2507211)" userId="S::2507211@student.uwtsd.ac.uk::c852fa6d-8cc3-46e9-a3f5-fb4bdffca345" providerId="AD" clId="Web-{BA027F96-F903-A280-192B-0E756E50C533}" dt="2026-02-14T14:34:25.324" v="1345" actId="20577"/>
          <ac:spMkLst>
            <pc:docMk/>
            <pc:sldMk cId="2542133857" sldId="262"/>
            <ac:spMk id="7" creationId="{4E7FF06B-0D5E-9A06-E15D-00DDA8A54661}"/>
          </ac:spMkLst>
        </pc:spChg>
      </pc:sldChg>
      <pc:sldMasterChg chg="add mod setBg addSldLayout modSldLayout">
        <pc:chgData name="Mariana Niculae Mihai (2507211)" userId="S::2507211@student.uwtsd.ac.uk::c852fa6d-8cc3-46e9-a3f5-fb4bdffca345" providerId="AD" clId="Web-{BA027F96-F903-A280-192B-0E756E50C533}" dt="2026-02-13T20:08:17.552" v="455"/>
        <pc:sldMasterMkLst>
          <pc:docMk/>
          <pc:sldMasterMk cId="63355415" sldId="2147483917"/>
        </pc:sldMasterMkLst>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22577025" sldId="2147483918"/>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855636016" sldId="2147483919"/>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586753333" sldId="2147483920"/>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392965724" sldId="2147483921"/>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763043238" sldId="2147483922"/>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214487032" sldId="2147483923"/>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3842722874" sldId="2147483924"/>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1847768844" sldId="2147483925"/>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2326901205" sldId="2147483926"/>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590002050" sldId="2147483927"/>
          </pc:sldLayoutMkLst>
        </pc:sldLayoutChg>
        <pc:sldLayoutChg chg="add mod replId">
          <pc:chgData name="Mariana Niculae Mihai (2507211)" userId="S::2507211@student.uwtsd.ac.uk::c852fa6d-8cc3-46e9-a3f5-fb4bdffca345" providerId="AD" clId="Web-{BA027F96-F903-A280-192B-0E756E50C533}" dt="2026-02-13T20:08:17.552" v="455"/>
          <pc:sldLayoutMkLst>
            <pc:docMk/>
            <pc:sldMasterMk cId="63355415" sldId="2147483917"/>
            <pc:sldLayoutMk cId="2771458858" sldId="2147483928"/>
          </pc:sldLayoutMkLst>
        </pc:sldLayoutChg>
      </pc:sldMasterChg>
    </pc:docChg>
  </pc:docChgLst>
  <pc:docChgLst>
    <pc:chgData name="Mariana Niculae Mihai (2507211)" userId="c852fa6d-8cc3-46e9-a3f5-fb4bdffca345" providerId="ADAL" clId="{B57CDBD4-F41A-4A50-AD10-7BCDB10101C9}"/>
    <pc:docChg chg="undo redo custSel addSld modSld sldOrd">
      <pc:chgData name="Mariana Niculae Mihai (2507211)" userId="c852fa6d-8cc3-46e9-a3f5-fb4bdffca345" providerId="ADAL" clId="{B57CDBD4-F41A-4A50-AD10-7BCDB10101C9}" dt="2026-02-15T02:26:48.439" v="1054" actId="14100"/>
      <pc:docMkLst>
        <pc:docMk/>
      </pc:docMkLst>
      <pc:sldChg chg="modAnim">
        <pc:chgData name="Mariana Niculae Mihai (2507211)" userId="c852fa6d-8cc3-46e9-a3f5-fb4bdffca345" providerId="ADAL" clId="{B57CDBD4-F41A-4A50-AD10-7BCDB10101C9}" dt="2026-02-15T02:06:23.420" v="952"/>
        <pc:sldMkLst>
          <pc:docMk/>
          <pc:sldMk cId="109857222" sldId="256"/>
        </pc:sldMkLst>
      </pc:sldChg>
      <pc:sldChg chg="delSp modSp mod">
        <pc:chgData name="Mariana Niculae Mihai (2507211)" userId="c852fa6d-8cc3-46e9-a3f5-fb4bdffca345" providerId="ADAL" clId="{B57CDBD4-F41A-4A50-AD10-7BCDB10101C9}" dt="2026-02-15T02:09:02.769" v="957" actId="21"/>
        <pc:sldMkLst>
          <pc:docMk/>
          <pc:sldMk cId="1794805218" sldId="257"/>
        </pc:sldMkLst>
        <pc:spChg chg="del mod">
          <ac:chgData name="Mariana Niculae Mihai (2507211)" userId="c852fa6d-8cc3-46e9-a3f5-fb4bdffca345" providerId="ADAL" clId="{B57CDBD4-F41A-4A50-AD10-7BCDB10101C9}" dt="2026-02-15T02:09:02.769" v="957" actId="21"/>
          <ac:spMkLst>
            <pc:docMk/>
            <pc:sldMk cId="1794805218" sldId="257"/>
            <ac:spMk id="14" creationId="{1D9F4680-21C2-122C-03E5-2772E361D5B2}"/>
          </ac:spMkLst>
        </pc:spChg>
      </pc:sldChg>
      <pc:sldChg chg="delSp modSp mod modAnim">
        <pc:chgData name="Mariana Niculae Mihai (2507211)" userId="c852fa6d-8cc3-46e9-a3f5-fb4bdffca345" providerId="ADAL" clId="{B57CDBD4-F41A-4A50-AD10-7BCDB10101C9}" dt="2026-02-15T02:11:14.678" v="967" actId="20577"/>
        <pc:sldMkLst>
          <pc:docMk/>
          <pc:sldMk cId="3417437176" sldId="258"/>
        </pc:sldMkLst>
        <pc:spChg chg="mod">
          <ac:chgData name="Mariana Niculae Mihai (2507211)" userId="c852fa6d-8cc3-46e9-a3f5-fb4bdffca345" providerId="ADAL" clId="{B57CDBD4-F41A-4A50-AD10-7BCDB10101C9}" dt="2026-02-15T02:11:14.678" v="967" actId="20577"/>
          <ac:spMkLst>
            <pc:docMk/>
            <pc:sldMk cId="3417437176" sldId="258"/>
            <ac:spMk id="3" creationId="{4649DE9F-E97F-B9D4-07DD-9E3E42BE6CC6}"/>
          </ac:spMkLst>
        </pc:spChg>
        <pc:spChg chg="del">
          <ac:chgData name="Mariana Niculae Mihai (2507211)" userId="c852fa6d-8cc3-46e9-a3f5-fb4bdffca345" providerId="ADAL" clId="{B57CDBD4-F41A-4A50-AD10-7BCDB10101C9}" dt="2026-02-15T02:08:41.397" v="955" actId="21"/>
          <ac:spMkLst>
            <pc:docMk/>
            <pc:sldMk cId="3417437176" sldId="258"/>
            <ac:spMk id="4" creationId="{476E3B50-4B05-3303-942D-5451C919B03A}"/>
          </ac:spMkLst>
        </pc:spChg>
      </pc:sldChg>
      <pc:sldChg chg="delSp mod">
        <pc:chgData name="Mariana Niculae Mihai (2507211)" userId="c852fa6d-8cc3-46e9-a3f5-fb4bdffca345" providerId="ADAL" clId="{B57CDBD4-F41A-4A50-AD10-7BCDB10101C9}" dt="2026-02-15T02:09:16.488" v="958" actId="21"/>
        <pc:sldMkLst>
          <pc:docMk/>
          <pc:sldMk cId="3050157475" sldId="259"/>
        </pc:sldMkLst>
        <pc:spChg chg="del">
          <ac:chgData name="Mariana Niculae Mihai (2507211)" userId="c852fa6d-8cc3-46e9-a3f5-fb4bdffca345" providerId="ADAL" clId="{B57CDBD4-F41A-4A50-AD10-7BCDB10101C9}" dt="2026-02-15T02:09:16.488" v="958" actId="21"/>
          <ac:spMkLst>
            <pc:docMk/>
            <pc:sldMk cId="3050157475" sldId="259"/>
            <ac:spMk id="4" creationId="{599B5C99-A452-C0D0-2FF6-36A3F8AF3050}"/>
          </ac:spMkLst>
        </pc:spChg>
      </pc:sldChg>
      <pc:sldChg chg="delSp mod">
        <pc:chgData name="Mariana Niculae Mihai (2507211)" userId="c852fa6d-8cc3-46e9-a3f5-fb4bdffca345" providerId="ADAL" clId="{B57CDBD4-F41A-4A50-AD10-7BCDB10101C9}" dt="2026-02-15T02:09:39.195" v="960" actId="21"/>
        <pc:sldMkLst>
          <pc:docMk/>
          <pc:sldMk cId="631820799" sldId="260"/>
        </pc:sldMkLst>
        <pc:spChg chg="del">
          <ac:chgData name="Mariana Niculae Mihai (2507211)" userId="c852fa6d-8cc3-46e9-a3f5-fb4bdffca345" providerId="ADAL" clId="{B57CDBD4-F41A-4A50-AD10-7BCDB10101C9}" dt="2026-02-15T02:09:39.195" v="960" actId="21"/>
          <ac:spMkLst>
            <pc:docMk/>
            <pc:sldMk cId="631820799" sldId="260"/>
            <ac:spMk id="4" creationId="{7F8CF601-867F-0D4E-9367-E8B1216DB4BB}"/>
          </ac:spMkLst>
        </pc:spChg>
      </pc:sldChg>
      <pc:sldChg chg="delSp modSp mod modAnim">
        <pc:chgData name="Mariana Niculae Mihai (2507211)" userId="c852fa6d-8cc3-46e9-a3f5-fb4bdffca345" providerId="ADAL" clId="{B57CDBD4-F41A-4A50-AD10-7BCDB10101C9}" dt="2026-02-15T02:10:21.266" v="964" actId="21"/>
        <pc:sldMkLst>
          <pc:docMk/>
          <pc:sldMk cId="2936961088" sldId="261"/>
        </pc:sldMkLst>
        <pc:spChg chg="mod">
          <ac:chgData name="Mariana Niculae Mihai (2507211)" userId="c852fa6d-8cc3-46e9-a3f5-fb4bdffca345" providerId="ADAL" clId="{B57CDBD4-F41A-4A50-AD10-7BCDB10101C9}" dt="2026-02-15T01:45:39.578" v="818" actId="1076"/>
          <ac:spMkLst>
            <pc:docMk/>
            <pc:sldMk cId="2936961088" sldId="261"/>
            <ac:spMk id="2" creationId="{C6E9BCDD-9229-EA3E-000C-9A7A37FD035B}"/>
          </ac:spMkLst>
        </pc:spChg>
        <pc:spChg chg="mod">
          <ac:chgData name="Mariana Niculae Mihai (2507211)" userId="c852fa6d-8cc3-46e9-a3f5-fb4bdffca345" providerId="ADAL" clId="{B57CDBD4-F41A-4A50-AD10-7BCDB10101C9}" dt="2026-02-15T01:45:46.879" v="820" actId="14100"/>
          <ac:spMkLst>
            <pc:docMk/>
            <pc:sldMk cId="2936961088" sldId="261"/>
            <ac:spMk id="3" creationId="{C41096EE-D5AC-2A19-6EB4-483AE14BC973}"/>
          </ac:spMkLst>
        </pc:spChg>
        <pc:spChg chg="del">
          <ac:chgData name="Mariana Niculae Mihai (2507211)" userId="c852fa6d-8cc3-46e9-a3f5-fb4bdffca345" providerId="ADAL" clId="{B57CDBD4-F41A-4A50-AD10-7BCDB10101C9}" dt="2026-02-15T02:10:21.266" v="964" actId="21"/>
          <ac:spMkLst>
            <pc:docMk/>
            <pc:sldMk cId="2936961088" sldId="261"/>
            <ac:spMk id="4" creationId="{BEA395AF-CEC4-5705-54D5-B7AF0B9788AD}"/>
          </ac:spMkLst>
        </pc:spChg>
      </pc:sldChg>
      <pc:sldChg chg="delSp modSp mod">
        <pc:chgData name="Mariana Niculae Mihai (2507211)" userId="c852fa6d-8cc3-46e9-a3f5-fb4bdffca345" providerId="ADAL" clId="{B57CDBD4-F41A-4A50-AD10-7BCDB10101C9}" dt="2026-02-15T02:18:38.367" v="1002" actId="5793"/>
        <pc:sldMkLst>
          <pc:docMk/>
          <pc:sldMk cId="2542133857" sldId="262"/>
        </pc:sldMkLst>
        <pc:spChg chg="del">
          <ac:chgData name="Mariana Niculae Mihai (2507211)" userId="c852fa6d-8cc3-46e9-a3f5-fb4bdffca345" providerId="ADAL" clId="{B57CDBD4-F41A-4A50-AD10-7BCDB10101C9}" dt="2026-02-15T02:09:49.184" v="961" actId="21"/>
          <ac:spMkLst>
            <pc:docMk/>
            <pc:sldMk cId="2542133857" sldId="262"/>
            <ac:spMk id="4" creationId="{54AAF8B2-4B1C-DF37-8201-4F499A161E79}"/>
          </ac:spMkLst>
        </pc:spChg>
        <pc:graphicFrameChg chg="modGraphic">
          <ac:chgData name="Mariana Niculae Mihai (2507211)" userId="c852fa6d-8cc3-46e9-a3f5-fb4bdffca345" providerId="ADAL" clId="{B57CDBD4-F41A-4A50-AD10-7BCDB10101C9}" dt="2026-02-15T02:18:38.367" v="1002" actId="5793"/>
          <ac:graphicFrameMkLst>
            <pc:docMk/>
            <pc:sldMk cId="2542133857" sldId="262"/>
            <ac:graphicFrameMk id="18" creationId="{AC530019-178E-97B3-FF06-261FCED96102}"/>
          </ac:graphicFrameMkLst>
        </pc:graphicFrameChg>
      </pc:sldChg>
      <pc:sldChg chg="delSp modSp mod">
        <pc:chgData name="Mariana Niculae Mihai (2507211)" userId="c852fa6d-8cc3-46e9-a3f5-fb4bdffca345" providerId="ADAL" clId="{B57CDBD4-F41A-4A50-AD10-7BCDB10101C9}" dt="2026-02-15T02:24:01.123" v="1023" actId="1076"/>
        <pc:sldMkLst>
          <pc:docMk/>
          <pc:sldMk cId="1320703405" sldId="263"/>
        </pc:sldMkLst>
        <pc:spChg chg="mod">
          <ac:chgData name="Mariana Niculae Mihai (2507211)" userId="c852fa6d-8cc3-46e9-a3f5-fb4bdffca345" providerId="ADAL" clId="{B57CDBD4-F41A-4A50-AD10-7BCDB10101C9}" dt="2026-02-15T02:24:01.123" v="1023" actId="1076"/>
          <ac:spMkLst>
            <pc:docMk/>
            <pc:sldMk cId="1320703405" sldId="263"/>
            <ac:spMk id="3" creationId="{62D1BF8E-218F-11AB-F6C7-92B8FCBBF14C}"/>
          </ac:spMkLst>
        </pc:spChg>
        <pc:spChg chg="del">
          <ac:chgData name="Mariana Niculae Mihai (2507211)" userId="c852fa6d-8cc3-46e9-a3f5-fb4bdffca345" providerId="ADAL" clId="{B57CDBD4-F41A-4A50-AD10-7BCDB10101C9}" dt="2026-02-15T02:10:00.351" v="962" actId="21"/>
          <ac:spMkLst>
            <pc:docMk/>
            <pc:sldMk cId="1320703405" sldId="263"/>
            <ac:spMk id="4" creationId="{A00B34E0-CD93-170A-6366-5E1A9F562DC6}"/>
          </ac:spMkLst>
        </pc:spChg>
        <pc:spChg chg="mod">
          <ac:chgData name="Mariana Niculae Mihai (2507211)" userId="c852fa6d-8cc3-46e9-a3f5-fb4bdffca345" providerId="ADAL" clId="{B57CDBD4-F41A-4A50-AD10-7BCDB10101C9}" dt="2026-02-15T02:23:53.667" v="1022" actId="1076"/>
          <ac:spMkLst>
            <pc:docMk/>
            <pc:sldMk cId="1320703405" sldId="263"/>
            <ac:spMk id="9" creationId="{EE7B6E85-09C1-147B-6218-16C1AD35D7DD}"/>
          </ac:spMkLst>
        </pc:spChg>
      </pc:sldChg>
      <pc:sldChg chg="addSp delSp modSp mod modAnim">
        <pc:chgData name="Mariana Niculae Mihai (2507211)" userId="c852fa6d-8cc3-46e9-a3f5-fb4bdffca345" providerId="ADAL" clId="{B57CDBD4-F41A-4A50-AD10-7BCDB10101C9}" dt="2026-02-15T02:22:30.015" v="1021"/>
        <pc:sldMkLst>
          <pc:docMk/>
          <pc:sldMk cId="1728515045" sldId="264"/>
        </pc:sldMkLst>
        <pc:spChg chg="add del mod">
          <ac:chgData name="Mariana Niculae Mihai (2507211)" userId="c852fa6d-8cc3-46e9-a3f5-fb4bdffca345" providerId="ADAL" clId="{B57CDBD4-F41A-4A50-AD10-7BCDB10101C9}" dt="2026-02-14T23:54:28.689" v="11" actId="21"/>
          <ac:spMkLst>
            <pc:docMk/>
            <pc:sldMk cId="1728515045" sldId="264"/>
            <ac:spMk id="2" creationId="{4A4CF6D2-D969-F2CC-AA63-D77E13385629}"/>
          </ac:spMkLst>
        </pc:spChg>
        <pc:spChg chg="add mod">
          <ac:chgData name="Mariana Niculae Mihai (2507211)" userId="c852fa6d-8cc3-46e9-a3f5-fb4bdffca345" providerId="ADAL" clId="{B57CDBD4-F41A-4A50-AD10-7BCDB10101C9}" dt="2026-02-15T01:19:41.402" v="452"/>
          <ac:spMkLst>
            <pc:docMk/>
            <pc:sldMk cId="1728515045" sldId="264"/>
            <ac:spMk id="3" creationId="{9EC3A311-F72D-289D-F29B-BF7634729598}"/>
          </ac:spMkLst>
        </pc:spChg>
        <pc:spChg chg="del">
          <ac:chgData name="Mariana Niculae Mihai (2507211)" userId="c852fa6d-8cc3-46e9-a3f5-fb4bdffca345" providerId="ADAL" clId="{B57CDBD4-F41A-4A50-AD10-7BCDB10101C9}" dt="2026-02-15T02:10:10.861" v="963" actId="21"/>
          <ac:spMkLst>
            <pc:docMk/>
            <pc:sldMk cId="1728515045" sldId="264"/>
            <ac:spMk id="4" creationId="{831C7885-CF78-8B2A-8446-06289750807E}"/>
          </ac:spMkLst>
        </pc:spChg>
        <pc:spChg chg="mod">
          <ac:chgData name="Mariana Niculae Mihai (2507211)" userId="c852fa6d-8cc3-46e9-a3f5-fb4bdffca345" providerId="ADAL" clId="{B57CDBD4-F41A-4A50-AD10-7BCDB10101C9}" dt="2026-02-15T00:40:17.361" v="253" actId="1076"/>
          <ac:spMkLst>
            <pc:docMk/>
            <pc:sldMk cId="1728515045" sldId="264"/>
            <ac:spMk id="5" creationId="{C2C47432-E921-965F-6AA2-FA67CBE12367}"/>
          </ac:spMkLst>
        </pc:spChg>
        <pc:spChg chg="mod">
          <ac:chgData name="Mariana Niculae Mihai (2507211)" userId="c852fa6d-8cc3-46e9-a3f5-fb4bdffca345" providerId="ADAL" clId="{B57CDBD4-F41A-4A50-AD10-7BCDB10101C9}" dt="2026-02-15T02:21:16.445" v="1014" actId="1076"/>
          <ac:spMkLst>
            <pc:docMk/>
            <pc:sldMk cId="1728515045" sldId="264"/>
            <ac:spMk id="6" creationId="{2E1C74D1-2DB6-DC45-9138-C729A378BD3D}"/>
          </ac:spMkLst>
        </pc:spChg>
        <pc:spChg chg="add del mod">
          <ac:chgData name="Mariana Niculae Mihai (2507211)" userId="c852fa6d-8cc3-46e9-a3f5-fb4bdffca345" providerId="ADAL" clId="{B57CDBD4-F41A-4A50-AD10-7BCDB10101C9}" dt="2026-02-15T00:00:10.949" v="38" actId="21"/>
          <ac:spMkLst>
            <pc:docMk/>
            <pc:sldMk cId="1728515045" sldId="264"/>
            <ac:spMk id="7" creationId="{716B810D-2487-2125-74F2-9C745EBC911D}"/>
          </ac:spMkLst>
        </pc:spChg>
        <pc:spChg chg="del">
          <ac:chgData name="Mariana Niculae Mihai (2507211)" userId="c852fa6d-8cc3-46e9-a3f5-fb4bdffca345" providerId="ADAL" clId="{B57CDBD4-F41A-4A50-AD10-7BCDB10101C9}" dt="2026-02-14T23:42:30.385" v="0" actId="21"/>
          <ac:spMkLst>
            <pc:docMk/>
            <pc:sldMk cId="1728515045" sldId="264"/>
            <ac:spMk id="8" creationId="{58D3A603-2A34-4854-057C-F5758E2CB6DD}"/>
          </ac:spMkLst>
        </pc:spChg>
        <pc:spChg chg="add mod">
          <ac:chgData name="Mariana Niculae Mihai (2507211)" userId="c852fa6d-8cc3-46e9-a3f5-fb4bdffca345" providerId="ADAL" clId="{B57CDBD4-F41A-4A50-AD10-7BCDB10101C9}" dt="2026-02-15T01:19:41.402" v="452"/>
          <ac:spMkLst>
            <pc:docMk/>
            <pc:sldMk cId="1728515045" sldId="264"/>
            <ac:spMk id="9" creationId="{E9E39948-218E-916D-B612-F518764266E2}"/>
          </ac:spMkLst>
        </pc:spChg>
        <pc:spChg chg="add mod">
          <ac:chgData name="Mariana Niculae Mihai (2507211)" userId="c852fa6d-8cc3-46e9-a3f5-fb4bdffca345" providerId="ADAL" clId="{B57CDBD4-F41A-4A50-AD10-7BCDB10101C9}" dt="2026-02-15T01:19:41.402" v="452"/>
          <ac:spMkLst>
            <pc:docMk/>
            <pc:sldMk cId="1728515045" sldId="264"/>
            <ac:spMk id="11" creationId="{2A8C2BF8-FA26-F1A5-0D48-68ADBE2B6D68}"/>
          </ac:spMkLst>
        </pc:spChg>
        <pc:spChg chg="add del">
          <ac:chgData name="Mariana Niculae Mihai (2507211)" userId="c852fa6d-8cc3-46e9-a3f5-fb4bdffca345" providerId="ADAL" clId="{B57CDBD4-F41A-4A50-AD10-7BCDB10101C9}" dt="2026-02-15T00:24:17.196" v="75" actId="21"/>
          <ac:spMkLst>
            <pc:docMk/>
            <pc:sldMk cId="1728515045" sldId="264"/>
            <ac:spMk id="14" creationId="{FE420FD0-6BE2-341D-721D-05C88F09965E}"/>
          </ac:spMkLst>
        </pc:spChg>
        <pc:spChg chg="add del mod">
          <ac:chgData name="Mariana Niculae Mihai (2507211)" userId="c852fa6d-8cc3-46e9-a3f5-fb4bdffca345" providerId="ADAL" clId="{B57CDBD4-F41A-4A50-AD10-7BCDB10101C9}" dt="2026-02-15T00:27:13.065" v="102" actId="21"/>
          <ac:spMkLst>
            <pc:docMk/>
            <pc:sldMk cId="1728515045" sldId="264"/>
            <ac:spMk id="15" creationId="{84B38DC8-D983-D189-5A1A-C136EBE58176}"/>
          </ac:spMkLst>
        </pc:spChg>
        <pc:spChg chg="add mod">
          <ac:chgData name="Mariana Niculae Mihai (2507211)" userId="c852fa6d-8cc3-46e9-a3f5-fb4bdffca345" providerId="ADAL" clId="{B57CDBD4-F41A-4A50-AD10-7BCDB10101C9}" dt="2026-02-15T01:19:41.402" v="452"/>
          <ac:spMkLst>
            <pc:docMk/>
            <pc:sldMk cId="1728515045" sldId="264"/>
            <ac:spMk id="23" creationId="{F708456D-995E-942C-22B4-713250D2AE93}"/>
          </ac:spMkLst>
        </pc:spChg>
        <pc:spChg chg="add del mod">
          <ac:chgData name="Mariana Niculae Mihai (2507211)" userId="c852fa6d-8cc3-46e9-a3f5-fb4bdffca345" providerId="ADAL" clId="{B57CDBD4-F41A-4A50-AD10-7BCDB10101C9}" dt="2026-02-15T01:19:41.402" v="452"/>
          <ac:spMkLst>
            <pc:docMk/>
            <pc:sldMk cId="1728515045" sldId="264"/>
            <ac:spMk id="24" creationId="{AFF95974-0502-C300-76D2-ACDC8A3A6594}"/>
          </ac:spMkLst>
        </pc:spChg>
        <pc:spChg chg="add del mod">
          <ac:chgData name="Mariana Niculae Mihai (2507211)" userId="c852fa6d-8cc3-46e9-a3f5-fb4bdffca345" providerId="ADAL" clId="{B57CDBD4-F41A-4A50-AD10-7BCDB10101C9}" dt="2026-02-15T01:06:14.537" v="384" actId="21"/>
          <ac:spMkLst>
            <pc:docMk/>
            <pc:sldMk cId="1728515045" sldId="264"/>
            <ac:spMk id="25" creationId="{6A1CF36C-8591-C28C-314F-91EC4A2797EC}"/>
          </ac:spMkLst>
        </pc:spChg>
        <pc:spChg chg="add mod">
          <ac:chgData name="Mariana Niculae Mihai (2507211)" userId="c852fa6d-8cc3-46e9-a3f5-fb4bdffca345" providerId="ADAL" clId="{B57CDBD4-F41A-4A50-AD10-7BCDB10101C9}" dt="2026-02-15T01:19:41.402" v="452"/>
          <ac:spMkLst>
            <pc:docMk/>
            <pc:sldMk cId="1728515045" sldId="264"/>
            <ac:spMk id="26" creationId="{F1FD68C8-0893-DAEC-E5C6-C1BDC2AFD96A}"/>
          </ac:spMkLst>
        </pc:spChg>
        <pc:spChg chg="add mod">
          <ac:chgData name="Mariana Niculae Mihai (2507211)" userId="c852fa6d-8cc3-46e9-a3f5-fb4bdffca345" providerId="ADAL" clId="{B57CDBD4-F41A-4A50-AD10-7BCDB10101C9}" dt="2026-02-15T01:19:41.402" v="452"/>
          <ac:spMkLst>
            <pc:docMk/>
            <pc:sldMk cId="1728515045" sldId="264"/>
            <ac:spMk id="27" creationId="{12A36EEE-7CAE-FF48-249D-60FD56A6626D}"/>
          </ac:spMkLst>
        </pc:spChg>
        <pc:spChg chg="add mod">
          <ac:chgData name="Mariana Niculae Mihai (2507211)" userId="c852fa6d-8cc3-46e9-a3f5-fb4bdffca345" providerId="ADAL" clId="{B57CDBD4-F41A-4A50-AD10-7BCDB10101C9}" dt="2026-02-15T01:19:41.402" v="452"/>
          <ac:spMkLst>
            <pc:docMk/>
            <pc:sldMk cId="1728515045" sldId="264"/>
            <ac:spMk id="28" creationId="{CBADDBAD-65A5-7C0A-2337-AAFD1A30FD86}"/>
          </ac:spMkLst>
        </pc:spChg>
        <pc:spChg chg="add mod">
          <ac:chgData name="Mariana Niculae Mihai (2507211)" userId="c852fa6d-8cc3-46e9-a3f5-fb4bdffca345" providerId="ADAL" clId="{B57CDBD4-F41A-4A50-AD10-7BCDB10101C9}" dt="2026-02-15T02:21:43.657" v="1018" actId="1076"/>
          <ac:spMkLst>
            <pc:docMk/>
            <pc:sldMk cId="1728515045" sldId="264"/>
            <ac:spMk id="31" creationId="{61226E7F-5704-79C1-69DF-E97B847815F7}"/>
          </ac:spMkLst>
        </pc:spChg>
        <pc:spChg chg="add mod">
          <ac:chgData name="Mariana Niculae Mihai (2507211)" userId="c852fa6d-8cc3-46e9-a3f5-fb4bdffca345" providerId="ADAL" clId="{B57CDBD4-F41A-4A50-AD10-7BCDB10101C9}" dt="2026-02-15T01:32:17.638" v="721" actId="164"/>
          <ac:spMkLst>
            <pc:docMk/>
            <pc:sldMk cId="1728515045" sldId="264"/>
            <ac:spMk id="32" creationId="{35C335A3-4F14-1722-47BE-0D0FFBF9B1C3}"/>
          </ac:spMkLst>
        </pc:spChg>
        <pc:spChg chg="add del mod">
          <ac:chgData name="Mariana Niculae Mihai (2507211)" userId="c852fa6d-8cc3-46e9-a3f5-fb4bdffca345" providerId="ADAL" clId="{B57CDBD4-F41A-4A50-AD10-7BCDB10101C9}" dt="2026-02-15T01:24:04.381" v="509" actId="21"/>
          <ac:spMkLst>
            <pc:docMk/>
            <pc:sldMk cId="1728515045" sldId="264"/>
            <ac:spMk id="33" creationId="{AD815D85-55B6-EA2F-8D4E-BC3BB3AE8335}"/>
          </ac:spMkLst>
        </pc:spChg>
        <pc:spChg chg="add del mod">
          <ac:chgData name="Mariana Niculae Mihai (2507211)" userId="c852fa6d-8cc3-46e9-a3f5-fb4bdffca345" providerId="ADAL" clId="{B57CDBD4-F41A-4A50-AD10-7BCDB10101C9}" dt="2026-02-15T01:06:38.944" v="385" actId="21"/>
          <ac:spMkLst>
            <pc:docMk/>
            <pc:sldMk cId="1728515045" sldId="264"/>
            <ac:spMk id="34" creationId="{51CDC95D-DB62-65E5-C751-7825D2BFFA2A}"/>
          </ac:spMkLst>
        </pc:spChg>
        <pc:spChg chg="add mod">
          <ac:chgData name="Mariana Niculae Mihai (2507211)" userId="c852fa6d-8cc3-46e9-a3f5-fb4bdffca345" providerId="ADAL" clId="{B57CDBD4-F41A-4A50-AD10-7BCDB10101C9}" dt="2026-02-15T01:32:48.716" v="722" actId="164"/>
          <ac:spMkLst>
            <pc:docMk/>
            <pc:sldMk cId="1728515045" sldId="264"/>
            <ac:spMk id="35" creationId="{FDC3D210-0A91-F478-4EBC-9C363F8AE58C}"/>
          </ac:spMkLst>
        </pc:spChg>
        <pc:spChg chg="add mod">
          <ac:chgData name="Mariana Niculae Mihai (2507211)" userId="c852fa6d-8cc3-46e9-a3f5-fb4bdffca345" providerId="ADAL" clId="{B57CDBD4-F41A-4A50-AD10-7BCDB10101C9}" dt="2026-02-15T01:33:16.962" v="725" actId="164"/>
          <ac:spMkLst>
            <pc:docMk/>
            <pc:sldMk cId="1728515045" sldId="264"/>
            <ac:spMk id="36" creationId="{AE3F3E15-AF3B-F6CF-05E6-B075A06C7C33}"/>
          </ac:spMkLst>
        </pc:spChg>
        <pc:spChg chg="add mod">
          <ac:chgData name="Mariana Niculae Mihai (2507211)" userId="c852fa6d-8cc3-46e9-a3f5-fb4bdffca345" providerId="ADAL" clId="{B57CDBD4-F41A-4A50-AD10-7BCDB10101C9}" dt="2026-02-15T01:32:17.638" v="721" actId="164"/>
          <ac:spMkLst>
            <pc:docMk/>
            <pc:sldMk cId="1728515045" sldId="264"/>
            <ac:spMk id="37" creationId="{4F45F429-E318-69E3-E558-1F5C338EC30D}"/>
          </ac:spMkLst>
        </pc:spChg>
        <pc:spChg chg="add mod">
          <ac:chgData name="Mariana Niculae Mihai (2507211)" userId="c852fa6d-8cc3-46e9-a3f5-fb4bdffca345" providerId="ADAL" clId="{B57CDBD4-F41A-4A50-AD10-7BCDB10101C9}" dt="2026-02-15T01:19:56.790" v="470" actId="1076"/>
          <ac:spMkLst>
            <pc:docMk/>
            <pc:sldMk cId="1728515045" sldId="264"/>
            <ac:spMk id="39" creationId="{071A1C30-A357-173B-2628-A7656A7D7449}"/>
          </ac:spMkLst>
        </pc:spChg>
        <pc:spChg chg="add mod">
          <ac:chgData name="Mariana Niculae Mihai (2507211)" userId="c852fa6d-8cc3-46e9-a3f5-fb4bdffca345" providerId="ADAL" clId="{B57CDBD4-F41A-4A50-AD10-7BCDB10101C9}" dt="2026-02-15T01:32:48.716" v="722" actId="164"/>
          <ac:spMkLst>
            <pc:docMk/>
            <pc:sldMk cId="1728515045" sldId="264"/>
            <ac:spMk id="40" creationId="{AA0CD7C3-6AEF-9534-A2DB-D39D03AC22F8}"/>
          </ac:spMkLst>
        </pc:spChg>
        <pc:spChg chg="add mod">
          <ac:chgData name="Mariana Niculae Mihai (2507211)" userId="c852fa6d-8cc3-46e9-a3f5-fb4bdffca345" providerId="ADAL" clId="{B57CDBD4-F41A-4A50-AD10-7BCDB10101C9}" dt="2026-02-15T01:32:48.716" v="722" actId="164"/>
          <ac:spMkLst>
            <pc:docMk/>
            <pc:sldMk cId="1728515045" sldId="264"/>
            <ac:spMk id="41" creationId="{847DB5EF-DC96-9FC6-BDD0-CBBC387A6F4E}"/>
          </ac:spMkLst>
        </pc:spChg>
        <pc:spChg chg="add mod">
          <ac:chgData name="Mariana Niculae Mihai (2507211)" userId="c852fa6d-8cc3-46e9-a3f5-fb4bdffca345" providerId="ADAL" clId="{B57CDBD4-F41A-4A50-AD10-7BCDB10101C9}" dt="2026-02-15T02:21:59.370" v="1020" actId="1076"/>
          <ac:spMkLst>
            <pc:docMk/>
            <pc:sldMk cId="1728515045" sldId="264"/>
            <ac:spMk id="47" creationId="{F0625309-6C06-BCB8-71B3-E8E65182C21C}"/>
          </ac:spMkLst>
        </pc:spChg>
        <pc:spChg chg="add mod">
          <ac:chgData name="Mariana Niculae Mihai (2507211)" userId="c852fa6d-8cc3-46e9-a3f5-fb4bdffca345" providerId="ADAL" clId="{B57CDBD4-F41A-4A50-AD10-7BCDB10101C9}" dt="2026-02-15T02:21:06.171" v="1011" actId="164"/>
          <ac:spMkLst>
            <pc:docMk/>
            <pc:sldMk cId="1728515045" sldId="264"/>
            <ac:spMk id="48" creationId="{769D3E9D-6C49-C7F2-9C2A-145DDC4F9C10}"/>
          </ac:spMkLst>
        </pc:spChg>
        <pc:grpChg chg="add mod">
          <ac:chgData name="Mariana Niculae Mihai (2507211)" userId="c852fa6d-8cc3-46e9-a3f5-fb4bdffca345" providerId="ADAL" clId="{B57CDBD4-F41A-4A50-AD10-7BCDB10101C9}" dt="2026-02-15T00:40:24.599" v="254" actId="164"/>
          <ac:grpSpMkLst>
            <pc:docMk/>
            <pc:sldMk cId="1728515045" sldId="264"/>
            <ac:grpSpMk id="10" creationId="{036355A4-2B64-576D-99C0-B74D9E54BE1F}"/>
          </ac:grpSpMkLst>
        </pc:grpChg>
        <pc:grpChg chg="add mod">
          <ac:chgData name="Mariana Niculae Mihai (2507211)" userId="c852fa6d-8cc3-46e9-a3f5-fb4bdffca345" providerId="ADAL" clId="{B57CDBD4-F41A-4A50-AD10-7BCDB10101C9}" dt="2026-02-15T01:19:41.402" v="452"/>
          <ac:grpSpMkLst>
            <pc:docMk/>
            <pc:sldMk cId="1728515045" sldId="264"/>
            <ac:grpSpMk id="29" creationId="{EB0D8AAF-F802-08D5-7611-0D3F683E689A}"/>
          </ac:grpSpMkLst>
        </pc:grpChg>
        <pc:grpChg chg="add mod">
          <ac:chgData name="Mariana Niculae Mihai (2507211)" userId="c852fa6d-8cc3-46e9-a3f5-fb4bdffca345" providerId="ADAL" clId="{B57CDBD4-F41A-4A50-AD10-7BCDB10101C9}" dt="2026-02-15T01:33:54.922" v="729" actId="164"/>
          <ac:grpSpMkLst>
            <pc:docMk/>
            <pc:sldMk cId="1728515045" sldId="264"/>
            <ac:grpSpMk id="30" creationId="{D7E60209-E7F3-7C9B-BAA9-7B0ECFB75E90}"/>
          </ac:grpSpMkLst>
        </pc:grpChg>
        <pc:grpChg chg="add mod">
          <ac:chgData name="Mariana Niculae Mihai (2507211)" userId="c852fa6d-8cc3-46e9-a3f5-fb4bdffca345" providerId="ADAL" clId="{B57CDBD4-F41A-4A50-AD10-7BCDB10101C9}" dt="2026-02-15T01:33:16.962" v="725" actId="164"/>
          <ac:grpSpMkLst>
            <pc:docMk/>
            <pc:sldMk cId="1728515045" sldId="264"/>
            <ac:grpSpMk id="42" creationId="{7A547368-BAB5-6F38-B58D-117012709529}"/>
          </ac:grpSpMkLst>
        </pc:grpChg>
        <pc:grpChg chg="add mod">
          <ac:chgData name="Mariana Niculae Mihai (2507211)" userId="c852fa6d-8cc3-46e9-a3f5-fb4bdffca345" providerId="ADAL" clId="{B57CDBD4-F41A-4A50-AD10-7BCDB10101C9}" dt="2026-02-15T01:33:27.467" v="726" actId="164"/>
          <ac:grpSpMkLst>
            <pc:docMk/>
            <pc:sldMk cId="1728515045" sldId="264"/>
            <ac:grpSpMk id="43" creationId="{615C5FC6-37AF-FC72-7E20-983E8E151059}"/>
          </ac:grpSpMkLst>
        </pc:grpChg>
        <pc:grpChg chg="add mod">
          <ac:chgData name="Mariana Niculae Mihai (2507211)" userId="c852fa6d-8cc3-46e9-a3f5-fb4bdffca345" providerId="ADAL" clId="{B57CDBD4-F41A-4A50-AD10-7BCDB10101C9}" dt="2026-02-15T01:33:27.467" v="726" actId="164"/>
          <ac:grpSpMkLst>
            <pc:docMk/>
            <pc:sldMk cId="1728515045" sldId="264"/>
            <ac:grpSpMk id="44" creationId="{8807C77A-D679-41BC-7B8E-EADCB7F0BD76}"/>
          </ac:grpSpMkLst>
        </pc:grpChg>
        <pc:grpChg chg="add mod">
          <ac:chgData name="Mariana Niculae Mihai (2507211)" userId="c852fa6d-8cc3-46e9-a3f5-fb4bdffca345" providerId="ADAL" clId="{B57CDBD4-F41A-4A50-AD10-7BCDB10101C9}" dt="2026-02-15T01:33:54.922" v="729" actId="164"/>
          <ac:grpSpMkLst>
            <pc:docMk/>
            <pc:sldMk cId="1728515045" sldId="264"/>
            <ac:grpSpMk id="45" creationId="{482DCC43-B8A4-5429-085A-DD5DA382ADA8}"/>
          </ac:grpSpMkLst>
        </pc:grpChg>
        <pc:grpChg chg="add mod">
          <ac:chgData name="Mariana Niculae Mihai (2507211)" userId="c852fa6d-8cc3-46e9-a3f5-fb4bdffca345" providerId="ADAL" clId="{B57CDBD4-F41A-4A50-AD10-7BCDB10101C9}" dt="2026-02-15T02:21:06.171" v="1011" actId="164"/>
          <ac:grpSpMkLst>
            <pc:docMk/>
            <pc:sldMk cId="1728515045" sldId="264"/>
            <ac:grpSpMk id="46" creationId="{2BC537F0-330D-6768-0C13-E844F4CBC129}"/>
          </ac:grpSpMkLst>
        </pc:grpChg>
        <pc:grpChg chg="add mod">
          <ac:chgData name="Mariana Niculae Mihai (2507211)" userId="c852fa6d-8cc3-46e9-a3f5-fb4bdffca345" providerId="ADAL" clId="{B57CDBD4-F41A-4A50-AD10-7BCDB10101C9}" dt="2026-02-15T02:21:37.259" v="1016" actId="164"/>
          <ac:grpSpMkLst>
            <pc:docMk/>
            <pc:sldMk cId="1728515045" sldId="264"/>
            <ac:grpSpMk id="49" creationId="{0E4B9DAB-1CAC-35C5-8B9F-B50C3F26BB74}"/>
          </ac:grpSpMkLst>
        </pc:grpChg>
        <pc:grpChg chg="add mod">
          <ac:chgData name="Mariana Niculae Mihai (2507211)" userId="c852fa6d-8cc3-46e9-a3f5-fb4bdffca345" providerId="ADAL" clId="{B57CDBD4-F41A-4A50-AD10-7BCDB10101C9}" dt="2026-02-15T02:21:53.416" v="1019" actId="1076"/>
          <ac:grpSpMkLst>
            <pc:docMk/>
            <pc:sldMk cId="1728515045" sldId="264"/>
            <ac:grpSpMk id="50" creationId="{D9065924-AFBA-D69A-61FE-1FB9D6257D1F}"/>
          </ac:grpSpMkLst>
        </pc:grpChg>
        <pc:cxnChg chg="add mod">
          <ac:chgData name="Mariana Niculae Mihai (2507211)" userId="c852fa6d-8cc3-46e9-a3f5-fb4bdffca345" providerId="ADAL" clId="{B57CDBD4-F41A-4A50-AD10-7BCDB10101C9}" dt="2026-02-15T00:40:11.504" v="252" actId="1076"/>
          <ac:cxnSpMkLst>
            <pc:docMk/>
            <pc:sldMk cId="1728515045" sldId="264"/>
            <ac:cxnSpMk id="13" creationId="{C82222C1-D272-8635-E1C5-0522C70D0BA6}"/>
          </ac:cxnSpMkLst>
        </pc:cxnChg>
        <pc:cxnChg chg="add del mod">
          <ac:chgData name="Mariana Niculae Mihai (2507211)" userId="c852fa6d-8cc3-46e9-a3f5-fb4bdffca345" providerId="ADAL" clId="{B57CDBD4-F41A-4A50-AD10-7BCDB10101C9}" dt="2026-02-15T01:06:06.980" v="383" actId="21"/>
          <ac:cxnSpMkLst>
            <pc:docMk/>
            <pc:sldMk cId="1728515045" sldId="264"/>
            <ac:cxnSpMk id="17" creationId="{E64605C3-061F-08DB-0587-9991ED565B9B}"/>
          </ac:cxnSpMkLst>
        </pc:cxnChg>
        <pc:cxnChg chg="add mod">
          <ac:chgData name="Mariana Niculae Mihai (2507211)" userId="c852fa6d-8cc3-46e9-a3f5-fb4bdffca345" providerId="ADAL" clId="{B57CDBD4-F41A-4A50-AD10-7BCDB10101C9}" dt="2026-02-15T01:19:01.478" v="446" actId="1076"/>
          <ac:cxnSpMkLst>
            <pc:docMk/>
            <pc:sldMk cId="1728515045" sldId="264"/>
            <ac:cxnSpMk id="18" creationId="{E6BFC4D9-EAD4-53ED-27AF-C895FE7FFE21}"/>
          </ac:cxnSpMkLst>
        </pc:cxnChg>
        <pc:cxnChg chg="add mod">
          <ac:chgData name="Mariana Niculae Mihai (2507211)" userId="c852fa6d-8cc3-46e9-a3f5-fb4bdffca345" providerId="ADAL" clId="{B57CDBD4-F41A-4A50-AD10-7BCDB10101C9}" dt="2026-02-15T01:18:42.467" v="443" actId="1076"/>
          <ac:cxnSpMkLst>
            <pc:docMk/>
            <pc:sldMk cId="1728515045" sldId="264"/>
            <ac:cxnSpMk id="19" creationId="{40FA0DCB-ABF2-3B85-EC54-B1C10A4E1426}"/>
          </ac:cxnSpMkLst>
        </pc:cxnChg>
        <pc:cxnChg chg="add mod">
          <ac:chgData name="Mariana Niculae Mihai (2507211)" userId="c852fa6d-8cc3-46e9-a3f5-fb4bdffca345" providerId="ADAL" clId="{B57CDBD4-F41A-4A50-AD10-7BCDB10101C9}" dt="2026-02-15T01:18:46.641" v="444" actId="1076"/>
          <ac:cxnSpMkLst>
            <pc:docMk/>
            <pc:sldMk cId="1728515045" sldId="264"/>
            <ac:cxnSpMk id="20" creationId="{AAC51C07-58A9-7EED-B9D1-4BED8C7F7F12}"/>
          </ac:cxnSpMkLst>
        </pc:cxnChg>
        <pc:cxnChg chg="add mod">
          <ac:chgData name="Mariana Niculae Mihai (2507211)" userId="c852fa6d-8cc3-46e9-a3f5-fb4bdffca345" providerId="ADAL" clId="{B57CDBD4-F41A-4A50-AD10-7BCDB10101C9}" dt="2026-02-15T01:17:57.146" v="434" actId="1076"/>
          <ac:cxnSpMkLst>
            <pc:docMk/>
            <pc:sldMk cId="1728515045" sldId="264"/>
            <ac:cxnSpMk id="21" creationId="{64690E7D-5E3D-1D98-21CF-8BD3D9E2BB16}"/>
          </ac:cxnSpMkLst>
        </pc:cxnChg>
        <pc:cxnChg chg="add del mod">
          <ac:chgData name="Mariana Niculae Mihai (2507211)" userId="c852fa6d-8cc3-46e9-a3f5-fb4bdffca345" providerId="ADAL" clId="{B57CDBD4-F41A-4A50-AD10-7BCDB10101C9}" dt="2026-02-15T01:19:25.180" v="451" actId="1076"/>
          <ac:cxnSpMkLst>
            <pc:docMk/>
            <pc:sldMk cId="1728515045" sldId="264"/>
            <ac:cxnSpMk id="22" creationId="{A58E9276-F400-BB90-4FF7-54D9F7841D76}"/>
          </ac:cxnSpMkLst>
        </pc:cxnChg>
        <pc:cxnChg chg="mod">
          <ac:chgData name="Mariana Niculae Mihai (2507211)" userId="c852fa6d-8cc3-46e9-a3f5-fb4bdffca345" providerId="ADAL" clId="{B57CDBD4-F41A-4A50-AD10-7BCDB10101C9}" dt="2026-02-15T01:19:19.659" v="450" actId="1076"/>
          <ac:cxnSpMkLst>
            <pc:docMk/>
            <pc:sldMk cId="1728515045" sldId="264"/>
            <ac:cxnSpMk id="38" creationId="{AEAEDD13-7FDA-1113-482F-2B54E88BD3DF}"/>
          </ac:cxnSpMkLst>
        </pc:cxnChg>
      </pc:sldChg>
      <pc:sldChg chg="addSp delSp modSp new mod ord">
        <pc:chgData name="Mariana Niculae Mihai (2507211)" userId="c852fa6d-8cc3-46e9-a3f5-fb4bdffca345" providerId="ADAL" clId="{B57CDBD4-F41A-4A50-AD10-7BCDB10101C9}" dt="2026-02-15T02:26:05.951" v="1048" actId="20577"/>
        <pc:sldMkLst>
          <pc:docMk/>
          <pc:sldMk cId="3039133011" sldId="265"/>
        </pc:sldMkLst>
        <pc:spChg chg="del">
          <ac:chgData name="Mariana Niculae Mihai (2507211)" userId="c852fa6d-8cc3-46e9-a3f5-fb4bdffca345" providerId="ADAL" clId="{B57CDBD4-F41A-4A50-AD10-7BCDB10101C9}" dt="2026-02-15T01:57:39.302" v="843" actId="21"/>
          <ac:spMkLst>
            <pc:docMk/>
            <pc:sldMk cId="3039133011" sldId="265"/>
            <ac:spMk id="2" creationId="{17FF1DD7-72CB-3302-97CA-9254C5F5D666}"/>
          </ac:spMkLst>
        </pc:spChg>
        <pc:spChg chg="del mod">
          <ac:chgData name="Mariana Niculae Mihai (2507211)" userId="c852fa6d-8cc3-46e9-a3f5-fb4bdffca345" providerId="ADAL" clId="{B57CDBD4-F41A-4A50-AD10-7BCDB10101C9}" dt="2026-02-15T01:57:44.661" v="845"/>
          <ac:spMkLst>
            <pc:docMk/>
            <pc:sldMk cId="3039133011" sldId="265"/>
            <ac:spMk id="3" creationId="{E97F1466-A523-3021-26E6-80D512F732DC}"/>
          </ac:spMkLst>
        </pc:spChg>
        <pc:spChg chg="del">
          <ac:chgData name="Mariana Niculae Mihai (2507211)" userId="c852fa6d-8cc3-46e9-a3f5-fb4bdffca345" providerId="ADAL" clId="{B57CDBD4-F41A-4A50-AD10-7BCDB10101C9}" dt="2026-02-15T02:09:27.671" v="959" actId="21"/>
          <ac:spMkLst>
            <pc:docMk/>
            <pc:sldMk cId="3039133011" sldId="265"/>
            <ac:spMk id="4" creationId="{6000CAC2-EF3B-1FFF-D0DC-93CA960CB69D}"/>
          </ac:spMkLst>
        </pc:spChg>
        <pc:spChg chg="add del mod">
          <ac:chgData name="Mariana Niculae Mihai (2507211)" userId="c852fa6d-8cc3-46e9-a3f5-fb4bdffca345" providerId="ADAL" clId="{B57CDBD4-F41A-4A50-AD10-7BCDB10101C9}" dt="2026-02-15T01:57:47.565" v="846"/>
          <ac:spMkLst>
            <pc:docMk/>
            <pc:sldMk cId="3039133011" sldId="265"/>
            <ac:spMk id="7" creationId="{17FF1DD7-72CB-3302-97CA-9254C5F5D666}"/>
          </ac:spMkLst>
        </pc:spChg>
        <pc:spChg chg="add del mod">
          <ac:chgData name="Mariana Niculae Mihai (2507211)" userId="c852fa6d-8cc3-46e9-a3f5-fb4bdffca345" providerId="ADAL" clId="{B57CDBD4-F41A-4A50-AD10-7BCDB10101C9}" dt="2026-02-15T01:57:54.591" v="847" actId="21"/>
          <ac:spMkLst>
            <pc:docMk/>
            <pc:sldMk cId="3039133011" sldId="265"/>
            <ac:spMk id="8" creationId="{8EB839B2-4210-D9A6-8500-6C61820C89DD}"/>
          </ac:spMkLst>
        </pc:spChg>
        <pc:spChg chg="add del mod">
          <ac:chgData name="Mariana Niculae Mihai (2507211)" userId="c852fa6d-8cc3-46e9-a3f5-fb4bdffca345" providerId="ADAL" clId="{B57CDBD4-F41A-4A50-AD10-7BCDB10101C9}" dt="2026-02-15T01:58:14.194" v="852"/>
          <ac:spMkLst>
            <pc:docMk/>
            <pc:sldMk cId="3039133011" sldId="265"/>
            <ac:spMk id="9" creationId="{4DFDE1DA-87AB-6E0A-DB19-8434C2A5033F}"/>
          </ac:spMkLst>
        </pc:spChg>
        <pc:spChg chg="add mod">
          <ac:chgData name="Mariana Niculae Mihai (2507211)" userId="c852fa6d-8cc3-46e9-a3f5-fb4bdffca345" providerId="ADAL" clId="{B57CDBD4-F41A-4A50-AD10-7BCDB10101C9}" dt="2026-02-15T02:26:05.951" v="1048" actId="20577"/>
          <ac:spMkLst>
            <pc:docMk/>
            <pc:sldMk cId="3039133011" sldId="265"/>
            <ac:spMk id="10" creationId="{8EB839B2-4210-D9A6-8500-6C61820C89DD}"/>
          </ac:spMkLst>
        </pc:spChg>
        <pc:spChg chg="add mod">
          <ac:chgData name="Mariana Niculae Mihai (2507211)" userId="c852fa6d-8cc3-46e9-a3f5-fb4bdffca345" providerId="ADAL" clId="{B57CDBD4-F41A-4A50-AD10-7BCDB10101C9}" dt="2026-02-15T02:00:12.157" v="899" actId="20577"/>
          <ac:spMkLst>
            <pc:docMk/>
            <pc:sldMk cId="3039133011" sldId="265"/>
            <ac:spMk id="11" creationId="{AAFBA5B9-C431-AD86-28DD-A7C474D48017}"/>
          </ac:spMkLst>
        </pc:spChg>
      </pc:sldChg>
      <pc:sldChg chg="addSp delSp modSp new mod">
        <pc:chgData name="Mariana Niculae Mihai (2507211)" userId="c852fa6d-8cc3-46e9-a3f5-fb4bdffca345" providerId="ADAL" clId="{B57CDBD4-F41A-4A50-AD10-7BCDB10101C9}" dt="2026-02-15T02:26:48.439" v="1054" actId="14100"/>
        <pc:sldMkLst>
          <pc:docMk/>
          <pc:sldMk cId="2611533429" sldId="266"/>
        </pc:sldMkLst>
        <pc:spChg chg="mod">
          <ac:chgData name="Mariana Niculae Mihai (2507211)" userId="c852fa6d-8cc3-46e9-a3f5-fb4bdffca345" providerId="ADAL" clId="{B57CDBD4-F41A-4A50-AD10-7BCDB10101C9}" dt="2026-02-15T02:26:25.045" v="1050" actId="1076"/>
          <ac:spMkLst>
            <pc:docMk/>
            <pc:sldMk cId="2611533429" sldId="266"/>
            <ac:spMk id="2" creationId="{A06D5CCC-3615-0B82-66D1-C7436BDF9D3B}"/>
          </ac:spMkLst>
        </pc:spChg>
        <pc:spChg chg="del mod">
          <ac:chgData name="Mariana Niculae Mihai (2507211)" userId="c852fa6d-8cc3-46e9-a3f5-fb4bdffca345" providerId="ADAL" clId="{B57CDBD4-F41A-4A50-AD10-7BCDB10101C9}" dt="2026-02-15T02:00:32.197" v="902" actId="21"/>
          <ac:spMkLst>
            <pc:docMk/>
            <pc:sldMk cId="2611533429" sldId="266"/>
            <ac:spMk id="3" creationId="{AFA4A8AD-8773-9E53-C780-9DFC56CF6830}"/>
          </ac:spMkLst>
        </pc:spChg>
        <pc:spChg chg="del mod">
          <ac:chgData name="Mariana Niculae Mihai (2507211)" userId="c852fa6d-8cc3-46e9-a3f5-fb4bdffca345" providerId="ADAL" clId="{B57CDBD4-F41A-4A50-AD10-7BCDB10101C9}" dt="2026-02-15T02:10:34.534" v="965" actId="21"/>
          <ac:spMkLst>
            <pc:docMk/>
            <pc:sldMk cId="2611533429" sldId="266"/>
            <ac:spMk id="4" creationId="{286FA286-2D30-801D-32C9-31848BEC550A}"/>
          </ac:spMkLst>
        </pc:spChg>
        <pc:spChg chg="mod">
          <ac:chgData name="Mariana Niculae Mihai (2507211)" userId="c852fa6d-8cc3-46e9-a3f5-fb4bdffca345" providerId="ADAL" clId="{B57CDBD4-F41A-4A50-AD10-7BCDB10101C9}" dt="2026-02-15T02:04:51.030" v="939" actId="26606"/>
          <ac:spMkLst>
            <pc:docMk/>
            <pc:sldMk cId="2611533429" sldId="266"/>
            <ac:spMk id="5" creationId="{D01932BD-B205-463D-8BD0-B810B5BF2D03}"/>
          </ac:spMkLst>
        </pc:spChg>
        <pc:spChg chg="mod">
          <ac:chgData name="Mariana Niculae Mihai (2507211)" userId="c852fa6d-8cc3-46e9-a3f5-fb4bdffca345" providerId="ADAL" clId="{B57CDBD4-F41A-4A50-AD10-7BCDB10101C9}" dt="2026-02-15T02:04:51.030" v="939" actId="26606"/>
          <ac:spMkLst>
            <pc:docMk/>
            <pc:sldMk cId="2611533429" sldId="266"/>
            <ac:spMk id="6" creationId="{F8FED5E5-F1DF-C289-78CC-00CB301CB309}"/>
          </ac:spMkLst>
        </pc:spChg>
        <pc:picChg chg="add mod ord">
          <ac:chgData name="Mariana Niculae Mihai (2507211)" userId="c852fa6d-8cc3-46e9-a3f5-fb4bdffca345" providerId="ADAL" clId="{B57CDBD4-F41A-4A50-AD10-7BCDB10101C9}" dt="2026-02-15T02:26:48.439" v="1054" actId="14100"/>
          <ac:picMkLst>
            <pc:docMk/>
            <pc:sldMk cId="2611533429" sldId="266"/>
            <ac:picMk id="8" creationId="{C3D2FE4F-F195-106E-A386-2B8BE070907F}"/>
          </ac:picMkLst>
        </pc:picChg>
      </pc:sldChg>
    </pc:docChg>
  </pc:docChgLst>
  <pc:docChgLst>
    <pc:chgData name="Mariana Niculae Mihai (2507211)" userId="S::2507211@student.uwtsd.ac.uk::c852fa6d-8cc3-46e9-a3f5-fb4bdffca345" providerId="AD" clId="Web-{8539F219-09FC-7051-E663-07E188ED3048}"/>
    <pc:docChg chg="addSld modSld">
      <pc:chgData name="Mariana Niculae Mihai (2507211)" userId="S::2507211@student.uwtsd.ac.uk::c852fa6d-8cc3-46e9-a3f5-fb4bdffca345" providerId="AD" clId="Web-{8539F219-09FC-7051-E663-07E188ED3048}" dt="2026-02-14T23:40:40.619" v="877"/>
      <pc:docMkLst>
        <pc:docMk/>
      </pc:docMkLst>
      <pc:sldChg chg="modSp">
        <pc:chgData name="Mariana Niculae Mihai (2507211)" userId="S::2507211@student.uwtsd.ac.uk::c852fa6d-8cc3-46e9-a3f5-fb4bdffca345" providerId="AD" clId="Web-{8539F219-09FC-7051-E663-07E188ED3048}" dt="2026-02-14T22:30:45.052" v="606" actId="20577"/>
        <pc:sldMkLst>
          <pc:docMk/>
          <pc:sldMk cId="1794805218" sldId="257"/>
        </pc:sldMkLst>
        <pc:spChg chg="mod">
          <ac:chgData name="Mariana Niculae Mihai (2507211)" userId="S::2507211@student.uwtsd.ac.uk::c852fa6d-8cc3-46e9-a3f5-fb4bdffca345" providerId="AD" clId="Web-{8539F219-09FC-7051-E663-07E188ED3048}" dt="2026-02-14T22:30:45.052" v="606" actId="20577"/>
          <ac:spMkLst>
            <pc:docMk/>
            <pc:sldMk cId="1794805218" sldId="257"/>
            <ac:spMk id="25" creationId="{002033CC-D2B0-A66C-0F88-A556757559F6}"/>
          </ac:spMkLst>
        </pc:spChg>
      </pc:sldChg>
      <pc:sldChg chg="modSp">
        <pc:chgData name="Mariana Niculae Mihai (2507211)" userId="S::2507211@student.uwtsd.ac.uk::c852fa6d-8cc3-46e9-a3f5-fb4bdffca345" providerId="AD" clId="Web-{8539F219-09FC-7051-E663-07E188ED3048}" dt="2026-02-14T23:23:19.706" v="867" actId="20577"/>
        <pc:sldMkLst>
          <pc:docMk/>
          <pc:sldMk cId="2936961088" sldId="261"/>
        </pc:sldMkLst>
        <pc:spChg chg="mod">
          <ac:chgData name="Mariana Niculae Mihai (2507211)" userId="S::2507211@student.uwtsd.ac.uk::c852fa6d-8cc3-46e9-a3f5-fb4bdffca345" providerId="AD" clId="Web-{8539F219-09FC-7051-E663-07E188ED3048}" dt="2026-02-14T23:23:19.706" v="867" actId="20577"/>
          <ac:spMkLst>
            <pc:docMk/>
            <pc:sldMk cId="2936961088" sldId="261"/>
            <ac:spMk id="3" creationId="{C41096EE-D5AC-2A19-6EB4-483AE14BC973}"/>
          </ac:spMkLst>
        </pc:spChg>
      </pc:sldChg>
      <pc:sldChg chg="addSp delSp modSp addAnim delAnim modAnim">
        <pc:chgData name="Mariana Niculae Mihai (2507211)" userId="S::2507211@student.uwtsd.ac.uk::c852fa6d-8cc3-46e9-a3f5-fb4bdffca345" providerId="AD" clId="Web-{8539F219-09FC-7051-E663-07E188ED3048}" dt="2026-02-14T20:19:01.273" v="571" actId="20577"/>
        <pc:sldMkLst>
          <pc:docMk/>
          <pc:sldMk cId="2542133857" sldId="262"/>
        </pc:sldMkLst>
        <pc:spChg chg="del mod">
          <ac:chgData name="Mariana Niculae Mihai (2507211)" userId="S::2507211@student.uwtsd.ac.uk::c852fa6d-8cc3-46e9-a3f5-fb4bdffca345" providerId="AD" clId="Web-{8539F219-09FC-7051-E663-07E188ED3048}" dt="2026-02-14T19:28:43.834" v="74"/>
          <ac:spMkLst>
            <pc:docMk/>
            <pc:sldMk cId="2542133857" sldId="262"/>
            <ac:spMk id="3" creationId="{A46EBA45-AFD1-7C72-1C28-E82A35490D34}"/>
          </ac:spMkLst>
        </pc:spChg>
        <pc:spChg chg="mod">
          <ac:chgData name="Mariana Niculae Mihai (2507211)" userId="S::2507211@student.uwtsd.ac.uk::c852fa6d-8cc3-46e9-a3f5-fb4bdffca345" providerId="AD" clId="Web-{8539F219-09FC-7051-E663-07E188ED3048}" dt="2026-02-14T20:10:05.529" v="489" actId="14100"/>
          <ac:spMkLst>
            <pc:docMk/>
            <pc:sldMk cId="2542133857" sldId="262"/>
            <ac:spMk id="7" creationId="{4E7FF06B-0D5E-9A06-E15D-00DDA8A54661}"/>
          </ac:spMkLst>
        </pc:spChg>
        <pc:spChg chg="add del mod">
          <ac:chgData name="Mariana Niculae Mihai (2507211)" userId="S::2507211@student.uwtsd.ac.uk::c852fa6d-8cc3-46e9-a3f5-fb4bdffca345" providerId="AD" clId="Web-{8539F219-09FC-7051-E663-07E188ED3048}" dt="2026-02-14T19:47:09.133" v="161"/>
          <ac:spMkLst>
            <pc:docMk/>
            <pc:sldMk cId="2542133857" sldId="262"/>
            <ac:spMk id="10" creationId="{472599C0-E56C-36C8-23AF-FC9528F8740D}"/>
          </ac:spMkLst>
        </pc:spChg>
        <pc:spChg chg="add del mod">
          <ac:chgData name="Mariana Niculae Mihai (2507211)" userId="S::2507211@student.uwtsd.ac.uk::c852fa6d-8cc3-46e9-a3f5-fb4bdffca345" providerId="AD" clId="Web-{8539F219-09FC-7051-E663-07E188ED3048}" dt="2026-02-14T19:47:00.664" v="152"/>
          <ac:spMkLst>
            <pc:docMk/>
            <pc:sldMk cId="2542133857" sldId="262"/>
            <ac:spMk id="11" creationId="{B40204BF-3E71-44D8-2C30-883736824FB8}"/>
          </ac:spMkLst>
        </pc:spChg>
        <pc:spChg chg="add mod">
          <ac:chgData name="Mariana Niculae Mihai (2507211)" userId="S::2507211@student.uwtsd.ac.uk::c852fa6d-8cc3-46e9-a3f5-fb4bdffca345" providerId="AD" clId="Web-{8539F219-09FC-7051-E663-07E188ED3048}" dt="2026-02-14T20:10:13.216" v="490" actId="1076"/>
          <ac:spMkLst>
            <pc:docMk/>
            <pc:sldMk cId="2542133857" sldId="262"/>
            <ac:spMk id="13" creationId="{C60A7DCE-A820-1F78-208B-66455A2A93F8}"/>
          </ac:spMkLst>
        </pc:spChg>
        <pc:spChg chg="add mod">
          <ac:chgData name="Mariana Niculae Mihai (2507211)" userId="S::2507211@student.uwtsd.ac.uk::c852fa6d-8cc3-46e9-a3f5-fb4bdffca345" providerId="AD" clId="Web-{8539F219-09FC-7051-E663-07E188ED3048}" dt="2026-02-14T20:19:01.273" v="571" actId="20577"/>
          <ac:spMkLst>
            <pc:docMk/>
            <pc:sldMk cId="2542133857" sldId="262"/>
            <ac:spMk id="14" creationId="{DF177A4E-3B4B-C245-D31B-7F30B573E51E}"/>
          </ac:spMkLst>
        </pc:spChg>
        <pc:spChg chg="add mod">
          <ac:chgData name="Mariana Niculae Mihai (2507211)" userId="S::2507211@student.uwtsd.ac.uk::c852fa6d-8cc3-46e9-a3f5-fb4bdffca345" providerId="AD" clId="Web-{8539F219-09FC-7051-E663-07E188ED3048}" dt="2026-02-14T20:10:59.435" v="497" actId="1076"/>
          <ac:spMkLst>
            <pc:docMk/>
            <pc:sldMk cId="2542133857" sldId="262"/>
            <ac:spMk id="16" creationId="{BEFEAC9F-9DC3-A0B0-39FE-B90626BD676E}"/>
          </ac:spMkLst>
        </pc:spChg>
        <pc:graphicFrameChg chg="add mod modGraphic">
          <ac:chgData name="Mariana Niculae Mihai (2507211)" userId="S::2507211@student.uwtsd.ac.uk::c852fa6d-8cc3-46e9-a3f5-fb4bdffca345" providerId="AD" clId="Web-{8539F219-09FC-7051-E663-07E188ED3048}" dt="2026-02-14T20:11:27.076" v="519"/>
          <ac:graphicFrameMkLst>
            <pc:docMk/>
            <pc:sldMk cId="2542133857" sldId="262"/>
            <ac:graphicFrameMk id="18" creationId="{AC530019-178E-97B3-FF06-261FCED96102}"/>
          </ac:graphicFrameMkLst>
        </pc:graphicFrameChg>
        <pc:picChg chg="add del mod">
          <ac:chgData name="Mariana Niculae Mihai (2507211)" userId="S::2507211@student.uwtsd.ac.uk::c852fa6d-8cc3-46e9-a3f5-fb4bdffca345" providerId="AD" clId="Web-{8539F219-09FC-7051-E663-07E188ED3048}" dt="2026-02-14T19:33:06.948" v="93"/>
          <ac:picMkLst>
            <pc:docMk/>
            <pc:sldMk cId="2542133857" sldId="262"/>
            <ac:picMk id="8" creationId="{FB28ED88-7B4B-8096-485E-3DC3109AEC64}"/>
          </ac:picMkLst>
        </pc:picChg>
        <pc:picChg chg="add del mod">
          <ac:chgData name="Mariana Niculae Mihai (2507211)" userId="S::2507211@student.uwtsd.ac.uk::c852fa6d-8cc3-46e9-a3f5-fb4bdffca345" providerId="AD" clId="Web-{8539F219-09FC-7051-E663-07E188ED3048}" dt="2026-02-14T20:09:44.716" v="485"/>
          <ac:picMkLst>
            <pc:docMk/>
            <pc:sldMk cId="2542133857" sldId="262"/>
            <ac:picMk id="9" creationId="{62EC482E-218B-4EBC-4AB6-A24A84E7393D}"/>
          </ac:picMkLst>
        </pc:picChg>
        <pc:picChg chg="add del mod">
          <ac:chgData name="Mariana Niculae Mihai (2507211)" userId="S::2507211@student.uwtsd.ac.uk::c852fa6d-8cc3-46e9-a3f5-fb4bdffca345" providerId="AD" clId="Web-{8539F219-09FC-7051-E663-07E188ED3048}" dt="2026-02-14T19:46:51.304" v="145"/>
          <ac:picMkLst>
            <pc:docMk/>
            <pc:sldMk cId="2542133857" sldId="262"/>
            <ac:picMk id="12" creationId="{A5BF1ED2-9102-2261-74B4-944C518634CA}"/>
          </ac:picMkLst>
        </pc:picChg>
      </pc:sldChg>
      <pc:sldChg chg="addSp delSp modSp new modTransition addAnim delAnim modAnim">
        <pc:chgData name="Mariana Niculae Mihai (2507211)" userId="S::2507211@student.uwtsd.ac.uk::c852fa6d-8cc3-46e9-a3f5-fb4bdffca345" providerId="AD" clId="Web-{8539F219-09FC-7051-E663-07E188ED3048}" dt="2026-02-14T23:17:25.867" v="861" actId="20577"/>
        <pc:sldMkLst>
          <pc:docMk/>
          <pc:sldMk cId="1320703405" sldId="263"/>
        </pc:sldMkLst>
        <pc:spChg chg="add mod">
          <ac:chgData name="Mariana Niculae Mihai (2507211)" userId="S::2507211@student.uwtsd.ac.uk::c852fa6d-8cc3-46e9-a3f5-fb4bdffca345" providerId="AD" clId="Web-{8539F219-09FC-7051-E663-07E188ED3048}" dt="2026-02-14T22:31:15.678" v="617" actId="14100"/>
          <ac:spMkLst>
            <pc:docMk/>
            <pc:sldMk cId="1320703405" sldId="263"/>
            <ac:spMk id="2" creationId="{5213B966-EBFB-E3E6-B2E1-36AC98B5D2D3}"/>
          </ac:spMkLst>
        </pc:spChg>
        <pc:spChg chg="del">
          <ac:chgData name="Mariana Niculae Mihai (2507211)" userId="S::2507211@student.uwtsd.ac.uk::c852fa6d-8cc3-46e9-a3f5-fb4bdffca345" providerId="AD" clId="Web-{8539F219-09FC-7051-E663-07E188ED3048}" dt="2026-02-14T19:55:28.913" v="205"/>
          <ac:spMkLst>
            <pc:docMk/>
            <pc:sldMk cId="1320703405" sldId="263"/>
            <ac:spMk id="2" creationId="{70962E9D-BCE3-7870-5085-6B4E98BA7B54}"/>
          </ac:spMkLst>
        </pc:spChg>
        <pc:spChg chg="add mod">
          <ac:chgData name="Mariana Niculae Mihai (2507211)" userId="S::2507211@student.uwtsd.ac.uk::c852fa6d-8cc3-46e9-a3f5-fb4bdffca345" providerId="AD" clId="Web-{8539F219-09FC-7051-E663-07E188ED3048}" dt="2026-02-14T23:14:18.378" v="816" actId="14100"/>
          <ac:spMkLst>
            <pc:docMk/>
            <pc:sldMk cId="1320703405" sldId="263"/>
            <ac:spMk id="3" creationId="{62D1BF8E-218F-11AB-F6C7-92B8FCBBF14C}"/>
          </ac:spMkLst>
        </pc:spChg>
        <pc:spChg chg="del">
          <ac:chgData name="Mariana Niculae Mihai (2507211)" userId="S::2507211@student.uwtsd.ac.uk::c852fa6d-8cc3-46e9-a3f5-fb4bdffca345" providerId="AD" clId="Web-{8539F219-09FC-7051-E663-07E188ED3048}" dt="2026-02-14T19:55:34.055" v="206"/>
          <ac:spMkLst>
            <pc:docMk/>
            <pc:sldMk cId="1320703405" sldId="263"/>
            <ac:spMk id="3" creationId="{C74B3DCD-910D-5E10-7542-6663321B8F26}"/>
          </ac:spMkLst>
        </pc:spChg>
        <pc:spChg chg="add del">
          <ac:chgData name="Mariana Niculae Mihai (2507211)" userId="S::2507211@student.uwtsd.ac.uk::c852fa6d-8cc3-46e9-a3f5-fb4bdffca345" providerId="AD" clId="Web-{8539F219-09FC-7051-E663-07E188ED3048}" dt="2026-02-14T23:14:27.160" v="818"/>
          <ac:spMkLst>
            <pc:docMk/>
            <pc:sldMk cId="1320703405" sldId="263"/>
            <ac:spMk id="8" creationId="{049D340D-74A6-CAA1-2D63-FEAF033758D2}"/>
          </ac:spMkLst>
        </pc:spChg>
        <pc:spChg chg="add mod">
          <ac:chgData name="Mariana Niculae Mihai (2507211)" userId="S::2507211@student.uwtsd.ac.uk::c852fa6d-8cc3-46e9-a3f5-fb4bdffca345" providerId="AD" clId="Web-{8539F219-09FC-7051-E663-07E188ED3048}" dt="2026-02-14T23:17:25.867" v="861" actId="20577"/>
          <ac:spMkLst>
            <pc:docMk/>
            <pc:sldMk cId="1320703405" sldId="263"/>
            <ac:spMk id="9" creationId="{EE7B6E85-09C1-147B-6218-16C1AD35D7DD}"/>
          </ac:spMkLst>
        </pc:spChg>
        <pc:graphicFrameChg chg="add del mod modGraphic">
          <ac:chgData name="Mariana Niculae Mihai (2507211)" userId="S::2507211@student.uwtsd.ac.uk::c852fa6d-8cc3-46e9-a3f5-fb4bdffca345" providerId="AD" clId="Web-{8539F219-09FC-7051-E663-07E188ED3048}" dt="2026-02-14T20:12:00.858" v="521"/>
          <ac:graphicFrameMkLst>
            <pc:docMk/>
            <pc:sldMk cId="1320703405" sldId="263"/>
            <ac:graphicFrameMk id="7" creationId="{1DAAF947-CF73-5A36-77B5-77BE19C2C715}"/>
          </ac:graphicFrameMkLst>
        </pc:graphicFrameChg>
        <pc:picChg chg="add mod">
          <ac:chgData name="Mariana Niculae Mihai (2507211)" userId="S::2507211@student.uwtsd.ac.uk::c852fa6d-8cc3-46e9-a3f5-fb4bdffca345" providerId="AD" clId="Web-{8539F219-09FC-7051-E663-07E188ED3048}" dt="2026-02-14T23:13:23.877" v="807" actId="1076"/>
          <ac:picMkLst>
            <pc:docMk/>
            <pc:sldMk cId="1320703405" sldId="263"/>
            <ac:picMk id="7" creationId="{404D110D-F2CB-0B78-AA93-7BF3E88FA829}"/>
          </ac:picMkLst>
        </pc:picChg>
      </pc:sldChg>
      <pc:sldChg chg="addSp delSp modSp new">
        <pc:chgData name="Mariana Niculae Mihai (2507211)" userId="S::2507211@student.uwtsd.ac.uk::c852fa6d-8cc3-46e9-a3f5-fb4bdffca345" providerId="AD" clId="Web-{8539F219-09FC-7051-E663-07E188ED3048}" dt="2026-02-14T23:40:40.619" v="877"/>
        <pc:sldMkLst>
          <pc:docMk/>
          <pc:sldMk cId="1728515045" sldId="264"/>
        </pc:sldMkLst>
        <pc:spChg chg="del">
          <ac:chgData name="Mariana Niculae Mihai (2507211)" userId="S::2507211@student.uwtsd.ac.uk::c852fa6d-8cc3-46e9-a3f5-fb4bdffca345" providerId="AD" clId="Web-{8539F219-09FC-7051-E663-07E188ED3048}" dt="2026-02-14T23:15:40.989" v="832"/>
          <ac:spMkLst>
            <pc:docMk/>
            <pc:sldMk cId="1728515045" sldId="264"/>
            <ac:spMk id="2" creationId="{247D07AD-8A6F-7DAE-CE30-C3740E663364}"/>
          </ac:spMkLst>
        </pc:spChg>
        <pc:spChg chg="del">
          <ac:chgData name="Mariana Niculae Mihai (2507211)" userId="S::2507211@student.uwtsd.ac.uk::c852fa6d-8cc3-46e9-a3f5-fb4bdffca345" providerId="AD" clId="Web-{8539F219-09FC-7051-E663-07E188ED3048}" dt="2026-02-14T23:15:43.989" v="833"/>
          <ac:spMkLst>
            <pc:docMk/>
            <pc:sldMk cId="1728515045" sldId="264"/>
            <ac:spMk id="3" creationId="{F5A36561-74B6-2C3E-AC8B-8801D847CEC5}"/>
          </ac:spMkLst>
        </pc:spChg>
        <pc:spChg chg="add mod">
          <ac:chgData name="Mariana Niculae Mihai (2507211)" userId="S::2507211@student.uwtsd.ac.uk::c852fa6d-8cc3-46e9-a3f5-fb4bdffca345" providerId="AD" clId="Web-{8539F219-09FC-7051-E663-07E188ED3048}" dt="2026-02-14T23:40:40.619" v="877"/>
          <ac:spMkLst>
            <pc:docMk/>
            <pc:sldMk cId="1728515045" sldId="264"/>
            <ac:spMk id="8" creationId="{58D3A603-2A34-4854-057C-F5758E2CB6DD}"/>
          </ac:spMkLst>
        </pc:spChg>
        <pc:picChg chg="add del mod">
          <ac:chgData name="Mariana Niculae Mihai (2507211)" userId="S::2507211@student.uwtsd.ac.uk::c852fa6d-8cc3-46e9-a3f5-fb4bdffca345" providerId="AD" clId="Web-{8539F219-09FC-7051-E663-07E188ED3048}" dt="2026-02-14T23:28:32.368" v="872"/>
          <ac:picMkLst>
            <pc:docMk/>
            <pc:sldMk cId="1728515045" sldId="264"/>
            <ac:picMk id="7" creationId="{5DDED1B7-F417-8AA7-6D00-464AEC74D235}"/>
          </ac:picMkLst>
        </pc:picChg>
      </pc:sldChg>
    </pc:docChg>
  </pc:docChgLst>
  <pc:docChgLst>
    <pc:chgData name="Mariana Niculae Mihai (2507211)" userId="S::2507211@student.uwtsd.ac.uk::c852fa6d-8cc3-46e9-a3f5-fb4bdffca345" providerId="AD" clId="Web-{1551A17C-1C52-BF2B-7E1B-9930EA9434B0}"/>
    <pc:docChg chg="modSld">
      <pc:chgData name="Mariana Niculae Mihai (2507211)" userId="S::2507211@student.uwtsd.ac.uk::c852fa6d-8cc3-46e9-a3f5-fb4bdffca345" providerId="AD" clId="Web-{1551A17C-1C52-BF2B-7E1B-9930EA9434B0}" dt="2026-02-14T14:45:10.987" v="15" actId="20577"/>
      <pc:docMkLst>
        <pc:docMk/>
      </pc:docMkLst>
      <pc:sldChg chg="modSp">
        <pc:chgData name="Mariana Niculae Mihai (2507211)" userId="S::2507211@student.uwtsd.ac.uk::c852fa6d-8cc3-46e9-a3f5-fb4bdffca345" providerId="AD" clId="Web-{1551A17C-1C52-BF2B-7E1B-9930EA9434B0}" dt="2026-02-14T14:45:10.987" v="15" actId="20577"/>
        <pc:sldMkLst>
          <pc:docMk/>
          <pc:sldMk cId="2542133857" sldId="262"/>
        </pc:sldMkLst>
        <pc:spChg chg="mod">
          <ac:chgData name="Mariana Niculae Mihai (2507211)" userId="S::2507211@student.uwtsd.ac.uk::c852fa6d-8cc3-46e9-a3f5-fb4bdffca345" providerId="AD" clId="Web-{1551A17C-1C52-BF2B-7E1B-9930EA9434B0}" dt="2026-02-14T14:45:10.987" v="15" actId="20577"/>
          <ac:spMkLst>
            <pc:docMk/>
            <pc:sldMk cId="2542133857" sldId="262"/>
            <ac:spMk id="7" creationId="{4E7FF06B-0D5E-9A06-E15D-00DDA8A546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2/14/2026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22577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2/14/2026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85563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2/14/2026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586753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2/14/2026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39296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2/14/2026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63043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2/14/2026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214487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2/14/2026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842722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2/14/2026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84776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2/14/2026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326901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2/14/2026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590002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2/14/2026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771458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2/14/2026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63355415"/>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6o4dVxMIP5o" TargetMode="External"/><Relationship Id="rId2" Type="http://schemas.openxmlformats.org/officeDocument/2006/relationships/hyperlink" Target="https://www.youtube.com/watch?v=bYn4CyL3r5w"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roses in white boxes&#10;&#10;AI-generated content may be incorrect.">
            <a:extLst>
              <a:ext uri="{FF2B5EF4-FFF2-40B4-BE49-F238E27FC236}">
                <a16:creationId xmlns:a16="http://schemas.microsoft.com/office/drawing/2014/main" id="{3B3AC4F6-8CCC-6F35-8F2E-97E554F4021A}"/>
              </a:ext>
            </a:extLst>
          </p:cNvPr>
          <p:cNvPicPr>
            <a:picLocks noChangeAspect="1"/>
          </p:cNvPicPr>
          <p:nvPr/>
        </p:nvPicPr>
        <p:blipFill>
          <a:blip r:embed="rId2">
            <a:alphaModFix/>
            <a:extLst>
              <a:ext uri="{BEBA8EAE-BF5A-486C-A8C5-ECC9F3942E4B}">
                <a14:imgProps xmlns:a14="http://schemas.microsoft.com/office/drawing/2010/main">
                  <a14:imgLayer r:embed="rId3">
                    <a14:imgEffect>
                      <a14:saturation sat="123000"/>
                    </a14:imgEffect>
                    <a14:imgEffect>
                      <a14:brightnessContrast bright="-40000" contrast="23000"/>
                    </a14:imgEffect>
                  </a14:imgLayer>
                </a14:imgProps>
              </a:ext>
            </a:extLst>
          </a:blip>
          <a:srcRect t="12778" r="-1" b="30957"/>
          <a:stretch>
            <a:fillRect/>
          </a:stretch>
        </p:blipFill>
        <p:spPr>
          <a:xfrm>
            <a:off x="20" y="-1"/>
            <a:ext cx="12188932" cy="6858000"/>
          </a:xfrm>
          <a:prstGeom prst="rect">
            <a:avLst/>
          </a:prstGeom>
          <a:solidFill>
            <a:srgbClr val="FFFFFF">
              <a:shade val="85000"/>
            </a:srgbClr>
          </a:solidFill>
          <a:ln w="88900" cap="sq">
            <a:solidFill>
              <a:schemeClr val="bg1"/>
            </a:solidFill>
            <a:miter lim="800000"/>
          </a:ln>
          <a:effectLst>
            <a:outerShdw blurRad="50800" dist="12700" dir="5400000" algn="tl" rotWithShape="0">
              <a:srgbClr val="000000">
                <a:alpha val="81000"/>
              </a:srgbClr>
            </a:outerShdw>
          </a:effectLst>
          <a:scene3d>
            <a:camera prst="orthographicFront"/>
            <a:lightRig rig="twoPt" dir="t">
              <a:rot lat="0" lon="0" rev="7200000"/>
            </a:lightRig>
          </a:scene3d>
          <a:sp3d>
            <a:bevelT w="25400" h="19050"/>
            <a:contourClr>
              <a:srgbClr val="FFFFFF"/>
            </a:contourClr>
          </a:sp3d>
        </p:spPr>
      </p:pic>
      <p:sp>
        <p:nvSpPr>
          <p:cNvPr id="2" name="Title 1"/>
          <p:cNvSpPr>
            <a:spLocks noGrp="1"/>
          </p:cNvSpPr>
          <p:nvPr>
            <p:ph type="ctrTitle"/>
          </p:nvPr>
        </p:nvSpPr>
        <p:spPr>
          <a:xfrm>
            <a:off x="-2925" y="-3026"/>
            <a:ext cx="10508987" cy="2705075"/>
          </a:xfrm>
        </p:spPr>
        <p:txBody>
          <a:bodyPr anchor="t">
            <a:normAutofit/>
          </a:bodyPr>
          <a:lstStyle/>
          <a:p>
            <a:r>
              <a:rPr lang="en-US" sz="7400" i="1" u="sng" dirty="0">
                <a:solidFill>
                  <a:srgbClr val="FFFFFF"/>
                </a:solidFill>
                <a:latin typeface="Constantia"/>
              </a:rPr>
              <a:t>GREEN HAVEN FLORISTs</a:t>
            </a:r>
          </a:p>
        </p:txBody>
      </p:sp>
      <p:sp>
        <p:nvSpPr>
          <p:cNvPr id="3" name="Subtitle 2"/>
          <p:cNvSpPr>
            <a:spLocks noGrp="1"/>
          </p:cNvSpPr>
          <p:nvPr>
            <p:ph type="subTitle" idx="1"/>
          </p:nvPr>
        </p:nvSpPr>
        <p:spPr>
          <a:xfrm>
            <a:off x="6095147" y="3991958"/>
            <a:ext cx="5836984" cy="2546713"/>
          </a:xfrm>
        </p:spPr>
        <p:txBody>
          <a:bodyPr vert="horz" lIns="91440" tIns="45720" rIns="91440" bIns="45720" rtlCol="0" anchor="b">
            <a:normAutofit/>
          </a:bodyPr>
          <a:lstStyle/>
          <a:p>
            <a:pPr algn="just">
              <a:lnSpc>
                <a:spcPct val="90000"/>
              </a:lnSpc>
            </a:pPr>
            <a:r>
              <a:rPr lang="en-US" sz="1500" i="1" dirty="0">
                <a:solidFill>
                  <a:srgbClr val="FFFFFF"/>
                </a:solidFill>
                <a:latin typeface="Constantia"/>
              </a:rPr>
              <a:t>STUDENT NAME: MARIANA NICULAE – MIHAI</a:t>
            </a:r>
            <a:endParaRPr lang="en-US" sz="1500" dirty="0">
              <a:solidFill>
                <a:srgbClr val="FFFFFF"/>
              </a:solidFill>
            </a:endParaRPr>
          </a:p>
          <a:p>
            <a:pPr algn="just">
              <a:lnSpc>
                <a:spcPct val="90000"/>
              </a:lnSpc>
            </a:pPr>
            <a:r>
              <a:rPr lang="en-US" sz="1500" i="1" dirty="0">
                <a:solidFill>
                  <a:srgbClr val="FFFFFF"/>
                </a:solidFill>
                <a:latin typeface="Constantia"/>
              </a:rPr>
              <a:t>STUDENT NUMBER ID: 2507211</a:t>
            </a:r>
          </a:p>
          <a:p>
            <a:pPr algn="just">
              <a:lnSpc>
                <a:spcPct val="90000"/>
              </a:lnSpc>
            </a:pPr>
            <a:r>
              <a:rPr lang="en-US" sz="1500" i="1" dirty="0">
                <a:solidFill>
                  <a:srgbClr val="FFFFFF"/>
                </a:solidFill>
                <a:latin typeface="Constantia"/>
              </a:rPr>
              <a:t>LECTURER'S NAME: FA (FRANK) WANG</a:t>
            </a:r>
          </a:p>
          <a:p>
            <a:pPr algn="just">
              <a:lnSpc>
                <a:spcPct val="90000"/>
              </a:lnSpc>
            </a:pPr>
            <a:r>
              <a:rPr lang="en-US" sz="1500" i="1" dirty="0">
                <a:solidFill>
                  <a:srgbClr val="FFFFFF"/>
                </a:solidFill>
                <a:latin typeface="Constantia"/>
              </a:rPr>
              <a:t>MODULE CODE: LCLM4004</a:t>
            </a:r>
          </a:p>
          <a:p>
            <a:pPr algn="just">
              <a:lnSpc>
                <a:spcPct val="90000"/>
              </a:lnSpc>
            </a:pPr>
            <a:r>
              <a:rPr lang="en-US" sz="1500" i="1" dirty="0">
                <a:solidFill>
                  <a:srgbClr val="FFFFFF"/>
                </a:solidFill>
                <a:latin typeface="Constantia"/>
              </a:rPr>
              <a:t>MODULE NAME: PROMBLEM SOLVING AND DECISION MAKING</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C62B91E3-E981-D6BE-19F6-56D009B0E8CF}"/>
              </a:ext>
            </a:extLst>
          </p:cNvPr>
          <p:cNvSpPr>
            <a:spLocks noGrp="1"/>
          </p:cNvSpPr>
          <p:nvPr>
            <p:ph type="title"/>
          </p:nvPr>
        </p:nvSpPr>
        <p:spPr>
          <a:xfrm>
            <a:off x="453327" y="336668"/>
            <a:ext cx="5489483" cy="660439"/>
          </a:xfrm>
        </p:spPr>
        <p:txBody>
          <a:bodyPr>
            <a:noAutofit/>
          </a:bodyPr>
          <a:lstStyle/>
          <a:p>
            <a:r>
              <a:rPr lang="en-US" sz="4400" i="1" u="sng">
                <a:latin typeface="Georgia Pro"/>
              </a:rPr>
              <a:t>content</a:t>
            </a:r>
          </a:p>
        </p:txBody>
      </p:sp>
      <p:sp>
        <p:nvSpPr>
          <p:cNvPr id="25" name="Content Placeholder 2">
            <a:extLst>
              <a:ext uri="{FF2B5EF4-FFF2-40B4-BE49-F238E27FC236}">
                <a16:creationId xmlns:a16="http://schemas.microsoft.com/office/drawing/2014/main" id="{002033CC-D2B0-A66C-0F88-A556757559F6}"/>
              </a:ext>
            </a:extLst>
          </p:cNvPr>
          <p:cNvSpPr>
            <a:spLocks noGrp="1"/>
          </p:cNvSpPr>
          <p:nvPr>
            <p:ph idx="1"/>
          </p:nvPr>
        </p:nvSpPr>
        <p:spPr>
          <a:xfrm>
            <a:off x="1665840" y="1955797"/>
            <a:ext cx="6360776" cy="3914215"/>
          </a:xfrm>
        </p:spPr>
        <p:txBody>
          <a:bodyPr vert="horz" lIns="0" tIns="0" rIns="0" bIns="0" rtlCol="0" anchor="t">
            <a:normAutofit/>
          </a:bodyPr>
          <a:lstStyle/>
          <a:p>
            <a:r>
              <a:rPr lang="en-US" sz="2400">
                <a:latin typeface="Georgia Pro"/>
                <a:ea typeface="Cambria"/>
              </a:rPr>
              <a:t>GREEN HAVEN FLORISTS OVERVIEW</a:t>
            </a:r>
          </a:p>
          <a:p>
            <a:r>
              <a:rPr lang="en-US" sz="2400">
                <a:latin typeface="Georgia Pro"/>
                <a:ea typeface="Cambria"/>
                <a:cs typeface="Courier New"/>
              </a:rPr>
              <a:t>THE 5W2H  MODEL</a:t>
            </a:r>
            <a:endParaRPr lang="en-US" sz="2400" dirty="0">
              <a:latin typeface="Georgia Pro"/>
              <a:ea typeface="Cambria"/>
              <a:cs typeface="Courier New"/>
            </a:endParaRPr>
          </a:p>
          <a:p>
            <a:r>
              <a:rPr lang="en-US" sz="2400">
                <a:latin typeface="Georgia Pro"/>
                <a:ea typeface="Cambria"/>
                <a:cs typeface="Courier New"/>
              </a:rPr>
              <a:t>THE PESTEL FRAMEWORK</a:t>
            </a:r>
            <a:endParaRPr lang="en-US" sz="2400" dirty="0">
              <a:latin typeface="Georgia Pro"/>
              <a:ea typeface="Cambria"/>
              <a:cs typeface="Courier New"/>
            </a:endParaRPr>
          </a:p>
          <a:p>
            <a:r>
              <a:rPr lang="en-US" sz="2400" dirty="0">
                <a:latin typeface="Georgia Pro"/>
                <a:ea typeface="Cambria"/>
                <a:cs typeface="Courier New"/>
              </a:rPr>
              <a:t>THE </a:t>
            </a:r>
            <a:r>
              <a:rPr lang="en-US" sz="2400">
                <a:latin typeface="Georgia Pro"/>
                <a:ea typeface="Cambria"/>
                <a:cs typeface="Courier New"/>
              </a:rPr>
              <a:t>CAUSE-AND-EFFECT</a:t>
            </a:r>
            <a:r>
              <a:rPr lang="en-US" sz="2400" dirty="0">
                <a:latin typeface="Georgia Pro"/>
                <a:ea typeface="Cambria"/>
                <a:cs typeface="Courier New"/>
              </a:rPr>
              <a:t> MODEL</a:t>
            </a:r>
          </a:p>
          <a:p>
            <a:r>
              <a:rPr lang="en-US" sz="2400">
                <a:latin typeface="Georgia Pro"/>
                <a:ea typeface="Cambria"/>
                <a:cs typeface="Courier New"/>
              </a:rPr>
              <a:t>CONCLUSION</a:t>
            </a:r>
            <a:endParaRPr lang="en-US" sz="2400" dirty="0">
              <a:latin typeface="Georgia Pro"/>
              <a:ea typeface="Cambria"/>
              <a:cs typeface="Courier New"/>
            </a:endParaRPr>
          </a:p>
        </p:txBody>
      </p:sp>
      <p:sp>
        <p:nvSpPr>
          <p:cNvPr id="16" name="Footer Placeholder 5">
            <a:extLst>
              <a:ext uri="{FF2B5EF4-FFF2-40B4-BE49-F238E27FC236}">
                <a16:creationId xmlns:a16="http://schemas.microsoft.com/office/drawing/2014/main" id="{532C023F-BB69-85BF-46B2-E3C51AB24143}"/>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18" name="Slide Number Placeholder 6">
            <a:extLst>
              <a:ext uri="{FF2B5EF4-FFF2-40B4-BE49-F238E27FC236}">
                <a16:creationId xmlns:a16="http://schemas.microsoft.com/office/drawing/2014/main" id="{4F18A12F-5D50-6380-234B-BD926E82E62C}"/>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196A61CA-0502-4EE4-9724-96EA822543E5}" type="slidenum">
              <a:rPr lang="en-US" dirty="0"/>
              <a:pPr>
                <a:spcAft>
                  <a:spcPts val="600"/>
                </a:spcAft>
              </a:pPr>
              <a:t>2</a:t>
            </a:fld>
            <a:endParaRPr lang="en-US"/>
          </a:p>
        </p:txBody>
      </p:sp>
    </p:spTree>
    <p:extLst>
      <p:ext uri="{BB962C8B-B14F-4D97-AF65-F5344CB8AC3E}">
        <p14:creationId xmlns:p14="http://schemas.microsoft.com/office/powerpoint/2010/main" val="179480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
                                            <p:txEl>
                                              <p:pRg st="0" end="0"/>
                                            </p:txEl>
                                          </p:spTgt>
                                        </p:tgtEl>
                                        <p:attrNameLst>
                                          <p:attrName>style.visibility</p:attrName>
                                        </p:attrNameLst>
                                      </p:cBhvr>
                                      <p:to>
                                        <p:strVal val="visible"/>
                                      </p:to>
                                    </p:set>
                                    <p:anim calcmode="lin" valueType="num">
                                      <p:cBhvr additive="base">
                                        <p:cTn id="13"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
                                            <p:txEl>
                                              <p:pRg st="1" end="1"/>
                                            </p:txEl>
                                          </p:spTgt>
                                        </p:tgtEl>
                                        <p:attrNameLst>
                                          <p:attrName>style.visibility</p:attrName>
                                        </p:attrNameLst>
                                      </p:cBhvr>
                                      <p:to>
                                        <p:strVal val="visible"/>
                                      </p:to>
                                    </p:set>
                                    <p:anim calcmode="lin" valueType="num">
                                      <p:cBhvr additive="base">
                                        <p:cTn id="19" dur="500" fill="hold"/>
                                        <p:tgtEl>
                                          <p:spTgt spid="2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 calcmode="lin" valueType="num">
                                      <p:cBhvr additive="base">
                                        <p:cTn id="25" dur="500" fill="hold"/>
                                        <p:tgtEl>
                                          <p:spTgt spid="2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5">
                                            <p:txEl>
                                              <p:pRg st="3" end="3"/>
                                            </p:txEl>
                                          </p:spTgt>
                                        </p:tgtEl>
                                        <p:attrNameLst>
                                          <p:attrName>style.visibility</p:attrName>
                                        </p:attrNameLst>
                                      </p:cBhvr>
                                      <p:to>
                                        <p:strVal val="visible"/>
                                      </p:to>
                                    </p:set>
                                    <p:anim calcmode="lin" valueType="num">
                                      <p:cBhvr additive="base">
                                        <p:cTn id="31" dur="500" fill="hold"/>
                                        <p:tgtEl>
                                          <p:spTgt spid="2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xEl>
                                              <p:pRg st="4" end="4"/>
                                            </p:txEl>
                                          </p:spTgt>
                                        </p:tgtEl>
                                        <p:attrNameLst>
                                          <p:attrName>style.visibility</p:attrName>
                                        </p:attrNameLst>
                                      </p:cBhvr>
                                      <p:to>
                                        <p:strVal val="visible"/>
                                      </p:to>
                                    </p:set>
                                    <p:anim calcmode="lin" valueType="num">
                                      <p:cBhvr additive="base">
                                        <p:cTn id="37" dur="500" fill="hold"/>
                                        <p:tgtEl>
                                          <p:spTgt spid="2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AD9-AD90-1C3C-6D92-C6769A0B16DB}"/>
              </a:ext>
            </a:extLst>
          </p:cNvPr>
          <p:cNvSpPr>
            <a:spLocks noGrp="1"/>
          </p:cNvSpPr>
          <p:nvPr>
            <p:ph type="title"/>
          </p:nvPr>
        </p:nvSpPr>
        <p:spPr>
          <a:xfrm>
            <a:off x="453025" y="72832"/>
            <a:ext cx="10867205" cy="1254366"/>
          </a:xfrm>
        </p:spPr>
        <p:txBody>
          <a:bodyPr>
            <a:normAutofit fontScale="90000"/>
          </a:bodyPr>
          <a:lstStyle/>
          <a:p>
            <a:r>
              <a:rPr lang="en-GB" sz="4400" i="1" u="sng">
                <a:latin typeface="Georgia Pro"/>
                <a:cs typeface="Courier New"/>
              </a:rPr>
              <a:t>GREENHAVEN FLORISTs OVERV</a:t>
            </a:r>
            <a:r>
              <a:rPr lang="en-GB" sz="4400" i="1" u="sng" dirty="0">
                <a:latin typeface="Georgia Pro"/>
                <a:cs typeface="Courier New"/>
              </a:rPr>
              <a:t>IEW</a:t>
            </a:r>
            <a:endParaRPr lang="en-US" sz="4400" i="1" u="sng" dirty="0">
              <a:latin typeface="Georgia Pro"/>
              <a:cs typeface="Courier New"/>
            </a:endParaRPr>
          </a:p>
        </p:txBody>
      </p:sp>
      <p:sp>
        <p:nvSpPr>
          <p:cNvPr id="3" name="Content Placeholder 2">
            <a:extLst>
              <a:ext uri="{FF2B5EF4-FFF2-40B4-BE49-F238E27FC236}">
                <a16:creationId xmlns:a16="http://schemas.microsoft.com/office/drawing/2014/main" id="{4649DE9F-E97F-B9D4-07DD-9E3E42BE6CC6}"/>
              </a:ext>
            </a:extLst>
          </p:cNvPr>
          <p:cNvSpPr>
            <a:spLocks noGrp="1"/>
          </p:cNvSpPr>
          <p:nvPr>
            <p:ph idx="1"/>
          </p:nvPr>
        </p:nvSpPr>
        <p:spPr>
          <a:xfrm>
            <a:off x="453024" y="1603459"/>
            <a:ext cx="6096876" cy="3956179"/>
          </a:xfrm>
        </p:spPr>
        <p:txBody>
          <a:bodyPr vert="horz" lIns="0" tIns="0" rIns="0" bIns="0" rtlCol="0" anchor="t">
            <a:normAutofit/>
          </a:bodyPr>
          <a:lstStyle/>
          <a:p>
            <a:pPr marL="0" indent="0" algn="just">
              <a:buNone/>
            </a:pPr>
            <a:r>
              <a:rPr lang="en-US" sz="1600" dirty="0">
                <a:latin typeface="Georgia Pro"/>
              </a:rPr>
              <a:t>Green Haven Florists is a well-established flower shop in Norwich, founded in 2016 by Liam Patel and Priya Patel. </a:t>
            </a:r>
            <a:endParaRPr lang="en-US" dirty="0"/>
          </a:p>
          <a:p>
            <a:pPr marL="0" indent="0" algn="just">
              <a:buNone/>
            </a:pPr>
            <a:r>
              <a:rPr lang="en-US" sz="1600" dirty="0">
                <a:latin typeface="Georgia Pro"/>
              </a:rPr>
              <a:t>The business has built a strong reputation through perfect floral designs, sustainable practices, and community engagement. </a:t>
            </a:r>
          </a:p>
          <a:p>
            <a:pPr marL="0" indent="0" algn="just">
              <a:buNone/>
            </a:pPr>
            <a:r>
              <a:rPr lang="en-US" sz="1600" dirty="0">
                <a:latin typeface="Georgia Pro"/>
                <a:ea typeface="+mn-lt"/>
                <a:cs typeface="+mn-lt"/>
              </a:rPr>
              <a:t>Over the past year, declining foot traffic, rising operating costs, and increased competition from online flower delivery services have negatively impacted profitability.</a:t>
            </a:r>
          </a:p>
          <a:p>
            <a:pPr marL="0" indent="0" algn="just">
              <a:buNone/>
            </a:pPr>
            <a:r>
              <a:rPr lang="en-US" sz="1600" dirty="0">
                <a:latin typeface="Georgia Pro"/>
                <a:ea typeface="+mn-lt"/>
                <a:cs typeface="+mn-lt"/>
              </a:rPr>
              <a:t> </a:t>
            </a:r>
            <a:r>
              <a:rPr lang="en-US" sz="1600" dirty="0">
                <a:latin typeface="Georgia Pro" panose="02040502050405020303" pitchFamily="18" charset="0"/>
              </a:rPr>
              <a:t>University of Wales Trinity Saint David (2024)</a:t>
            </a:r>
            <a:endParaRPr lang="en-US" sz="1600" dirty="0">
              <a:latin typeface="Georgia Pro" panose="02040502050405020303" pitchFamily="18" charset="0"/>
              <a:ea typeface="+mn-lt"/>
              <a:cs typeface="+mn-lt"/>
            </a:endParaRPr>
          </a:p>
          <a:p>
            <a:pPr marL="0" indent="0" algn="just">
              <a:buNone/>
            </a:pPr>
            <a:endParaRPr lang="en-US" sz="1600" dirty="0">
              <a:latin typeface="Georgia Pro"/>
            </a:endParaRPr>
          </a:p>
          <a:p>
            <a:endParaRPr lang="en-US" sz="1600" dirty="0">
              <a:latin typeface="Georgia Pro"/>
            </a:endParaRPr>
          </a:p>
          <a:p>
            <a:endParaRPr lang="en-US" sz="1600" dirty="0">
              <a:latin typeface="Georgia Pro"/>
            </a:endParaRPr>
          </a:p>
        </p:txBody>
      </p:sp>
      <p:sp>
        <p:nvSpPr>
          <p:cNvPr id="5" name="Footer Placeholder 4">
            <a:extLst>
              <a:ext uri="{FF2B5EF4-FFF2-40B4-BE49-F238E27FC236}">
                <a16:creationId xmlns:a16="http://schemas.microsoft.com/office/drawing/2014/main" id="{29CAE600-B959-598A-99A2-186F7A653DC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F9AF626-D156-F819-4592-5395435A270B}"/>
              </a:ext>
            </a:extLst>
          </p:cNvPr>
          <p:cNvSpPr>
            <a:spLocks noGrp="1"/>
          </p:cNvSpPr>
          <p:nvPr>
            <p:ph type="sldNum" sz="quarter" idx="12"/>
          </p:nvPr>
        </p:nvSpPr>
        <p:spPr/>
        <p:txBody>
          <a:bodyPr/>
          <a:lstStyle/>
          <a:p>
            <a:fld id="{017DE1FC-E54A-4B87-A814-263D1E8654B2}" type="slidenum">
              <a:rPr lang="en-US" dirty="0"/>
              <a:t>3</a:t>
            </a:fld>
            <a:endParaRPr lang="en-US" dirty="0"/>
          </a:p>
        </p:txBody>
      </p:sp>
      <p:pic>
        <p:nvPicPr>
          <p:cNvPr id="7" name="Picture 6">
            <a:extLst>
              <a:ext uri="{FF2B5EF4-FFF2-40B4-BE49-F238E27FC236}">
                <a16:creationId xmlns:a16="http://schemas.microsoft.com/office/drawing/2014/main" id="{7E9EA8BB-81B9-AC2D-BC8D-7EFD64B03C7D}"/>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665672" y="3100192"/>
            <a:ext cx="5228052" cy="2974932"/>
          </a:xfrm>
          <a:prstGeom prst="rect">
            <a:avLst/>
          </a:prstGeom>
        </p:spPr>
      </p:pic>
    </p:spTree>
    <p:extLst>
      <p:ext uri="{BB962C8B-B14F-4D97-AF65-F5344CB8AC3E}">
        <p14:creationId xmlns:p14="http://schemas.microsoft.com/office/powerpoint/2010/main" val="3417437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additive="base">
                                        <p:cTn id="3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B4D1E-1E4D-7886-EA1E-65DB9A44B02D}"/>
              </a:ext>
            </a:extLst>
          </p:cNvPr>
          <p:cNvSpPr>
            <a:spLocks noGrp="1"/>
          </p:cNvSpPr>
          <p:nvPr>
            <p:ph type="title"/>
          </p:nvPr>
        </p:nvSpPr>
        <p:spPr>
          <a:xfrm>
            <a:off x="228600" y="5680"/>
            <a:ext cx="10240903" cy="1233488"/>
          </a:xfrm>
        </p:spPr>
        <p:txBody>
          <a:bodyPr/>
          <a:lstStyle/>
          <a:p>
            <a:r>
              <a:rPr lang="en-US" sz="3200" i="1" u="sng">
                <a:latin typeface="Georgia Pro"/>
                <a:cs typeface="Arial"/>
              </a:rPr>
              <a:t>the problems Green Haven Florists are facing</a:t>
            </a:r>
            <a:endParaRPr lang="en-US" i="1">
              <a:latin typeface="Georgia Pro"/>
            </a:endParaRPr>
          </a:p>
        </p:txBody>
      </p:sp>
      <p:sp>
        <p:nvSpPr>
          <p:cNvPr id="3" name="Content Placeholder 2">
            <a:extLst>
              <a:ext uri="{FF2B5EF4-FFF2-40B4-BE49-F238E27FC236}">
                <a16:creationId xmlns:a16="http://schemas.microsoft.com/office/drawing/2014/main" id="{B22DF52B-97AB-7138-E9F0-29B7AFEB61D3}"/>
              </a:ext>
            </a:extLst>
          </p:cNvPr>
          <p:cNvSpPr>
            <a:spLocks noGrp="1"/>
          </p:cNvSpPr>
          <p:nvPr>
            <p:ph idx="1"/>
          </p:nvPr>
        </p:nvSpPr>
        <p:spPr>
          <a:xfrm>
            <a:off x="609600" y="2026039"/>
            <a:ext cx="9745603" cy="3460879"/>
          </a:xfrm>
        </p:spPr>
        <p:txBody>
          <a:bodyPr vert="horz" lIns="0" tIns="0" rIns="0" bIns="0" rtlCol="0" anchor="t">
            <a:normAutofit/>
          </a:bodyPr>
          <a:lstStyle/>
          <a:p>
            <a:pPr marL="0" indent="0" algn="just">
              <a:buNone/>
            </a:pPr>
            <a:r>
              <a:rPr lang="en-GB" dirty="0">
                <a:latin typeface="Georgia Pro"/>
              </a:rPr>
              <a:t>As a business advisor Green Haven Florists is facing </a:t>
            </a:r>
            <a:r>
              <a:rPr lang="en-GB" dirty="0">
                <a:latin typeface="Georgia Pro"/>
                <a:ea typeface="+mn-lt"/>
                <a:cs typeface="+mn-lt"/>
              </a:rPr>
              <a:t>a 30% drop in in-store sales, driven by reduced high-street footfall, stronger online competition, inflation, and rising supplier </a:t>
            </a:r>
            <a:r>
              <a:rPr lang="en-GB">
                <a:latin typeface="Georgia Pro"/>
                <a:ea typeface="+mn-lt"/>
                <a:cs typeface="+mn-lt"/>
              </a:rPr>
              <a:t>costs, factors mostly  outside</a:t>
            </a:r>
            <a:r>
              <a:rPr lang="en-GB" dirty="0">
                <a:latin typeface="Georgia Pro"/>
                <a:ea typeface="+mn-lt"/>
                <a:cs typeface="+mn-lt"/>
              </a:rPr>
              <a:t> the business’s control.</a:t>
            </a:r>
            <a:endParaRPr lang="en-US"/>
          </a:p>
          <a:p>
            <a:pPr algn="just">
              <a:buNone/>
            </a:pPr>
            <a:r>
              <a:rPr lang="en-GB">
                <a:latin typeface="Georgia Pro"/>
                <a:ea typeface="+mn-lt"/>
                <a:cs typeface="+mn-lt"/>
              </a:rPr>
              <a:t>Internal factors also contribute, including an outdated website, minimal digital marketing, and limited delivery and subscription options. Unlike external pressures, these issues are </a:t>
            </a:r>
            <a:r>
              <a:rPr lang="en-GB" dirty="0">
                <a:latin typeface="Georgia Pro"/>
                <a:ea typeface="+mn-lt"/>
                <a:cs typeface="+mn-lt"/>
              </a:rPr>
              <a:t>within </a:t>
            </a:r>
            <a:r>
              <a:rPr lang="en-GB" b="1" dirty="0">
                <a:latin typeface="Georgia Pro"/>
                <a:ea typeface="+mn-lt"/>
                <a:cs typeface="+mn-lt"/>
              </a:rPr>
              <a:t>Green Haven Florists</a:t>
            </a:r>
            <a:r>
              <a:rPr lang="en-GB" dirty="0">
                <a:latin typeface="Georgia Pro"/>
                <a:ea typeface="+mn-lt"/>
                <a:cs typeface="+mn-lt"/>
              </a:rPr>
              <a:t>’ control.</a:t>
            </a:r>
            <a:endParaRPr lang="en-GB" dirty="0">
              <a:latin typeface="Georgia Pro"/>
            </a:endParaRPr>
          </a:p>
          <a:p>
            <a:pPr marL="0" indent="0">
              <a:buNone/>
            </a:pPr>
            <a:endParaRPr lang="en-GB" dirty="0">
              <a:latin typeface="Georgia Pro"/>
            </a:endParaRPr>
          </a:p>
        </p:txBody>
      </p:sp>
      <p:sp>
        <p:nvSpPr>
          <p:cNvPr id="5" name="Footer Placeholder 4">
            <a:extLst>
              <a:ext uri="{FF2B5EF4-FFF2-40B4-BE49-F238E27FC236}">
                <a16:creationId xmlns:a16="http://schemas.microsoft.com/office/drawing/2014/main" id="{D0E1D262-611D-CEA2-8C5C-2DE5FA5678E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0EBF580-1B25-16F5-E79D-A0C653C1C5A3}"/>
              </a:ext>
            </a:extLst>
          </p:cNvPr>
          <p:cNvSpPr>
            <a:spLocks noGrp="1"/>
          </p:cNvSpPr>
          <p:nvPr>
            <p:ph type="sldNum" sz="quarter" idx="12"/>
          </p:nvPr>
        </p:nvSpPr>
        <p:spPr/>
        <p:txBody>
          <a:bodyPr/>
          <a:lstStyle/>
          <a:p>
            <a:fld id="{017DE1FC-E54A-4B87-A814-263D1E8654B2}" type="slidenum">
              <a:rPr lang="en-US" dirty="0"/>
              <a:t>4</a:t>
            </a:fld>
            <a:endParaRPr lang="en-US" dirty="0"/>
          </a:p>
        </p:txBody>
      </p:sp>
    </p:spTree>
    <p:extLst>
      <p:ext uri="{BB962C8B-B14F-4D97-AF65-F5344CB8AC3E}">
        <p14:creationId xmlns:p14="http://schemas.microsoft.com/office/powerpoint/2010/main" val="305015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7F59-1275-DFAA-7D92-767FC810CDE2}"/>
              </a:ext>
            </a:extLst>
          </p:cNvPr>
          <p:cNvSpPr>
            <a:spLocks noGrp="1"/>
          </p:cNvSpPr>
          <p:nvPr>
            <p:ph type="title"/>
          </p:nvPr>
        </p:nvSpPr>
        <p:spPr>
          <a:xfrm>
            <a:off x="223381" y="-417769"/>
            <a:ext cx="10240903" cy="1233488"/>
          </a:xfrm>
        </p:spPr>
        <p:txBody>
          <a:bodyPr/>
          <a:lstStyle/>
          <a:p>
            <a:r>
              <a:rPr lang="en-US" i="1" u="sng">
                <a:latin typeface="Georgia Pro"/>
              </a:rPr>
              <a:t>What is 5w2h method?</a:t>
            </a:r>
            <a:endParaRPr lang="en-US" i="1" u="sng" dirty="0">
              <a:latin typeface="Georgia Pro"/>
            </a:endParaRPr>
          </a:p>
        </p:txBody>
      </p:sp>
      <p:sp>
        <p:nvSpPr>
          <p:cNvPr id="3" name="Content Placeholder 2">
            <a:extLst>
              <a:ext uri="{FF2B5EF4-FFF2-40B4-BE49-F238E27FC236}">
                <a16:creationId xmlns:a16="http://schemas.microsoft.com/office/drawing/2014/main" id="{E3D492A1-0170-9E68-D279-28AFE7E5C893}"/>
              </a:ext>
            </a:extLst>
          </p:cNvPr>
          <p:cNvSpPr>
            <a:spLocks noGrp="1"/>
          </p:cNvSpPr>
          <p:nvPr>
            <p:ph idx="1"/>
          </p:nvPr>
        </p:nvSpPr>
        <p:spPr>
          <a:xfrm>
            <a:off x="453025" y="1091980"/>
            <a:ext cx="10240903" cy="1252645"/>
          </a:xfrm>
        </p:spPr>
        <p:txBody>
          <a:bodyPr vert="horz" lIns="0" tIns="0" rIns="0" bIns="0" rtlCol="0" anchor="t">
            <a:normAutofit/>
          </a:bodyPr>
          <a:lstStyle/>
          <a:p>
            <a:r>
              <a:rPr lang="en-GB" dirty="0">
                <a:latin typeface="Georgia Pro"/>
                <a:ea typeface="+mn-lt"/>
                <a:cs typeface="+mn-lt"/>
              </a:rPr>
              <a:t>According</a:t>
            </a:r>
            <a:r>
              <a:rPr lang="en-US">
                <a:latin typeface="Georgia Pro"/>
                <a:ea typeface="+mn-lt"/>
                <a:cs typeface="+mn-lt"/>
              </a:rPr>
              <a:t> to </a:t>
            </a:r>
            <a:r>
              <a:rPr lang="en-US">
                <a:latin typeface="Georgia Pro"/>
                <a:ea typeface="Verdana"/>
                <a:cs typeface="+mn-lt"/>
              </a:rPr>
              <a:t>De Abreu Victor, H.S</a:t>
            </a:r>
            <a:r>
              <a:rPr lang="en-US">
                <a:latin typeface="Georgia Pro"/>
                <a:ea typeface="+mn-lt"/>
                <a:cs typeface="+mn-lt"/>
              </a:rPr>
              <a:t> et al. (2025) the 5W2H method is an effective method </a:t>
            </a:r>
            <a:r>
              <a:rPr lang="en-US" dirty="0">
                <a:latin typeface="Georgia Pro"/>
                <a:ea typeface="+mn-lt"/>
                <a:cs typeface="+mn-lt"/>
              </a:rPr>
              <a:t>strategy to clearly understand a </a:t>
            </a:r>
            <a:r>
              <a:rPr lang="en-GB" dirty="0">
                <a:latin typeface="Georgia Pro"/>
                <a:ea typeface="+mn-lt"/>
                <a:cs typeface="+mn-lt"/>
              </a:rPr>
              <a:t>situation</a:t>
            </a:r>
            <a:r>
              <a:rPr lang="en-US">
                <a:latin typeface="Georgia Pro"/>
                <a:ea typeface="+mn-lt"/>
                <a:cs typeface="+mn-lt"/>
              </a:rPr>
              <a:t> or an issue through the seven key questions: </a:t>
            </a:r>
            <a:r>
              <a:rPr lang="en-US" dirty="0">
                <a:latin typeface="Georgia Pro"/>
                <a:ea typeface="+mn-lt"/>
                <a:cs typeface="+mn-lt"/>
              </a:rPr>
              <a:t>What, Who, Why, Where, When, How, and How Much.</a:t>
            </a:r>
          </a:p>
          <a:p>
            <a:endParaRPr lang="en-US" dirty="0">
              <a:latin typeface="Georgia Pro"/>
              <a:ea typeface="+mn-lt"/>
              <a:cs typeface="+mn-lt"/>
            </a:endParaRPr>
          </a:p>
          <a:p>
            <a:endParaRPr lang="en-US" dirty="0">
              <a:latin typeface="Georgia Pro"/>
              <a:ea typeface="+mn-lt"/>
              <a:cs typeface="+mn-lt"/>
            </a:endParaRPr>
          </a:p>
          <a:p>
            <a:endParaRPr lang="en-US" dirty="0">
              <a:latin typeface="Georgia Pro"/>
              <a:ea typeface="+mn-lt"/>
              <a:cs typeface="+mn-lt"/>
            </a:endParaRPr>
          </a:p>
          <a:p>
            <a:endParaRPr lang="en-US" dirty="0">
              <a:highlight>
                <a:srgbClr val="FFFFFF"/>
              </a:highlight>
              <a:latin typeface="Georgia Pro"/>
              <a:ea typeface="+mn-lt"/>
              <a:cs typeface="+mn-lt"/>
            </a:endParaRPr>
          </a:p>
        </p:txBody>
      </p:sp>
      <p:sp>
        <p:nvSpPr>
          <p:cNvPr id="5" name="Footer Placeholder 4">
            <a:extLst>
              <a:ext uri="{FF2B5EF4-FFF2-40B4-BE49-F238E27FC236}">
                <a16:creationId xmlns:a16="http://schemas.microsoft.com/office/drawing/2014/main" id="{03A674FB-26FB-B722-C759-58769DC9604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6BB1B4B-18F4-B4B8-B205-C599FEF95AC5}"/>
              </a:ext>
            </a:extLst>
          </p:cNvPr>
          <p:cNvSpPr>
            <a:spLocks noGrp="1"/>
          </p:cNvSpPr>
          <p:nvPr>
            <p:ph type="sldNum" sz="quarter" idx="12"/>
          </p:nvPr>
        </p:nvSpPr>
        <p:spPr/>
        <p:txBody>
          <a:bodyPr/>
          <a:lstStyle/>
          <a:p>
            <a:fld id="{017DE1FC-E54A-4B87-A814-263D1E8654B2}" type="slidenum">
              <a:rPr lang="en-US" dirty="0"/>
              <a:t>5</a:t>
            </a:fld>
            <a:endParaRPr lang="en-US" dirty="0"/>
          </a:p>
        </p:txBody>
      </p:sp>
      <p:graphicFrame>
        <p:nvGraphicFramePr>
          <p:cNvPr id="7" name="Table 6">
            <a:extLst>
              <a:ext uri="{FF2B5EF4-FFF2-40B4-BE49-F238E27FC236}">
                <a16:creationId xmlns:a16="http://schemas.microsoft.com/office/drawing/2014/main" id="{0920660D-2499-258E-2CF6-1964814021B8}"/>
              </a:ext>
            </a:extLst>
          </p:cNvPr>
          <p:cNvGraphicFramePr>
            <a:graphicFrameLocks noGrp="1"/>
          </p:cNvGraphicFramePr>
          <p:nvPr>
            <p:extLst>
              <p:ext uri="{D42A27DB-BD31-4B8C-83A1-F6EECF244321}">
                <p14:modId xmlns:p14="http://schemas.microsoft.com/office/powerpoint/2010/main" val="3246565014"/>
              </p:ext>
            </p:extLst>
          </p:nvPr>
        </p:nvGraphicFramePr>
        <p:xfrm>
          <a:off x="260959" y="2505205"/>
          <a:ext cx="11407373" cy="3685190"/>
        </p:xfrm>
        <a:graphic>
          <a:graphicData uri="http://schemas.openxmlformats.org/drawingml/2006/table">
            <a:tbl>
              <a:tblPr firstRow="1" bandRow="1">
                <a:tableStyleId>{5C22544A-7EE6-4342-B048-85BDC9FD1C3A}</a:tableStyleId>
              </a:tblPr>
              <a:tblGrid>
                <a:gridCol w="1555749">
                  <a:extLst>
                    <a:ext uri="{9D8B030D-6E8A-4147-A177-3AD203B41FA5}">
                      <a16:colId xmlns:a16="http://schemas.microsoft.com/office/drawing/2014/main" val="2946417144"/>
                    </a:ext>
                  </a:extLst>
                </a:gridCol>
                <a:gridCol w="1703499">
                  <a:extLst>
                    <a:ext uri="{9D8B030D-6E8A-4147-A177-3AD203B41FA5}">
                      <a16:colId xmlns:a16="http://schemas.microsoft.com/office/drawing/2014/main" val="4055352106"/>
                    </a:ext>
                  </a:extLst>
                </a:gridCol>
                <a:gridCol w="1629625">
                  <a:extLst>
                    <a:ext uri="{9D8B030D-6E8A-4147-A177-3AD203B41FA5}">
                      <a16:colId xmlns:a16="http://schemas.microsoft.com/office/drawing/2014/main" val="4134204756"/>
                    </a:ext>
                  </a:extLst>
                </a:gridCol>
                <a:gridCol w="1629625">
                  <a:extLst>
                    <a:ext uri="{9D8B030D-6E8A-4147-A177-3AD203B41FA5}">
                      <a16:colId xmlns:a16="http://schemas.microsoft.com/office/drawing/2014/main" val="2501638362"/>
                    </a:ext>
                  </a:extLst>
                </a:gridCol>
                <a:gridCol w="1629625">
                  <a:extLst>
                    <a:ext uri="{9D8B030D-6E8A-4147-A177-3AD203B41FA5}">
                      <a16:colId xmlns:a16="http://schemas.microsoft.com/office/drawing/2014/main" val="1086622152"/>
                    </a:ext>
                  </a:extLst>
                </a:gridCol>
                <a:gridCol w="1629625">
                  <a:extLst>
                    <a:ext uri="{9D8B030D-6E8A-4147-A177-3AD203B41FA5}">
                      <a16:colId xmlns:a16="http://schemas.microsoft.com/office/drawing/2014/main" val="822732645"/>
                    </a:ext>
                  </a:extLst>
                </a:gridCol>
                <a:gridCol w="1629625">
                  <a:extLst>
                    <a:ext uri="{9D8B030D-6E8A-4147-A177-3AD203B41FA5}">
                      <a16:colId xmlns:a16="http://schemas.microsoft.com/office/drawing/2014/main" val="2699587022"/>
                    </a:ext>
                  </a:extLst>
                </a:gridCol>
              </a:tblGrid>
              <a:tr h="1095375">
                <a:tc>
                  <a:txBody>
                    <a:bodyPr/>
                    <a:lstStyle/>
                    <a:p>
                      <a:endParaRPr lang="en-US"/>
                    </a:p>
                    <a:p>
                      <a:pPr lvl="0" algn="ctr">
                        <a:buNone/>
                      </a:pPr>
                      <a:r>
                        <a:rPr lang="en-US" sz="2400">
                          <a:latin typeface="Georgia Pro"/>
                        </a:rPr>
                        <a:t>WHAT?</a:t>
                      </a:r>
                      <a:endParaRPr lang="en-US" sz="2400" dirty="0">
                        <a:latin typeface="Georgia Pro"/>
                      </a:endParaRPr>
                    </a:p>
                  </a:txBody>
                  <a:tcPr/>
                </a:tc>
                <a:tc>
                  <a:txBody>
                    <a:bodyPr/>
                    <a:lstStyle/>
                    <a:p>
                      <a:endParaRPr lang="en-US"/>
                    </a:p>
                    <a:p>
                      <a:pPr lvl="0" algn="ctr">
                        <a:buNone/>
                      </a:pPr>
                      <a:r>
                        <a:rPr lang="en-US" sz="2400">
                          <a:latin typeface="Georgia Pro"/>
                        </a:rPr>
                        <a:t>WHY?</a:t>
                      </a:r>
                      <a:endParaRPr lang="en-US" sz="2400" dirty="0">
                        <a:latin typeface="Georgia Pro"/>
                      </a:endParaRPr>
                    </a:p>
                  </a:txBody>
                  <a:tcPr/>
                </a:tc>
                <a:tc>
                  <a:txBody>
                    <a:bodyPr/>
                    <a:lstStyle/>
                    <a:p>
                      <a:endParaRPr lang="en-US"/>
                    </a:p>
                    <a:p>
                      <a:pPr lvl="0" algn="ctr">
                        <a:buNone/>
                      </a:pPr>
                      <a:r>
                        <a:rPr lang="en-US" sz="2400">
                          <a:latin typeface="Georgia Pro"/>
                        </a:rPr>
                        <a:t>WHO?</a:t>
                      </a:r>
                      <a:endParaRPr lang="en-US" sz="2400" dirty="0">
                        <a:latin typeface="Georgia Pro"/>
                      </a:endParaRPr>
                    </a:p>
                  </a:txBody>
                  <a:tcPr/>
                </a:tc>
                <a:tc>
                  <a:txBody>
                    <a:bodyPr/>
                    <a:lstStyle/>
                    <a:p>
                      <a:endParaRPr lang="en-US"/>
                    </a:p>
                    <a:p>
                      <a:pPr lvl="0">
                        <a:buNone/>
                      </a:pPr>
                      <a:r>
                        <a:rPr lang="en-US" sz="2400">
                          <a:latin typeface="Georgia Pro"/>
                        </a:rPr>
                        <a:t>WHERE?</a:t>
                      </a:r>
                      <a:endParaRPr lang="en-US" sz="2400" dirty="0">
                        <a:latin typeface="Georgia Pro"/>
                      </a:endParaRPr>
                    </a:p>
                  </a:txBody>
                  <a:tcPr/>
                </a:tc>
                <a:tc>
                  <a:txBody>
                    <a:bodyPr/>
                    <a:lstStyle/>
                    <a:p>
                      <a:endParaRPr lang="en-US"/>
                    </a:p>
                    <a:p>
                      <a:pPr lvl="0" algn="ctr">
                        <a:buNone/>
                      </a:pPr>
                      <a:r>
                        <a:rPr lang="en-US" sz="2400">
                          <a:latin typeface="Georgia Pro"/>
                        </a:rPr>
                        <a:t>WHEN?</a:t>
                      </a:r>
                      <a:endParaRPr lang="en-US" sz="2400" dirty="0">
                        <a:latin typeface="Georgia Pro"/>
                      </a:endParaRPr>
                    </a:p>
                  </a:txBody>
                  <a:tcPr/>
                </a:tc>
                <a:tc>
                  <a:txBody>
                    <a:bodyPr/>
                    <a:lstStyle/>
                    <a:p>
                      <a:endParaRPr lang="en-US"/>
                    </a:p>
                    <a:p>
                      <a:pPr lvl="0" algn="ctr">
                        <a:buNone/>
                      </a:pPr>
                      <a:r>
                        <a:rPr lang="en-US" sz="2400">
                          <a:latin typeface="Georgia Pro"/>
                        </a:rPr>
                        <a:t>HOW?</a:t>
                      </a:r>
                      <a:endParaRPr lang="en-US" sz="2400" dirty="0">
                        <a:latin typeface="Georgia Pro"/>
                      </a:endParaRPr>
                    </a:p>
                  </a:txBody>
                  <a:tcPr/>
                </a:tc>
                <a:tc>
                  <a:txBody>
                    <a:bodyPr/>
                    <a:lstStyle/>
                    <a:p>
                      <a:pPr algn="ctr"/>
                      <a:r>
                        <a:rPr lang="en-US" sz="2400">
                          <a:latin typeface="Georgia Pro"/>
                        </a:rPr>
                        <a:t>HOW</a:t>
                      </a:r>
                      <a:endParaRPr lang="en-US" sz="2400" dirty="0">
                        <a:latin typeface="Georgia Pro"/>
                      </a:endParaRPr>
                    </a:p>
                    <a:p>
                      <a:pPr lvl="0" algn="ctr">
                        <a:buNone/>
                      </a:pPr>
                      <a:r>
                        <a:rPr lang="en-US" sz="2400">
                          <a:latin typeface="Georgia Pro"/>
                        </a:rPr>
                        <a:t>MUCH?</a:t>
                      </a:r>
                      <a:endParaRPr lang="en-US" sz="2400" dirty="0">
                        <a:latin typeface="Georgia Pro"/>
                      </a:endParaRPr>
                    </a:p>
                  </a:txBody>
                  <a:tcPr/>
                </a:tc>
                <a:extLst>
                  <a:ext uri="{0D108BD9-81ED-4DB2-BD59-A6C34878D82A}">
                    <a16:rowId xmlns:a16="http://schemas.microsoft.com/office/drawing/2014/main" val="3239075584"/>
                  </a:ext>
                </a:extLst>
              </a:tr>
              <a:tr h="2587910">
                <a:tc>
                  <a:txBody>
                    <a:bodyPr/>
                    <a:lstStyle/>
                    <a:p>
                      <a:pPr marL="285750" lvl="0" indent="-285750">
                        <a:buFont typeface="Calibri"/>
                        <a:buChar char="-"/>
                      </a:pPr>
                      <a:r>
                        <a:rPr lang="en-US" sz="1800" b="0" i="0" u="none" strike="noStrike" noProof="0" dirty="0">
                          <a:latin typeface="Georgia Pro"/>
                        </a:rPr>
                        <a:t>30% decline in in-store sales</a:t>
                      </a:r>
                      <a:endParaRPr lang="en-US" sz="1800" dirty="0">
                        <a:latin typeface="Georgia Pro"/>
                      </a:endParaRPr>
                    </a:p>
                  </a:txBody>
                  <a:tcPr/>
                </a:tc>
                <a:tc>
                  <a:txBody>
                    <a:bodyPr/>
                    <a:lstStyle/>
                    <a:p>
                      <a:pPr marL="285750" lvl="0" indent="-285750">
                        <a:buFont typeface="Calibri"/>
                        <a:buChar char="-"/>
                      </a:pPr>
                      <a:r>
                        <a:rPr lang="en-US" sz="1800" b="0" i="0" u="none" strike="noStrike" noProof="0" dirty="0">
                          <a:latin typeface="Georgia Pro"/>
                        </a:rPr>
                        <a:t>Less foot </a:t>
                      </a:r>
                      <a:r>
                        <a:rPr lang="en-US" sz="1800" b="0" i="0" u="none" strike="noStrike" noProof="0">
                          <a:latin typeface="Georgia Pro"/>
                        </a:rPr>
                        <a:t>traffic</a:t>
                      </a:r>
                      <a:endParaRPr lang="en-US" sz="1800" dirty="0">
                        <a:latin typeface="Georgia Pro"/>
                      </a:endParaRPr>
                    </a:p>
                    <a:p>
                      <a:pPr marL="285750" lvl="0" indent="-285750">
                        <a:buFont typeface="Calibri"/>
                        <a:buChar char="-"/>
                      </a:pPr>
                      <a:r>
                        <a:rPr lang="en-US" sz="1800" b="0" i="0" u="none" strike="noStrike" noProof="0">
                          <a:latin typeface="Georgia Pro"/>
                        </a:rPr>
                        <a:t>online</a:t>
                      </a:r>
                      <a:r>
                        <a:rPr lang="en-US" sz="1800" b="0" i="0" u="none" strike="noStrike" noProof="0" dirty="0">
                          <a:latin typeface="Georgia Pro"/>
                        </a:rPr>
                        <a:t> competition </a:t>
                      </a:r>
                      <a:endParaRPr lang="en-US" sz="1800">
                        <a:latin typeface="Georgia Pro"/>
                      </a:endParaRPr>
                    </a:p>
                    <a:p>
                      <a:pPr marL="285750" lvl="0" indent="-285750">
                        <a:buFont typeface="Calibri"/>
                        <a:buChar char="-"/>
                      </a:pPr>
                      <a:r>
                        <a:rPr lang="en-US" sz="1800" b="0" i="0" u="none" strike="noStrike" noProof="0">
                          <a:latin typeface="Georgia Pro"/>
                        </a:rPr>
                        <a:t>rising </a:t>
                      </a:r>
                      <a:r>
                        <a:rPr lang="en-US" sz="1800" b="0" i="0" u="none" strike="noStrike" noProof="0" dirty="0">
                          <a:latin typeface="Georgia Pro"/>
                        </a:rPr>
                        <a:t>costs</a:t>
                      </a:r>
                      <a:endParaRPr lang="en-US" sz="1800">
                        <a:latin typeface="Georgia Pro"/>
                      </a:endParaRPr>
                    </a:p>
                  </a:txBody>
                  <a:tcPr/>
                </a:tc>
                <a:tc>
                  <a:txBody>
                    <a:bodyPr/>
                    <a:lstStyle/>
                    <a:p>
                      <a:pPr marL="285750" indent="-285750">
                        <a:buFont typeface="Calibri"/>
                        <a:buChar char="-"/>
                      </a:pPr>
                      <a:r>
                        <a:rPr lang="en-US">
                          <a:latin typeface="Georgia Pro"/>
                        </a:rPr>
                        <a:t>The company</a:t>
                      </a:r>
                      <a:endParaRPr lang="en-US" dirty="0">
                        <a:latin typeface="Georgia Pro"/>
                      </a:endParaRPr>
                    </a:p>
                    <a:p>
                      <a:pPr marL="285750" lvl="0" indent="-285750">
                        <a:buFont typeface="Calibri"/>
                        <a:buChar char="-"/>
                      </a:pPr>
                      <a:r>
                        <a:rPr lang="en-US">
                          <a:latin typeface="Georgia Pro"/>
                        </a:rPr>
                        <a:t>Liam and Priya</a:t>
                      </a:r>
                      <a:r>
                        <a:rPr lang="en-US" dirty="0">
                          <a:latin typeface="Georgia Pro"/>
                        </a:rPr>
                        <a:t> Petel</a:t>
                      </a:r>
                    </a:p>
                    <a:p>
                      <a:pPr marL="285750" lvl="0" indent="-285750">
                        <a:buFont typeface="Calibri"/>
                        <a:buChar char="-"/>
                      </a:pPr>
                      <a:r>
                        <a:rPr lang="en-US">
                          <a:latin typeface="Georgia Pro"/>
                        </a:rPr>
                        <a:t>Employees</a:t>
                      </a:r>
                    </a:p>
                    <a:p>
                      <a:pPr marL="285750" lvl="0" indent="-285750">
                        <a:buFont typeface="Calibri"/>
                        <a:buChar char="-"/>
                      </a:pPr>
                      <a:r>
                        <a:rPr lang="en-US">
                          <a:latin typeface="Georgia Pro"/>
                        </a:rPr>
                        <a:t>Costumers</a:t>
                      </a:r>
                    </a:p>
                    <a:p>
                      <a:pPr lvl="0">
                        <a:buNone/>
                      </a:pPr>
                      <a:endParaRPr lang="en-US" dirty="0">
                        <a:latin typeface="Georgia Pro"/>
                      </a:endParaRPr>
                    </a:p>
                  </a:txBody>
                  <a:tcPr/>
                </a:tc>
                <a:tc>
                  <a:txBody>
                    <a:bodyPr/>
                    <a:lstStyle/>
                    <a:p>
                      <a:pPr marL="285750" indent="-285750">
                        <a:buFont typeface="Calibri"/>
                        <a:buChar char="-"/>
                      </a:pPr>
                      <a:r>
                        <a:rPr lang="en-US">
                          <a:latin typeface="Georgia Pro"/>
                        </a:rPr>
                        <a:t>Physical store in Norwich</a:t>
                      </a:r>
                      <a:endParaRPr lang="en-US" dirty="0">
                        <a:latin typeface="Georgia Pro"/>
                      </a:endParaRPr>
                    </a:p>
                  </a:txBody>
                  <a:tcPr/>
                </a:tc>
                <a:tc>
                  <a:txBody>
                    <a:bodyPr/>
                    <a:lstStyle/>
                    <a:p>
                      <a:pPr marL="285750" indent="-285750">
                        <a:buFont typeface="Calibri"/>
                        <a:buChar char="-"/>
                      </a:pPr>
                      <a:r>
                        <a:rPr lang="en-US">
                          <a:latin typeface="Georgia Pro"/>
                        </a:rPr>
                        <a:t>Past 12 months</a:t>
                      </a:r>
                      <a:endParaRPr lang="en-US" dirty="0">
                        <a:latin typeface="Georgia Pro"/>
                      </a:endParaRPr>
                    </a:p>
                  </a:txBody>
                  <a:tcPr/>
                </a:tc>
                <a:tc>
                  <a:txBody>
                    <a:bodyPr/>
                    <a:lstStyle/>
                    <a:p>
                      <a:pPr marL="285750" lvl="0" indent="-285750" algn="l">
                        <a:lnSpc>
                          <a:spcPct val="100000"/>
                        </a:lnSpc>
                        <a:spcBef>
                          <a:spcPts val="0"/>
                        </a:spcBef>
                        <a:spcAft>
                          <a:spcPts val="0"/>
                        </a:spcAft>
                        <a:buFont typeface="Calibri"/>
                        <a:buChar char="-"/>
                      </a:pPr>
                      <a:r>
                        <a:rPr lang="en-US" sz="1800" b="0" i="0" u="none" strike="noStrike" noProof="0">
                          <a:latin typeface="Georgia Pro"/>
                        </a:rPr>
                        <a:t>Customers shift online</a:t>
                      </a:r>
                      <a:endParaRPr lang="en-US">
                        <a:latin typeface="Georgia Pro"/>
                      </a:endParaRPr>
                    </a:p>
                    <a:p>
                      <a:pPr marL="285750" lvl="0" indent="-285750" algn="l">
                        <a:lnSpc>
                          <a:spcPct val="100000"/>
                        </a:lnSpc>
                        <a:spcBef>
                          <a:spcPts val="0"/>
                        </a:spcBef>
                        <a:spcAft>
                          <a:spcPts val="0"/>
                        </a:spcAft>
                        <a:buFont typeface="Calibri"/>
                        <a:buChar char="-"/>
                      </a:pPr>
                      <a:r>
                        <a:rPr lang="en-US" sz="1800" b="0" i="0" u="none" strike="noStrike" noProof="0">
                          <a:latin typeface="Georgia Pro"/>
                        </a:rPr>
                        <a:t>Weak digital </a:t>
                      </a:r>
                      <a:r>
                        <a:rPr lang="en-US" sz="1800" b="0" i="0" u="none" strike="noStrike" noProof="0" dirty="0">
                          <a:latin typeface="Georgia Pro"/>
                        </a:rPr>
                        <a:t>presence</a:t>
                      </a:r>
                      <a:endParaRPr lang="en-US">
                        <a:latin typeface="Georgia Pro"/>
                      </a:endParaRPr>
                    </a:p>
                    <a:p>
                      <a:pPr lvl="0">
                        <a:buNone/>
                      </a:pPr>
                      <a:endParaRPr lang="en-US" dirty="0"/>
                    </a:p>
                  </a:txBody>
                  <a:tcPr/>
                </a:tc>
                <a:tc>
                  <a:txBody>
                    <a:bodyPr/>
                    <a:lstStyle/>
                    <a:p>
                      <a:pPr marL="285750" indent="-285750">
                        <a:buFont typeface="Calibri"/>
                        <a:buChar char="-"/>
                      </a:pPr>
                      <a:r>
                        <a:rPr lang="en-US" dirty="0">
                          <a:latin typeface="Georgia Pro"/>
                        </a:rPr>
                        <a:t>30% sales loss</a:t>
                      </a:r>
                    </a:p>
                  </a:txBody>
                  <a:tcPr/>
                </a:tc>
                <a:extLst>
                  <a:ext uri="{0D108BD9-81ED-4DB2-BD59-A6C34878D82A}">
                    <a16:rowId xmlns:a16="http://schemas.microsoft.com/office/drawing/2014/main" val="2205099514"/>
                  </a:ext>
                </a:extLst>
              </a:tr>
            </a:tbl>
          </a:graphicData>
        </a:graphic>
      </p:graphicFrame>
    </p:spTree>
    <p:extLst>
      <p:ext uri="{BB962C8B-B14F-4D97-AF65-F5344CB8AC3E}">
        <p14:creationId xmlns:p14="http://schemas.microsoft.com/office/powerpoint/2010/main" val="63182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06505-F8AA-3E41-DE13-9A591FC5ADC9}"/>
              </a:ext>
            </a:extLst>
          </p:cNvPr>
          <p:cNvSpPr>
            <a:spLocks noGrp="1"/>
          </p:cNvSpPr>
          <p:nvPr>
            <p:ph type="title"/>
          </p:nvPr>
        </p:nvSpPr>
        <p:spPr>
          <a:xfrm>
            <a:off x="228600" y="-349920"/>
            <a:ext cx="10240903" cy="1233488"/>
          </a:xfrm>
        </p:spPr>
        <p:txBody>
          <a:bodyPr/>
          <a:lstStyle/>
          <a:p>
            <a:r>
              <a:rPr lang="en-US" i="1" u="sng">
                <a:latin typeface="Georgia Pro"/>
              </a:rPr>
              <a:t>WHAT IS PESTEL FRAMEWORK</a:t>
            </a:r>
            <a:endParaRPr lang="en-US" i="1" u="sng" dirty="0">
              <a:latin typeface="Georgia Pro"/>
            </a:endParaRPr>
          </a:p>
        </p:txBody>
      </p:sp>
      <p:sp>
        <p:nvSpPr>
          <p:cNvPr id="5" name="Footer Placeholder 4">
            <a:extLst>
              <a:ext uri="{FF2B5EF4-FFF2-40B4-BE49-F238E27FC236}">
                <a16:creationId xmlns:a16="http://schemas.microsoft.com/office/drawing/2014/main" id="{1020921C-B01A-BAB9-10B2-3D3DDE0813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115B81A-F853-6D16-759C-0EBBBCBD2FDA}"/>
              </a:ext>
            </a:extLst>
          </p:cNvPr>
          <p:cNvSpPr>
            <a:spLocks noGrp="1"/>
          </p:cNvSpPr>
          <p:nvPr>
            <p:ph type="sldNum" sz="quarter" idx="12"/>
          </p:nvPr>
        </p:nvSpPr>
        <p:spPr/>
        <p:txBody>
          <a:bodyPr/>
          <a:lstStyle/>
          <a:p>
            <a:fld id="{017DE1FC-E54A-4B87-A814-263D1E8654B2}" type="slidenum">
              <a:rPr lang="en-US" dirty="0"/>
              <a:t>6</a:t>
            </a:fld>
            <a:endParaRPr lang="en-US" dirty="0"/>
          </a:p>
        </p:txBody>
      </p:sp>
      <p:sp>
        <p:nvSpPr>
          <p:cNvPr id="7" name="TextBox 6">
            <a:extLst>
              <a:ext uri="{FF2B5EF4-FFF2-40B4-BE49-F238E27FC236}">
                <a16:creationId xmlns:a16="http://schemas.microsoft.com/office/drawing/2014/main" id="{4E7FF06B-0D5E-9A06-E15D-00DDA8A54661}"/>
              </a:ext>
            </a:extLst>
          </p:cNvPr>
          <p:cNvSpPr txBox="1"/>
          <p:nvPr/>
        </p:nvSpPr>
        <p:spPr>
          <a:xfrm>
            <a:off x="229860" y="890739"/>
            <a:ext cx="1073237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Georgia Pro"/>
              </a:rPr>
              <a:t>The PESTEL framework is a method strategy that helps to analyze external environment of an organization/company.</a:t>
            </a:r>
            <a:endParaRPr lang="en-US" dirty="0">
              <a:latin typeface="Avenir Next LT Pro Light"/>
            </a:endParaRPr>
          </a:p>
          <a:p>
            <a:pPr marL="342900" indent="-342900">
              <a:buFont typeface="Arial"/>
              <a:buChar char="•"/>
            </a:pPr>
            <a:endParaRPr lang="en-US" sz="2000" dirty="0">
              <a:latin typeface="Georgia Pro"/>
            </a:endParaRPr>
          </a:p>
          <a:p>
            <a:pPr marL="342900" indent="-342900">
              <a:buFont typeface="Arial"/>
              <a:buChar char="•"/>
            </a:pPr>
            <a:endParaRPr lang="en-US" sz="2000" dirty="0">
              <a:latin typeface="Georgia Pro"/>
            </a:endParaRPr>
          </a:p>
        </p:txBody>
      </p:sp>
      <p:sp>
        <p:nvSpPr>
          <p:cNvPr id="13" name="TextBox 12">
            <a:extLst>
              <a:ext uri="{FF2B5EF4-FFF2-40B4-BE49-F238E27FC236}">
                <a16:creationId xmlns:a16="http://schemas.microsoft.com/office/drawing/2014/main" id="{C60A7DCE-A820-1F78-208B-66455A2A93F8}"/>
              </a:ext>
            </a:extLst>
          </p:cNvPr>
          <p:cNvSpPr txBox="1"/>
          <p:nvPr/>
        </p:nvSpPr>
        <p:spPr>
          <a:xfrm>
            <a:off x="231167" y="1560534"/>
            <a:ext cx="563323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sz="2000">
                <a:latin typeface="Georgia Pro"/>
              </a:rPr>
              <a:t>Is extremely useful starting a new business.</a:t>
            </a:r>
          </a:p>
        </p:txBody>
      </p:sp>
      <p:sp>
        <p:nvSpPr>
          <p:cNvPr id="14" name="TextBox 13">
            <a:extLst>
              <a:ext uri="{FF2B5EF4-FFF2-40B4-BE49-F238E27FC236}">
                <a16:creationId xmlns:a16="http://schemas.microsoft.com/office/drawing/2014/main" id="{DF177A4E-3B4B-C245-D31B-7F30B573E51E}"/>
              </a:ext>
            </a:extLst>
          </p:cNvPr>
          <p:cNvSpPr txBox="1"/>
          <p:nvPr/>
        </p:nvSpPr>
        <p:spPr>
          <a:xfrm>
            <a:off x="226599" y="1709932"/>
            <a:ext cx="102406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Sans-Serif"/>
              <a:buChar char="•"/>
            </a:pPr>
            <a:endParaRPr lang="en-US" sz="2000" dirty="0">
              <a:latin typeface="Georgia Pro"/>
            </a:endParaRPr>
          </a:p>
          <a:p>
            <a:pPr marL="342900" indent="-342900">
              <a:buFont typeface="Arial,Sans-Serif"/>
              <a:buChar char="•"/>
            </a:pPr>
            <a:r>
              <a:rPr lang="en-US" sz="2000">
                <a:latin typeface="Georgia Pro"/>
              </a:rPr>
              <a:t>PESTEL analysis is combined </a:t>
            </a:r>
            <a:r>
              <a:rPr lang="en-GB" sz="2000">
                <a:latin typeface="Georgia Pro"/>
              </a:rPr>
              <a:t>by 6 factors. (</a:t>
            </a:r>
            <a:r>
              <a:rPr lang="en-GB" sz="2000">
                <a:latin typeface="Georgia Pro"/>
                <a:ea typeface="+mn-lt"/>
                <a:cs typeface="+mn-lt"/>
              </a:rPr>
              <a:t>Business To You, 2018)</a:t>
            </a:r>
            <a:endParaRPr lang="en-GB" sz="2000">
              <a:latin typeface="Georgia Pro"/>
            </a:endParaRPr>
          </a:p>
        </p:txBody>
      </p:sp>
      <p:sp>
        <p:nvSpPr>
          <p:cNvPr id="16" name="Footer Placeholder 4">
            <a:extLst>
              <a:ext uri="{FF2B5EF4-FFF2-40B4-BE49-F238E27FC236}">
                <a16:creationId xmlns:a16="http://schemas.microsoft.com/office/drawing/2014/main" id="{BEFEAC9F-9DC3-A0B0-39FE-B90626BD676E}"/>
              </a:ext>
            </a:extLst>
          </p:cNvPr>
          <p:cNvSpPr txBox="1">
            <a:spLocks/>
          </p:cNvSpPr>
          <p:nvPr/>
        </p:nvSpPr>
        <p:spPr>
          <a:xfrm rot="5400000">
            <a:off x="-1832977" y="4496754"/>
            <a:ext cx="4114800" cy="457200"/>
          </a:xfrm>
          <a:prstGeom prst="rect">
            <a:avLst/>
          </a:prstGeom>
        </p:spPr>
        <p:txBody>
          <a:bodyPr vert="horz" lIns="91440" tIns="45720" rIns="91440" bIns="45720" rtlCol="0" anchor="ctr"/>
          <a:lstStyle>
            <a:defPPr>
              <a:defRPr lang="en-US"/>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
              </a:t>
            </a:r>
          </a:p>
        </p:txBody>
      </p:sp>
      <p:graphicFrame>
        <p:nvGraphicFramePr>
          <p:cNvPr id="18" name="Table 17">
            <a:extLst>
              <a:ext uri="{FF2B5EF4-FFF2-40B4-BE49-F238E27FC236}">
                <a16:creationId xmlns:a16="http://schemas.microsoft.com/office/drawing/2014/main" id="{AC530019-178E-97B3-FF06-261FCED96102}"/>
              </a:ext>
            </a:extLst>
          </p:cNvPr>
          <p:cNvGraphicFramePr>
            <a:graphicFrameLocks noGrp="1"/>
          </p:cNvGraphicFramePr>
          <p:nvPr>
            <p:extLst>
              <p:ext uri="{D42A27DB-BD31-4B8C-83A1-F6EECF244321}">
                <p14:modId xmlns:p14="http://schemas.microsoft.com/office/powerpoint/2010/main" val="4086606865"/>
              </p:ext>
            </p:extLst>
          </p:nvPr>
        </p:nvGraphicFramePr>
        <p:xfrm>
          <a:off x="417533" y="3058438"/>
          <a:ext cx="11058094" cy="2987055"/>
        </p:xfrm>
        <a:graphic>
          <a:graphicData uri="http://schemas.openxmlformats.org/drawingml/2006/table">
            <a:tbl>
              <a:tblPr firstRow="1" bandRow="1">
                <a:tableStyleId>{5C22544A-7EE6-4342-B048-85BDC9FD1C3A}</a:tableStyleId>
              </a:tblPr>
              <a:tblGrid>
                <a:gridCol w="1777998">
                  <a:extLst>
                    <a:ext uri="{9D8B030D-6E8A-4147-A177-3AD203B41FA5}">
                      <a16:colId xmlns:a16="http://schemas.microsoft.com/office/drawing/2014/main" val="976296495"/>
                    </a:ext>
                  </a:extLst>
                </a:gridCol>
                <a:gridCol w="1908032">
                  <a:extLst>
                    <a:ext uri="{9D8B030D-6E8A-4147-A177-3AD203B41FA5}">
                      <a16:colId xmlns:a16="http://schemas.microsoft.com/office/drawing/2014/main" val="3193377987"/>
                    </a:ext>
                  </a:extLst>
                </a:gridCol>
                <a:gridCol w="1587500">
                  <a:extLst>
                    <a:ext uri="{9D8B030D-6E8A-4147-A177-3AD203B41FA5}">
                      <a16:colId xmlns:a16="http://schemas.microsoft.com/office/drawing/2014/main" val="2293568756"/>
                    </a:ext>
                  </a:extLst>
                </a:gridCol>
                <a:gridCol w="2098531">
                  <a:extLst>
                    <a:ext uri="{9D8B030D-6E8A-4147-A177-3AD203B41FA5}">
                      <a16:colId xmlns:a16="http://schemas.microsoft.com/office/drawing/2014/main" val="2562360244"/>
                    </a:ext>
                  </a:extLst>
                </a:gridCol>
                <a:gridCol w="2143125">
                  <a:extLst>
                    <a:ext uri="{9D8B030D-6E8A-4147-A177-3AD203B41FA5}">
                      <a16:colId xmlns:a16="http://schemas.microsoft.com/office/drawing/2014/main" val="2296156722"/>
                    </a:ext>
                  </a:extLst>
                </a:gridCol>
                <a:gridCol w="1542908">
                  <a:extLst>
                    <a:ext uri="{9D8B030D-6E8A-4147-A177-3AD203B41FA5}">
                      <a16:colId xmlns:a16="http://schemas.microsoft.com/office/drawing/2014/main" val="1901323629"/>
                    </a:ext>
                  </a:extLst>
                </a:gridCol>
              </a:tblGrid>
              <a:tr h="553632">
                <a:tc>
                  <a:txBody>
                    <a:bodyPr/>
                    <a:lstStyle/>
                    <a:p>
                      <a:pPr algn="ctr"/>
                      <a:endParaRPr lang="en-US" i="1" u="sng" dirty="0"/>
                    </a:p>
                    <a:p>
                      <a:pPr lvl="0" algn="ctr">
                        <a:buNone/>
                      </a:pPr>
                      <a:r>
                        <a:rPr lang="en-US" sz="2000" b="1" i="1" u="sng">
                          <a:latin typeface="Georgia Pro"/>
                        </a:rPr>
                        <a:t>POLITICAL</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a:endParaRPr lang="en-US" i="1" u="sng" dirty="0"/>
                    </a:p>
                    <a:p>
                      <a:pPr lvl="0" algn="ctr">
                        <a:buNone/>
                      </a:pPr>
                      <a:r>
                        <a:rPr lang="en-US" sz="2000" i="1" u="sng">
                          <a:latin typeface="Georgia Pro"/>
                        </a:rPr>
                        <a:t>ECONOMIC</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a:endParaRPr lang="en-US" i="1" u="sng" dirty="0"/>
                    </a:p>
                    <a:p>
                      <a:pPr lvl="0" algn="ctr">
                        <a:buNone/>
                      </a:pPr>
                      <a:r>
                        <a:rPr lang="en-US" sz="2400" i="1" u="sng">
                          <a:latin typeface="Georgia Pro"/>
                        </a:rPr>
                        <a:t>SOCIAL</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a:endParaRPr lang="en-US" i="1" u="sng" dirty="0"/>
                    </a:p>
                    <a:p>
                      <a:pPr lvl="0" algn="ctr">
                        <a:buNone/>
                      </a:pPr>
                      <a:r>
                        <a:rPr lang="en-US" i="1" u="sng">
                          <a:latin typeface="Georgia Pro"/>
                        </a:rPr>
                        <a:t>TECHNOLOGIC</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a:endParaRPr lang="en-US" i="1" u="sng" dirty="0"/>
                    </a:p>
                    <a:p>
                      <a:pPr lvl="0" algn="ctr">
                        <a:buNone/>
                      </a:pPr>
                      <a:r>
                        <a:rPr lang="en-US" i="1" u="sng">
                          <a:latin typeface="Georgia Pro"/>
                        </a:rPr>
                        <a:t>ENVIRONMENT</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algn="ctr"/>
                      <a:endParaRPr lang="en-US" i="1" u="sng" dirty="0"/>
                    </a:p>
                    <a:p>
                      <a:pPr lvl="0" algn="ctr">
                        <a:buNone/>
                      </a:pPr>
                      <a:r>
                        <a:rPr lang="en-US" i="1" u="sng">
                          <a:latin typeface="Georgia Pro"/>
                        </a:rPr>
                        <a:t>LEGAL</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1093481930"/>
                  </a:ext>
                </a:extLst>
              </a:tr>
              <a:tr h="2255535">
                <a:tc>
                  <a:txBody>
                    <a:bodyPr/>
                    <a:lstStyle/>
                    <a:p>
                      <a:pPr marL="285750" lvl="0" indent="-285750">
                        <a:buFont typeface="Arial"/>
                        <a:buChar char="•"/>
                      </a:pPr>
                      <a:endParaRPr lang="en-US" sz="1800" b="0" i="0" u="none" strike="noStrike" noProof="0" dirty="0">
                        <a:latin typeface="Georgia Pro"/>
                      </a:endParaRPr>
                    </a:p>
                    <a:p>
                      <a:pPr marL="285750" lvl="0" indent="-285750">
                        <a:buFont typeface="Arial"/>
                        <a:buChar char="•"/>
                      </a:pPr>
                      <a:r>
                        <a:rPr lang="en-US" sz="1800" b="0" i="0" u="none" strike="noStrike" noProof="0">
                          <a:latin typeface="Georgia Pro"/>
                        </a:rPr>
                        <a:t>Import rules</a:t>
                      </a:r>
                      <a:endParaRPr lang="en-US">
                        <a:latin typeface="Georgia Pro"/>
                      </a:endParaRPr>
                    </a:p>
                    <a:p>
                      <a:pPr marL="285750" lvl="0" indent="-285750">
                        <a:buFont typeface="Arial"/>
                        <a:buChar char="•"/>
                      </a:pPr>
                      <a:endParaRPr lang="en-US" sz="1800" b="0" i="0" u="none" strike="noStrike" noProof="0" dirty="0">
                        <a:latin typeface="Georgia Pro"/>
                      </a:endParaRPr>
                    </a:p>
                    <a:p>
                      <a:pPr marL="285750" lvl="0" indent="-285750">
                        <a:buFont typeface="Arial"/>
                        <a:buChar char="•"/>
                      </a:pPr>
                      <a:r>
                        <a:rPr lang="en-US" sz="1800" b="0" i="0" u="none" strike="noStrike" noProof="0">
                          <a:latin typeface="Georgia Pro"/>
                        </a:rPr>
                        <a:t>Increase flower </a:t>
                      </a:r>
                      <a:r>
                        <a:rPr lang="en-US" sz="1800" b="0" i="0" u="none" strike="noStrike" noProof="0" dirty="0">
                          <a:latin typeface="Georgia Pro"/>
                        </a:rPr>
                        <a:t>costs</a:t>
                      </a:r>
                      <a:endParaRPr lang="en-US">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US"/>
                    </a:p>
                    <a:p>
                      <a:pPr marL="285750" lvl="0" indent="-285750">
                        <a:buFont typeface="Arial"/>
                        <a:buChar char="•"/>
                      </a:pPr>
                      <a:r>
                        <a:rPr lang="en-US" sz="1800" b="0" i="0" u="none" strike="noStrike" noProof="0">
                          <a:latin typeface="Georgia Pro"/>
                        </a:rPr>
                        <a:t>Inflation and rising expenses </a:t>
                      </a:r>
                      <a:endParaRPr lang="en-US" dirty="0">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US" dirty="0"/>
                    </a:p>
                    <a:p>
                      <a:pPr marL="285750" lvl="0" indent="-285750">
                        <a:buFont typeface="Arial"/>
                        <a:buChar char="•"/>
                      </a:pPr>
                      <a:r>
                        <a:rPr lang="en-US" sz="1800" b="0" i="0" u="none" strike="noStrike" noProof="0" dirty="0">
                          <a:latin typeface="Georgia Pro"/>
                        </a:rPr>
                        <a:t>Online shopping</a:t>
                      </a:r>
                      <a:endParaRPr lang="en-US" dirty="0">
                        <a:latin typeface="Georgia Pro"/>
                      </a:endParaRPr>
                    </a:p>
                    <a:p>
                      <a:pPr marL="285750" lvl="0" indent="-285750">
                        <a:buFont typeface="Arial"/>
                        <a:buChar char="•"/>
                      </a:pPr>
                      <a:r>
                        <a:rPr lang="en-US" sz="1800" b="0" i="0" u="none" strike="noStrike" noProof="0" dirty="0">
                          <a:latin typeface="Georgia Pro"/>
                        </a:rPr>
                        <a:t>Lowers foot traffic</a:t>
                      </a:r>
                      <a:endParaRPr lang="en-US" dirty="0">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pPr marL="285750" indent="-285750">
                        <a:buFont typeface="Arial"/>
                        <a:buChar char="•"/>
                      </a:pPr>
                      <a:endParaRPr lang="en-US" sz="1800" b="0" i="0" u="none" strike="noStrike" noProof="0" dirty="0">
                        <a:latin typeface="Georgia Pro"/>
                      </a:endParaRPr>
                    </a:p>
                    <a:p>
                      <a:pPr marL="285750" lvl="0" indent="-285750">
                        <a:buFont typeface="Arial"/>
                        <a:buChar char="•"/>
                      </a:pPr>
                      <a:r>
                        <a:rPr lang="en-US" sz="1800" b="0" i="0" u="none" strike="noStrike" noProof="0" dirty="0">
                          <a:latin typeface="Georgia Pro"/>
                        </a:rPr>
                        <a:t>Limited website access </a:t>
                      </a:r>
                    </a:p>
                    <a:p>
                      <a:pPr marL="285750" lvl="0" indent="-285750">
                        <a:buFont typeface="Arial"/>
                        <a:buChar char="•"/>
                      </a:pPr>
                      <a:r>
                        <a:rPr lang="en-US" sz="1800" b="0" i="0" u="none" strike="noStrike" noProof="0" dirty="0">
                          <a:latin typeface="Georgia Pro"/>
                        </a:rPr>
                        <a:t>Digital marketing</a:t>
                      </a:r>
                      <a:endParaRPr lang="en-US" dirty="0">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US"/>
                    </a:p>
                    <a:p>
                      <a:pPr marL="285750" lvl="0" indent="-285750">
                        <a:buFont typeface="Arial"/>
                        <a:buChar char="•"/>
                      </a:pPr>
                      <a:r>
                        <a:rPr lang="en-US" sz="1800" b="0" i="0" u="none" strike="noStrike" noProof="0">
                          <a:latin typeface="Georgia Pro"/>
                        </a:rPr>
                        <a:t>Sustainability increases costs</a:t>
                      </a:r>
                      <a:endParaRPr lang="en-US" dirty="0">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US" dirty="0"/>
                    </a:p>
                    <a:p>
                      <a:pPr marL="285750" lvl="0" indent="-285750">
                        <a:buFont typeface="Arial"/>
                        <a:buChar char="•"/>
                      </a:pPr>
                      <a:r>
                        <a:rPr lang="en-US" sz="1800" b="0" i="0" u="none" strike="noStrike" noProof="0" dirty="0">
                          <a:latin typeface="Georgia Pro"/>
                        </a:rPr>
                        <a:t>Ongoing compliance costs</a:t>
                      </a:r>
                      <a:endParaRPr lang="en-US" dirty="0">
                        <a:latin typeface="Georgia Pro"/>
                      </a:endParaRP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941294946"/>
                  </a:ext>
                </a:extLst>
              </a:tr>
            </a:tbl>
          </a:graphicData>
        </a:graphic>
      </p:graphicFrame>
    </p:spTree>
    <p:extLst>
      <p:ext uri="{BB962C8B-B14F-4D97-AF65-F5344CB8AC3E}">
        <p14:creationId xmlns:p14="http://schemas.microsoft.com/office/powerpoint/2010/main" val="2542133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13"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215D3C47-1847-6512-4AEE-8744E6139E1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81E7E15-12C1-C327-AA88-CC0BB9B5C3F4}"/>
              </a:ext>
            </a:extLst>
          </p:cNvPr>
          <p:cNvSpPr>
            <a:spLocks noGrp="1"/>
          </p:cNvSpPr>
          <p:nvPr>
            <p:ph type="sldNum" sz="quarter" idx="12"/>
          </p:nvPr>
        </p:nvSpPr>
        <p:spPr/>
        <p:txBody>
          <a:bodyPr/>
          <a:lstStyle/>
          <a:p>
            <a:fld id="{017DE1FC-E54A-4B87-A814-263D1E8654B2}" type="slidenum">
              <a:rPr lang="en-US" dirty="0"/>
              <a:t>7</a:t>
            </a:fld>
            <a:endParaRPr lang="en-US" dirty="0"/>
          </a:p>
        </p:txBody>
      </p:sp>
      <p:sp>
        <p:nvSpPr>
          <p:cNvPr id="2" name="TextBox 1">
            <a:extLst>
              <a:ext uri="{FF2B5EF4-FFF2-40B4-BE49-F238E27FC236}">
                <a16:creationId xmlns:a16="http://schemas.microsoft.com/office/drawing/2014/main" id="{5213B966-EBFB-E3E6-B2E1-36AC98B5D2D3}"/>
              </a:ext>
            </a:extLst>
          </p:cNvPr>
          <p:cNvSpPr txBox="1"/>
          <p:nvPr/>
        </p:nvSpPr>
        <p:spPr>
          <a:xfrm>
            <a:off x="226598" y="240300"/>
            <a:ext cx="101702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Georgia Pro"/>
              </a:rPr>
              <a:t>WHAT IS THE CAUSE-AND-EFFECT  MODEL?</a:t>
            </a:r>
            <a:endParaRPr lang="en-US" sz="3600" dirty="0">
              <a:latin typeface="Georgia Pro"/>
            </a:endParaRPr>
          </a:p>
        </p:txBody>
      </p:sp>
      <p:sp>
        <p:nvSpPr>
          <p:cNvPr id="3" name="TextBox 2">
            <a:extLst>
              <a:ext uri="{FF2B5EF4-FFF2-40B4-BE49-F238E27FC236}">
                <a16:creationId xmlns:a16="http://schemas.microsoft.com/office/drawing/2014/main" id="{62D1BF8E-218F-11AB-F6C7-92B8FCBBF14C}"/>
              </a:ext>
            </a:extLst>
          </p:cNvPr>
          <p:cNvSpPr txBox="1"/>
          <p:nvPr/>
        </p:nvSpPr>
        <p:spPr>
          <a:xfrm>
            <a:off x="127007" y="1628270"/>
            <a:ext cx="509196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latin typeface="Georgia Pro"/>
              </a:rPr>
              <a:t>The cause-and-effect model it was made by Dr. Kaoru Ishikawa in 1960, and is a technique that helps identify, organise, and prove potential causes of a problem.</a:t>
            </a:r>
            <a:endParaRPr lang="en-US" dirty="0"/>
          </a:p>
          <a:p>
            <a:endParaRPr lang="en-GB" sz="2000" dirty="0">
              <a:latin typeface="Georgia Pro"/>
            </a:endParaRPr>
          </a:p>
          <a:p>
            <a:endParaRPr lang="en-GB" sz="2000" dirty="0">
              <a:latin typeface="Georgia Pro"/>
            </a:endParaRPr>
          </a:p>
        </p:txBody>
      </p:sp>
      <p:pic>
        <p:nvPicPr>
          <p:cNvPr id="7" name="Picture 6">
            <a:extLst>
              <a:ext uri="{FF2B5EF4-FFF2-40B4-BE49-F238E27FC236}">
                <a16:creationId xmlns:a16="http://schemas.microsoft.com/office/drawing/2014/main" id="{404D110D-F2CB-0B78-AA93-7BF3E88FA829}"/>
              </a:ext>
            </a:extLst>
          </p:cNvPr>
          <p:cNvPicPr>
            <a:picLocks noChangeAspect="1"/>
          </p:cNvPicPr>
          <p:nvPr/>
        </p:nvPicPr>
        <p:blipFill>
          <a:blip r:embed="rId2"/>
          <a:stretch>
            <a:fillRect/>
          </a:stretch>
        </p:blipFill>
        <p:spPr>
          <a:xfrm>
            <a:off x="5318204" y="1532872"/>
            <a:ext cx="6482494" cy="4627323"/>
          </a:xfrm>
          <a:prstGeom prst="rect">
            <a:avLst/>
          </a:prstGeom>
        </p:spPr>
      </p:pic>
      <p:sp>
        <p:nvSpPr>
          <p:cNvPr id="9" name="TextBox 8">
            <a:extLst>
              <a:ext uri="{FF2B5EF4-FFF2-40B4-BE49-F238E27FC236}">
                <a16:creationId xmlns:a16="http://schemas.microsoft.com/office/drawing/2014/main" id="{EE7B6E85-09C1-147B-6218-16C1AD35D7DD}"/>
              </a:ext>
            </a:extLst>
          </p:cNvPr>
          <p:cNvSpPr txBox="1"/>
          <p:nvPr/>
        </p:nvSpPr>
        <p:spPr>
          <a:xfrm>
            <a:off x="127007" y="3274861"/>
            <a:ext cx="508347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baseline="0" dirty="0">
                <a:latin typeface="Georgia Pro"/>
                <a:ea typeface="Arial"/>
                <a:cs typeface="Arial"/>
              </a:rPr>
              <a:t>Is it used to support creative thinking,</a:t>
            </a:r>
            <a:r>
              <a:rPr lang="en-GB" sz="2000" dirty="0">
                <a:latin typeface="Georgia Pro"/>
                <a:ea typeface="Arial"/>
                <a:cs typeface="Arial"/>
              </a:rPr>
              <a:t> </a:t>
            </a:r>
            <a:r>
              <a:rPr lang="en-GB" sz="2000" baseline="0" dirty="0">
                <a:latin typeface="Georgia Pro"/>
                <a:ea typeface="Arial"/>
                <a:cs typeface="Arial"/>
              </a:rPr>
              <a:t>improve team communication, </a:t>
            </a:r>
            <a:r>
              <a:rPr lang="en-GB" sz="2000" dirty="0">
                <a:latin typeface="Georgia Pro"/>
                <a:ea typeface="Arial"/>
                <a:cs typeface="Arial"/>
              </a:rPr>
              <a:t>and clearly</a:t>
            </a:r>
            <a:r>
              <a:rPr lang="en-GB" sz="2000" baseline="0" dirty="0">
                <a:latin typeface="Georgia Pro"/>
                <a:ea typeface="Arial"/>
                <a:cs typeface="Arial"/>
              </a:rPr>
              <a:t> reveal the cause of a problem.</a:t>
            </a:r>
            <a:endParaRPr lang="en-US" dirty="0"/>
          </a:p>
          <a:p>
            <a:r>
              <a:rPr lang="en-GB" sz="2000" dirty="0">
                <a:latin typeface="Georgia Pro"/>
                <a:cs typeface="Arial"/>
              </a:rPr>
              <a:t>      (Wang, 2026).</a:t>
            </a:r>
          </a:p>
          <a:p>
            <a:pPr algn="ctr"/>
            <a:endParaRPr lang="en-US" dirty="0"/>
          </a:p>
        </p:txBody>
      </p:sp>
    </p:spTree>
    <p:extLst>
      <p:ext uri="{BB962C8B-B14F-4D97-AF65-F5344CB8AC3E}">
        <p14:creationId xmlns:p14="http://schemas.microsoft.com/office/powerpoint/2010/main" val="13207034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2C47432-E921-965F-6AA2-FA67CBE12367}"/>
              </a:ext>
            </a:extLst>
          </p:cNvPr>
          <p:cNvSpPr>
            <a:spLocks noGrp="1"/>
          </p:cNvSpPr>
          <p:nvPr>
            <p:ph type="ftr" sz="quarter" idx="11"/>
          </p:nvPr>
        </p:nvSpPr>
        <p:spPr>
          <a:xfrm rot="5400000">
            <a:off x="-2433424" y="2084766"/>
            <a:ext cx="4114800" cy="457200"/>
          </a:xfrm>
        </p:spPr>
        <p:txBody>
          <a:bodyPr/>
          <a:lstStyle/>
          <a:p>
            <a:r>
              <a:rPr lang="en-US" dirty="0"/>
              <a:t>
              </a:t>
            </a:r>
          </a:p>
        </p:txBody>
      </p:sp>
      <p:sp>
        <p:nvSpPr>
          <p:cNvPr id="6" name="Slide Number Placeholder 5">
            <a:extLst>
              <a:ext uri="{FF2B5EF4-FFF2-40B4-BE49-F238E27FC236}">
                <a16:creationId xmlns:a16="http://schemas.microsoft.com/office/drawing/2014/main" id="{2E1C74D1-2DB6-DC45-9138-C729A378BD3D}"/>
              </a:ext>
            </a:extLst>
          </p:cNvPr>
          <p:cNvSpPr>
            <a:spLocks noGrp="1"/>
          </p:cNvSpPr>
          <p:nvPr>
            <p:ph type="sldNum" sz="quarter" idx="12"/>
          </p:nvPr>
        </p:nvSpPr>
        <p:spPr/>
        <p:txBody>
          <a:bodyPr/>
          <a:lstStyle/>
          <a:p>
            <a:fld id="{017DE1FC-E54A-4B87-A814-263D1E8654B2}" type="slidenum">
              <a:rPr lang="en-US" dirty="0"/>
              <a:t>8</a:t>
            </a:fld>
            <a:endParaRPr lang="en-US" dirty="0"/>
          </a:p>
        </p:txBody>
      </p:sp>
      <p:sp>
        <p:nvSpPr>
          <p:cNvPr id="31" name="TextBox 30">
            <a:extLst>
              <a:ext uri="{FF2B5EF4-FFF2-40B4-BE49-F238E27FC236}">
                <a16:creationId xmlns:a16="http://schemas.microsoft.com/office/drawing/2014/main" id="{61226E7F-5704-79C1-69DF-E97B847815F7}"/>
              </a:ext>
            </a:extLst>
          </p:cNvPr>
          <p:cNvSpPr txBox="1"/>
          <p:nvPr/>
        </p:nvSpPr>
        <p:spPr>
          <a:xfrm>
            <a:off x="559837" y="255966"/>
            <a:ext cx="7350274" cy="646331"/>
          </a:xfrm>
          <a:prstGeom prst="rect">
            <a:avLst/>
          </a:prstGeom>
          <a:noFill/>
        </p:spPr>
        <p:txBody>
          <a:bodyPr wrap="square" rtlCol="0">
            <a:spAutoFit/>
          </a:bodyPr>
          <a:lstStyle/>
          <a:p>
            <a:r>
              <a:rPr lang="en-GB" sz="3600" b="1" i="1" u="sng" dirty="0">
                <a:latin typeface="Georgia Pro" panose="02040502050405020303" pitchFamily="18" charset="0"/>
              </a:rPr>
              <a:t>FISHBONE DIAGRAM</a:t>
            </a:r>
          </a:p>
        </p:txBody>
      </p:sp>
      <p:grpSp>
        <p:nvGrpSpPr>
          <p:cNvPr id="50" name="Group 49">
            <a:extLst>
              <a:ext uri="{FF2B5EF4-FFF2-40B4-BE49-F238E27FC236}">
                <a16:creationId xmlns:a16="http://schemas.microsoft.com/office/drawing/2014/main" id="{D9065924-AFBA-D69A-61FE-1FB9D6257D1F}"/>
              </a:ext>
            </a:extLst>
          </p:cNvPr>
          <p:cNvGrpSpPr/>
          <p:nvPr/>
        </p:nvGrpSpPr>
        <p:grpSpPr>
          <a:xfrm>
            <a:off x="337706" y="902297"/>
            <a:ext cx="11108880" cy="5329463"/>
            <a:chOff x="207077" y="685354"/>
            <a:chExt cx="11108880" cy="5329463"/>
          </a:xfrm>
        </p:grpSpPr>
        <p:sp>
          <p:nvSpPr>
            <p:cNvPr id="47" name="TextBox 46">
              <a:extLst>
                <a:ext uri="{FF2B5EF4-FFF2-40B4-BE49-F238E27FC236}">
                  <a16:creationId xmlns:a16="http://schemas.microsoft.com/office/drawing/2014/main" id="{F0625309-6C06-BCB8-71B3-E8E65182C21C}"/>
                </a:ext>
              </a:extLst>
            </p:cNvPr>
            <p:cNvSpPr txBox="1"/>
            <p:nvPr/>
          </p:nvSpPr>
          <p:spPr>
            <a:xfrm>
              <a:off x="7695680" y="5645485"/>
              <a:ext cx="3620277" cy="369332"/>
            </a:xfrm>
            <a:prstGeom prst="rect">
              <a:avLst/>
            </a:prstGeom>
            <a:noFill/>
          </p:spPr>
          <p:txBody>
            <a:bodyPr wrap="square" rtlCol="0">
              <a:spAutoFit/>
            </a:bodyPr>
            <a:lstStyle/>
            <a:p>
              <a:r>
                <a:rPr lang="en-US" dirty="0">
                  <a:latin typeface="Georgia Pro" panose="02040502050405020303" pitchFamily="18" charset="0"/>
                </a:rPr>
                <a:t>(PowerPoint University, 2021)</a:t>
              </a:r>
              <a:endParaRPr lang="en-GB" dirty="0">
                <a:latin typeface="Georgia Pro" panose="02040502050405020303" pitchFamily="18" charset="0"/>
              </a:endParaRPr>
            </a:p>
          </p:txBody>
        </p:sp>
        <p:grpSp>
          <p:nvGrpSpPr>
            <p:cNvPr id="49" name="Group 48">
              <a:extLst>
                <a:ext uri="{FF2B5EF4-FFF2-40B4-BE49-F238E27FC236}">
                  <a16:creationId xmlns:a16="http://schemas.microsoft.com/office/drawing/2014/main" id="{0E4B9DAB-1CAC-35C5-8B9F-B50C3F26BB74}"/>
                </a:ext>
              </a:extLst>
            </p:cNvPr>
            <p:cNvGrpSpPr/>
            <p:nvPr/>
          </p:nvGrpSpPr>
          <p:grpSpPr>
            <a:xfrm>
              <a:off x="207077" y="685354"/>
              <a:ext cx="10793713" cy="4950675"/>
              <a:chOff x="244400" y="1189207"/>
              <a:chExt cx="10793713" cy="4950675"/>
            </a:xfrm>
          </p:grpSpPr>
          <p:grpSp>
            <p:nvGrpSpPr>
              <p:cNvPr id="46" name="Group 45">
                <a:extLst>
                  <a:ext uri="{FF2B5EF4-FFF2-40B4-BE49-F238E27FC236}">
                    <a16:creationId xmlns:a16="http://schemas.microsoft.com/office/drawing/2014/main" id="{2BC537F0-330D-6768-0C13-E844F4CBC129}"/>
                  </a:ext>
                </a:extLst>
              </p:cNvPr>
              <p:cNvGrpSpPr/>
              <p:nvPr/>
            </p:nvGrpSpPr>
            <p:grpSpPr>
              <a:xfrm>
                <a:off x="244400" y="1189207"/>
                <a:ext cx="10793713" cy="4950675"/>
                <a:chOff x="244400" y="1189207"/>
                <a:chExt cx="10793713" cy="4950675"/>
              </a:xfrm>
            </p:grpSpPr>
            <p:grpSp>
              <p:nvGrpSpPr>
                <p:cNvPr id="30" name="Group 29">
                  <a:extLst>
                    <a:ext uri="{FF2B5EF4-FFF2-40B4-BE49-F238E27FC236}">
                      <a16:creationId xmlns:a16="http://schemas.microsoft.com/office/drawing/2014/main" id="{D7E60209-E7F3-7C9B-BAA9-7B0ECFB75E90}"/>
                    </a:ext>
                  </a:extLst>
                </p:cNvPr>
                <p:cNvGrpSpPr/>
                <p:nvPr/>
              </p:nvGrpSpPr>
              <p:grpSpPr>
                <a:xfrm>
                  <a:off x="244400" y="1189207"/>
                  <a:ext cx="10793713" cy="4950675"/>
                  <a:chOff x="1109742" y="1029977"/>
                  <a:chExt cx="9668866" cy="4081001"/>
                </a:xfrm>
              </p:grpSpPr>
              <p:grpSp>
                <p:nvGrpSpPr>
                  <p:cNvPr id="10" name="Group 9">
                    <a:extLst>
                      <a:ext uri="{FF2B5EF4-FFF2-40B4-BE49-F238E27FC236}">
                        <a16:creationId xmlns:a16="http://schemas.microsoft.com/office/drawing/2014/main" id="{036355A4-2B64-576D-99C0-B74D9E54BE1F}"/>
                      </a:ext>
                    </a:extLst>
                  </p:cNvPr>
                  <p:cNvGrpSpPr/>
                  <p:nvPr/>
                </p:nvGrpSpPr>
                <p:grpSpPr>
                  <a:xfrm>
                    <a:off x="9236216" y="1596960"/>
                    <a:ext cx="1542392" cy="2972853"/>
                    <a:chOff x="9236214" y="1938915"/>
                    <a:chExt cx="1542392" cy="2972853"/>
                  </a:xfrm>
                </p:grpSpPr>
                <p:sp>
                  <p:nvSpPr>
                    <p:cNvPr id="3" name="Right Triangle 2">
                      <a:extLst>
                        <a:ext uri="{FF2B5EF4-FFF2-40B4-BE49-F238E27FC236}">
                          <a16:creationId xmlns:a16="http://schemas.microsoft.com/office/drawing/2014/main" id="{9EC3A311-F72D-289D-F29B-BF7634729598}"/>
                        </a:ext>
                      </a:extLst>
                    </p:cNvPr>
                    <p:cNvSpPr/>
                    <p:nvPr/>
                  </p:nvSpPr>
                  <p:spPr>
                    <a:xfrm flipV="1">
                      <a:off x="9236214" y="3388610"/>
                      <a:ext cx="1542392" cy="1523158"/>
                    </a:xfrm>
                    <a:custGeom>
                      <a:avLst/>
                      <a:gdLst>
                        <a:gd name="csX0" fmla="*/ 0 w 1713722"/>
                        <a:gd name="csY0" fmla="*/ 1628192 h 1628192"/>
                        <a:gd name="csX1" fmla="*/ 0 w 1713722"/>
                        <a:gd name="csY1" fmla="*/ 0 h 1628192"/>
                        <a:gd name="csX2" fmla="*/ 1713722 w 1713722"/>
                        <a:gd name="csY2" fmla="*/ 1628192 h 1628192"/>
                        <a:gd name="csX3" fmla="*/ 0 w 1713722"/>
                        <a:gd name="csY3" fmla="*/ 1628192 h 1628192"/>
                        <a:gd name="csX0" fmla="*/ 130629 w 1844351"/>
                        <a:gd name="csY0" fmla="*/ 1628192 h 1628192"/>
                        <a:gd name="csX1" fmla="*/ 0 w 1844351"/>
                        <a:gd name="csY1" fmla="*/ 0 h 1628192"/>
                        <a:gd name="csX2" fmla="*/ 1844351 w 1844351"/>
                        <a:gd name="csY2" fmla="*/ 1628192 h 1628192"/>
                        <a:gd name="csX3" fmla="*/ 130629 w 1844351"/>
                        <a:gd name="csY3" fmla="*/ 1628192 h 1628192"/>
                        <a:gd name="csX0" fmla="*/ 130629 w 1844351"/>
                        <a:gd name="csY0" fmla="*/ 1628192 h 1628192"/>
                        <a:gd name="csX1" fmla="*/ 0 w 1844351"/>
                        <a:gd name="csY1" fmla="*/ 0 h 1628192"/>
                        <a:gd name="csX2" fmla="*/ 1844351 w 1844351"/>
                        <a:gd name="csY2" fmla="*/ 1628192 h 1628192"/>
                        <a:gd name="csX3" fmla="*/ 130629 w 1844351"/>
                        <a:gd name="csY3" fmla="*/ 1628192 h 1628192"/>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235752 w 1986797"/>
                        <a:gd name="csY0" fmla="*/ 1538512 h 1557173"/>
                        <a:gd name="csX1" fmla="*/ 0 w 1986797"/>
                        <a:gd name="csY1" fmla="*/ 0 h 1557173"/>
                        <a:gd name="csX2" fmla="*/ 1986797 w 1986797"/>
                        <a:gd name="csY2" fmla="*/ 1557173 h 1557173"/>
                        <a:gd name="csX3" fmla="*/ 235752 w 1986797"/>
                        <a:gd name="csY3" fmla="*/ 1538512 h 1557173"/>
                        <a:gd name="csX0" fmla="*/ 235752 w 1986797"/>
                        <a:gd name="csY0" fmla="*/ 1554464 h 1557173"/>
                        <a:gd name="csX1" fmla="*/ 0 w 1986797"/>
                        <a:gd name="csY1" fmla="*/ 0 h 1557173"/>
                        <a:gd name="csX2" fmla="*/ 1986797 w 1986797"/>
                        <a:gd name="csY2" fmla="*/ 1557173 h 1557173"/>
                        <a:gd name="csX3" fmla="*/ 235752 w 1986797"/>
                        <a:gd name="csY3" fmla="*/ 1554464 h 1557173"/>
                        <a:gd name="csX0" fmla="*/ 235752 w 1986797"/>
                        <a:gd name="csY0" fmla="*/ 1554464 h 1573125"/>
                        <a:gd name="csX1" fmla="*/ 0 w 1986797"/>
                        <a:gd name="csY1" fmla="*/ 0 h 1573125"/>
                        <a:gd name="csX2" fmla="*/ 1986797 w 1986797"/>
                        <a:gd name="csY2" fmla="*/ 1573125 h 1573125"/>
                        <a:gd name="csX3" fmla="*/ 235752 w 1986797"/>
                        <a:gd name="csY3" fmla="*/ 1554464 h 1573125"/>
                        <a:gd name="csX0" fmla="*/ 235752 w 1986797"/>
                        <a:gd name="csY0" fmla="*/ 1554464 h 1573125"/>
                        <a:gd name="csX1" fmla="*/ 0 w 1986797"/>
                        <a:gd name="csY1" fmla="*/ 0 h 1573125"/>
                        <a:gd name="csX2" fmla="*/ 1986797 w 1986797"/>
                        <a:gd name="csY2" fmla="*/ 1573125 h 1573125"/>
                        <a:gd name="csX3" fmla="*/ 235752 w 1986797"/>
                        <a:gd name="csY3" fmla="*/ 1554464 h 1573125"/>
                        <a:gd name="csX0" fmla="*/ 264422 w 1986797"/>
                        <a:gd name="csY0" fmla="*/ 1554464 h 1573125"/>
                        <a:gd name="csX1" fmla="*/ 0 w 1986797"/>
                        <a:gd name="csY1" fmla="*/ 0 h 1573125"/>
                        <a:gd name="csX2" fmla="*/ 1986797 w 1986797"/>
                        <a:gd name="csY2" fmla="*/ 1573125 h 1573125"/>
                        <a:gd name="csX3" fmla="*/ 264422 w 1986797"/>
                        <a:gd name="csY3" fmla="*/ 1554464 h 1573125"/>
                        <a:gd name="csX0" fmla="*/ 264422 w 1986797"/>
                        <a:gd name="csY0" fmla="*/ 1554464 h 1573125"/>
                        <a:gd name="csX1" fmla="*/ 0 w 1986797"/>
                        <a:gd name="csY1" fmla="*/ 0 h 1573125"/>
                        <a:gd name="csX2" fmla="*/ 1986797 w 1986797"/>
                        <a:gd name="csY2" fmla="*/ 1573125 h 1573125"/>
                        <a:gd name="csX3" fmla="*/ 264422 w 1986797"/>
                        <a:gd name="csY3" fmla="*/ 1554464 h 1573125"/>
                        <a:gd name="csX0" fmla="*/ 264422 w 1986797"/>
                        <a:gd name="csY0" fmla="*/ 1594344 h 1594344"/>
                        <a:gd name="csX1" fmla="*/ 0 w 1986797"/>
                        <a:gd name="csY1" fmla="*/ 0 h 1594344"/>
                        <a:gd name="csX2" fmla="*/ 1986797 w 1986797"/>
                        <a:gd name="csY2" fmla="*/ 1573125 h 1594344"/>
                        <a:gd name="csX3" fmla="*/ 264422 w 1986797"/>
                        <a:gd name="csY3" fmla="*/ 1594344 h 1594344"/>
                        <a:gd name="csX0" fmla="*/ 264422 w 1934385"/>
                        <a:gd name="csY0" fmla="*/ 1594344 h 1594344"/>
                        <a:gd name="csX1" fmla="*/ 0 w 1934385"/>
                        <a:gd name="csY1" fmla="*/ 0 h 1594344"/>
                        <a:gd name="csX2" fmla="*/ 1934385 w 1934385"/>
                        <a:gd name="csY2" fmla="*/ 1500666 h 1594344"/>
                        <a:gd name="csX3" fmla="*/ 264422 w 1934385"/>
                        <a:gd name="csY3" fmla="*/ 1594344 h 1594344"/>
                        <a:gd name="csX0" fmla="*/ 264422 w 1934385"/>
                        <a:gd name="csY0" fmla="*/ 1594344 h 1594344"/>
                        <a:gd name="csX1" fmla="*/ 0 w 1934385"/>
                        <a:gd name="csY1" fmla="*/ 0 h 1594344"/>
                        <a:gd name="csX2" fmla="*/ 1934385 w 1934385"/>
                        <a:gd name="csY2" fmla="*/ 1500666 h 1594344"/>
                        <a:gd name="csX3" fmla="*/ 264422 w 1934385"/>
                        <a:gd name="csY3" fmla="*/ 1594344 h 1594344"/>
                      </a:gdLst>
                      <a:ahLst/>
                      <a:cxnLst>
                        <a:cxn ang="0">
                          <a:pos x="csX0" y="csY0"/>
                        </a:cxn>
                        <a:cxn ang="0">
                          <a:pos x="csX1" y="csY1"/>
                        </a:cxn>
                        <a:cxn ang="0">
                          <a:pos x="csX2" y="csY2"/>
                        </a:cxn>
                        <a:cxn ang="0">
                          <a:pos x="csX3" y="csY3"/>
                        </a:cxn>
                      </a:cxnLst>
                      <a:rect l="l" t="t" r="r" b="b"/>
                      <a:pathLst>
                        <a:path w="1934385" h="1594344">
                          <a:moveTo>
                            <a:pt x="264422" y="1594344"/>
                          </a:moveTo>
                          <a:lnTo>
                            <a:pt x="0" y="0"/>
                          </a:lnTo>
                          <a:cubicBezTo>
                            <a:pt x="745412" y="496078"/>
                            <a:pt x="1422238" y="901952"/>
                            <a:pt x="1934385" y="1500666"/>
                          </a:cubicBezTo>
                          <a:cubicBezTo>
                            <a:pt x="1587380" y="1547994"/>
                            <a:pt x="821076" y="1563118"/>
                            <a:pt x="264422" y="1594344"/>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ight Triangle 2">
                      <a:extLst>
                        <a:ext uri="{FF2B5EF4-FFF2-40B4-BE49-F238E27FC236}">
                          <a16:creationId xmlns:a16="http://schemas.microsoft.com/office/drawing/2014/main" id="{E9E39948-218E-916D-B612-F518764266E2}"/>
                        </a:ext>
                      </a:extLst>
                    </p:cNvPr>
                    <p:cNvSpPr/>
                    <p:nvPr/>
                  </p:nvSpPr>
                  <p:spPr>
                    <a:xfrm>
                      <a:off x="9236214" y="1938915"/>
                      <a:ext cx="1534033" cy="1497921"/>
                    </a:xfrm>
                    <a:custGeom>
                      <a:avLst/>
                      <a:gdLst>
                        <a:gd name="csX0" fmla="*/ 0 w 1713722"/>
                        <a:gd name="csY0" fmla="*/ 1628192 h 1628192"/>
                        <a:gd name="csX1" fmla="*/ 0 w 1713722"/>
                        <a:gd name="csY1" fmla="*/ 0 h 1628192"/>
                        <a:gd name="csX2" fmla="*/ 1713722 w 1713722"/>
                        <a:gd name="csY2" fmla="*/ 1628192 h 1628192"/>
                        <a:gd name="csX3" fmla="*/ 0 w 1713722"/>
                        <a:gd name="csY3" fmla="*/ 1628192 h 1628192"/>
                        <a:gd name="csX0" fmla="*/ 130629 w 1844351"/>
                        <a:gd name="csY0" fmla="*/ 1628192 h 1628192"/>
                        <a:gd name="csX1" fmla="*/ 0 w 1844351"/>
                        <a:gd name="csY1" fmla="*/ 0 h 1628192"/>
                        <a:gd name="csX2" fmla="*/ 1844351 w 1844351"/>
                        <a:gd name="csY2" fmla="*/ 1628192 h 1628192"/>
                        <a:gd name="csX3" fmla="*/ 130629 w 1844351"/>
                        <a:gd name="csY3" fmla="*/ 1628192 h 1628192"/>
                        <a:gd name="csX0" fmla="*/ 130629 w 1844351"/>
                        <a:gd name="csY0" fmla="*/ 1628192 h 1628192"/>
                        <a:gd name="csX1" fmla="*/ 0 w 1844351"/>
                        <a:gd name="csY1" fmla="*/ 0 h 1628192"/>
                        <a:gd name="csX2" fmla="*/ 1844351 w 1844351"/>
                        <a:gd name="csY2" fmla="*/ 1628192 h 1628192"/>
                        <a:gd name="csX3" fmla="*/ 130629 w 1844351"/>
                        <a:gd name="csY3" fmla="*/ 1628192 h 1628192"/>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130629 w 1881674"/>
                        <a:gd name="csY0" fmla="*/ 1628192 h 1646853"/>
                        <a:gd name="csX1" fmla="*/ 0 w 1881674"/>
                        <a:gd name="csY1" fmla="*/ 0 h 1646853"/>
                        <a:gd name="csX2" fmla="*/ 1881674 w 1881674"/>
                        <a:gd name="csY2" fmla="*/ 1646853 h 1646853"/>
                        <a:gd name="csX3" fmla="*/ 130629 w 1881674"/>
                        <a:gd name="csY3" fmla="*/ 1628192 h 1646853"/>
                        <a:gd name="csX0" fmla="*/ 235752 w 1986797"/>
                        <a:gd name="csY0" fmla="*/ 1538512 h 1557173"/>
                        <a:gd name="csX1" fmla="*/ 0 w 1986797"/>
                        <a:gd name="csY1" fmla="*/ 0 h 1557173"/>
                        <a:gd name="csX2" fmla="*/ 1986797 w 1986797"/>
                        <a:gd name="csY2" fmla="*/ 1557173 h 1557173"/>
                        <a:gd name="csX3" fmla="*/ 235752 w 1986797"/>
                        <a:gd name="csY3" fmla="*/ 1538512 h 1557173"/>
                        <a:gd name="csX0" fmla="*/ 254865 w 1986797"/>
                        <a:gd name="csY0" fmla="*/ 1546488 h 1557173"/>
                        <a:gd name="csX1" fmla="*/ 0 w 1986797"/>
                        <a:gd name="csY1" fmla="*/ 0 h 1557173"/>
                        <a:gd name="csX2" fmla="*/ 1986797 w 1986797"/>
                        <a:gd name="csY2" fmla="*/ 1557173 h 1557173"/>
                        <a:gd name="csX3" fmla="*/ 254865 w 1986797"/>
                        <a:gd name="csY3" fmla="*/ 1546488 h 1557173"/>
                        <a:gd name="csX0" fmla="*/ 254865 w 1986797"/>
                        <a:gd name="csY0" fmla="*/ 1546488 h 1557173"/>
                        <a:gd name="csX1" fmla="*/ 0 w 1986797"/>
                        <a:gd name="csY1" fmla="*/ 0 h 1557173"/>
                        <a:gd name="csX2" fmla="*/ 1986797 w 1986797"/>
                        <a:gd name="csY2" fmla="*/ 1557173 h 1557173"/>
                        <a:gd name="csX3" fmla="*/ 254865 w 1986797"/>
                        <a:gd name="csY3" fmla="*/ 1546488 h 1557173"/>
                        <a:gd name="csX0" fmla="*/ 254865 w 1986797"/>
                        <a:gd name="csY0" fmla="*/ 1546488 h 1564546"/>
                        <a:gd name="csX1" fmla="*/ 0 w 1986797"/>
                        <a:gd name="csY1" fmla="*/ 0 h 1564546"/>
                        <a:gd name="csX2" fmla="*/ 1986797 w 1986797"/>
                        <a:gd name="csY2" fmla="*/ 1557173 h 1564546"/>
                        <a:gd name="csX3" fmla="*/ 254865 w 1986797"/>
                        <a:gd name="csY3" fmla="*/ 1546488 h 1564546"/>
                        <a:gd name="csX0" fmla="*/ 254865 w 1923902"/>
                        <a:gd name="csY0" fmla="*/ 1546488 h 1555184"/>
                        <a:gd name="csX1" fmla="*/ 0 w 1923902"/>
                        <a:gd name="csY1" fmla="*/ 0 h 1555184"/>
                        <a:gd name="csX2" fmla="*/ 1923902 w 1923902"/>
                        <a:gd name="csY2" fmla="*/ 1500816 h 1555184"/>
                        <a:gd name="csX3" fmla="*/ 254865 w 1923902"/>
                        <a:gd name="csY3" fmla="*/ 1546488 h 1555184"/>
                        <a:gd name="csX0" fmla="*/ 254865 w 1923902"/>
                        <a:gd name="csY0" fmla="*/ 1546488 h 1567928"/>
                        <a:gd name="csX1" fmla="*/ 0 w 1923902"/>
                        <a:gd name="csY1" fmla="*/ 0 h 1567928"/>
                        <a:gd name="csX2" fmla="*/ 1923902 w 1923902"/>
                        <a:gd name="csY2" fmla="*/ 1500816 h 1567928"/>
                        <a:gd name="csX3" fmla="*/ 254865 w 1923902"/>
                        <a:gd name="csY3" fmla="*/ 1546488 h 1567928"/>
                      </a:gdLst>
                      <a:ahLst/>
                      <a:cxnLst>
                        <a:cxn ang="0">
                          <a:pos x="csX0" y="csY0"/>
                        </a:cxn>
                        <a:cxn ang="0">
                          <a:pos x="csX1" y="csY1"/>
                        </a:cxn>
                        <a:cxn ang="0">
                          <a:pos x="csX2" y="csY2"/>
                        </a:cxn>
                        <a:cxn ang="0">
                          <a:pos x="csX3" y="csY3"/>
                        </a:cxn>
                      </a:cxnLst>
                      <a:rect l="l" t="t" r="r" b="b"/>
                      <a:pathLst>
                        <a:path w="1923902" h="1567928">
                          <a:moveTo>
                            <a:pt x="254865" y="1546488"/>
                          </a:moveTo>
                          <a:lnTo>
                            <a:pt x="0" y="0"/>
                          </a:lnTo>
                          <a:cubicBezTo>
                            <a:pt x="745412" y="496078"/>
                            <a:pt x="1411755" y="902102"/>
                            <a:pt x="1923902" y="1500816"/>
                          </a:cubicBezTo>
                          <a:cubicBezTo>
                            <a:pt x="1598171" y="1577764"/>
                            <a:pt x="832176" y="1581954"/>
                            <a:pt x="254865" y="1546488"/>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EB0D8AAF-F802-08D5-7611-0D3F683E689A}"/>
                      </a:ext>
                    </a:extLst>
                  </p:cNvPr>
                  <p:cNvGrpSpPr/>
                  <p:nvPr/>
                </p:nvGrpSpPr>
                <p:grpSpPr>
                  <a:xfrm>
                    <a:off x="1109742" y="1029977"/>
                    <a:ext cx="8329692" cy="4081001"/>
                    <a:chOff x="1109742" y="1705058"/>
                    <a:chExt cx="8329692" cy="3405919"/>
                  </a:xfrm>
                </p:grpSpPr>
                <p:sp>
                  <p:nvSpPr>
                    <p:cNvPr id="11" name="Isosceles Triangle 10">
                      <a:extLst>
                        <a:ext uri="{FF2B5EF4-FFF2-40B4-BE49-F238E27FC236}">
                          <a16:creationId xmlns:a16="http://schemas.microsoft.com/office/drawing/2014/main" id="{2A8C2BF8-FA26-F1A5-0D48-68ADBE2B6D68}"/>
                        </a:ext>
                      </a:extLst>
                    </p:cNvPr>
                    <p:cNvSpPr/>
                    <p:nvPr/>
                  </p:nvSpPr>
                  <p:spPr>
                    <a:xfrm rot="16200000" flipH="1" flipV="1">
                      <a:off x="1184910" y="2761674"/>
                      <a:ext cx="1722120" cy="1348740"/>
                    </a:xfrm>
                    <a:custGeom>
                      <a:avLst/>
                      <a:gdLst>
                        <a:gd name="csX0" fmla="*/ 0 w 1722120"/>
                        <a:gd name="csY0" fmla="*/ 1348740 h 1348740"/>
                        <a:gd name="csX1" fmla="*/ 861060 w 1722120"/>
                        <a:gd name="csY1" fmla="*/ 0 h 1348740"/>
                        <a:gd name="csX2" fmla="*/ 1722120 w 1722120"/>
                        <a:gd name="csY2" fmla="*/ 1348740 h 1348740"/>
                        <a:gd name="csX3" fmla="*/ 0 w 1722120"/>
                        <a:gd name="csY3" fmla="*/ 1348740 h 1348740"/>
                        <a:gd name="csX0" fmla="*/ 0 w 1722120"/>
                        <a:gd name="csY0" fmla="*/ 1348740 h 1356360"/>
                        <a:gd name="csX1" fmla="*/ 861060 w 1722120"/>
                        <a:gd name="csY1" fmla="*/ 0 h 1356360"/>
                        <a:gd name="csX2" fmla="*/ 1722120 w 1722120"/>
                        <a:gd name="csY2" fmla="*/ 1348740 h 1356360"/>
                        <a:gd name="csX3" fmla="*/ 869256 w 1722120"/>
                        <a:gd name="csY3" fmla="*/ 1356360 h 1356360"/>
                        <a:gd name="csX4" fmla="*/ 0 w 1722120"/>
                        <a:gd name="csY4" fmla="*/ 1348740 h 1356360"/>
                        <a:gd name="csX0" fmla="*/ 0 w 1722120"/>
                        <a:gd name="csY0" fmla="*/ 1348740 h 1348740"/>
                        <a:gd name="csX1" fmla="*/ 861060 w 1722120"/>
                        <a:gd name="csY1" fmla="*/ 0 h 1348740"/>
                        <a:gd name="csX2" fmla="*/ 1722120 w 1722120"/>
                        <a:gd name="csY2" fmla="*/ 1348740 h 1348740"/>
                        <a:gd name="csX3" fmla="*/ 869256 w 1722120"/>
                        <a:gd name="csY3" fmla="*/ 1028700 h 1348740"/>
                        <a:gd name="csX4" fmla="*/ 0 w 1722120"/>
                        <a:gd name="csY4" fmla="*/ 1348740 h 1348740"/>
                        <a:gd name="csX0" fmla="*/ 0 w 1722122"/>
                        <a:gd name="csY0" fmla="*/ 1348740 h 1385043"/>
                        <a:gd name="csX1" fmla="*/ 861060 w 1722122"/>
                        <a:gd name="csY1" fmla="*/ 0 h 1385043"/>
                        <a:gd name="csX2" fmla="*/ 1722120 w 1722122"/>
                        <a:gd name="csY2" fmla="*/ 1348740 h 1385043"/>
                        <a:gd name="csX3" fmla="*/ 869256 w 1722122"/>
                        <a:gd name="csY3" fmla="*/ 1028700 h 1385043"/>
                        <a:gd name="csX4" fmla="*/ 0 w 1722122"/>
                        <a:gd name="csY4" fmla="*/ 1348740 h 1385043"/>
                        <a:gd name="csX0" fmla="*/ 0 w 1722120"/>
                        <a:gd name="csY0" fmla="*/ 1348740 h 1385043"/>
                        <a:gd name="csX1" fmla="*/ 861060 w 1722120"/>
                        <a:gd name="csY1" fmla="*/ 0 h 1385043"/>
                        <a:gd name="csX2" fmla="*/ 1722120 w 1722120"/>
                        <a:gd name="csY2" fmla="*/ 1348740 h 1385043"/>
                        <a:gd name="csX3" fmla="*/ 869256 w 1722120"/>
                        <a:gd name="csY3" fmla="*/ 1028700 h 1385043"/>
                        <a:gd name="csX4" fmla="*/ 0 w 1722120"/>
                        <a:gd name="csY4" fmla="*/ 1348740 h 1385043"/>
                        <a:gd name="csX0" fmla="*/ 0 w 1722120"/>
                        <a:gd name="csY0" fmla="*/ 1348740 h 1348740"/>
                        <a:gd name="csX1" fmla="*/ 861060 w 1722120"/>
                        <a:gd name="csY1" fmla="*/ 0 h 1348740"/>
                        <a:gd name="csX2" fmla="*/ 1722120 w 1722120"/>
                        <a:gd name="csY2" fmla="*/ 1348740 h 1348740"/>
                        <a:gd name="csX3" fmla="*/ 869256 w 1722120"/>
                        <a:gd name="csY3" fmla="*/ 1028700 h 1348740"/>
                        <a:gd name="csX4" fmla="*/ 0 w 1722120"/>
                        <a:gd name="csY4" fmla="*/ 1348740 h 1348740"/>
                        <a:gd name="csX0" fmla="*/ 0 w 1722120"/>
                        <a:gd name="csY0" fmla="*/ 1348740 h 1354635"/>
                        <a:gd name="csX1" fmla="*/ 861060 w 1722120"/>
                        <a:gd name="csY1" fmla="*/ 0 h 1354635"/>
                        <a:gd name="csX2" fmla="*/ 1722120 w 1722120"/>
                        <a:gd name="csY2" fmla="*/ 1348740 h 1354635"/>
                        <a:gd name="csX3" fmla="*/ 869256 w 1722120"/>
                        <a:gd name="csY3" fmla="*/ 1028700 h 1354635"/>
                        <a:gd name="csX4" fmla="*/ 0 w 1722120"/>
                        <a:gd name="csY4" fmla="*/ 1348740 h 1354635"/>
                        <a:gd name="csX0" fmla="*/ 0 w 1722120"/>
                        <a:gd name="csY0" fmla="*/ 1348740 h 1348740"/>
                        <a:gd name="csX1" fmla="*/ 861060 w 1722120"/>
                        <a:gd name="csY1" fmla="*/ 0 h 1348740"/>
                        <a:gd name="csX2" fmla="*/ 1722120 w 1722120"/>
                        <a:gd name="csY2" fmla="*/ 1348740 h 1348740"/>
                        <a:gd name="csX3" fmla="*/ 869256 w 1722120"/>
                        <a:gd name="csY3" fmla="*/ 1028700 h 1348740"/>
                        <a:gd name="csX4" fmla="*/ 0 w 1722120"/>
                        <a:gd name="csY4" fmla="*/ 1348740 h 1348740"/>
                        <a:gd name="csX0" fmla="*/ 0 w 1722120"/>
                        <a:gd name="csY0" fmla="*/ 1348740 h 1348740"/>
                        <a:gd name="csX1" fmla="*/ 861060 w 1722120"/>
                        <a:gd name="csY1" fmla="*/ 0 h 1348740"/>
                        <a:gd name="csX2" fmla="*/ 1722120 w 1722120"/>
                        <a:gd name="csY2" fmla="*/ 1348740 h 1348740"/>
                        <a:gd name="csX3" fmla="*/ 869256 w 1722120"/>
                        <a:gd name="csY3" fmla="*/ 1028700 h 1348740"/>
                        <a:gd name="csX4" fmla="*/ 0 w 1722120"/>
                        <a:gd name="csY4" fmla="*/ 1348740 h 1348740"/>
                      </a:gdLst>
                      <a:ahLst/>
                      <a:cxnLst>
                        <a:cxn ang="0">
                          <a:pos x="csX0" y="csY0"/>
                        </a:cxn>
                        <a:cxn ang="0">
                          <a:pos x="csX1" y="csY1"/>
                        </a:cxn>
                        <a:cxn ang="0">
                          <a:pos x="csX2" y="csY2"/>
                        </a:cxn>
                        <a:cxn ang="0">
                          <a:pos x="csX3" y="csY3"/>
                        </a:cxn>
                        <a:cxn ang="0">
                          <a:pos x="csX4" y="csY4"/>
                        </a:cxn>
                      </a:cxnLst>
                      <a:rect l="l" t="t" r="r" b="b"/>
                      <a:pathLst>
                        <a:path w="1722120" h="1348740">
                          <a:moveTo>
                            <a:pt x="0" y="1348740"/>
                          </a:moveTo>
                          <a:lnTo>
                            <a:pt x="861060" y="0"/>
                          </a:lnTo>
                          <a:lnTo>
                            <a:pt x="1722120" y="1348740"/>
                          </a:lnTo>
                          <a:cubicBezTo>
                            <a:pt x="1555850" y="1337310"/>
                            <a:pt x="1156276" y="1028700"/>
                            <a:pt x="869256" y="1028700"/>
                          </a:cubicBezTo>
                          <a:cubicBezTo>
                            <a:pt x="582236" y="1028700"/>
                            <a:pt x="252833" y="1329690"/>
                            <a:pt x="0" y="1348740"/>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Connector 12">
                      <a:extLst>
                        <a:ext uri="{FF2B5EF4-FFF2-40B4-BE49-F238E27FC236}">
                          <a16:creationId xmlns:a16="http://schemas.microsoft.com/office/drawing/2014/main" id="{C82222C1-D272-8635-E1C5-0522C70D0BA6}"/>
                        </a:ext>
                      </a:extLst>
                    </p:cNvPr>
                    <p:cNvCxnSpPr>
                      <a:cxnSpLocks/>
                      <a:stCxn id="11" idx="1"/>
                      <a:endCxn id="9" idx="0"/>
                    </p:cNvCxnSpPr>
                    <p:nvPr/>
                  </p:nvCxnSpPr>
                  <p:spPr>
                    <a:xfrm flipV="1">
                      <a:off x="2720340" y="3411290"/>
                      <a:ext cx="6719094" cy="24754"/>
                    </a:xfrm>
                    <a:prstGeom prst="line">
                      <a:avLst/>
                    </a:prstGeom>
                    <a:ln w="38100">
                      <a:solidFill>
                        <a:srgbClr val="A6037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6BFC4D9-EAD4-53ED-27AF-C895FE7FFE21}"/>
                        </a:ext>
                      </a:extLst>
                    </p:cNvPr>
                    <p:cNvCxnSpPr/>
                    <p:nvPr/>
                  </p:nvCxnSpPr>
                  <p:spPr>
                    <a:xfrm flipH="1" flipV="1">
                      <a:off x="5025759" y="2275635"/>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FA0DCB-ABF2-3B85-EC54-B1C10A4E1426}"/>
                        </a:ext>
                      </a:extLst>
                    </p:cNvPr>
                    <p:cNvCxnSpPr/>
                    <p:nvPr/>
                  </p:nvCxnSpPr>
                  <p:spPr>
                    <a:xfrm flipH="1" flipV="1">
                      <a:off x="2930203" y="2293401"/>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AC51C07-58A9-7EED-B9D1-4BED8C7F7F12}"/>
                        </a:ext>
                      </a:extLst>
                    </p:cNvPr>
                    <p:cNvCxnSpPr>
                      <a:cxnSpLocks/>
                    </p:cNvCxnSpPr>
                    <p:nvPr/>
                  </p:nvCxnSpPr>
                  <p:spPr>
                    <a:xfrm rot="16200000" flipH="1" flipV="1">
                      <a:off x="2900703" y="3381986"/>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4690E7D-5E3D-1D98-21CF-8BD3D9E2BB16}"/>
                        </a:ext>
                      </a:extLst>
                    </p:cNvPr>
                    <p:cNvCxnSpPr>
                      <a:cxnSpLocks/>
                    </p:cNvCxnSpPr>
                    <p:nvPr/>
                  </p:nvCxnSpPr>
                  <p:spPr>
                    <a:xfrm rot="16200000" flipH="1" flipV="1">
                      <a:off x="4984774" y="3381986"/>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58E9276-F400-BB90-4FF7-54D9F7841D76}"/>
                        </a:ext>
                      </a:extLst>
                    </p:cNvPr>
                    <p:cNvCxnSpPr>
                      <a:cxnSpLocks/>
                    </p:cNvCxnSpPr>
                    <p:nvPr/>
                  </p:nvCxnSpPr>
                  <p:spPr>
                    <a:xfrm rot="16200000" flipH="1" flipV="1">
                      <a:off x="7004074" y="3372317"/>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3" name="Rectangle: Rounded Corners 22">
                      <a:extLst>
                        <a:ext uri="{FF2B5EF4-FFF2-40B4-BE49-F238E27FC236}">
                          <a16:creationId xmlns:a16="http://schemas.microsoft.com/office/drawing/2014/main" id="{F708456D-995E-942C-22B4-713250D2AE93}"/>
                        </a:ext>
                      </a:extLst>
                    </p:cNvPr>
                    <p:cNvSpPr/>
                    <p:nvPr/>
                  </p:nvSpPr>
                  <p:spPr>
                    <a:xfrm>
                      <a:off x="1183354" y="1710391"/>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u="sng" dirty="0">
                          <a:solidFill>
                            <a:schemeClr val="tx1"/>
                          </a:solidFill>
                          <a:latin typeface="Georgia Pro" panose="02040502050405020303" pitchFamily="18" charset="0"/>
                        </a:rPr>
                        <a:t>PEOPLE</a:t>
                      </a:r>
                    </a:p>
                  </p:txBody>
                </p:sp>
                <p:sp>
                  <p:nvSpPr>
                    <p:cNvPr id="24" name="Rectangle: Rounded Corners 23">
                      <a:extLst>
                        <a:ext uri="{FF2B5EF4-FFF2-40B4-BE49-F238E27FC236}">
                          <a16:creationId xmlns:a16="http://schemas.microsoft.com/office/drawing/2014/main" id="{AFF95974-0502-C300-76D2-ACDC8A3A6594}"/>
                        </a:ext>
                      </a:extLst>
                    </p:cNvPr>
                    <p:cNvSpPr/>
                    <p:nvPr/>
                  </p:nvSpPr>
                  <p:spPr>
                    <a:xfrm>
                      <a:off x="5218922" y="4493211"/>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i="1" u="sng" dirty="0">
                          <a:solidFill>
                            <a:schemeClr val="tx1"/>
                          </a:solidFill>
                          <a:latin typeface="Georgia Pro" panose="02040502050405020303" pitchFamily="18" charset="0"/>
                        </a:rPr>
                        <a:t>MESURMENT</a:t>
                      </a:r>
                      <a:r>
                        <a:rPr lang="en-GB" sz="2000" b="1" i="1" u="sng" dirty="0">
                          <a:solidFill>
                            <a:schemeClr val="tx1"/>
                          </a:solidFill>
                          <a:latin typeface="Georgia Pro" panose="02040502050405020303" pitchFamily="18" charset="0"/>
                        </a:rPr>
                        <a:t> </a:t>
                      </a:r>
                    </a:p>
                  </p:txBody>
                </p:sp>
                <p:sp>
                  <p:nvSpPr>
                    <p:cNvPr id="26" name="Rectangle: Rounded Corners 25">
                      <a:extLst>
                        <a:ext uri="{FF2B5EF4-FFF2-40B4-BE49-F238E27FC236}">
                          <a16:creationId xmlns:a16="http://schemas.microsoft.com/office/drawing/2014/main" id="{F1FD68C8-0893-DAEC-E5C6-C1BDC2AFD96A}"/>
                        </a:ext>
                      </a:extLst>
                    </p:cNvPr>
                    <p:cNvSpPr/>
                    <p:nvPr/>
                  </p:nvSpPr>
                  <p:spPr>
                    <a:xfrm>
                      <a:off x="3287456" y="1705058"/>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u="sng" dirty="0">
                          <a:solidFill>
                            <a:schemeClr val="tx1"/>
                          </a:solidFill>
                          <a:latin typeface="Georgia Pro" panose="02040502050405020303" pitchFamily="18" charset="0"/>
                        </a:rPr>
                        <a:t>METHOD</a:t>
                      </a:r>
                    </a:p>
                  </p:txBody>
                </p:sp>
                <p:sp>
                  <p:nvSpPr>
                    <p:cNvPr id="27" name="Rectangle: Rounded Corners 26">
                      <a:extLst>
                        <a:ext uri="{FF2B5EF4-FFF2-40B4-BE49-F238E27FC236}">
                          <a16:creationId xmlns:a16="http://schemas.microsoft.com/office/drawing/2014/main" id="{12A36EEE-7CAE-FF48-249D-60FD56A6626D}"/>
                        </a:ext>
                      </a:extLst>
                    </p:cNvPr>
                    <p:cNvSpPr/>
                    <p:nvPr/>
                  </p:nvSpPr>
                  <p:spPr>
                    <a:xfrm>
                      <a:off x="3193813" y="4493212"/>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i="1" u="sng" dirty="0">
                          <a:solidFill>
                            <a:schemeClr val="tx1"/>
                          </a:solidFill>
                          <a:latin typeface="Georgia Pro" panose="02040502050405020303" pitchFamily="18" charset="0"/>
                        </a:rPr>
                        <a:t>ENVIRONMENT</a:t>
                      </a:r>
                    </a:p>
                  </p:txBody>
                </p:sp>
                <p:sp>
                  <p:nvSpPr>
                    <p:cNvPr id="28" name="Rectangle: Rounded Corners 27">
                      <a:extLst>
                        <a:ext uri="{FF2B5EF4-FFF2-40B4-BE49-F238E27FC236}">
                          <a16:creationId xmlns:a16="http://schemas.microsoft.com/office/drawing/2014/main" id="{CBADDBAD-65A5-7C0A-2337-AAFD1A30FD86}"/>
                        </a:ext>
                      </a:extLst>
                    </p:cNvPr>
                    <p:cNvSpPr/>
                    <p:nvPr/>
                  </p:nvSpPr>
                  <p:spPr>
                    <a:xfrm>
                      <a:off x="1109742" y="4540400"/>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u="sng" dirty="0">
                          <a:solidFill>
                            <a:schemeClr val="tx1"/>
                          </a:solidFill>
                          <a:latin typeface="Georgia Pro" panose="02040502050405020303" pitchFamily="18" charset="0"/>
                        </a:rPr>
                        <a:t>MATERIAL</a:t>
                      </a:r>
                    </a:p>
                  </p:txBody>
                </p:sp>
                <p:cxnSp>
                  <p:nvCxnSpPr>
                    <p:cNvPr id="38" name="Straight Connector 37">
                      <a:extLst>
                        <a:ext uri="{FF2B5EF4-FFF2-40B4-BE49-F238E27FC236}">
                          <a16:creationId xmlns:a16="http://schemas.microsoft.com/office/drawing/2014/main" id="{AEAEDD13-7FDA-1113-482F-2B54E88BD3DF}"/>
                        </a:ext>
                      </a:extLst>
                    </p:cNvPr>
                    <p:cNvCxnSpPr/>
                    <p:nvPr/>
                  </p:nvCxnSpPr>
                  <p:spPr>
                    <a:xfrm flipH="1" flipV="1">
                      <a:off x="7040880" y="2270760"/>
                      <a:ext cx="1074420" cy="1148032"/>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9" name="Rectangle: Rounded Corners 38">
                      <a:extLst>
                        <a:ext uri="{FF2B5EF4-FFF2-40B4-BE49-F238E27FC236}">
                          <a16:creationId xmlns:a16="http://schemas.microsoft.com/office/drawing/2014/main" id="{071A1C30-A357-173B-2628-A7656A7D7449}"/>
                        </a:ext>
                      </a:extLst>
                    </p:cNvPr>
                    <p:cNvSpPr/>
                    <p:nvPr/>
                  </p:nvSpPr>
                  <p:spPr>
                    <a:xfrm>
                      <a:off x="5286725" y="1710391"/>
                      <a:ext cx="1754155" cy="570577"/>
                    </a:xfrm>
                    <a:prstGeom prst="round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i="1" u="sng" dirty="0">
                          <a:solidFill>
                            <a:schemeClr val="tx1"/>
                          </a:solidFill>
                          <a:latin typeface="Georgia Pro" panose="02040502050405020303" pitchFamily="18" charset="0"/>
                        </a:rPr>
                        <a:t>MACHINE</a:t>
                      </a:r>
                    </a:p>
                  </p:txBody>
                </p:sp>
              </p:grpSp>
            </p:grpSp>
            <p:grpSp>
              <p:nvGrpSpPr>
                <p:cNvPr id="45" name="Group 44">
                  <a:extLst>
                    <a:ext uri="{FF2B5EF4-FFF2-40B4-BE49-F238E27FC236}">
                      <a16:creationId xmlns:a16="http://schemas.microsoft.com/office/drawing/2014/main" id="{482DCC43-B8A4-5429-085A-DD5DA382ADA8}"/>
                    </a:ext>
                  </a:extLst>
                </p:cNvPr>
                <p:cNvGrpSpPr/>
                <p:nvPr/>
              </p:nvGrpSpPr>
              <p:grpSpPr>
                <a:xfrm>
                  <a:off x="2907561" y="2112677"/>
                  <a:ext cx="6485681" cy="3148855"/>
                  <a:chOff x="2907561" y="2112677"/>
                  <a:chExt cx="6485681" cy="3148855"/>
                </a:xfrm>
              </p:grpSpPr>
              <p:grpSp>
                <p:nvGrpSpPr>
                  <p:cNvPr id="44" name="Group 43">
                    <a:extLst>
                      <a:ext uri="{FF2B5EF4-FFF2-40B4-BE49-F238E27FC236}">
                        <a16:creationId xmlns:a16="http://schemas.microsoft.com/office/drawing/2014/main" id="{8807C77A-D679-41BC-7B8E-EADCB7F0BD76}"/>
                      </a:ext>
                    </a:extLst>
                  </p:cNvPr>
                  <p:cNvGrpSpPr/>
                  <p:nvPr/>
                </p:nvGrpSpPr>
                <p:grpSpPr>
                  <a:xfrm>
                    <a:off x="2907561" y="2112677"/>
                    <a:ext cx="4322224" cy="3060661"/>
                    <a:chOff x="2907561" y="2112677"/>
                    <a:chExt cx="4322224" cy="3060661"/>
                  </a:xfrm>
                </p:grpSpPr>
                <p:sp>
                  <p:nvSpPr>
                    <p:cNvPr id="36" name="TextBox 35">
                      <a:extLst>
                        <a:ext uri="{FF2B5EF4-FFF2-40B4-BE49-F238E27FC236}">
                          <a16:creationId xmlns:a16="http://schemas.microsoft.com/office/drawing/2014/main" id="{AE3F3E15-AF3B-F6CF-05E6-B075A06C7C33}"/>
                        </a:ext>
                      </a:extLst>
                    </p:cNvPr>
                    <p:cNvSpPr txBox="1"/>
                    <p:nvPr/>
                  </p:nvSpPr>
                  <p:spPr>
                    <a:xfrm>
                      <a:off x="5507522" y="2112677"/>
                      <a:ext cx="1722263" cy="1600438"/>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Georgia Pro" panose="02040502050405020303" pitchFamily="18" charset="0"/>
                        </a:rPr>
                        <a:t> Focus on in-store sales</a:t>
                      </a:r>
                    </a:p>
                    <a:p>
                      <a:pPr marL="285750" indent="-285750">
                        <a:buFont typeface="Arial" panose="020B0604020202020204" pitchFamily="34" charset="0"/>
                        <a:buChar char="•"/>
                      </a:pPr>
                      <a:r>
                        <a:rPr lang="en-US" sz="1400" dirty="0">
                          <a:latin typeface="Georgia Pro" panose="02040502050405020303" pitchFamily="18" charset="0"/>
                        </a:rPr>
                        <a:t>Limited delivery options</a:t>
                      </a:r>
                    </a:p>
                    <a:p>
                      <a:pPr marL="285750" indent="-285750">
                        <a:buFont typeface="Arial" panose="020B0604020202020204" pitchFamily="34" charset="0"/>
                        <a:buChar char="•"/>
                      </a:pPr>
                      <a:r>
                        <a:rPr lang="en-US" sz="1400" dirty="0">
                          <a:latin typeface="Georgia Pro" panose="02040502050405020303" pitchFamily="18" charset="0"/>
                        </a:rPr>
                        <a:t>No subscription service</a:t>
                      </a:r>
                      <a:endParaRPr lang="en-GB" sz="1400" dirty="0">
                        <a:latin typeface="Georgia Pro" panose="02040502050405020303" pitchFamily="18" charset="0"/>
                      </a:endParaRPr>
                    </a:p>
                  </p:txBody>
                </p:sp>
                <p:grpSp>
                  <p:nvGrpSpPr>
                    <p:cNvPr id="42" name="Group 41">
                      <a:extLst>
                        <a:ext uri="{FF2B5EF4-FFF2-40B4-BE49-F238E27FC236}">
                          <a16:creationId xmlns:a16="http://schemas.microsoft.com/office/drawing/2014/main" id="{7A547368-BAB5-6F38-B58D-117012709529}"/>
                        </a:ext>
                      </a:extLst>
                    </p:cNvPr>
                    <p:cNvGrpSpPr/>
                    <p:nvPr/>
                  </p:nvGrpSpPr>
                  <p:grpSpPr>
                    <a:xfrm>
                      <a:off x="2907561" y="2169148"/>
                      <a:ext cx="2077493" cy="3004190"/>
                      <a:chOff x="2907561" y="2169148"/>
                      <a:chExt cx="2077493" cy="3004190"/>
                    </a:xfrm>
                  </p:grpSpPr>
                  <p:sp>
                    <p:nvSpPr>
                      <p:cNvPr id="32" name="TextBox 31">
                        <a:extLst>
                          <a:ext uri="{FF2B5EF4-FFF2-40B4-BE49-F238E27FC236}">
                            <a16:creationId xmlns:a16="http://schemas.microsoft.com/office/drawing/2014/main" id="{35C335A3-4F14-1722-47BE-0D0FFBF9B1C3}"/>
                          </a:ext>
                        </a:extLst>
                      </p:cNvPr>
                      <p:cNvSpPr txBox="1"/>
                      <p:nvPr/>
                    </p:nvSpPr>
                    <p:spPr>
                      <a:xfrm>
                        <a:off x="2907561" y="2169148"/>
                        <a:ext cx="1722263" cy="1169551"/>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Georgia Pro" panose="02040502050405020303" pitchFamily="18" charset="0"/>
                          </a:rPr>
                          <a:t>Limited digital skills</a:t>
                        </a:r>
                      </a:p>
                      <a:p>
                        <a:pPr marL="285750" indent="-285750">
                          <a:buFont typeface="Arial" panose="020B0604020202020204" pitchFamily="34" charset="0"/>
                          <a:buChar char="•"/>
                        </a:pPr>
                        <a:r>
                          <a:rPr lang="en-US" sz="1400" dirty="0">
                            <a:latin typeface="Georgia Pro" panose="02040502050405020303" pitchFamily="18" charset="0"/>
                          </a:rPr>
                          <a:t> Word-of-mouth promotion</a:t>
                        </a:r>
                        <a:endParaRPr lang="en-GB" sz="1400" dirty="0">
                          <a:latin typeface="Georgia Pro" panose="02040502050405020303" pitchFamily="18" charset="0"/>
                        </a:endParaRPr>
                      </a:p>
                    </p:txBody>
                  </p:sp>
                  <p:sp>
                    <p:nvSpPr>
                      <p:cNvPr id="37" name="TextBox 36">
                        <a:extLst>
                          <a:ext uri="{FF2B5EF4-FFF2-40B4-BE49-F238E27FC236}">
                            <a16:creationId xmlns:a16="http://schemas.microsoft.com/office/drawing/2014/main" id="{4F45F429-E318-69E3-E558-1F5C338EC30D}"/>
                          </a:ext>
                        </a:extLst>
                      </p:cNvPr>
                      <p:cNvSpPr txBox="1"/>
                      <p:nvPr/>
                    </p:nvSpPr>
                    <p:spPr>
                      <a:xfrm>
                        <a:off x="3262791" y="3788343"/>
                        <a:ext cx="1722263"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Georgia Pro" panose="02040502050405020303" pitchFamily="18" charset="0"/>
                          </a:rPr>
                          <a:t>Cost of fresh flowers and eco-friendly packaging</a:t>
                        </a:r>
                      </a:p>
                      <a:p>
                        <a:pPr marL="285750" indent="-285750">
                          <a:buFont typeface="Arial" panose="020B0604020202020204" pitchFamily="34" charset="0"/>
                          <a:buChar char="•"/>
                        </a:pPr>
                        <a:r>
                          <a:rPr lang="en-GB" sz="1400" dirty="0">
                            <a:latin typeface="Georgia Pro" panose="02040502050405020303" pitchFamily="18" charset="0"/>
                          </a:rPr>
                          <a:t>Higher cost</a:t>
                        </a:r>
                      </a:p>
                      <a:p>
                        <a:pPr marL="285750" indent="-285750">
                          <a:buFont typeface="Arial" panose="020B0604020202020204" pitchFamily="34" charset="0"/>
                          <a:buChar char="•"/>
                        </a:pPr>
                        <a:r>
                          <a:rPr lang="en-GB" sz="1400" dirty="0">
                            <a:latin typeface="Georgia Pro" panose="02040502050405020303" pitchFamily="18" charset="0"/>
                          </a:rPr>
                          <a:t>inflation</a:t>
                        </a:r>
                      </a:p>
                    </p:txBody>
                  </p:sp>
                </p:grpSp>
              </p:grpSp>
              <p:grpSp>
                <p:nvGrpSpPr>
                  <p:cNvPr id="43" name="Group 42">
                    <a:extLst>
                      <a:ext uri="{FF2B5EF4-FFF2-40B4-BE49-F238E27FC236}">
                        <a16:creationId xmlns:a16="http://schemas.microsoft.com/office/drawing/2014/main" id="{615C5FC6-37AF-FC72-7E20-983E8E151059}"/>
                      </a:ext>
                    </a:extLst>
                  </p:cNvPr>
                  <p:cNvGrpSpPr/>
                  <p:nvPr/>
                </p:nvGrpSpPr>
                <p:grpSpPr>
                  <a:xfrm>
                    <a:off x="5507521" y="2313366"/>
                    <a:ext cx="3885721" cy="2948166"/>
                    <a:chOff x="5507521" y="2313366"/>
                    <a:chExt cx="3885721" cy="2948166"/>
                  </a:xfrm>
                </p:grpSpPr>
                <p:sp>
                  <p:nvSpPr>
                    <p:cNvPr id="35" name="TextBox 34">
                      <a:extLst>
                        <a:ext uri="{FF2B5EF4-FFF2-40B4-BE49-F238E27FC236}">
                          <a16:creationId xmlns:a16="http://schemas.microsoft.com/office/drawing/2014/main" id="{FDC3D210-0A91-F478-4EBC-9C363F8AE58C}"/>
                        </a:ext>
                      </a:extLst>
                    </p:cNvPr>
                    <p:cNvSpPr txBox="1"/>
                    <p:nvPr/>
                  </p:nvSpPr>
                  <p:spPr>
                    <a:xfrm>
                      <a:off x="5507521" y="3906186"/>
                      <a:ext cx="1722263"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Georgia Pro" panose="02040502050405020303" pitchFamily="18" charset="0"/>
                        </a:rPr>
                        <a:t>Foot traffic</a:t>
                      </a:r>
                    </a:p>
                    <a:p>
                      <a:pPr marL="285750" indent="-285750">
                        <a:buFont typeface="Arial" panose="020B0604020202020204" pitchFamily="34" charset="0"/>
                        <a:buChar char="•"/>
                      </a:pPr>
                      <a:r>
                        <a:rPr lang="en-GB" sz="1400" dirty="0">
                          <a:latin typeface="Georgia Pro" panose="02040502050405020303" pitchFamily="18" charset="0"/>
                        </a:rPr>
                        <a:t>Online shopping shift</a:t>
                      </a:r>
                    </a:p>
                    <a:p>
                      <a:pPr marL="285750" indent="-285750">
                        <a:buFont typeface="Arial" panose="020B0604020202020204" pitchFamily="34" charset="0"/>
                        <a:buChar char="•"/>
                      </a:pPr>
                      <a:r>
                        <a:rPr lang="en-GB" sz="1400" dirty="0">
                          <a:latin typeface="Georgia Pro" panose="02040502050405020303" pitchFamily="18" charset="0"/>
                        </a:rPr>
                        <a:t>New competitors</a:t>
                      </a:r>
                    </a:p>
                  </p:txBody>
                </p:sp>
                <p:sp>
                  <p:nvSpPr>
                    <p:cNvPr id="40" name="TextBox 39">
                      <a:extLst>
                        <a:ext uri="{FF2B5EF4-FFF2-40B4-BE49-F238E27FC236}">
                          <a16:creationId xmlns:a16="http://schemas.microsoft.com/office/drawing/2014/main" id="{AA0CD7C3-6AEF-9534-A2DB-D39D03AC22F8}"/>
                        </a:ext>
                      </a:extLst>
                    </p:cNvPr>
                    <p:cNvSpPr txBox="1"/>
                    <p:nvPr/>
                  </p:nvSpPr>
                  <p:spPr>
                    <a:xfrm>
                      <a:off x="7465256" y="2313366"/>
                      <a:ext cx="1927986"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Georgia Pro" panose="02040502050405020303" pitchFamily="18" charset="0"/>
                        </a:rPr>
                        <a:t>Not mentioned in the case study</a:t>
                      </a:r>
                    </a:p>
                  </p:txBody>
                </p:sp>
                <p:sp>
                  <p:nvSpPr>
                    <p:cNvPr id="41" name="TextBox 40">
                      <a:extLst>
                        <a:ext uri="{FF2B5EF4-FFF2-40B4-BE49-F238E27FC236}">
                          <a16:creationId xmlns:a16="http://schemas.microsoft.com/office/drawing/2014/main" id="{847DB5EF-DC96-9FC6-BDD0-CBBC387A6F4E}"/>
                        </a:ext>
                      </a:extLst>
                    </p:cNvPr>
                    <p:cNvSpPr txBox="1"/>
                    <p:nvPr/>
                  </p:nvSpPr>
                  <p:spPr>
                    <a:xfrm>
                      <a:off x="7256498" y="4738312"/>
                      <a:ext cx="1927986"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Georgia Pro" panose="02040502050405020303" pitchFamily="18" charset="0"/>
                        </a:rPr>
                        <a:t>Not mentioned in the case study</a:t>
                      </a:r>
                    </a:p>
                  </p:txBody>
                </p:sp>
              </p:grpSp>
            </p:grpSp>
          </p:grpSp>
          <p:sp>
            <p:nvSpPr>
              <p:cNvPr id="48" name="TextBox 47">
                <a:extLst>
                  <a:ext uri="{FF2B5EF4-FFF2-40B4-BE49-F238E27FC236}">
                    <a16:creationId xmlns:a16="http://schemas.microsoft.com/office/drawing/2014/main" id="{769D3E9D-6C49-C7F2-9C2A-145DDC4F9C10}"/>
                  </a:ext>
                </a:extLst>
              </p:cNvPr>
              <p:cNvSpPr txBox="1"/>
              <p:nvPr/>
            </p:nvSpPr>
            <p:spPr>
              <a:xfrm>
                <a:off x="9543142" y="3324101"/>
                <a:ext cx="1485639" cy="1200329"/>
              </a:xfrm>
              <a:prstGeom prst="rect">
                <a:avLst/>
              </a:prstGeom>
              <a:noFill/>
            </p:spPr>
            <p:txBody>
              <a:bodyPr wrap="square" rtlCol="0">
                <a:spAutoFit/>
              </a:bodyPr>
              <a:lstStyle/>
              <a:p>
                <a:r>
                  <a:rPr lang="en-US" dirty="0">
                    <a:latin typeface="Georgia Pro"/>
                  </a:rPr>
                  <a:t>30% decline in in-store sales</a:t>
                </a:r>
              </a:p>
              <a:p>
                <a:endParaRPr lang="en-GB" dirty="0"/>
              </a:p>
            </p:txBody>
          </p:sp>
        </p:grpSp>
      </p:grpSp>
    </p:spTree>
    <p:extLst>
      <p:ext uri="{BB962C8B-B14F-4D97-AF65-F5344CB8AC3E}">
        <p14:creationId xmlns:p14="http://schemas.microsoft.com/office/powerpoint/2010/main" val="1728515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0"/>
                                        </p:tgtEl>
                                        <p:attrNameLst>
                                          <p:attrName>style.visibility</p:attrName>
                                        </p:attrNameLst>
                                      </p:cBhvr>
                                      <p:to>
                                        <p:strVal val="visible"/>
                                      </p:to>
                                    </p:set>
                                    <p:animEffect transition="in" filter="fade">
                                      <p:cBhvr>
                                        <p:cTn id="13" dur="1000"/>
                                        <p:tgtEl>
                                          <p:spTgt spid="50"/>
                                        </p:tgtEl>
                                      </p:cBhvr>
                                    </p:animEffect>
                                    <p:anim calcmode="lin" valueType="num">
                                      <p:cBhvr>
                                        <p:cTn id="14" dur="1000" fill="hold"/>
                                        <p:tgtEl>
                                          <p:spTgt spid="50"/>
                                        </p:tgtEl>
                                        <p:attrNameLst>
                                          <p:attrName>ppt_x</p:attrName>
                                        </p:attrNameLst>
                                      </p:cBhvr>
                                      <p:tavLst>
                                        <p:tav tm="0">
                                          <p:val>
                                            <p:strVal val="#ppt_x"/>
                                          </p:val>
                                        </p:tav>
                                        <p:tav tm="100000">
                                          <p:val>
                                            <p:strVal val="#ppt_x"/>
                                          </p:val>
                                        </p:tav>
                                      </p:tavLst>
                                    </p:anim>
                                    <p:anim calcmode="lin" valueType="num">
                                      <p:cBhvr>
                                        <p:cTn id="15"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CC5F7E66-606F-7052-3EDC-817DBA064915}"/>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AE6E606E-119E-952E-D068-28A0F43D72E6}"/>
              </a:ext>
            </a:extLst>
          </p:cNvPr>
          <p:cNvSpPr>
            <a:spLocks noGrp="1"/>
          </p:cNvSpPr>
          <p:nvPr>
            <p:ph type="sldNum" sz="quarter" idx="12"/>
          </p:nvPr>
        </p:nvSpPr>
        <p:spPr/>
        <p:txBody>
          <a:bodyPr/>
          <a:lstStyle/>
          <a:p>
            <a:fld id="{017DE1FC-E54A-4B87-A814-263D1E8654B2}" type="slidenum">
              <a:rPr lang="en-US" smtClean="0"/>
              <a:t>9</a:t>
            </a:fld>
            <a:endParaRPr lang="en-US" dirty="0"/>
          </a:p>
        </p:txBody>
      </p:sp>
      <p:sp>
        <p:nvSpPr>
          <p:cNvPr id="10" name="Title 1">
            <a:extLst>
              <a:ext uri="{FF2B5EF4-FFF2-40B4-BE49-F238E27FC236}">
                <a16:creationId xmlns:a16="http://schemas.microsoft.com/office/drawing/2014/main" id="{8EB839B2-4210-D9A6-8500-6C61820C89DD}"/>
              </a:ext>
            </a:extLst>
          </p:cNvPr>
          <p:cNvSpPr>
            <a:spLocks noGrp="1"/>
          </p:cNvSpPr>
          <p:nvPr>
            <p:ph idx="1"/>
          </p:nvPr>
        </p:nvSpPr>
        <p:spPr>
          <a:xfrm>
            <a:off x="560388" y="1450975"/>
            <a:ext cx="10240962" cy="3956050"/>
          </a:xfrm>
        </p:spPr>
        <p:txBody>
          <a:bodyPr/>
          <a:lstStyle/>
          <a:p>
            <a:r>
              <a:rPr lang="en-US" dirty="0">
                <a:latin typeface="Georgia Pro" panose="02040502050405020303" pitchFamily="18" charset="0"/>
              </a:rPr>
              <a:t>From a business advisory perspective, Green Haven Florists should focus on upgrading its website and improving digital marketing to remain competitive. Introducing subscription services and more flexible delivery options would help diversify income streams. In addition, increasing local sourcing and reviewing charges can help manage rising cost pressures. </a:t>
            </a:r>
            <a:endParaRPr lang="en-GB" dirty="0">
              <a:latin typeface="Georgia Pro" panose="02040502050405020303" pitchFamily="18" charset="0"/>
            </a:endParaRPr>
          </a:p>
        </p:txBody>
      </p:sp>
      <p:sp>
        <p:nvSpPr>
          <p:cNvPr id="11" name="TextBox 10">
            <a:extLst>
              <a:ext uri="{FF2B5EF4-FFF2-40B4-BE49-F238E27FC236}">
                <a16:creationId xmlns:a16="http://schemas.microsoft.com/office/drawing/2014/main" id="{AAFBA5B9-C431-AD86-28DD-A7C474D48017}"/>
              </a:ext>
            </a:extLst>
          </p:cNvPr>
          <p:cNvSpPr txBox="1"/>
          <p:nvPr/>
        </p:nvSpPr>
        <p:spPr>
          <a:xfrm>
            <a:off x="541176" y="261257"/>
            <a:ext cx="5868955" cy="646331"/>
          </a:xfrm>
          <a:prstGeom prst="rect">
            <a:avLst/>
          </a:prstGeom>
          <a:noFill/>
        </p:spPr>
        <p:txBody>
          <a:bodyPr wrap="square" rtlCol="0">
            <a:spAutoFit/>
          </a:bodyPr>
          <a:lstStyle/>
          <a:p>
            <a:r>
              <a:rPr lang="en-GB" sz="3600" b="1" i="1" u="sng" dirty="0">
                <a:latin typeface="Georgia Pro" panose="02040502050405020303" pitchFamily="18" charset="0"/>
              </a:rPr>
              <a:t>CONCLUSION</a:t>
            </a:r>
          </a:p>
        </p:txBody>
      </p:sp>
    </p:spTree>
    <p:extLst>
      <p:ext uri="{BB962C8B-B14F-4D97-AF65-F5344CB8AC3E}">
        <p14:creationId xmlns:p14="http://schemas.microsoft.com/office/powerpoint/2010/main" val="3039133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9BCDD-9229-EA3E-000C-9A7A37FD035B}"/>
              </a:ext>
            </a:extLst>
          </p:cNvPr>
          <p:cNvSpPr>
            <a:spLocks noGrp="1"/>
          </p:cNvSpPr>
          <p:nvPr>
            <p:ph type="title"/>
          </p:nvPr>
        </p:nvSpPr>
        <p:spPr>
          <a:xfrm>
            <a:off x="363894" y="289248"/>
            <a:ext cx="10240903" cy="701621"/>
          </a:xfrm>
        </p:spPr>
        <p:txBody>
          <a:bodyPr/>
          <a:lstStyle/>
          <a:p>
            <a:r>
              <a:rPr lang="en-US" i="1" u="sng" dirty="0">
                <a:latin typeface="Georgia Pro" panose="02040502050405020303" pitchFamily="18" charset="0"/>
              </a:rPr>
              <a:t>Reference list</a:t>
            </a:r>
          </a:p>
        </p:txBody>
      </p:sp>
      <p:sp>
        <p:nvSpPr>
          <p:cNvPr id="3" name="Content Placeholder 2">
            <a:extLst>
              <a:ext uri="{FF2B5EF4-FFF2-40B4-BE49-F238E27FC236}">
                <a16:creationId xmlns:a16="http://schemas.microsoft.com/office/drawing/2014/main" id="{C41096EE-D5AC-2A19-6EB4-483AE14BC973}"/>
              </a:ext>
            </a:extLst>
          </p:cNvPr>
          <p:cNvSpPr>
            <a:spLocks noGrp="1"/>
          </p:cNvSpPr>
          <p:nvPr>
            <p:ph idx="1"/>
          </p:nvPr>
        </p:nvSpPr>
        <p:spPr>
          <a:xfrm>
            <a:off x="606489" y="1265853"/>
            <a:ext cx="10240903" cy="4631094"/>
          </a:xfrm>
        </p:spPr>
        <p:txBody>
          <a:bodyPr vert="horz" lIns="0" tIns="0" rIns="0" bIns="0" rtlCol="0" anchor="t">
            <a:noAutofit/>
          </a:bodyPr>
          <a:lstStyle/>
          <a:p>
            <a:r>
              <a:rPr lang="en-US" sz="1800" dirty="0">
                <a:latin typeface="Georgia Pro" panose="02040502050405020303" pitchFamily="18" charset="0"/>
              </a:rPr>
              <a:t>University of Wales Trinity Saint David (2026) </a:t>
            </a:r>
            <a:r>
              <a:rPr lang="en-US" sz="1800" i="1" dirty="0">
                <a:latin typeface="Georgia Pro" panose="02040502050405020303" pitchFamily="18" charset="0"/>
              </a:rPr>
              <a:t>Green Haven Florists case study</a:t>
            </a:r>
            <a:r>
              <a:rPr lang="en-US" sz="1800" dirty="0">
                <a:latin typeface="Georgia Pro" panose="02040502050405020303" pitchFamily="18" charset="0"/>
              </a:rPr>
              <a:t>. Unpublished case study (Word document). Problem Solving and Decision Making.</a:t>
            </a:r>
            <a:endParaRPr lang="en-US" sz="1800" dirty="0">
              <a:latin typeface="Georgia Pro" panose="02040502050405020303" pitchFamily="18" charset="0"/>
              <a:ea typeface="Verdana"/>
            </a:endParaRPr>
          </a:p>
          <a:p>
            <a:r>
              <a:rPr lang="en-US" sz="1800" dirty="0">
                <a:latin typeface="Georgia Pro"/>
                <a:ea typeface="Verdana"/>
              </a:rPr>
              <a:t>De Abreu Victor, H.S., da Costa, M.G., Assis </a:t>
            </a:r>
            <a:r>
              <a:rPr lang="en-US" sz="1800" dirty="0" err="1">
                <a:latin typeface="Georgia Pro"/>
                <a:ea typeface="Verdana"/>
              </a:rPr>
              <a:t>Tássia</a:t>
            </a:r>
            <a:r>
              <a:rPr lang="en-US" sz="1800" dirty="0">
                <a:latin typeface="Georgia Pro"/>
                <a:ea typeface="Verdana"/>
              </a:rPr>
              <a:t>, </a:t>
            </a:r>
            <a:r>
              <a:rPr lang="en-US" sz="1800" dirty="0" err="1">
                <a:latin typeface="Georgia Pro"/>
                <a:ea typeface="Verdana"/>
              </a:rPr>
              <a:t>F.d.</a:t>
            </a:r>
            <a:r>
              <a:rPr lang="en-US" sz="1800" dirty="0">
                <a:latin typeface="Georgia Pro"/>
                <a:ea typeface="Verdana"/>
              </a:rPr>
              <a:t>, </a:t>
            </a:r>
            <a:r>
              <a:rPr lang="en-US" sz="1800" dirty="0" err="1">
                <a:latin typeface="Georgia Pro"/>
                <a:ea typeface="Verdana"/>
              </a:rPr>
              <a:t>D’Agosto</a:t>
            </a:r>
            <a:r>
              <a:rPr lang="en-US" sz="1800" dirty="0">
                <a:latin typeface="Georgia Pro"/>
                <a:ea typeface="Verdana"/>
              </a:rPr>
              <a:t> Márcio, </a:t>
            </a:r>
            <a:r>
              <a:rPr lang="en-US" sz="1800" dirty="0" err="1">
                <a:latin typeface="Georgia Pro"/>
                <a:ea typeface="Verdana"/>
              </a:rPr>
              <a:t>d.A.</a:t>
            </a:r>
            <a:r>
              <a:rPr lang="en-US" sz="1800" dirty="0">
                <a:latin typeface="Georgia Pro"/>
                <a:ea typeface="Verdana"/>
              </a:rPr>
              <a:t>, Rocha, R.S., de Paula Luís Otávio Días &amp; </a:t>
            </a:r>
            <a:r>
              <a:rPr lang="en-US" sz="1800" dirty="0" err="1">
                <a:latin typeface="Georgia Pro"/>
                <a:ea typeface="Verdana"/>
              </a:rPr>
              <a:t>Laissone</a:t>
            </a:r>
            <a:r>
              <a:rPr lang="en-US" sz="1800" dirty="0">
                <a:latin typeface="Georgia Pro"/>
                <a:ea typeface="Verdana"/>
              </a:rPr>
              <a:t> Arsénio, M.S. 2025, "Assessing the Feasibility of Enzymatic Biodiesel Production Using the 5W2H Framework: A Brazilian Case Study with Distiller’s Corn Oil", </a:t>
            </a:r>
            <a:r>
              <a:rPr lang="en-US" sz="1800" i="1" dirty="0">
                <a:latin typeface="Georgia Pro"/>
                <a:ea typeface="Verdana"/>
              </a:rPr>
              <a:t>Energies, </a:t>
            </a:r>
            <a:r>
              <a:rPr lang="en-US" sz="1800" dirty="0">
                <a:latin typeface="Georgia Pro"/>
                <a:ea typeface="Verdana"/>
              </a:rPr>
              <a:t>vol. 18, no. 20, pp. 5460.</a:t>
            </a:r>
          </a:p>
          <a:p>
            <a:r>
              <a:rPr lang="en-US" sz="1800" dirty="0">
                <a:latin typeface="Georgia Pro"/>
                <a:ea typeface="+mn-lt"/>
                <a:cs typeface="+mn-lt"/>
              </a:rPr>
              <a:t>Business To You (2018) </a:t>
            </a:r>
            <a:r>
              <a:rPr lang="en-US" sz="1800" i="1" dirty="0">
                <a:latin typeface="Georgia Pro"/>
                <a:ea typeface="+mn-lt"/>
                <a:cs typeface="+mn-lt"/>
              </a:rPr>
              <a:t>PESTEL analysis explained</a:t>
            </a:r>
            <a:r>
              <a:rPr lang="en-US" sz="1800" dirty="0">
                <a:latin typeface="Georgia Pro"/>
                <a:ea typeface="+mn-lt"/>
                <a:cs typeface="+mn-lt"/>
              </a:rPr>
              <a:t>. YouTube, 22 May. Available at: </a:t>
            </a:r>
            <a:r>
              <a:rPr lang="en-US" sz="1800" dirty="0">
                <a:latin typeface="Georgia Pro"/>
                <a:ea typeface="+mn-lt"/>
                <a:cs typeface="+mn-lt"/>
                <a:hlinkClick r:id="rId2"/>
              </a:rPr>
              <a:t>https://www.youtube.com/watch?v=bYn4CyL3r5w</a:t>
            </a:r>
            <a:r>
              <a:rPr lang="en-US" sz="1800" dirty="0">
                <a:latin typeface="Georgia Pro"/>
                <a:ea typeface="+mn-lt"/>
                <a:cs typeface="+mn-lt"/>
              </a:rPr>
              <a:t> (Accessed: 12 February 2026).</a:t>
            </a:r>
            <a:endParaRPr lang="en-US" sz="1800" dirty="0">
              <a:latin typeface="Georgia Pro"/>
              <a:ea typeface="Verdana"/>
            </a:endParaRPr>
          </a:p>
          <a:p>
            <a:r>
              <a:rPr lang="en-US" sz="1800" dirty="0">
                <a:latin typeface="Georgia Pro"/>
                <a:ea typeface="+mn-lt"/>
                <a:cs typeface="+mn-lt"/>
              </a:rPr>
              <a:t>Wang, F. (2026) Cause and Effect Diagram [PowerPoint slides]. Problem Solving and Decision Making. University of Wales Trinity Saint David.</a:t>
            </a:r>
          </a:p>
          <a:p>
            <a:r>
              <a:rPr lang="en-US" sz="1800" dirty="0">
                <a:latin typeface="Georgia Pro" panose="02040502050405020303" pitchFamily="18" charset="0"/>
              </a:rPr>
              <a:t>PowerPoint University (2021) </a:t>
            </a:r>
            <a:r>
              <a:rPr lang="en-US" sz="1800" i="1" dirty="0">
                <a:latin typeface="Georgia Pro" panose="02040502050405020303" pitchFamily="18" charset="0"/>
              </a:rPr>
              <a:t>Herringbone diagram in PowerPoint</a:t>
            </a:r>
            <a:r>
              <a:rPr lang="en-US" sz="1800" dirty="0">
                <a:latin typeface="Georgia Pro" panose="02040502050405020303" pitchFamily="18" charset="0"/>
              </a:rPr>
              <a:t>. YouTube, 7 March. Available at: </a:t>
            </a:r>
            <a:r>
              <a:rPr lang="en-US" sz="1800" dirty="0">
                <a:latin typeface="Georgia Pro" panose="02040502050405020303" pitchFamily="18" charset="0"/>
                <a:hlinkClick r:id="rId3"/>
              </a:rPr>
              <a:t>https://www.youtube.com/watch?v=6o4dVxMIP5o</a:t>
            </a:r>
            <a:r>
              <a:rPr lang="en-US" sz="1800" dirty="0">
                <a:latin typeface="Georgia Pro" panose="02040502050405020303" pitchFamily="18" charset="0"/>
              </a:rPr>
              <a:t> (Accessed: 15 February 2026).</a:t>
            </a:r>
            <a:endParaRPr lang="en-US" sz="1800" dirty="0">
              <a:latin typeface="Georgia Pro" panose="02040502050405020303" pitchFamily="18" charset="0"/>
              <a:ea typeface="Verdana"/>
            </a:endParaRPr>
          </a:p>
        </p:txBody>
      </p:sp>
      <p:sp>
        <p:nvSpPr>
          <p:cNvPr id="5" name="Footer Placeholder 4">
            <a:extLst>
              <a:ext uri="{FF2B5EF4-FFF2-40B4-BE49-F238E27FC236}">
                <a16:creationId xmlns:a16="http://schemas.microsoft.com/office/drawing/2014/main" id="{4B269383-BF46-D2B9-B309-83E9C6E4707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B6DA167-E621-3C80-8220-63ADAB601475}"/>
              </a:ext>
            </a:extLst>
          </p:cNvPr>
          <p:cNvSpPr>
            <a:spLocks noGrp="1"/>
          </p:cNvSpPr>
          <p:nvPr>
            <p:ph type="sldNum" sz="quarter" idx="12"/>
          </p:nvPr>
        </p:nvSpPr>
        <p:spPr/>
        <p:txBody>
          <a:bodyPr/>
          <a:lstStyle/>
          <a:p>
            <a:fld id="{017DE1FC-E54A-4B87-A814-263D1E8654B2}" type="slidenum">
              <a:rPr lang="en-US" dirty="0"/>
              <a:t>10</a:t>
            </a:fld>
            <a:endParaRPr lang="en-US" dirty="0"/>
          </a:p>
        </p:txBody>
      </p:sp>
    </p:spTree>
    <p:extLst>
      <p:ext uri="{BB962C8B-B14F-4D97-AF65-F5344CB8AC3E}">
        <p14:creationId xmlns:p14="http://schemas.microsoft.com/office/powerpoint/2010/main" val="293696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D5CCC-3615-0B82-66D1-C7436BDF9D3B}"/>
              </a:ext>
            </a:extLst>
          </p:cNvPr>
          <p:cNvSpPr>
            <a:spLocks noGrp="1"/>
          </p:cNvSpPr>
          <p:nvPr>
            <p:ph type="title"/>
          </p:nvPr>
        </p:nvSpPr>
        <p:spPr>
          <a:xfrm>
            <a:off x="158622" y="-93306"/>
            <a:ext cx="10240903" cy="794927"/>
          </a:xfrm>
        </p:spPr>
        <p:txBody>
          <a:bodyPr/>
          <a:lstStyle/>
          <a:p>
            <a:r>
              <a:rPr lang="en-GB" i="1" u="sng" dirty="0">
                <a:latin typeface="Georgia Pro" panose="02040502050405020303" pitchFamily="18" charset="0"/>
              </a:rPr>
              <a:t>THANK YOU FOR LISTENING </a:t>
            </a:r>
          </a:p>
        </p:txBody>
      </p:sp>
      <p:sp>
        <p:nvSpPr>
          <p:cNvPr id="5" name="Footer Placeholder 4">
            <a:extLst>
              <a:ext uri="{FF2B5EF4-FFF2-40B4-BE49-F238E27FC236}">
                <a16:creationId xmlns:a16="http://schemas.microsoft.com/office/drawing/2014/main" id="{D01932BD-B205-463D-8BD0-B810B5BF2D03}"/>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F8FED5E5-F1DF-C289-78CC-00CB301CB309}"/>
              </a:ext>
            </a:extLst>
          </p:cNvPr>
          <p:cNvSpPr>
            <a:spLocks noGrp="1"/>
          </p:cNvSpPr>
          <p:nvPr>
            <p:ph type="sldNum" sz="quarter" idx="12"/>
          </p:nvPr>
        </p:nvSpPr>
        <p:spPr/>
        <p:txBody>
          <a:bodyPr/>
          <a:lstStyle/>
          <a:p>
            <a:fld id="{017DE1FC-E54A-4B87-A814-263D1E8654B2}" type="slidenum">
              <a:rPr lang="en-US" smtClean="0"/>
              <a:t>11</a:t>
            </a:fld>
            <a:endParaRPr lang="en-US" dirty="0"/>
          </a:p>
        </p:txBody>
      </p:sp>
      <p:pic>
        <p:nvPicPr>
          <p:cNvPr id="8" name="Picture 7">
            <a:extLst>
              <a:ext uri="{FF2B5EF4-FFF2-40B4-BE49-F238E27FC236}">
                <a16:creationId xmlns:a16="http://schemas.microsoft.com/office/drawing/2014/main" id="{C3D2FE4F-F195-106E-A386-2B8BE070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1" cy="6852560"/>
          </a:xfrm>
          <a:prstGeom prst="rect">
            <a:avLst/>
          </a:prstGeom>
        </p:spPr>
      </p:pic>
    </p:spTree>
    <p:extLst>
      <p:ext uri="{BB962C8B-B14F-4D97-AF65-F5344CB8AC3E}">
        <p14:creationId xmlns:p14="http://schemas.microsoft.com/office/powerpoint/2010/main" val="2611533429"/>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164</TotalTime>
  <Words>841</Words>
  <Application>Microsoft Office PowerPoint</Application>
  <PresentationFormat>Widescreen</PresentationFormat>
  <Paragraphs>141</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Arial,Sans-Serif</vt:lpstr>
      <vt:lpstr>Avenir Next LT Pro</vt:lpstr>
      <vt:lpstr>Avenir Next LT Pro Light</vt:lpstr>
      <vt:lpstr>Calibri</vt:lpstr>
      <vt:lpstr>Constantia</vt:lpstr>
      <vt:lpstr>Georgia Pro</vt:lpstr>
      <vt:lpstr>GradientRiseVTI</vt:lpstr>
      <vt:lpstr>GREEN HAVEN FLORISTs</vt:lpstr>
      <vt:lpstr>content</vt:lpstr>
      <vt:lpstr>GREENHAVEN FLORISTs OVERVIEW</vt:lpstr>
      <vt:lpstr>the problems Green Haven Florists are facing</vt:lpstr>
      <vt:lpstr>What is 5w2h method?</vt:lpstr>
      <vt:lpstr>WHAT IS PESTEL FRAMEWORK</vt:lpstr>
      <vt:lpstr>PowerPoint Presentation</vt:lpstr>
      <vt:lpstr>PowerPoint Presentation</vt:lpstr>
      <vt:lpstr>PowerPoint Presentation</vt:lpstr>
      <vt:lpstr>Reference list</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Mariana Niculae Mihai (2507211)</cp:lastModifiedBy>
  <cp:revision>939</cp:revision>
  <dcterms:created xsi:type="dcterms:W3CDTF">2026-02-13T18:20:08Z</dcterms:created>
  <dcterms:modified xsi:type="dcterms:W3CDTF">2026-02-15T02:26:55Z</dcterms:modified>
</cp:coreProperties>
</file>