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58" r:id="rId2"/>
    <p:sldId id="259" r:id="rId3"/>
    <p:sldId id="262" r:id="rId4"/>
    <p:sldId id="284" r:id="rId5"/>
    <p:sldId id="285" r:id="rId6"/>
    <p:sldId id="263" r:id="rId7"/>
    <p:sldId id="264" r:id="rId8"/>
    <p:sldId id="266" r:id="rId9"/>
    <p:sldId id="267" r:id="rId10"/>
    <p:sldId id="270" r:id="rId11"/>
    <p:sldId id="268" r:id="rId12"/>
    <p:sldId id="269" r:id="rId13"/>
    <p:sldId id="271" r:id="rId14"/>
    <p:sldId id="286" r:id="rId15"/>
    <p:sldId id="272" r:id="rId16"/>
    <p:sldId id="273" r:id="rId17"/>
    <p:sldId id="287" r:id="rId18"/>
    <p:sldId id="274" r:id="rId19"/>
    <p:sldId id="275" r:id="rId20"/>
    <p:sldId id="276" r:id="rId21"/>
    <p:sldId id="277" r:id="rId22"/>
    <p:sldId id="278" r:id="rId23"/>
    <p:sldId id="279" r:id="rId24"/>
    <p:sldId id="280" r:id="rId25"/>
    <p:sldId id="289" r:id="rId26"/>
    <p:sldId id="281" r:id="rId27"/>
    <p:sldId id="288" r:id="rId28"/>
    <p:sldId id="283" r:id="rId29"/>
    <p:sldId id="26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1C8AED-26E5-67EC-334C-C6E0EF726B63}" v="66" dt="2025-04-02T14:59:25.3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D5FD668B-0FE2-951E-CDEB-D0283EE0DD16}"/>
    <pc:docChg chg="addSld delSld">
      <pc:chgData name="Alison Cooke" userId="S::a.cooke@uwtsd.ac.uk::46c329c9-26b7-4eba-b77b-7474421bfd31" providerId="AD" clId="Web-{D5FD668B-0FE2-951E-CDEB-D0283EE0DD16}" dt="2024-02-28T16:39:59.109" v="1"/>
      <pc:docMkLst>
        <pc:docMk/>
      </pc:docMkLst>
      <pc:sldChg chg="new del">
        <pc:chgData name="Alison Cooke" userId="S::a.cooke@uwtsd.ac.uk::46c329c9-26b7-4eba-b77b-7474421bfd31" providerId="AD" clId="Web-{D5FD668B-0FE2-951E-CDEB-D0283EE0DD16}" dt="2024-02-28T16:39:59.109" v="1"/>
        <pc:sldMkLst>
          <pc:docMk/>
          <pc:sldMk cId="1346879517" sldId="289"/>
        </pc:sldMkLst>
      </pc:sldChg>
    </pc:docChg>
  </pc:docChgLst>
  <pc:docChgLst>
    <pc:chgData name="Alison Cooke" userId="S::a.cooke@uwtsd.ac.uk::46c329c9-26b7-4eba-b77b-7474421bfd31" providerId="AD" clId="Web-{F01C8AED-26E5-67EC-334C-C6E0EF726B63}"/>
    <pc:docChg chg="addSld modSld">
      <pc:chgData name="Alison Cooke" userId="S::a.cooke@uwtsd.ac.uk::46c329c9-26b7-4eba-b77b-7474421bfd31" providerId="AD" clId="Web-{F01C8AED-26E5-67EC-334C-C6E0EF726B63}" dt="2025-04-02T14:59:25.374" v="67"/>
      <pc:docMkLst>
        <pc:docMk/>
      </pc:docMkLst>
      <pc:sldChg chg="addSp delSp modSp new addAnim modNotes">
        <pc:chgData name="Alison Cooke" userId="S::a.cooke@uwtsd.ac.uk::46c329c9-26b7-4eba-b77b-7474421bfd31" providerId="AD" clId="Web-{F01C8AED-26E5-67EC-334C-C6E0EF726B63}" dt="2025-04-02T14:59:25.374" v="67"/>
        <pc:sldMkLst>
          <pc:docMk/>
          <pc:sldMk cId="1903321041" sldId="289"/>
        </pc:sldMkLst>
        <pc:spChg chg="mod">
          <ac:chgData name="Alison Cooke" userId="S::a.cooke@uwtsd.ac.uk::46c329c9-26b7-4eba-b77b-7474421bfd31" providerId="AD" clId="Web-{F01C8AED-26E5-67EC-334C-C6E0EF726B63}" dt="2025-04-02T14:55:11.913" v="8" actId="20577"/>
          <ac:spMkLst>
            <pc:docMk/>
            <pc:sldMk cId="1903321041" sldId="289"/>
            <ac:spMk id="2" creationId="{41EE34D0-558C-9D0B-1CCE-EFB397B16B07}"/>
          </ac:spMkLst>
        </pc:spChg>
        <pc:spChg chg="mod">
          <ac:chgData name="Alison Cooke" userId="S::a.cooke@uwtsd.ac.uk::46c329c9-26b7-4eba-b77b-7474421bfd31" providerId="AD" clId="Web-{F01C8AED-26E5-67EC-334C-C6E0EF726B63}" dt="2025-04-02T14:57:10.292" v="63" actId="20577"/>
          <ac:spMkLst>
            <pc:docMk/>
            <pc:sldMk cId="1903321041" sldId="289"/>
            <ac:spMk id="3" creationId="{330DDDD7-FA8E-6F05-6F18-9541812E9BA2}"/>
          </ac:spMkLst>
        </pc:spChg>
        <pc:spChg chg="del mod">
          <ac:chgData name="Alison Cooke" userId="S::a.cooke@uwtsd.ac.uk::46c329c9-26b7-4eba-b77b-7474421bfd31" providerId="AD" clId="Web-{F01C8AED-26E5-67EC-334C-C6E0EF726B63}" dt="2025-04-02T14:59:08.686" v="64"/>
          <ac:spMkLst>
            <pc:docMk/>
            <pc:sldMk cId="1903321041" sldId="289"/>
            <ac:spMk id="4" creationId="{974B0B67-796E-742B-FA95-21655C66C95E}"/>
          </ac:spMkLst>
        </pc:spChg>
        <pc:picChg chg="add mod ord">
          <ac:chgData name="Alison Cooke" userId="S::a.cooke@uwtsd.ac.uk::46c329c9-26b7-4eba-b77b-7474421bfd31" providerId="AD" clId="Web-{F01C8AED-26E5-67EC-334C-C6E0EF726B63}" dt="2025-04-02T14:59:17.468" v="66" actId="1076"/>
          <ac:picMkLst>
            <pc:docMk/>
            <pc:sldMk cId="1903321041" sldId="289"/>
            <ac:picMk id="5" creationId="{6B78AB2C-710D-B62D-7C57-38D588D491CB}"/>
          </ac:picMkLst>
        </pc:picChg>
      </pc:sldChg>
    </pc:docChg>
  </pc:docChgLst>
  <pc:docChgLst>
    <pc:chgData name="Alison Cooke" userId="S::a.cooke@uwtsd.ac.uk::46c329c9-26b7-4eba-b77b-7474421bfd31" providerId="AD" clId="Web-{78DE2D6D-72AE-B827-1D44-1816F2193A85}"/>
    <pc:docChg chg="addSld delSld modSld sldOrd">
      <pc:chgData name="Alison Cooke" userId="S::a.cooke@uwtsd.ac.uk::46c329c9-26b7-4eba-b77b-7474421bfd31" providerId="AD" clId="Web-{78DE2D6D-72AE-B827-1D44-1816F2193A85}" dt="2023-05-02T12:52:44.930" v="1427" actId="20577"/>
      <pc:docMkLst>
        <pc:docMk/>
      </pc:docMkLst>
      <pc:sldChg chg="modSp">
        <pc:chgData name="Alison Cooke" userId="S::a.cooke@uwtsd.ac.uk::46c329c9-26b7-4eba-b77b-7474421bfd31" providerId="AD" clId="Web-{78DE2D6D-72AE-B827-1D44-1816F2193A85}" dt="2023-05-02T10:28:50.397" v="124" actId="14100"/>
        <pc:sldMkLst>
          <pc:docMk/>
          <pc:sldMk cId="1147549936" sldId="258"/>
        </pc:sldMkLst>
        <pc:spChg chg="mod">
          <ac:chgData name="Alison Cooke" userId="S::a.cooke@uwtsd.ac.uk::46c329c9-26b7-4eba-b77b-7474421bfd31" providerId="AD" clId="Web-{78DE2D6D-72AE-B827-1D44-1816F2193A85}" dt="2023-05-02T10:28:50.397" v="124" actId="14100"/>
          <ac:spMkLst>
            <pc:docMk/>
            <pc:sldMk cId="1147549936" sldId="258"/>
            <ac:spMk id="5" creationId="{96FE8A07-45B3-4401-AEF2-C9368D14EA2F}"/>
          </ac:spMkLst>
        </pc:spChg>
      </pc:sldChg>
      <pc:sldChg chg="delSp modSp">
        <pc:chgData name="Alison Cooke" userId="S::a.cooke@uwtsd.ac.uk::46c329c9-26b7-4eba-b77b-7474421bfd31" providerId="AD" clId="Web-{78DE2D6D-72AE-B827-1D44-1816F2193A85}" dt="2023-05-02T12:49:56.342" v="1387"/>
        <pc:sldMkLst>
          <pc:docMk/>
          <pc:sldMk cId="2511280831" sldId="259"/>
        </pc:sldMkLst>
        <pc:spChg chg="mod">
          <ac:chgData name="Alison Cooke" userId="S::a.cooke@uwtsd.ac.uk::46c329c9-26b7-4eba-b77b-7474421bfd31" providerId="AD" clId="Web-{78DE2D6D-72AE-B827-1D44-1816F2193A85}" dt="2023-05-02T12:49:56.342" v="1387"/>
          <ac:spMkLst>
            <pc:docMk/>
            <pc:sldMk cId="2511280831" sldId="259"/>
            <ac:spMk id="2" creationId="{C257EF50-E6BB-4153-B801-E0884BE85B05}"/>
          </ac:spMkLst>
        </pc:spChg>
        <pc:spChg chg="mod">
          <ac:chgData name="Alison Cooke" userId="S::a.cooke@uwtsd.ac.uk::46c329c9-26b7-4eba-b77b-7474421bfd31" providerId="AD" clId="Web-{78DE2D6D-72AE-B827-1D44-1816F2193A85}" dt="2023-05-02T12:49:49.342" v="1385"/>
          <ac:spMkLst>
            <pc:docMk/>
            <pc:sldMk cId="2511280831" sldId="259"/>
            <ac:spMk id="3" creationId="{658C690E-5CBE-4BDA-BD72-E432396BE4C6}"/>
          </ac:spMkLst>
        </pc:spChg>
        <pc:spChg chg="del mod">
          <ac:chgData name="Alison Cooke" userId="S::a.cooke@uwtsd.ac.uk::46c329c9-26b7-4eba-b77b-7474421bfd31" providerId="AD" clId="Web-{78DE2D6D-72AE-B827-1D44-1816F2193A85}" dt="2023-05-02T12:49:49.342" v="1385"/>
          <ac:spMkLst>
            <pc:docMk/>
            <pc:sldMk cId="2511280831" sldId="259"/>
            <ac:spMk id="6" creationId="{CE5D857B-B3EB-42A9-9378-BB924DA2D331}"/>
          </ac:spMkLst>
        </pc:spChg>
        <pc:picChg chg="mod">
          <ac:chgData name="Alison Cooke" userId="S::a.cooke@uwtsd.ac.uk::46c329c9-26b7-4eba-b77b-7474421bfd31" providerId="AD" clId="Web-{78DE2D6D-72AE-B827-1D44-1816F2193A85}" dt="2023-05-02T12:49:49.342" v="1385"/>
          <ac:picMkLst>
            <pc:docMk/>
            <pc:sldMk cId="2511280831" sldId="259"/>
            <ac:picMk id="4" creationId="{2DFBE4DD-5EE9-4B41-8333-329B565E5E90}"/>
          </ac:picMkLst>
        </pc:picChg>
      </pc:sldChg>
      <pc:sldChg chg="modNotes">
        <pc:chgData name="Alison Cooke" userId="S::a.cooke@uwtsd.ac.uk::46c329c9-26b7-4eba-b77b-7474421bfd31" providerId="AD" clId="Web-{78DE2D6D-72AE-B827-1D44-1816F2193A85}" dt="2023-05-02T11:01:11.828" v="474"/>
        <pc:sldMkLst>
          <pc:docMk/>
          <pc:sldMk cId="506969829" sldId="263"/>
        </pc:sldMkLst>
      </pc:sldChg>
      <pc:sldChg chg="addSp modSp modNotes">
        <pc:chgData name="Alison Cooke" userId="S::a.cooke@uwtsd.ac.uk::46c329c9-26b7-4eba-b77b-7474421bfd31" providerId="AD" clId="Web-{78DE2D6D-72AE-B827-1D44-1816F2193A85}" dt="2023-05-02T11:03:23.440" v="502"/>
        <pc:sldMkLst>
          <pc:docMk/>
          <pc:sldMk cId="2749282410" sldId="264"/>
        </pc:sldMkLst>
        <pc:spChg chg="mod">
          <ac:chgData name="Alison Cooke" userId="S::a.cooke@uwtsd.ac.uk::46c329c9-26b7-4eba-b77b-7474421bfd31" providerId="AD" clId="Web-{78DE2D6D-72AE-B827-1D44-1816F2193A85}" dt="2023-05-02T11:02:09.048" v="476" actId="20577"/>
          <ac:spMkLst>
            <pc:docMk/>
            <pc:sldMk cId="2749282410" sldId="264"/>
            <ac:spMk id="2" creationId="{2F2F95B0-5F21-492E-83B3-058300F58AA1}"/>
          </ac:spMkLst>
        </pc:spChg>
        <pc:spChg chg="mod">
          <ac:chgData name="Alison Cooke" userId="S::a.cooke@uwtsd.ac.uk::46c329c9-26b7-4eba-b77b-7474421bfd31" providerId="AD" clId="Web-{78DE2D6D-72AE-B827-1D44-1816F2193A85}" dt="2023-05-02T11:02:13.704" v="477" actId="14100"/>
          <ac:spMkLst>
            <pc:docMk/>
            <pc:sldMk cId="2749282410" sldId="264"/>
            <ac:spMk id="3" creationId="{106305E4-DB3B-402A-B689-CAAF94416DEC}"/>
          </ac:spMkLst>
        </pc:spChg>
        <pc:picChg chg="add mod">
          <ac:chgData name="Alison Cooke" userId="S::a.cooke@uwtsd.ac.uk::46c329c9-26b7-4eba-b77b-7474421bfd31" providerId="AD" clId="Web-{78DE2D6D-72AE-B827-1D44-1816F2193A85}" dt="2023-05-02T11:02:41.470" v="482" actId="1076"/>
          <ac:picMkLst>
            <pc:docMk/>
            <pc:sldMk cId="2749282410" sldId="264"/>
            <ac:picMk id="4" creationId="{1A778782-F6A3-D195-575C-E2AFC2D39285}"/>
          </ac:picMkLst>
        </pc:picChg>
      </pc:sldChg>
      <pc:sldChg chg="addSp delSp modSp">
        <pc:chgData name="Alison Cooke" userId="S::a.cooke@uwtsd.ac.uk::46c329c9-26b7-4eba-b77b-7474421bfd31" providerId="AD" clId="Web-{78DE2D6D-72AE-B827-1D44-1816F2193A85}" dt="2023-05-02T12:39:49.587" v="1383"/>
        <pc:sldMkLst>
          <pc:docMk/>
          <pc:sldMk cId="2141641234" sldId="265"/>
        </pc:sldMkLst>
        <pc:spChg chg="mod">
          <ac:chgData name="Alison Cooke" userId="S::a.cooke@uwtsd.ac.uk::46c329c9-26b7-4eba-b77b-7474421bfd31" providerId="AD" clId="Web-{78DE2D6D-72AE-B827-1D44-1816F2193A85}" dt="2023-05-02T12:39:49.587" v="1383"/>
          <ac:spMkLst>
            <pc:docMk/>
            <pc:sldMk cId="2141641234" sldId="265"/>
            <ac:spMk id="2" creationId="{C65D7C4F-2371-4021-AFD6-46B3F392E5C5}"/>
          </ac:spMkLst>
        </pc:spChg>
        <pc:spChg chg="add del mod">
          <ac:chgData name="Alison Cooke" userId="S::a.cooke@uwtsd.ac.uk::46c329c9-26b7-4eba-b77b-7474421bfd31" providerId="AD" clId="Web-{78DE2D6D-72AE-B827-1D44-1816F2193A85}" dt="2023-05-02T12:39:28.898" v="1376"/>
          <ac:spMkLst>
            <pc:docMk/>
            <pc:sldMk cId="2141641234" sldId="265"/>
            <ac:spMk id="5" creationId="{0A222DA1-F07B-CB03-92B9-43DE8A8D6A0A}"/>
          </ac:spMkLst>
        </pc:spChg>
        <pc:picChg chg="del">
          <ac:chgData name="Alison Cooke" userId="S::a.cooke@uwtsd.ac.uk::46c329c9-26b7-4eba-b77b-7474421bfd31" providerId="AD" clId="Web-{78DE2D6D-72AE-B827-1D44-1816F2193A85}" dt="2023-05-02T12:39:25.210" v="1375"/>
          <ac:picMkLst>
            <pc:docMk/>
            <pc:sldMk cId="2141641234" sldId="265"/>
            <ac:picMk id="4" creationId="{A5F4C11E-FFFB-4BEA-89BE-4FA20D4DAFF6}"/>
          </ac:picMkLst>
        </pc:picChg>
        <pc:picChg chg="add mod ord">
          <ac:chgData name="Alison Cooke" userId="S::a.cooke@uwtsd.ac.uk::46c329c9-26b7-4eba-b77b-7474421bfd31" providerId="AD" clId="Web-{78DE2D6D-72AE-B827-1D44-1816F2193A85}" dt="2023-05-02T12:39:46.680" v="1381" actId="1076"/>
          <ac:picMkLst>
            <pc:docMk/>
            <pc:sldMk cId="2141641234" sldId="265"/>
            <ac:picMk id="6" creationId="{5257880A-4475-2B75-93DB-6A402076EB7A}"/>
          </ac:picMkLst>
        </pc:picChg>
      </pc:sldChg>
      <pc:sldChg chg="addSp modSp mod modClrScheme chgLayout">
        <pc:chgData name="Alison Cooke" userId="S::a.cooke@uwtsd.ac.uk::46c329c9-26b7-4eba-b77b-7474421bfd31" providerId="AD" clId="Web-{78DE2D6D-72AE-B827-1D44-1816F2193A85}" dt="2023-05-02T11:06:50.975" v="509" actId="20577"/>
        <pc:sldMkLst>
          <pc:docMk/>
          <pc:sldMk cId="18229992" sldId="266"/>
        </pc:sldMkLst>
        <pc:spChg chg="mod">
          <ac:chgData name="Alison Cooke" userId="S::a.cooke@uwtsd.ac.uk::46c329c9-26b7-4eba-b77b-7474421bfd31" providerId="AD" clId="Web-{78DE2D6D-72AE-B827-1D44-1816F2193A85}" dt="2023-05-02T11:06:50.975" v="509" actId="20577"/>
          <ac:spMkLst>
            <pc:docMk/>
            <pc:sldMk cId="18229992" sldId="266"/>
            <ac:spMk id="2" creationId="{2A3C6F02-04C8-4565-95EF-B0266E079365}"/>
          </ac:spMkLst>
        </pc:spChg>
        <pc:spChg chg="mod ord">
          <ac:chgData name="Alison Cooke" userId="S::a.cooke@uwtsd.ac.uk::46c329c9-26b7-4eba-b77b-7474421bfd31" providerId="AD" clId="Web-{78DE2D6D-72AE-B827-1D44-1816F2193A85}" dt="2023-05-02T11:06:38.585" v="507"/>
          <ac:spMkLst>
            <pc:docMk/>
            <pc:sldMk cId="18229992" sldId="266"/>
            <ac:spMk id="3" creationId="{51B4D47E-97F9-4C6A-9D2A-EC65AF516295}"/>
          </ac:spMkLst>
        </pc:spChg>
        <pc:picChg chg="add mod">
          <ac:chgData name="Alison Cooke" userId="S::a.cooke@uwtsd.ac.uk::46c329c9-26b7-4eba-b77b-7474421bfd31" providerId="AD" clId="Web-{78DE2D6D-72AE-B827-1D44-1816F2193A85}" dt="2023-05-02T11:06:38.585" v="507"/>
          <ac:picMkLst>
            <pc:docMk/>
            <pc:sldMk cId="18229992" sldId="266"/>
            <ac:picMk id="4" creationId="{5A7CC449-3198-2F07-2F32-63C7FDF96EDD}"/>
          </ac:picMkLst>
        </pc:picChg>
      </pc:sldChg>
      <pc:sldChg chg="addSp delSp modSp mod modClrScheme chgLayout">
        <pc:chgData name="Alison Cooke" userId="S::a.cooke@uwtsd.ac.uk::46c329c9-26b7-4eba-b77b-7474421bfd31" providerId="AD" clId="Web-{78DE2D6D-72AE-B827-1D44-1816F2193A85}" dt="2023-05-02T11:07:19.132" v="515"/>
        <pc:sldMkLst>
          <pc:docMk/>
          <pc:sldMk cId="2989487397" sldId="267"/>
        </pc:sldMkLst>
        <pc:spChg chg="mod">
          <ac:chgData name="Alison Cooke" userId="S::a.cooke@uwtsd.ac.uk::46c329c9-26b7-4eba-b77b-7474421bfd31" providerId="AD" clId="Web-{78DE2D6D-72AE-B827-1D44-1816F2193A85}" dt="2023-05-02T11:07:19.132" v="515"/>
          <ac:spMkLst>
            <pc:docMk/>
            <pc:sldMk cId="2989487397" sldId="267"/>
            <ac:spMk id="2" creationId="{D68B40DF-8733-4F16-86DC-42086EFC7A33}"/>
          </ac:spMkLst>
        </pc:spChg>
        <pc:spChg chg="mod">
          <ac:chgData name="Alison Cooke" userId="S::a.cooke@uwtsd.ac.uk::46c329c9-26b7-4eba-b77b-7474421bfd31" providerId="AD" clId="Web-{78DE2D6D-72AE-B827-1D44-1816F2193A85}" dt="2023-05-02T11:07:15.054" v="513"/>
          <ac:spMkLst>
            <pc:docMk/>
            <pc:sldMk cId="2989487397" sldId="267"/>
            <ac:spMk id="3" creationId="{E0689A37-6617-4127-B8EA-99927DDFED58}"/>
          </ac:spMkLst>
        </pc:spChg>
        <pc:picChg chg="del">
          <ac:chgData name="Alison Cooke" userId="S::a.cooke@uwtsd.ac.uk::46c329c9-26b7-4eba-b77b-7474421bfd31" providerId="AD" clId="Web-{78DE2D6D-72AE-B827-1D44-1816F2193A85}" dt="2023-05-02T11:07:07.194" v="510"/>
          <ac:picMkLst>
            <pc:docMk/>
            <pc:sldMk cId="2989487397" sldId="267"/>
            <ac:picMk id="4" creationId="{5D2D38FC-A9E8-4609-B980-00E8137A3ADF}"/>
          </ac:picMkLst>
        </pc:picChg>
        <pc:picChg chg="add mod">
          <ac:chgData name="Alison Cooke" userId="S::a.cooke@uwtsd.ac.uk::46c329c9-26b7-4eba-b77b-7474421bfd31" providerId="AD" clId="Web-{78DE2D6D-72AE-B827-1D44-1816F2193A85}" dt="2023-05-02T11:07:15.054" v="513"/>
          <ac:picMkLst>
            <pc:docMk/>
            <pc:sldMk cId="2989487397" sldId="267"/>
            <ac:picMk id="5" creationId="{38331600-F514-6650-03F5-455018063CFE}"/>
          </ac:picMkLst>
        </pc:picChg>
      </pc:sldChg>
      <pc:sldChg chg="modSp mod modClrScheme addAnim modAnim chgLayout">
        <pc:chgData name="Alison Cooke" userId="S::a.cooke@uwtsd.ac.uk::46c329c9-26b7-4eba-b77b-7474421bfd31" providerId="AD" clId="Web-{78DE2D6D-72AE-B827-1D44-1816F2193A85}" dt="2023-05-02T12:50:46.173" v="1392"/>
        <pc:sldMkLst>
          <pc:docMk/>
          <pc:sldMk cId="351094529" sldId="268"/>
        </pc:sldMkLst>
        <pc:spChg chg="mod">
          <ac:chgData name="Alison Cooke" userId="S::a.cooke@uwtsd.ac.uk::46c329c9-26b7-4eba-b77b-7474421bfd31" providerId="AD" clId="Web-{78DE2D6D-72AE-B827-1D44-1816F2193A85}" dt="2023-05-02T11:08:28.555" v="533"/>
          <ac:spMkLst>
            <pc:docMk/>
            <pc:sldMk cId="351094529" sldId="268"/>
            <ac:spMk id="2" creationId="{6AFF587D-D760-4E7F-8979-EF601018B6C6}"/>
          </ac:spMkLst>
        </pc:spChg>
        <pc:spChg chg="mod">
          <ac:chgData name="Alison Cooke" userId="S::a.cooke@uwtsd.ac.uk::46c329c9-26b7-4eba-b77b-7474421bfd31" providerId="AD" clId="Web-{78DE2D6D-72AE-B827-1D44-1816F2193A85}" dt="2023-05-02T11:08:23.602" v="531"/>
          <ac:spMkLst>
            <pc:docMk/>
            <pc:sldMk cId="351094529" sldId="268"/>
            <ac:spMk id="3" creationId="{224BDF6A-8136-4915-B972-C2D1F0CF671F}"/>
          </ac:spMkLst>
        </pc:spChg>
        <pc:picChg chg="mod">
          <ac:chgData name="Alison Cooke" userId="S::a.cooke@uwtsd.ac.uk::46c329c9-26b7-4eba-b77b-7474421bfd31" providerId="AD" clId="Web-{78DE2D6D-72AE-B827-1D44-1816F2193A85}" dt="2023-05-02T11:08:23.602" v="531"/>
          <ac:picMkLst>
            <pc:docMk/>
            <pc:sldMk cId="351094529" sldId="268"/>
            <ac:picMk id="5" creationId="{5B339E19-A551-4185-AF2C-074B10DE9DB0}"/>
          </ac:picMkLst>
        </pc:picChg>
      </pc:sldChg>
      <pc:sldChg chg="addSp modSp mod modClrScheme addAnim modAnim chgLayout">
        <pc:chgData name="Alison Cooke" userId="S::a.cooke@uwtsd.ac.uk::46c329c9-26b7-4eba-b77b-7474421bfd31" providerId="AD" clId="Web-{78DE2D6D-72AE-B827-1D44-1816F2193A85}" dt="2023-05-02T12:50:58.877" v="1396"/>
        <pc:sldMkLst>
          <pc:docMk/>
          <pc:sldMk cId="3880179008" sldId="269"/>
        </pc:sldMkLst>
        <pc:spChg chg="mod">
          <ac:chgData name="Alison Cooke" userId="S::a.cooke@uwtsd.ac.uk::46c329c9-26b7-4eba-b77b-7474421bfd31" providerId="AD" clId="Web-{78DE2D6D-72AE-B827-1D44-1816F2193A85}" dt="2023-05-02T11:10:29.277" v="539"/>
          <ac:spMkLst>
            <pc:docMk/>
            <pc:sldMk cId="3880179008" sldId="269"/>
            <ac:spMk id="2" creationId="{699F801F-D543-4288-AB64-187A4A2D95D2}"/>
          </ac:spMkLst>
        </pc:spChg>
        <pc:spChg chg="mod">
          <ac:chgData name="Alison Cooke" userId="S::a.cooke@uwtsd.ac.uk::46c329c9-26b7-4eba-b77b-7474421bfd31" providerId="AD" clId="Web-{78DE2D6D-72AE-B827-1D44-1816F2193A85}" dt="2023-05-02T11:10:25.558" v="537"/>
          <ac:spMkLst>
            <pc:docMk/>
            <pc:sldMk cId="3880179008" sldId="269"/>
            <ac:spMk id="3" creationId="{AF099703-AFD5-49D7-A7CE-E7E994A1D548}"/>
          </ac:spMkLst>
        </pc:spChg>
        <pc:picChg chg="add mod">
          <ac:chgData name="Alison Cooke" userId="S::a.cooke@uwtsd.ac.uk::46c329c9-26b7-4eba-b77b-7474421bfd31" providerId="AD" clId="Web-{78DE2D6D-72AE-B827-1D44-1816F2193A85}" dt="2023-05-02T11:10:25.558" v="537"/>
          <ac:picMkLst>
            <pc:docMk/>
            <pc:sldMk cId="3880179008" sldId="269"/>
            <ac:picMk id="4" creationId="{912C40B6-A611-C2D1-29DB-EB8F354A094B}"/>
          </ac:picMkLst>
        </pc:picChg>
      </pc:sldChg>
      <pc:sldChg chg="modSp modNotes">
        <pc:chgData name="Alison Cooke" userId="S::a.cooke@uwtsd.ac.uk::46c329c9-26b7-4eba-b77b-7474421bfd31" providerId="AD" clId="Web-{78DE2D6D-72AE-B827-1D44-1816F2193A85}" dt="2023-05-02T11:08:11.664" v="530"/>
        <pc:sldMkLst>
          <pc:docMk/>
          <pc:sldMk cId="1816488089" sldId="270"/>
        </pc:sldMkLst>
        <pc:spChg chg="mod">
          <ac:chgData name="Alison Cooke" userId="S::a.cooke@uwtsd.ac.uk::46c329c9-26b7-4eba-b77b-7474421bfd31" providerId="AD" clId="Web-{78DE2D6D-72AE-B827-1D44-1816F2193A85}" dt="2023-05-02T11:08:04.727" v="525" actId="20577"/>
          <ac:spMkLst>
            <pc:docMk/>
            <pc:sldMk cId="1816488089" sldId="270"/>
            <ac:spMk id="5" creationId="{2AC7C2F0-1DC5-4D8B-8AF9-77F54936D2D2}"/>
          </ac:spMkLst>
        </pc:spChg>
      </pc:sldChg>
      <pc:sldChg chg="modSp mod modClrScheme chgLayout">
        <pc:chgData name="Alison Cooke" userId="S::a.cooke@uwtsd.ac.uk::46c329c9-26b7-4eba-b77b-7474421bfd31" providerId="AD" clId="Web-{78DE2D6D-72AE-B827-1D44-1816F2193A85}" dt="2023-05-02T12:52:06.662" v="1418" actId="1076"/>
        <pc:sldMkLst>
          <pc:docMk/>
          <pc:sldMk cId="1754982588" sldId="271"/>
        </pc:sldMkLst>
        <pc:spChg chg="mod">
          <ac:chgData name="Alison Cooke" userId="S::a.cooke@uwtsd.ac.uk::46c329c9-26b7-4eba-b77b-7474421bfd31" providerId="AD" clId="Web-{78DE2D6D-72AE-B827-1D44-1816F2193A85}" dt="2023-05-02T11:10:42.449" v="542"/>
          <ac:spMkLst>
            <pc:docMk/>
            <pc:sldMk cId="1754982588" sldId="271"/>
            <ac:spMk id="2" creationId="{D0F7A8DF-4C92-4D70-9F04-7C83D2324786}"/>
          </ac:spMkLst>
        </pc:spChg>
        <pc:spChg chg="mod ord">
          <ac:chgData name="Alison Cooke" userId="S::a.cooke@uwtsd.ac.uk::46c329c9-26b7-4eba-b77b-7474421bfd31" providerId="AD" clId="Web-{78DE2D6D-72AE-B827-1D44-1816F2193A85}" dt="2023-05-02T12:52:06.662" v="1418" actId="1076"/>
          <ac:spMkLst>
            <pc:docMk/>
            <pc:sldMk cId="1754982588" sldId="271"/>
            <ac:spMk id="3" creationId="{48894E72-1E69-43CD-B763-537ED66172EF}"/>
          </ac:spMkLst>
        </pc:spChg>
        <pc:picChg chg="mod">
          <ac:chgData name="Alison Cooke" userId="S::a.cooke@uwtsd.ac.uk::46c329c9-26b7-4eba-b77b-7474421bfd31" providerId="AD" clId="Web-{78DE2D6D-72AE-B827-1D44-1816F2193A85}" dt="2023-05-02T11:11:13.137" v="548" actId="14100"/>
          <ac:picMkLst>
            <pc:docMk/>
            <pc:sldMk cId="1754982588" sldId="271"/>
            <ac:picMk id="4" creationId="{8AAE6C9B-BE25-4C2B-A70C-B61AAAFC620E}"/>
          </ac:picMkLst>
        </pc:picChg>
      </pc:sldChg>
      <pc:sldChg chg="modNotes">
        <pc:chgData name="Alison Cooke" userId="S::a.cooke@uwtsd.ac.uk::46c329c9-26b7-4eba-b77b-7474421bfd31" providerId="AD" clId="Web-{78DE2D6D-72AE-B827-1D44-1816F2193A85}" dt="2023-05-02T11:12:25.466" v="550"/>
        <pc:sldMkLst>
          <pc:docMk/>
          <pc:sldMk cId="670233406" sldId="272"/>
        </pc:sldMkLst>
      </pc:sldChg>
      <pc:sldChg chg="addSp delSp modSp mod modClrScheme chgLayout">
        <pc:chgData name="Alison Cooke" userId="S::a.cooke@uwtsd.ac.uk::46c329c9-26b7-4eba-b77b-7474421bfd31" providerId="AD" clId="Web-{78DE2D6D-72AE-B827-1D44-1816F2193A85}" dt="2023-05-02T11:24:05.809" v="724"/>
        <pc:sldMkLst>
          <pc:docMk/>
          <pc:sldMk cId="1993274695" sldId="273"/>
        </pc:sldMkLst>
        <pc:spChg chg="mod">
          <ac:chgData name="Alison Cooke" userId="S::a.cooke@uwtsd.ac.uk::46c329c9-26b7-4eba-b77b-7474421bfd31" providerId="AD" clId="Web-{78DE2D6D-72AE-B827-1D44-1816F2193A85}" dt="2023-05-02T11:24:05.809" v="724"/>
          <ac:spMkLst>
            <pc:docMk/>
            <pc:sldMk cId="1993274695" sldId="273"/>
            <ac:spMk id="2" creationId="{40723BE3-0558-434F-B09A-C9E8419E73BC}"/>
          </ac:spMkLst>
        </pc:spChg>
        <pc:spChg chg="mod">
          <ac:chgData name="Alison Cooke" userId="S::a.cooke@uwtsd.ac.uk::46c329c9-26b7-4eba-b77b-7474421bfd31" providerId="AD" clId="Web-{78DE2D6D-72AE-B827-1D44-1816F2193A85}" dt="2023-05-02T11:22:48.526" v="716"/>
          <ac:spMkLst>
            <pc:docMk/>
            <pc:sldMk cId="1993274695" sldId="273"/>
            <ac:spMk id="3" creationId="{F491D224-AC5F-4E11-81B5-3A65CC86F81D}"/>
          </ac:spMkLst>
        </pc:spChg>
        <pc:picChg chg="add del mod">
          <ac:chgData name="Alison Cooke" userId="S::a.cooke@uwtsd.ac.uk::46c329c9-26b7-4eba-b77b-7474421bfd31" providerId="AD" clId="Web-{78DE2D6D-72AE-B827-1D44-1816F2193A85}" dt="2023-05-02T11:23:55.246" v="719"/>
          <ac:picMkLst>
            <pc:docMk/>
            <pc:sldMk cId="1993274695" sldId="273"/>
            <ac:picMk id="4" creationId="{8A520FAC-AF10-9D8A-03EA-BBC96A435A2A}"/>
          </ac:picMkLst>
        </pc:picChg>
        <pc:picChg chg="add mod">
          <ac:chgData name="Alison Cooke" userId="S::a.cooke@uwtsd.ac.uk::46c329c9-26b7-4eba-b77b-7474421bfd31" providerId="AD" clId="Web-{78DE2D6D-72AE-B827-1D44-1816F2193A85}" dt="2023-05-02T11:24:01.731" v="722"/>
          <ac:picMkLst>
            <pc:docMk/>
            <pc:sldMk cId="1993274695" sldId="273"/>
            <ac:picMk id="5" creationId="{FD725D07-C6C5-6561-4072-7E334DC1B831}"/>
          </ac:picMkLst>
        </pc:picChg>
      </pc:sldChg>
      <pc:sldChg chg="modSp mod modClrScheme chgLayout modNotes">
        <pc:chgData name="Alison Cooke" userId="S::a.cooke@uwtsd.ac.uk::46c329c9-26b7-4eba-b77b-7474421bfd31" providerId="AD" clId="Web-{78DE2D6D-72AE-B827-1D44-1816F2193A85}" dt="2023-05-02T11:40:10.548" v="1034"/>
        <pc:sldMkLst>
          <pc:docMk/>
          <pc:sldMk cId="2028497595" sldId="274"/>
        </pc:sldMkLst>
        <pc:spChg chg="mod">
          <ac:chgData name="Alison Cooke" userId="S::a.cooke@uwtsd.ac.uk::46c329c9-26b7-4eba-b77b-7474421bfd31" providerId="AD" clId="Web-{78DE2D6D-72AE-B827-1D44-1816F2193A85}" dt="2023-05-02T11:40:10.548" v="1034"/>
          <ac:spMkLst>
            <pc:docMk/>
            <pc:sldMk cId="2028497595" sldId="274"/>
            <ac:spMk id="2" creationId="{D76AD2EB-F838-49E8-B158-912A12284E6D}"/>
          </ac:spMkLst>
        </pc:spChg>
        <pc:spChg chg="mod">
          <ac:chgData name="Alison Cooke" userId="S::a.cooke@uwtsd.ac.uk::46c329c9-26b7-4eba-b77b-7474421bfd31" providerId="AD" clId="Web-{78DE2D6D-72AE-B827-1D44-1816F2193A85}" dt="2023-05-02T11:40:03.969" v="1032"/>
          <ac:spMkLst>
            <pc:docMk/>
            <pc:sldMk cId="2028497595" sldId="274"/>
            <ac:spMk id="3" creationId="{C2AA7C44-BE1B-4290-B6BD-8751C923FFC9}"/>
          </ac:spMkLst>
        </pc:spChg>
        <pc:picChg chg="mod">
          <ac:chgData name="Alison Cooke" userId="S::a.cooke@uwtsd.ac.uk::46c329c9-26b7-4eba-b77b-7474421bfd31" providerId="AD" clId="Web-{78DE2D6D-72AE-B827-1D44-1816F2193A85}" dt="2023-05-02T11:40:03.969" v="1032"/>
          <ac:picMkLst>
            <pc:docMk/>
            <pc:sldMk cId="2028497595" sldId="274"/>
            <ac:picMk id="4" creationId="{0289E92C-48E5-4949-9C4C-8A08766E68A7}"/>
          </ac:picMkLst>
        </pc:picChg>
      </pc:sldChg>
      <pc:sldChg chg="modNotes">
        <pc:chgData name="Alison Cooke" userId="S::a.cooke@uwtsd.ac.uk::46c329c9-26b7-4eba-b77b-7474421bfd31" providerId="AD" clId="Web-{78DE2D6D-72AE-B827-1D44-1816F2193A85}" dt="2023-05-02T11:37:52.748" v="1021"/>
        <pc:sldMkLst>
          <pc:docMk/>
          <pc:sldMk cId="3592632479" sldId="275"/>
        </pc:sldMkLst>
      </pc:sldChg>
      <pc:sldChg chg="addSp modSp">
        <pc:chgData name="Alison Cooke" userId="S::a.cooke@uwtsd.ac.uk::46c329c9-26b7-4eba-b77b-7474421bfd31" providerId="AD" clId="Web-{78DE2D6D-72AE-B827-1D44-1816F2193A85}" dt="2023-05-02T12:52:27.148" v="1421" actId="20577"/>
        <pc:sldMkLst>
          <pc:docMk/>
          <pc:sldMk cId="3359259816" sldId="276"/>
        </pc:sldMkLst>
        <pc:spChg chg="mod">
          <ac:chgData name="Alison Cooke" userId="S::a.cooke@uwtsd.ac.uk::46c329c9-26b7-4eba-b77b-7474421bfd31" providerId="AD" clId="Web-{78DE2D6D-72AE-B827-1D44-1816F2193A85}" dt="2023-05-02T12:52:27.148" v="1421" actId="20577"/>
          <ac:spMkLst>
            <pc:docMk/>
            <pc:sldMk cId="3359259816" sldId="276"/>
            <ac:spMk id="2" creationId="{B73CFD2A-EB31-438C-BF55-90E63DC42AB2}"/>
          </ac:spMkLst>
        </pc:spChg>
        <pc:spChg chg="mod">
          <ac:chgData name="Alison Cooke" userId="S::a.cooke@uwtsd.ac.uk::46c329c9-26b7-4eba-b77b-7474421bfd31" providerId="AD" clId="Web-{78DE2D6D-72AE-B827-1D44-1816F2193A85}" dt="2023-05-02T11:39:34.500" v="1022" actId="14100"/>
          <ac:spMkLst>
            <pc:docMk/>
            <pc:sldMk cId="3359259816" sldId="276"/>
            <ac:spMk id="3" creationId="{89B02E3F-DA6A-45A4-8DC3-8A6BED0D02C7}"/>
          </ac:spMkLst>
        </pc:spChg>
        <pc:picChg chg="add mod">
          <ac:chgData name="Alison Cooke" userId="S::a.cooke@uwtsd.ac.uk::46c329c9-26b7-4eba-b77b-7474421bfd31" providerId="AD" clId="Web-{78DE2D6D-72AE-B827-1D44-1816F2193A85}" dt="2023-05-02T11:39:48.219" v="1027" actId="1076"/>
          <ac:picMkLst>
            <pc:docMk/>
            <pc:sldMk cId="3359259816" sldId="276"/>
            <ac:picMk id="4" creationId="{9CA52CEA-0C81-486A-B67B-9D49A8788456}"/>
          </ac:picMkLst>
        </pc:picChg>
      </pc:sldChg>
      <pc:sldChg chg="addSp modSp mod modClrScheme chgLayout">
        <pc:chgData name="Alison Cooke" userId="S::a.cooke@uwtsd.ac.uk::46c329c9-26b7-4eba-b77b-7474421bfd31" providerId="AD" clId="Web-{78DE2D6D-72AE-B827-1D44-1816F2193A85}" dt="2023-05-02T11:40:45.642" v="1044"/>
        <pc:sldMkLst>
          <pc:docMk/>
          <pc:sldMk cId="539133090" sldId="277"/>
        </pc:sldMkLst>
        <pc:spChg chg="mod">
          <ac:chgData name="Alison Cooke" userId="S::a.cooke@uwtsd.ac.uk::46c329c9-26b7-4eba-b77b-7474421bfd31" providerId="AD" clId="Web-{78DE2D6D-72AE-B827-1D44-1816F2193A85}" dt="2023-05-02T11:40:45.642" v="1044"/>
          <ac:spMkLst>
            <pc:docMk/>
            <pc:sldMk cId="539133090" sldId="277"/>
            <ac:spMk id="2" creationId="{105550B9-6FD8-43B3-B62D-0E9DA4DBC424}"/>
          </ac:spMkLst>
        </pc:spChg>
        <pc:spChg chg="mod ord">
          <ac:chgData name="Alison Cooke" userId="S::a.cooke@uwtsd.ac.uk::46c329c9-26b7-4eba-b77b-7474421bfd31" providerId="AD" clId="Web-{78DE2D6D-72AE-B827-1D44-1816F2193A85}" dt="2023-05-02T11:40:39.361" v="1039"/>
          <ac:spMkLst>
            <pc:docMk/>
            <pc:sldMk cId="539133090" sldId="277"/>
            <ac:spMk id="3" creationId="{3F4EB106-140A-49BD-8661-CEE02DDCE5E9}"/>
          </ac:spMkLst>
        </pc:spChg>
        <pc:picChg chg="add mod">
          <ac:chgData name="Alison Cooke" userId="S::a.cooke@uwtsd.ac.uk::46c329c9-26b7-4eba-b77b-7474421bfd31" providerId="AD" clId="Web-{78DE2D6D-72AE-B827-1D44-1816F2193A85}" dt="2023-05-02T11:40:39.361" v="1039"/>
          <ac:picMkLst>
            <pc:docMk/>
            <pc:sldMk cId="539133090" sldId="277"/>
            <ac:picMk id="4" creationId="{F8163C97-1A6E-0DC7-4C44-3412FE7CE982}"/>
          </ac:picMkLst>
        </pc:picChg>
      </pc:sldChg>
      <pc:sldChg chg="addSp modSp mod modClrScheme chgLayout">
        <pc:chgData name="Alison Cooke" userId="S::a.cooke@uwtsd.ac.uk::46c329c9-26b7-4eba-b77b-7474421bfd31" providerId="AD" clId="Web-{78DE2D6D-72AE-B827-1D44-1816F2193A85}" dt="2023-05-02T12:52:44.930" v="1427" actId="20577"/>
        <pc:sldMkLst>
          <pc:docMk/>
          <pc:sldMk cId="3354248881" sldId="278"/>
        </pc:sldMkLst>
        <pc:spChg chg="mod">
          <ac:chgData name="Alison Cooke" userId="S::a.cooke@uwtsd.ac.uk::46c329c9-26b7-4eba-b77b-7474421bfd31" providerId="AD" clId="Web-{78DE2D6D-72AE-B827-1D44-1816F2193A85}" dt="2023-05-02T12:52:44.930" v="1427" actId="20577"/>
          <ac:spMkLst>
            <pc:docMk/>
            <pc:sldMk cId="3354248881" sldId="278"/>
            <ac:spMk id="2" creationId="{EA1F6E36-82E0-4040-884B-47EC8352E5E1}"/>
          </ac:spMkLst>
        </pc:spChg>
        <pc:spChg chg="mod">
          <ac:chgData name="Alison Cooke" userId="S::a.cooke@uwtsd.ac.uk::46c329c9-26b7-4eba-b77b-7474421bfd31" providerId="AD" clId="Web-{78DE2D6D-72AE-B827-1D44-1816F2193A85}" dt="2023-05-02T11:41:04.314" v="1048"/>
          <ac:spMkLst>
            <pc:docMk/>
            <pc:sldMk cId="3354248881" sldId="278"/>
            <ac:spMk id="3" creationId="{149FE92C-F4D2-4728-9DA0-7D1C739E20C9}"/>
          </ac:spMkLst>
        </pc:spChg>
        <pc:picChg chg="add mod">
          <ac:chgData name="Alison Cooke" userId="S::a.cooke@uwtsd.ac.uk::46c329c9-26b7-4eba-b77b-7474421bfd31" providerId="AD" clId="Web-{78DE2D6D-72AE-B827-1D44-1816F2193A85}" dt="2023-05-02T11:41:04.314" v="1048"/>
          <ac:picMkLst>
            <pc:docMk/>
            <pc:sldMk cId="3354248881" sldId="278"/>
            <ac:picMk id="4" creationId="{DF5B0558-CEAF-FD70-3C0D-A7F89C6F228F}"/>
          </ac:picMkLst>
        </pc:picChg>
      </pc:sldChg>
      <pc:sldChg chg="addSp modSp mod modClrScheme chgLayout">
        <pc:chgData name="Alison Cooke" userId="S::a.cooke@uwtsd.ac.uk::46c329c9-26b7-4eba-b77b-7474421bfd31" providerId="AD" clId="Web-{78DE2D6D-72AE-B827-1D44-1816F2193A85}" dt="2023-05-02T12:52:39.117" v="1423" actId="20577"/>
        <pc:sldMkLst>
          <pc:docMk/>
          <pc:sldMk cId="3347885677" sldId="279"/>
        </pc:sldMkLst>
        <pc:spChg chg="mod">
          <ac:chgData name="Alison Cooke" userId="S::a.cooke@uwtsd.ac.uk::46c329c9-26b7-4eba-b77b-7474421bfd31" providerId="AD" clId="Web-{78DE2D6D-72AE-B827-1D44-1816F2193A85}" dt="2023-05-02T12:52:39.117" v="1423" actId="20577"/>
          <ac:spMkLst>
            <pc:docMk/>
            <pc:sldMk cId="3347885677" sldId="279"/>
            <ac:spMk id="2" creationId="{90E31ECE-6640-4621-BAF8-F323205AD7FD}"/>
          </ac:spMkLst>
        </pc:spChg>
        <pc:spChg chg="mod ord">
          <ac:chgData name="Alison Cooke" userId="S::a.cooke@uwtsd.ac.uk::46c329c9-26b7-4eba-b77b-7474421bfd31" providerId="AD" clId="Web-{78DE2D6D-72AE-B827-1D44-1816F2193A85}" dt="2023-05-02T11:41:51.237" v="1060" actId="20577"/>
          <ac:spMkLst>
            <pc:docMk/>
            <pc:sldMk cId="3347885677" sldId="279"/>
            <ac:spMk id="3" creationId="{BD1B8A3B-DD23-474D-A664-8DBD3DCD5367}"/>
          </ac:spMkLst>
        </pc:spChg>
        <pc:picChg chg="add mod">
          <ac:chgData name="Alison Cooke" userId="S::a.cooke@uwtsd.ac.uk::46c329c9-26b7-4eba-b77b-7474421bfd31" providerId="AD" clId="Web-{78DE2D6D-72AE-B827-1D44-1816F2193A85}" dt="2023-05-02T11:41:32.378" v="1054"/>
          <ac:picMkLst>
            <pc:docMk/>
            <pc:sldMk cId="3347885677" sldId="279"/>
            <ac:picMk id="4" creationId="{7EAA1C7C-4F8C-12D8-DEAE-30903063CEB6}"/>
          </ac:picMkLst>
        </pc:picChg>
      </pc:sldChg>
      <pc:sldChg chg="addSp modSp mod modClrScheme chgLayout">
        <pc:chgData name="Alison Cooke" userId="S::a.cooke@uwtsd.ac.uk::46c329c9-26b7-4eba-b77b-7474421bfd31" providerId="AD" clId="Web-{78DE2D6D-72AE-B827-1D44-1816F2193A85}" dt="2023-05-02T12:22:54.416" v="1074"/>
        <pc:sldMkLst>
          <pc:docMk/>
          <pc:sldMk cId="3718130052" sldId="280"/>
        </pc:sldMkLst>
        <pc:spChg chg="mod">
          <ac:chgData name="Alison Cooke" userId="S::a.cooke@uwtsd.ac.uk::46c329c9-26b7-4eba-b77b-7474421bfd31" providerId="AD" clId="Web-{78DE2D6D-72AE-B827-1D44-1816F2193A85}" dt="2023-05-02T12:22:54.416" v="1074"/>
          <ac:spMkLst>
            <pc:docMk/>
            <pc:sldMk cId="3718130052" sldId="280"/>
            <ac:spMk id="2" creationId="{0096DA25-24BA-45F2-ACF2-F353CA3BD8A7}"/>
          </ac:spMkLst>
        </pc:spChg>
        <pc:spChg chg="mod">
          <ac:chgData name="Alison Cooke" userId="S::a.cooke@uwtsd.ac.uk::46c329c9-26b7-4eba-b77b-7474421bfd31" providerId="AD" clId="Web-{78DE2D6D-72AE-B827-1D44-1816F2193A85}" dt="2023-05-02T12:22:49.557" v="1072"/>
          <ac:spMkLst>
            <pc:docMk/>
            <pc:sldMk cId="3718130052" sldId="280"/>
            <ac:spMk id="3" creationId="{BBB634DE-5F71-43F6-B47D-471A34FB116F}"/>
          </ac:spMkLst>
        </pc:spChg>
        <pc:picChg chg="add mod">
          <ac:chgData name="Alison Cooke" userId="S::a.cooke@uwtsd.ac.uk::46c329c9-26b7-4eba-b77b-7474421bfd31" providerId="AD" clId="Web-{78DE2D6D-72AE-B827-1D44-1816F2193A85}" dt="2023-05-02T12:22:49.557" v="1072"/>
          <ac:picMkLst>
            <pc:docMk/>
            <pc:sldMk cId="3718130052" sldId="280"/>
            <ac:picMk id="4" creationId="{4F7AF47B-579B-FFAE-6C8C-E4ABB6FEEE53}"/>
          </ac:picMkLst>
        </pc:picChg>
      </pc:sldChg>
      <pc:sldChg chg="addSp delSp modSp mod modClrScheme chgLayout modNotes">
        <pc:chgData name="Alison Cooke" userId="S::a.cooke@uwtsd.ac.uk::46c329c9-26b7-4eba-b77b-7474421bfd31" providerId="AD" clId="Web-{78DE2D6D-72AE-B827-1D44-1816F2193A85}" dt="2023-05-02T12:38:09.971" v="1373"/>
        <pc:sldMkLst>
          <pc:docMk/>
          <pc:sldMk cId="2924878561" sldId="281"/>
        </pc:sldMkLst>
        <pc:spChg chg="mod ord">
          <ac:chgData name="Alison Cooke" userId="S::a.cooke@uwtsd.ac.uk::46c329c9-26b7-4eba-b77b-7474421bfd31" providerId="AD" clId="Web-{78DE2D6D-72AE-B827-1D44-1816F2193A85}" dt="2023-05-02T12:36:18.621" v="1350"/>
          <ac:spMkLst>
            <pc:docMk/>
            <pc:sldMk cId="2924878561" sldId="281"/>
            <ac:spMk id="2" creationId="{1A223934-862E-4114-A6A3-D19F1712B823}"/>
          </ac:spMkLst>
        </pc:spChg>
        <pc:spChg chg="mod ord">
          <ac:chgData name="Alison Cooke" userId="S::a.cooke@uwtsd.ac.uk::46c329c9-26b7-4eba-b77b-7474421bfd31" providerId="AD" clId="Web-{78DE2D6D-72AE-B827-1D44-1816F2193A85}" dt="2023-05-02T12:36:31.825" v="1353" actId="14100"/>
          <ac:spMkLst>
            <pc:docMk/>
            <pc:sldMk cId="2924878561" sldId="281"/>
            <ac:spMk id="3" creationId="{1DCEDB10-379A-4C8B-8BF2-8699BA7B81EE}"/>
          </ac:spMkLst>
        </pc:spChg>
        <pc:spChg chg="add del mod ord">
          <ac:chgData name="Alison Cooke" userId="S::a.cooke@uwtsd.ac.uk::46c329c9-26b7-4eba-b77b-7474421bfd31" providerId="AD" clId="Web-{78DE2D6D-72AE-B827-1D44-1816F2193A85}" dt="2023-05-02T12:35:13.445" v="1343"/>
          <ac:spMkLst>
            <pc:docMk/>
            <pc:sldMk cId="2924878561" sldId="281"/>
            <ac:spMk id="4" creationId="{8C8500E1-4E80-6681-A6A4-F6B5405899E1}"/>
          </ac:spMkLst>
        </pc:spChg>
        <pc:picChg chg="add mod">
          <ac:chgData name="Alison Cooke" userId="S::a.cooke@uwtsd.ac.uk::46c329c9-26b7-4eba-b77b-7474421bfd31" providerId="AD" clId="Web-{78DE2D6D-72AE-B827-1D44-1816F2193A85}" dt="2023-05-02T12:36:38.544" v="1355" actId="1076"/>
          <ac:picMkLst>
            <pc:docMk/>
            <pc:sldMk cId="2924878561" sldId="281"/>
            <ac:picMk id="5" creationId="{92D230B7-6FB1-08D4-52F9-F8A2B40D765C}"/>
          </ac:picMkLst>
        </pc:picChg>
      </pc:sldChg>
      <pc:sldChg chg="addSp delSp modSp new modNotes">
        <pc:chgData name="Alison Cooke" userId="S::a.cooke@uwtsd.ac.uk::46c329c9-26b7-4eba-b77b-7474421bfd31" providerId="AD" clId="Web-{78DE2D6D-72AE-B827-1D44-1816F2193A85}" dt="2023-05-02T10:58:19.903" v="371"/>
        <pc:sldMkLst>
          <pc:docMk/>
          <pc:sldMk cId="3662866328" sldId="284"/>
        </pc:sldMkLst>
        <pc:spChg chg="mod">
          <ac:chgData name="Alison Cooke" userId="S::a.cooke@uwtsd.ac.uk::46c329c9-26b7-4eba-b77b-7474421bfd31" providerId="AD" clId="Web-{78DE2D6D-72AE-B827-1D44-1816F2193A85}" dt="2023-05-02T10:32:12.151" v="149"/>
          <ac:spMkLst>
            <pc:docMk/>
            <pc:sldMk cId="3662866328" sldId="284"/>
            <ac:spMk id="2" creationId="{041A5ECE-7655-A19E-3C85-A5B03FC8B2F5}"/>
          </ac:spMkLst>
        </pc:spChg>
        <pc:spChg chg="del mod">
          <ac:chgData name="Alison Cooke" userId="S::a.cooke@uwtsd.ac.uk::46c329c9-26b7-4eba-b77b-7474421bfd31" providerId="AD" clId="Web-{78DE2D6D-72AE-B827-1D44-1816F2193A85}" dt="2023-05-02T10:31:45.088" v="145"/>
          <ac:spMkLst>
            <pc:docMk/>
            <pc:sldMk cId="3662866328" sldId="284"/>
            <ac:spMk id="3" creationId="{EEFA0F19-E5B5-24F7-1B10-735B9A4F266D}"/>
          </ac:spMkLst>
        </pc:spChg>
        <pc:picChg chg="add mod ord">
          <ac:chgData name="Alison Cooke" userId="S::a.cooke@uwtsd.ac.uk::46c329c9-26b7-4eba-b77b-7474421bfd31" providerId="AD" clId="Web-{78DE2D6D-72AE-B827-1D44-1816F2193A85}" dt="2023-05-02T10:31:56.635" v="147" actId="14100"/>
          <ac:picMkLst>
            <pc:docMk/>
            <pc:sldMk cId="3662866328" sldId="284"/>
            <ac:picMk id="4" creationId="{980B5B31-6399-7CAD-1F34-07BE637418CB}"/>
          </ac:picMkLst>
        </pc:picChg>
      </pc:sldChg>
      <pc:sldChg chg="addSp modSp new mod modClrScheme addAnim modAnim chgLayout modNotes">
        <pc:chgData name="Alison Cooke" userId="S::a.cooke@uwtsd.ac.uk::46c329c9-26b7-4eba-b77b-7474421bfd31" providerId="AD" clId="Web-{78DE2D6D-72AE-B827-1D44-1816F2193A85}" dt="2023-05-02T10:59:28.372" v="409"/>
        <pc:sldMkLst>
          <pc:docMk/>
          <pc:sldMk cId="2007055276" sldId="285"/>
        </pc:sldMkLst>
        <pc:spChg chg="mod ord">
          <ac:chgData name="Alison Cooke" userId="S::a.cooke@uwtsd.ac.uk::46c329c9-26b7-4eba-b77b-7474421bfd31" providerId="AD" clId="Web-{78DE2D6D-72AE-B827-1D44-1816F2193A85}" dt="2023-05-02T10:39:49.430" v="190" actId="20577"/>
          <ac:spMkLst>
            <pc:docMk/>
            <pc:sldMk cId="2007055276" sldId="285"/>
            <ac:spMk id="2" creationId="{13471F1F-63EA-74CD-C9E1-15F6735C1601}"/>
          </ac:spMkLst>
        </pc:spChg>
        <pc:spChg chg="mod ord">
          <ac:chgData name="Alison Cooke" userId="S::a.cooke@uwtsd.ac.uk::46c329c9-26b7-4eba-b77b-7474421bfd31" providerId="AD" clId="Web-{78DE2D6D-72AE-B827-1D44-1816F2193A85}" dt="2023-05-02T10:55:29.321" v="328" actId="20577"/>
          <ac:spMkLst>
            <pc:docMk/>
            <pc:sldMk cId="2007055276" sldId="285"/>
            <ac:spMk id="3" creationId="{BF3A339A-A922-D326-D71B-3ADFA9E5D957}"/>
          </ac:spMkLst>
        </pc:spChg>
        <pc:spChg chg="add mod ord">
          <ac:chgData name="Alison Cooke" userId="S::a.cooke@uwtsd.ac.uk::46c329c9-26b7-4eba-b77b-7474421bfd31" providerId="AD" clId="Web-{78DE2D6D-72AE-B827-1D44-1816F2193A85}" dt="2023-05-02T10:57:09.338" v="353" actId="20577"/>
          <ac:spMkLst>
            <pc:docMk/>
            <pc:sldMk cId="2007055276" sldId="285"/>
            <ac:spMk id="4" creationId="{DCDCB72D-AD84-1C0B-BDC5-B14890675DC1}"/>
          </ac:spMkLst>
        </pc:spChg>
      </pc:sldChg>
      <pc:sldChg chg="addSp delSp modSp new ord addAnim modAnim modNotes">
        <pc:chgData name="Alison Cooke" userId="S::a.cooke@uwtsd.ac.uk::46c329c9-26b7-4eba-b77b-7474421bfd31" providerId="AD" clId="Web-{78DE2D6D-72AE-B827-1D44-1816F2193A85}" dt="2023-05-02T11:21:30.384" v="710"/>
        <pc:sldMkLst>
          <pc:docMk/>
          <pc:sldMk cId="2438623376" sldId="286"/>
        </pc:sldMkLst>
        <pc:spChg chg="mod">
          <ac:chgData name="Alison Cooke" userId="S::a.cooke@uwtsd.ac.uk::46c329c9-26b7-4eba-b77b-7474421bfd31" providerId="AD" clId="Web-{78DE2D6D-72AE-B827-1D44-1816F2193A85}" dt="2023-05-02T11:12:57.592" v="563"/>
          <ac:spMkLst>
            <pc:docMk/>
            <pc:sldMk cId="2438623376" sldId="286"/>
            <ac:spMk id="2" creationId="{B4FFBD23-C0C9-6663-A25D-DBF6DC311045}"/>
          </ac:spMkLst>
        </pc:spChg>
        <pc:spChg chg="mod">
          <ac:chgData name="Alison Cooke" userId="S::a.cooke@uwtsd.ac.uk::46c329c9-26b7-4eba-b77b-7474421bfd31" providerId="AD" clId="Web-{78DE2D6D-72AE-B827-1D44-1816F2193A85}" dt="2023-05-02T11:20:18.820" v="684"/>
          <ac:spMkLst>
            <pc:docMk/>
            <pc:sldMk cId="2438623376" sldId="286"/>
            <ac:spMk id="3" creationId="{4556B016-9C0E-8F24-FE6B-6681CF684FE9}"/>
          </ac:spMkLst>
        </pc:spChg>
        <pc:spChg chg="add">
          <ac:chgData name="Alison Cooke" userId="S::a.cooke@uwtsd.ac.uk::46c329c9-26b7-4eba-b77b-7474421bfd31" providerId="AD" clId="Web-{78DE2D6D-72AE-B827-1D44-1816F2193A85}" dt="2023-05-02T11:13:08.889" v="564"/>
          <ac:spMkLst>
            <pc:docMk/>
            <pc:sldMk cId="2438623376" sldId="286"/>
            <ac:spMk id="4" creationId="{D8CA5616-60E5-D3B5-62FD-B6C7D5050CE1}"/>
          </ac:spMkLst>
        </pc:spChg>
        <pc:spChg chg="add del mod">
          <ac:chgData name="Alison Cooke" userId="S::a.cooke@uwtsd.ac.uk::46c329c9-26b7-4eba-b77b-7474421bfd31" providerId="AD" clId="Web-{78DE2D6D-72AE-B827-1D44-1816F2193A85}" dt="2023-05-02T11:15:05.001" v="592"/>
          <ac:spMkLst>
            <pc:docMk/>
            <pc:sldMk cId="2438623376" sldId="286"/>
            <ac:spMk id="5" creationId="{14D3A8FA-B065-C883-0019-9A81BAD2C3E5}"/>
          </ac:spMkLst>
        </pc:spChg>
        <pc:spChg chg="add mod">
          <ac:chgData name="Alison Cooke" userId="S::a.cooke@uwtsd.ac.uk::46c329c9-26b7-4eba-b77b-7474421bfd31" providerId="AD" clId="Web-{78DE2D6D-72AE-B827-1D44-1816F2193A85}" dt="2023-05-02T11:18:02.458" v="649" actId="1076"/>
          <ac:spMkLst>
            <pc:docMk/>
            <pc:sldMk cId="2438623376" sldId="286"/>
            <ac:spMk id="6" creationId="{726A38BD-7761-11E0-1801-AB34FE9981D2}"/>
          </ac:spMkLst>
        </pc:spChg>
        <pc:spChg chg="add mod">
          <ac:chgData name="Alison Cooke" userId="S::a.cooke@uwtsd.ac.uk::46c329c9-26b7-4eba-b77b-7474421bfd31" providerId="AD" clId="Web-{78DE2D6D-72AE-B827-1D44-1816F2193A85}" dt="2023-05-02T11:18:08.302" v="651" actId="1076"/>
          <ac:spMkLst>
            <pc:docMk/>
            <pc:sldMk cId="2438623376" sldId="286"/>
            <ac:spMk id="7" creationId="{03DBDCB4-C481-C7AD-17DF-CEAD3F7AC1BE}"/>
          </ac:spMkLst>
        </pc:spChg>
        <pc:spChg chg="add mod">
          <ac:chgData name="Alison Cooke" userId="S::a.cooke@uwtsd.ac.uk::46c329c9-26b7-4eba-b77b-7474421bfd31" providerId="AD" clId="Web-{78DE2D6D-72AE-B827-1D44-1816F2193A85}" dt="2023-05-02T11:18:05.208" v="650" actId="1076"/>
          <ac:spMkLst>
            <pc:docMk/>
            <pc:sldMk cId="2438623376" sldId="286"/>
            <ac:spMk id="8" creationId="{884160E3-0C37-3D78-E649-F52BF60DB0E3}"/>
          </ac:spMkLst>
        </pc:spChg>
        <pc:spChg chg="add mod">
          <ac:chgData name="Alison Cooke" userId="S::a.cooke@uwtsd.ac.uk::46c329c9-26b7-4eba-b77b-7474421bfd31" providerId="AD" clId="Web-{78DE2D6D-72AE-B827-1D44-1816F2193A85}" dt="2023-05-02T11:18:11.114" v="652" actId="1076"/>
          <ac:spMkLst>
            <pc:docMk/>
            <pc:sldMk cId="2438623376" sldId="286"/>
            <ac:spMk id="9" creationId="{F8374314-BF1C-0038-01E1-187BE00C53E0}"/>
          </ac:spMkLst>
        </pc:spChg>
        <pc:spChg chg="add mod">
          <ac:chgData name="Alison Cooke" userId="S::a.cooke@uwtsd.ac.uk::46c329c9-26b7-4eba-b77b-7474421bfd31" providerId="AD" clId="Web-{78DE2D6D-72AE-B827-1D44-1816F2193A85}" dt="2023-05-02T11:18:17.130" v="653" actId="1076"/>
          <ac:spMkLst>
            <pc:docMk/>
            <pc:sldMk cId="2438623376" sldId="286"/>
            <ac:spMk id="10" creationId="{0173E583-74B8-9771-B685-BA43883C4DDE}"/>
          </ac:spMkLst>
        </pc:spChg>
        <pc:spChg chg="add mod">
          <ac:chgData name="Alison Cooke" userId="S::a.cooke@uwtsd.ac.uk::46c329c9-26b7-4eba-b77b-7474421bfd31" providerId="AD" clId="Web-{78DE2D6D-72AE-B827-1D44-1816F2193A85}" dt="2023-05-02T11:18:20.083" v="654" actId="1076"/>
          <ac:spMkLst>
            <pc:docMk/>
            <pc:sldMk cId="2438623376" sldId="286"/>
            <ac:spMk id="11" creationId="{6F6DDC1D-AAB6-D07B-25CC-A33931B66CE9}"/>
          </ac:spMkLst>
        </pc:spChg>
        <pc:spChg chg="add mod">
          <ac:chgData name="Alison Cooke" userId="S::a.cooke@uwtsd.ac.uk::46c329c9-26b7-4eba-b77b-7474421bfd31" providerId="AD" clId="Web-{78DE2D6D-72AE-B827-1D44-1816F2193A85}" dt="2023-05-02T11:19:12.022" v="670" actId="1076"/>
          <ac:spMkLst>
            <pc:docMk/>
            <pc:sldMk cId="2438623376" sldId="286"/>
            <ac:spMk id="12" creationId="{5C310359-A864-1DDF-7DD1-037D61417A35}"/>
          </ac:spMkLst>
        </pc:spChg>
        <pc:spChg chg="add mod">
          <ac:chgData name="Alison Cooke" userId="S::a.cooke@uwtsd.ac.uk::46c329c9-26b7-4eba-b77b-7474421bfd31" providerId="AD" clId="Web-{78DE2D6D-72AE-B827-1D44-1816F2193A85}" dt="2023-05-02T11:19:47.132" v="683" actId="20577"/>
          <ac:spMkLst>
            <pc:docMk/>
            <pc:sldMk cId="2438623376" sldId="286"/>
            <ac:spMk id="13" creationId="{2381F3A1-8145-08E4-F8E5-C9DEF1A817E3}"/>
          </ac:spMkLst>
        </pc:spChg>
      </pc:sldChg>
      <pc:sldChg chg="addSp modSp new mod modClrScheme addAnim modAnim chgLayout modNotes">
        <pc:chgData name="Alison Cooke" userId="S::a.cooke@uwtsd.ac.uk::46c329c9-26b7-4eba-b77b-7474421bfd31" providerId="AD" clId="Web-{78DE2D6D-72AE-B827-1D44-1816F2193A85}" dt="2023-05-02T11:33:47.368" v="950" actId="20577"/>
        <pc:sldMkLst>
          <pc:docMk/>
          <pc:sldMk cId="4108355122" sldId="287"/>
        </pc:sldMkLst>
        <pc:spChg chg="mod ord">
          <ac:chgData name="Alison Cooke" userId="S::a.cooke@uwtsd.ac.uk::46c329c9-26b7-4eba-b77b-7474421bfd31" providerId="AD" clId="Web-{78DE2D6D-72AE-B827-1D44-1816F2193A85}" dt="2023-05-02T11:33:47.368" v="950" actId="20577"/>
          <ac:spMkLst>
            <pc:docMk/>
            <pc:sldMk cId="4108355122" sldId="287"/>
            <ac:spMk id="2" creationId="{B06341D7-B05B-31DC-6521-84FF404787DF}"/>
          </ac:spMkLst>
        </pc:spChg>
        <pc:spChg chg="mod ord">
          <ac:chgData name="Alison Cooke" userId="S::a.cooke@uwtsd.ac.uk::46c329c9-26b7-4eba-b77b-7474421bfd31" providerId="AD" clId="Web-{78DE2D6D-72AE-B827-1D44-1816F2193A85}" dt="2023-05-02T11:33:22.649" v="948" actId="20577"/>
          <ac:spMkLst>
            <pc:docMk/>
            <pc:sldMk cId="4108355122" sldId="287"/>
            <ac:spMk id="3" creationId="{37B67CD0-1663-21A7-2C56-D10AF04506C5}"/>
          </ac:spMkLst>
        </pc:spChg>
        <pc:spChg chg="add mod ord">
          <ac:chgData name="Alison Cooke" userId="S::a.cooke@uwtsd.ac.uk::46c329c9-26b7-4eba-b77b-7474421bfd31" providerId="AD" clId="Web-{78DE2D6D-72AE-B827-1D44-1816F2193A85}" dt="2023-05-02T11:33:15.039" v="947" actId="20577"/>
          <ac:spMkLst>
            <pc:docMk/>
            <pc:sldMk cId="4108355122" sldId="287"/>
            <ac:spMk id="4" creationId="{78C03E58-4632-4B01-6D93-E698BF3E43F7}"/>
          </ac:spMkLst>
        </pc:spChg>
        <pc:picChg chg="add mod">
          <ac:chgData name="Alison Cooke" userId="S::a.cooke@uwtsd.ac.uk::46c329c9-26b7-4eba-b77b-7474421bfd31" providerId="AD" clId="Web-{78DE2D6D-72AE-B827-1D44-1816F2193A85}" dt="2023-05-02T11:32:21.335" v="936" actId="1076"/>
          <ac:picMkLst>
            <pc:docMk/>
            <pc:sldMk cId="4108355122" sldId="287"/>
            <ac:picMk id="5" creationId="{047B95B2-276B-95C4-B277-EC3A3568F471}"/>
          </ac:picMkLst>
        </pc:picChg>
      </pc:sldChg>
      <pc:sldChg chg="addSp modSp new mod modClrScheme chgLayout modNotes">
        <pc:chgData name="Alison Cooke" userId="S::a.cooke@uwtsd.ac.uk::46c329c9-26b7-4eba-b77b-7474421bfd31" providerId="AD" clId="Web-{78DE2D6D-72AE-B827-1D44-1816F2193A85}" dt="2023-05-02T12:37:44.313" v="1368"/>
        <pc:sldMkLst>
          <pc:docMk/>
          <pc:sldMk cId="3318867228" sldId="288"/>
        </pc:sldMkLst>
        <pc:spChg chg="mod">
          <ac:chgData name="Alison Cooke" userId="S::a.cooke@uwtsd.ac.uk::46c329c9-26b7-4eba-b77b-7474421bfd31" providerId="AD" clId="Web-{78DE2D6D-72AE-B827-1D44-1816F2193A85}" dt="2023-05-02T12:36:54.467" v="1361"/>
          <ac:spMkLst>
            <pc:docMk/>
            <pc:sldMk cId="3318867228" sldId="288"/>
            <ac:spMk id="2" creationId="{D46892BB-6832-8A46-BA90-9F972E574A48}"/>
          </ac:spMkLst>
        </pc:spChg>
        <pc:spChg chg="mod ord">
          <ac:chgData name="Alison Cooke" userId="S::a.cooke@uwtsd.ac.uk::46c329c9-26b7-4eba-b77b-7474421bfd31" providerId="AD" clId="Web-{78DE2D6D-72AE-B827-1D44-1816F2193A85}" dt="2023-05-02T12:36:50.466" v="1359"/>
          <ac:spMkLst>
            <pc:docMk/>
            <pc:sldMk cId="3318867228" sldId="288"/>
            <ac:spMk id="3" creationId="{CB1AF918-DEB9-6753-0AA5-51A4FF13D1CD}"/>
          </ac:spMkLst>
        </pc:spChg>
        <pc:picChg chg="add mod">
          <ac:chgData name="Alison Cooke" userId="S::a.cooke@uwtsd.ac.uk::46c329c9-26b7-4eba-b77b-7474421bfd31" providerId="AD" clId="Web-{78DE2D6D-72AE-B827-1D44-1816F2193A85}" dt="2023-05-02T12:36:50.466" v="1359"/>
          <ac:picMkLst>
            <pc:docMk/>
            <pc:sldMk cId="3318867228" sldId="288"/>
            <ac:picMk id="4" creationId="{832F67EA-B863-D5FB-B4E4-2B69AEF39734}"/>
          </ac:picMkLst>
        </pc:picChg>
      </pc:sldChg>
      <pc:sldChg chg="addSp modSp new del mod modClrScheme chgLayout">
        <pc:chgData name="Alison Cooke" userId="S::a.cooke@uwtsd.ac.uk::46c329c9-26b7-4eba-b77b-7474421bfd31" providerId="AD" clId="Web-{78DE2D6D-72AE-B827-1D44-1816F2193A85}" dt="2023-05-02T12:38:21.644" v="1374"/>
        <pc:sldMkLst>
          <pc:docMk/>
          <pc:sldMk cId="2863649198" sldId="289"/>
        </pc:sldMkLst>
        <pc:spChg chg="mod ord">
          <ac:chgData name="Alison Cooke" userId="S::a.cooke@uwtsd.ac.uk::46c329c9-26b7-4eba-b77b-7474421bfd31" providerId="AD" clId="Web-{78DE2D6D-72AE-B827-1D44-1816F2193A85}" dt="2023-05-02T12:34:26.239" v="1331"/>
          <ac:spMkLst>
            <pc:docMk/>
            <pc:sldMk cId="2863649198" sldId="289"/>
            <ac:spMk id="2" creationId="{44EB61E9-1387-EFDC-EAAC-D57DBDFD1F3A}"/>
          </ac:spMkLst>
        </pc:spChg>
        <pc:spChg chg="mod ord">
          <ac:chgData name="Alison Cooke" userId="S::a.cooke@uwtsd.ac.uk::46c329c9-26b7-4eba-b77b-7474421bfd31" providerId="AD" clId="Web-{78DE2D6D-72AE-B827-1D44-1816F2193A85}" dt="2023-05-02T12:34:26.239" v="1331"/>
          <ac:spMkLst>
            <pc:docMk/>
            <pc:sldMk cId="2863649198" sldId="289"/>
            <ac:spMk id="3" creationId="{2F3C7FBD-CA7D-8A31-2547-F2B3A865C508}"/>
          </ac:spMkLst>
        </pc:spChg>
        <pc:spChg chg="add mod ord">
          <ac:chgData name="Alison Cooke" userId="S::a.cooke@uwtsd.ac.uk::46c329c9-26b7-4eba-b77b-7474421bfd31" providerId="AD" clId="Web-{78DE2D6D-72AE-B827-1D44-1816F2193A85}" dt="2023-05-02T12:34:26.239" v="1331"/>
          <ac:spMkLst>
            <pc:docMk/>
            <pc:sldMk cId="2863649198" sldId="289"/>
            <ac:spMk id="4" creationId="{8C45DC57-B0B0-33C0-C15E-521219BF17EA}"/>
          </ac:spMkLst>
        </pc:spChg>
      </pc:sldChg>
    </pc:docChg>
  </pc:docChgLst>
  <pc:docChgLst>
    <pc:chgData name="Alison Cooke" userId="S::a.cooke@uwtsd.ac.uk::46c329c9-26b7-4eba-b77b-7474421bfd31" providerId="AD" clId="Web-{E132A59D-36E8-94A3-8C5C-253625D71BCD}"/>
    <pc:docChg chg="addSld delSld modSld">
      <pc:chgData name="Alison Cooke" userId="S::a.cooke@uwtsd.ac.uk::46c329c9-26b7-4eba-b77b-7474421bfd31" providerId="AD" clId="Web-{E132A59D-36E8-94A3-8C5C-253625D71BCD}" dt="2023-05-02T13:18:49.771" v="18"/>
      <pc:docMkLst>
        <pc:docMk/>
      </pc:docMkLst>
      <pc:sldChg chg="modSp new del">
        <pc:chgData name="Alison Cooke" userId="S::a.cooke@uwtsd.ac.uk::46c329c9-26b7-4eba-b77b-7474421bfd31" providerId="AD" clId="Web-{E132A59D-36E8-94A3-8C5C-253625D71BCD}" dt="2023-05-02T13:18:49.771" v="18"/>
        <pc:sldMkLst>
          <pc:docMk/>
          <pc:sldMk cId="4258205453" sldId="289"/>
        </pc:sldMkLst>
        <pc:spChg chg="mod">
          <ac:chgData name="Alison Cooke" userId="S::a.cooke@uwtsd.ac.uk::46c329c9-26b7-4eba-b77b-7474421bfd31" providerId="AD" clId="Web-{E132A59D-36E8-94A3-8C5C-253625D71BCD}" dt="2023-05-02T13:18:22.067" v="17"/>
          <ac:spMkLst>
            <pc:docMk/>
            <pc:sldMk cId="4258205453" sldId="289"/>
            <ac:spMk id="2" creationId="{69BD2D59-69E3-26A4-4A8B-A41CA6E78BE0}"/>
          </ac:spMkLst>
        </pc:spChg>
        <pc:spChg chg="mod">
          <ac:chgData name="Alison Cooke" userId="S::a.cooke@uwtsd.ac.uk::46c329c9-26b7-4eba-b77b-7474421bfd31" providerId="AD" clId="Web-{E132A59D-36E8-94A3-8C5C-253625D71BCD}" dt="2023-05-02T13:18:13.145" v="15" actId="20577"/>
          <ac:spMkLst>
            <pc:docMk/>
            <pc:sldMk cId="4258205453" sldId="289"/>
            <ac:spMk id="3" creationId="{05FBE703-943A-D114-1235-81B55037051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AA0212-5D6A-4860-9E79-17A20F3F670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04DF80F8-964C-4CFE-80B1-5604A700CC8F}">
      <dgm:prSet/>
      <dgm:spPr>
        <a:solidFill>
          <a:srgbClr val="00B0F0"/>
        </a:solidFill>
      </dgm:spPr>
      <dgm:t>
        <a:bodyPr/>
        <a:lstStyle/>
        <a:p>
          <a:r>
            <a:rPr lang="en-GB" b="1"/>
            <a:t>Flow</a:t>
          </a:r>
          <a:r>
            <a:rPr lang="en-GB"/>
            <a:t> – checking paragraphs, development of ideas and your in-text citations </a:t>
          </a:r>
          <a:endParaRPr lang="en-US"/>
        </a:p>
      </dgm:t>
    </dgm:pt>
    <dgm:pt modelId="{67296B0B-44FC-4D14-95AC-9F8B9C7D1E8A}" type="parTrans" cxnId="{354EE9E3-3FCB-45CA-903B-823CA32A1F1E}">
      <dgm:prSet/>
      <dgm:spPr/>
      <dgm:t>
        <a:bodyPr/>
        <a:lstStyle/>
        <a:p>
          <a:endParaRPr lang="en-US"/>
        </a:p>
      </dgm:t>
    </dgm:pt>
    <dgm:pt modelId="{1C3BF215-FD35-42EB-A881-FDE0E198A99D}" type="sibTrans" cxnId="{354EE9E3-3FCB-45CA-903B-823CA32A1F1E}">
      <dgm:prSet phldrT="01"/>
      <dgm:spPr/>
      <dgm:t>
        <a:bodyPr/>
        <a:lstStyle/>
        <a:p>
          <a:endParaRPr lang="en-US"/>
        </a:p>
      </dgm:t>
    </dgm:pt>
    <dgm:pt modelId="{7F314EBB-96CB-45E7-B2AC-AACE4C23CBC3}">
      <dgm:prSet/>
      <dgm:spPr>
        <a:solidFill>
          <a:srgbClr val="0070C0"/>
        </a:solidFill>
      </dgm:spPr>
      <dgm:t>
        <a:bodyPr/>
        <a:lstStyle/>
        <a:p>
          <a:r>
            <a:rPr lang="en-GB" b="1"/>
            <a:t>Clarity </a:t>
          </a:r>
          <a:r>
            <a:rPr lang="en-GB"/>
            <a:t>– checking for fluency and how well you have answered the question</a:t>
          </a:r>
          <a:endParaRPr lang="en-US"/>
        </a:p>
      </dgm:t>
    </dgm:pt>
    <dgm:pt modelId="{0330191A-EA26-4241-A5A2-F05DEA3D3ACE}" type="parTrans" cxnId="{C5790A82-6EE0-4999-AE98-5515E415AAEA}">
      <dgm:prSet/>
      <dgm:spPr/>
      <dgm:t>
        <a:bodyPr/>
        <a:lstStyle/>
        <a:p>
          <a:endParaRPr lang="en-US"/>
        </a:p>
      </dgm:t>
    </dgm:pt>
    <dgm:pt modelId="{869DABBA-A968-462B-B75F-F8F8C283DB16}" type="sibTrans" cxnId="{C5790A82-6EE0-4999-AE98-5515E415AAEA}">
      <dgm:prSet phldrT="02"/>
      <dgm:spPr/>
      <dgm:t>
        <a:bodyPr/>
        <a:lstStyle/>
        <a:p>
          <a:endParaRPr lang="en-US"/>
        </a:p>
      </dgm:t>
    </dgm:pt>
    <dgm:pt modelId="{7942F145-B9BD-4D89-8FB5-698453089E6A}">
      <dgm:prSet/>
      <dgm:spPr>
        <a:solidFill>
          <a:srgbClr val="002060"/>
        </a:solidFill>
      </dgm:spPr>
      <dgm:t>
        <a:bodyPr/>
        <a:lstStyle/>
        <a:p>
          <a:r>
            <a:rPr lang="en-GB" b="1"/>
            <a:t>Accuracy</a:t>
          </a:r>
          <a:r>
            <a:rPr lang="en-GB"/>
            <a:t> – checking your spelling, punctuation, grammar and referencing </a:t>
          </a:r>
          <a:endParaRPr lang="en-US"/>
        </a:p>
      </dgm:t>
    </dgm:pt>
    <dgm:pt modelId="{399E117F-1673-4F07-A820-A312A13133F6}" type="parTrans" cxnId="{E18E9118-3D61-44F6-B753-DEEDF3127D03}">
      <dgm:prSet/>
      <dgm:spPr/>
      <dgm:t>
        <a:bodyPr/>
        <a:lstStyle/>
        <a:p>
          <a:endParaRPr lang="en-US"/>
        </a:p>
      </dgm:t>
    </dgm:pt>
    <dgm:pt modelId="{63E57259-9BD2-4D90-B028-87827BC4E0C5}" type="sibTrans" cxnId="{E18E9118-3D61-44F6-B753-DEEDF3127D03}">
      <dgm:prSet phldrT="03"/>
      <dgm:spPr/>
      <dgm:t>
        <a:bodyPr/>
        <a:lstStyle/>
        <a:p>
          <a:endParaRPr lang="en-US"/>
        </a:p>
      </dgm:t>
    </dgm:pt>
    <dgm:pt modelId="{D9DA3F28-E846-4B86-95D6-671939724F95}" type="pres">
      <dgm:prSet presAssocID="{B2AA0212-5D6A-4860-9E79-17A20F3F670B}" presName="diagram" presStyleCnt="0">
        <dgm:presLayoutVars>
          <dgm:dir/>
          <dgm:resizeHandles val="exact"/>
        </dgm:presLayoutVars>
      </dgm:prSet>
      <dgm:spPr/>
    </dgm:pt>
    <dgm:pt modelId="{B2669183-CCD8-49C6-8189-7DF1F2836F9E}" type="pres">
      <dgm:prSet presAssocID="{04DF80F8-964C-4CFE-80B1-5604A700CC8F}" presName="node" presStyleLbl="node1" presStyleIdx="0" presStyleCnt="3">
        <dgm:presLayoutVars>
          <dgm:bulletEnabled val="1"/>
        </dgm:presLayoutVars>
      </dgm:prSet>
      <dgm:spPr/>
    </dgm:pt>
    <dgm:pt modelId="{62F61C95-4D49-468B-945C-65BC8FB4F0C4}" type="pres">
      <dgm:prSet presAssocID="{1C3BF215-FD35-42EB-A881-FDE0E198A99D}" presName="sibTrans" presStyleCnt="0"/>
      <dgm:spPr/>
    </dgm:pt>
    <dgm:pt modelId="{9C01AC6D-96BF-49BA-B86E-FD2D73CF1523}" type="pres">
      <dgm:prSet presAssocID="{7F314EBB-96CB-45E7-B2AC-AACE4C23CBC3}" presName="node" presStyleLbl="node1" presStyleIdx="1" presStyleCnt="3">
        <dgm:presLayoutVars>
          <dgm:bulletEnabled val="1"/>
        </dgm:presLayoutVars>
      </dgm:prSet>
      <dgm:spPr/>
    </dgm:pt>
    <dgm:pt modelId="{978F00F7-3DD5-444F-978F-630706B9FB8D}" type="pres">
      <dgm:prSet presAssocID="{869DABBA-A968-462B-B75F-F8F8C283DB16}" presName="sibTrans" presStyleCnt="0"/>
      <dgm:spPr/>
    </dgm:pt>
    <dgm:pt modelId="{1CDB91EC-06DC-4C08-BACB-E9469DE71492}" type="pres">
      <dgm:prSet presAssocID="{7942F145-B9BD-4D89-8FB5-698453089E6A}" presName="node" presStyleLbl="node1" presStyleIdx="2" presStyleCnt="3">
        <dgm:presLayoutVars>
          <dgm:bulletEnabled val="1"/>
        </dgm:presLayoutVars>
      </dgm:prSet>
      <dgm:spPr/>
    </dgm:pt>
  </dgm:ptLst>
  <dgm:cxnLst>
    <dgm:cxn modelId="{64C25006-BDEE-4A5E-AB53-8C63A4507170}" type="presOf" srcId="{04DF80F8-964C-4CFE-80B1-5604A700CC8F}" destId="{B2669183-CCD8-49C6-8189-7DF1F2836F9E}" srcOrd="0" destOrd="0" presId="urn:microsoft.com/office/officeart/2005/8/layout/default"/>
    <dgm:cxn modelId="{E18E9118-3D61-44F6-B753-DEEDF3127D03}" srcId="{B2AA0212-5D6A-4860-9E79-17A20F3F670B}" destId="{7942F145-B9BD-4D89-8FB5-698453089E6A}" srcOrd="2" destOrd="0" parTransId="{399E117F-1673-4F07-A820-A312A13133F6}" sibTransId="{63E57259-9BD2-4D90-B028-87827BC4E0C5}"/>
    <dgm:cxn modelId="{8AA3371B-6F7A-46DF-BD85-1BD8E9B243B9}" type="presOf" srcId="{7942F145-B9BD-4D89-8FB5-698453089E6A}" destId="{1CDB91EC-06DC-4C08-BACB-E9469DE71492}" srcOrd="0" destOrd="0" presId="urn:microsoft.com/office/officeart/2005/8/layout/default"/>
    <dgm:cxn modelId="{D1DBF35E-D6DB-4614-A555-9FAB98D66814}" type="presOf" srcId="{B2AA0212-5D6A-4860-9E79-17A20F3F670B}" destId="{D9DA3F28-E846-4B86-95D6-671939724F95}" srcOrd="0" destOrd="0" presId="urn:microsoft.com/office/officeart/2005/8/layout/default"/>
    <dgm:cxn modelId="{C5790A82-6EE0-4999-AE98-5515E415AAEA}" srcId="{B2AA0212-5D6A-4860-9E79-17A20F3F670B}" destId="{7F314EBB-96CB-45E7-B2AC-AACE4C23CBC3}" srcOrd="1" destOrd="0" parTransId="{0330191A-EA26-4241-A5A2-F05DEA3D3ACE}" sibTransId="{869DABBA-A968-462B-B75F-F8F8C283DB16}"/>
    <dgm:cxn modelId="{3BC09EA8-822E-4E30-A56C-02C1739905EC}" type="presOf" srcId="{7F314EBB-96CB-45E7-B2AC-AACE4C23CBC3}" destId="{9C01AC6D-96BF-49BA-B86E-FD2D73CF1523}" srcOrd="0" destOrd="0" presId="urn:microsoft.com/office/officeart/2005/8/layout/default"/>
    <dgm:cxn modelId="{354EE9E3-3FCB-45CA-903B-823CA32A1F1E}" srcId="{B2AA0212-5D6A-4860-9E79-17A20F3F670B}" destId="{04DF80F8-964C-4CFE-80B1-5604A700CC8F}" srcOrd="0" destOrd="0" parTransId="{67296B0B-44FC-4D14-95AC-9F8B9C7D1E8A}" sibTransId="{1C3BF215-FD35-42EB-A881-FDE0E198A99D}"/>
    <dgm:cxn modelId="{81D85DA2-6006-42AE-8252-F0CC5A9FE7AF}" type="presParOf" srcId="{D9DA3F28-E846-4B86-95D6-671939724F95}" destId="{B2669183-CCD8-49C6-8189-7DF1F2836F9E}" srcOrd="0" destOrd="0" presId="urn:microsoft.com/office/officeart/2005/8/layout/default"/>
    <dgm:cxn modelId="{A4D76805-F922-4968-8D4F-D3115F8733A8}" type="presParOf" srcId="{D9DA3F28-E846-4B86-95D6-671939724F95}" destId="{62F61C95-4D49-468B-945C-65BC8FB4F0C4}" srcOrd="1" destOrd="0" presId="urn:microsoft.com/office/officeart/2005/8/layout/default"/>
    <dgm:cxn modelId="{FCA26E80-CD53-4B09-88AA-15804236C391}" type="presParOf" srcId="{D9DA3F28-E846-4B86-95D6-671939724F95}" destId="{9C01AC6D-96BF-49BA-B86E-FD2D73CF1523}" srcOrd="2" destOrd="0" presId="urn:microsoft.com/office/officeart/2005/8/layout/default"/>
    <dgm:cxn modelId="{029660CB-FA74-4617-9836-9A484D954238}" type="presParOf" srcId="{D9DA3F28-E846-4B86-95D6-671939724F95}" destId="{978F00F7-3DD5-444F-978F-630706B9FB8D}" srcOrd="3" destOrd="0" presId="urn:microsoft.com/office/officeart/2005/8/layout/default"/>
    <dgm:cxn modelId="{4D891723-9EA7-4A22-B905-5455679819C8}" type="presParOf" srcId="{D9DA3F28-E846-4B86-95D6-671939724F95}" destId="{1CDB91EC-06DC-4C08-BACB-E9469DE71492}"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69183-CCD8-49C6-8189-7DF1F2836F9E}">
      <dsp:nvSpPr>
        <dsp:cNvPr id="0" name=""/>
        <dsp:cNvSpPr/>
      </dsp:nvSpPr>
      <dsp:spPr>
        <a:xfrm>
          <a:off x="0" y="929481"/>
          <a:ext cx="3428999" cy="2057400"/>
        </a:xfrm>
        <a:prstGeom prst="rect">
          <a:avLst/>
        </a:prstGeom>
        <a:solidFill>
          <a:srgbClr val="00B0F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Flow</a:t>
          </a:r>
          <a:r>
            <a:rPr lang="en-GB" sz="2400" kern="1200"/>
            <a:t> – checking paragraphs, development of ideas and your in-text citations </a:t>
          </a:r>
          <a:endParaRPr lang="en-US" sz="2400" kern="1200"/>
        </a:p>
      </dsp:txBody>
      <dsp:txXfrm>
        <a:off x="0" y="929481"/>
        <a:ext cx="3428999" cy="2057400"/>
      </dsp:txXfrm>
    </dsp:sp>
    <dsp:sp modelId="{9C01AC6D-96BF-49BA-B86E-FD2D73CF1523}">
      <dsp:nvSpPr>
        <dsp:cNvPr id="0" name=""/>
        <dsp:cNvSpPr/>
      </dsp:nvSpPr>
      <dsp:spPr>
        <a:xfrm>
          <a:off x="3771900" y="929481"/>
          <a:ext cx="3428999" cy="2057400"/>
        </a:xfrm>
        <a:prstGeom prst="rect">
          <a:avLst/>
        </a:prstGeom>
        <a:solidFill>
          <a:srgbClr val="0070C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Clarity </a:t>
          </a:r>
          <a:r>
            <a:rPr lang="en-GB" sz="2400" kern="1200"/>
            <a:t>– checking for fluency and how well you have answered the question</a:t>
          </a:r>
          <a:endParaRPr lang="en-US" sz="2400" kern="1200"/>
        </a:p>
      </dsp:txBody>
      <dsp:txXfrm>
        <a:off x="3771900" y="929481"/>
        <a:ext cx="3428999" cy="2057400"/>
      </dsp:txXfrm>
    </dsp:sp>
    <dsp:sp modelId="{1CDB91EC-06DC-4C08-BACB-E9469DE71492}">
      <dsp:nvSpPr>
        <dsp:cNvPr id="0" name=""/>
        <dsp:cNvSpPr/>
      </dsp:nvSpPr>
      <dsp:spPr>
        <a:xfrm>
          <a:off x="7543800" y="929481"/>
          <a:ext cx="3428999" cy="2057400"/>
        </a:xfrm>
        <a:prstGeom prst="rect">
          <a:avLst/>
        </a:prstGeom>
        <a:solidFill>
          <a:srgbClr val="00206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a:t>Accuracy</a:t>
          </a:r>
          <a:r>
            <a:rPr lang="en-GB" sz="2400" kern="1200"/>
            <a:t> – checking your spelling, punctuation, grammar and referencing </a:t>
          </a:r>
          <a:endParaRPr lang="en-US" sz="2400" kern="1200"/>
        </a:p>
      </dsp:txBody>
      <dsp:txXfrm>
        <a:off x="7543800" y="929481"/>
        <a:ext cx="3428999" cy="20574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02/04/2025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riteeditindex.net.au/whats-the-difference-between-writing-and-editin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ritetodone.com/how-to-proofread-your-own-writing/"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ritetodone.com/how-to-proofread-your-own-writing/"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you start to produce a piece of written work, you are likely to be aware of various targets and standards that you need to work to, such as:</a:t>
            </a:r>
          </a:p>
          <a:p>
            <a:r>
              <a:rPr lang="en-GB"/>
              <a:t>•	the stipulated word limit;</a:t>
            </a:r>
          </a:p>
          <a:p>
            <a:r>
              <a:rPr lang="en-GB"/>
              <a:t>•	the required level of academic writing;</a:t>
            </a:r>
          </a:p>
          <a:p>
            <a:r>
              <a:rPr lang="en-GB"/>
              <a:t>•	the need to present material in a clear and logical order; and</a:t>
            </a:r>
          </a:p>
          <a:p>
            <a:r>
              <a:rPr lang="en-GB"/>
              <a:t>•	the necessary high standards in spelling, referencing, and grammar.</a:t>
            </a:r>
          </a:p>
          <a:p>
            <a:endParaRPr lang="en-GB"/>
          </a:p>
          <a:p>
            <a:r>
              <a:rPr lang="en-GB"/>
              <a:t>However, if you become too concerned at this stage about the required standard of the end product, you may feel reluctant to begin writing at all.</a:t>
            </a:r>
          </a:p>
          <a:p>
            <a:r>
              <a:rPr lang="en-GB"/>
              <a:t>This is why making a clear separation between the processes of ‘writing’ and ‘editing’ can be helpful. </a:t>
            </a:r>
          </a:p>
          <a:p>
            <a:r>
              <a:rPr lang="en-GB"/>
              <a:t>I suggest it is usually more helpful to produce something imperfect, then revise it, than to waste time trying to produce something that is perfect the first time. </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701700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 lets start by looking at the difference between writing &amp; editing</a:t>
            </a:r>
          </a:p>
          <a:p>
            <a:endParaRPr lang="en-US">
              <a:cs typeface="Calibri"/>
            </a:endParaRPr>
          </a:p>
          <a:p>
            <a:r>
              <a:rPr lang="en-US">
                <a:cs typeface="Calibri"/>
              </a:rPr>
              <a:t>What do you think the difference is – answers in the chat please</a:t>
            </a:r>
          </a:p>
          <a:p>
            <a:endParaRPr lang="en-US">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3950600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Source: Jonathan, 2021 ( </a:t>
            </a:r>
            <a:r>
              <a:rPr lang="en-US">
                <a:hlinkClick r:id="rId3"/>
              </a:rPr>
              <a:t>What’s the Difference Between Writing and Editing? – Write Edit Index)</a:t>
            </a:r>
          </a:p>
          <a:p>
            <a:endParaRPr lang="en-US">
              <a:cs typeface="Calibri"/>
            </a:endParaRPr>
          </a:p>
          <a:p>
            <a:r>
              <a:rPr lang="en-US">
                <a:cs typeface="Calibri"/>
              </a:rPr>
              <a:t>Writing as described by some sources is :</a:t>
            </a:r>
            <a:endParaRPr lang="en-US"/>
          </a:p>
          <a:p>
            <a:endParaRPr lang="en-US">
              <a:cs typeface="Calibri"/>
            </a:endParaRPr>
          </a:p>
          <a:p>
            <a:r>
              <a:rPr lang="en-US">
                <a:cs typeface="Calibri"/>
              </a:rPr>
              <a:t>Whilst editing is described as:</a:t>
            </a:r>
          </a:p>
          <a:p>
            <a:endParaRPr lang="en-US">
              <a:cs typeface="Calibri"/>
            </a:endParaRPr>
          </a:p>
          <a:p>
            <a:endParaRPr lang="en-US"/>
          </a:p>
          <a:p>
            <a:r>
              <a:rPr lang="en-US" b="1"/>
              <a:t>Writing </a:t>
            </a:r>
            <a:r>
              <a:rPr lang="en-US"/>
              <a:t>is  also a proactive process wherein you must rely solely on your unconscious mind to guide you. </a:t>
            </a:r>
            <a:endParaRPr lang="en-US">
              <a:cs typeface="Calibri"/>
            </a:endParaRPr>
          </a:p>
          <a:p>
            <a:r>
              <a:rPr lang="en-US"/>
              <a:t>It may require you to be personal, creative, direct, critical , analytical etc. if need be.</a:t>
            </a:r>
            <a:endParaRPr lang="en-US">
              <a:cs typeface="Calibri"/>
            </a:endParaRPr>
          </a:p>
          <a:p>
            <a:endParaRPr lang="en-US"/>
          </a:p>
          <a:p>
            <a:r>
              <a:rPr lang="en-US" b="1"/>
              <a:t>Editing,</a:t>
            </a:r>
            <a:r>
              <a:rPr lang="en-US"/>
              <a:t> on the other hand, requires you to be objective and far removed from your writing as possible. It is more of a  reactive process.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201155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The following table describes how </a:t>
            </a:r>
            <a:endParaRPr lang="en-US"/>
          </a:p>
          <a:p>
            <a:pPr marL="228600" indent="-228600">
              <a:buAutoNum type="arabicPeriod"/>
              <a:defRPr/>
            </a:pPr>
            <a:r>
              <a:rPr lang="en-GB"/>
              <a:t>writing can be a relatively free and expansive process; </a:t>
            </a:r>
          </a:p>
          <a:p>
            <a:pPr marL="228600" indent="-228600">
              <a:buAutoNum type="arabicPeriod"/>
              <a:defRPr/>
            </a:pPr>
            <a:r>
              <a:rPr lang="en-GB"/>
              <a:t>while editing can take care of the critical attention and refinement that will ensure your writing reaches the required standard.</a:t>
            </a:r>
            <a:endParaRPr lang="en-GB">
              <a:cs typeface="Calibri"/>
            </a:endParaRPr>
          </a:p>
          <a:p>
            <a:endParaRPr lang="en-GB"/>
          </a:p>
          <a:p>
            <a:r>
              <a:rPr lang="en-GB">
                <a:cs typeface="Calibri" panose="020F0502020204030204"/>
              </a:rPr>
              <a:t>So writing may involve creating something, editing on the other hand is more about critiquing</a:t>
            </a:r>
          </a:p>
          <a:p>
            <a:r>
              <a:rPr lang="en-GB">
                <a:cs typeface="Calibri" panose="020F0502020204030204"/>
              </a:rPr>
              <a:t>Where writing may involve including something , editing is concerned with adding or removing</a:t>
            </a:r>
          </a:p>
          <a:p>
            <a:r>
              <a:rPr lang="en-GB">
                <a:cs typeface="Calibri" panose="020F0502020204030204"/>
              </a:rPr>
              <a:t>And so on</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3321669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Question: What elements of your writing do you think you could critique when it comes to editing your work?</a:t>
            </a:r>
          </a:p>
          <a:p>
            <a:endParaRPr lang="en-GB"/>
          </a:p>
          <a:p>
            <a:r>
              <a:rPr lang="en-GB"/>
              <a:t>Answer: here are some to consider, you may have others to add</a:t>
            </a:r>
          </a:p>
          <a:p>
            <a:r>
              <a:rPr lang="en-GB"/>
              <a:t>Overall logical structure </a:t>
            </a:r>
          </a:p>
          <a:p>
            <a:r>
              <a:rPr lang="en-GB"/>
              <a:t>Signposting and linking content </a:t>
            </a:r>
          </a:p>
          <a:p>
            <a:r>
              <a:rPr lang="en-GB"/>
              <a:t>Appropriate content under appropriate headings</a:t>
            </a:r>
          </a:p>
          <a:p>
            <a:r>
              <a:rPr lang="en-GB"/>
              <a:t>Line of argument </a:t>
            </a:r>
          </a:p>
          <a:p>
            <a:r>
              <a:rPr lang="en-GB"/>
              <a:t>Use of active/passive voice and of past and present tense</a:t>
            </a:r>
          </a:p>
          <a:p>
            <a:r>
              <a:rPr lang="en-GB"/>
              <a:t>Clarity of explanation</a:t>
            </a:r>
          </a:p>
          <a:p>
            <a:r>
              <a:rPr lang="en-GB"/>
              <a:t>Length of sentences and economy of word use</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33465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Editing your work can feel like a negative experience:</a:t>
            </a:r>
          </a:p>
          <a:p>
            <a:endParaRPr lang="en-GB"/>
          </a:p>
          <a:p>
            <a:r>
              <a:rPr lang="en-GB"/>
              <a:t>What types of feelings/concerns do you think it could raise?</a:t>
            </a:r>
          </a:p>
          <a:p>
            <a:endParaRPr lang="en-GB"/>
          </a:p>
          <a:p>
            <a:pPr marL="171450" indent="-171450">
              <a:buFont typeface="Arial" panose="020B0604020202020204" pitchFamily="34" charset="0"/>
              <a:buChar char="•"/>
            </a:pPr>
            <a:r>
              <a:rPr lang="en-GB" sz="1200" b="0" i="0" kern="1200">
                <a:solidFill>
                  <a:schemeClr val="tx1"/>
                </a:solidFill>
                <a:effectLst/>
                <a:latin typeface="+mn-lt"/>
                <a:ea typeface="+mn-ea"/>
                <a:cs typeface="+mn-cs"/>
              </a:rPr>
              <a:t>spent such a lot of effort writing, that it feels impossible to improve on what you’ve done, even though you know it probably does need improving.</a:t>
            </a:r>
          </a:p>
          <a:p>
            <a:pPr marL="171450" indent="-171450">
              <a:buFont typeface="Arial" panose="020B0604020202020204" pitchFamily="34" charset="0"/>
              <a:buChar char="•"/>
            </a:pPr>
            <a:r>
              <a:rPr lang="en-GB" sz="1200" b="0" i="0" kern="1200">
                <a:solidFill>
                  <a:schemeClr val="tx1"/>
                </a:solidFill>
                <a:effectLst/>
                <a:latin typeface="+mn-lt"/>
                <a:ea typeface="+mn-ea"/>
                <a:cs typeface="+mn-cs"/>
              </a:rPr>
              <a:t>Perhaps you face the task of reducing the total number of words by 30%, and can’t see how you can do this without losing crucial material.</a:t>
            </a:r>
          </a:p>
          <a:p>
            <a:pPr marL="171450" indent="-171450">
              <a:buFont typeface="Arial" panose="020B0604020202020204" pitchFamily="34" charset="0"/>
              <a:buChar char="•"/>
            </a:pPr>
            <a:r>
              <a:rPr lang="en-GB" sz="1200" b="0" i="0" kern="1200">
                <a:solidFill>
                  <a:schemeClr val="tx1"/>
                </a:solidFill>
                <a:effectLst/>
                <a:latin typeface="+mn-lt"/>
                <a:ea typeface="+mn-ea"/>
                <a:cs typeface="+mn-cs"/>
              </a:rPr>
              <a:t>Perhaps you are tired of looking at your writing, and the thought of studying it again closely for the editing process makes you want to run away.</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4221733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For others, editing can feel more positive than writing, because they know that this is a stage where they can really raise the standard of their work. </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Some positive points about editing are:</a:t>
            </a:r>
          </a:p>
          <a:p>
            <a:r>
              <a:rPr lang="en-GB" sz="1200" b="0" i="0" kern="1200">
                <a:solidFill>
                  <a:schemeClr val="tx1"/>
                </a:solidFill>
                <a:effectLst/>
                <a:latin typeface="+mn-lt"/>
                <a:ea typeface="+mn-ea"/>
                <a:cs typeface="+mn-cs"/>
              </a:rPr>
              <a:t>If you are thinking about editing your work, it means that you must already have written something reasonably substantial.</a:t>
            </a:r>
          </a:p>
          <a:p>
            <a:r>
              <a:rPr lang="en-GB" sz="1200" b="0" i="0" kern="1200">
                <a:solidFill>
                  <a:schemeClr val="tx1"/>
                </a:solidFill>
                <a:effectLst/>
                <a:latin typeface="+mn-lt"/>
                <a:ea typeface="+mn-ea"/>
                <a:cs typeface="+mn-cs"/>
              </a:rPr>
              <a:t>Editing tends to be a highly constructive process. Every single useful change you make is a guaranteed step towards improving the quality of your work.</a:t>
            </a:r>
          </a:p>
          <a:p>
            <a:r>
              <a:rPr lang="en-GB" sz="1200" b="0" i="0" kern="1200">
                <a:solidFill>
                  <a:schemeClr val="tx1"/>
                </a:solidFill>
                <a:effectLst/>
                <a:latin typeface="+mn-lt"/>
                <a:ea typeface="+mn-ea"/>
                <a:cs typeface="+mn-cs"/>
              </a:rPr>
              <a:t>It tends to be much easier to criticise and improve on your writing, than it was to produce the writing in the first place.</a:t>
            </a:r>
          </a:p>
          <a:p>
            <a:r>
              <a:rPr lang="en-GB" sz="1200" b="0" i="0" kern="1200">
                <a:solidFill>
                  <a:schemeClr val="tx1"/>
                </a:solidFill>
                <a:effectLst/>
                <a:latin typeface="+mn-lt"/>
                <a:ea typeface="+mn-ea"/>
                <a:cs typeface="+mn-cs"/>
              </a:rPr>
              <a:t>It can therefore be relatively quick to produce significant improvements within the editing stage.</a:t>
            </a:r>
          </a:p>
          <a:p>
            <a:endParaRPr lang="en-GB"/>
          </a:p>
          <a:p>
            <a:r>
              <a:rPr lang="en-GB"/>
              <a:t>(Leicester University, 2019) </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6319413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it comes to editing your work it is useful to have some sort of a plan or even a checklist of what you want to make sure that you have done/will do.</a:t>
            </a:r>
          </a:p>
          <a:p>
            <a:endParaRPr lang="en-GB"/>
          </a:p>
          <a:p>
            <a:r>
              <a:rPr lang="en-GB"/>
              <a:t>Spend a few minutes thinking about what you would put on a checklist?</a:t>
            </a:r>
          </a:p>
          <a:p>
            <a:r>
              <a:rPr lang="en-GB">
                <a:cs typeface="Calibri" panose="020F0502020204030204"/>
              </a:rPr>
              <a:t>Suggestions in chat</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9982591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Here are a few areas to assist you with compiling a checklist</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4238846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758241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Many people believe that they only need to edit their work for spelling and grammar. However, if the basic structure of the paper does not work, verifying the spelling and making sure that commas are in the right place will not help.</a:t>
            </a:r>
          </a:p>
          <a:p>
            <a:endParaRPr lang="en-GB"/>
          </a:p>
          <a:p>
            <a:r>
              <a:rPr lang="en-GB"/>
              <a:t>The above points have been taken from an assignment brief that has been given to university students to act as a checklist for them.</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5891417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consider where you  can reduce or simplify or shorten words or phrases which may help you to reduce word count or may even assist you when summarising content</a:t>
            </a:r>
            <a:endParaRPr lang="en-US"/>
          </a:p>
          <a:p>
            <a:endParaRPr lang="en-GB"/>
          </a:p>
          <a:p>
            <a:r>
              <a:rPr lang="en-GB"/>
              <a:t>How would you shorten the following </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4998443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consider where you  can reduce or simplify or shorten words or phrases which may help you to reduce word count or may even assist you when summarising content</a:t>
            </a:r>
          </a:p>
          <a:p>
            <a:endParaRPr lang="en-GB"/>
          </a:p>
          <a:p>
            <a:r>
              <a:rPr lang="en-GB"/>
              <a:t>How would you shorten the following </a:t>
            </a:r>
            <a:endParaRPr lang="en-GB">
              <a:cs typeface="Calibri"/>
            </a:endParaRP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567026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In the editing process you may identify that certain  sections of your writing are brief and straight to the point or than you have not met the word count required for your assignment.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How can you therefore increase your word count?</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0433306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We've looked at the difference between writing and editing – but what about proof-reading?</a:t>
            </a:r>
          </a:p>
          <a:p>
            <a:r>
              <a:rPr lang="en-US">
                <a:cs typeface="Calibri"/>
              </a:rPr>
              <a:t>What do you understand that to be?</a:t>
            </a:r>
          </a:p>
          <a:p>
            <a:endParaRPr lang="en-US">
              <a:cs typeface="Calibri"/>
            </a:endParaRPr>
          </a:p>
          <a:p>
            <a:r>
              <a:rPr lang="en-US">
                <a:cs typeface="Calibri"/>
              </a:rPr>
              <a:t>Answers in chat</a:t>
            </a:r>
          </a:p>
          <a:p>
            <a:endParaRPr lang="en-US">
              <a:cs typeface="Calibri"/>
            </a:endParaRPr>
          </a:p>
          <a:p>
            <a:r>
              <a:rPr lang="en-US">
                <a:cs typeface="Calibri"/>
              </a:rPr>
              <a:t>So proof reading is all about that </a:t>
            </a:r>
            <a:r>
              <a:rPr lang="en-US"/>
              <a:t>final check of your dissertation/assignment after editing, where you need to look for any spelling, grammar, punctuation errors etc. before you submit on </a:t>
            </a:r>
            <a:r>
              <a:rPr lang="en-US" err="1"/>
              <a:t>turnitin</a:t>
            </a:r>
            <a:r>
              <a:rPr lang="en-US"/>
              <a:t>.</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7691703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Proofreading is the essential part of your writing process , it’s that </a:t>
            </a:r>
            <a:r>
              <a:rPr lang="en-US"/>
              <a:t>final check of your dissertation/assignment after editing, where you need to look for any spelling, grammar, punctuation errors etc. before you submit on </a:t>
            </a:r>
            <a:r>
              <a:rPr lang="en-US" err="1"/>
              <a:t>turnitin</a:t>
            </a:r>
            <a:r>
              <a:rPr lang="en-US"/>
              <a:t>.</a:t>
            </a:r>
          </a:p>
          <a:p>
            <a:endParaRPr lang="en-US"/>
          </a:p>
          <a:p>
            <a:endParaRPr lang="en-GB">
              <a:cs typeface="Calibri"/>
            </a:endParaRPr>
          </a:p>
          <a:p>
            <a:r>
              <a:rPr lang="en-GB"/>
              <a:t>It is more than just a spell check, it will involve double checking your work against any criteria you have, making sure your references are accurate, your analysis is sound and clarifying any remaining questions or limitations of your work </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50298913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3 main areas to consider when proof reading your work</a:t>
            </a:r>
          </a:p>
          <a:p>
            <a:pPr marL="228600" indent="-228600">
              <a:buAutoNum type="arabicPeriod"/>
            </a:pPr>
            <a:r>
              <a:rPr lang="en-GB"/>
              <a:t>Flow</a:t>
            </a:r>
          </a:p>
          <a:p>
            <a:pPr marL="228600" indent="-228600">
              <a:buAutoNum type="arabicPeriod"/>
            </a:pPr>
            <a:r>
              <a:rPr lang="en-GB"/>
              <a:t>Clarity</a:t>
            </a:r>
          </a:p>
          <a:p>
            <a:pPr marL="228600" indent="-228600">
              <a:buAutoNum type="arabicPeriod"/>
            </a:pPr>
            <a:r>
              <a:rPr lang="en-GB"/>
              <a:t>Accuracy</a:t>
            </a:r>
          </a:p>
          <a:p>
            <a:pPr marL="228600" indent="-228600">
              <a:buAutoNum type="arabicPeriod"/>
            </a:pPr>
            <a:endParaRPr lang="en-GB"/>
          </a:p>
          <a:p>
            <a:pPr marL="228600" indent="-228600">
              <a:buAutoNum type="arabicPeriod"/>
            </a:pP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8799740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Flow refers to how your work is structured, does it read well?  What kind of questions should you ask yourself when considering the way that your essay flows?</a:t>
            </a:r>
          </a:p>
          <a:p>
            <a:endParaRPr lang="en-GB"/>
          </a:p>
          <a:p>
            <a:endParaRPr lang="en-GB"/>
          </a:p>
          <a:p>
            <a:r>
              <a:rPr lang="en-GB"/>
              <a:t>Ref: (University of Manchester, 2019).</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41839719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15478174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Clarity refers to how you understand your work and how well you have answered the question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What kind of things do you think you need to consider?</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2961843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And finally, Accuracy  - this refers to whether there are any errors in your work, there is some things your spell checker will not pick up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What kind of things do you need to consider under this heading?</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33962430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t>Proofreading is more effective when it is not your own work</a:t>
            </a:r>
            <a:endParaRPr lang="en-GB" sz="1200">
              <a:solidFill>
                <a:srgbClr val="FF0000"/>
              </a:solidFill>
            </a:endParaRPr>
          </a:p>
          <a:p>
            <a:r>
              <a:rPr lang="en-GB" sz="1200"/>
              <a:t>When spending a lot of time on a piece of work it is difficult to spot errors</a:t>
            </a:r>
          </a:p>
          <a:p>
            <a:r>
              <a:rPr lang="en-GB" sz="1200"/>
              <a:t>And we then often read what we think we have written, rather than what we have actually written </a:t>
            </a:r>
          </a:p>
          <a:p>
            <a:endParaRPr lang="en-GB"/>
          </a:p>
          <a:p>
            <a:endParaRPr lang="en-GB"/>
          </a:p>
          <a:p>
            <a:r>
              <a:rPr lang="en-GB"/>
              <a:t>So how do you go about actually proofreading?</a:t>
            </a:r>
          </a:p>
          <a:p>
            <a:endParaRPr lang="en-GB"/>
          </a:p>
          <a:p>
            <a:r>
              <a:rPr lang="en-GB"/>
              <a:t>Everybody will have their own way of doing this</a:t>
            </a:r>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72624388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may come a point at which you feel that you have lost the critical eye you need to review your writing. It is important to </a:t>
            </a:r>
            <a:r>
              <a:rPr lang="en-US" dirty="0" err="1"/>
              <a:t>recognise</a:t>
            </a:r>
            <a:r>
              <a:rPr lang="en-US" dirty="0"/>
              <a:t> when this happens. There is little point in continuing to edit that piece of work if you are losing your sense of judgment. When this happens you can put it aside to look at it yourself a few days later. Editing is best done is a series of short, </a:t>
            </a:r>
            <a:r>
              <a:rPr lang="en-US" dirty="0" err="1"/>
              <a:t>focussed</a:t>
            </a:r>
            <a:r>
              <a:rPr lang="en-US" dirty="0"/>
              <a:t> efforts, rather than attempting a long, sustained effort.</a:t>
            </a: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28950409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Source: </a:t>
            </a:r>
            <a:r>
              <a:rPr lang="en-GB" dirty="0">
                <a:hlinkClick r:id="rId3"/>
              </a:rPr>
              <a:t>How to Proofread Your Own Writing (10 Amazing Tips) | WTD (writetodone.com)</a:t>
            </a:r>
            <a:endParaRPr lang="en-GB" dirty="0"/>
          </a:p>
          <a:p>
            <a:r>
              <a:rPr lang="en-GB" dirty="0"/>
              <a:t>So here are a few tips for you to consider</a:t>
            </a:r>
            <a:endParaRPr lang="en-GB" dirty="0">
              <a:cs typeface="Calibri" panose="020F0502020204030204"/>
            </a:endParaRPr>
          </a:p>
          <a:p>
            <a:endParaRPr lang="en-GB"/>
          </a:p>
          <a:p>
            <a:r>
              <a:rPr lang="en-GB" dirty="0"/>
              <a:t>Again don’t forget we all have our own way of doing things and there are no set rules!</a:t>
            </a:r>
            <a:endParaRPr lang="en-GB" dirty="0">
              <a:cs typeface="Calibri"/>
            </a:endParaRPr>
          </a:p>
          <a:p>
            <a:r>
              <a:rPr lang="en-GB" b="1" dirty="0"/>
              <a:t>1. Don’t proofread until you’re completely finished with the actual writing and editing.</a:t>
            </a:r>
            <a:r>
              <a:rPr lang="en-GB" dirty="0"/>
              <a:t> If you make major changes while proofreading, even if it’s just within sentences, you’re still in that writing mode.</a:t>
            </a:r>
            <a:endParaRPr lang="en-GB" dirty="0">
              <a:cs typeface="Calibri"/>
            </a:endParaRPr>
          </a:p>
          <a:p>
            <a:r>
              <a:rPr lang="en-GB" b="1" dirty="0"/>
              <a:t>2. Make sure you have no distractions or potential interruptions.</a:t>
            </a:r>
            <a:r>
              <a:rPr lang="en-GB" dirty="0"/>
              <a:t> Shut down email and social media, hide the cell phone, shut off the TV, radio, or music, and close the door. Print your document if you need to get away from the computer altogether.</a:t>
            </a:r>
          </a:p>
          <a:p>
            <a:r>
              <a:rPr lang="en-GB" b="1" dirty="0"/>
              <a:t>3. Forget the content or story.</a:t>
            </a:r>
            <a:r>
              <a:rPr lang="en-GB" dirty="0"/>
              <a:t> </a:t>
            </a:r>
            <a:r>
              <a:rPr lang="en-GB" dirty="0" err="1"/>
              <a:t>Analyze</a:t>
            </a:r>
            <a:r>
              <a:rPr lang="en-GB" dirty="0"/>
              <a:t> sentence by sentence; don’t read in your usual way. Focus on spelling, grammar, and punctuation. Work backwards, if that helps, or say the words and sentences out loud. Concentrate.</a:t>
            </a:r>
          </a:p>
          <a:p>
            <a:r>
              <a:rPr lang="en-GB" b="1" dirty="0"/>
              <a:t>4. Make several passes for different types of errors. </a:t>
            </a:r>
            <a:r>
              <a:rPr lang="en-GB" dirty="0"/>
              <a:t>Try checking spelling and end punctuation on one pass, grammar and internal punctuation on another, and links or format on yet another pass. Develop a system.</a:t>
            </a:r>
          </a:p>
          <a:p>
            <a:r>
              <a:rPr lang="en-GB" b="1" dirty="0"/>
              <a:t>5. Take notes.</a:t>
            </a:r>
            <a:r>
              <a:rPr lang="en-GB" dirty="0"/>
              <a:t> If you notice a format issue while checking spelling or if you need to look something up, make a quick note and come back to it so you don’t lose your focus.</a:t>
            </a:r>
          </a:p>
          <a:p>
            <a:r>
              <a:rPr lang="en-GB" b="1" dirty="0"/>
              <a:t>6. If you do make a last-minute change to a few words, be sure to check the entire sentence or even paragraph over again.</a:t>
            </a:r>
            <a:r>
              <a:rPr lang="en-GB" dirty="0"/>
              <a:t> Many errors are the result of changes made without adjusting other, related words.</a:t>
            </a:r>
          </a:p>
          <a:p>
            <a:r>
              <a:rPr lang="en-GB" b="1" dirty="0"/>
              <a:t>7. Check facts, dates, quotes, tables, references, text boxes, and anything repetitive or outside of the main text separately. </a:t>
            </a:r>
            <a:r>
              <a:rPr lang="en-GB" dirty="0"/>
              <a:t>Focus on one element or several related aspects of your writing at a time.</a:t>
            </a:r>
          </a:p>
          <a:p>
            <a:r>
              <a:rPr lang="en-GB" b="1" dirty="0"/>
              <a:t>8. Monitor yourself.</a:t>
            </a:r>
            <a:r>
              <a:rPr lang="en-GB" dirty="0"/>
              <a:t> If you find yourself drifting off and thinking about something else, go back over that section again. Try slapping your hand or tapping a foot in a rhythm as you examine each word and sentence out loud.</a:t>
            </a:r>
          </a:p>
          <a:p>
            <a:r>
              <a:rPr lang="en-GB" b="1" dirty="0"/>
              <a:t>9. Get familiar with your frequent mistakes. </a:t>
            </a:r>
            <a:r>
              <a:rPr lang="en-GB" dirty="0"/>
              <a:t>Even the most </a:t>
            </a:r>
            <a:r>
              <a:rPr lang="en-GB" dirty="0" err="1"/>
              <a:t>expreienced</a:t>
            </a:r>
            <a:r>
              <a:rPr lang="en-GB" dirty="0"/>
              <a:t> writer mixes up </a:t>
            </a:r>
            <a:r>
              <a:rPr lang="en-GB" i="1" dirty="0"/>
              <a:t>their</a:t>
            </a:r>
            <a:r>
              <a:rPr lang="en-GB" dirty="0"/>
              <a:t>, </a:t>
            </a:r>
            <a:r>
              <a:rPr lang="en-GB" i="1" dirty="0"/>
              <a:t>they’re</a:t>
            </a:r>
            <a:r>
              <a:rPr lang="en-GB" dirty="0"/>
              <a:t>, and </a:t>
            </a:r>
            <a:r>
              <a:rPr lang="en-GB" i="1" dirty="0"/>
              <a:t>there</a:t>
            </a:r>
            <a:r>
              <a:rPr lang="en-GB" dirty="0"/>
              <a:t> or </a:t>
            </a:r>
            <a:r>
              <a:rPr lang="en-GB" i="1" dirty="0"/>
              <a:t>too</a:t>
            </a:r>
            <a:r>
              <a:rPr lang="en-GB" dirty="0"/>
              <a:t>, </a:t>
            </a:r>
            <a:r>
              <a:rPr lang="en-GB" i="1" dirty="0"/>
              <a:t>two</a:t>
            </a:r>
            <a:r>
              <a:rPr lang="en-GB" dirty="0"/>
              <a:t>, and </a:t>
            </a:r>
            <a:r>
              <a:rPr lang="en-GB" i="1" dirty="0"/>
              <a:t>to</a:t>
            </a:r>
            <a:r>
              <a:rPr lang="en-GB" dirty="0"/>
              <a:t>. When I’m tried or writing fast, I right what I here in my mind and just get careless. Not a big deal. That’s what proofreading is for. You caught those errors, didn’t you?</a:t>
            </a:r>
          </a:p>
          <a:p>
            <a:r>
              <a:rPr lang="en-GB" b="1" dirty="0"/>
              <a:t>10. Check format last.</a:t>
            </a:r>
            <a:r>
              <a:rPr lang="en-GB" dirty="0"/>
              <a:t> Every document has format, even an email, whether it’s paragraph spacing, text wrap, indentations, spaces above and below a bullet list or between subheadings and text, and so on. Leave this for the end because contents may shift during handling.</a:t>
            </a:r>
          </a:p>
          <a:p>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25</a:t>
            </a:fld>
            <a:endParaRPr lang="en-GB"/>
          </a:p>
        </p:txBody>
      </p:sp>
    </p:spTree>
    <p:extLst>
      <p:ext uri="{BB962C8B-B14F-4D97-AF65-F5344CB8AC3E}">
        <p14:creationId xmlns:p14="http://schemas.microsoft.com/office/powerpoint/2010/main" val="41622894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6. If you do make a last-minute change to a few words, be sure to check the entire sentence or even paragraph over again.</a:t>
            </a:r>
            <a:r>
              <a:rPr lang="en-GB" dirty="0"/>
              <a:t> Many errors are the result of changes made without adjusting other, related words.</a:t>
            </a:r>
            <a:endParaRPr lang="en-US" dirty="0"/>
          </a:p>
          <a:p>
            <a:r>
              <a:rPr lang="en-GB" b="1" dirty="0"/>
              <a:t>7. Check facts, dates, quotes, tables, references, text boxes, and anything repetitive or outside of the main text separately. </a:t>
            </a:r>
            <a:r>
              <a:rPr lang="en-GB" dirty="0"/>
              <a:t>Focus on one element or several related aspects of your writing at a time.</a:t>
            </a:r>
            <a:endParaRPr lang="en-US" dirty="0"/>
          </a:p>
          <a:p>
            <a:r>
              <a:rPr lang="en-GB" b="1" dirty="0"/>
              <a:t>8. Monitor yourself.</a:t>
            </a:r>
            <a:r>
              <a:rPr lang="en-GB" dirty="0"/>
              <a:t> If you find yourself drifting off and thinking about something else, go back over that section again. Try slapping your hand or tapping a foot in a rhythm as you examine each word and sentence out loud.</a:t>
            </a:r>
            <a:endParaRPr lang="en-US" dirty="0"/>
          </a:p>
          <a:p>
            <a:r>
              <a:rPr lang="en-GB" b="1" dirty="0"/>
              <a:t>9. Get familiar with your frequent mistakes. </a:t>
            </a:r>
            <a:r>
              <a:rPr lang="en-GB" dirty="0"/>
              <a:t>Even the most </a:t>
            </a:r>
            <a:r>
              <a:rPr lang="en-GB" dirty="0" err="1"/>
              <a:t>expreienced</a:t>
            </a:r>
            <a:r>
              <a:rPr lang="en-GB" dirty="0"/>
              <a:t> writer mixes up </a:t>
            </a:r>
            <a:r>
              <a:rPr lang="en-GB" i="1" dirty="0"/>
              <a:t>their</a:t>
            </a:r>
            <a:r>
              <a:rPr lang="en-GB" dirty="0"/>
              <a:t>, </a:t>
            </a:r>
            <a:r>
              <a:rPr lang="en-GB" i="1" dirty="0"/>
              <a:t>they’re</a:t>
            </a:r>
            <a:r>
              <a:rPr lang="en-GB" dirty="0"/>
              <a:t>, and </a:t>
            </a:r>
            <a:r>
              <a:rPr lang="en-GB" i="1" dirty="0"/>
              <a:t>there</a:t>
            </a:r>
            <a:r>
              <a:rPr lang="en-GB" dirty="0"/>
              <a:t> or </a:t>
            </a:r>
            <a:r>
              <a:rPr lang="en-GB" i="1" dirty="0"/>
              <a:t>too</a:t>
            </a:r>
            <a:r>
              <a:rPr lang="en-GB" dirty="0"/>
              <a:t>, </a:t>
            </a:r>
            <a:r>
              <a:rPr lang="en-GB" i="1" dirty="0"/>
              <a:t>two</a:t>
            </a:r>
            <a:r>
              <a:rPr lang="en-GB" dirty="0"/>
              <a:t>, and </a:t>
            </a:r>
            <a:r>
              <a:rPr lang="en-GB" i="1" dirty="0"/>
              <a:t>to</a:t>
            </a:r>
            <a:r>
              <a:rPr lang="en-GB" dirty="0"/>
              <a:t>. When I’m tried or writing fast, I right what I here in my mind and just get careless. Not a big deal. That’s what proofreading is for. You caught those errors, didn’t you?</a:t>
            </a:r>
            <a:endParaRPr lang="en-US" dirty="0"/>
          </a:p>
          <a:p>
            <a:r>
              <a:rPr lang="en-GB" b="1" dirty="0"/>
              <a:t>10. Check format last.</a:t>
            </a:r>
            <a:r>
              <a:rPr lang="en-GB" dirty="0"/>
              <a:t> Every document has format, even an email, whether it’s paragraph spacing, text wrap, indentations, spaces above and below a bullet list or between subheadings and text, and so on. Leave this for the end because contents may shift during handling.</a:t>
            </a:r>
            <a:endParaRPr lang="en-US" dirty="0"/>
          </a:p>
          <a:p>
            <a:endParaRPr lang="en-GB" dirty="0"/>
          </a:p>
          <a:p>
            <a:r>
              <a:rPr lang="en-US">
                <a:cs typeface="Calibri"/>
              </a:rPr>
              <a:t>Source: </a:t>
            </a:r>
            <a:r>
              <a:rPr lang="en-US" dirty="0">
                <a:hlinkClick r:id="rId3"/>
              </a:rPr>
              <a:t>How to Proofread Your Own Writing (10 Amazing Tips) | WTD (writetodone.com)</a:t>
            </a:r>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26</a:t>
            </a:fld>
            <a:endParaRPr lang="en-GB"/>
          </a:p>
        </p:txBody>
      </p:sp>
    </p:spTree>
    <p:extLst>
      <p:ext uri="{BB962C8B-B14F-4D97-AF65-F5344CB8AC3E}">
        <p14:creationId xmlns:p14="http://schemas.microsoft.com/office/powerpoint/2010/main" val="2861900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02/04/2025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02/04/2025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02/04/2025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02/04/2025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02/04/2025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02/04/2025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3840359" y="947043"/>
            <a:ext cx="7648577" cy="2250821"/>
          </a:xfrm>
          <a:solidFill>
            <a:schemeClr val="bg1"/>
          </a:solidFill>
        </p:spPr>
        <p:txBody>
          <a:bodyPr>
            <a:normAutofit fontScale="90000"/>
          </a:bodyPr>
          <a:lstStyle/>
          <a:p>
            <a:br>
              <a:rPr lang="en-GB" b="1">
                <a:solidFill>
                  <a:schemeClr val="bg1"/>
                </a:solidFill>
              </a:rPr>
            </a:br>
            <a:br>
              <a:rPr lang="en-GB" b="1"/>
            </a:br>
            <a:r>
              <a:rPr lang="en-GB" sz="3200" b="1">
                <a:solidFill>
                  <a:srgbClr val="002060"/>
                </a:solidFill>
              </a:rPr>
              <a:t>MSc Policing ( Operational &amp; Strategic Leadership)</a:t>
            </a:r>
            <a:br>
              <a:rPr lang="en-GB" sz="3200" b="1">
                <a:solidFill>
                  <a:schemeClr val="bg1"/>
                </a:solidFill>
              </a:rPr>
            </a:br>
            <a:r>
              <a:rPr lang="en-GB" sz="3200" b="1">
                <a:solidFill>
                  <a:srgbClr val="0070C0"/>
                </a:solidFill>
              </a:rPr>
              <a:t>MSc </a:t>
            </a:r>
            <a:r>
              <a:rPr lang="en-GB" sz="3200" b="1" err="1">
                <a:solidFill>
                  <a:srgbClr val="0070C0"/>
                </a:solidFill>
              </a:rPr>
              <a:t>Plismona</a:t>
            </a:r>
            <a:r>
              <a:rPr lang="en-GB" sz="3200" b="1">
                <a:solidFill>
                  <a:srgbClr val="0070C0"/>
                </a:solidFill>
              </a:rPr>
              <a:t> (</a:t>
            </a:r>
            <a:r>
              <a:rPr lang="en-GB" sz="3200" b="1" err="1">
                <a:solidFill>
                  <a:srgbClr val="0070C0"/>
                </a:solidFill>
              </a:rPr>
              <a:t>Arweinydd</a:t>
            </a:r>
            <a:r>
              <a:rPr lang="en-GB" sz="3200" b="1">
                <a:solidFill>
                  <a:srgbClr val="0070C0"/>
                </a:solidFill>
              </a:rPr>
              <a:t> </a:t>
            </a:r>
            <a:r>
              <a:rPr lang="en-GB" sz="3200" b="1" err="1">
                <a:solidFill>
                  <a:srgbClr val="0070C0"/>
                </a:solidFill>
              </a:rPr>
              <a:t>Weithredol</a:t>
            </a:r>
            <a:r>
              <a:rPr lang="en-GB" sz="3200" b="1">
                <a:solidFill>
                  <a:srgbClr val="0070C0"/>
                </a:solidFill>
              </a:rPr>
              <a:t> a </a:t>
            </a:r>
            <a:r>
              <a:rPr lang="en-GB" sz="3200" b="1" err="1">
                <a:solidFill>
                  <a:srgbClr val="0070C0"/>
                </a:solidFill>
              </a:rPr>
              <a:t>Strategol</a:t>
            </a:r>
            <a:r>
              <a:rPr lang="en-GB" sz="3200" b="1">
                <a:solidFill>
                  <a:srgbClr val="0070C0"/>
                </a:solidFill>
              </a:rPr>
              <a:t>)</a:t>
            </a:r>
            <a:br>
              <a:rPr lang="en-GB" b="1"/>
            </a:br>
            <a:br>
              <a:rPr lang="en-GB" b="1">
                <a:solidFill>
                  <a:schemeClr val="bg1"/>
                </a:solidFill>
              </a:rPr>
            </a:br>
            <a:r>
              <a:rPr lang="en-GB" sz="3200" b="1">
                <a:solidFill>
                  <a:srgbClr val="002060"/>
                </a:solidFill>
              </a:rPr>
              <a:t>Academic Editing</a:t>
            </a:r>
            <a:br>
              <a:rPr lang="en-GB" sz="3200" b="1"/>
            </a:br>
            <a:r>
              <a:rPr lang="en-GB" sz="3200" b="1" err="1">
                <a:solidFill>
                  <a:schemeClr val="bg1"/>
                </a:solidFill>
              </a:rPr>
              <a:t>Golygu</a:t>
            </a:r>
            <a:r>
              <a:rPr lang="en-GB" sz="3200" b="1">
                <a:solidFill>
                  <a:schemeClr val="bg1"/>
                </a:solidFill>
              </a:rPr>
              <a:t> </a:t>
            </a:r>
            <a:r>
              <a:rPr lang="en-GB" sz="3200" b="1" err="1">
                <a:solidFill>
                  <a:schemeClr val="bg1"/>
                </a:solidFill>
              </a:rPr>
              <a:t>Academaidd</a:t>
            </a:r>
            <a:endParaRPr lang="en-GB" sz="3200" b="1">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2400"/>
              <a:t>At the end of this session, you should be able to:</a:t>
            </a:r>
          </a:p>
          <a:p>
            <a:pPr marL="0" indent="0">
              <a:lnSpc>
                <a:spcPct val="90000"/>
              </a:lnSpc>
              <a:buNone/>
            </a:pPr>
            <a:endParaRPr lang="en-GB" sz="2400"/>
          </a:p>
          <a:p>
            <a:pPr>
              <a:lnSpc>
                <a:spcPct val="90000"/>
              </a:lnSpc>
            </a:pPr>
            <a:r>
              <a:rPr lang="en-GB" sz="2400"/>
              <a:t>Understand what academic editing is.</a:t>
            </a:r>
          </a:p>
          <a:p>
            <a:pPr>
              <a:lnSpc>
                <a:spcPct val="90000"/>
              </a:lnSpc>
            </a:pPr>
            <a:r>
              <a:rPr lang="en-GB" sz="2400"/>
              <a:t>Recognise how you can develop your editing skills. </a:t>
            </a:r>
          </a:p>
          <a:p>
            <a:pPr>
              <a:lnSpc>
                <a:spcPct val="90000"/>
              </a:lnSpc>
            </a:pPr>
            <a:r>
              <a:rPr lang="en-GB" sz="2400"/>
              <a:t>Apply editing to your course work.</a:t>
            </a:r>
          </a:p>
          <a:p>
            <a:pPr>
              <a:lnSpc>
                <a:spcPct val="90000"/>
              </a:lnSpc>
            </a:pPr>
            <a:r>
              <a:rPr lang="en-GB" sz="2400"/>
              <a:t>Proofreading your assignments</a:t>
            </a:r>
          </a:p>
          <a:p>
            <a:pPr marL="0" indent="0">
              <a:lnSpc>
                <a:spcPct val="90000"/>
              </a:lnSpc>
              <a:buNone/>
            </a:pPr>
            <a:endParaRPr lang="en-GB" sz="2400"/>
          </a:p>
        </p:txBody>
      </p:sp>
      <p:pic>
        <p:nvPicPr>
          <p:cNvPr id="4" name="Picture 3">
            <a:extLst>
              <a:ext uri="{FF2B5EF4-FFF2-40B4-BE49-F238E27FC236}">
                <a16:creationId xmlns:a16="http://schemas.microsoft.com/office/drawing/2014/main" id="{2DFBE4DD-5EE9-4B41-8333-329B565E5E90}"/>
              </a:ext>
            </a:extLst>
          </p:cNvPr>
          <p:cNvPicPr>
            <a:picLocks noChangeAspect="1"/>
          </p:cNvPicPr>
          <p:nvPr/>
        </p:nvPicPr>
        <p:blipFill>
          <a:blip r:embed="rId2"/>
          <a:stretch>
            <a:fillRect/>
          </a:stretch>
        </p:blipFill>
        <p:spPr>
          <a:xfrm>
            <a:off x="6197600" y="2140825"/>
            <a:ext cx="5384800" cy="2907792"/>
          </a:xfrm>
          <a:prstGeom prst="rect">
            <a:avLst/>
          </a:prstGeom>
          <a:noFill/>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5" name="Content Placeholder 3">
            <a:extLst>
              <a:ext uri="{FF2B5EF4-FFF2-40B4-BE49-F238E27FC236}">
                <a16:creationId xmlns:a16="http://schemas.microsoft.com/office/drawing/2014/main" id="{D762F0AE-7C9D-461C-8FB2-F72701442516}"/>
              </a:ext>
            </a:extLst>
          </p:cNvPr>
          <p:cNvSpPr txBox="1">
            <a:spLocks/>
          </p:cNvSpPr>
          <p:nvPr/>
        </p:nvSpPr>
        <p:spPr>
          <a:xfrm>
            <a:off x="5278332" y="1378226"/>
            <a:ext cx="6054527" cy="3390084"/>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a:solidFill>
                  <a:schemeClr val="bg1"/>
                </a:solidFill>
              </a:rPr>
              <a:t>Editing is a stage of the writing process in which a writer or editor strives to improve a draft by correcting errors and making words and sentences clearer, more precise, and as effective as possible. The process of editing involves adding, deleting, and rearranging words to cut the clutter and streamline overall structure</a:t>
            </a:r>
            <a:r>
              <a:rPr lang="en-GB">
                <a:solidFill>
                  <a:schemeClr val="bg1"/>
                </a:solidFill>
              </a:rPr>
              <a:t>.</a:t>
            </a:r>
          </a:p>
        </p:txBody>
      </p:sp>
      <p:pic>
        <p:nvPicPr>
          <p:cNvPr id="6" name="Picture 5">
            <a:extLst>
              <a:ext uri="{FF2B5EF4-FFF2-40B4-BE49-F238E27FC236}">
                <a16:creationId xmlns:a16="http://schemas.microsoft.com/office/drawing/2014/main" id="{31BB0F7E-DB1F-40CA-8A58-85C4CB0976DD}"/>
              </a:ext>
            </a:extLst>
          </p:cNvPr>
          <p:cNvPicPr>
            <a:picLocks noChangeAspect="1"/>
          </p:cNvPicPr>
          <p:nvPr/>
        </p:nvPicPr>
        <p:blipFill>
          <a:blip r:embed="rId3"/>
          <a:stretch>
            <a:fillRect/>
          </a:stretch>
        </p:blipFill>
        <p:spPr>
          <a:xfrm>
            <a:off x="859141" y="2814128"/>
            <a:ext cx="2999492" cy="2395936"/>
          </a:xfrm>
          <a:prstGeom prst="rect">
            <a:avLst/>
          </a:prstGeom>
        </p:spPr>
      </p:pic>
      <p:sp>
        <p:nvSpPr>
          <p:cNvPr id="7" name="Rectangle 6">
            <a:extLst>
              <a:ext uri="{FF2B5EF4-FFF2-40B4-BE49-F238E27FC236}">
                <a16:creationId xmlns:a16="http://schemas.microsoft.com/office/drawing/2014/main" id="{D5898C78-609E-43FA-B685-7D6699673A22}"/>
              </a:ext>
            </a:extLst>
          </p:cNvPr>
          <p:cNvSpPr/>
          <p:nvPr/>
        </p:nvSpPr>
        <p:spPr>
          <a:xfrm>
            <a:off x="859141" y="1378226"/>
            <a:ext cx="2999492" cy="914400"/>
          </a:xfrm>
          <a:prstGeom prst="rect">
            <a:avLst/>
          </a:prstGeom>
          <a:gradFill flip="none" rotWithShape="1">
            <a:gsLst>
              <a:gs pos="0">
                <a:schemeClr val="bg1">
                  <a:lumMod val="65000"/>
                  <a:tint val="66000"/>
                  <a:satMod val="160000"/>
                </a:schemeClr>
              </a:gs>
              <a:gs pos="50000">
                <a:schemeClr val="bg1">
                  <a:lumMod val="65000"/>
                  <a:tint val="44500"/>
                  <a:satMod val="160000"/>
                </a:schemeClr>
              </a:gs>
              <a:gs pos="100000">
                <a:schemeClr val="bg1">
                  <a:lumMod val="65000"/>
                  <a:tint val="23500"/>
                  <a:satMod val="160000"/>
                </a:schemeClr>
              </a:gs>
            </a:gsLst>
            <a:path path="circle">
              <a:fillToRect l="50000" t="50000" r="50000" b="50000"/>
            </a:path>
            <a:tileRect/>
          </a:gradFill>
          <a:ln>
            <a:no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a:t>Definition</a:t>
            </a:r>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A5ECE-7655-A19E-3C85-A5B03FC8B2F5}"/>
              </a:ext>
            </a:extLst>
          </p:cNvPr>
          <p:cNvSpPr>
            <a:spLocks noGrp="1"/>
          </p:cNvSpPr>
          <p:nvPr>
            <p:ph type="title"/>
          </p:nvPr>
        </p:nvSpPr>
        <p:spPr>
          <a:xfrm>
            <a:off x="603647" y="893763"/>
            <a:ext cx="4876801" cy="3911203"/>
          </a:xfrm>
          <a:solidFill>
            <a:srgbClr val="002060"/>
          </a:solidFill>
        </p:spPr>
        <p:txBody>
          <a:bodyPr>
            <a:normAutofit/>
          </a:bodyPr>
          <a:lstStyle/>
          <a:p>
            <a:r>
              <a:rPr lang="en-US">
                <a:solidFill>
                  <a:srgbClr val="FFFFFF"/>
                </a:solidFill>
              </a:rPr>
              <a:t>What is the difference between writing &amp; editing?</a:t>
            </a:r>
          </a:p>
        </p:txBody>
      </p:sp>
      <p:pic>
        <p:nvPicPr>
          <p:cNvPr id="4" name="Picture 4">
            <a:extLst>
              <a:ext uri="{FF2B5EF4-FFF2-40B4-BE49-F238E27FC236}">
                <a16:creationId xmlns:a16="http://schemas.microsoft.com/office/drawing/2014/main" id="{980B5B31-6399-7CAD-1F34-07BE637418CB}"/>
              </a:ext>
            </a:extLst>
          </p:cNvPr>
          <p:cNvPicPr>
            <a:picLocks noGrp="1" noChangeAspect="1"/>
          </p:cNvPicPr>
          <p:nvPr>
            <p:ph idx="1"/>
          </p:nvPr>
        </p:nvPicPr>
        <p:blipFill>
          <a:blip r:embed="rId3"/>
          <a:stretch>
            <a:fillRect/>
          </a:stretch>
        </p:blipFill>
        <p:spPr>
          <a:xfrm>
            <a:off x="5676115" y="772427"/>
            <a:ext cx="5849767" cy="4544843"/>
          </a:xfrm>
        </p:spPr>
      </p:pic>
    </p:spTree>
    <p:extLst>
      <p:ext uri="{BB962C8B-B14F-4D97-AF65-F5344CB8AC3E}">
        <p14:creationId xmlns:p14="http://schemas.microsoft.com/office/powerpoint/2010/main" val="3662866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71F1F-63EA-74CD-C9E1-15F6735C1601}"/>
              </a:ext>
            </a:extLst>
          </p:cNvPr>
          <p:cNvSpPr>
            <a:spLocks noGrp="1"/>
          </p:cNvSpPr>
          <p:nvPr>
            <p:ph type="title"/>
          </p:nvPr>
        </p:nvSpPr>
        <p:spPr>
          <a:solidFill>
            <a:srgbClr val="002060"/>
          </a:solidFill>
        </p:spPr>
        <p:txBody>
          <a:bodyPr/>
          <a:lstStyle/>
          <a:p>
            <a:r>
              <a:rPr lang="en-US">
                <a:solidFill>
                  <a:schemeClr val="bg1"/>
                </a:solidFill>
              </a:rPr>
              <a:t>Writing v Editing</a:t>
            </a:r>
          </a:p>
        </p:txBody>
      </p:sp>
      <p:sp>
        <p:nvSpPr>
          <p:cNvPr id="3" name="Content Placeholder 2">
            <a:extLst>
              <a:ext uri="{FF2B5EF4-FFF2-40B4-BE49-F238E27FC236}">
                <a16:creationId xmlns:a16="http://schemas.microsoft.com/office/drawing/2014/main" id="{BF3A339A-A922-D326-D71B-3ADFA9E5D957}"/>
              </a:ext>
            </a:extLst>
          </p:cNvPr>
          <p:cNvSpPr>
            <a:spLocks noGrp="1"/>
          </p:cNvSpPr>
          <p:nvPr>
            <p:ph sz="half" idx="1"/>
          </p:nvPr>
        </p:nvSpPr>
        <p:spPr>
          <a:solidFill>
            <a:schemeClr val="accent3">
              <a:lumMod val="20000"/>
              <a:lumOff val="80000"/>
            </a:schemeClr>
          </a:solidFill>
        </p:spPr>
        <p:txBody>
          <a:bodyPr vert="horz" lIns="91440" tIns="45720" rIns="91440" bIns="45720" rtlCol="0" anchor="t">
            <a:normAutofit fontScale="92500"/>
          </a:bodyPr>
          <a:lstStyle/>
          <a:p>
            <a:pPr marL="0" indent="0">
              <a:buNone/>
            </a:pPr>
            <a:r>
              <a:rPr lang="en-US"/>
              <a:t>Writing is:</a:t>
            </a:r>
          </a:p>
          <a:p>
            <a:pPr marL="0" indent="0">
              <a:buNone/>
            </a:pPr>
            <a:r>
              <a:rPr lang="en-US" sz="2400" i="1">
                <a:solidFill>
                  <a:srgbClr val="373B41"/>
                </a:solidFill>
                <a:ea typeface="+mn-lt"/>
                <a:cs typeface="+mn-lt"/>
              </a:rPr>
              <a:t>"…..simply put, is the act of putting pen (or any other writing implement for that matter) to paper. It is the act of recording one’s thoughts and transferring it into a medium that can also be understood by other people" </a:t>
            </a:r>
            <a:r>
              <a:rPr lang="en-US" sz="1600" i="1">
                <a:solidFill>
                  <a:srgbClr val="373B41"/>
                </a:solidFill>
                <a:ea typeface="+mn-lt"/>
                <a:cs typeface="+mn-lt"/>
              </a:rPr>
              <a:t>(Jonathan, 2021)</a:t>
            </a:r>
          </a:p>
          <a:p>
            <a:pPr marL="0" indent="0">
              <a:buNone/>
            </a:pPr>
            <a:endParaRPr lang="en-US" sz="1600" i="1">
              <a:solidFill>
                <a:srgbClr val="373B41"/>
              </a:solidFill>
              <a:ea typeface="+mn-lt"/>
              <a:cs typeface="+mn-lt"/>
            </a:endParaRPr>
          </a:p>
          <a:p>
            <a:pPr marL="0" indent="0">
              <a:buNone/>
            </a:pPr>
            <a:r>
              <a:rPr lang="en-US" sz="2400">
                <a:solidFill>
                  <a:srgbClr val="002060"/>
                </a:solidFill>
                <a:ea typeface="+mn-lt"/>
                <a:cs typeface="+mn-lt"/>
              </a:rPr>
              <a:t>"</a:t>
            </a:r>
            <a:r>
              <a:rPr lang="en-US" sz="2400" i="1">
                <a:solidFill>
                  <a:srgbClr val="002060"/>
                </a:solidFill>
                <a:ea typeface="+mn-lt"/>
                <a:cs typeface="+mn-lt"/>
              </a:rPr>
              <a:t>…..the process of stringing words together to communicate a message and make an impression on readers</a:t>
            </a:r>
            <a:r>
              <a:rPr lang="en-US" sz="2400">
                <a:solidFill>
                  <a:srgbClr val="002060"/>
                </a:solidFill>
                <a:ea typeface="+mn-lt"/>
                <a:cs typeface="+mn-lt"/>
              </a:rPr>
              <a:t>"</a:t>
            </a:r>
            <a:r>
              <a:rPr lang="en-US" sz="2400">
                <a:solidFill>
                  <a:srgbClr val="58585A"/>
                </a:solidFill>
                <a:ea typeface="+mn-lt"/>
                <a:cs typeface="+mn-lt"/>
              </a:rPr>
              <a:t> </a:t>
            </a:r>
            <a:r>
              <a:rPr lang="en-US" sz="1600">
                <a:solidFill>
                  <a:srgbClr val="58585A"/>
                </a:solidFill>
                <a:ea typeface="+mn-lt"/>
                <a:cs typeface="+mn-lt"/>
              </a:rPr>
              <a:t>(Mentzer,2023)</a:t>
            </a:r>
            <a:endParaRPr lang="en-US" sz="1600"/>
          </a:p>
        </p:txBody>
      </p:sp>
      <p:sp>
        <p:nvSpPr>
          <p:cNvPr id="4" name="Content Placeholder 3">
            <a:extLst>
              <a:ext uri="{FF2B5EF4-FFF2-40B4-BE49-F238E27FC236}">
                <a16:creationId xmlns:a16="http://schemas.microsoft.com/office/drawing/2014/main" id="{DCDCB72D-AD84-1C0B-BDC5-B14890675DC1}"/>
              </a:ext>
            </a:extLst>
          </p:cNvPr>
          <p:cNvSpPr>
            <a:spLocks noGrp="1"/>
          </p:cNvSpPr>
          <p:nvPr>
            <p:ph sz="half" idx="2"/>
          </p:nvPr>
        </p:nvSpPr>
        <p:spPr>
          <a:solidFill>
            <a:schemeClr val="accent4">
              <a:lumMod val="20000"/>
              <a:lumOff val="80000"/>
            </a:schemeClr>
          </a:solidFill>
        </p:spPr>
        <p:txBody>
          <a:bodyPr vert="horz" lIns="91440" tIns="45720" rIns="91440" bIns="45720" rtlCol="0" anchor="t">
            <a:normAutofit fontScale="92500"/>
          </a:bodyPr>
          <a:lstStyle/>
          <a:p>
            <a:pPr marL="0" indent="0">
              <a:buNone/>
            </a:pPr>
            <a:r>
              <a:rPr lang="en-US"/>
              <a:t>Editing is:</a:t>
            </a:r>
          </a:p>
          <a:p>
            <a:pPr marL="0" indent="0">
              <a:buNone/>
            </a:pPr>
            <a:r>
              <a:rPr lang="en-US" sz="2400" i="1">
                <a:solidFill>
                  <a:srgbClr val="373B41"/>
                </a:solidFill>
                <a:ea typeface="+mn-lt"/>
                <a:cs typeface="+mn-lt"/>
              </a:rPr>
              <a:t>"</a:t>
            </a:r>
            <a:r>
              <a:rPr lang="en-US" sz="2000" i="1">
                <a:solidFill>
                  <a:srgbClr val="373B41"/>
                </a:solidFill>
                <a:ea typeface="+mn-lt"/>
                <a:cs typeface="+mn-lt"/>
              </a:rPr>
              <a:t>….. the process by which an editor (which can also be the writer their selves) clears up and improves a draft to prepare it for publication.... these are done to make the text more precise and more effective at conveying its message to readers" (Jonathan, 2021)</a:t>
            </a:r>
            <a:endParaRPr lang="en-US" sz="2000" i="1"/>
          </a:p>
          <a:p>
            <a:pPr marL="0" indent="0">
              <a:buNone/>
            </a:pPr>
            <a:endParaRPr lang="en-US" sz="2000" i="1">
              <a:solidFill>
                <a:srgbClr val="373B41"/>
              </a:solidFill>
              <a:ea typeface="+mn-lt"/>
              <a:cs typeface="+mn-lt"/>
            </a:endParaRPr>
          </a:p>
          <a:p>
            <a:pPr marL="0" indent="0">
              <a:buNone/>
            </a:pPr>
            <a:r>
              <a:rPr lang="en-US" sz="2000" i="1">
                <a:solidFill>
                  <a:srgbClr val="002060"/>
                </a:solidFill>
                <a:ea typeface="+mn-lt"/>
                <a:cs typeface="+mn-lt"/>
              </a:rPr>
              <a:t>"...you’re improving upon the writing so it’s as effective as possible</a:t>
            </a:r>
            <a:r>
              <a:rPr lang="en-US" sz="2000">
                <a:solidFill>
                  <a:srgbClr val="58585A"/>
                </a:solidFill>
                <a:ea typeface="+mn-lt"/>
                <a:cs typeface="+mn-lt"/>
              </a:rPr>
              <a:t>" (Mentzer, 2023)</a:t>
            </a:r>
            <a:endParaRPr lang="en-US" sz="2000"/>
          </a:p>
          <a:p>
            <a:pPr marL="0" indent="0">
              <a:buNone/>
            </a:pPr>
            <a:endParaRPr lang="en-US"/>
          </a:p>
        </p:txBody>
      </p:sp>
    </p:spTree>
    <p:extLst>
      <p:ext uri="{BB962C8B-B14F-4D97-AF65-F5344CB8AC3E}">
        <p14:creationId xmlns:p14="http://schemas.microsoft.com/office/powerpoint/2010/main" val="2007055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a:solidFill>
                  <a:schemeClr val="bg1"/>
                </a:solidFill>
              </a:rPr>
              <a:t>Writing v Editing</a:t>
            </a:r>
          </a:p>
        </p:txBody>
      </p:sp>
      <p:pic>
        <p:nvPicPr>
          <p:cNvPr id="5" name="Content Placeholder 4">
            <a:extLst>
              <a:ext uri="{FF2B5EF4-FFF2-40B4-BE49-F238E27FC236}">
                <a16:creationId xmlns:a16="http://schemas.microsoft.com/office/drawing/2014/main" id="{A1D71899-FA68-48BB-B6AB-EC5FBE24069D}"/>
              </a:ext>
            </a:extLst>
          </p:cNvPr>
          <p:cNvPicPr>
            <a:picLocks noGrp="1" noChangeAspect="1"/>
          </p:cNvPicPr>
          <p:nvPr>
            <p:ph idx="1"/>
          </p:nvPr>
        </p:nvPicPr>
        <p:blipFill>
          <a:blip r:embed="rId3"/>
          <a:stretch>
            <a:fillRect/>
          </a:stretch>
        </p:blipFill>
        <p:spPr>
          <a:xfrm>
            <a:off x="609600" y="1620078"/>
            <a:ext cx="8048722" cy="3916363"/>
          </a:xfrm>
        </p:spPr>
      </p:pic>
      <p:pic>
        <p:nvPicPr>
          <p:cNvPr id="6" name="Picture 5">
            <a:extLst>
              <a:ext uri="{FF2B5EF4-FFF2-40B4-BE49-F238E27FC236}">
                <a16:creationId xmlns:a16="http://schemas.microsoft.com/office/drawing/2014/main" id="{75BB463F-649D-4038-A33E-00A3280CD4C5}"/>
              </a:ext>
            </a:extLst>
          </p:cNvPr>
          <p:cNvPicPr>
            <a:picLocks noChangeAspect="1"/>
          </p:cNvPicPr>
          <p:nvPr/>
        </p:nvPicPr>
        <p:blipFill>
          <a:blip r:embed="rId4"/>
          <a:stretch>
            <a:fillRect/>
          </a:stretch>
        </p:blipFill>
        <p:spPr>
          <a:xfrm>
            <a:off x="8999953" y="2840685"/>
            <a:ext cx="2938527" cy="1176630"/>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normAutofit fontScale="90000"/>
          </a:bodyPr>
          <a:lstStyle/>
          <a:p>
            <a:r>
              <a:rPr lang="en-GB">
                <a:solidFill>
                  <a:schemeClr val="bg1"/>
                </a:solidFill>
              </a:rPr>
              <a:t>Writing that you can 'critique' with the editing process…..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1600201"/>
            <a:ext cx="6418943" cy="3917032"/>
          </a:xfrm>
        </p:spPr>
        <p:txBody>
          <a:bodyPr>
            <a:normAutofit fontScale="85000" lnSpcReduction="20000"/>
          </a:bodyPr>
          <a:lstStyle/>
          <a:p>
            <a:r>
              <a:rPr lang="en-GB"/>
              <a:t>Overall logical structure </a:t>
            </a:r>
          </a:p>
          <a:p>
            <a:r>
              <a:rPr lang="en-GB"/>
              <a:t>Signposting and linking content </a:t>
            </a:r>
          </a:p>
          <a:p>
            <a:r>
              <a:rPr lang="en-GB"/>
              <a:t>Appropriate content under appropriate headings</a:t>
            </a:r>
          </a:p>
          <a:p>
            <a:r>
              <a:rPr lang="en-GB"/>
              <a:t>Line of argument </a:t>
            </a:r>
          </a:p>
          <a:p>
            <a:r>
              <a:rPr lang="en-GB"/>
              <a:t>Use of active/passive voice and of past and present tense</a:t>
            </a:r>
          </a:p>
          <a:p>
            <a:r>
              <a:rPr lang="en-GB"/>
              <a:t>Clarity of explanation</a:t>
            </a:r>
          </a:p>
          <a:p>
            <a:r>
              <a:rPr lang="en-GB"/>
              <a:t>Length of sentences and economy of word use</a:t>
            </a:r>
          </a:p>
          <a:p>
            <a:endParaRPr lang="en-GB"/>
          </a:p>
        </p:txBody>
      </p:sp>
      <p:pic>
        <p:nvPicPr>
          <p:cNvPr id="4" name="Picture 4" descr="A picture containing diagram&#10;&#10;Description automatically generated">
            <a:extLst>
              <a:ext uri="{FF2B5EF4-FFF2-40B4-BE49-F238E27FC236}">
                <a16:creationId xmlns:a16="http://schemas.microsoft.com/office/drawing/2014/main" id="{1A778782-F6A3-D195-575C-E2AFC2D39285}"/>
              </a:ext>
            </a:extLst>
          </p:cNvPr>
          <p:cNvPicPr>
            <a:picLocks noChangeAspect="1"/>
          </p:cNvPicPr>
          <p:nvPr/>
        </p:nvPicPr>
        <p:blipFill>
          <a:blip r:embed="rId3"/>
          <a:stretch>
            <a:fillRect/>
          </a:stretch>
        </p:blipFill>
        <p:spPr>
          <a:xfrm>
            <a:off x="7028543" y="2452915"/>
            <a:ext cx="4902199" cy="2460171"/>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C6F02-04C8-4565-95EF-B0266E079365}"/>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chemeClr val="bg1"/>
                </a:solidFill>
              </a:rPr>
              <a:t>Negative feelings about editing</a:t>
            </a:r>
          </a:p>
        </p:txBody>
      </p:sp>
      <p:pic>
        <p:nvPicPr>
          <p:cNvPr id="4" name="Picture 4" descr="A picture containing text, light&#10;&#10;Description automatically generated">
            <a:extLst>
              <a:ext uri="{FF2B5EF4-FFF2-40B4-BE49-F238E27FC236}">
                <a16:creationId xmlns:a16="http://schemas.microsoft.com/office/drawing/2014/main" id="{5A7CC449-3198-2F07-2F32-63C7FDF96EDD}"/>
              </a:ext>
            </a:extLst>
          </p:cNvPr>
          <p:cNvPicPr>
            <a:picLocks noChangeAspect="1"/>
          </p:cNvPicPr>
          <p:nvPr/>
        </p:nvPicPr>
        <p:blipFill>
          <a:blip r:embed="rId3"/>
          <a:stretch>
            <a:fillRect/>
          </a:stretch>
        </p:blipFill>
        <p:spPr>
          <a:xfrm>
            <a:off x="609600" y="1603789"/>
            <a:ext cx="5384800" cy="3981863"/>
          </a:xfrm>
          <a:prstGeom prst="rect">
            <a:avLst/>
          </a:prstGeom>
          <a:noFill/>
        </p:spPr>
      </p:pic>
      <p:sp>
        <p:nvSpPr>
          <p:cNvPr id="3" name="Content Placeholder 2">
            <a:extLst>
              <a:ext uri="{FF2B5EF4-FFF2-40B4-BE49-F238E27FC236}">
                <a16:creationId xmlns:a16="http://schemas.microsoft.com/office/drawing/2014/main" id="{51B4D47E-97F9-4C6A-9D2A-EC65AF516295}"/>
              </a:ext>
            </a:extLst>
          </p:cNvPr>
          <p:cNvSpPr>
            <a:spLocks noGrp="1"/>
          </p:cNvSpPr>
          <p:nvPr>
            <p:ph sz="half" idx="2"/>
          </p:nvPr>
        </p:nvSpPr>
        <p:spPr>
          <a:xfrm>
            <a:off x="6197600" y="1600201"/>
            <a:ext cx="5384800" cy="3989040"/>
          </a:xfrm>
        </p:spPr>
        <p:txBody>
          <a:bodyPr>
            <a:normAutofit/>
          </a:bodyPr>
          <a:lstStyle/>
          <a:p>
            <a:pPr marL="0" indent="0">
              <a:lnSpc>
                <a:spcPct val="90000"/>
              </a:lnSpc>
              <a:buNone/>
            </a:pPr>
            <a:r>
              <a:rPr lang="en-GB" sz="1800"/>
              <a:t>Editing your work can feel like a negative experience:</a:t>
            </a:r>
          </a:p>
          <a:p>
            <a:pPr>
              <a:lnSpc>
                <a:spcPct val="90000"/>
              </a:lnSpc>
            </a:pPr>
            <a:r>
              <a:rPr lang="en-GB" sz="1800" b="0" i="0" kern="1200">
                <a:effectLst/>
              </a:rPr>
              <a:t>Spent such a lot of effort writing, that it feels impossible to improve on what you’ve done, even though you know it probably does need improving.</a:t>
            </a:r>
          </a:p>
          <a:p>
            <a:pPr>
              <a:lnSpc>
                <a:spcPct val="90000"/>
              </a:lnSpc>
            </a:pPr>
            <a:r>
              <a:rPr lang="en-GB" sz="1800" b="0" i="0" kern="1200">
                <a:effectLst/>
              </a:rPr>
              <a:t>Perhaps you face the task of reducing the total number of words by 30% and can’t see how you can do this without losing crucial material.</a:t>
            </a:r>
          </a:p>
          <a:p>
            <a:pPr>
              <a:lnSpc>
                <a:spcPct val="90000"/>
              </a:lnSpc>
            </a:pPr>
            <a:r>
              <a:rPr lang="en-GB" sz="1800" b="0" i="0" kern="1200">
                <a:effectLst/>
              </a:rPr>
              <a:t>Perhaps you are tired of looking at your writing, and the thought of studying it again closely for the editing process makes you want to run away.</a:t>
            </a:r>
          </a:p>
          <a:p>
            <a:pPr>
              <a:lnSpc>
                <a:spcPct val="90000"/>
              </a:lnSpc>
            </a:pPr>
            <a:endParaRPr lang="en-GB" sz="1800"/>
          </a:p>
        </p:txBody>
      </p:sp>
    </p:spTree>
    <p:extLst>
      <p:ext uri="{BB962C8B-B14F-4D97-AF65-F5344CB8AC3E}">
        <p14:creationId xmlns:p14="http://schemas.microsoft.com/office/powerpoint/2010/main" val="18229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B40DF-8733-4F16-86DC-42086EFC7A33}"/>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Positive feelings about editing…</a:t>
            </a:r>
          </a:p>
        </p:txBody>
      </p:sp>
      <p:sp>
        <p:nvSpPr>
          <p:cNvPr id="3" name="Content Placeholder 2">
            <a:extLst>
              <a:ext uri="{FF2B5EF4-FFF2-40B4-BE49-F238E27FC236}">
                <a16:creationId xmlns:a16="http://schemas.microsoft.com/office/drawing/2014/main" id="{E0689A37-6617-4127-B8EA-99927DDFED58}"/>
              </a:ext>
            </a:extLst>
          </p:cNvPr>
          <p:cNvSpPr>
            <a:spLocks noGrp="1"/>
          </p:cNvSpPr>
          <p:nvPr>
            <p:ph sz="half" idx="1"/>
          </p:nvPr>
        </p:nvSpPr>
        <p:spPr>
          <a:xfrm>
            <a:off x="609600" y="1600201"/>
            <a:ext cx="5384800" cy="3989040"/>
          </a:xfrm>
        </p:spPr>
        <p:txBody>
          <a:bodyPr>
            <a:normAutofit/>
          </a:bodyPr>
          <a:lstStyle/>
          <a:p>
            <a:pPr>
              <a:lnSpc>
                <a:spcPct val="90000"/>
              </a:lnSpc>
            </a:pPr>
            <a:r>
              <a:rPr lang="en-GB" sz="1800"/>
              <a:t>If you’re thinking about editing, you must have written something substantial.</a:t>
            </a:r>
          </a:p>
          <a:p>
            <a:pPr>
              <a:lnSpc>
                <a:spcPct val="90000"/>
              </a:lnSpc>
            </a:pPr>
            <a:endParaRPr lang="en-GB" sz="1800"/>
          </a:p>
          <a:p>
            <a:pPr>
              <a:lnSpc>
                <a:spcPct val="90000"/>
              </a:lnSpc>
            </a:pPr>
            <a:r>
              <a:rPr lang="en-GB" sz="1800"/>
              <a:t>Every single useful change you make is a guaranteed step towards improving the quality of your work.</a:t>
            </a:r>
          </a:p>
          <a:p>
            <a:pPr>
              <a:lnSpc>
                <a:spcPct val="90000"/>
              </a:lnSpc>
            </a:pPr>
            <a:endParaRPr lang="en-GB" sz="1800"/>
          </a:p>
          <a:p>
            <a:pPr>
              <a:lnSpc>
                <a:spcPct val="90000"/>
              </a:lnSpc>
            </a:pPr>
            <a:r>
              <a:rPr lang="en-GB" sz="1800"/>
              <a:t>Easier to criticise and improve on your writing, than it was to produce the writing in the first place</a:t>
            </a:r>
          </a:p>
          <a:p>
            <a:pPr>
              <a:lnSpc>
                <a:spcPct val="90000"/>
              </a:lnSpc>
            </a:pPr>
            <a:endParaRPr lang="en-GB" sz="1800"/>
          </a:p>
          <a:p>
            <a:pPr>
              <a:lnSpc>
                <a:spcPct val="90000"/>
              </a:lnSpc>
            </a:pPr>
            <a:r>
              <a:rPr lang="en-GB" sz="1800"/>
              <a:t>Relatively quick to produce significant improvements within the editing stage.</a:t>
            </a:r>
          </a:p>
          <a:p>
            <a:pPr>
              <a:lnSpc>
                <a:spcPct val="90000"/>
              </a:lnSpc>
            </a:pPr>
            <a:endParaRPr lang="en-GB" sz="1800"/>
          </a:p>
        </p:txBody>
      </p:sp>
      <p:pic>
        <p:nvPicPr>
          <p:cNvPr id="5" name="Picture 5" descr="A picture containing text, light&#10;&#10;Description automatically generated">
            <a:extLst>
              <a:ext uri="{FF2B5EF4-FFF2-40B4-BE49-F238E27FC236}">
                <a16:creationId xmlns:a16="http://schemas.microsoft.com/office/drawing/2014/main" id="{38331600-F514-6650-03F5-455018063CFE}"/>
              </a:ext>
            </a:extLst>
          </p:cNvPr>
          <p:cNvPicPr>
            <a:picLocks noChangeAspect="1"/>
          </p:cNvPicPr>
          <p:nvPr/>
        </p:nvPicPr>
        <p:blipFill rotWithShape="1">
          <a:blip r:embed="rId3"/>
          <a:srcRect l="180" r="2" b="2"/>
          <a:stretch/>
        </p:blipFill>
        <p:spPr>
          <a:xfrm>
            <a:off x="6197600" y="1600201"/>
            <a:ext cx="5384800" cy="3989040"/>
          </a:xfrm>
          <a:prstGeom prst="rect">
            <a:avLst/>
          </a:prstGeom>
          <a:noFill/>
        </p:spPr>
      </p:pic>
    </p:spTree>
    <p:extLst>
      <p:ext uri="{BB962C8B-B14F-4D97-AF65-F5344CB8AC3E}">
        <p14:creationId xmlns:p14="http://schemas.microsoft.com/office/powerpoint/2010/main" val="2989487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34CBAF-F0B0-4717-9DB6-E126E6F550A7}"/>
              </a:ext>
            </a:extLst>
          </p:cNvPr>
          <p:cNvSpPr>
            <a:spLocks noGrp="1"/>
          </p:cNvSpPr>
          <p:nvPr>
            <p:ph type="title"/>
          </p:nvPr>
        </p:nvSpPr>
        <p:spPr>
          <a:solidFill>
            <a:srgbClr val="002060"/>
          </a:solidFill>
        </p:spPr>
        <p:txBody>
          <a:bodyPr/>
          <a:lstStyle/>
          <a:p>
            <a:r>
              <a:rPr lang="en-GB">
                <a:solidFill>
                  <a:schemeClr val="bg1"/>
                </a:solidFill>
              </a:rPr>
              <a:t>Task</a:t>
            </a:r>
          </a:p>
        </p:txBody>
      </p:sp>
      <p:sp>
        <p:nvSpPr>
          <p:cNvPr id="5" name="Content Placeholder 4">
            <a:extLst>
              <a:ext uri="{FF2B5EF4-FFF2-40B4-BE49-F238E27FC236}">
                <a16:creationId xmlns:a16="http://schemas.microsoft.com/office/drawing/2014/main" id="{2AC7C2F0-1DC5-4D8B-8AF9-77F54936D2D2}"/>
              </a:ext>
            </a:extLst>
          </p:cNvPr>
          <p:cNvSpPr>
            <a:spLocks noGrp="1"/>
          </p:cNvSpPr>
          <p:nvPr>
            <p:ph sz="half" idx="1"/>
          </p:nvPr>
        </p:nvSpPr>
        <p:spPr/>
        <p:txBody>
          <a:bodyPr vert="horz" lIns="91440" tIns="45720" rIns="91440" bIns="45720" rtlCol="0" anchor="t">
            <a:normAutofit/>
          </a:bodyPr>
          <a:lstStyle/>
          <a:p>
            <a:pPr marL="0" indent="0">
              <a:buNone/>
            </a:pPr>
            <a:endParaRPr lang="en-GB"/>
          </a:p>
          <a:p>
            <a:pPr marL="0" indent="0">
              <a:buNone/>
            </a:pPr>
            <a:endParaRPr lang="en-GB"/>
          </a:p>
          <a:p>
            <a:pPr marL="0" indent="0">
              <a:buNone/>
            </a:pPr>
            <a:r>
              <a:rPr lang="en-GB"/>
              <a:t>Editing check list – what would you include</a:t>
            </a:r>
          </a:p>
          <a:p>
            <a:endParaRPr lang="en-GB"/>
          </a:p>
        </p:txBody>
      </p:sp>
      <p:pic>
        <p:nvPicPr>
          <p:cNvPr id="7" name="Content Placeholder 6">
            <a:extLst>
              <a:ext uri="{FF2B5EF4-FFF2-40B4-BE49-F238E27FC236}">
                <a16:creationId xmlns:a16="http://schemas.microsoft.com/office/drawing/2014/main" id="{7E4550F1-21A9-4D52-8BA6-AD68DA273E62}"/>
              </a:ext>
            </a:extLst>
          </p:cNvPr>
          <p:cNvPicPr>
            <a:picLocks noGrp="1" noChangeAspect="1"/>
          </p:cNvPicPr>
          <p:nvPr>
            <p:ph sz="half" idx="2"/>
          </p:nvPr>
        </p:nvPicPr>
        <p:blipFill>
          <a:blip r:embed="rId3"/>
          <a:stretch>
            <a:fillRect/>
          </a:stretch>
        </p:blipFill>
        <p:spPr>
          <a:xfrm>
            <a:off x="6680192" y="1600200"/>
            <a:ext cx="4419616" cy="3989388"/>
          </a:xfrm>
          <a:prstGeom prst="rect">
            <a:avLst/>
          </a:prstGeom>
        </p:spPr>
      </p:pic>
    </p:spTree>
    <p:extLst>
      <p:ext uri="{BB962C8B-B14F-4D97-AF65-F5344CB8AC3E}">
        <p14:creationId xmlns:p14="http://schemas.microsoft.com/office/powerpoint/2010/main" val="1816488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F587D-D760-4E7F-8979-EF601018B6C6}"/>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Editing your work - checklist</a:t>
            </a:r>
          </a:p>
        </p:txBody>
      </p:sp>
      <p:sp>
        <p:nvSpPr>
          <p:cNvPr id="3" name="Content Placeholder 2">
            <a:extLst>
              <a:ext uri="{FF2B5EF4-FFF2-40B4-BE49-F238E27FC236}">
                <a16:creationId xmlns:a16="http://schemas.microsoft.com/office/drawing/2014/main" id="{224BDF6A-8136-4915-B972-C2D1F0CF671F}"/>
              </a:ext>
            </a:extLst>
          </p:cNvPr>
          <p:cNvSpPr>
            <a:spLocks noGrp="1"/>
          </p:cNvSpPr>
          <p:nvPr>
            <p:ph sz="half" idx="1"/>
          </p:nvPr>
        </p:nvSpPr>
        <p:spPr>
          <a:xfrm>
            <a:off x="609600" y="1600201"/>
            <a:ext cx="5384800" cy="3989040"/>
          </a:xfrm>
        </p:spPr>
        <p:txBody>
          <a:bodyPr>
            <a:normAutofit/>
          </a:bodyPr>
          <a:lstStyle/>
          <a:p>
            <a:pPr>
              <a:lnSpc>
                <a:spcPct val="90000"/>
              </a:lnSpc>
            </a:pPr>
            <a:r>
              <a:rPr lang="en-GB" sz="2400"/>
              <a:t>Is it clear and readable</a:t>
            </a:r>
          </a:p>
          <a:p>
            <a:pPr>
              <a:lnSpc>
                <a:spcPct val="90000"/>
              </a:lnSpc>
            </a:pPr>
            <a:r>
              <a:rPr lang="en-GB" sz="2400"/>
              <a:t>Is there a coherent and logical argument </a:t>
            </a:r>
          </a:p>
          <a:p>
            <a:pPr>
              <a:lnSpc>
                <a:spcPct val="90000"/>
              </a:lnSpc>
            </a:pPr>
            <a:r>
              <a:rPr lang="en-GB" sz="2400"/>
              <a:t>Does it answer the question/assignment </a:t>
            </a:r>
          </a:p>
          <a:p>
            <a:pPr>
              <a:lnSpc>
                <a:spcPct val="90000"/>
              </a:lnSpc>
            </a:pPr>
            <a:r>
              <a:rPr lang="en-GB" sz="2400"/>
              <a:t>Does it stay on topic </a:t>
            </a:r>
          </a:p>
          <a:p>
            <a:pPr>
              <a:lnSpc>
                <a:spcPct val="90000"/>
              </a:lnSpc>
            </a:pPr>
            <a:r>
              <a:rPr lang="en-GB" sz="2400"/>
              <a:t>Is it structured to help guide the reader smoothly through their argument </a:t>
            </a:r>
          </a:p>
          <a:p>
            <a:pPr>
              <a:lnSpc>
                <a:spcPct val="90000"/>
              </a:lnSpc>
            </a:pPr>
            <a:r>
              <a:rPr lang="en-GB" sz="2400"/>
              <a:t>Does is stay within the word count</a:t>
            </a:r>
          </a:p>
          <a:p>
            <a:pPr>
              <a:lnSpc>
                <a:spcPct val="90000"/>
              </a:lnSpc>
            </a:pPr>
            <a:endParaRPr lang="en-GB" sz="2400"/>
          </a:p>
        </p:txBody>
      </p:sp>
      <p:pic>
        <p:nvPicPr>
          <p:cNvPr id="5" name="Picture 4">
            <a:extLst>
              <a:ext uri="{FF2B5EF4-FFF2-40B4-BE49-F238E27FC236}">
                <a16:creationId xmlns:a16="http://schemas.microsoft.com/office/drawing/2014/main" id="{5B339E19-A551-4185-AF2C-074B10DE9DB0}"/>
              </a:ext>
            </a:extLst>
          </p:cNvPr>
          <p:cNvPicPr>
            <a:picLocks noChangeAspect="1"/>
          </p:cNvPicPr>
          <p:nvPr/>
        </p:nvPicPr>
        <p:blipFill>
          <a:blip r:embed="rId3"/>
          <a:stretch>
            <a:fillRect/>
          </a:stretch>
        </p:blipFill>
        <p:spPr>
          <a:xfrm>
            <a:off x="6269293" y="1600201"/>
            <a:ext cx="5241413" cy="3989040"/>
          </a:xfrm>
          <a:prstGeom prst="rect">
            <a:avLst/>
          </a:prstGeom>
          <a:noFill/>
        </p:spPr>
      </p:pic>
    </p:spTree>
    <p:extLst>
      <p:ext uri="{BB962C8B-B14F-4D97-AF65-F5344CB8AC3E}">
        <p14:creationId xmlns:p14="http://schemas.microsoft.com/office/powerpoint/2010/main" val="351094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F801F-D543-4288-AB64-187A4A2D95D2}"/>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Consider…….</a:t>
            </a:r>
          </a:p>
        </p:txBody>
      </p:sp>
      <p:sp>
        <p:nvSpPr>
          <p:cNvPr id="3" name="Content Placeholder 2">
            <a:extLst>
              <a:ext uri="{FF2B5EF4-FFF2-40B4-BE49-F238E27FC236}">
                <a16:creationId xmlns:a16="http://schemas.microsoft.com/office/drawing/2014/main" id="{AF099703-AFD5-49D7-A7CE-E7E994A1D548}"/>
              </a:ext>
            </a:extLst>
          </p:cNvPr>
          <p:cNvSpPr>
            <a:spLocks noGrp="1"/>
          </p:cNvSpPr>
          <p:nvPr>
            <p:ph sz="half" idx="1"/>
          </p:nvPr>
        </p:nvSpPr>
        <p:spPr>
          <a:xfrm>
            <a:off x="609600" y="1600201"/>
            <a:ext cx="5384800" cy="3989040"/>
          </a:xfrm>
        </p:spPr>
        <p:txBody>
          <a:bodyPr>
            <a:normAutofit/>
          </a:bodyPr>
          <a:lstStyle/>
          <a:p>
            <a:pPr>
              <a:lnSpc>
                <a:spcPct val="90000"/>
              </a:lnSpc>
            </a:pPr>
            <a:r>
              <a:rPr lang="en-GB" sz="2000"/>
              <a:t>Do not assume your reader will know what you are writing about</a:t>
            </a:r>
          </a:p>
          <a:p>
            <a:pPr>
              <a:lnSpc>
                <a:spcPct val="90000"/>
              </a:lnSpc>
            </a:pPr>
            <a:r>
              <a:rPr lang="en-GB" sz="2000"/>
              <a:t>Explain everything in detail in a logical order </a:t>
            </a:r>
          </a:p>
          <a:p>
            <a:pPr>
              <a:lnSpc>
                <a:spcPct val="90000"/>
              </a:lnSpc>
            </a:pPr>
            <a:r>
              <a:rPr lang="en-GB" sz="2000"/>
              <a:t>The use of acronyms/abbreviations make sure you write the word in full when you first introduce for example…..United Kingdom (UK)</a:t>
            </a:r>
          </a:p>
          <a:p>
            <a:pPr>
              <a:lnSpc>
                <a:spcPct val="90000"/>
              </a:lnSpc>
            </a:pPr>
            <a:r>
              <a:rPr lang="en-GB" sz="2000"/>
              <a:t>Back up all facts and claims with references </a:t>
            </a:r>
          </a:p>
          <a:p>
            <a:pPr>
              <a:lnSpc>
                <a:spcPct val="90000"/>
              </a:lnSpc>
            </a:pPr>
            <a:r>
              <a:rPr lang="en-GB" sz="2000"/>
              <a:t>Try and use plain English</a:t>
            </a:r>
          </a:p>
          <a:p>
            <a:pPr>
              <a:lnSpc>
                <a:spcPct val="90000"/>
              </a:lnSpc>
            </a:pPr>
            <a:r>
              <a:rPr lang="en-GB" sz="2000"/>
              <a:t>Never use slang words or statements</a:t>
            </a:r>
          </a:p>
          <a:p>
            <a:pPr>
              <a:lnSpc>
                <a:spcPct val="90000"/>
              </a:lnSpc>
            </a:pPr>
            <a:endParaRPr lang="en-GB" sz="2000"/>
          </a:p>
        </p:txBody>
      </p:sp>
      <p:pic>
        <p:nvPicPr>
          <p:cNvPr id="4" name="Picture 4" descr="Text, letter&#10;&#10;Description automatically generated">
            <a:extLst>
              <a:ext uri="{FF2B5EF4-FFF2-40B4-BE49-F238E27FC236}">
                <a16:creationId xmlns:a16="http://schemas.microsoft.com/office/drawing/2014/main" id="{912C40B6-A611-C2D1-29DB-EB8F354A094B}"/>
              </a:ext>
            </a:extLst>
          </p:cNvPr>
          <p:cNvPicPr>
            <a:picLocks noChangeAspect="1"/>
          </p:cNvPicPr>
          <p:nvPr/>
        </p:nvPicPr>
        <p:blipFill rotWithShape="1">
          <a:blip r:embed="rId3"/>
          <a:srcRect r="10170"/>
          <a:stretch/>
        </p:blipFill>
        <p:spPr>
          <a:xfrm>
            <a:off x="6197600" y="1600201"/>
            <a:ext cx="5384800" cy="3989040"/>
          </a:xfrm>
          <a:prstGeom prst="rect">
            <a:avLst/>
          </a:prstGeom>
          <a:noFill/>
        </p:spPr>
      </p:pic>
    </p:spTree>
    <p:extLst>
      <p:ext uri="{BB962C8B-B14F-4D97-AF65-F5344CB8AC3E}">
        <p14:creationId xmlns:p14="http://schemas.microsoft.com/office/powerpoint/2010/main" val="3880179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7A8DF-4C92-4D70-9F04-7C83D2324786}"/>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Checklist suggestions</a:t>
            </a:r>
          </a:p>
        </p:txBody>
      </p:sp>
      <p:pic>
        <p:nvPicPr>
          <p:cNvPr id="4" name="Picture 3">
            <a:extLst>
              <a:ext uri="{FF2B5EF4-FFF2-40B4-BE49-F238E27FC236}">
                <a16:creationId xmlns:a16="http://schemas.microsoft.com/office/drawing/2014/main" id="{8AAE6C9B-BE25-4C2B-A70C-B61AAAFC620E}"/>
              </a:ext>
            </a:extLst>
          </p:cNvPr>
          <p:cNvPicPr>
            <a:picLocks noChangeAspect="1"/>
          </p:cNvPicPr>
          <p:nvPr/>
        </p:nvPicPr>
        <p:blipFill>
          <a:blip r:embed="rId3"/>
          <a:stretch>
            <a:fillRect/>
          </a:stretch>
        </p:blipFill>
        <p:spPr>
          <a:xfrm>
            <a:off x="681293" y="1600201"/>
            <a:ext cx="4461271" cy="3989040"/>
          </a:xfrm>
          <a:prstGeom prst="rect">
            <a:avLst/>
          </a:prstGeom>
          <a:noFill/>
        </p:spPr>
      </p:pic>
      <p:sp>
        <p:nvSpPr>
          <p:cNvPr id="3" name="Content Placeholder 2">
            <a:extLst>
              <a:ext uri="{FF2B5EF4-FFF2-40B4-BE49-F238E27FC236}">
                <a16:creationId xmlns:a16="http://schemas.microsoft.com/office/drawing/2014/main" id="{48894E72-1E69-43CD-B763-537ED66172EF}"/>
              </a:ext>
            </a:extLst>
          </p:cNvPr>
          <p:cNvSpPr>
            <a:spLocks noGrp="1"/>
          </p:cNvSpPr>
          <p:nvPr>
            <p:ph sz="half" idx="2"/>
          </p:nvPr>
        </p:nvSpPr>
        <p:spPr>
          <a:xfrm>
            <a:off x="5550248" y="1502924"/>
            <a:ext cx="5983514" cy="3843898"/>
          </a:xfrm>
        </p:spPr>
        <p:txBody>
          <a:bodyPr vert="horz" lIns="91440" tIns="45720" rIns="91440" bIns="45720" rtlCol="0" anchor="t">
            <a:noAutofit/>
          </a:bodyPr>
          <a:lstStyle/>
          <a:p>
            <a:pPr>
              <a:lnSpc>
                <a:spcPct val="90000"/>
              </a:lnSpc>
              <a:buFont typeface="+mj-lt"/>
              <a:buAutoNum type="arabicPeriod"/>
            </a:pPr>
            <a:r>
              <a:rPr lang="en-GB" sz="1800" dirty="0"/>
              <a:t>What I have written fits the assignment, in terms of content and format</a:t>
            </a:r>
          </a:p>
          <a:p>
            <a:pPr>
              <a:lnSpc>
                <a:spcPct val="90000"/>
              </a:lnSpc>
              <a:buFont typeface="+mj-lt"/>
              <a:buAutoNum type="arabicPeriod"/>
            </a:pPr>
            <a:r>
              <a:rPr lang="en-GB" sz="1800" dirty="0"/>
              <a:t>I have provided adequate background information for the topic of my paper</a:t>
            </a:r>
          </a:p>
          <a:p>
            <a:pPr>
              <a:lnSpc>
                <a:spcPct val="90000"/>
              </a:lnSpc>
              <a:buFont typeface="+mj-lt"/>
              <a:buAutoNum type="arabicPeriod"/>
            </a:pPr>
            <a:r>
              <a:rPr lang="en-GB" sz="1800" dirty="0"/>
              <a:t>Each of my paragraphs link</a:t>
            </a:r>
          </a:p>
          <a:p>
            <a:pPr>
              <a:lnSpc>
                <a:spcPct val="90000"/>
              </a:lnSpc>
              <a:buFont typeface="+mj-lt"/>
              <a:buAutoNum type="arabicPeriod"/>
            </a:pPr>
            <a:r>
              <a:rPr lang="en-GB" sz="1800" dirty="0"/>
              <a:t>In each paragraph I introduce, state, support and discuss</a:t>
            </a:r>
          </a:p>
          <a:p>
            <a:pPr>
              <a:lnSpc>
                <a:spcPct val="90000"/>
              </a:lnSpc>
              <a:buFont typeface="+mj-lt"/>
              <a:buAutoNum type="arabicPeriod"/>
            </a:pPr>
            <a:r>
              <a:rPr lang="en-GB" sz="1800" dirty="0"/>
              <a:t>I use a variety of reliable, academic resources to support my ideas</a:t>
            </a:r>
          </a:p>
          <a:p>
            <a:pPr>
              <a:lnSpc>
                <a:spcPct val="90000"/>
              </a:lnSpc>
              <a:buFont typeface="+mj-lt"/>
              <a:buAutoNum type="arabicPeriod"/>
            </a:pPr>
            <a:r>
              <a:rPr lang="en-GB" sz="1800" dirty="0"/>
              <a:t>I paraphrase my resources more than I quote them </a:t>
            </a:r>
          </a:p>
          <a:p>
            <a:pPr>
              <a:lnSpc>
                <a:spcPct val="90000"/>
              </a:lnSpc>
              <a:buFont typeface="+mj-lt"/>
              <a:buAutoNum type="arabicPeriod"/>
            </a:pPr>
            <a:r>
              <a:rPr lang="en-GB" sz="1800" dirty="0"/>
              <a:t>I have used UWTSD Harvard correctly, in-text and reference list/bibliography</a:t>
            </a:r>
          </a:p>
          <a:p>
            <a:pPr>
              <a:lnSpc>
                <a:spcPct val="90000"/>
              </a:lnSpc>
              <a:buFont typeface="+mj-lt"/>
              <a:buAutoNum type="arabicPeriod"/>
            </a:pPr>
            <a:r>
              <a:rPr lang="en-GB" sz="1800" dirty="0"/>
              <a:t>Conclusion is brief and summarises key points/findings</a:t>
            </a:r>
          </a:p>
          <a:p>
            <a:pPr>
              <a:lnSpc>
                <a:spcPct val="90000"/>
              </a:lnSpc>
              <a:buFont typeface="+mj-lt"/>
              <a:buAutoNum type="arabicPeriod"/>
            </a:pPr>
            <a:r>
              <a:rPr lang="en-GB" sz="1800" dirty="0"/>
              <a:t>My paper is straightforward to read </a:t>
            </a:r>
          </a:p>
          <a:p>
            <a:pPr>
              <a:lnSpc>
                <a:spcPct val="90000"/>
              </a:lnSpc>
            </a:pPr>
            <a:endParaRPr lang="en-GB" sz="1500"/>
          </a:p>
        </p:txBody>
      </p:sp>
    </p:spTree>
    <p:extLst>
      <p:ext uri="{BB962C8B-B14F-4D97-AF65-F5344CB8AC3E}">
        <p14:creationId xmlns:p14="http://schemas.microsoft.com/office/powerpoint/2010/main" val="17549825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FBD23-C0C9-6663-A25D-DBF6DC311045}"/>
              </a:ext>
            </a:extLst>
          </p:cNvPr>
          <p:cNvSpPr>
            <a:spLocks noGrp="1"/>
          </p:cNvSpPr>
          <p:nvPr>
            <p:ph type="title"/>
          </p:nvPr>
        </p:nvSpPr>
        <p:spPr>
          <a:solidFill>
            <a:srgbClr val="002060"/>
          </a:solidFill>
        </p:spPr>
        <p:txBody>
          <a:bodyPr/>
          <a:lstStyle/>
          <a:p>
            <a:r>
              <a:rPr lang="en-US">
                <a:solidFill>
                  <a:srgbClr val="FFFFFF"/>
                </a:solidFill>
              </a:rPr>
              <a:t>Reducing, Simplifying &amp; Shortening</a:t>
            </a:r>
          </a:p>
        </p:txBody>
      </p:sp>
      <p:sp>
        <p:nvSpPr>
          <p:cNvPr id="3" name="Content Placeholder 2">
            <a:extLst>
              <a:ext uri="{FF2B5EF4-FFF2-40B4-BE49-F238E27FC236}">
                <a16:creationId xmlns:a16="http://schemas.microsoft.com/office/drawing/2014/main" id="{4556B016-9C0E-8F24-FE6B-6681CF684FE9}"/>
              </a:ext>
            </a:extLst>
          </p:cNvPr>
          <p:cNvSpPr>
            <a:spLocks noGrp="1"/>
          </p:cNvSpPr>
          <p:nvPr>
            <p:ph idx="1"/>
          </p:nvPr>
        </p:nvSpPr>
        <p:spPr>
          <a:solidFill>
            <a:schemeClr val="accent5">
              <a:lumMod val="20000"/>
              <a:lumOff val="80000"/>
            </a:schemeClr>
          </a:solidFill>
        </p:spPr>
        <p:txBody>
          <a:bodyPr/>
          <a:lstStyle/>
          <a:p>
            <a:endParaRPr lang="en-US"/>
          </a:p>
        </p:txBody>
      </p:sp>
      <p:sp>
        <p:nvSpPr>
          <p:cNvPr id="4" name="TextBox 3">
            <a:extLst>
              <a:ext uri="{FF2B5EF4-FFF2-40B4-BE49-F238E27FC236}">
                <a16:creationId xmlns:a16="http://schemas.microsoft.com/office/drawing/2014/main" id="{D8CA5616-60E5-D3B5-62FD-B6C7D5050CE1}"/>
              </a:ext>
            </a:extLst>
          </p:cNvPr>
          <p:cNvSpPr txBox="1"/>
          <p:nvPr/>
        </p:nvSpPr>
        <p:spPr>
          <a:xfrm>
            <a:off x="1850571" y="2340428"/>
            <a:ext cx="2743199" cy="457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6" name="Rectangle: Rounded Corners 5">
            <a:extLst>
              <a:ext uri="{FF2B5EF4-FFF2-40B4-BE49-F238E27FC236}">
                <a16:creationId xmlns:a16="http://schemas.microsoft.com/office/drawing/2014/main" id="{726A38BD-7761-11E0-1801-AB34FE9981D2}"/>
              </a:ext>
            </a:extLst>
          </p:cNvPr>
          <p:cNvSpPr/>
          <p:nvPr/>
        </p:nvSpPr>
        <p:spPr>
          <a:xfrm>
            <a:off x="743858" y="3565071"/>
            <a:ext cx="2476499" cy="15330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If at all possible</a:t>
            </a:r>
          </a:p>
        </p:txBody>
      </p:sp>
      <p:sp>
        <p:nvSpPr>
          <p:cNvPr id="7" name="Oval 6">
            <a:extLst>
              <a:ext uri="{FF2B5EF4-FFF2-40B4-BE49-F238E27FC236}">
                <a16:creationId xmlns:a16="http://schemas.microsoft.com/office/drawing/2014/main" id="{03DBDCB4-C481-C7AD-17DF-CEAD3F7AC1BE}"/>
              </a:ext>
            </a:extLst>
          </p:cNvPr>
          <p:cNvSpPr/>
          <p:nvPr/>
        </p:nvSpPr>
        <p:spPr>
          <a:xfrm>
            <a:off x="3329214" y="1796143"/>
            <a:ext cx="2059214" cy="142421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t>During the month of April</a:t>
            </a:r>
          </a:p>
        </p:txBody>
      </p:sp>
      <p:sp>
        <p:nvSpPr>
          <p:cNvPr id="8" name="Rectangle: Rounded Corners 7">
            <a:extLst>
              <a:ext uri="{FF2B5EF4-FFF2-40B4-BE49-F238E27FC236}">
                <a16:creationId xmlns:a16="http://schemas.microsoft.com/office/drawing/2014/main" id="{884160E3-0C37-3D78-E649-F52BF60DB0E3}"/>
              </a:ext>
            </a:extLst>
          </p:cNvPr>
          <p:cNvSpPr/>
          <p:nvPr/>
        </p:nvSpPr>
        <p:spPr>
          <a:xfrm>
            <a:off x="1034142" y="1714500"/>
            <a:ext cx="1895928" cy="15965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t>On a regular basis</a:t>
            </a:r>
          </a:p>
        </p:txBody>
      </p:sp>
      <p:sp>
        <p:nvSpPr>
          <p:cNvPr id="9" name="Rectangle 8">
            <a:extLst>
              <a:ext uri="{FF2B5EF4-FFF2-40B4-BE49-F238E27FC236}">
                <a16:creationId xmlns:a16="http://schemas.microsoft.com/office/drawing/2014/main" id="{F8374314-BF1C-0038-01E1-187BE00C53E0}"/>
              </a:ext>
            </a:extLst>
          </p:cNvPr>
          <p:cNvSpPr/>
          <p:nvPr/>
        </p:nvSpPr>
        <p:spPr>
          <a:xfrm>
            <a:off x="3782786" y="3510642"/>
            <a:ext cx="2313213" cy="15874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During the time that</a:t>
            </a:r>
            <a:r>
              <a:rPr lang="en-US"/>
              <a:t>..</a:t>
            </a:r>
          </a:p>
        </p:txBody>
      </p:sp>
      <p:sp>
        <p:nvSpPr>
          <p:cNvPr id="10" name="Oval 9">
            <a:extLst>
              <a:ext uri="{FF2B5EF4-FFF2-40B4-BE49-F238E27FC236}">
                <a16:creationId xmlns:a16="http://schemas.microsoft.com/office/drawing/2014/main" id="{0173E583-74B8-9771-B685-BA43883C4DDE}"/>
              </a:ext>
            </a:extLst>
          </p:cNvPr>
          <p:cNvSpPr/>
          <p:nvPr/>
        </p:nvSpPr>
        <p:spPr>
          <a:xfrm>
            <a:off x="6604000" y="3664856"/>
            <a:ext cx="1750785" cy="149678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Has an ability to..</a:t>
            </a:r>
          </a:p>
        </p:txBody>
      </p:sp>
      <p:sp>
        <p:nvSpPr>
          <p:cNvPr id="11" name="Rectangle: Rounded Corners 10">
            <a:extLst>
              <a:ext uri="{FF2B5EF4-FFF2-40B4-BE49-F238E27FC236}">
                <a16:creationId xmlns:a16="http://schemas.microsoft.com/office/drawing/2014/main" id="{6F6DDC1D-AAB6-D07B-25CC-A33931B66CE9}"/>
              </a:ext>
            </a:extLst>
          </p:cNvPr>
          <p:cNvSpPr/>
          <p:nvPr/>
        </p:nvSpPr>
        <p:spPr>
          <a:xfrm>
            <a:off x="6204857" y="1850572"/>
            <a:ext cx="2403928" cy="14604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t>Conduct an investigation into..</a:t>
            </a:r>
          </a:p>
        </p:txBody>
      </p:sp>
      <p:sp>
        <p:nvSpPr>
          <p:cNvPr id="12" name="Rectangle 11">
            <a:extLst>
              <a:ext uri="{FF2B5EF4-FFF2-40B4-BE49-F238E27FC236}">
                <a16:creationId xmlns:a16="http://schemas.microsoft.com/office/drawing/2014/main" id="{5C310359-A864-1DDF-7DD1-037D61417A35}"/>
              </a:ext>
            </a:extLst>
          </p:cNvPr>
          <p:cNvSpPr/>
          <p:nvPr/>
        </p:nvSpPr>
        <p:spPr>
          <a:xfrm>
            <a:off x="8890001" y="3664857"/>
            <a:ext cx="2022928" cy="159657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On two separate occasions</a:t>
            </a:r>
          </a:p>
        </p:txBody>
      </p:sp>
      <p:sp>
        <p:nvSpPr>
          <p:cNvPr id="13" name="Rectangle: Rounded Corners 12">
            <a:extLst>
              <a:ext uri="{FF2B5EF4-FFF2-40B4-BE49-F238E27FC236}">
                <a16:creationId xmlns:a16="http://schemas.microsoft.com/office/drawing/2014/main" id="{2381F3A1-8145-08E4-F8E5-C9DEF1A817E3}"/>
              </a:ext>
            </a:extLst>
          </p:cNvPr>
          <p:cNvSpPr/>
          <p:nvPr/>
        </p:nvSpPr>
        <p:spPr>
          <a:xfrm>
            <a:off x="9053286" y="1868715"/>
            <a:ext cx="2222499" cy="13334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a:t>Which goes under the name of..</a:t>
            </a:r>
          </a:p>
        </p:txBody>
      </p:sp>
    </p:spTree>
    <p:extLst>
      <p:ext uri="{BB962C8B-B14F-4D97-AF65-F5344CB8AC3E}">
        <p14:creationId xmlns:p14="http://schemas.microsoft.com/office/powerpoint/2010/main" val="2438623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ppt_x"/>
                                          </p:val>
                                        </p:tav>
                                        <p:tav tm="100000">
                                          <p:val>
                                            <p:strVal val="#ppt_x"/>
                                          </p:val>
                                        </p:tav>
                                      </p:tavLst>
                                    </p:anim>
                                    <p:anim calcmode="lin" valueType="num">
                                      <p:cBhvr additive="base">
                                        <p:cTn id="3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ppt_x"/>
                                          </p:val>
                                        </p:tav>
                                        <p:tav tm="100000">
                                          <p:val>
                                            <p:strVal val="#ppt_x"/>
                                          </p:val>
                                        </p:tav>
                                      </p:tavLst>
                                    </p:anim>
                                    <p:anim calcmode="lin" valueType="num">
                                      <p:cBhvr additive="base">
                                        <p:cTn id="3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 calcmode="lin" valueType="num">
                                      <p:cBhvr additive="base">
                                        <p:cTn id="43" dur="500" fill="hold"/>
                                        <p:tgtEl>
                                          <p:spTgt spid="13"/>
                                        </p:tgtEl>
                                        <p:attrNameLst>
                                          <p:attrName>ppt_x</p:attrName>
                                        </p:attrNameLst>
                                      </p:cBhvr>
                                      <p:tavLst>
                                        <p:tav tm="0">
                                          <p:val>
                                            <p:strVal val="#ppt_x"/>
                                          </p:val>
                                        </p:tav>
                                        <p:tav tm="100000">
                                          <p:val>
                                            <p:strVal val="#ppt_x"/>
                                          </p:val>
                                        </p:tav>
                                      </p:tavLst>
                                    </p:anim>
                                    <p:anim calcmode="lin" valueType="num">
                                      <p:cBhvr additive="base">
                                        <p:cTn id="4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ED57C0-3DB8-4CD4-832E-F79501DA76B2}"/>
              </a:ext>
            </a:extLst>
          </p:cNvPr>
          <p:cNvPicPr>
            <a:picLocks noChangeAspect="1"/>
          </p:cNvPicPr>
          <p:nvPr/>
        </p:nvPicPr>
        <p:blipFill>
          <a:blip r:embed="rId3"/>
          <a:stretch>
            <a:fillRect/>
          </a:stretch>
        </p:blipFill>
        <p:spPr>
          <a:xfrm>
            <a:off x="1800996" y="1484207"/>
            <a:ext cx="8590008" cy="3889585"/>
          </a:xfrm>
          <a:prstGeom prst="rect">
            <a:avLst/>
          </a:prstGeom>
        </p:spPr>
      </p:pic>
      <p:sp>
        <p:nvSpPr>
          <p:cNvPr id="7" name="Title 6">
            <a:extLst>
              <a:ext uri="{FF2B5EF4-FFF2-40B4-BE49-F238E27FC236}">
                <a16:creationId xmlns:a16="http://schemas.microsoft.com/office/drawing/2014/main" id="{EB83D947-20D0-418D-A9C5-119BBCD0F6B0}"/>
              </a:ext>
            </a:extLst>
          </p:cNvPr>
          <p:cNvSpPr>
            <a:spLocks noGrp="1"/>
          </p:cNvSpPr>
          <p:nvPr>
            <p:ph type="title"/>
          </p:nvPr>
        </p:nvSpPr>
        <p:spPr>
          <a:solidFill>
            <a:srgbClr val="002060"/>
          </a:solidFill>
        </p:spPr>
        <p:txBody>
          <a:bodyPr/>
          <a:lstStyle/>
          <a:p>
            <a:r>
              <a:rPr lang="en-GB">
                <a:solidFill>
                  <a:schemeClr val="bg1"/>
                </a:solidFill>
              </a:rPr>
              <a:t>Reducing, Simplifying &amp; Shortening</a:t>
            </a:r>
          </a:p>
        </p:txBody>
      </p:sp>
    </p:spTree>
    <p:extLst>
      <p:ext uri="{BB962C8B-B14F-4D97-AF65-F5344CB8AC3E}">
        <p14:creationId xmlns:p14="http://schemas.microsoft.com/office/powerpoint/2010/main" val="6702334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23BE3-0558-434F-B09A-C9E8419E73BC}"/>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Editing to increase word count</a:t>
            </a:r>
          </a:p>
        </p:txBody>
      </p:sp>
      <p:sp>
        <p:nvSpPr>
          <p:cNvPr id="3" name="Content Placeholder 2">
            <a:extLst>
              <a:ext uri="{FF2B5EF4-FFF2-40B4-BE49-F238E27FC236}">
                <a16:creationId xmlns:a16="http://schemas.microsoft.com/office/drawing/2014/main" id="{F491D224-AC5F-4E11-81B5-3A65CC86F81D}"/>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400"/>
              <a:t>Techniques that can be used to increase your word count:</a:t>
            </a:r>
          </a:p>
          <a:p>
            <a:pPr>
              <a:lnSpc>
                <a:spcPct val="90000"/>
              </a:lnSpc>
            </a:pPr>
            <a:r>
              <a:rPr lang="en-GB" sz="2400"/>
              <a:t>Taking the idea that is contained in one sentence, then developing it into a whole paragraph;</a:t>
            </a:r>
          </a:p>
          <a:p>
            <a:pPr>
              <a:lnSpc>
                <a:spcPct val="90000"/>
              </a:lnSpc>
            </a:pPr>
            <a:r>
              <a:rPr lang="en-GB" sz="2400"/>
              <a:t>Increasing the amount of comment as opposed to pure description</a:t>
            </a:r>
          </a:p>
          <a:p>
            <a:pPr>
              <a:lnSpc>
                <a:spcPct val="90000"/>
              </a:lnSpc>
            </a:pPr>
            <a:r>
              <a:rPr lang="en-GB" sz="2400"/>
              <a:t>Being more generous with signposting, linking and summaries</a:t>
            </a:r>
          </a:p>
          <a:p>
            <a:pPr>
              <a:lnSpc>
                <a:spcPct val="90000"/>
              </a:lnSpc>
            </a:pPr>
            <a:endParaRPr lang="en-GB" sz="2400"/>
          </a:p>
        </p:txBody>
      </p:sp>
      <p:pic>
        <p:nvPicPr>
          <p:cNvPr id="5" name="Picture 5" descr="A picture containing text&#10;&#10;Description automatically generated">
            <a:extLst>
              <a:ext uri="{FF2B5EF4-FFF2-40B4-BE49-F238E27FC236}">
                <a16:creationId xmlns:a16="http://schemas.microsoft.com/office/drawing/2014/main" id="{FD725D07-C6C5-6561-4072-7E334DC1B831}"/>
              </a:ext>
            </a:extLst>
          </p:cNvPr>
          <p:cNvPicPr>
            <a:picLocks noChangeAspect="1"/>
          </p:cNvPicPr>
          <p:nvPr/>
        </p:nvPicPr>
        <p:blipFill rotWithShape="1">
          <a:blip r:embed="rId3"/>
          <a:srcRect l="3172" r="6998"/>
          <a:stretch/>
        </p:blipFill>
        <p:spPr>
          <a:xfrm>
            <a:off x="6197600" y="1600201"/>
            <a:ext cx="5384800" cy="3989040"/>
          </a:xfrm>
          <a:prstGeom prst="rect">
            <a:avLst/>
          </a:prstGeom>
          <a:noFill/>
        </p:spPr>
      </p:pic>
    </p:spTree>
    <p:extLst>
      <p:ext uri="{BB962C8B-B14F-4D97-AF65-F5344CB8AC3E}">
        <p14:creationId xmlns:p14="http://schemas.microsoft.com/office/powerpoint/2010/main" val="1993274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341D7-B05B-31DC-6521-84FF404787DF}"/>
              </a:ext>
            </a:extLst>
          </p:cNvPr>
          <p:cNvSpPr>
            <a:spLocks noGrp="1"/>
          </p:cNvSpPr>
          <p:nvPr>
            <p:ph type="title"/>
          </p:nvPr>
        </p:nvSpPr>
        <p:spPr>
          <a:solidFill>
            <a:srgbClr val="002060"/>
          </a:solidFill>
        </p:spPr>
        <p:txBody>
          <a:bodyPr/>
          <a:lstStyle/>
          <a:p>
            <a:r>
              <a:rPr lang="en-US">
                <a:solidFill>
                  <a:srgbClr val="FFFFFF"/>
                </a:solidFill>
              </a:rPr>
              <a:t>Proof-reading</a:t>
            </a:r>
          </a:p>
        </p:txBody>
      </p:sp>
      <p:sp>
        <p:nvSpPr>
          <p:cNvPr id="3" name="Content Placeholder 2">
            <a:extLst>
              <a:ext uri="{FF2B5EF4-FFF2-40B4-BE49-F238E27FC236}">
                <a16:creationId xmlns:a16="http://schemas.microsoft.com/office/drawing/2014/main" id="{37B67CD0-1663-21A7-2C56-D10AF04506C5}"/>
              </a:ext>
            </a:extLst>
          </p:cNvPr>
          <p:cNvSpPr>
            <a:spLocks noGrp="1"/>
          </p:cNvSpPr>
          <p:nvPr>
            <p:ph sz="half" idx="1"/>
          </p:nvPr>
        </p:nvSpPr>
        <p:spPr/>
        <p:txBody>
          <a:bodyPr vert="horz" lIns="91440" tIns="45720" rIns="91440" bIns="45720" rtlCol="0" anchor="t">
            <a:normAutofit/>
          </a:bodyPr>
          <a:lstStyle/>
          <a:p>
            <a:pPr marL="0" indent="0">
              <a:buNone/>
            </a:pPr>
            <a:r>
              <a:rPr lang="en-US" b="1" i="1">
                <a:solidFill>
                  <a:srgbClr val="00B0F0"/>
                </a:solidFill>
              </a:rPr>
              <a:t>What is proof reading?</a:t>
            </a:r>
          </a:p>
          <a:p>
            <a:pPr marL="0" indent="0" algn="ctr">
              <a:buNone/>
            </a:pPr>
            <a:endParaRPr lang="en-US">
              <a:solidFill>
                <a:srgbClr val="00B0F0"/>
              </a:solidFill>
            </a:endParaRPr>
          </a:p>
          <a:p>
            <a:pPr marL="0" indent="0">
              <a:buNone/>
            </a:pPr>
            <a:endParaRPr lang="en-US"/>
          </a:p>
        </p:txBody>
      </p:sp>
      <p:sp>
        <p:nvSpPr>
          <p:cNvPr id="4" name="Content Placeholder 3">
            <a:extLst>
              <a:ext uri="{FF2B5EF4-FFF2-40B4-BE49-F238E27FC236}">
                <a16:creationId xmlns:a16="http://schemas.microsoft.com/office/drawing/2014/main" id="{78C03E58-4632-4B01-6D93-E698BF3E43F7}"/>
              </a:ext>
            </a:extLst>
          </p:cNvPr>
          <p:cNvSpPr>
            <a:spLocks noGrp="1"/>
          </p:cNvSpPr>
          <p:nvPr>
            <p:ph sz="half" idx="2"/>
          </p:nvPr>
        </p:nvSpPr>
        <p:spPr>
          <a:solidFill>
            <a:schemeClr val="accent5">
              <a:lumMod val="20000"/>
              <a:lumOff val="80000"/>
            </a:schemeClr>
          </a:solidFill>
        </p:spPr>
        <p:txBody>
          <a:bodyPr vert="horz" lIns="91440" tIns="45720" rIns="91440" bIns="45720" rtlCol="0" anchor="t">
            <a:normAutofit/>
          </a:bodyPr>
          <a:lstStyle/>
          <a:p>
            <a:pPr marL="0" indent="0">
              <a:buNone/>
            </a:pPr>
            <a:endParaRPr lang="en-US" sz="1200">
              <a:solidFill>
                <a:srgbClr val="58585A"/>
              </a:solidFill>
              <a:ea typeface="+mn-lt"/>
              <a:cs typeface="+mn-lt"/>
            </a:endParaRPr>
          </a:p>
          <a:p>
            <a:pPr marL="0" indent="0" algn="ctr">
              <a:buNone/>
            </a:pPr>
            <a:endParaRPr lang="en-US" sz="1600">
              <a:ea typeface="+mn-lt"/>
              <a:cs typeface="+mn-lt"/>
            </a:endParaRPr>
          </a:p>
          <a:p>
            <a:pPr marL="0" indent="0" algn="ctr">
              <a:buNone/>
            </a:pPr>
            <a:r>
              <a:rPr lang="en-US" sz="2400">
                <a:ea typeface="+mn-lt"/>
                <a:cs typeface="+mn-lt"/>
              </a:rPr>
              <a:t>“</a:t>
            </a:r>
            <a:r>
              <a:rPr lang="en-US" sz="2400" i="1">
                <a:ea typeface="+mn-lt"/>
                <a:cs typeface="+mn-lt"/>
              </a:rPr>
              <a:t>to read  in order to detect and mark errors to be corrected. It involves a final check of a piece of writing before it’s published to catch minor mistakes in spelling, spacing, punctuation, inconsistency in indentation of paragraphs, etc." </a:t>
            </a:r>
            <a:r>
              <a:rPr lang="en-US" sz="2400">
                <a:ea typeface="+mn-lt"/>
                <a:cs typeface="+mn-lt"/>
              </a:rPr>
              <a:t>(</a:t>
            </a:r>
            <a:r>
              <a:rPr lang="en-US" sz="1600">
                <a:ea typeface="+mn-lt"/>
                <a:cs typeface="+mn-lt"/>
              </a:rPr>
              <a:t>Mentzer, 2023)</a:t>
            </a:r>
            <a:endParaRPr lang="en-US" sz="1600"/>
          </a:p>
          <a:p>
            <a:pPr marL="0" indent="0">
              <a:buNone/>
            </a:pPr>
            <a:endParaRPr lang="en-US"/>
          </a:p>
        </p:txBody>
      </p:sp>
      <p:pic>
        <p:nvPicPr>
          <p:cNvPr id="5" name="Picture 5" descr="A picture containing text&#10;&#10;Description automatically generated">
            <a:extLst>
              <a:ext uri="{FF2B5EF4-FFF2-40B4-BE49-F238E27FC236}">
                <a16:creationId xmlns:a16="http://schemas.microsoft.com/office/drawing/2014/main" id="{047B95B2-276B-95C4-B277-EC3A3568F471}"/>
              </a:ext>
            </a:extLst>
          </p:cNvPr>
          <p:cNvPicPr>
            <a:picLocks noChangeAspect="1"/>
          </p:cNvPicPr>
          <p:nvPr/>
        </p:nvPicPr>
        <p:blipFill>
          <a:blip r:embed="rId3"/>
          <a:stretch>
            <a:fillRect/>
          </a:stretch>
        </p:blipFill>
        <p:spPr>
          <a:xfrm>
            <a:off x="605971" y="2561772"/>
            <a:ext cx="5301342" cy="2659742"/>
          </a:xfrm>
          <a:prstGeom prst="rect">
            <a:avLst/>
          </a:prstGeom>
        </p:spPr>
      </p:pic>
    </p:spTree>
    <p:extLst>
      <p:ext uri="{BB962C8B-B14F-4D97-AF65-F5344CB8AC3E}">
        <p14:creationId xmlns:p14="http://schemas.microsoft.com/office/powerpoint/2010/main" val="4108355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AD2EB-F838-49E8-B158-912A12284E6D}"/>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Proofreading</a:t>
            </a:r>
          </a:p>
        </p:txBody>
      </p:sp>
      <p:sp>
        <p:nvSpPr>
          <p:cNvPr id="3" name="Content Placeholder 2">
            <a:extLst>
              <a:ext uri="{FF2B5EF4-FFF2-40B4-BE49-F238E27FC236}">
                <a16:creationId xmlns:a16="http://schemas.microsoft.com/office/drawing/2014/main" id="{C2AA7C44-BE1B-4290-B6BD-8751C923FFC9}"/>
              </a:ext>
            </a:extLst>
          </p:cNvPr>
          <p:cNvSpPr>
            <a:spLocks noGrp="1"/>
          </p:cNvSpPr>
          <p:nvPr>
            <p:ph sz="half" idx="1"/>
          </p:nvPr>
        </p:nvSpPr>
        <p:spPr>
          <a:xfrm>
            <a:off x="609600" y="1600201"/>
            <a:ext cx="5384800" cy="3989040"/>
          </a:xfrm>
        </p:spPr>
        <p:txBody>
          <a:bodyPr vert="horz" lIns="91440" tIns="45720" rIns="91440" bIns="45720" rtlCol="0">
            <a:normAutofit/>
          </a:bodyPr>
          <a:lstStyle/>
          <a:p>
            <a:pPr>
              <a:lnSpc>
                <a:spcPct val="90000"/>
              </a:lnSpc>
            </a:pPr>
            <a:r>
              <a:rPr lang="en-GB" sz="2400"/>
              <a:t>Essential part of the writing process</a:t>
            </a:r>
          </a:p>
          <a:p>
            <a:pPr>
              <a:lnSpc>
                <a:spcPct val="90000"/>
              </a:lnSpc>
            </a:pPr>
            <a:r>
              <a:rPr lang="en-GB" sz="2400"/>
              <a:t>Final step to take to ensure spelling/grammar/punctuation is spot on</a:t>
            </a:r>
          </a:p>
          <a:p>
            <a:pPr>
              <a:lnSpc>
                <a:spcPct val="90000"/>
              </a:lnSpc>
            </a:pPr>
            <a:r>
              <a:rPr lang="en-GB" sz="2400"/>
              <a:t>Ensuring you are sticking to the assignment task </a:t>
            </a:r>
          </a:p>
          <a:p>
            <a:pPr>
              <a:lnSpc>
                <a:spcPct val="90000"/>
              </a:lnSpc>
            </a:pPr>
            <a:r>
              <a:rPr lang="en-GB" sz="2400"/>
              <a:t>Making sure references are accurate </a:t>
            </a:r>
          </a:p>
          <a:p>
            <a:pPr>
              <a:lnSpc>
                <a:spcPct val="90000"/>
              </a:lnSpc>
            </a:pPr>
            <a:r>
              <a:rPr lang="en-GB" sz="2400"/>
              <a:t>Clarifying any remaining questions  of your work</a:t>
            </a:r>
          </a:p>
          <a:p>
            <a:pPr>
              <a:lnSpc>
                <a:spcPct val="90000"/>
              </a:lnSpc>
            </a:pPr>
            <a:endParaRPr lang="en-GB" sz="2400"/>
          </a:p>
        </p:txBody>
      </p:sp>
      <p:pic>
        <p:nvPicPr>
          <p:cNvPr id="4" name="Picture 3">
            <a:extLst>
              <a:ext uri="{FF2B5EF4-FFF2-40B4-BE49-F238E27FC236}">
                <a16:creationId xmlns:a16="http://schemas.microsoft.com/office/drawing/2014/main" id="{0289E92C-48E5-4949-9C4C-8A08766E68A7}"/>
              </a:ext>
            </a:extLst>
          </p:cNvPr>
          <p:cNvPicPr>
            <a:picLocks noChangeAspect="1"/>
          </p:cNvPicPr>
          <p:nvPr/>
        </p:nvPicPr>
        <p:blipFill>
          <a:blip r:embed="rId3"/>
          <a:stretch>
            <a:fillRect/>
          </a:stretch>
        </p:blipFill>
        <p:spPr>
          <a:xfrm>
            <a:off x="6197600" y="2201404"/>
            <a:ext cx="5384800" cy="2786633"/>
          </a:xfrm>
          <a:prstGeom prst="rect">
            <a:avLst/>
          </a:prstGeom>
          <a:noFill/>
        </p:spPr>
      </p:pic>
    </p:spTree>
    <p:extLst>
      <p:ext uri="{BB962C8B-B14F-4D97-AF65-F5344CB8AC3E}">
        <p14:creationId xmlns:p14="http://schemas.microsoft.com/office/powerpoint/2010/main" val="202849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F9C2C-2C81-4AAC-BB92-0B8E7B3014B9}"/>
              </a:ext>
            </a:extLst>
          </p:cNvPr>
          <p:cNvSpPr>
            <a:spLocks noGrp="1"/>
          </p:cNvSpPr>
          <p:nvPr>
            <p:ph type="title"/>
          </p:nvPr>
        </p:nvSpPr>
        <p:spPr>
          <a:solidFill>
            <a:srgbClr val="002060"/>
          </a:solidFill>
        </p:spPr>
        <p:txBody>
          <a:bodyPr/>
          <a:lstStyle/>
          <a:p>
            <a:r>
              <a:rPr lang="en-GB">
                <a:solidFill>
                  <a:schemeClr val="bg1"/>
                </a:solidFill>
              </a:rPr>
              <a:t>3 main areas</a:t>
            </a:r>
          </a:p>
        </p:txBody>
      </p:sp>
      <p:graphicFrame>
        <p:nvGraphicFramePr>
          <p:cNvPr id="4" name="Content Placeholder 2">
            <a:extLst>
              <a:ext uri="{FF2B5EF4-FFF2-40B4-BE49-F238E27FC236}">
                <a16:creationId xmlns:a16="http://schemas.microsoft.com/office/drawing/2014/main" id="{6091A71A-3F8D-4471-8174-BAAD0B2AFC37}"/>
              </a:ext>
            </a:extLst>
          </p:cNvPr>
          <p:cNvGraphicFramePr>
            <a:graphicFrameLocks noGrp="1"/>
          </p:cNvGraphicFramePr>
          <p:nvPr>
            <p:ph idx="1"/>
            <p:extLst>
              <p:ext uri="{D42A27DB-BD31-4B8C-83A1-F6EECF244321}">
                <p14:modId xmlns:p14="http://schemas.microsoft.com/office/powerpoint/2010/main" val="4033872455"/>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2632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CFD2A-EB31-438C-BF55-90E63DC42AB2}"/>
              </a:ext>
            </a:extLst>
          </p:cNvPr>
          <p:cNvSpPr>
            <a:spLocks noGrp="1"/>
          </p:cNvSpPr>
          <p:nvPr>
            <p:ph type="title"/>
          </p:nvPr>
        </p:nvSpPr>
        <p:spPr>
          <a:solidFill>
            <a:srgbClr val="002060"/>
          </a:solidFill>
        </p:spPr>
        <p:txBody>
          <a:bodyPr>
            <a:normAutofit/>
          </a:bodyPr>
          <a:lstStyle/>
          <a:p>
            <a:pPr marL="742950" indent="-742950">
              <a:buAutoNum type="arabicPeriod"/>
            </a:pPr>
            <a:r>
              <a:rPr lang="en-GB" dirty="0">
                <a:solidFill>
                  <a:schemeClr val="bg1"/>
                </a:solidFill>
              </a:rPr>
              <a:t>Essay flow…….</a:t>
            </a:r>
            <a:endParaRPr lang="en-US" dirty="0">
              <a:solidFill>
                <a:schemeClr val="bg1"/>
              </a:solidFill>
            </a:endParaRPr>
          </a:p>
        </p:txBody>
      </p:sp>
      <p:sp>
        <p:nvSpPr>
          <p:cNvPr id="3" name="Content Placeholder 2">
            <a:extLst>
              <a:ext uri="{FF2B5EF4-FFF2-40B4-BE49-F238E27FC236}">
                <a16:creationId xmlns:a16="http://schemas.microsoft.com/office/drawing/2014/main" id="{89B02E3F-DA6A-45A4-8DC3-8A6BED0D02C7}"/>
              </a:ext>
            </a:extLst>
          </p:cNvPr>
          <p:cNvSpPr>
            <a:spLocks noGrp="1"/>
          </p:cNvSpPr>
          <p:nvPr>
            <p:ph idx="1"/>
          </p:nvPr>
        </p:nvSpPr>
        <p:spPr>
          <a:xfrm>
            <a:off x="609600" y="1600201"/>
            <a:ext cx="7507515" cy="3917032"/>
          </a:xfrm>
        </p:spPr>
        <p:txBody>
          <a:bodyPr>
            <a:normAutofit fontScale="77500" lnSpcReduction="20000"/>
          </a:bodyPr>
          <a:lstStyle/>
          <a:p>
            <a:r>
              <a:rPr lang="en-GB" sz="3200" b="1">
                <a:solidFill>
                  <a:srgbClr val="0070C0"/>
                </a:solidFill>
              </a:rPr>
              <a:t>Is your argument ordered logically? </a:t>
            </a:r>
            <a:r>
              <a:rPr lang="en-GB" sz="3200"/>
              <a:t>– ideas should be organised in a way that makes sense that enables your reader to easily follow the flow are your argument </a:t>
            </a:r>
          </a:p>
          <a:p>
            <a:endParaRPr lang="en-GB" sz="3200"/>
          </a:p>
          <a:p>
            <a:r>
              <a:rPr lang="en-GB" sz="3200" b="1">
                <a:solidFill>
                  <a:srgbClr val="0070C0"/>
                </a:solidFill>
              </a:rPr>
              <a:t>Are your paragraphs well structured? </a:t>
            </a:r>
            <a:r>
              <a:rPr lang="en-GB" sz="3200"/>
              <a:t>– each paragraph should contain one main idea</a:t>
            </a:r>
          </a:p>
          <a:p>
            <a:endParaRPr lang="en-GB" sz="3200"/>
          </a:p>
          <a:p>
            <a:r>
              <a:rPr lang="en-GB" sz="3200" b="1">
                <a:solidFill>
                  <a:srgbClr val="0070C0"/>
                </a:solidFill>
              </a:rPr>
              <a:t>Are your paragraphs linked? </a:t>
            </a:r>
            <a:r>
              <a:rPr lang="en-GB" sz="3200"/>
              <a:t>– each paragraph should begin with a sentence that links to the previous paragraph </a:t>
            </a:r>
          </a:p>
          <a:p>
            <a:endParaRPr lang="en-GB"/>
          </a:p>
        </p:txBody>
      </p:sp>
      <p:pic>
        <p:nvPicPr>
          <p:cNvPr id="4" name="Picture 4" descr="A person writing on a piece of paper&#10;&#10;Description automatically generated">
            <a:extLst>
              <a:ext uri="{FF2B5EF4-FFF2-40B4-BE49-F238E27FC236}">
                <a16:creationId xmlns:a16="http://schemas.microsoft.com/office/drawing/2014/main" id="{9CA52CEA-0C81-486A-B67B-9D49A8788456}"/>
              </a:ext>
            </a:extLst>
          </p:cNvPr>
          <p:cNvPicPr>
            <a:picLocks noChangeAspect="1"/>
          </p:cNvPicPr>
          <p:nvPr/>
        </p:nvPicPr>
        <p:blipFill>
          <a:blip r:embed="rId3"/>
          <a:stretch>
            <a:fillRect/>
          </a:stretch>
        </p:blipFill>
        <p:spPr>
          <a:xfrm>
            <a:off x="8181295" y="1776866"/>
            <a:ext cx="3304267" cy="3304267"/>
          </a:xfrm>
          <a:prstGeom prst="rect">
            <a:avLst/>
          </a:prstGeom>
        </p:spPr>
      </p:pic>
    </p:spTree>
    <p:extLst>
      <p:ext uri="{BB962C8B-B14F-4D97-AF65-F5344CB8AC3E}">
        <p14:creationId xmlns:p14="http://schemas.microsoft.com/office/powerpoint/2010/main" val="3359259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550B9-6FD8-43B3-B62D-0E9DA4DBC424}"/>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Continued...</a:t>
            </a:r>
          </a:p>
        </p:txBody>
      </p:sp>
      <p:pic>
        <p:nvPicPr>
          <p:cNvPr id="4" name="Picture 4" descr="A person writing on a piece of paper&#10;&#10;Description automatically generated">
            <a:extLst>
              <a:ext uri="{FF2B5EF4-FFF2-40B4-BE49-F238E27FC236}">
                <a16:creationId xmlns:a16="http://schemas.microsoft.com/office/drawing/2014/main" id="{F8163C97-1A6E-0DC7-4C44-3412FE7CE982}"/>
              </a:ext>
            </a:extLst>
          </p:cNvPr>
          <p:cNvPicPr>
            <a:picLocks noChangeAspect="1"/>
          </p:cNvPicPr>
          <p:nvPr/>
        </p:nvPicPr>
        <p:blipFill rotWithShape="1">
          <a:blip r:embed="rId3"/>
          <a:srcRect r="-2" b="25919"/>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3F4EB106-140A-49BD-8661-CEE02DDCE5E9}"/>
              </a:ext>
            </a:extLst>
          </p:cNvPr>
          <p:cNvSpPr>
            <a:spLocks noGrp="1"/>
          </p:cNvSpPr>
          <p:nvPr>
            <p:ph sz="half" idx="2"/>
          </p:nvPr>
        </p:nvSpPr>
        <p:spPr>
          <a:xfrm>
            <a:off x="6197600" y="1600201"/>
            <a:ext cx="5384800" cy="3989040"/>
          </a:xfrm>
        </p:spPr>
        <p:txBody>
          <a:bodyPr>
            <a:normAutofit/>
          </a:bodyPr>
          <a:lstStyle/>
          <a:p>
            <a:pPr>
              <a:lnSpc>
                <a:spcPct val="90000"/>
              </a:lnSpc>
            </a:pPr>
            <a:r>
              <a:rPr lang="en-GB" sz="2200" b="1"/>
              <a:t>Sentences complete? </a:t>
            </a:r>
            <a:r>
              <a:rPr lang="en-GB" sz="2200"/>
              <a:t>– ensure that your sentences are complete, make sure they make sense, try avoiding really long sentences</a:t>
            </a:r>
          </a:p>
          <a:p>
            <a:pPr>
              <a:lnSpc>
                <a:spcPct val="90000"/>
              </a:lnSpc>
            </a:pPr>
            <a:endParaRPr lang="en-GB" sz="2200"/>
          </a:p>
          <a:p>
            <a:pPr>
              <a:lnSpc>
                <a:spcPct val="90000"/>
              </a:lnSpc>
            </a:pPr>
            <a:r>
              <a:rPr lang="en-GB" sz="2200" b="1"/>
              <a:t>Is your introduction and conclusion strong? </a:t>
            </a:r>
            <a:r>
              <a:rPr lang="en-GB" sz="2200"/>
              <a:t>– your introduction should have a concise statement of how you are going to answer the question. Your conclusion should have your final thought on your themes and analysis. </a:t>
            </a:r>
          </a:p>
          <a:p>
            <a:pPr>
              <a:lnSpc>
                <a:spcPct val="90000"/>
              </a:lnSpc>
            </a:pPr>
            <a:endParaRPr lang="en-GB" sz="2200"/>
          </a:p>
        </p:txBody>
      </p:sp>
    </p:spTree>
    <p:extLst>
      <p:ext uri="{BB962C8B-B14F-4D97-AF65-F5344CB8AC3E}">
        <p14:creationId xmlns:p14="http://schemas.microsoft.com/office/powerpoint/2010/main" val="539133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F6E36-82E0-4040-884B-47EC8352E5E1}"/>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rgbClr val="FFFFFF"/>
                </a:solidFill>
              </a:rPr>
              <a:t>2. Clarity</a:t>
            </a:r>
          </a:p>
        </p:txBody>
      </p:sp>
      <p:sp>
        <p:nvSpPr>
          <p:cNvPr id="3" name="Content Placeholder 2">
            <a:extLst>
              <a:ext uri="{FF2B5EF4-FFF2-40B4-BE49-F238E27FC236}">
                <a16:creationId xmlns:a16="http://schemas.microsoft.com/office/drawing/2014/main" id="{149FE92C-F4D2-4728-9DA0-7D1C739E20C9}"/>
              </a:ext>
            </a:extLst>
          </p:cNvPr>
          <p:cNvSpPr>
            <a:spLocks noGrp="1"/>
          </p:cNvSpPr>
          <p:nvPr>
            <p:ph sz="half" idx="1"/>
          </p:nvPr>
        </p:nvSpPr>
        <p:spPr>
          <a:xfrm>
            <a:off x="609600" y="1600201"/>
            <a:ext cx="5384800" cy="3989040"/>
          </a:xfrm>
        </p:spPr>
        <p:txBody>
          <a:bodyPr>
            <a:normAutofit/>
          </a:bodyPr>
          <a:lstStyle/>
          <a:p>
            <a:pPr>
              <a:lnSpc>
                <a:spcPct val="90000"/>
              </a:lnSpc>
            </a:pPr>
            <a:r>
              <a:rPr lang="en-GB" sz="2200" b="1"/>
              <a:t>Is anything unclear? </a:t>
            </a:r>
            <a:r>
              <a:rPr lang="en-GB" sz="2200"/>
              <a:t>– always make sure your sentences are well structured to avoid ambiguity in your meaning, you should always check you haven’t used any terminology or referred to anything that you have not explained.</a:t>
            </a:r>
          </a:p>
          <a:p>
            <a:pPr>
              <a:lnSpc>
                <a:spcPct val="90000"/>
              </a:lnSpc>
            </a:pPr>
            <a:endParaRPr lang="en-GB" sz="2200"/>
          </a:p>
          <a:p>
            <a:pPr>
              <a:lnSpc>
                <a:spcPct val="90000"/>
              </a:lnSpc>
            </a:pPr>
            <a:r>
              <a:rPr lang="en-GB" sz="2200" b="1"/>
              <a:t>Have you answered all elements of the question? </a:t>
            </a:r>
            <a:r>
              <a:rPr lang="en-GB" sz="2200"/>
              <a:t>– refer back to your assignment question and the learning outcomes.</a:t>
            </a:r>
          </a:p>
          <a:p>
            <a:pPr>
              <a:lnSpc>
                <a:spcPct val="90000"/>
              </a:lnSpc>
            </a:pPr>
            <a:endParaRPr lang="en-GB" sz="2200"/>
          </a:p>
        </p:txBody>
      </p:sp>
      <p:pic>
        <p:nvPicPr>
          <p:cNvPr id="4" name="Picture 4" descr="A person writing on a piece of paper&#10;&#10;Description automatically generated">
            <a:extLst>
              <a:ext uri="{FF2B5EF4-FFF2-40B4-BE49-F238E27FC236}">
                <a16:creationId xmlns:a16="http://schemas.microsoft.com/office/drawing/2014/main" id="{DF5B0558-CEAF-FD70-3C0D-A7F89C6F228F}"/>
              </a:ext>
            </a:extLst>
          </p:cNvPr>
          <p:cNvPicPr>
            <a:picLocks noChangeAspect="1"/>
          </p:cNvPicPr>
          <p:nvPr/>
        </p:nvPicPr>
        <p:blipFill rotWithShape="1">
          <a:blip r:embed="rId3"/>
          <a:srcRect r="-2" b="25919"/>
          <a:stretch/>
        </p:blipFill>
        <p:spPr>
          <a:xfrm>
            <a:off x="6197600" y="1600201"/>
            <a:ext cx="5384800" cy="3989040"/>
          </a:xfrm>
          <a:prstGeom prst="rect">
            <a:avLst/>
          </a:prstGeom>
          <a:noFill/>
        </p:spPr>
      </p:pic>
    </p:spTree>
    <p:extLst>
      <p:ext uri="{BB962C8B-B14F-4D97-AF65-F5344CB8AC3E}">
        <p14:creationId xmlns:p14="http://schemas.microsoft.com/office/powerpoint/2010/main" val="3354248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31ECE-6640-4621-BAF8-F323205AD7FD}"/>
              </a:ext>
            </a:extLst>
          </p:cNvPr>
          <p:cNvSpPr>
            <a:spLocks noGrp="1"/>
          </p:cNvSpPr>
          <p:nvPr>
            <p:ph type="title"/>
          </p:nvPr>
        </p:nvSpPr>
        <p:spPr>
          <a:xfrm>
            <a:off x="609600" y="274638"/>
            <a:ext cx="10972800" cy="1143000"/>
          </a:xfrm>
          <a:solidFill>
            <a:srgbClr val="002060"/>
          </a:solidFill>
        </p:spPr>
        <p:txBody>
          <a:bodyPr anchor="ctr">
            <a:normAutofit/>
          </a:bodyPr>
          <a:lstStyle/>
          <a:p>
            <a:r>
              <a:rPr lang="en-GB" dirty="0">
                <a:solidFill>
                  <a:srgbClr val="FFFFFF"/>
                </a:solidFill>
              </a:rPr>
              <a:t>3. Accuracy</a:t>
            </a:r>
          </a:p>
        </p:txBody>
      </p:sp>
      <p:pic>
        <p:nvPicPr>
          <p:cNvPr id="4" name="Picture 4" descr="A person writing on a piece of paper&#10;&#10;Description automatically generated">
            <a:extLst>
              <a:ext uri="{FF2B5EF4-FFF2-40B4-BE49-F238E27FC236}">
                <a16:creationId xmlns:a16="http://schemas.microsoft.com/office/drawing/2014/main" id="{7EAA1C7C-4F8C-12D8-DEAE-30903063CEB6}"/>
              </a:ext>
            </a:extLst>
          </p:cNvPr>
          <p:cNvPicPr>
            <a:picLocks noChangeAspect="1"/>
          </p:cNvPicPr>
          <p:nvPr/>
        </p:nvPicPr>
        <p:blipFill rotWithShape="1">
          <a:blip r:embed="rId3"/>
          <a:srcRect r="-2" b="25919"/>
          <a:stretch/>
        </p:blipFill>
        <p:spPr>
          <a:xfrm>
            <a:off x="609600" y="1600201"/>
            <a:ext cx="5384800" cy="3989040"/>
          </a:xfrm>
          <a:prstGeom prst="rect">
            <a:avLst/>
          </a:prstGeom>
          <a:noFill/>
        </p:spPr>
      </p:pic>
      <p:sp>
        <p:nvSpPr>
          <p:cNvPr id="3" name="Content Placeholder 2">
            <a:extLst>
              <a:ext uri="{FF2B5EF4-FFF2-40B4-BE49-F238E27FC236}">
                <a16:creationId xmlns:a16="http://schemas.microsoft.com/office/drawing/2014/main" id="{BD1B8A3B-DD23-474D-A664-8DBD3DCD5367}"/>
              </a:ext>
            </a:extLst>
          </p:cNvPr>
          <p:cNvSpPr>
            <a:spLocks noGrp="1"/>
          </p:cNvSpPr>
          <p:nvPr>
            <p:ph sz="half" idx="2"/>
          </p:nvPr>
        </p:nvSpPr>
        <p:spPr>
          <a:xfrm>
            <a:off x="6197600" y="1600201"/>
            <a:ext cx="5384800" cy="3989040"/>
          </a:xfrm>
        </p:spPr>
        <p:txBody>
          <a:bodyPr vert="horz" lIns="91440" tIns="45720" rIns="91440" bIns="45720" rtlCol="0" anchor="t">
            <a:normAutofit/>
          </a:bodyPr>
          <a:lstStyle/>
          <a:p>
            <a:pPr>
              <a:lnSpc>
                <a:spcPct val="90000"/>
              </a:lnSpc>
            </a:pPr>
            <a:r>
              <a:rPr lang="en-GB" sz="1400" b="1"/>
              <a:t>Have you made any typing errors </a:t>
            </a:r>
            <a:r>
              <a:rPr lang="en-GB" sz="1400"/>
              <a:t>– a spell checker will only tell you If a word is a word, not if it’s the right word. Always check your work manually for any typos that have not been picked up by the spell checker. For instance -  too/to</a:t>
            </a:r>
          </a:p>
          <a:p>
            <a:pPr>
              <a:lnSpc>
                <a:spcPct val="90000"/>
              </a:lnSpc>
            </a:pPr>
            <a:endParaRPr lang="en-GB" sz="1400"/>
          </a:p>
          <a:p>
            <a:pPr>
              <a:lnSpc>
                <a:spcPct val="90000"/>
              </a:lnSpc>
            </a:pPr>
            <a:r>
              <a:rPr lang="en-GB" sz="1400" b="1"/>
              <a:t>Is your writing consistent </a:t>
            </a:r>
            <a:r>
              <a:rPr lang="en-GB" sz="1400"/>
              <a:t>– ensure you’ve been consistent throughout your work for instance the use of past or present tense </a:t>
            </a:r>
          </a:p>
          <a:p>
            <a:pPr>
              <a:lnSpc>
                <a:spcPct val="90000"/>
              </a:lnSpc>
            </a:pPr>
            <a:endParaRPr lang="en-GB" sz="1400"/>
          </a:p>
          <a:p>
            <a:pPr>
              <a:lnSpc>
                <a:spcPct val="90000"/>
              </a:lnSpc>
            </a:pPr>
            <a:r>
              <a:rPr lang="en-GB" sz="1400" b="1"/>
              <a:t>Are there any spelling mistakes </a:t>
            </a:r>
            <a:r>
              <a:rPr lang="en-GB" sz="1400"/>
              <a:t>– be careful on the UK/US variations on word for example practice/practise</a:t>
            </a:r>
          </a:p>
          <a:p>
            <a:pPr>
              <a:lnSpc>
                <a:spcPct val="90000"/>
              </a:lnSpc>
            </a:pPr>
            <a:endParaRPr lang="en-GB" sz="1400"/>
          </a:p>
          <a:p>
            <a:pPr>
              <a:lnSpc>
                <a:spcPct val="90000"/>
              </a:lnSpc>
            </a:pPr>
            <a:r>
              <a:rPr lang="en-GB" sz="1400"/>
              <a:t> </a:t>
            </a:r>
            <a:r>
              <a:rPr lang="en-GB" sz="1400" b="1"/>
              <a:t>Have you referenced accurately </a:t>
            </a:r>
            <a:r>
              <a:rPr lang="en-GB" sz="1400"/>
              <a:t>– not referencing correctly loses you marks or even being accused of plagiarism </a:t>
            </a:r>
          </a:p>
          <a:p>
            <a:pPr>
              <a:lnSpc>
                <a:spcPct val="90000"/>
              </a:lnSpc>
            </a:pPr>
            <a:endParaRPr lang="en-GB" sz="1400"/>
          </a:p>
          <a:p>
            <a:pPr>
              <a:lnSpc>
                <a:spcPct val="90000"/>
              </a:lnSpc>
            </a:pPr>
            <a:r>
              <a:rPr lang="en-GB" sz="1400" b="1"/>
              <a:t>Have you used correct punctuation </a:t>
            </a:r>
            <a:r>
              <a:rPr lang="en-GB" sz="1400"/>
              <a:t>– punctuating incorrectly can make it harder for the reader to follow your arguments </a:t>
            </a:r>
          </a:p>
          <a:p>
            <a:pPr>
              <a:lnSpc>
                <a:spcPct val="90000"/>
              </a:lnSpc>
            </a:pPr>
            <a:endParaRPr lang="en-GB" sz="1300"/>
          </a:p>
          <a:p>
            <a:pPr>
              <a:lnSpc>
                <a:spcPct val="90000"/>
              </a:lnSpc>
            </a:pPr>
            <a:endParaRPr lang="en-GB" sz="1300"/>
          </a:p>
          <a:p>
            <a:pPr>
              <a:lnSpc>
                <a:spcPct val="90000"/>
              </a:lnSpc>
            </a:pPr>
            <a:endParaRPr lang="en-GB" sz="1300"/>
          </a:p>
        </p:txBody>
      </p:sp>
    </p:spTree>
    <p:extLst>
      <p:ext uri="{BB962C8B-B14F-4D97-AF65-F5344CB8AC3E}">
        <p14:creationId xmlns:p14="http://schemas.microsoft.com/office/powerpoint/2010/main" val="334788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6DA25-24BA-45F2-ACF2-F353CA3BD8A7}"/>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How to proofread</a:t>
            </a:r>
          </a:p>
        </p:txBody>
      </p:sp>
      <p:sp>
        <p:nvSpPr>
          <p:cNvPr id="3" name="Content Placeholder 2">
            <a:extLst>
              <a:ext uri="{FF2B5EF4-FFF2-40B4-BE49-F238E27FC236}">
                <a16:creationId xmlns:a16="http://schemas.microsoft.com/office/drawing/2014/main" id="{BBB634DE-5F71-43F6-B47D-471A34FB116F}"/>
              </a:ext>
            </a:extLst>
          </p:cNvPr>
          <p:cNvSpPr>
            <a:spLocks noGrp="1"/>
          </p:cNvSpPr>
          <p:nvPr>
            <p:ph sz="half" idx="1"/>
          </p:nvPr>
        </p:nvSpPr>
        <p:spPr>
          <a:xfrm>
            <a:off x="609600" y="1600201"/>
            <a:ext cx="5384800" cy="3989040"/>
          </a:xfrm>
        </p:spPr>
        <p:txBody>
          <a:bodyPr>
            <a:normAutofit/>
          </a:bodyPr>
          <a:lstStyle/>
          <a:p>
            <a:r>
              <a:rPr lang="en-GB"/>
              <a:t>Proofreading is more effective when it is not your own work</a:t>
            </a:r>
          </a:p>
          <a:p>
            <a:r>
              <a:rPr lang="en-GB"/>
              <a:t>When spending a lot of time on a piece of work it is difficult to spot errors</a:t>
            </a:r>
          </a:p>
          <a:p>
            <a:r>
              <a:rPr lang="en-GB"/>
              <a:t>Often read what we think we have written, rather than what we have actually written </a:t>
            </a:r>
          </a:p>
          <a:p>
            <a:endParaRPr lang="en-GB"/>
          </a:p>
        </p:txBody>
      </p:sp>
      <p:pic>
        <p:nvPicPr>
          <p:cNvPr id="4" name="Picture 4" descr="Diagram&#10;&#10;Description automatically generated">
            <a:extLst>
              <a:ext uri="{FF2B5EF4-FFF2-40B4-BE49-F238E27FC236}">
                <a16:creationId xmlns:a16="http://schemas.microsoft.com/office/drawing/2014/main" id="{4F7AF47B-579B-FFAE-6C8C-E4ABB6FEEE53}"/>
              </a:ext>
            </a:extLst>
          </p:cNvPr>
          <p:cNvPicPr>
            <a:picLocks noChangeAspect="1"/>
          </p:cNvPicPr>
          <p:nvPr/>
        </p:nvPicPr>
        <p:blipFill>
          <a:blip r:embed="rId3"/>
          <a:stretch>
            <a:fillRect/>
          </a:stretch>
        </p:blipFill>
        <p:spPr>
          <a:xfrm>
            <a:off x="6197600" y="1937859"/>
            <a:ext cx="5384800" cy="3313723"/>
          </a:xfrm>
          <a:prstGeom prst="rect">
            <a:avLst/>
          </a:prstGeom>
          <a:noFill/>
        </p:spPr>
      </p:pic>
    </p:spTree>
    <p:extLst>
      <p:ext uri="{BB962C8B-B14F-4D97-AF65-F5344CB8AC3E}">
        <p14:creationId xmlns:p14="http://schemas.microsoft.com/office/powerpoint/2010/main" val="3718130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E34D0-558C-9D0B-1CCE-EFB397B16B07}"/>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Editing Fatigue</a:t>
            </a:r>
          </a:p>
        </p:txBody>
      </p:sp>
      <p:sp>
        <p:nvSpPr>
          <p:cNvPr id="3" name="Content Placeholder 2">
            <a:extLst>
              <a:ext uri="{FF2B5EF4-FFF2-40B4-BE49-F238E27FC236}">
                <a16:creationId xmlns:a16="http://schemas.microsoft.com/office/drawing/2014/main" id="{330DDDD7-FA8E-6F05-6F18-9541812E9BA2}"/>
              </a:ext>
            </a:extLst>
          </p:cNvPr>
          <p:cNvSpPr>
            <a:spLocks noGrp="1"/>
          </p:cNvSpPr>
          <p:nvPr>
            <p:ph sz="half" idx="1"/>
          </p:nvPr>
        </p:nvSpPr>
        <p:spPr/>
        <p:txBody>
          <a:bodyPr vert="horz" lIns="91440" tIns="45720" rIns="91440" bIns="45720" rtlCol="0" anchor="t">
            <a:normAutofit lnSpcReduction="10000"/>
          </a:bodyPr>
          <a:lstStyle/>
          <a:p>
            <a:r>
              <a:rPr lang="en-US" dirty="0">
                <a:latin typeface="Arial"/>
                <a:cs typeface="Arial"/>
              </a:rPr>
              <a:t>Loss of 'critical eye'</a:t>
            </a:r>
          </a:p>
          <a:p>
            <a:r>
              <a:rPr lang="en-US" err="1">
                <a:latin typeface="Arial"/>
                <a:cs typeface="Arial"/>
              </a:rPr>
              <a:t>Recognise</a:t>
            </a:r>
            <a:r>
              <a:rPr lang="en-US" dirty="0">
                <a:latin typeface="Arial"/>
                <a:cs typeface="Arial"/>
              </a:rPr>
              <a:t> that it has happened</a:t>
            </a:r>
          </a:p>
          <a:p>
            <a:r>
              <a:rPr lang="en-US" dirty="0">
                <a:latin typeface="Arial"/>
                <a:cs typeface="Arial"/>
              </a:rPr>
              <a:t>Loss of sense of judgement</a:t>
            </a:r>
          </a:p>
          <a:p>
            <a:r>
              <a:rPr lang="en-US" dirty="0">
                <a:latin typeface="Arial"/>
                <a:cs typeface="Arial"/>
              </a:rPr>
              <a:t>Put it aside for 24/48hrs</a:t>
            </a:r>
          </a:p>
          <a:p>
            <a:r>
              <a:rPr lang="en-US" dirty="0">
                <a:latin typeface="Arial"/>
                <a:cs typeface="Arial"/>
              </a:rPr>
              <a:t>Best practice – short and focused</a:t>
            </a:r>
          </a:p>
          <a:p>
            <a:r>
              <a:rPr lang="en-US" dirty="0">
                <a:latin typeface="Arial"/>
                <a:cs typeface="Arial"/>
              </a:rPr>
              <a:t>Avoid long and sustained efforts</a:t>
            </a:r>
          </a:p>
        </p:txBody>
      </p:sp>
      <p:pic>
        <p:nvPicPr>
          <p:cNvPr id="5" name="Content Placeholder 4" descr="Exhausted Stock Illustrations – 28,096 ...">
            <a:extLst>
              <a:ext uri="{FF2B5EF4-FFF2-40B4-BE49-F238E27FC236}">
                <a16:creationId xmlns:a16="http://schemas.microsoft.com/office/drawing/2014/main" id="{6B78AB2C-710D-B62D-7C57-38D588D491CB}"/>
              </a:ext>
            </a:extLst>
          </p:cNvPr>
          <p:cNvPicPr>
            <a:picLocks noGrp="1" noChangeAspect="1"/>
          </p:cNvPicPr>
          <p:nvPr>
            <p:ph sz="half" idx="2"/>
          </p:nvPr>
        </p:nvPicPr>
        <p:blipFill>
          <a:blip r:embed="rId3"/>
          <a:stretch>
            <a:fillRect/>
          </a:stretch>
        </p:blipFill>
        <p:spPr>
          <a:xfrm>
            <a:off x="7042582" y="1698986"/>
            <a:ext cx="3764106" cy="3791815"/>
          </a:xfrm>
        </p:spPr>
      </p:pic>
    </p:spTree>
    <p:extLst>
      <p:ext uri="{BB962C8B-B14F-4D97-AF65-F5344CB8AC3E}">
        <p14:creationId xmlns:p14="http://schemas.microsoft.com/office/powerpoint/2010/main" val="1903321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23934-862E-4114-A6A3-D19F1712B823}"/>
              </a:ext>
            </a:extLst>
          </p:cNvPr>
          <p:cNvSpPr>
            <a:spLocks noGrp="1"/>
          </p:cNvSpPr>
          <p:nvPr>
            <p:ph type="title"/>
          </p:nvPr>
        </p:nvSpPr>
        <p:spPr>
          <a:xfrm>
            <a:off x="609600" y="274638"/>
            <a:ext cx="10972800" cy="1143000"/>
          </a:xfrm>
          <a:solidFill>
            <a:srgbClr val="002060"/>
          </a:solidFill>
        </p:spPr>
        <p:txBody>
          <a:bodyPr anchor="ctr">
            <a:normAutofit/>
          </a:bodyPr>
          <a:lstStyle/>
          <a:p>
            <a:r>
              <a:rPr lang="en-GB">
                <a:solidFill>
                  <a:srgbClr val="FFFFFF"/>
                </a:solidFill>
              </a:rPr>
              <a:t>Top tips…</a:t>
            </a:r>
          </a:p>
        </p:txBody>
      </p:sp>
      <p:sp>
        <p:nvSpPr>
          <p:cNvPr id="3" name="Content Placeholder 2">
            <a:extLst>
              <a:ext uri="{FF2B5EF4-FFF2-40B4-BE49-F238E27FC236}">
                <a16:creationId xmlns:a16="http://schemas.microsoft.com/office/drawing/2014/main" id="{1DCEDB10-379A-4C8B-8BF2-8699BA7B81EE}"/>
              </a:ext>
            </a:extLst>
          </p:cNvPr>
          <p:cNvSpPr>
            <a:spLocks noGrp="1"/>
          </p:cNvSpPr>
          <p:nvPr>
            <p:ph sz="half" idx="1"/>
          </p:nvPr>
        </p:nvSpPr>
        <p:spPr>
          <a:xfrm>
            <a:off x="609600" y="1600201"/>
            <a:ext cx="6146799" cy="3989040"/>
          </a:xfrm>
        </p:spPr>
        <p:txBody>
          <a:bodyPr vert="horz" lIns="91440" tIns="45720" rIns="91440" bIns="45720" rtlCol="0" anchor="t">
            <a:noAutofit/>
          </a:bodyPr>
          <a:lstStyle/>
          <a:p>
            <a:pPr marL="457200" indent="-457200">
              <a:lnSpc>
                <a:spcPct val="90000"/>
              </a:lnSpc>
            </a:pPr>
            <a:r>
              <a:rPr lang="en-GB" sz="2000" dirty="0"/>
              <a:t>Don't proofread until you have finished writing &amp; editing</a:t>
            </a:r>
            <a:endParaRPr lang="en-US" sz="2000" dirty="0"/>
          </a:p>
          <a:p>
            <a:pPr marL="457200" indent="-457200">
              <a:lnSpc>
                <a:spcPct val="90000"/>
              </a:lnSpc>
            </a:pPr>
            <a:r>
              <a:rPr lang="en-GB" sz="2000" dirty="0"/>
              <a:t>Good idea to leave some time after finishing your work and going back to it later to proofread.</a:t>
            </a:r>
          </a:p>
          <a:p>
            <a:pPr marL="457200" indent="-457200">
              <a:lnSpc>
                <a:spcPct val="90000"/>
              </a:lnSpc>
            </a:pPr>
            <a:r>
              <a:rPr lang="en-GB" sz="2000" dirty="0"/>
              <a:t>Avoid distractions or any potential interruptions</a:t>
            </a:r>
          </a:p>
          <a:p>
            <a:pPr marL="457200" indent="-457200">
              <a:lnSpc>
                <a:spcPct val="90000"/>
              </a:lnSpc>
            </a:pPr>
            <a:r>
              <a:rPr lang="en-GB" sz="2000" dirty="0"/>
              <a:t>Plan your time well to ensure you have enough time for proofread </a:t>
            </a:r>
          </a:p>
          <a:p>
            <a:pPr marL="457200" indent="-457200">
              <a:lnSpc>
                <a:spcPct val="90000"/>
              </a:lnSpc>
            </a:pPr>
            <a:r>
              <a:rPr lang="en-GB" sz="2000" dirty="0"/>
              <a:t>Forget the content or the subject</a:t>
            </a:r>
          </a:p>
          <a:p>
            <a:pPr marL="457200" indent="-457200">
              <a:lnSpc>
                <a:spcPct val="90000"/>
              </a:lnSpc>
            </a:pPr>
            <a:r>
              <a:rPr lang="en-GB" sz="2000" dirty="0"/>
              <a:t>Plan to proof-read one area at a time – e.g. spelling/punctuation in one sitting, grammar in another</a:t>
            </a:r>
          </a:p>
          <a:p>
            <a:pPr marL="457200" indent="-457200">
              <a:lnSpc>
                <a:spcPct val="90000"/>
              </a:lnSpc>
            </a:pPr>
            <a:r>
              <a:rPr lang="en-GB" sz="2000" dirty="0"/>
              <a:t>Make notes for things that you may need to go back to</a:t>
            </a:r>
          </a:p>
          <a:p>
            <a:pPr marL="0" indent="0">
              <a:lnSpc>
                <a:spcPct val="90000"/>
              </a:lnSpc>
              <a:buNone/>
            </a:pPr>
            <a:endParaRPr lang="en-GB" sz="1500"/>
          </a:p>
          <a:p>
            <a:pPr>
              <a:lnSpc>
                <a:spcPct val="90000"/>
              </a:lnSpc>
            </a:pPr>
            <a:endParaRPr lang="en-GB" sz="1500"/>
          </a:p>
        </p:txBody>
      </p:sp>
      <p:pic>
        <p:nvPicPr>
          <p:cNvPr id="5" name="Picture 5" descr="A picture containing text, sign&#10;&#10;Description automatically generated">
            <a:extLst>
              <a:ext uri="{FF2B5EF4-FFF2-40B4-BE49-F238E27FC236}">
                <a16:creationId xmlns:a16="http://schemas.microsoft.com/office/drawing/2014/main" id="{92D230B7-6FB1-08D4-52F9-F8A2B40D765C}"/>
              </a:ext>
            </a:extLst>
          </p:cNvPr>
          <p:cNvPicPr>
            <a:picLocks noChangeAspect="1"/>
          </p:cNvPicPr>
          <p:nvPr/>
        </p:nvPicPr>
        <p:blipFill>
          <a:blip r:embed="rId3"/>
          <a:stretch>
            <a:fillRect/>
          </a:stretch>
        </p:blipFill>
        <p:spPr>
          <a:xfrm>
            <a:off x="7050314" y="1718829"/>
            <a:ext cx="4677229" cy="3570356"/>
          </a:xfrm>
          <a:prstGeom prst="rect">
            <a:avLst/>
          </a:prstGeom>
          <a:noFill/>
        </p:spPr>
      </p:pic>
    </p:spTree>
    <p:extLst>
      <p:ext uri="{BB962C8B-B14F-4D97-AF65-F5344CB8AC3E}">
        <p14:creationId xmlns:p14="http://schemas.microsoft.com/office/powerpoint/2010/main" val="29248785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892BB-6832-8A46-BA90-9F972E574A48}"/>
              </a:ext>
            </a:extLst>
          </p:cNvPr>
          <p:cNvSpPr>
            <a:spLocks noGrp="1"/>
          </p:cNvSpPr>
          <p:nvPr>
            <p:ph type="title"/>
          </p:nvPr>
        </p:nvSpPr>
        <p:spPr>
          <a:xfrm>
            <a:off x="609600" y="274638"/>
            <a:ext cx="10972800" cy="1143000"/>
          </a:xfrm>
          <a:solidFill>
            <a:srgbClr val="002060"/>
          </a:solidFill>
        </p:spPr>
        <p:txBody>
          <a:bodyPr anchor="ctr">
            <a:normAutofit/>
          </a:bodyPr>
          <a:lstStyle/>
          <a:p>
            <a:r>
              <a:rPr lang="en-US">
                <a:solidFill>
                  <a:srgbClr val="FFFFFF"/>
                </a:solidFill>
              </a:rPr>
              <a:t>Top tips</a:t>
            </a:r>
          </a:p>
        </p:txBody>
      </p:sp>
      <p:pic>
        <p:nvPicPr>
          <p:cNvPr id="4" name="Picture 4" descr="A picture containing text, sign&#10;&#10;Description automatically generated">
            <a:extLst>
              <a:ext uri="{FF2B5EF4-FFF2-40B4-BE49-F238E27FC236}">
                <a16:creationId xmlns:a16="http://schemas.microsoft.com/office/drawing/2014/main" id="{832F67EA-B863-D5FB-B4E4-2B69AEF39734}"/>
              </a:ext>
            </a:extLst>
          </p:cNvPr>
          <p:cNvPicPr>
            <a:picLocks noChangeAspect="1"/>
          </p:cNvPicPr>
          <p:nvPr/>
        </p:nvPicPr>
        <p:blipFill>
          <a:blip r:embed="rId3"/>
          <a:stretch>
            <a:fillRect/>
          </a:stretch>
        </p:blipFill>
        <p:spPr>
          <a:xfrm>
            <a:off x="609600" y="1809543"/>
            <a:ext cx="5384800" cy="3570356"/>
          </a:xfrm>
          <a:prstGeom prst="rect">
            <a:avLst/>
          </a:prstGeom>
          <a:noFill/>
        </p:spPr>
      </p:pic>
      <p:sp>
        <p:nvSpPr>
          <p:cNvPr id="3" name="Content Placeholder 2">
            <a:extLst>
              <a:ext uri="{FF2B5EF4-FFF2-40B4-BE49-F238E27FC236}">
                <a16:creationId xmlns:a16="http://schemas.microsoft.com/office/drawing/2014/main" id="{CB1AF918-DEB9-6753-0AA5-51A4FF13D1CD}"/>
              </a:ext>
            </a:extLst>
          </p:cNvPr>
          <p:cNvSpPr>
            <a:spLocks noGrp="1"/>
          </p:cNvSpPr>
          <p:nvPr>
            <p:ph sz="half" idx="2"/>
          </p:nvPr>
        </p:nvSpPr>
        <p:spPr>
          <a:xfrm>
            <a:off x="6197600" y="1600201"/>
            <a:ext cx="5384800" cy="3989040"/>
          </a:xfrm>
        </p:spPr>
        <p:txBody>
          <a:bodyPr vert="horz" lIns="91440" tIns="45720" rIns="91440" bIns="45720" rtlCol="0">
            <a:normAutofit/>
          </a:bodyPr>
          <a:lstStyle/>
          <a:p>
            <a:pPr>
              <a:lnSpc>
                <a:spcPct val="90000"/>
              </a:lnSpc>
            </a:pPr>
            <a:r>
              <a:rPr lang="en-GB" sz="2000"/>
              <a:t>Reading work aloud is a great way to check that your writing flows well</a:t>
            </a:r>
            <a:endParaRPr lang="en-US" sz="2000"/>
          </a:p>
          <a:p>
            <a:pPr>
              <a:lnSpc>
                <a:spcPct val="90000"/>
              </a:lnSpc>
            </a:pPr>
            <a:r>
              <a:rPr lang="en-GB" sz="2000"/>
              <a:t>Get familiar with your frequent mistakes e.g. too, two, to</a:t>
            </a:r>
            <a:endParaRPr lang="en-US" sz="2000"/>
          </a:p>
          <a:p>
            <a:pPr>
              <a:lnSpc>
                <a:spcPct val="90000"/>
              </a:lnSpc>
            </a:pPr>
            <a:r>
              <a:rPr lang="en-GB" sz="2000"/>
              <a:t>Changing the presentation of your document after you have finished writing helps </a:t>
            </a:r>
            <a:endParaRPr lang="en-US" sz="2000"/>
          </a:p>
          <a:p>
            <a:pPr>
              <a:lnSpc>
                <a:spcPct val="90000"/>
              </a:lnSpc>
            </a:pPr>
            <a:r>
              <a:rPr lang="en-GB" sz="2000"/>
              <a:t>Printing off </a:t>
            </a:r>
            <a:endParaRPr lang="en-US" sz="2000"/>
          </a:p>
          <a:p>
            <a:pPr>
              <a:lnSpc>
                <a:spcPct val="90000"/>
              </a:lnSpc>
            </a:pPr>
            <a:r>
              <a:rPr lang="en-GB" sz="2000"/>
              <a:t>Monitor yourself – you may drift off!</a:t>
            </a:r>
            <a:endParaRPr lang="en-US" sz="2000"/>
          </a:p>
          <a:p>
            <a:pPr>
              <a:lnSpc>
                <a:spcPct val="90000"/>
              </a:lnSpc>
            </a:pPr>
            <a:r>
              <a:rPr lang="en-GB" sz="2000"/>
              <a:t>Check the format last – if you make any minor changes this may move the formatting</a:t>
            </a:r>
            <a:endParaRPr lang="en-US" sz="2000"/>
          </a:p>
        </p:txBody>
      </p:sp>
    </p:spTree>
    <p:extLst>
      <p:ext uri="{BB962C8B-B14F-4D97-AF65-F5344CB8AC3E}">
        <p14:creationId xmlns:p14="http://schemas.microsoft.com/office/powerpoint/2010/main" val="33188672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fontScale="92500" lnSpcReduction="20000"/>
          </a:bodyPr>
          <a:lstStyle/>
          <a:p>
            <a:pPr marL="0" indent="0">
              <a:buNone/>
            </a:pPr>
            <a:r>
              <a:rPr lang="en-GB" sz="2800">
                <a:latin typeface="+mj-lt"/>
              </a:rPr>
              <a:t>At the end of this session, you should be able to:</a:t>
            </a:r>
          </a:p>
          <a:p>
            <a:pPr marL="0" indent="0">
              <a:buNone/>
            </a:pPr>
            <a:endParaRPr lang="en-GB" sz="2800">
              <a:latin typeface="+mj-lt"/>
            </a:endParaRPr>
          </a:p>
          <a:p>
            <a:r>
              <a:rPr lang="en-GB" sz="2800">
                <a:latin typeface="+mj-lt"/>
              </a:rPr>
              <a:t>Understand what academic editing is.</a:t>
            </a:r>
          </a:p>
          <a:p>
            <a:r>
              <a:rPr lang="en-GB" sz="2800">
                <a:latin typeface="+mj-lt"/>
              </a:rPr>
              <a:t>Recognise how you can develop your editing skills. </a:t>
            </a:r>
          </a:p>
          <a:p>
            <a:r>
              <a:rPr lang="en-GB" sz="2800">
                <a:latin typeface="+mj-lt"/>
              </a:rPr>
              <a:t>Apply editing to your course work.</a:t>
            </a:r>
          </a:p>
          <a:p>
            <a:r>
              <a:rPr lang="en-GB" sz="2800">
                <a:latin typeface="+mj-lt"/>
              </a:rPr>
              <a:t>Proofreading your assignments</a:t>
            </a:r>
          </a:p>
          <a:p>
            <a:pPr marL="0" indent="0">
              <a:buNone/>
            </a:pPr>
            <a:endParaRPr lang="en-GB"/>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197602" y="2792897"/>
            <a:ext cx="5384800" cy="467138"/>
          </a:xfrm>
        </p:spPr>
        <p:txBody>
          <a:bodyPr>
            <a:normAutofit fontScale="92500" lnSpcReduction="20000"/>
          </a:bodyPr>
          <a:lstStyle/>
          <a:p>
            <a:pPr marL="0" indent="0" algn="ctr">
              <a:buNone/>
            </a:pPr>
            <a:r>
              <a:rPr lang="en-GB" b="1"/>
              <a:t>Learning Outcomes</a:t>
            </a:r>
          </a:p>
        </p:txBody>
      </p:sp>
      <p:pic>
        <p:nvPicPr>
          <p:cNvPr id="4" name="Picture 3">
            <a:extLst>
              <a:ext uri="{FF2B5EF4-FFF2-40B4-BE49-F238E27FC236}">
                <a16:creationId xmlns:a16="http://schemas.microsoft.com/office/drawing/2014/main" id="{2DFBE4DD-5EE9-4B41-8333-329B565E5E90}"/>
              </a:ext>
            </a:extLst>
          </p:cNvPr>
          <p:cNvPicPr>
            <a:picLocks noChangeAspect="1"/>
          </p:cNvPicPr>
          <p:nvPr/>
        </p:nvPicPr>
        <p:blipFill>
          <a:blip r:embed="rId2"/>
          <a:stretch>
            <a:fillRect/>
          </a:stretch>
        </p:blipFill>
        <p:spPr>
          <a:xfrm>
            <a:off x="7435980" y="3429000"/>
            <a:ext cx="2908044" cy="1566808"/>
          </a:xfrm>
          <a:prstGeom prst="rect">
            <a:avLst/>
          </a:prstGeom>
        </p:spPr>
      </p:pic>
    </p:spTree>
    <p:extLst>
      <p:ext uri="{BB962C8B-B14F-4D97-AF65-F5344CB8AC3E}">
        <p14:creationId xmlns:p14="http://schemas.microsoft.com/office/powerpoint/2010/main" val="9152290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dirty="0">
                <a:solidFill>
                  <a:srgbClr val="FFFFFF"/>
                </a:solidFill>
              </a:rPr>
              <a:t>Any Questions</a:t>
            </a:r>
          </a:p>
        </p:txBody>
      </p:sp>
      <p:pic>
        <p:nvPicPr>
          <p:cNvPr id="6" name="Picture 6" descr="Diagram&#10;&#10;Description automatically generated">
            <a:extLst>
              <a:ext uri="{FF2B5EF4-FFF2-40B4-BE49-F238E27FC236}">
                <a16:creationId xmlns:a16="http://schemas.microsoft.com/office/drawing/2014/main" id="{5257880A-4475-2B75-93DB-6A402076EB7A}"/>
              </a:ext>
            </a:extLst>
          </p:cNvPr>
          <p:cNvPicPr>
            <a:picLocks noGrp="1" noChangeAspect="1"/>
          </p:cNvPicPr>
          <p:nvPr>
            <p:ph idx="1"/>
          </p:nvPr>
        </p:nvPicPr>
        <p:blipFill>
          <a:blip r:embed="rId2"/>
          <a:stretch>
            <a:fillRect/>
          </a:stretch>
        </p:blipFill>
        <p:spPr>
          <a:xfrm>
            <a:off x="3644219" y="1638750"/>
            <a:ext cx="5211989" cy="3585935"/>
          </a:xfr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29</Slides>
  <Notes>26</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Theme1.thmx first page pp</vt:lpstr>
      <vt:lpstr>  MSc Policing ( Operational &amp; Strategic Leadership) MSc Plismona (Arweinydd Weithredol a Strategol)  Academic Editing Golygu Academaidd</vt:lpstr>
      <vt:lpstr>Learning Outcomes</vt:lpstr>
      <vt:lpstr>PowerPoint Presentation</vt:lpstr>
      <vt:lpstr>What is the difference between writing &amp; editing?</vt:lpstr>
      <vt:lpstr>Writing v Editing</vt:lpstr>
      <vt:lpstr>Writing v Editing</vt:lpstr>
      <vt:lpstr>Writing that you can 'critique' with the editing process…..</vt:lpstr>
      <vt:lpstr>Negative feelings about editing</vt:lpstr>
      <vt:lpstr>Positive feelings about editing…</vt:lpstr>
      <vt:lpstr>Task</vt:lpstr>
      <vt:lpstr>Editing your work - checklist</vt:lpstr>
      <vt:lpstr>Consider…….</vt:lpstr>
      <vt:lpstr>Checklist suggestions</vt:lpstr>
      <vt:lpstr>Reducing, Simplifying &amp; Shortening</vt:lpstr>
      <vt:lpstr>Reducing, Simplifying &amp; Shortening</vt:lpstr>
      <vt:lpstr>Editing to increase word count</vt:lpstr>
      <vt:lpstr>Proof-reading</vt:lpstr>
      <vt:lpstr>Proofreading</vt:lpstr>
      <vt:lpstr>3 main areas</vt:lpstr>
      <vt:lpstr>Essay flow…….</vt:lpstr>
      <vt:lpstr>Continued...</vt:lpstr>
      <vt:lpstr>2. Clarity</vt:lpstr>
      <vt:lpstr>3. Accuracy</vt:lpstr>
      <vt:lpstr>How to proofread</vt:lpstr>
      <vt:lpstr>Editing Fatigue</vt:lpstr>
      <vt:lpstr>Top tips…</vt:lpstr>
      <vt:lpstr>Top tips</vt:lpstr>
      <vt:lpstr>Learning Outcomes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revision>155</cp:revision>
  <dcterms:created xsi:type="dcterms:W3CDTF">2021-10-13T07:56:41Z</dcterms:created>
  <dcterms:modified xsi:type="dcterms:W3CDTF">2025-04-02T14:59:29Z</dcterms:modified>
</cp:coreProperties>
</file>