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63" r:id="rId5"/>
    <p:sldId id="258" r:id="rId6"/>
    <p:sldId id="259"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p:scale>
          <a:sx n="75" d="100"/>
          <a:sy n="75" d="100"/>
        </p:scale>
        <p:origin x="4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2A78B5AA-7D60-43F8-90AF-D960DAD1DC71}"/>
    <pc:docChg chg="custSel addSld delSld modSld">
      <pc:chgData name="Maria Heffernan" userId="4d9eba02-b8e8-4648-a199-ce89b84b8b1e" providerId="ADAL" clId="{2A78B5AA-7D60-43F8-90AF-D960DAD1DC71}" dt="2022-05-03T14:27:42.508" v="4146" actId="20577"/>
      <pc:docMkLst>
        <pc:docMk/>
      </pc:docMkLst>
      <pc:sldChg chg="modSp mod">
        <pc:chgData name="Maria Heffernan" userId="4d9eba02-b8e8-4648-a199-ce89b84b8b1e" providerId="ADAL" clId="{2A78B5AA-7D60-43F8-90AF-D960DAD1DC71}" dt="2022-05-03T13:39:18.854" v="2934" actId="6549"/>
        <pc:sldMkLst>
          <pc:docMk/>
          <pc:sldMk cId="601545782" sldId="256"/>
        </pc:sldMkLst>
        <pc:spChg chg="mod">
          <ac:chgData name="Maria Heffernan" userId="4d9eba02-b8e8-4648-a199-ce89b84b8b1e" providerId="ADAL" clId="{2A78B5AA-7D60-43F8-90AF-D960DAD1DC71}" dt="2022-05-03T13:39:18.854" v="2934" actId="6549"/>
          <ac:spMkLst>
            <pc:docMk/>
            <pc:sldMk cId="601545782" sldId="256"/>
            <ac:spMk id="3" creationId="{07E2E77C-9EB7-43E9-B84C-606E24F6A74B}"/>
          </ac:spMkLst>
        </pc:spChg>
      </pc:sldChg>
      <pc:sldChg chg="modSp mod">
        <pc:chgData name="Maria Heffernan" userId="4d9eba02-b8e8-4648-a199-ce89b84b8b1e" providerId="ADAL" clId="{2A78B5AA-7D60-43F8-90AF-D960DAD1DC71}" dt="2022-05-03T12:46:11.413" v="1924" actId="113"/>
        <pc:sldMkLst>
          <pc:docMk/>
          <pc:sldMk cId="3918215764" sldId="257"/>
        </pc:sldMkLst>
        <pc:spChg chg="mod">
          <ac:chgData name="Maria Heffernan" userId="4d9eba02-b8e8-4648-a199-ce89b84b8b1e" providerId="ADAL" clId="{2A78B5AA-7D60-43F8-90AF-D960DAD1DC71}" dt="2022-05-03T11:47:54.648" v="349" actId="113"/>
          <ac:spMkLst>
            <pc:docMk/>
            <pc:sldMk cId="3918215764" sldId="257"/>
            <ac:spMk id="2" creationId="{08B142AD-1392-479E-B8FF-E08A5DF74CA9}"/>
          </ac:spMkLst>
        </pc:spChg>
        <pc:spChg chg="mod">
          <ac:chgData name="Maria Heffernan" userId="4d9eba02-b8e8-4648-a199-ce89b84b8b1e" providerId="ADAL" clId="{2A78B5AA-7D60-43F8-90AF-D960DAD1DC71}" dt="2022-05-03T12:46:11.413" v="1924" actId="113"/>
          <ac:spMkLst>
            <pc:docMk/>
            <pc:sldMk cId="3918215764" sldId="257"/>
            <ac:spMk id="3" creationId="{A23F1B52-8851-4E39-8E6E-2E6649B4B9C6}"/>
          </ac:spMkLst>
        </pc:spChg>
      </pc:sldChg>
      <pc:sldChg chg="modSp mod">
        <pc:chgData name="Maria Heffernan" userId="4d9eba02-b8e8-4648-a199-ce89b84b8b1e" providerId="ADAL" clId="{2A78B5AA-7D60-43F8-90AF-D960DAD1DC71}" dt="2022-05-03T14:17:55.099" v="3924" actId="20577"/>
        <pc:sldMkLst>
          <pc:docMk/>
          <pc:sldMk cId="3080590179" sldId="258"/>
        </pc:sldMkLst>
        <pc:spChg chg="mod">
          <ac:chgData name="Maria Heffernan" userId="4d9eba02-b8e8-4648-a199-ce89b84b8b1e" providerId="ADAL" clId="{2A78B5AA-7D60-43F8-90AF-D960DAD1DC71}" dt="2022-05-03T13:29:21.737" v="2729" actId="20577"/>
          <ac:spMkLst>
            <pc:docMk/>
            <pc:sldMk cId="3080590179" sldId="258"/>
            <ac:spMk id="2" creationId="{A7EBEE15-E7F2-4422-9856-11B459DDA33F}"/>
          </ac:spMkLst>
        </pc:spChg>
        <pc:spChg chg="mod">
          <ac:chgData name="Maria Heffernan" userId="4d9eba02-b8e8-4648-a199-ce89b84b8b1e" providerId="ADAL" clId="{2A78B5AA-7D60-43F8-90AF-D960DAD1DC71}" dt="2022-05-03T14:17:55.099" v="3924" actId="20577"/>
          <ac:spMkLst>
            <pc:docMk/>
            <pc:sldMk cId="3080590179" sldId="258"/>
            <ac:spMk id="3" creationId="{F8A04EF7-5264-4E4F-9178-2B73377E3E41}"/>
          </ac:spMkLst>
        </pc:spChg>
      </pc:sldChg>
      <pc:sldChg chg="modSp mod">
        <pc:chgData name="Maria Heffernan" userId="4d9eba02-b8e8-4648-a199-ce89b84b8b1e" providerId="ADAL" clId="{2A78B5AA-7D60-43F8-90AF-D960DAD1DC71}" dt="2022-05-03T14:18:46.421" v="3925" actId="6549"/>
        <pc:sldMkLst>
          <pc:docMk/>
          <pc:sldMk cId="659976326" sldId="259"/>
        </pc:sldMkLst>
        <pc:spChg chg="mod">
          <ac:chgData name="Maria Heffernan" userId="4d9eba02-b8e8-4648-a199-ce89b84b8b1e" providerId="ADAL" clId="{2A78B5AA-7D60-43F8-90AF-D960DAD1DC71}" dt="2022-05-03T13:43:26.860" v="3031" actId="20577"/>
          <ac:spMkLst>
            <pc:docMk/>
            <pc:sldMk cId="659976326" sldId="259"/>
            <ac:spMk id="2" creationId="{51A94CA1-2159-4D3E-AFA8-25D5B39EA424}"/>
          </ac:spMkLst>
        </pc:spChg>
        <pc:spChg chg="mod">
          <ac:chgData name="Maria Heffernan" userId="4d9eba02-b8e8-4648-a199-ce89b84b8b1e" providerId="ADAL" clId="{2A78B5AA-7D60-43F8-90AF-D960DAD1DC71}" dt="2022-05-03T14:18:46.421" v="3925" actId="6549"/>
          <ac:spMkLst>
            <pc:docMk/>
            <pc:sldMk cId="659976326" sldId="259"/>
            <ac:spMk id="3" creationId="{FC7B404B-E8C9-447E-8B1C-95E5B64AD40E}"/>
          </ac:spMkLst>
        </pc:spChg>
      </pc:sldChg>
      <pc:sldChg chg="modSp mod">
        <pc:chgData name="Maria Heffernan" userId="4d9eba02-b8e8-4648-a199-ce89b84b8b1e" providerId="ADAL" clId="{2A78B5AA-7D60-43F8-90AF-D960DAD1DC71}" dt="2022-05-03T14:18:54.125" v="3926" actId="6549"/>
        <pc:sldMkLst>
          <pc:docMk/>
          <pc:sldMk cId="1247558570" sldId="260"/>
        </pc:sldMkLst>
        <pc:spChg chg="mod">
          <ac:chgData name="Maria Heffernan" userId="4d9eba02-b8e8-4648-a199-ce89b84b8b1e" providerId="ADAL" clId="{2A78B5AA-7D60-43F8-90AF-D960DAD1DC71}" dt="2022-05-03T13:44:07.090" v="3063" actId="255"/>
          <ac:spMkLst>
            <pc:docMk/>
            <pc:sldMk cId="1247558570" sldId="260"/>
            <ac:spMk id="2" creationId="{D41DC112-0EC8-46AC-AE09-EC21ACAC9A87}"/>
          </ac:spMkLst>
        </pc:spChg>
        <pc:spChg chg="mod">
          <ac:chgData name="Maria Heffernan" userId="4d9eba02-b8e8-4648-a199-ce89b84b8b1e" providerId="ADAL" clId="{2A78B5AA-7D60-43F8-90AF-D960DAD1DC71}" dt="2022-05-03T14:18:54.125" v="3926" actId="6549"/>
          <ac:spMkLst>
            <pc:docMk/>
            <pc:sldMk cId="1247558570" sldId="260"/>
            <ac:spMk id="3" creationId="{C9D2832D-1AC5-4C36-BDB0-3FA600607969}"/>
          </ac:spMkLst>
        </pc:spChg>
      </pc:sldChg>
      <pc:sldChg chg="modSp mod">
        <pc:chgData name="Maria Heffernan" userId="4d9eba02-b8e8-4648-a199-ce89b84b8b1e" providerId="ADAL" clId="{2A78B5AA-7D60-43F8-90AF-D960DAD1DC71}" dt="2022-05-03T14:27:42.508" v="4146" actId="20577"/>
        <pc:sldMkLst>
          <pc:docMk/>
          <pc:sldMk cId="1565130111" sldId="261"/>
        </pc:sldMkLst>
        <pc:spChg chg="mod">
          <ac:chgData name="Maria Heffernan" userId="4d9eba02-b8e8-4648-a199-ce89b84b8b1e" providerId="ADAL" clId="{2A78B5AA-7D60-43F8-90AF-D960DAD1DC71}" dt="2022-05-03T13:45:34.667" v="3111" actId="20577"/>
          <ac:spMkLst>
            <pc:docMk/>
            <pc:sldMk cId="1565130111" sldId="261"/>
            <ac:spMk id="2" creationId="{9C43AB80-AB8F-4965-84F5-1C5820533158}"/>
          </ac:spMkLst>
        </pc:spChg>
        <pc:spChg chg="mod">
          <ac:chgData name="Maria Heffernan" userId="4d9eba02-b8e8-4648-a199-ce89b84b8b1e" providerId="ADAL" clId="{2A78B5AA-7D60-43F8-90AF-D960DAD1DC71}" dt="2022-05-03T14:27:42.508" v="4146" actId="20577"/>
          <ac:spMkLst>
            <pc:docMk/>
            <pc:sldMk cId="1565130111" sldId="261"/>
            <ac:spMk id="3" creationId="{7A9BBFD5-B12A-4585-A223-1AD19FA1BEBE}"/>
          </ac:spMkLst>
        </pc:spChg>
      </pc:sldChg>
      <pc:sldChg chg="modSp mod">
        <pc:chgData name="Maria Heffernan" userId="4d9eba02-b8e8-4648-a199-ce89b84b8b1e" providerId="ADAL" clId="{2A78B5AA-7D60-43F8-90AF-D960DAD1DC71}" dt="2022-05-03T14:25:03.840" v="4095" actId="6549"/>
        <pc:sldMkLst>
          <pc:docMk/>
          <pc:sldMk cId="881638376" sldId="262"/>
        </pc:sldMkLst>
        <pc:spChg chg="mod">
          <ac:chgData name="Maria Heffernan" userId="4d9eba02-b8e8-4648-a199-ce89b84b8b1e" providerId="ADAL" clId="{2A78B5AA-7D60-43F8-90AF-D960DAD1DC71}" dt="2022-05-03T14:25:03.840" v="4095" actId="6549"/>
          <ac:spMkLst>
            <pc:docMk/>
            <pc:sldMk cId="881638376" sldId="262"/>
            <ac:spMk id="3" creationId="{751775BB-03CD-420C-9CDE-F25DD753914E}"/>
          </ac:spMkLst>
        </pc:spChg>
      </pc:sldChg>
      <pc:sldChg chg="modSp new mod">
        <pc:chgData name="Maria Heffernan" userId="4d9eba02-b8e8-4648-a199-ce89b84b8b1e" providerId="ADAL" clId="{2A78B5AA-7D60-43F8-90AF-D960DAD1DC71}" dt="2022-05-03T13:40:39.365" v="2958" actId="20577"/>
        <pc:sldMkLst>
          <pc:docMk/>
          <pc:sldMk cId="3491419548" sldId="263"/>
        </pc:sldMkLst>
        <pc:spChg chg="mod">
          <ac:chgData name="Maria Heffernan" userId="4d9eba02-b8e8-4648-a199-ce89b84b8b1e" providerId="ADAL" clId="{2A78B5AA-7D60-43F8-90AF-D960DAD1DC71}" dt="2022-05-03T12:06:43.327" v="857" actId="20577"/>
          <ac:spMkLst>
            <pc:docMk/>
            <pc:sldMk cId="3491419548" sldId="263"/>
            <ac:spMk id="2" creationId="{1A058651-FE1F-4757-87D7-8FA64D8DEF8F}"/>
          </ac:spMkLst>
        </pc:spChg>
        <pc:spChg chg="mod">
          <ac:chgData name="Maria Heffernan" userId="4d9eba02-b8e8-4648-a199-ce89b84b8b1e" providerId="ADAL" clId="{2A78B5AA-7D60-43F8-90AF-D960DAD1DC71}" dt="2022-05-03T13:40:39.365" v="2958" actId="20577"/>
          <ac:spMkLst>
            <pc:docMk/>
            <pc:sldMk cId="3491419548" sldId="263"/>
            <ac:spMk id="3" creationId="{704971AB-D83D-42E2-8837-05E1D1B1117F}"/>
          </ac:spMkLst>
        </pc:spChg>
      </pc:sldChg>
      <pc:sldChg chg="modSp new del mod">
        <pc:chgData name="Maria Heffernan" userId="4d9eba02-b8e8-4648-a199-ce89b84b8b1e" providerId="ADAL" clId="{2A78B5AA-7D60-43F8-90AF-D960DAD1DC71}" dt="2022-05-03T14:19:25.134" v="3927" actId="47"/>
        <pc:sldMkLst>
          <pc:docMk/>
          <pc:sldMk cId="1481571956" sldId="264"/>
        </pc:sldMkLst>
        <pc:spChg chg="mod">
          <ac:chgData name="Maria Heffernan" userId="4d9eba02-b8e8-4648-a199-ce89b84b8b1e" providerId="ADAL" clId="{2A78B5AA-7D60-43F8-90AF-D960DAD1DC71}" dt="2022-05-03T12:29:35.322" v="1098"/>
          <ac:spMkLst>
            <pc:docMk/>
            <pc:sldMk cId="1481571956" sldId="264"/>
            <ac:spMk id="3" creationId="{6690476F-F072-412D-A1A7-232A71B2E34B}"/>
          </ac:spMkLst>
        </pc:spChg>
      </pc:sldChg>
      <pc:sldChg chg="modSp new mod">
        <pc:chgData name="Maria Heffernan" userId="4d9eba02-b8e8-4648-a199-ce89b84b8b1e" providerId="ADAL" clId="{2A78B5AA-7D60-43F8-90AF-D960DAD1DC71}" dt="2022-05-03T12:44:54.729" v="1895" actId="20577"/>
        <pc:sldMkLst>
          <pc:docMk/>
          <pc:sldMk cId="3803475924" sldId="265"/>
        </pc:sldMkLst>
        <pc:spChg chg="mod">
          <ac:chgData name="Maria Heffernan" userId="4d9eba02-b8e8-4648-a199-ce89b84b8b1e" providerId="ADAL" clId="{2A78B5AA-7D60-43F8-90AF-D960DAD1DC71}" dt="2022-05-03T12:44:54.729" v="1895" actId="20577"/>
          <ac:spMkLst>
            <pc:docMk/>
            <pc:sldMk cId="3803475924" sldId="265"/>
            <ac:spMk id="3" creationId="{4ABC3B47-9FAE-4924-89FC-D167A244E43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092DA-3F1D-4A7E-8E47-99F5A7163E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F001A6-C96A-4CB6-A515-0C8952FF71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100ABB-D1E2-4675-BF5E-D5D8F79DBC15}"/>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5" name="Footer Placeholder 4">
            <a:extLst>
              <a:ext uri="{FF2B5EF4-FFF2-40B4-BE49-F238E27FC236}">
                <a16:creationId xmlns:a16="http://schemas.microsoft.com/office/drawing/2014/main" id="{4335A7EA-DCAC-4F63-9F15-5621B14A8F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690BF4-B3A0-48D4-8B03-A90E9CC98081}"/>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245863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A29E9-6891-4143-BEA8-C74B76E20A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98263A-011A-4B19-9B4D-A0364E08F6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41465-7B5C-43B6-B710-1A7CB3492833}"/>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5" name="Footer Placeholder 4">
            <a:extLst>
              <a:ext uri="{FF2B5EF4-FFF2-40B4-BE49-F238E27FC236}">
                <a16:creationId xmlns:a16="http://schemas.microsoft.com/office/drawing/2014/main" id="{671B2CD8-28C0-4D17-921B-E5559702D2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75682-4097-49CE-96B4-A457AB4ABB1F}"/>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4036012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B18D4-7E13-455B-ADE4-44163BCC4F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CEFAB8-1D23-41C4-991A-87827E8DE6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ED1FC9-DE4F-4A76-8D21-C3E6A96567FA}"/>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5" name="Footer Placeholder 4">
            <a:extLst>
              <a:ext uri="{FF2B5EF4-FFF2-40B4-BE49-F238E27FC236}">
                <a16:creationId xmlns:a16="http://schemas.microsoft.com/office/drawing/2014/main" id="{63DE9620-22A4-4500-801F-E0AABC7C1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949C41-BE08-4CFB-A787-BA092163E7D2}"/>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963948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9602-DE72-43F9-B448-7D662085F0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2E2B56-2E19-48C3-A7B1-D08FC725BE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3B7264-1B4F-4E1D-AA1C-C0D6201FFF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8BE529-61A5-417C-A9DC-6CEBA3398ABC}"/>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6" name="Footer Placeholder 5">
            <a:extLst>
              <a:ext uri="{FF2B5EF4-FFF2-40B4-BE49-F238E27FC236}">
                <a16:creationId xmlns:a16="http://schemas.microsoft.com/office/drawing/2014/main" id="{768BAAFA-3FDB-48DD-944E-E1CA386519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9199EF-B283-429C-A474-D90BBEAB6232}"/>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1725525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AD292-100E-4EE6-BD75-C62C32C84C9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4926D9-C70E-4C47-B976-6B6D25C078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701232-316E-40E1-A983-7BFA56C1F7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776C84-993C-4052-BF79-D4378E6B35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88DE3E-FAD6-45D8-B121-7F8444D33A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13FD6A-CE98-4B3F-A7EA-7A61C10CA8DE}"/>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8" name="Footer Placeholder 7">
            <a:extLst>
              <a:ext uri="{FF2B5EF4-FFF2-40B4-BE49-F238E27FC236}">
                <a16:creationId xmlns:a16="http://schemas.microsoft.com/office/drawing/2014/main" id="{DF0F624E-A354-45C0-958F-26CEE70BCF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595DE1-895B-4FB6-BFCA-8F17D54F0C79}"/>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3280175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B0E3E-17C9-4DCA-95DB-D2FAFAE3BC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F3C151-3C01-4A7E-85E7-89AB3885D800}"/>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4" name="Footer Placeholder 3">
            <a:extLst>
              <a:ext uri="{FF2B5EF4-FFF2-40B4-BE49-F238E27FC236}">
                <a16:creationId xmlns:a16="http://schemas.microsoft.com/office/drawing/2014/main" id="{CC77F268-3D8B-4C89-970E-6FEE3F2522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3845F9-318D-4C29-8999-2B53EC96CDA0}"/>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3744109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DD0D87-750F-45B0-B0A1-45B11A66F71D}"/>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3" name="Footer Placeholder 2">
            <a:extLst>
              <a:ext uri="{FF2B5EF4-FFF2-40B4-BE49-F238E27FC236}">
                <a16:creationId xmlns:a16="http://schemas.microsoft.com/office/drawing/2014/main" id="{53E8F9C1-E414-4E53-BA35-7392199917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DD9134-294F-4E9C-9DDC-E369D0622793}"/>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2058574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CB4B-C9A6-42E2-AF02-1ADFEEEAC7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B82BEA-EFB9-4418-81DA-10ABD58346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C1AE7F-5C31-4311-9F8B-0DB26722C3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93B857-FF45-4A84-8324-8455C2516073}"/>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6" name="Footer Placeholder 5">
            <a:extLst>
              <a:ext uri="{FF2B5EF4-FFF2-40B4-BE49-F238E27FC236}">
                <a16:creationId xmlns:a16="http://schemas.microsoft.com/office/drawing/2014/main" id="{21E4824F-5B33-4C65-9D1A-DE6CE32492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C4182B-C38A-4F6B-BF86-D71463FC1667}"/>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2701015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1E9B0-07D8-4717-8DAB-D2FBC50A8B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1884BC-1B78-4872-BF45-1351BED3A0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29094D-ABE1-4B50-B8E4-22DD4986BB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AD5110-B8B8-4F3D-8DA9-A16701507D58}"/>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6" name="Footer Placeholder 5">
            <a:extLst>
              <a:ext uri="{FF2B5EF4-FFF2-40B4-BE49-F238E27FC236}">
                <a16:creationId xmlns:a16="http://schemas.microsoft.com/office/drawing/2014/main" id="{1AFDA25A-3520-4429-9BA1-28617FF486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25378A-EEB7-4256-B372-25B306E84F7E}"/>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2219434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CD62-C717-4157-9B72-C5574A4E4B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A7314C-A355-46F7-86CA-5166764AAF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BB1911-AB7E-416C-A5CE-62482790610F}"/>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5" name="Footer Placeholder 4">
            <a:extLst>
              <a:ext uri="{FF2B5EF4-FFF2-40B4-BE49-F238E27FC236}">
                <a16:creationId xmlns:a16="http://schemas.microsoft.com/office/drawing/2014/main" id="{57C635EE-BF72-427C-B237-14564F323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46C074-5A16-4F53-A747-06CC8B6DB123}"/>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733182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C6ACD9-79B5-4D87-A67A-5BACF845FB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0598F0-6B98-4464-BE33-CD4907F30F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E06921-06F3-4BB2-B442-9DBEBCFDD7DC}"/>
              </a:ext>
            </a:extLst>
          </p:cNvPr>
          <p:cNvSpPr>
            <a:spLocks noGrp="1"/>
          </p:cNvSpPr>
          <p:nvPr>
            <p:ph type="dt" sz="half" idx="10"/>
          </p:nvPr>
        </p:nvSpPr>
        <p:spPr/>
        <p:txBody>
          <a:bodyPr/>
          <a:lstStyle/>
          <a:p>
            <a:fld id="{830657F7-730E-47DE-AA41-3A11942F9B9F}" type="datetimeFigureOut">
              <a:rPr lang="en-GB" smtClean="0"/>
              <a:t>03/05/2022</a:t>
            </a:fld>
            <a:endParaRPr lang="en-GB"/>
          </a:p>
        </p:txBody>
      </p:sp>
      <p:sp>
        <p:nvSpPr>
          <p:cNvPr id="5" name="Footer Placeholder 4">
            <a:extLst>
              <a:ext uri="{FF2B5EF4-FFF2-40B4-BE49-F238E27FC236}">
                <a16:creationId xmlns:a16="http://schemas.microsoft.com/office/drawing/2014/main" id="{5A3A59F7-1226-4A3A-A70B-911DAE2D14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37D85-5439-4954-AFAF-BA446402B3AE}"/>
              </a:ext>
            </a:extLst>
          </p:cNvPr>
          <p:cNvSpPr>
            <a:spLocks noGrp="1"/>
          </p:cNvSpPr>
          <p:nvPr>
            <p:ph type="sldNum" sz="quarter" idx="12"/>
          </p:nvPr>
        </p:nvSpPr>
        <p:spPr/>
        <p:txBody>
          <a:bodyPr/>
          <a:lstStyle/>
          <a:p>
            <a:fld id="{FC13C04B-B6F6-4DF6-8498-4F25AAD4A018}" type="slidenum">
              <a:rPr lang="en-GB" smtClean="0"/>
              <a:t>‹#›</a:t>
            </a:fld>
            <a:endParaRPr lang="en-GB"/>
          </a:p>
        </p:txBody>
      </p:sp>
    </p:spTree>
    <p:extLst>
      <p:ext uri="{BB962C8B-B14F-4D97-AF65-F5344CB8AC3E}">
        <p14:creationId xmlns:p14="http://schemas.microsoft.com/office/powerpoint/2010/main" val="3965222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9BD45E-83DD-46AC-8418-3AE06C4FAF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B8FFE4-A5BC-49A9-8BA6-B921091548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C3CFEC-28E0-4525-AA60-495F744C20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0657F7-730E-47DE-AA41-3A11942F9B9F}" type="datetimeFigureOut">
              <a:rPr lang="en-GB" smtClean="0"/>
              <a:t>03/05/2022</a:t>
            </a:fld>
            <a:endParaRPr lang="en-GB"/>
          </a:p>
        </p:txBody>
      </p:sp>
      <p:sp>
        <p:nvSpPr>
          <p:cNvPr id="5" name="Footer Placeholder 4">
            <a:extLst>
              <a:ext uri="{FF2B5EF4-FFF2-40B4-BE49-F238E27FC236}">
                <a16:creationId xmlns:a16="http://schemas.microsoft.com/office/drawing/2014/main" id="{D5BF5224-CC7F-478A-8C64-A32EB9EFB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DD6440-3921-424D-8277-D65E9E1483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3C04B-B6F6-4DF6-8498-4F25AAD4A018}" type="slidenum">
              <a:rPr lang="en-GB" smtClean="0"/>
              <a:t>‹#›</a:t>
            </a:fld>
            <a:endParaRPr lang="en-GB"/>
          </a:p>
        </p:txBody>
      </p:sp>
    </p:spTree>
    <p:extLst>
      <p:ext uri="{BB962C8B-B14F-4D97-AF65-F5344CB8AC3E}">
        <p14:creationId xmlns:p14="http://schemas.microsoft.com/office/powerpoint/2010/main" val="41210002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2122-59C6-46F4-8C52-B88493CD85DD}"/>
              </a:ext>
            </a:extLst>
          </p:cNvPr>
          <p:cNvSpPr>
            <a:spLocks noGrp="1"/>
          </p:cNvSpPr>
          <p:nvPr>
            <p:ph type="ctrTitle"/>
          </p:nvPr>
        </p:nvSpPr>
        <p:spPr/>
        <p:txBody>
          <a:bodyPr/>
          <a:lstStyle/>
          <a:p>
            <a:r>
              <a:rPr lang="en-GB" dirty="0"/>
              <a:t>KM Presentation Guidance Slides</a:t>
            </a:r>
          </a:p>
        </p:txBody>
      </p:sp>
      <p:sp>
        <p:nvSpPr>
          <p:cNvPr id="3" name="Subtitle 2">
            <a:extLst>
              <a:ext uri="{FF2B5EF4-FFF2-40B4-BE49-F238E27FC236}">
                <a16:creationId xmlns:a16="http://schemas.microsoft.com/office/drawing/2014/main" id="{07E2E77C-9EB7-43E9-B84C-606E24F6A74B}"/>
              </a:ext>
            </a:extLst>
          </p:cNvPr>
          <p:cNvSpPr>
            <a:spLocks noGrp="1"/>
          </p:cNvSpPr>
          <p:nvPr>
            <p:ph type="subTitle" idx="1"/>
          </p:nvPr>
        </p:nvSpPr>
        <p:spPr/>
        <p:txBody>
          <a:bodyPr>
            <a:normAutofit lnSpcReduction="10000"/>
          </a:bodyPr>
          <a:lstStyle/>
          <a:p>
            <a:r>
              <a:rPr lang="en-GB" dirty="0">
                <a:latin typeface="Arial" panose="020B0604020202020204" pitchFamily="34" charset="0"/>
                <a:cs typeface="Arial" panose="020B0604020202020204" pitchFamily="34" charset="0"/>
              </a:rPr>
              <a:t>Individual Presentation on the Hospital Sector in Wales KMVC- Knowledge Management Value Chain</a:t>
            </a:r>
          </a:p>
          <a:p>
            <a:r>
              <a:rPr lang="en-GB" dirty="0">
                <a:latin typeface="Arial" panose="020B0604020202020204" pitchFamily="34" charset="0"/>
                <a:cs typeface="Arial" panose="020B0604020202020204" pitchFamily="34" charset="0"/>
              </a:rPr>
              <a:t>10 mins in length with 500 words supplementary notes.</a:t>
            </a:r>
          </a:p>
          <a:p>
            <a:r>
              <a:rPr lang="en-GB" dirty="0">
                <a:latin typeface="Arial" panose="020B0604020202020204" pitchFamily="34" charset="0"/>
                <a:cs typeface="Arial" panose="020B0604020202020204" pitchFamily="34" charset="0"/>
              </a:rPr>
              <a:t>Presentation Date 25/05/2022</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01545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30CD3-C050-4E65-A619-560A0BB8B5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BC3B47-9FAE-4924-89FC-D167A244E43F}"/>
              </a:ext>
            </a:extLst>
          </p:cNvPr>
          <p:cNvSpPr>
            <a:spLocks noGrp="1"/>
          </p:cNvSpPr>
          <p:nvPr>
            <p:ph idx="1"/>
          </p:nvPr>
        </p:nvSpPr>
        <p:spPr/>
        <p:txBody>
          <a:bodyPr/>
          <a:lstStyle/>
          <a:p>
            <a:r>
              <a:rPr lang="en-GB" dirty="0"/>
              <a:t>Remember you are only presenting on </a:t>
            </a:r>
            <a:r>
              <a:rPr lang="en-GB" b="1" dirty="0"/>
              <a:t>one area of the KMVC. Check which one you have been allocated on </a:t>
            </a:r>
            <a:r>
              <a:rPr lang="en-GB" b="1" dirty="0" err="1"/>
              <a:t>moodle</a:t>
            </a:r>
            <a:r>
              <a:rPr lang="en-GB" b="1" dirty="0"/>
              <a:t>.</a:t>
            </a:r>
          </a:p>
          <a:p>
            <a:r>
              <a:rPr lang="en-GB" dirty="0"/>
              <a:t>Presentation slide and supplementary notes must be uploaded to Turnitin by 15.00 on 24</a:t>
            </a:r>
            <a:r>
              <a:rPr lang="en-GB" baseline="30000" dirty="0"/>
              <a:t>th</a:t>
            </a:r>
            <a:r>
              <a:rPr lang="en-GB" dirty="0"/>
              <a:t> May.</a:t>
            </a:r>
          </a:p>
          <a:p>
            <a:r>
              <a:rPr lang="en-GB" dirty="0"/>
              <a:t>Please do not use any ‘footnotes’ on your slide.</a:t>
            </a:r>
          </a:p>
          <a:p>
            <a:r>
              <a:rPr lang="en-GB" dirty="0"/>
              <a:t>Remember you need to use at least 5 references between the slide and supplementary notes- Compile a reference list for the slide and supplementary notes at the end of the supplementary notes.</a:t>
            </a:r>
          </a:p>
        </p:txBody>
      </p:sp>
    </p:spTree>
    <p:extLst>
      <p:ext uri="{BB962C8B-B14F-4D97-AF65-F5344CB8AC3E}">
        <p14:creationId xmlns:p14="http://schemas.microsoft.com/office/powerpoint/2010/main" val="3803475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42AD-1392-479E-B8FF-E08A5DF74CA9}"/>
              </a:ext>
            </a:extLst>
          </p:cNvPr>
          <p:cNvSpPr>
            <a:spLocks noGrp="1"/>
          </p:cNvSpPr>
          <p:nvPr>
            <p:ph type="title"/>
          </p:nvPr>
        </p:nvSpPr>
        <p:spPr/>
        <p:txBody>
          <a:bodyPr>
            <a:normAutofit fontScale="90000"/>
          </a:bodyPr>
          <a:lstStyle/>
          <a:p>
            <a:r>
              <a:rPr lang="en-GB" sz="5300" dirty="0">
                <a:latin typeface="Arial" panose="020B0604020202020204" pitchFamily="34" charset="0"/>
                <a:cs typeface="Arial" panose="020B0604020202020204" pitchFamily="34" charset="0"/>
              </a:rPr>
              <a:t>Remember you only use one slide for your presentation</a:t>
            </a:r>
            <a:r>
              <a:rPr lang="en-GB" dirty="0"/>
              <a:t>. </a:t>
            </a:r>
            <a:r>
              <a:rPr lang="en-GB" b="1" dirty="0">
                <a:latin typeface="Arial" panose="020B0604020202020204" pitchFamily="34" charset="0"/>
                <a:cs typeface="Arial" panose="020B0604020202020204" pitchFamily="34" charset="0"/>
              </a:rPr>
              <a:t>Time -10 Mins</a:t>
            </a:r>
          </a:p>
        </p:txBody>
      </p:sp>
      <p:sp>
        <p:nvSpPr>
          <p:cNvPr id="3" name="Content Placeholder 2">
            <a:extLst>
              <a:ext uri="{FF2B5EF4-FFF2-40B4-BE49-F238E27FC236}">
                <a16:creationId xmlns:a16="http://schemas.microsoft.com/office/drawing/2014/main" id="{A23F1B52-8851-4E39-8E6E-2E6649B4B9C6}"/>
              </a:ext>
            </a:extLst>
          </p:cNvPr>
          <p:cNvSpPr>
            <a:spLocks noGrp="1"/>
          </p:cNvSpPr>
          <p:nvPr>
            <p:ph idx="1"/>
          </p:nvPr>
        </p:nvSpPr>
        <p:spPr/>
        <p:txBody>
          <a:bodyPr>
            <a:normAutofit/>
          </a:bodyPr>
          <a:lstStyle/>
          <a:p>
            <a:r>
              <a:rPr lang="en-GB" dirty="0"/>
              <a:t> </a:t>
            </a:r>
            <a:r>
              <a:rPr lang="en-GB" b="1" dirty="0"/>
              <a:t>Everyone needs to do this</a:t>
            </a:r>
          </a:p>
          <a:p>
            <a:r>
              <a:rPr lang="en-GB" dirty="0">
                <a:latin typeface="Arial" panose="020B0604020202020204" pitchFamily="34" charset="0"/>
                <a:cs typeface="Arial" panose="020B0604020202020204" pitchFamily="34" charset="0"/>
              </a:rPr>
              <a:t>On the slide put a referenced definition of ‘ what is knowledge management’. </a:t>
            </a:r>
          </a:p>
          <a:p>
            <a:r>
              <a:rPr lang="en-GB" sz="2800" dirty="0">
                <a:latin typeface="Arial" panose="020B0604020202020204" pitchFamily="34" charset="0"/>
                <a:cs typeface="Arial" panose="020B0604020202020204" pitchFamily="34" charset="0"/>
              </a:rPr>
              <a:t>Introduce  the organisation-  state its name and briefly  what it does- other background information you can  put in the supplementary notes if it is relevant to the presentation. </a:t>
            </a:r>
            <a:r>
              <a:rPr lang="en-GB" sz="2800" b="1" dirty="0">
                <a:latin typeface="Arial" panose="020B0604020202020204" pitchFamily="34" charset="0"/>
                <a:cs typeface="Arial" panose="020B0604020202020204" pitchFamily="34" charset="0"/>
              </a:rPr>
              <a:t>Do not put this on your slide- Tell me about it.</a:t>
            </a:r>
          </a:p>
          <a:p>
            <a:r>
              <a:rPr lang="en-GB" dirty="0">
                <a:latin typeface="Arial" panose="020B0604020202020204" pitchFamily="34" charset="0"/>
                <a:cs typeface="Arial" panose="020B0604020202020204" pitchFamily="34" charset="0"/>
              </a:rPr>
              <a:t>On the  slide put  its Mission/Vision statement </a:t>
            </a:r>
            <a:r>
              <a:rPr lang="en-GB" b="1" dirty="0">
                <a:latin typeface="Arial" panose="020B0604020202020204" pitchFamily="34" charset="0"/>
                <a:cs typeface="Arial" panose="020B0604020202020204" pitchFamily="34" charset="0"/>
              </a:rPr>
              <a:t>(only this should appear on slide not the explanation underneath) Do not forget to reference this.</a:t>
            </a:r>
          </a:p>
          <a:p>
            <a:endParaRPr lang="en-GB" dirty="0"/>
          </a:p>
          <a:p>
            <a:endParaRPr lang="en-GB" dirty="0"/>
          </a:p>
        </p:txBody>
      </p:sp>
    </p:spTree>
    <p:extLst>
      <p:ext uri="{BB962C8B-B14F-4D97-AF65-F5344CB8AC3E}">
        <p14:creationId xmlns:p14="http://schemas.microsoft.com/office/powerpoint/2010/main" val="3918215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58651-FE1F-4757-87D7-8FA64D8DEF8F}"/>
              </a:ext>
            </a:extLst>
          </p:cNvPr>
          <p:cNvSpPr>
            <a:spLocks noGrp="1"/>
          </p:cNvSpPr>
          <p:nvPr>
            <p:ph type="title"/>
          </p:nvPr>
        </p:nvSpPr>
        <p:spPr/>
        <p:txBody>
          <a:bodyPr/>
          <a:lstStyle/>
          <a:p>
            <a:r>
              <a:rPr lang="en-GB" dirty="0"/>
              <a:t>Do not put this explanation on the slide- Just talk about it.</a:t>
            </a:r>
          </a:p>
        </p:txBody>
      </p:sp>
      <p:sp>
        <p:nvSpPr>
          <p:cNvPr id="3" name="Content Placeholder 2">
            <a:extLst>
              <a:ext uri="{FF2B5EF4-FFF2-40B4-BE49-F238E27FC236}">
                <a16:creationId xmlns:a16="http://schemas.microsoft.com/office/drawing/2014/main" id="{704971AB-D83D-42E2-8837-05E1D1B1117F}"/>
              </a:ext>
            </a:extLst>
          </p:cNvPr>
          <p:cNvSpPr>
            <a:spLocks noGrp="1"/>
          </p:cNvSpPr>
          <p:nvPr>
            <p:ph idx="1"/>
          </p:nvPr>
        </p:nvSpPr>
        <p:spPr/>
        <p:txBody>
          <a:bodyPr>
            <a:normAutofit fontScale="92500" lnSpcReduction="20000"/>
          </a:bodyPr>
          <a:lstStyle/>
          <a:p>
            <a:r>
              <a:rPr lang="en-GB" b="1" dirty="0">
                <a:latin typeface="Arial" panose="020B0604020202020204" pitchFamily="34" charset="0"/>
                <a:cs typeface="Arial" panose="020B0604020202020204" pitchFamily="34" charset="0"/>
              </a:rPr>
              <a:t>Everyone needs to do this</a:t>
            </a:r>
          </a:p>
          <a:p>
            <a:r>
              <a:rPr lang="en-GB" dirty="0">
                <a:latin typeface="Arial" panose="020B0604020202020204" pitchFamily="34" charset="0"/>
                <a:cs typeface="Arial" panose="020B0604020202020204" pitchFamily="34" charset="0"/>
              </a:rPr>
              <a:t>Briefly explain whether the vision/mission signify if the organisation values KM. </a:t>
            </a:r>
          </a:p>
          <a:p>
            <a:r>
              <a:rPr lang="en-GB" dirty="0">
                <a:latin typeface="Arial" panose="020B0604020202020204" pitchFamily="34" charset="0"/>
                <a:cs typeface="Arial" panose="020B0604020202020204" pitchFamily="34" charset="0"/>
              </a:rPr>
              <a:t> If the words used in the Visions/Mission statement are about developing people, being innovative, valuing creativity then it shows a link to KMVC.  </a:t>
            </a:r>
          </a:p>
          <a:p>
            <a:r>
              <a:rPr lang="en-GB" dirty="0">
                <a:latin typeface="Arial" panose="020B0604020202020204" pitchFamily="34" charset="0"/>
                <a:cs typeface="Arial" panose="020B0604020202020204" pitchFamily="34" charset="0"/>
              </a:rPr>
              <a:t>If the statements are around profit/ market share are they utilising primary data  or information to acquire  knowledge to do this.</a:t>
            </a:r>
          </a:p>
          <a:p>
            <a:r>
              <a:rPr lang="en-GB" dirty="0">
                <a:latin typeface="Arial" panose="020B0604020202020204" pitchFamily="34" charset="0"/>
                <a:cs typeface="Arial" panose="020B0604020202020204" pitchFamily="34" charset="0"/>
              </a:rPr>
              <a:t>Is KM part of the organisation culture- Provide an example to prove this? </a:t>
            </a:r>
          </a:p>
          <a:p>
            <a:r>
              <a:rPr lang="en-GB" dirty="0">
                <a:latin typeface="Arial" panose="020B0604020202020204" pitchFamily="34" charset="0"/>
                <a:cs typeface="Arial" panose="020B0604020202020204" pitchFamily="34" charset="0"/>
              </a:rPr>
              <a:t> You need to identify from the Mission/Vision statement if they are trying to support the KMVC. </a:t>
            </a:r>
          </a:p>
          <a:p>
            <a:endParaRPr lang="en-GB" dirty="0"/>
          </a:p>
        </p:txBody>
      </p:sp>
    </p:spTree>
    <p:extLst>
      <p:ext uri="{BB962C8B-B14F-4D97-AF65-F5344CB8AC3E}">
        <p14:creationId xmlns:p14="http://schemas.microsoft.com/office/powerpoint/2010/main" val="3491419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BEE15-E7F2-4422-9856-11B459DDA33F}"/>
              </a:ext>
            </a:extLst>
          </p:cNvPr>
          <p:cNvSpPr>
            <a:spLocks noGrp="1"/>
          </p:cNvSpPr>
          <p:nvPr>
            <p:ph type="title"/>
          </p:nvPr>
        </p:nvSpPr>
        <p:spPr/>
        <p:txBody>
          <a:bodyPr/>
          <a:lstStyle/>
          <a:p>
            <a:r>
              <a:rPr lang="en-GB" dirty="0"/>
              <a:t>KMVC-Knowledge Acquisition</a:t>
            </a:r>
          </a:p>
        </p:txBody>
      </p:sp>
      <p:sp>
        <p:nvSpPr>
          <p:cNvPr id="3" name="Content Placeholder 2">
            <a:extLst>
              <a:ext uri="{FF2B5EF4-FFF2-40B4-BE49-F238E27FC236}">
                <a16:creationId xmlns:a16="http://schemas.microsoft.com/office/drawing/2014/main" id="{F8A04EF7-5264-4E4F-9178-2B73377E3E41}"/>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State what your part of the KMVC is – </a:t>
            </a:r>
          </a:p>
          <a:p>
            <a:r>
              <a:rPr lang="en-GB" b="1" dirty="0"/>
              <a:t> Knowledge Acquisition- Put this heading on slide</a:t>
            </a:r>
          </a:p>
          <a:p>
            <a:r>
              <a:rPr lang="en-GB" dirty="0"/>
              <a:t>Examine what data and information the  organisation collects to  transform into knowledge. </a:t>
            </a:r>
          </a:p>
          <a:p>
            <a:r>
              <a:rPr lang="en-GB" dirty="0"/>
              <a:t>Examples:</a:t>
            </a:r>
          </a:p>
          <a:p>
            <a:r>
              <a:rPr lang="en-GB" dirty="0"/>
              <a:t>Sources- Patient Surveys- How do they do these- onsite/online/agency undertakes this work for them.  </a:t>
            </a:r>
          </a:p>
          <a:p>
            <a:r>
              <a:rPr lang="en-GB" dirty="0"/>
              <a:t>Do they collect knowledge through staff meetings/ training sessions, patient feedback, government reports, hospital notes,</a:t>
            </a:r>
          </a:p>
          <a:p>
            <a:r>
              <a:rPr lang="en-GB" dirty="0"/>
              <a:t> Information on employees – Patient reviews linked to  employees-  performance reviews, benchmarking criteria using KPI’s to measure employees against targets, management objectives-is employee meeting their/depts objectives.</a:t>
            </a:r>
          </a:p>
          <a:p>
            <a:endParaRPr lang="en-GB" dirty="0"/>
          </a:p>
          <a:p>
            <a:r>
              <a:rPr lang="en-GB" dirty="0"/>
              <a:t>How do they turn 5c’s Data  into 4 c’s Information? What methods do they use to turn information into knowledge- Tacit to Tacit or Tacit to Explicit etc.</a:t>
            </a:r>
          </a:p>
        </p:txBody>
      </p:sp>
    </p:spTree>
    <p:extLst>
      <p:ext uri="{BB962C8B-B14F-4D97-AF65-F5344CB8AC3E}">
        <p14:creationId xmlns:p14="http://schemas.microsoft.com/office/powerpoint/2010/main" val="3080590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94CA1-2159-4D3E-AFA8-25D5B39EA424}"/>
              </a:ext>
            </a:extLst>
          </p:cNvPr>
          <p:cNvSpPr>
            <a:spLocks noGrp="1"/>
          </p:cNvSpPr>
          <p:nvPr>
            <p:ph type="title"/>
          </p:nvPr>
        </p:nvSpPr>
        <p:spPr/>
        <p:txBody>
          <a:bodyPr>
            <a:normAutofit fontScale="90000"/>
          </a:bodyPr>
          <a:lstStyle/>
          <a:p>
            <a:r>
              <a:rPr lang="en-GB" sz="4800" dirty="0"/>
              <a:t>Knowledge Storage- Put this heading on slide</a:t>
            </a:r>
            <a:br>
              <a:rPr lang="en-GB" dirty="0"/>
            </a:br>
            <a:endParaRPr lang="en-GB" dirty="0"/>
          </a:p>
        </p:txBody>
      </p:sp>
      <p:sp>
        <p:nvSpPr>
          <p:cNvPr id="3" name="Content Placeholder 2">
            <a:extLst>
              <a:ext uri="{FF2B5EF4-FFF2-40B4-BE49-F238E27FC236}">
                <a16:creationId xmlns:a16="http://schemas.microsoft.com/office/drawing/2014/main" id="{FC7B404B-E8C9-447E-8B1C-95E5B64AD40E}"/>
              </a:ext>
            </a:extLst>
          </p:cNvPr>
          <p:cNvSpPr>
            <a:spLocks noGrp="1"/>
          </p:cNvSpPr>
          <p:nvPr>
            <p:ph idx="1"/>
          </p:nvPr>
        </p:nvSpPr>
        <p:spPr/>
        <p:txBody>
          <a:bodyPr>
            <a:normAutofit fontScale="85000" lnSpcReduction="20000"/>
          </a:bodyPr>
          <a:lstStyle/>
          <a:p>
            <a:r>
              <a:rPr lang="en-GB" dirty="0"/>
              <a:t>What system  do they use to store knowledge? Is it people or IT based? </a:t>
            </a:r>
          </a:p>
          <a:p>
            <a:r>
              <a:rPr lang="en-GB" dirty="0"/>
              <a:t>Do they use other agencies to store their knowledge?</a:t>
            </a:r>
          </a:p>
          <a:p>
            <a:r>
              <a:rPr lang="en-GB" dirty="0"/>
              <a:t>Examples of systems- HR database of knowledge workers, patient hospital records system, Welsh Assembly government benchmarking system ,an integrated system like best buys- (see case study from tutorial). </a:t>
            </a:r>
          </a:p>
          <a:p>
            <a:r>
              <a:rPr lang="en-GB" dirty="0"/>
              <a:t> Do they store using tacit or tacit to explicit etc.</a:t>
            </a:r>
          </a:p>
          <a:p>
            <a:r>
              <a:rPr lang="en-GB" dirty="0"/>
              <a:t> This storage of knowledge on the employees can help identify knowledge gaps in the individual and organisation.</a:t>
            </a:r>
          </a:p>
          <a:p>
            <a:r>
              <a:rPr lang="en-GB" dirty="0"/>
              <a:t>Knowledge storage system can be interrogated to identify where/what knowledge exists or gaps have occurred- people leaving the organisation have taken their knowledge with them-Can occur with tacit knowledge system.</a:t>
            </a:r>
          </a:p>
          <a:p>
            <a:r>
              <a:rPr lang="en-GB" dirty="0"/>
              <a:t> </a:t>
            </a:r>
          </a:p>
        </p:txBody>
      </p:sp>
    </p:spTree>
    <p:extLst>
      <p:ext uri="{BB962C8B-B14F-4D97-AF65-F5344CB8AC3E}">
        <p14:creationId xmlns:p14="http://schemas.microsoft.com/office/powerpoint/2010/main" val="659976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C112-0EC8-46AC-AE09-EC21ACAC9A87}"/>
              </a:ext>
            </a:extLst>
          </p:cNvPr>
          <p:cNvSpPr>
            <a:spLocks noGrp="1"/>
          </p:cNvSpPr>
          <p:nvPr>
            <p:ph type="title"/>
          </p:nvPr>
        </p:nvSpPr>
        <p:spPr>
          <a:xfrm>
            <a:off x="939800" y="500062"/>
            <a:ext cx="10515600" cy="1325563"/>
          </a:xfrm>
        </p:spPr>
        <p:txBody>
          <a:bodyPr>
            <a:normAutofit fontScale="90000"/>
          </a:bodyPr>
          <a:lstStyle/>
          <a:p>
            <a:r>
              <a:rPr lang="en-GB" sz="4900" dirty="0"/>
              <a:t>Knowledge sharing- Put this heading on slide</a:t>
            </a:r>
            <a:br>
              <a:rPr lang="en-GB" dirty="0"/>
            </a:br>
            <a:endParaRPr lang="en-GB" dirty="0"/>
          </a:p>
        </p:txBody>
      </p:sp>
      <p:sp>
        <p:nvSpPr>
          <p:cNvPr id="3" name="Content Placeholder 2">
            <a:extLst>
              <a:ext uri="{FF2B5EF4-FFF2-40B4-BE49-F238E27FC236}">
                <a16:creationId xmlns:a16="http://schemas.microsoft.com/office/drawing/2014/main" id="{C9D2832D-1AC5-4C36-BDB0-3FA600607969}"/>
              </a:ext>
            </a:extLst>
          </p:cNvPr>
          <p:cNvSpPr>
            <a:spLocks noGrp="1"/>
          </p:cNvSpPr>
          <p:nvPr>
            <p:ph idx="1"/>
          </p:nvPr>
        </p:nvSpPr>
        <p:spPr/>
        <p:txBody>
          <a:bodyPr>
            <a:normAutofit fontScale="70000" lnSpcReduction="20000"/>
          </a:bodyPr>
          <a:lstStyle/>
          <a:p>
            <a:r>
              <a:rPr lang="en-GB" dirty="0"/>
              <a:t>How do they transfer knowledge? Do they use tacit and explicit- Why?</a:t>
            </a:r>
          </a:p>
          <a:p>
            <a:r>
              <a:rPr lang="en-GB" dirty="0"/>
              <a:t> How do they share the knowledge that has been acquired/stored?</a:t>
            </a:r>
          </a:p>
          <a:p>
            <a:r>
              <a:rPr lang="en-GB" dirty="0"/>
              <a:t>Do they hold meetings to share knowledge – Teams, functional areas, management meetings.</a:t>
            </a:r>
          </a:p>
          <a:p>
            <a:r>
              <a:rPr lang="en-GB" dirty="0"/>
              <a:t>Do they hold training events to upskill people’s knowledge? </a:t>
            </a:r>
          </a:p>
          <a:p>
            <a:r>
              <a:rPr lang="en-GB" dirty="0"/>
              <a:t>Do they use communities of practice to transfer knowledge- specialists that work in the same area of medicine? </a:t>
            </a:r>
          </a:p>
          <a:p>
            <a:r>
              <a:rPr lang="en-GB" dirty="0"/>
              <a:t>Do they use systems such as Microsoft teams to have discussion boards to transfer knowledge? </a:t>
            </a:r>
          </a:p>
          <a:p>
            <a:r>
              <a:rPr lang="en-GB" dirty="0"/>
              <a:t>Do they use Explicit transfer in training </a:t>
            </a:r>
            <a:r>
              <a:rPr lang="en-GB" dirty="0" err="1"/>
              <a:t>manuels</a:t>
            </a:r>
            <a:r>
              <a:rPr lang="en-GB" dirty="0"/>
              <a:t>/newsletters etc.</a:t>
            </a:r>
          </a:p>
          <a:p>
            <a:r>
              <a:rPr lang="en-GB" dirty="0"/>
              <a:t>Do they have a knowledge database where employees can access knowledge on a policy or area of medicine? </a:t>
            </a:r>
          </a:p>
          <a:p>
            <a:r>
              <a:rPr lang="en-GB" dirty="0"/>
              <a:t>Think about university HWB- this system stores information which when accessed can be used as knowledge to solve a problem by students and staff.</a:t>
            </a:r>
          </a:p>
          <a:p>
            <a:r>
              <a:rPr lang="en-GB" dirty="0"/>
              <a:t> </a:t>
            </a:r>
          </a:p>
          <a:p>
            <a:endParaRPr lang="en-GB" dirty="0"/>
          </a:p>
        </p:txBody>
      </p:sp>
    </p:spTree>
    <p:extLst>
      <p:ext uri="{BB962C8B-B14F-4D97-AF65-F5344CB8AC3E}">
        <p14:creationId xmlns:p14="http://schemas.microsoft.com/office/powerpoint/2010/main" val="1247558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3AB80-AB8F-4965-84F5-1C5820533158}"/>
              </a:ext>
            </a:extLst>
          </p:cNvPr>
          <p:cNvSpPr>
            <a:spLocks noGrp="1"/>
          </p:cNvSpPr>
          <p:nvPr>
            <p:ph type="title"/>
          </p:nvPr>
        </p:nvSpPr>
        <p:spPr/>
        <p:txBody>
          <a:bodyPr/>
          <a:lstStyle/>
          <a:p>
            <a:r>
              <a:rPr lang="en-GB" dirty="0"/>
              <a:t>Knowledge application- Put heading on slide</a:t>
            </a:r>
            <a:br>
              <a:rPr lang="en-GB" dirty="0"/>
            </a:br>
            <a:endParaRPr lang="en-GB" dirty="0"/>
          </a:p>
        </p:txBody>
      </p:sp>
      <p:sp>
        <p:nvSpPr>
          <p:cNvPr id="3" name="Content Placeholder 2">
            <a:extLst>
              <a:ext uri="{FF2B5EF4-FFF2-40B4-BE49-F238E27FC236}">
                <a16:creationId xmlns:a16="http://schemas.microsoft.com/office/drawing/2014/main" id="{7A9BBFD5-B12A-4585-A223-1AD19FA1BEBE}"/>
              </a:ext>
            </a:extLst>
          </p:cNvPr>
          <p:cNvSpPr>
            <a:spLocks noGrp="1"/>
          </p:cNvSpPr>
          <p:nvPr>
            <p:ph idx="1"/>
          </p:nvPr>
        </p:nvSpPr>
        <p:spPr/>
        <p:txBody>
          <a:bodyPr>
            <a:normAutofit fontScale="25000" lnSpcReduction="20000"/>
          </a:bodyPr>
          <a:lstStyle/>
          <a:p>
            <a:r>
              <a:rPr lang="en-GB" sz="8000" dirty="0"/>
              <a:t>How do they apply what they know?</a:t>
            </a:r>
          </a:p>
          <a:p>
            <a:r>
              <a:rPr lang="en-GB" sz="8000" dirty="0"/>
              <a:t> How do they use training sessions to apply new knowledge- example employees attend a training session on ethics? They could apply this knowledge by writing a code of conduct for ethics for employees and stakeholders. Transfer of tacit knowledge </a:t>
            </a:r>
            <a:r>
              <a:rPr lang="en-GB" sz="8000"/>
              <a:t>becomes explicit.</a:t>
            </a:r>
            <a:endParaRPr lang="en-GB" sz="8000" dirty="0"/>
          </a:p>
          <a:p>
            <a:r>
              <a:rPr lang="en-GB" sz="8000" dirty="0"/>
              <a:t>A manual for social distancing in a hospital dept.  They could use their knowledge of  the way Covid 19 spreads   and demonstrate this  application through putting up social distancing signs, telling people to wear masks. Putting markers down so patients/visitors and employees could gain knowledge on social distancing.</a:t>
            </a:r>
          </a:p>
          <a:p>
            <a:r>
              <a:rPr lang="en-GB" sz="8000" dirty="0"/>
              <a:t>HR change in policy on recruitment and selection shared In HR team meeting- All staff to have evidence of right to work in UK before job offer. Application of change to employment law.</a:t>
            </a:r>
          </a:p>
          <a:p>
            <a:endParaRPr lang="en-GB" sz="8000" dirty="0"/>
          </a:p>
          <a:p>
            <a:r>
              <a:rPr lang="en-GB" sz="8000" dirty="0"/>
              <a:t>Changing a product material due to health and safety issue from employee feedback- acquired/shared.  Applied knowledge evidence changes to  new products with changed  materials- PPE that worked during Covid 19.</a:t>
            </a:r>
          </a:p>
          <a:p>
            <a:r>
              <a:rPr lang="en-GB" sz="8000" dirty="0"/>
              <a:t> </a:t>
            </a:r>
          </a:p>
          <a:p>
            <a:endParaRPr lang="en-GB" dirty="0"/>
          </a:p>
        </p:txBody>
      </p:sp>
    </p:spTree>
    <p:extLst>
      <p:ext uri="{BB962C8B-B14F-4D97-AF65-F5344CB8AC3E}">
        <p14:creationId xmlns:p14="http://schemas.microsoft.com/office/powerpoint/2010/main" val="1565130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287EB-EFA4-4EBE-9423-1A87A8C6EF93}"/>
              </a:ext>
            </a:extLst>
          </p:cNvPr>
          <p:cNvSpPr>
            <a:spLocks noGrp="1"/>
          </p:cNvSpPr>
          <p:nvPr>
            <p:ph type="title"/>
          </p:nvPr>
        </p:nvSpPr>
        <p:spPr/>
        <p:txBody>
          <a:bodyPr/>
          <a:lstStyle/>
          <a:p>
            <a:r>
              <a:rPr lang="en-GB" dirty="0"/>
              <a:t>Supplementary Notes- 500 Words +/- 10%</a:t>
            </a:r>
          </a:p>
        </p:txBody>
      </p:sp>
      <p:sp>
        <p:nvSpPr>
          <p:cNvPr id="3" name="Content Placeholder 2">
            <a:extLst>
              <a:ext uri="{FF2B5EF4-FFF2-40B4-BE49-F238E27FC236}">
                <a16:creationId xmlns:a16="http://schemas.microsoft.com/office/drawing/2014/main" id="{751775BB-03CD-420C-9CDE-F25DD753914E}"/>
              </a:ext>
            </a:extLst>
          </p:cNvPr>
          <p:cNvSpPr>
            <a:spLocks noGrp="1"/>
          </p:cNvSpPr>
          <p:nvPr>
            <p:ph idx="1"/>
          </p:nvPr>
        </p:nvSpPr>
        <p:spPr/>
        <p:txBody>
          <a:bodyPr>
            <a:normAutofit fontScale="92500" lnSpcReduction="20000"/>
          </a:bodyPr>
          <a:lstStyle/>
          <a:p>
            <a:r>
              <a:rPr lang="en-GB" dirty="0"/>
              <a:t>Supplementary notes- This should offer a more in-depth discussion of the area of the KMVC you have examined.  It should not be  ‘speaker’ notes for your presentation.</a:t>
            </a:r>
          </a:p>
          <a:p>
            <a:r>
              <a:rPr lang="en-GB" dirty="0"/>
              <a:t> These supplementary notes should discuss your area of investigation in more detail.  Applying a relevant    typology which fits your area of investigation- acquisition etc.</a:t>
            </a:r>
          </a:p>
          <a:p>
            <a:r>
              <a:rPr lang="en-GB" dirty="0"/>
              <a:t>NB Remember you do not have to apply all of the typology to your area of the KMVC.  You would just apply the relevant parts.</a:t>
            </a:r>
          </a:p>
          <a:p>
            <a:r>
              <a:rPr lang="en-GB" dirty="0"/>
              <a:t>Do not explain the typology you are using just apply it using examples of how the organisation uses Quinn/Nevis.  </a:t>
            </a:r>
          </a:p>
          <a:p>
            <a:r>
              <a:rPr lang="en-GB" dirty="0"/>
              <a:t>If you cannot do this explain the typology in your own words. </a:t>
            </a:r>
          </a:p>
          <a:p>
            <a:r>
              <a:rPr lang="en-GB" dirty="0"/>
              <a:t> Do not paraphrase from another source.  </a:t>
            </a:r>
          </a:p>
          <a:p>
            <a:endParaRPr lang="en-GB" dirty="0"/>
          </a:p>
        </p:txBody>
      </p:sp>
    </p:spTree>
    <p:extLst>
      <p:ext uri="{BB962C8B-B14F-4D97-AF65-F5344CB8AC3E}">
        <p14:creationId xmlns:p14="http://schemas.microsoft.com/office/powerpoint/2010/main" val="8816383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1074</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KM Presentation Guidance Slides</vt:lpstr>
      <vt:lpstr>PowerPoint Presentation</vt:lpstr>
      <vt:lpstr>Remember you only use one slide for your presentation. Time -10 Mins</vt:lpstr>
      <vt:lpstr>Do not put this explanation on the slide- Just talk about it.</vt:lpstr>
      <vt:lpstr>KMVC-Knowledge Acquisition</vt:lpstr>
      <vt:lpstr>Knowledge Storage- Put this heading on slide </vt:lpstr>
      <vt:lpstr>Knowledge sharing- Put this heading on slide </vt:lpstr>
      <vt:lpstr>Knowledge application- Put heading on slide </vt:lpstr>
      <vt:lpstr>Supplementary Notes- 500 Words +/- 10%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KM Presentation Guidance Slides</dc:title>
  <dc:creator>Maria Heffernan</dc:creator>
  <cp:lastModifiedBy>Maria Heffernan</cp:lastModifiedBy>
  <cp:revision>6</cp:revision>
  <dcterms:created xsi:type="dcterms:W3CDTF">2020-10-18T16:55:14Z</dcterms:created>
  <dcterms:modified xsi:type="dcterms:W3CDTF">2022-05-03T14:27:43Z</dcterms:modified>
</cp:coreProperties>
</file>