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987DC-D7CE-4D22-A677-3036CC92D463}" v="701" dt="2023-03-01T11:21:15.7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00987DC-D7CE-4D22-A677-3036CC92D463}"/>
    <pc:docChg chg="modSld">
      <pc:chgData name="" userId="" providerId="" clId="Web-{000987DC-D7CE-4D22-A677-3036CC92D463}" dt="2023-03-01T11:06:54.511" v="6" actId="20577"/>
      <pc:docMkLst>
        <pc:docMk/>
      </pc:docMkLst>
      <pc:sldChg chg="modSp">
        <pc:chgData name="" userId="" providerId="" clId="Web-{000987DC-D7CE-4D22-A677-3036CC92D463}" dt="2023-03-01T11:06:54.511" v="6" actId="20577"/>
        <pc:sldMkLst>
          <pc:docMk/>
          <pc:sldMk cId="109857222" sldId="256"/>
        </pc:sldMkLst>
        <pc:spChg chg="mod">
          <ac:chgData name="" userId="" providerId="" clId="Web-{000987DC-D7CE-4D22-A677-3036CC92D463}" dt="2023-03-01T11:06:52.418" v="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" userId="" providerId="" clId="Web-{000987DC-D7CE-4D22-A677-3036CC92D463}" dt="2023-03-01T11:06:54.511" v="6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atherine Slade" userId="S::catherine.slade@uwtsd.ac.uk::8111b2c8-df5f-4978-8c54-12699a69998a" providerId="AD" clId="Web-{000987DC-D7CE-4D22-A677-3036CC92D463}"/>
    <pc:docChg chg="addSld modSld">
      <pc:chgData name="Catherine Slade" userId="S::catherine.slade@uwtsd.ac.uk::8111b2c8-df5f-4978-8c54-12699a69998a" providerId="AD" clId="Web-{000987DC-D7CE-4D22-A677-3036CC92D463}" dt="2023-03-01T11:21:15.881" v="710"/>
      <pc:docMkLst>
        <pc:docMk/>
      </pc:docMkLst>
      <pc:sldChg chg="addSp delSp modSp mod setBg addAnim delAnim setClrOvrMap">
        <pc:chgData name="Catherine Slade" userId="S::catherine.slade@uwtsd.ac.uk::8111b2c8-df5f-4978-8c54-12699a69998a" providerId="AD" clId="Web-{000987DC-D7CE-4D22-A677-3036CC92D463}" dt="2023-03-01T11:11:29.519" v="269" actId="20577"/>
        <pc:sldMkLst>
          <pc:docMk/>
          <pc:sldMk cId="109857222" sldId="256"/>
        </pc:sldMkLst>
        <pc:spChg chg="mod">
          <ac:chgData name="Catherine Slade" userId="S::catherine.slade@uwtsd.ac.uk::8111b2c8-df5f-4978-8c54-12699a69998a" providerId="AD" clId="Web-{000987DC-D7CE-4D22-A677-3036CC92D463}" dt="2023-03-01T11:11:29.519" v="26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therine Slade" userId="S::catherine.slade@uwtsd.ac.uk::8111b2c8-df5f-4978-8c54-12699a69998a" providerId="AD" clId="Web-{000987DC-D7CE-4D22-A677-3036CC92D463}" dt="2023-03-01T11:11:06.894" v="25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09:38.297" v="231"/>
          <ac:spMkLst>
            <pc:docMk/>
            <pc:sldMk cId="109857222" sldId="256"/>
            <ac:spMk id="6" creationId="{E49CC64F-7275-4E33-961B-0C5CDC439875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1:06.894" v="255"/>
          <ac:spMkLst>
            <pc:docMk/>
            <pc:sldMk cId="109857222" sldId="256"/>
            <ac:spMk id="8" creationId="{E49CC64F-7275-4E33-961B-0C5CDC439875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08:51.999" v="202"/>
          <ac:spMkLst>
            <pc:docMk/>
            <pc:sldMk cId="109857222" sldId="256"/>
            <ac:spMk id="9" creationId="{C1DD1A8A-57D5-4A81-AD04-532B043C5611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08:51.999" v="202"/>
          <ac:spMkLst>
            <pc:docMk/>
            <pc:sldMk cId="109857222" sldId="256"/>
            <ac:spMk id="11" creationId="{007891EC-4501-44ED-A8C8-B11B6DB767AB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0:56.565" v="250"/>
          <ac:spMkLst>
            <pc:docMk/>
            <pc:sldMk cId="109857222" sldId="256"/>
            <ac:spMk id="15" creationId="{3A930249-8242-4E2B-AF17-C01826488321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0:56.565" v="250"/>
          <ac:spMkLst>
            <pc:docMk/>
            <pc:sldMk cId="109857222" sldId="256"/>
            <ac:spMk id="17" creationId="{A5BDD999-C5E1-4B3E-A710-768673819165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1:04.034" v="252"/>
          <ac:spMkLst>
            <pc:docMk/>
            <pc:sldMk cId="109857222" sldId="256"/>
            <ac:spMk id="19" creationId="{1DB7C82F-AB7E-4F0C-B829-FA1B9C415180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1:06.894" v="254"/>
          <ac:spMkLst>
            <pc:docMk/>
            <pc:sldMk cId="109857222" sldId="256"/>
            <ac:spMk id="21" creationId="{6F828D28-8E09-41CC-8229-3070B5467A96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1:06.894" v="254"/>
          <ac:spMkLst>
            <pc:docMk/>
            <pc:sldMk cId="109857222" sldId="256"/>
            <ac:spMk id="22" creationId="{D5B012D8-7F27-4758-9AC6-C889B154BD73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1:06.894" v="254"/>
          <ac:spMkLst>
            <pc:docMk/>
            <pc:sldMk cId="109857222" sldId="256"/>
            <ac:spMk id="23" creationId="{4063B759-00FC-46D1-9898-8E8625268FAF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1:06.894" v="255"/>
          <ac:spMkLst>
            <pc:docMk/>
            <pc:sldMk cId="109857222" sldId="256"/>
            <ac:spMk id="25" creationId="{DCF1FFC3-D020-43C3-8B93-EF6BEFC46DD6}"/>
          </ac:spMkLst>
        </pc:spChg>
        <pc:picChg chg="add del">
          <ac:chgData name="Catherine Slade" userId="S::catherine.slade@uwtsd.ac.uk::8111b2c8-df5f-4978-8c54-12699a69998a" providerId="AD" clId="Web-{000987DC-D7CE-4D22-A677-3036CC92D463}" dt="2023-03-01T11:08:51.999" v="202"/>
          <ac:picMkLst>
            <pc:docMk/>
            <pc:sldMk cId="109857222" sldId="256"/>
            <ac:picMk id="5" creationId="{5B9B3300-62C0-CE8D-5194-B90F35D748C3}"/>
          </ac:picMkLst>
        </pc:picChg>
        <pc:picChg chg="add del">
          <ac:chgData name="Catherine Slade" userId="S::catherine.slade@uwtsd.ac.uk::8111b2c8-df5f-4978-8c54-12699a69998a" providerId="AD" clId="Web-{000987DC-D7CE-4D22-A677-3036CC92D463}" dt="2023-03-01T11:09:38.297" v="231"/>
          <ac:picMkLst>
            <pc:docMk/>
            <pc:sldMk cId="109857222" sldId="256"/>
            <ac:picMk id="7" creationId="{18EF3B5A-06CC-8032-9561-09E731431E23}"/>
          </ac:picMkLst>
        </pc:picChg>
        <pc:picChg chg="add mod ord">
          <ac:chgData name="Catherine Slade" userId="S::catherine.slade@uwtsd.ac.uk::8111b2c8-df5f-4978-8c54-12699a69998a" providerId="AD" clId="Web-{000987DC-D7CE-4D22-A677-3036CC92D463}" dt="2023-03-01T11:11:06.894" v="255"/>
          <ac:picMkLst>
            <pc:docMk/>
            <pc:sldMk cId="109857222" sldId="256"/>
            <ac:picMk id="10" creationId="{530B5436-2A09-47CB-F5C7-AB3AFD04B94B}"/>
          </ac:picMkLst>
        </pc:picChg>
        <pc:cxnChg chg="add">
          <ac:chgData name="Catherine Slade" userId="S::catherine.slade@uwtsd.ac.uk::8111b2c8-df5f-4978-8c54-12699a69998a" providerId="AD" clId="Web-{000987DC-D7CE-4D22-A677-3036CC92D463}" dt="2023-03-01T11:11:06.894" v="255"/>
          <ac:cxnSpMkLst>
            <pc:docMk/>
            <pc:sldMk cId="109857222" sldId="256"/>
            <ac:cxnSpMk id="26" creationId="{16FC4A39-71B0-433B-AB94-CBFFA0DF90DF}"/>
          </ac:cxnSpMkLst>
        </pc:cxnChg>
      </pc:sldChg>
      <pc:sldChg chg="addSp delSp modSp new mod setBg">
        <pc:chgData name="Catherine Slade" userId="S::catherine.slade@uwtsd.ac.uk::8111b2c8-df5f-4978-8c54-12699a69998a" providerId="AD" clId="Web-{000987DC-D7CE-4D22-A677-3036CC92D463}" dt="2023-03-01T11:11:36.145" v="270"/>
        <pc:sldMkLst>
          <pc:docMk/>
          <pc:sldMk cId="3016484560" sldId="257"/>
        </pc:sldMkLst>
        <pc:spChg chg="mod">
          <ac:chgData name="Catherine Slade" userId="S::catherine.slade@uwtsd.ac.uk::8111b2c8-df5f-4978-8c54-12699a69998a" providerId="AD" clId="Web-{000987DC-D7CE-4D22-A677-3036CC92D463}" dt="2023-03-01T11:11:36.145" v="270"/>
          <ac:spMkLst>
            <pc:docMk/>
            <pc:sldMk cId="3016484560" sldId="257"/>
            <ac:spMk id="2" creationId="{413BA674-AEBE-BC64-E0C5-1DF6534C6E26}"/>
          </ac:spMkLst>
        </pc:spChg>
        <pc:spChg chg="del mod">
          <ac:chgData name="Catherine Slade" userId="S::catherine.slade@uwtsd.ac.uk::8111b2c8-df5f-4978-8c54-12699a69998a" providerId="AD" clId="Web-{000987DC-D7CE-4D22-A677-3036CC92D463}" dt="2023-03-01T11:11:36.145" v="270"/>
          <ac:spMkLst>
            <pc:docMk/>
            <pc:sldMk cId="3016484560" sldId="257"/>
            <ac:spMk id="3" creationId="{261CCE83-C03D-3118-65D6-272946FDFFE5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1:36.145" v="270"/>
          <ac:spMkLst>
            <pc:docMk/>
            <pc:sldMk cId="3016484560" sldId="257"/>
            <ac:spMk id="9" creationId="{CB49665F-0298-4449-8D2D-209989CB9EE3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1:36.145" v="270"/>
          <ac:spMkLst>
            <pc:docMk/>
            <pc:sldMk cId="3016484560" sldId="257"/>
            <ac:spMk id="11" creationId="{A71EEC14-174A-46FA-B046-474750457130}"/>
          </ac:spMkLst>
        </pc:spChg>
        <pc:grpChg chg="add">
          <ac:chgData name="Catherine Slade" userId="S::catherine.slade@uwtsd.ac.uk::8111b2c8-df5f-4978-8c54-12699a69998a" providerId="AD" clId="Web-{000987DC-D7CE-4D22-A677-3036CC92D463}" dt="2023-03-01T11:11:36.145" v="270"/>
          <ac:grpSpMkLst>
            <pc:docMk/>
            <pc:sldMk cId="3016484560" sldId="257"/>
            <ac:grpSpMk id="13" creationId="{EEB6CB95-E653-4C6C-AE51-62FD848E8D5B}"/>
          </ac:grpSpMkLst>
        </pc:grpChg>
        <pc:grpChg chg="add">
          <ac:chgData name="Catherine Slade" userId="S::catherine.slade@uwtsd.ac.uk::8111b2c8-df5f-4978-8c54-12699a69998a" providerId="AD" clId="Web-{000987DC-D7CE-4D22-A677-3036CC92D463}" dt="2023-03-01T11:11:36.145" v="270"/>
          <ac:grpSpMkLst>
            <pc:docMk/>
            <pc:sldMk cId="3016484560" sldId="257"/>
            <ac:grpSpMk id="17" creationId="{43F5E015-E085-4624-B431-B42414448684}"/>
          </ac:grpSpMkLst>
        </pc:grpChg>
        <pc:graphicFrameChg chg="add">
          <ac:chgData name="Catherine Slade" userId="S::catherine.slade@uwtsd.ac.uk::8111b2c8-df5f-4978-8c54-12699a69998a" providerId="AD" clId="Web-{000987DC-D7CE-4D22-A677-3036CC92D463}" dt="2023-03-01T11:11:36.145" v="270"/>
          <ac:graphicFrameMkLst>
            <pc:docMk/>
            <pc:sldMk cId="3016484560" sldId="257"/>
            <ac:graphicFrameMk id="5" creationId="{5EE517C1-AFE8-DA79-6AFA-C1EB5380D0B5}"/>
          </ac:graphicFrameMkLst>
        </pc:graphicFrameChg>
      </pc:sldChg>
      <pc:sldChg chg="addSp delSp modSp new mod setBg">
        <pc:chgData name="Catherine Slade" userId="S::catherine.slade@uwtsd.ac.uk::8111b2c8-df5f-4978-8c54-12699a69998a" providerId="AD" clId="Web-{000987DC-D7CE-4D22-A677-3036CC92D463}" dt="2023-03-01T11:17:20.577" v="581"/>
        <pc:sldMkLst>
          <pc:docMk/>
          <pc:sldMk cId="2250028436" sldId="258"/>
        </pc:sldMkLst>
        <pc:spChg chg="mod">
          <ac:chgData name="Catherine Slade" userId="S::catherine.slade@uwtsd.ac.uk::8111b2c8-df5f-4978-8c54-12699a69998a" providerId="AD" clId="Web-{000987DC-D7CE-4D22-A677-3036CC92D463}" dt="2023-03-01T11:17:20.577" v="581"/>
          <ac:spMkLst>
            <pc:docMk/>
            <pc:sldMk cId="2250028436" sldId="258"/>
            <ac:spMk id="2" creationId="{C745999E-1E0F-CC20-8A2E-F29D1DD5604E}"/>
          </ac:spMkLst>
        </pc:spChg>
        <pc:spChg chg="mod">
          <ac:chgData name="Catherine Slade" userId="S::catherine.slade@uwtsd.ac.uk::8111b2c8-df5f-4978-8c54-12699a69998a" providerId="AD" clId="Web-{000987DC-D7CE-4D22-A677-3036CC92D463}" dt="2023-03-01T11:17:20.577" v="581"/>
          <ac:spMkLst>
            <pc:docMk/>
            <pc:sldMk cId="2250028436" sldId="258"/>
            <ac:spMk id="3" creationId="{0A4EDB0B-BBA0-C4B5-3576-8794AE83EEBD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20.577" v="581"/>
          <ac:spMkLst>
            <pc:docMk/>
            <pc:sldMk cId="2250028436" sldId="258"/>
            <ac:spMk id="8" creationId="{907EF6B7-1338-4443-8C46-6A318D952DFD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20.577" v="581"/>
          <ac:spMkLst>
            <pc:docMk/>
            <pc:sldMk cId="2250028436" sldId="258"/>
            <ac:spMk id="10" creationId="{DAAE4CDD-124C-4DCF-9584-B6033B545DD5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20.577" v="581"/>
          <ac:spMkLst>
            <pc:docMk/>
            <pc:sldMk cId="2250028436" sldId="258"/>
            <ac:spMk id="12" creationId="{081E4A58-353D-44AE-B2FC-2A74E2E400F7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20.577" v="581"/>
          <ac:spMkLst>
            <pc:docMk/>
            <pc:sldMk cId="2250028436" sldId="258"/>
            <ac:spMk id="17" creationId="{D8D7C0D3-896F-4BBB-A220-33D724ED0CCE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20.577" v="581"/>
          <ac:spMkLst>
            <pc:docMk/>
            <pc:sldMk cId="2250028436" sldId="258"/>
            <ac:spMk id="19" creationId="{2AA3A18B-202B-4C39-BC9E-ED4D6E98D8C5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20.577" v="581"/>
          <ac:spMkLst>
            <pc:docMk/>
            <pc:sldMk cId="2250028436" sldId="258"/>
            <ac:spMk id="21" creationId="{AC94672E-068C-4CF1-8438-22EA8E7C652E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20.577" v="581"/>
          <ac:spMkLst>
            <pc:docMk/>
            <pc:sldMk cId="2250028436" sldId="258"/>
            <ac:spMk id="23" creationId="{3B48638D-7038-4CAA-88F7-1E3494C4DD11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20.577" v="581"/>
          <ac:spMkLst>
            <pc:docMk/>
            <pc:sldMk cId="2250028436" sldId="258"/>
            <ac:spMk id="25" creationId="{7BA74AD2-45D9-4D21-A436-71C6744C16AD}"/>
          </ac:spMkLst>
        </pc:spChg>
      </pc:sldChg>
      <pc:sldChg chg="addSp delSp modSp new mod setBg">
        <pc:chgData name="Catherine Slade" userId="S::catherine.slade@uwtsd.ac.uk::8111b2c8-df5f-4978-8c54-12699a69998a" providerId="AD" clId="Web-{000987DC-D7CE-4D22-A677-3036CC92D463}" dt="2023-03-01T11:17:12.545" v="580"/>
        <pc:sldMkLst>
          <pc:docMk/>
          <pc:sldMk cId="53899970" sldId="259"/>
        </pc:sldMkLst>
        <pc:spChg chg="mod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2" creationId="{6340DBD2-3E81-DEDD-4A71-52E7AA5D7CB9}"/>
          </ac:spMkLst>
        </pc:spChg>
        <pc:spChg chg="add del mod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3" creationId="{7EFE20D4-40B3-9EF9-94FB-F93AAF095EB8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6:44.466" v="574"/>
          <ac:spMkLst>
            <pc:docMk/>
            <pc:sldMk cId="53899970" sldId="259"/>
            <ac:spMk id="8" creationId="{827B839B-9ADE-406B-8590-F1CAEDED45A1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6:44.466" v="574"/>
          <ac:spMkLst>
            <pc:docMk/>
            <pc:sldMk cId="53899970" sldId="259"/>
            <ac:spMk id="10" creationId="{CFE45BF0-46DB-408C-B5F7-7B11716805D4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6:44.466" v="574"/>
          <ac:spMkLst>
            <pc:docMk/>
            <pc:sldMk cId="53899970" sldId="259"/>
            <ac:spMk id="12" creationId="{2AEBC8F2-97B1-41B4-93F1-2D289E197FBA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6:44.466" v="574"/>
          <ac:spMkLst>
            <pc:docMk/>
            <pc:sldMk cId="53899970" sldId="259"/>
            <ac:spMk id="14" creationId="{472E3A19-F5D5-48FC-BB9C-48C2F68F598B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6:44.466" v="574"/>
          <ac:spMkLst>
            <pc:docMk/>
            <pc:sldMk cId="53899970" sldId="259"/>
            <ac:spMk id="16" creationId="{7A62E32F-BB65-43A8-8EB5-92346890E549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6:44.466" v="574"/>
          <ac:spMkLst>
            <pc:docMk/>
            <pc:sldMk cId="53899970" sldId="259"/>
            <ac:spMk id="18" creationId="{14E91B64-9FCC-451E-AFB4-A827D6329367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6:46.904" v="576"/>
          <ac:spMkLst>
            <pc:docMk/>
            <pc:sldMk cId="53899970" sldId="259"/>
            <ac:spMk id="20" creationId="{907EF6B7-1338-4443-8C46-6A318D952DFD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6:46.904" v="576"/>
          <ac:spMkLst>
            <pc:docMk/>
            <pc:sldMk cId="53899970" sldId="259"/>
            <ac:spMk id="21" creationId="{DAAE4CDD-124C-4DCF-9584-B6033B545DD5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6:46.904" v="576"/>
          <ac:spMkLst>
            <pc:docMk/>
            <pc:sldMk cId="53899970" sldId="259"/>
            <ac:spMk id="22" creationId="{081E4A58-353D-44AE-B2FC-2A74E2E400F7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24" creationId="{827B839B-9ADE-406B-8590-F1CAEDED45A1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25" creationId="{CFE45BF0-46DB-408C-B5F7-7B11716805D4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26" creationId="{2AEBC8F2-97B1-41B4-93F1-2D289E197FBA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27" creationId="{472E3A19-F5D5-48FC-BB9C-48C2F68F598B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28" creationId="{7A62E32F-BB65-43A8-8EB5-92346890E549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29" creationId="{14E91B64-9FCC-451E-AFB4-A827D6329367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34" creationId="{D8D7C0D3-896F-4BBB-A220-33D724ED0CCE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12.545" v="579"/>
          <ac:spMkLst>
            <pc:docMk/>
            <pc:sldMk cId="53899970" sldId="259"/>
            <ac:spMk id="35" creationId="{7517A47C-B2E5-4B79-8061-D74B1311AF6E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36" creationId="{2AA3A18B-202B-4C39-BC9E-ED4D6E98D8C5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12.545" v="579"/>
          <ac:spMkLst>
            <pc:docMk/>
            <pc:sldMk cId="53899970" sldId="259"/>
            <ac:spMk id="37" creationId="{C505E780-2083-4CB5-A42A-5E0E2908ECC3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38" creationId="{AC94672E-068C-4CF1-8438-22EA8E7C652E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12.545" v="579"/>
          <ac:spMkLst>
            <pc:docMk/>
            <pc:sldMk cId="53899970" sldId="259"/>
            <ac:spMk id="39" creationId="{D2C0AE1C-0118-41AE-8A10-7CDCBF10E96F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40" creationId="{3B48638D-7038-4CAA-88F7-1E3494C4DD11}"/>
          </ac:spMkLst>
        </pc:spChg>
        <pc:spChg chg="add del">
          <ac:chgData name="Catherine Slade" userId="S::catherine.slade@uwtsd.ac.uk::8111b2c8-df5f-4978-8c54-12699a69998a" providerId="AD" clId="Web-{000987DC-D7CE-4D22-A677-3036CC92D463}" dt="2023-03-01T11:17:12.545" v="579"/>
          <ac:spMkLst>
            <pc:docMk/>
            <pc:sldMk cId="53899970" sldId="259"/>
            <ac:spMk id="41" creationId="{463EEC44-1BA3-44ED-81FC-A644B04B2A44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42" creationId="{7BA74AD2-45D9-4D21-A436-71C6744C16AD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17:12.545" v="580"/>
          <ac:spMkLst>
            <pc:docMk/>
            <pc:sldMk cId="53899970" sldId="259"/>
            <ac:spMk id="43" creationId="{7EFE20D4-40B3-9EF9-94FB-F93AAF095EB8}"/>
          </ac:spMkLst>
        </pc:spChg>
        <pc:graphicFrameChg chg="add del">
          <ac:chgData name="Catherine Slade" userId="S::catherine.slade@uwtsd.ac.uk::8111b2c8-df5f-4978-8c54-12699a69998a" providerId="AD" clId="Web-{000987DC-D7CE-4D22-A677-3036CC92D463}" dt="2023-03-01T11:17:12.545" v="579"/>
          <ac:graphicFrameMkLst>
            <pc:docMk/>
            <pc:sldMk cId="53899970" sldId="259"/>
            <ac:graphicFrameMk id="31" creationId="{3C7ED520-942B-773F-64B3-CBBE3331FE54}"/>
          </ac:graphicFrameMkLst>
        </pc:graphicFrameChg>
      </pc:sldChg>
      <pc:sldChg chg="addSp modSp new mod setBg">
        <pc:chgData name="Catherine Slade" userId="S::catherine.slade@uwtsd.ac.uk::8111b2c8-df5f-4978-8c54-12699a69998a" providerId="AD" clId="Web-{000987DC-D7CE-4D22-A677-3036CC92D463}" dt="2023-03-01T11:20:15.723" v="602"/>
        <pc:sldMkLst>
          <pc:docMk/>
          <pc:sldMk cId="3762831151" sldId="260"/>
        </pc:sldMkLst>
        <pc:spChg chg="mod">
          <ac:chgData name="Catherine Slade" userId="S::catherine.slade@uwtsd.ac.uk::8111b2c8-df5f-4978-8c54-12699a69998a" providerId="AD" clId="Web-{000987DC-D7CE-4D22-A677-3036CC92D463}" dt="2023-03-01T11:20:15.723" v="602"/>
          <ac:spMkLst>
            <pc:docMk/>
            <pc:sldMk cId="3762831151" sldId="260"/>
            <ac:spMk id="2" creationId="{28C723D6-AB68-7106-2E70-39C3A27A56CE}"/>
          </ac:spMkLst>
        </pc:spChg>
        <pc:spChg chg="mod">
          <ac:chgData name="Catherine Slade" userId="S::catherine.slade@uwtsd.ac.uk::8111b2c8-df5f-4978-8c54-12699a69998a" providerId="AD" clId="Web-{000987DC-D7CE-4D22-A677-3036CC92D463}" dt="2023-03-01T11:20:15.723" v="602"/>
          <ac:spMkLst>
            <pc:docMk/>
            <pc:sldMk cId="3762831151" sldId="260"/>
            <ac:spMk id="3" creationId="{96668EF2-E2D1-B9B6-2EAB-C56F183641F3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20:15.723" v="602"/>
          <ac:spMkLst>
            <pc:docMk/>
            <pc:sldMk cId="3762831151" sldId="260"/>
            <ac:spMk id="8" creationId="{6A1473A6-3F22-483E-8A30-80B9D2B14592}"/>
          </ac:spMkLst>
        </pc:spChg>
        <pc:grpChg chg="add">
          <ac:chgData name="Catherine Slade" userId="S::catherine.slade@uwtsd.ac.uk::8111b2c8-df5f-4978-8c54-12699a69998a" providerId="AD" clId="Web-{000987DC-D7CE-4D22-A677-3036CC92D463}" dt="2023-03-01T11:20:15.723" v="602"/>
          <ac:grpSpMkLst>
            <pc:docMk/>
            <pc:sldMk cId="3762831151" sldId="260"/>
            <ac:grpSpMk id="10" creationId="{AA1375E3-3E53-4D75-BAB7-E5929BFCB25F}"/>
          </ac:grpSpMkLst>
        </pc:grpChg>
      </pc:sldChg>
      <pc:sldChg chg="addSp modSp new mod setBg">
        <pc:chgData name="Catherine Slade" userId="S::catherine.slade@uwtsd.ac.uk::8111b2c8-df5f-4978-8c54-12699a69998a" providerId="AD" clId="Web-{000987DC-D7CE-4D22-A677-3036CC92D463}" dt="2023-03-01T11:21:15.881" v="710"/>
        <pc:sldMkLst>
          <pc:docMk/>
          <pc:sldMk cId="3826302172" sldId="261"/>
        </pc:sldMkLst>
        <pc:spChg chg="mod">
          <ac:chgData name="Catherine Slade" userId="S::catherine.slade@uwtsd.ac.uk::8111b2c8-df5f-4978-8c54-12699a69998a" providerId="AD" clId="Web-{000987DC-D7CE-4D22-A677-3036CC92D463}" dt="2023-03-01T11:21:15.881" v="710"/>
          <ac:spMkLst>
            <pc:docMk/>
            <pc:sldMk cId="3826302172" sldId="261"/>
            <ac:spMk id="2" creationId="{8C9E521B-F88C-5388-9CBE-A95CC1026D46}"/>
          </ac:spMkLst>
        </pc:spChg>
        <pc:spChg chg="mod">
          <ac:chgData name="Catherine Slade" userId="S::catherine.slade@uwtsd.ac.uk::8111b2c8-df5f-4978-8c54-12699a69998a" providerId="AD" clId="Web-{000987DC-D7CE-4D22-A677-3036CC92D463}" dt="2023-03-01T11:21:15.881" v="710"/>
          <ac:spMkLst>
            <pc:docMk/>
            <pc:sldMk cId="3826302172" sldId="261"/>
            <ac:spMk id="3" creationId="{E01287ED-E118-46F1-3D13-5BDECB7AD114}"/>
          </ac:spMkLst>
        </pc:spChg>
        <pc:spChg chg="add">
          <ac:chgData name="Catherine Slade" userId="S::catherine.slade@uwtsd.ac.uk::8111b2c8-df5f-4978-8c54-12699a69998a" providerId="AD" clId="Web-{000987DC-D7CE-4D22-A677-3036CC92D463}" dt="2023-03-01T11:21:15.881" v="710"/>
          <ac:spMkLst>
            <pc:docMk/>
            <pc:sldMk cId="3826302172" sldId="261"/>
            <ac:spMk id="8" creationId="{6A1473A6-3F22-483E-8A30-80B9D2B14592}"/>
          </ac:spMkLst>
        </pc:spChg>
        <pc:grpChg chg="add">
          <ac:chgData name="Catherine Slade" userId="S::catherine.slade@uwtsd.ac.uk::8111b2c8-df5f-4978-8c54-12699a69998a" providerId="AD" clId="Web-{000987DC-D7CE-4D22-A677-3036CC92D463}" dt="2023-03-01T11:21:15.881" v="710"/>
          <ac:grpSpMkLst>
            <pc:docMk/>
            <pc:sldMk cId="3826302172" sldId="261"/>
            <ac:grpSpMk id="10" creationId="{AA1375E3-3E53-4D75-BAB7-E5929BFCB25F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872209-AFB0-427F-986F-71AD2D1B21A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ACD20D4-BFB1-4551-AF1F-6633A34AA25F}">
      <dgm:prSet/>
      <dgm:spPr/>
      <dgm:t>
        <a:bodyPr/>
        <a:lstStyle/>
        <a:p>
          <a:r>
            <a:rPr lang="en-GB"/>
            <a:t>To critically examine the Felitti paper, and see whether it is still relevant in a post-covid society</a:t>
          </a:r>
          <a:endParaRPr lang="en-US"/>
        </a:p>
      </dgm:t>
    </dgm:pt>
    <dgm:pt modelId="{2270EFCD-CF3C-487A-8D65-BE00056FA004}" type="parTrans" cxnId="{47875936-63D2-4233-9174-DABC102365DE}">
      <dgm:prSet/>
      <dgm:spPr/>
      <dgm:t>
        <a:bodyPr/>
        <a:lstStyle/>
        <a:p>
          <a:endParaRPr lang="en-US"/>
        </a:p>
      </dgm:t>
    </dgm:pt>
    <dgm:pt modelId="{EA4F6D2D-5B15-4698-A28A-5E23159EDBB8}" type="sibTrans" cxnId="{47875936-63D2-4233-9174-DABC102365DE}">
      <dgm:prSet/>
      <dgm:spPr/>
      <dgm:t>
        <a:bodyPr/>
        <a:lstStyle/>
        <a:p>
          <a:endParaRPr lang="en-US"/>
        </a:p>
      </dgm:t>
    </dgm:pt>
    <dgm:pt modelId="{0E44969E-B526-4083-ACBF-2E78F8F8AAA3}">
      <dgm:prSet/>
      <dgm:spPr/>
      <dgm:t>
        <a:bodyPr/>
        <a:lstStyle/>
        <a:p>
          <a:r>
            <a:rPr lang="en-GB"/>
            <a:t>To consider how poverty or the impact of the covid pandemic may cause adverse experiences for children and young people</a:t>
          </a:r>
          <a:endParaRPr lang="en-US"/>
        </a:p>
      </dgm:t>
    </dgm:pt>
    <dgm:pt modelId="{5B2D9F90-4A43-4179-ACE5-3C00D1C2A5D1}" type="parTrans" cxnId="{695D5902-31EE-43B5-943B-02433A4CB8BF}">
      <dgm:prSet/>
      <dgm:spPr/>
      <dgm:t>
        <a:bodyPr/>
        <a:lstStyle/>
        <a:p>
          <a:endParaRPr lang="en-US"/>
        </a:p>
      </dgm:t>
    </dgm:pt>
    <dgm:pt modelId="{A5DB6084-4A9F-45CC-9F25-1763A7B4F027}" type="sibTrans" cxnId="{695D5902-31EE-43B5-943B-02433A4CB8BF}">
      <dgm:prSet/>
      <dgm:spPr/>
      <dgm:t>
        <a:bodyPr/>
        <a:lstStyle/>
        <a:p>
          <a:endParaRPr lang="en-US"/>
        </a:p>
      </dgm:t>
    </dgm:pt>
    <dgm:pt modelId="{8DEDAA2C-A442-4829-92D4-E98D795D3D36}">
      <dgm:prSet/>
      <dgm:spPr/>
      <dgm:t>
        <a:bodyPr/>
        <a:lstStyle/>
        <a:p>
          <a:r>
            <a:rPr lang="en-GB"/>
            <a:t>To reflect on how outdoor spaces may provide respite and built resilience for young people who have experienced ACEs.</a:t>
          </a:r>
          <a:endParaRPr lang="en-US"/>
        </a:p>
      </dgm:t>
    </dgm:pt>
    <dgm:pt modelId="{505DCBC6-F1AA-44B9-9E0F-30B15B9E7D69}" type="parTrans" cxnId="{1B1B8536-4300-49F1-BBCC-A206B7F387AA}">
      <dgm:prSet/>
      <dgm:spPr/>
      <dgm:t>
        <a:bodyPr/>
        <a:lstStyle/>
        <a:p>
          <a:endParaRPr lang="en-US"/>
        </a:p>
      </dgm:t>
    </dgm:pt>
    <dgm:pt modelId="{E3B40744-8C4A-425B-927B-059948F3B483}" type="sibTrans" cxnId="{1B1B8536-4300-49F1-BBCC-A206B7F387AA}">
      <dgm:prSet/>
      <dgm:spPr/>
      <dgm:t>
        <a:bodyPr/>
        <a:lstStyle/>
        <a:p>
          <a:endParaRPr lang="en-US"/>
        </a:p>
      </dgm:t>
    </dgm:pt>
    <dgm:pt modelId="{418AEC87-F8F8-47F6-A2F9-56A8D38FEF9E}" type="pres">
      <dgm:prSet presAssocID="{80872209-AFB0-427F-986F-71AD2D1B21A8}" presName="linear" presStyleCnt="0">
        <dgm:presLayoutVars>
          <dgm:animLvl val="lvl"/>
          <dgm:resizeHandles val="exact"/>
        </dgm:presLayoutVars>
      </dgm:prSet>
      <dgm:spPr/>
    </dgm:pt>
    <dgm:pt modelId="{0C3794CE-E469-49DC-A587-816DC7653FA3}" type="pres">
      <dgm:prSet presAssocID="{AACD20D4-BFB1-4551-AF1F-6633A34AA25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75BB824-4E5B-4171-A193-726EA500E0D7}" type="pres">
      <dgm:prSet presAssocID="{EA4F6D2D-5B15-4698-A28A-5E23159EDBB8}" presName="spacer" presStyleCnt="0"/>
      <dgm:spPr/>
    </dgm:pt>
    <dgm:pt modelId="{1AD13686-959C-4ED4-B4F7-C7E4C096227E}" type="pres">
      <dgm:prSet presAssocID="{0E44969E-B526-4083-ACBF-2E78F8F8AAA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35A771F-96A1-492B-8A5F-7164D62040D0}" type="pres">
      <dgm:prSet presAssocID="{A5DB6084-4A9F-45CC-9F25-1763A7B4F027}" presName="spacer" presStyleCnt="0"/>
      <dgm:spPr/>
    </dgm:pt>
    <dgm:pt modelId="{21B8BB0D-AA39-46A6-A934-49F605EA652C}" type="pres">
      <dgm:prSet presAssocID="{8DEDAA2C-A442-4829-92D4-E98D795D3D3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95D5902-31EE-43B5-943B-02433A4CB8BF}" srcId="{80872209-AFB0-427F-986F-71AD2D1B21A8}" destId="{0E44969E-B526-4083-ACBF-2E78F8F8AAA3}" srcOrd="1" destOrd="0" parTransId="{5B2D9F90-4A43-4179-ACE5-3C00D1C2A5D1}" sibTransId="{A5DB6084-4A9F-45CC-9F25-1763A7B4F027}"/>
    <dgm:cxn modelId="{E45EBD0E-9815-45F7-8263-E30923C65704}" type="presOf" srcId="{0E44969E-B526-4083-ACBF-2E78F8F8AAA3}" destId="{1AD13686-959C-4ED4-B4F7-C7E4C096227E}" srcOrd="0" destOrd="0" presId="urn:microsoft.com/office/officeart/2005/8/layout/vList2"/>
    <dgm:cxn modelId="{47875936-63D2-4233-9174-DABC102365DE}" srcId="{80872209-AFB0-427F-986F-71AD2D1B21A8}" destId="{AACD20D4-BFB1-4551-AF1F-6633A34AA25F}" srcOrd="0" destOrd="0" parTransId="{2270EFCD-CF3C-487A-8D65-BE00056FA004}" sibTransId="{EA4F6D2D-5B15-4698-A28A-5E23159EDBB8}"/>
    <dgm:cxn modelId="{1B1B8536-4300-49F1-BBCC-A206B7F387AA}" srcId="{80872209-AFB0-427F-986F-71AD2D1B21A8}" destId="{8DEDAA2C-A442-4829-92D4-E98D795D3D36}" srcOrd="2" destOrd="0" parTransId="{505DCBC6-F1AA-44B9-9E0F-30B15B9E7D69}" sibTransId="{E3B40744-8C4A-425B-927B-059948F3B483}"/>
    <dgm:cxn modelId="{AF613B66-4A0A-49A6-A0D6-C2082ABB770F}" type="presOf" srcId="{80872209-AFB0-427F-986F-71AD2D1B21A8}" destId="{418AEC87-F8F8-47F6-A2F9-56A8D38FEF9E}" srcOrd="0" destOrd="0" presId="urn:microsoft.com/office/officeart/2005/8/layout/vList2"/>
    <dgm:cxn modelId="{CB9F00B1-BD38-4155-A502-1D44E2AFC8EF}" type="presOf" srcId="{8DEDAA2C-A442-4829-92D4-E98D795D3D36}" destId="{21B8BB0D-AA39-46A6-A934-49F605EA652C}" srcOrd="0" destOrd="0" presId="urn:microsoft.com/office/officeart/2005/8/layout/vList2"/>
    <dgm:cxn modelId="{A770EBBB-7DC9-44AF-93F3-1EC10D70D48C}" type="presOf" srcId="{AACD20D4-BFB1-4551-AF1F-6633A34AA25F}" destId="{0C3794CE-E469-49DC-A587-816DC7653FA3}" srcOrd="0" destOrd="0" presId="urn:microsoft.com/office/officeart/2005/8/layout/vList2"/>
    <dgm:cxn modelId="{372F0E36-6EF0-4236-8F47-81C4E0021334}" type="presParOf" srcId="{418AEC87-F8F8-47F6-A2F9-56A8D38FEF9E}" destId="{0C3794CE-E469-49DC-A587-816DC7653FA3}" srcOrd="0" destOrd="0" presId="urn:microsoft.com/office/officeart/2005/8/layout/vList2"/>
    <dgm:cxn modelId="{9DCD6277-BFDD-4261-B163-97891FAB52D1}" type="presParOf" srcId="{418AEC87-F8F8-47F6-A2F9-56A8D38FEF9E}" destId="{775BB824-4E5B-4171-A193-726EA500E0D7}" srcOrd="1" destOrd="0" presId="urn:microsoft.com/office/officeart/2005/8/layout/vList2"/>
    <dgm:cxn modelId="{5E6FB74E-F0C7-449F-A614-28EEE687D691}" type="presParOf" srcId="{418AEC87-F8F8-47F6-A2F9-56A8D38FEF9E}" destId="{1AD13686-959C-4ED4-B4F7-C7E4C096227E}" srcOrd="2" destOrd="0" presId="urn:microsoft.com/office/officeart/2005/8/layout/vList2"/>
    <dgm:cxn modelId="{4508182D-BFB0-47A4-9D1F-6FEC1D6D9283}" type="presParOf" srcId="{418AEC87-F8F8-47F6-A2F9-56A8D38FEF9E}" destId="{535A771F-96A1-492B-8A5F-7164D62040D0}" srcOrd="3" destOrd="0" presId="urn:microsoft.com/office/officeart/2005/8/layout/vList2"/>
    <dgm:cxn modelId="{C22A95C9-64AD-4884-8A21-0E3C49AA9864}" type="presParOf" srcId="{418AEC87-F8F8-47F6-A2F9-56A8D38FEF9E}" destId="{21B8BB0D-AA39-46A6-A934-49F605EA652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3794CE-E469-49DC-A587-816DC7653FA3}">
      <dsp:nvSpPr>
        <dsp:cNvPr id="0" name=""/>
        <dsp:cNvSpPr/>
      </dsp:nvSpPr>
      <dsp:spPr>
        <a:xfrm>
          <a:off x="0" y="410968"/>
          <a:ext cx="7559504" cy="1759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To critically examine the Felitti paper, and see whether it is still relevant in a post-covid society</a:t>
          </a:r>
          <a:endParaRPr lang="en-US" sz="3200" kern="1200"/>
        </a:p>
      </dsp:txBody>
      <dsp:txXfrm>
        <a:off x="85900" y="496868"/>
        <a:ext cx="7387704" cy="1587880"/>
      </dsp:txXfrm>
    </dsp:sp>
    <dsp:sp modelId="{1AD13686-959C-4ED4-B4F7-C7E4C096227E}">
      <dsp:nvSpPr>
        <dsp:cNvPr id="0" name=""/>
        <dsp:cNvSpPr/>
      </dsp:nvSpPr>
      <dsp:spPr>
        <a:xfrm>
          <a:off x="0" y="2262808"/>
          <a:ext cx="7559504" cy="175968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To consider how poverty or the impact of the covid pandemic may cause adverse experiences for children and young people</a:t>
          </a:r>
          <a:endParaRPr lang="en-US" sz="3200" kern="1200"/>
        </a:p>
      </dsp:txBody>
      <dsp:txXfrm>
        <a:off x="85900" y="2348708"/>
        <a:ext cx="7387704" cy="1587880"/>
      </dsp:txXfrm>
    </dsp:sp>
    <dsp:sp modelId="{21B8BB0D-AA39-46A6-A934-49F605EA652C}">
      <dsp:nvSpPr>
        <dsp:cNvPr id="0" name=""/>
        <dsp:cNvSpPr/>
      </dsp:nvSpPr>
      <dsp:spPr>
        <a:xfrm>
          <a:off x="0" y="4114648"/>
          <a:ext cx="7559504" cy="175968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To reflect on how outdoor spaces may provide respite and built resilience for young people who have experienced ACEs.</a:t>
          </a:r>
          <a:endParaRPr lang="en-US" sz="3200" kern="1200"/>
        </a:p>
      </dsp:txBody>
      <dsp:txXfrm>
        <a:off x="85900" y="4200548"/>
        <a:ext cx="7387704" cy="1587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nadine_burke_harris_how_childhood_trauma_affects_health_across_a_lifetime/transcript?language=en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Blanket on the earth">
            <a:extLst>
              <a:ext uri="{FF2B5EF4-FFF2-40B4-BE49-F238E27FC236}">
                <a16:creationId xmlns:a16="http://schemas.microsoft.com/office/drawing/2014/main" id="{530B5436-2A09-47CB-F5C7-AB3AFD04B9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65" b="78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 14">
            <a:extLst>
              <a:ext uri="{FF2B5EF4-FFF2-40B4-BE49-F238E27FC236}">
                <a16:creationId xmlns:a16="http://schemas.microsoft.com/office/drawing/2014/main" id="{DCF1FFC3-D020-43C3-8B93-EF6BEFC46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912620" y="1929384"/>
            <a:ext cx="8366760" cy="2999232"/>
          </a:xfrm>
          <a:prstGeom prst="rect">
            <a:avLst/>
          </a:prstGeom>
          <a:solidFill>
            <a:schemeClr val="bg1">
              <a:alpha val="89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66010" y="2242539"/>
            <a:ext cx="7459980" cy="1425924"/>
          </a:xfrm>
        </p:spPr>
        <p:txBody>
          <a:bodyPr>
            <a:normAutofit/>
          </a:bodyPr>
          <a:lstStyle/>
          <a:p>
            <a:r>
              <a:rPr lang="en-GB" sz="3000" dirty="0">
                <a:cs typeface="Calibri Light"/>
              </a:rPr>
              <a:t> </a:t>
            </a:r>
            <a:br>
              <a:rPr lang="en-GB" sz="3000" dirty="0">
                <a:cs typeface="Calibri Light"/>
              </a:rPr>
            </a:br>
            <a:r>
              <a:rPr lang="en-GB" sz="3000" dirty="0">
                <a:cs typeface="Calibri Light"/>
              </a:rPr>
              <a:t>W3: Adverse Childhood Experiences</a:t>
            </a:r>
            <a:br>
              <a:rPr lang="en-GB" sz="3000" dirty="0">
                <a:cs typeface="Calibri Light"/>
              </a:rPr>
            </a:br>
            <a:endParaRPr lang="en-GB" sz="30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6010" y="3884037"/>
            <a:ext cx="7459980" cy="4688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cs typeface="Calibri"/>
              </a:rPr>
              <a:t>Seminar</a:t>
            </a:r>
            <a:endParaRPr lang="en-GB"/>
          </a:p>
        </p:txBody>
      </p:sp>
      <p:cxnSp>
        <p:nvCxnSpPr>
          <p:cNvPr id="26" name="Straight Connector 16">
            <a:extLst>
              <a:ext uri="{FF2B5EF4-FFF2-40B4-BE49-F238E27FC236}">
                <a16:creationId xmlns:a16="http://schemas.microsoft.com/office/drawing/2014/main" id="{16FC4A39-71B0-433B-AB94-CBFFA0DF9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02605" y="3792064"/>
            <a:ext cx="2586790" cy="0"/>
          </a:xfrm>
          <a:prstGeom prst="line">
            <a:avLst/>
          </a:prstGeom>
          <a:ln w="22225">
            <a:solidFill>
              <a:srgbClr val="673C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3BA674-AEBE-BC64-E0C5-1DF6534C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  <a:cs typeface="Calibri Light"/>
              </a:rPr>
              <a:t>Aims</a:t>
            </a: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E517C1-AFE8-DA79-6AFA-C1EB5380D0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3465977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6484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8D7C0D3-896F-4BBB-A220-33D724ED0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6">
            <a:extLst>
              <a:ext uri="{FF2B5EF4-FFF2-40B4-BE49-F238E27FC236}">
                <a16:creationId xmlns:a16="http://schemas.microsoft.com/office/drawing/2014/main" id="{2AA3A18B-202B-4C39-BC9E-ED4D6E98D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608003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7">
            <a:extLst>
              <a:ext uri="{FF2B5EF4-FFF2-40B4-BE49-F238E27FC236}">
                <a16:creationId xmlns:a16="http://schemas.microsoft.com/office/drawing/2014/main" id="{AC94672E-068C-4CF1-8438-22EA8E7C6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608004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Rectangle 8">
            <a:extLst>
              <a:ext uri="{FF2B5EF4-FFF2-40B4-BE49-F238E27FC236}">
                <a16:creationId xmlns:a16="http://schemas.microsoft.com/office/drawing/2014/main" id="{3B48638D-7038-4CAA-88F7-1E3494C4D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616688"/>
            <a:ext cx="6090256" cy="52892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45999E-1E0F-CC20-8A2E-F29D1DD56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564" y="1207827"/>
            <a:ext cx="4703910" cy="4203510"/>
          </a:xfrm>
        </p:spPr>
        <p:txBody>
          <a:bodyPr>
            <a:normAutofit/>
          </a:bodyPr>
          <a:lstStyle/>
          <a:p>
            <a:pPr algn="r"/>
            <a:r>
              <a:rPr lang="en-GB" sz="3600">
                <a:solidFill>
                  <a:srgbClr val="FFFFFF"/>
                </a:solidFill>
                <a:cs typeface="Calibri Light"/>
              </a:rPr>
              <a:t>Critical Analysis</a:t>
            </a:r>
            <a:endParaRPr lang="en-GB" sz="3600">
              <a:solidFill>
                <a:srgbClr val="FFFFFF"/>
              </a:solidFill>
            </a:endParaRPr>
          </a:p>
        </p:txBody>
      </p:sp>
      <p:sp>
        <p:nvSpPr>
          <p:cNvPr id="25" name="Rectangle 8">
            <a:extLst>
              <a:ext uri="{FF2B5EF4-FFF2-40B4-BE49-F238E27FC236}">
                <a16:creationId xmlns:a16="http://schemas.microsoft.com/office/drawing/2014/main" id="{7BA74AD2-45D9-4D21-A436-71C6744C1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66816" y="1352302"/>
            <a:ext cx="582213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EDB0B-BBA0-C4B5-3576-8794AE83E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9354" y="1692323"/>
            <a:ext cx="4704256" cy="43619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solidFill>
                  <a:srgbClr val="FEFFFF"/>
                </a:solidFill>
                <a:cs typeface="Calibri"/>
              </a:rPr>
              <a:t>Using the supplied critical analysis sheets, read through the Felitti study and answer the worksheet questions.</a:t>
            </a:r>
            <a:endParaRPr lang="en-GB" sz="240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028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8D7C0D3-896F-4BBB-A220-33D724ED0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 6">
            <a:extLst>
              <a:ext uri="{FF2B5EF4-FFF2-40B4-BE49-F238E27FC236}">
                <a16:creationId xmlns:a16="http://schemas.microsoft.com/office/drawing/2014/main" id="{2AA3A18B-202B-4C39-BC9E-ED4D6E98D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608003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" name="Freeform 7">
            <a:extLst>
              <a:ext uri="{FF2B5EF4-FFF2-40B4-BE49-F238E27FC236}">
                <a16:creationId xmlns:a16="http://schemas.microsoft.com/office/drawing/2014/main" id="{AC94672E-068C-4CF1-8438-22EA8E7C6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608004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" name="Rectangle 8">
            <a:extLst>
              <a:ext uri="{FF2B5EF4-FFF2-40B4-BE49-F238E27FC236}">
                <a16:creationId xmlns:a16="http://schemas.microsoft.com/office/drawing/2014/main" id="{3B48638D-7038-4CAA-88F7-1E3494C4D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616688"/>
            <a:ext cx="6090256" cy="52892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0DBD2-3E81-DEDD-4A71-52E7AA5D7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564" y="1207827"/>
            <a:ext cx="4703910" cy="4203510"/>
          </a:xfrm>
        </p:spPr>
        <p:txBody>
          <a:bodyPr>
            <a:normAutofit/>
          </a:bodyPr>
          <a:lstStyle/>
          <a:p>
            <a:pPr algn="r"/>
            <a:r>
              <a:rPr lang="en-GB" sz="3600">
                <a:solidFill>
                  <a:srgbClr val="FFFFFF"/>
                </a:solidFill>
                <a:cs typeface="Calibri Light"/>
              </a:rPr>
              <a:t>Consider:</a:t>
            </a:r>
            <a:endParaRPr lang="en-GB" sz="3600">
              <a:solidFill>
                <a:srgbClr val="FFFFFF"/>
              </a:solidFill>
            </a:endParaRPr>
          </a:p>
        </p:txBody>
      </p:sp>
      <p:sp>
        <p:nvSpPr>
          <p:cNvPr id="42" name="Rectangle 8">
            <a:extLst>
              <a:ext uri="{FF2B5EF4-FFF2-40B4-BE49-F238E27FC236}">
                <a16:creationId xmlns:a16="http://schemas.microsoft.com/office/drawing/2014/main" id="{7BA74AD2-45D9-4D21-A436-71C6744C1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66816" y="1352302"/>
            <a:ext cx="582213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7EFE20D4-40B3-9EF9-94FB-F93AAF095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9354" y="1692323"/>
            <a:ext cx="4704256" cy="43619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FEFFFF"/>
                </a:solidFill>
                <a:cs typeface="Calibri"/>
              </a:rPr>
              <a:t>In small groups consider how either the pandemic or poverty might have an impact on the child or young person.</a:t>
            </a:r>
          </a:p>
          <a:p>
            <a:endParaRPr lang="en-GB" sz="2000">
              <a:solidFill>
                <a:srgbClr val="FEFFFF"/>
              </a:solidFill>
              <a:cs typeface="Calibri"/>
            </a:endParaRPr>
          </a:p>
          <a:p>
            <a:r>
              <a:rPr lang="en-GB" sz="2000">
                <a:solidFill>
                  <a:srgbClr val="FEFFFF"/>
                </a:solidFill>
                <a:cs typeface="Calibri"/>
              </a:rPr>
              <a:t>Reflect on the following questions:</a:t>
            </a:r>
          </a:p>
          <a:p>
            <a:pPr lvl="1"/>
            <a:r>
              <a:rPr lang="en-GB" sz="2000">
                <a:solidFill>
                  <a:srgbClr val="FEFFFF"/>
                </a:solidFill>
                <a:cs typeface="Calibri"/>
              </a:rPr>
              <a:t>What impact might it have had socially and the cyp?</a:t>
            </a:r>
          </a:p>
          <a:p>
            <a:pPr lvl="1"/>
            <a:r>
              <a:rPr lang="en-GB" sz="2000">
                <a:solidFill>
                  <a:srgbClr val="FEFFFF"/>
                </a:solidFill>
                <a:cs typeface="Calibri"/>
              </a:rPr>
              <a:t>What concerns might you have for cyp who have experienced this?</a:t>
            </a:r>
          </a:p>
          <a:p>
            <a:pPr lvl="1"/>
            <a:r>
              <a:rPr lang="en-GB" sz="2000">
                <a:solidFill>
                  <a:srgbClr val="FEFFFF"/>
                </a:solidFill>
                <a:cs typeface="Calibri"/>
              </a:rPr>
              <a:t>What might be the long-term implications?</a:t>
            </a:r>
          </a:p>
          <a:p>
            <a:pPr lvl="1"/>
            <a:r>
              <a:rPr lang="en-GB" sz="2000">
                <a:solidFill>
                  <a:srgbClr val="FEFFFF"/>
                </a:solidFill>
                <a:cs typeface="Calibri"/>
              </a:rPr>
              <a:t>How might we interrupt the cycle?</a:t>
            </a:r>
          </a:p>
        </p:txBody>
      </p:sp>
    </p:spTree>
    <p:extLst>
      <p:ext uri="{BB962C8B-B14F-4D97-AF65-F5344CB8AC3E}">
        <p14:creationId xmlns:p14="http://schemas.microsoft.com/office/powerpoint/2010/main" val="53899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C723D6-AB68-7106-2E70-39C3A27A5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TED Talk: Nadine Burke Harris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68EF2-E2D1-B9B6-2EAB-C56F18364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cs typeface="Calibri"/>
                <a:hlinkClick r:id="rId2"/>
              </a:rPr>
              <a:t>TED Talk: Nadine Burke Harris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762831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9E521B-F88C-5388-9CBE-A95CC1026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Summary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287ED-E118-46F1-3D13-5BDECB7AD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cs typeface="Calibri"/>
              </a:rPr>
              <a:t>We've had a closer look at the impact of ACEs on the child or young person and how they can influence the entire life of an individual.</a:t>
            </a:r>
          </a:p>
          <a:p>
            <a:r>
              <a:rPr lang="en-GB" sz="2400">
                <a:cs typeface="Calibri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26302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  W3: Adverse Childhood Experiences </vt:lpstr>
      <vt:lpstr>Aims</vt:lpstr>
      <vt:lpstr>Critical Analysis</vt:lpstr>
      <vt:lpstr>Consider:</vt:lpstr>
      <vt:lpstr>TED Talk: Nadine Burke Harris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76</cp:revision>
  <dcterms:created xsi:type="dcterms:W3CDTF">2023-03-01T11:06:45Z</dcterms:created>
  <dcterms:modified xsi:type="dcterms:W3CDTF">2023-03-01T11:21:24Z</dcterms:modified>
</cp:coreProperties>
</file>