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57" r:id="rId1"/>
  </p:sldMasterIdLst>
  <p:sldIdLst>
    <p:sldId id="257" r:id="rId2"/>
    <p:sldId id="260" r:id="rId3"/>
    <p:sldId id="264" r:id="rId4"/>
    <p:sldId id="262" r:id="rId5"/>
    <p:sldId id="265" r:id="rId6"/>
    <p:sldId id="263" r:id="rId7"/>
    <p:sldId id="267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42" autoAdjust="0"/>
    <p:restoredTop sz="94660"/>
  </p:normalViewPr>
  <p:slideViewPr>
    <p:cSldViewPr snapToGrid="0">
      <p:cViewPr varScale="1">
        <p:scale>
          <a:sx n="54" d="100"/>
          <a:sy n="54" d="100"/>
        </p:scale>
        <p:origin x="21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98272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8953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594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1788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45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4148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18326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18121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49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7879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525160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69242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266436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1656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836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6897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11/30/2018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7885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770" r:id="rId13"/>
    <p:sldLayoutId id="2147483771" r:id="rId14"/>
    <p:sldLayoutId id="2147483772" r:id="rId15"/>
    <p:sldLayoutId id="214748377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 smtClean="0"/>
              <a:t>2</a:t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3</a:t>
            </a:r>
            <a:r>
              <a:rPr lang="en-US" sz="2000" dirty="0"/>
              <a:t>0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Nov WEEK 1-4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75951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04850"/>
          </a:xfrm>
        </p:spPr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16</a:t>
            </a:r>
            <a:r>
              <a:rPr lang="zh-CN" altLang="en-US" dirty="0"/>
              <a:t>课 我想送他一件礼物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572886" y="1314450"/>
            <a:ext cx="3713365" cy="570071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1900" b="1" dirty="0" smtClean="0"/>
              <a:t>Spend/ celebrate</a:t>
            </a:r>
          </a:p>
          <a:p>
            <a:pPr marL="0" indent="0">
              <a:buNone/>
            </a:pPr>
            <a:endParaRPr lang="en-US" sz="1900" b="1" dirty="0" smtClean="0"/>
          </a:p>
          <a:p>
            <a:pPr marL="0" indent="0">
              <a:buNone/>
            </a:pPr>
            <a:r>
              <a:rPr lang="en-GB" sz="1900" dirty="0" err="1" smtClean="0"/>
              <a:t>guò</a:t>
            </a:r>
            <a:endParaRPr lang="en-US" altLang="zh-CN" sz="1900" dirty="0" smtClean="0"/>
          </a:p>
          <a:p>
            <a:pPr marL="0" indent="0">
              <a:buNone/>
            </a:pPr>
            <a:r>
              <a:rPr lang="zh-CN" altLang="en-US" sz="1900" b="1" dirty="0" smtClean="0">
                <a:solidFill>
                  <a:schemeClr val="accent5"/>
                </a:solidFill>
              </a:rPr>
              <a:t>过</a:t>
            </a:r>
            <a:r>
              <a:rPr lang="zh-CN" altLang="en-US" sz="1900" dirty="0" smtClean="0"/>
              <a:t> </a:t>
            </a:r>
            <a:r>
              <a:rPr lang="en-US" altLang="zh-CN" sz="1900" dirty="0" smtClean="0"/>
              <a:t>+ day/ festival/</a:t>
            </a:r>
            <a:r>
              <a:rPr lang="zh-CN" altLang="en-US" sz="1900" dirty="0" smtClean="0"/>
              <a:t> </a:t>
            </a:r>
            <a:r>
              <a:rPr lang="en-US" altLang="zh-CN" sz="1900" dirty="0" smtClean="0"/>
              <a:t>holiday</a:t>
            </a:r>
          </a:p>
          <a:p>
            <a:pPr marL="0" indent="0">
              <a:buNone/>
            </a:pPr>
            <a:endParaRPr lang="en-US" sz="1900" dirty="0" smtClean="0"/>
          </a:p>
          <a:p>
            <a:pPr marL="0" indent="0">
              <a:buNone/>
            </a:pPr>
            <a:r>
              <a:rPr lang="zh-CN" altLang="en-US" sz="1900" b="1" dirty="0" smtClean="0"/>
              <a:t>日 </a:t>
            </a:r>
            <a:r>
              <a:rPr lang="en-GB" sz="1900" dirty="0" err="1" smtClean="0"/>
              <a:t>rì</a:t>
            </a:r>
            <a:r>
              <a:rPr lang="zh-CN" altLang="en-US" sz="1900" b="1" dirty="0" smtClean="0"/>
              <a:t>   </a:t>
            </a:r>
            <a:r>
              <a:rPr lang="en-US" altLang="zh-CN" sz="1900" b="1" dirty="0" smtClean="0"/>
              <a:t>Day</a:t>
            </a:r>
            <a:endParaRPr lang="en-US" sz="1900" b="1" dirty="0"/>
          </a:p>
          <a:p>
            <a:pPr marL="0" indent="0">
              <a:buNone/>
            </a:pPr>
            <a:r>
              <a:rPr lang="zh-CN" altLang="en-US" sz="1900" b="1" dirty="0" smtClean="0"/>
              <a:t>节 </a:t>
            </a:r>
            <a:r>
              <a:rPr lang="en-GB" sz="1900" dirty="0" err="1" smtClean="0"/>
              <a:t>jié</a:t>
            </a:r>
            <a:r>
              <a:rPr lang="zh-CN" altLang="en-US" sz="1900" b="1" dirty="0" smtClean="0"/>
              <a:t> </a:t>
            </a:r>
            <a:r>
              <a:rPr lang="en-US" altLang="zh-CN" sz="1900" b="1" dirty="0" smtClean="0"/>
              <a:t>Festival</a:t>
            </a:r>
          </a:p>
          <a:p>
            <a:pPr marL="0" indent="0">
              <a:buNone/>
            </a:pPr>
            <a:endParaRPr lang="en-US" altLang="zh-CN" sz="1900" b="1" dirty="0" smtClean="0"/>
          </a:p>
          <a:p>
            <a:pPr marL="0" indent="0">
              <a:buNone/>
            </a:pPr>
            <a:r>
              <a:rPr lang="zh-CN" altLang="en-US" sz="1900" b="1" dirty="0">
                <a:solidFill>
                  <a:schemeClr val="accent5"/>
                </a:solidFill>
              </a:rPr>
              <a:t>过</a:t>
            </a:r>
            <a:r>
              <a:rPr lang="zh-CN" altLang="en-US" sz="1900" dirty="0"/>
              <a:t> </a:t>
            </a:r>
            <a:r>
              <a:rPr lang="zh-CN" altLang="en-US" sz="1900" dirty="0" smtClean="0"/>
              <a:t>节</a:t>
            </a:r>
            <a:r>
              <a:rPr lang="en-US" altLang="zh-CN" sz="1900" dirty="0"/>
              <a:t>	</a:t>
            </a:r>
            <a:r>
              <a:rPr lang="zh-CN" altLang="en-US" sz="1900" b="1" dirty="0" smtClean="0">
                <a:solidFill>
                  <a:schemeClr val="accent5"/>
                </a:solidFill>
              </a:rPr>
              <a:t>过 </a:t>
            </a:r>
            <a:r>
              <a:rPr lang="en-US" altLang="zh-CN" sz="1900" dirty="0" smtClean="0"/>
              <a:t>XX</a:t>
            </a:r>
            <a:r>
              <a:rPr lang="zh-CN" altLang="en-US" sz="1900" dirty="0" smtClean="0"/>
              <a:t>节</a:t>
            </a:r>
            <a:r>
              <a:rPr lang="en-US" altLang="zh-CN" sz="1900" dirty="0" smtClean="0"/>
              <a:t>      </a:t>
            </a:r>
            <a:r>
              <a:rPr lang="zh-CN" altLang="en-US" sz="1900" b="1" dirty="0" smtClean="0">
                <a:solidFill>
                  <a:schemeClr val="accent5"/>
                </a:solidFill>
              </a:rPr>
              <a:t>过 </a:t>
            </a:r>
            <a:r>
              <a:rPr lang="en-US" altLang="zh-CN" sz="1900" dirty="0" smtClean="0"/>
              <a:t>XX</a:t>
            </a:r>
            <a:r>
              <a:rPr lang="zh-CN" altLang="en-US" sz="1900" dirty="0" smtClean="0"/>
              <a:t>日</a:t>
            </a:r>
            <a:endParaRPr lang="en-US" altLang="zh-CN" sz="1900" dirty="0"/>
          </a:p>
          <a:p>
            <a:pPr marL="0" indent="0">
              <a:buNone/>
            </a:pPr>
            <a:endParaRPr lang="en-US" altLang="zh-CN" b="1" dirty="0" smtClean="0"/>
          </a:p>
          <a:p>
            <a:pPr marL="0" indent="0">
              <a:buNone/>
            </a:pPr>
            <a:r>
              <a:rPr lang="zh-CN" altLang="en-US" sz="1900" b="1" dirty="0" smtClean="0"/>
              <a:t>节日 </a:t>
            </a:r>
            <a:r>
              <a:rPr lang="en-US" altLang="zh-CN" sz="1900" b="1" dirty="0" smtClean="0"/>
              <a:t>Festival in general term</a:t>
            </a:r>
            <a:endParaRPr lang="en-US" altLang="zh-CN" sz="1900" dirty="0" smtClean="0"/>
          </a:p>
          <a:p>
            <a:pPr marL="0" indent="0">
              <a:buNone/>
            </a:pPr>
            <a:endParaRPr lang="en-US" altLang="zh-CN" sz="1900" dirty="0"/>
          </a:p>
          <a:p>
            <a:pPr marL="0" indent="0">
              <a:buNone/>
            </a:pPr>
            <a:r>
              <a:rPr lang="en-US" sz="1900" b="1" dirty="0" smtClean="0">
                <a:solidFill>
                  <a:schemeClr val="tx1"/>
                </a:solidFill>
              </a:rPr>
              <a:t>Holiday		holidays</a:t>
            </a:r>
            <a:endParaRPr lang="en-US" sz="19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zh-CN" altLang="en-US" sz="1900" dirty="0" smtClean="0">
                <a:solidFill>
                  <a:srgbClr val="7030A0"/>
                </a:solidFill>
              </a:rPr>
              <a:t>假日 </a:t>
            </a:r>
            <a:r>
              <a:rPr lang="en-GB" sz="2000" dirty="0" err="1" smtClean="0"/>
              <a:t>jià</a:t>
            </a:r>
            <a:r>
              <a:rPr lang="en-GB" sz="1900" dirty="0" err="1" smtClean="0"/>
              <a:t>rì</a:t>
            </a:r>
            <a:r>
              <a:rPr lang="en-GB" sz="1900" dirty="0" smtClean="0"/>
              <a:t> </a:t>
            </a:r>
            <a:r>
              <a:rPr lang="en-US" altLang="zh-CN" sz="1900" dirty="0" smtClean="0">
                <a:solidFill>
                  <a:srgbClr val="7030A0"/>
                </a:solidFill>
              </a:rPr>
              <a:t>		</a:t>
            </a:r>
            <a:r>
              <a:rPr lang="zh-CN" altLang="en-US" sz="1900" dirty="0" smtClean="0">
                <a:solidFill>
                  <a:srgbClr val="7030A0"/>
                </a:solidFill>
              </a:rPr>
              <a:t>假期 </a:t>
            </a:r>
            <a:r>
              <a:rPr lang="en-GB" sz="2000" dirty="0" err="1"/>
              <a:t>jiàqī</a:t>
            </a:r>
            <a:endParaRPr lang="en-US" altLang="zh-CN" sz="1900" dirty="0" smtClean="0">
              <a:solidFill>
                <a:srgbClr val="7030A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975668" y="1531939"/>
            <a:ext cx="415409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Spend/ celebrate the day, holiday, </a:t>
            </a:r>
            <a:r>
              <a:rPr lang="en-US" altLang="zh-CN" sz="2000" b="1" dirty="0"/>
              <a:t>f</a:t>
            </a:r>
            <a:r>
              <a:rPr lang="en-US" sz="2000" b="1" dirty="0"/>
              <a:t>estival</a:t>
            </a:r>
          </a:p>
          <a:p>
            <a:endParaRPr lang="en-US" altLang="zh-CN" b="1" dirty="0" smtClean="0">
              <a:solidFill>
                <a:schemeClr val="accent5"/>
              </a:solidFill>
            </a:endParaRPr>
          </a:p>
          <a:p>
            <a:endParaRPr lang="en-US" altLang="zh-CN" b="1" dirty="0">
              <a:solidFill>
                <a:schemeClr val="accent5"/>
              </a:solidFill>
            </a:endParaRPr>
          </a:p>
          <a:p>
            <a:r>
              <a:rPr lang="zh-CN" altLang="en-US" sz="2000" b="1" dirty="0" smtClean="0">
                <a:solidFill>
                  <a:schemeClr val="accent5"/>
                </a:solidFill>
              </a:rPr>
              <a:t>过</a:t>
            </a:r>
            <a:r>
              <a:rPr lang="zh-CN" altLang="en-US" sz="2000" dirty="0" smtClean="0"/>
              <a:t> </a:t>
            </a:r>
            <a:r>
              <a:rPr lang="zh-CN" altLang="en-US" sz="2000" dirty="0"/>
              <a:t>圣诞</a:t>
            </a:r>
            <a:r>
              <a:rPr lang="zh-CN" altLang="en-US" sz="2000" dirty="0" smtClean="0"/>
              <a:t>节 </a:t>
            </a:r>
            <a:r>
              <a:rPr lang="en-GB" sz="2000" dirty="0" err="1" smtClean="0"/>
              <a:t>shèngdànjié</a:t>
            </a:r>
            <a:endParaRPr lang="en-US" altLang="zh-CN" sz="2000" dirty="0"/>
          </a:p>
          <a:p>
            <a:r>
              <a:rPr lang="zh-CN" altLang="en-US" sz="2000" b="1" dirty="0" smtClean="0">
                <a:solidFill>
                  <a:schemeClr val="accent5"/>
                </a:solidFill>
              </a:rPr>
              <a:t>过 </a:t>
            </a:r>
            <a:r>
              <a:rPr lang="zh-CN" altLang="en-US" sz="2000" dirty="0"/>
              <a:t>春</a:t>
            </a:r>
            <a:r>
              <a:rPr lang="zh-CN" altLang="en-US" sz="2000" dirty="0" smtClean="0"/>
              <a:t>节 </a:t>
            </a:r>
            <a:r>
              <a:rPr lang="en-GB" sz="2000" dirty="0" err="1" smtClean="0"/>
              <a:t>chūnjié</a:t>
            </a:r>
            <a:endParaRPr lang="en-US" altLang="zh-CN" sz="2000" dirty="0" smtClean="0"/>
          </a:p>
          <a:p>
            <a:r>
              <a:rPr lang="zh-CN" altLang="en-US" sz="2000" b="1" dirty="0" smtClean="0">
                <a:solidFill>
                  <a:schemeClr val="accent5"/>
                </a:solidFill>
              </a:rPr>
              <a:t>过</a:t>
            </a:r>
            <a:r>
              <a:rPr lang="zh-CN" altLang="en-US" sz="2000" dirty="0" smtClean="0"/>
              <a:t> 中秋节 </a:t>
            </a:r>
            <a:r>
              <a:rPr lang="en-GB" sz="2000" dirty="0" err="1"/>
              <a:t>jié</a:t>
            </a:r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国庆</a:t>
            </a:r>
            <a:r>
              <a:rPr lang="zh-CN" altLang="en-US" sz="2000" dirty="0" smtClean="0"/>
              <a:t>节 </a:t>
            </a:r>
            <a:r>
              <a:rPr lang="en-GB" sz="2000" dirty="0" err="1" smtClean="0"/>
              <a:t>guóqìngjié</a:t>
            </a:r>
            <a:endParaRPr lang="en-US" altLang="zh-CN" sz="2000" dirty="0" smtClean="0"/>
          </a:p>
          <a:p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生日</a:t>
            </a:r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圣安德鲁</a:t>
            </a:r>
            <a:r>
              <a:rPr lang="zh-CN" altLang="en-US" sz="2000" dirty="0" smtClean="0"/>
              <a:t>日 </a:t>
            </a:r>
            <a:r>
              <a:rPr lang="en-GB" sz="2000" dirty="0" smtClean="0"/>
              <a:t>sheng </a:t>
            </a:r>
            <a:r>
              <a:rPr lang="en-GB" sz="2000" dirty="0" err="1" smtClean="0"/>
              <a:t>āndélǔ</a:t>
            </a:r>
            <a:r>
              <a:rPr lang="en-GB" sz="2000" dirty="0" smtClean="0"/>
              <a:t> </a:t>
            </a:r>
            <a:r>
              <a:rPr lang="en-GB" sz="2000" dirty="0" err="1" smtClean="0"/>
              <a:t>rì</a:t>
            </a:r>
            <a:endParaRPr lang="en-US" altLang="zh-CN" sz="2000" dirty="0"/>
          </a:p>
          <a:p>
            <a:r>
              <a:rPr lang="en-US" altLang="zh-CN" sz="2000" dirty="0"/>
              <a:t>    (St. Andrew’s Day</a:t>
            </a:r>
            <a:r>
              <a:rPr lang="en-US" altLang="zh-CN" sz="2000" dirty="0" smtClean="0"/>
              <a:t>)</a:t>
            </a:r>
          </a:p>
          <a:p>
            <a:endParaRPr lang="en-US" altLang="zh-CN" sz="2000" dirty="0" smtClean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新</a:t>
            </a:r>
            <a:r>
              <a:rPr lang="zh-CN" altLang="en-US" sz="2000" dirty="0" smtClean="0"/>
              <a:t>年 </a:t>
            </a:r>
            <a:r>
              <a:rPr lang="en-GB" sz="2000" dirty="0" err="1"/>
              <a:t>xīnnián</a:t>
            </a:r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周</a:t>
            </a:r>
            <a:r>
              <a:rPr lang="zh-CN" altLang="en-US" sz="2000" dirty="0" smtClean="0"/>
              <a:t>末 </a:t>
            </a:r>
            <a:r>
              <a:rPr lang="en-GB" sz="2000" dirty="0" err="1"/>
              <a:t>zhōumò</a:t>
            </a:r>
            <a:endParaRPr lang="en-US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470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16</a:t>
            </a:r>
            <a:r>
              <a:rPr lang="zh-CN" altLang="en-US" dirty="0"/>
              <a:t>课 我想送他一件礼物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</a:t>
            </a:r>
            <a:r>
              <a:rPr lang="en-US" altLang="zh-CN" sz="2000" dirty="0"/>
              <a:t>+ day/holiday/festival + </a:t>
            </a:r>
            <a:r>
              <a:rPr lang="zh-CN" altLang="en-US" sz="2000" dirty="0">
                <a:solidFill>
                  <a:srgbClr val="00B0F0"/>
                </a:solidFill>
              </a:rPr>
              <a:t>吗</a:t>
            </a:r>
            <a:r>
              <a:rPr lang="zh-CN" altLang="en-US" sz="2000" dirty="0"/>
              <a:t>？</a:t>
            </a:r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过不过 </a:t>
            </a:r>
            <a:r>
              <a:rPr lang="en-US" altLang="zh-CN" sz="2000" dirty="0"/>
              <a:t>+ day/holiday/festival</a:t>
            </a:r>
            <a:r>
              <a:rPr lang="zh-CN" altLang="en-US" sz="2000" dirty="0"/>
              <a:t>？</a:t>
            </a:r>
            <a:r>
              <a:rPr lang="en-US" altLang="zh-CN" sz="2000" dirty="0"/>
              <a:t> </a:t>
            </a:r>
          </a:p>
          <a:p>
            <a:endParaRPr lang="en-US" sz="2000" dirty="0"/>
          </a:p>
          <a:p>
            <a:r>
              <a:rPr lang="zh-CN" altLang="en-US" sz="2000" b="1" dirty="0"/>
              <a:t>问：</a:t>
            </a:r>
            <a:endParaRPr lang="en-US" sz="2000" b="1" dirty="0"/>
          </a:p>
          <a:p>
            <a:r>
              <a:rPr lang="zh-CN" altLang="en-US" sz="2000" dirty="0"/>
              <a:t>你们     </a:t>
            </a:r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   银行假日  </a:t>
            </a:r>
            <a:r>
              <a:rPr lang="zh-CN" altLang="en-US" sz="2000" dirty="0">
                <a:solidFill>
                  <a:srgbClr val="00B0F0"/>
                </a:solidFill>
              </a:rPr>
              <a:t>吗</a:t>
            </a:r>
            <a:r>
              <a:rPr lang="zh-CN" altLang="en-US" sz="2000" dirty="0"/>
              <a:t>？</a:t>
            </a:r>
            <a:endParaRPr lang="en-US" altLang="zh-CN" sz="2000" dirty="0"/>
          </a:p>
          <a:p>
            <a:r>
              <a:rPr lang="zh-CN" altLang="en-US" sz="2000" dirty="0"/>
              <a:t>英国人  </a:t>
            </a:r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  春节        </a:t>
            </a:r>
            <a:r>
              <a:rPr lang="zh-CN" altLang="en-US" sz="2000" dirty="0">
                <a:solidFill>
                  <a:srgbClr val="00B0F0"/>
                </a:solidFill>
              </a:rPr>
              <a:t>吗</a:t>
            </a:r>
            <a:r>
              <a:rPr lang="zh-CN" altLang="en-US" sz="2000" dirty="0"/>
              <a:t>？</a:t>
            </a:r>
            <a:endParaRPr lang="en-US" altLang="zh-CN" sz="2000" dirty="0"/>
          </a:p>
          <a:p>
            <a:r>
              <a:rPr lang="zh-CN" altLang="en-US" sz="2000" dirty="0"/>
              <a:t>中国人  </a:t>
            </a:r>
            <a:r>
              <a:rPr lang="zh-CN" altLang="en-US" sz="2000" b="1" dirty="0">
                <a:solidFill>
                  <a:schemeClr val="accent5"/>
                </a:solidFill>
              </a:rPr>
              <a:t>过不过</a:t>
            </a:r>
            <a:r>
              <a:rPr lang="zh-CN" altLang="en-US" sz="2000" dirty="0"/>
              <a:t>   圣诞节？</a:t>
            </a:r>
            <a:endParaRPr lang="en-US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US" altLang="zh-CN" sz="2000" b="1" dirty="0" smtClean="0"/>
          </a:p>
          <a:p>
            <a:pPr marL="0" indent="0">
              <a:buNone/>
            </a:pPr>
            <a:endParaRPr lang="en-US" altLang="zh-CN" sz="2000" b="1" dirty="0"/>
          </a:p>
          <a:p>
            <a:pPr marL="0" indent="0">
              <a:buNone/>
            </a:pPr>
            <a:endParaRPr lang="en-US" altLang="zh-CN" sz="2000" b="1" dirty="0" smtClean="0"/>
          </a:p>
          <a:p>
            <a:pPr marL="0" indent="0">
              <a:buNone/>
            </a:pPr>
            <a:r>
              <a:rPr lang="zh-CN" altLang="en-US" sz="2000" b="1" dirty="0" smtClean="0"/>
              <a:t>答</a:t>
            </a:r>
            <a:r>
              <a:rPr lang="zh-CN" altLang="en-US" sz="2000" b="1" dirty="0"/>
              <a:t>：</a:t>
            </a:r>
            <a:endParaRPr lang="en-US" altLang="zh-CN" sz="2000" b="1" dirty="0"/>
          </a:p>
          <a:p>
            <a:r>
              <a:rPr lang="zh-CN" altLang="en-US" sz="2000" dirty="0"/>
              <a:t>我们  </a:t>
            </a:r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en-US" altLang="zh-CN" sz="2000" dirty="0"/>
              <a:t>/</a:t>
            </a:r>
            <a:r>
              <a:rPr lang="zh-CN" altLang="en-US" sz="2000" b="1" dirty="0">
                <a:solidFill>
                  <a:schemeClr val="accent5"/>
                </a:solidFill>
              </a:rPr>
              <a:t>不过 </a:t>
            </a:r>
            <a:r>
              <a:rPr lang="zh-CN" altLang="en-US" sz="2000" dirty="0"/>
              <a:t>银行假日。</a:t>
            </a:r>
            <a:endParaRPr lang="en-US" altLang="zh-CN" sz="2000" dirty="0"/>
          </a:p>
          <a:p>
            <a:r>
              <a:rPr lang="zh-CN" altLang="en-US" sz="2000" dirty="0"/>
              <a:t>英国人 </a:t>
            </a:r>
            <a:r>
              <a:rPr lang="zh-CN" altLang="en-US" sz="2000" b="1" dirty="0">
                <a:solidFill>
                  <a:schemeClr val="accent5"/>
                </a:solidFill>
              </a:rPr>
              <a:t>不过 </a:t>
            </a:r>
            <a:r>
              <a:rPr lang="zh-CN" altLang="en-US" sz="2000" dirty="0"/>
              <a:t>春节。</a:t>
            </a:r>
            <a:endParaRPr lang="en-US" altLang="zh-CN" sz="2000" dirty="0"/>
          </a:p>
          <a:p>
            <a:r>
              <a:rPr lang="zh-CN" altLang="en-US" sz="2000" dirty="0">
                <a:solidFill>
                  <a:schemeClr val="tx1"/>
                </a:solidFill>
              </a:rPr>
              <a:t>我的</a:t>
            </a:r>
            <a:r>
              <a:rPr lang="zh-CN" altLang="en-US" sz="2000" dirty="0" smtClean="0"/>
              <a:t>中国朋友 </a:t>
            </a:r>
            <a:r>
              <a:rPr lang="zh-CN" altLang="en-US" sz="2000" b="1" dirty="0">
                <a:solidFill>
                  <a:schemeClr val="accent5"/>
                </a:solidFill>
              </a:rPr>
              <a:t>过 </a:t>
            </a:r>
            <a:r>
              <a:rPr lang="zh-CN" altLang="en-US" sz="2000" dirty="0"/>
              <a:t>圣诞节。</a:t>
            </a:r>
            <a:endParaRPr lang="en-US" altLang="zh-CN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52328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23836"/>
            <a:ext cx="8596668" cy="619125"/>
          </a:xfrm>
        </p:spPr>
        <p:txBody>
          <a:bodyPr>
            <a:normAutofit fontScale="90000"/>
          </a:bodyPr>
          <a:lstStyle/>
          <a:p>
            <a:r>
              <a:rPr lang="zh-CN" altLang="en-US" dirty="0"/>
              <a:t>第</a:t>
            </a:r>
            <a:r>
              <a:rPr lang="en-US" altLang="zh-CN" dirty="0"/>
              <a:t>16</a:t>
            </a:r>
            <a:r>
              <a:rPr lang="zh-CN" altLang="en-US" dirty="0"/>
              <a:t>课 我想送他一件礼物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1228725"/>
            <a:ext cx="4185623" cy="576262"/>
          </a:xfrm>
        </p:spPr>
        <p:txBody>
          <a:bodyPr/>
          <a:lstStyle/>
          <a:p>
            <a:r>
              <a:rPr lang="en-US" sz="2000" b="1" dirty="0"/>
              <a:t>How to Spend the Day? Holiday? Festival</a:t>
            </a:r>
            <a:r>
              <a:rPr lang="zh-CN" altLang="en-US" sz="2000" b="1" dirty="0"/>
              <a:t>？ </a:t>
            </a:r>
            <a:r>
              <a:rPr lang="en-US" altLang="zh-CN" sz="2000" b="1" dirty="0"/>
              <a:t>Period of Time</a:t>
            </a:r>
            <a:r>
              <a:rPr lang="en-US" altLang="zh-CN" sz="2000" b="1" dirty="0" smtClean="0"/>
              <a:t>?</a:t>
            </a:r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1585" y="2037842"/>
            <a:ext cx="4185623" cy="4467226"/>
          </a:xfrm>
        </p:spPr>
        <p:txBody>
          <a:bodyPr>
            <a:normAutofit/>
          </a:bodyPr>
          <a:lstStyle/>
          <a:p>
            <a:r>
              <a:rPr lang="zh-CN" altLang="en-US" sz="2000" dirty="0">
                <a:solidFill>
                  <a:schemeClr val="accent2">
                    <a:lumMod val="75000"/>
                  </a:schemeClr>
                </a:solidFill>
              </a:rPr>
              <a:t>怎么 </a:t>
            </a:r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en-US" altLang="zh-CN" sz="2000" dirty="0"/>
              <a:t> + day/holiday/festival </a:t>
            </a:r>
            <a:r>
              <a:rPr lang="zh-CN" altLang="en-US" sz="2000" dirty="0"/>
              <a:t>？</a:t>
            </a:r>
            <a:endParaRPr lang="en-US" altLang="zh-CN" sz="2000" dirty="0"/>
          </a:p>
          <a:p>
            <a:endParaRPr lang="en-US" sz="2000" dirty="0"/>
          </a:p>
          <a:p>
            <a:r>
              <a:rPr lang="zh-CN" altLang="en-US" sz="2000" dirty="0">
                <a:solidFill>
                  <a:schemeClr val="accent2">
                    <a:lumMod val="75000"/>
                  </a:schemeClr>
                </a:solidFill>
              </a:rPr>
              <a:t>怎么</a:t>
            </a:r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节？</a:t>
            </a:r>
            <a:endParaRPr lang="en-US" altLang="zh-CN" sz="2000" dirty="0"/>
          </a:p>
          <a:p>
            <a:r>
              <a:rPr lang="zh-CN" altLang="en-US" sz="2000" dirty="0">
                <a:solidFill>
                  <a:schemeClr val="accent2">
                    <a:lumMod val="75000"/>
                  </a:schemeClr>
                </a:solidFill>
              </a:rPr>
              <a:t>怎么</a:t>
            </a:r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节</a:t>
            </a:r>
            <a:r>
              <a:rPr lang="zh-CN" altLang="en-US" sz="2000" dirty="0">
                <a:solidFill>
                  <a:srgbClr val="00B0F0"/>
                </a:solidFill>
              </a:rPr>
              <a:t>啊</a:t>
            </a:r>
            <a:r>
              <a:rPr lang="en-US" altLang="zh-CN" sz="2000" dirty="0">
                <a:solidFill>
                  <a:srgbClr val="00B0F0"/>
                </a:solidFill>
              </a:rPr>
              <a:t>/</a:t>
            </a:r>
            <a:r>
              <a:rPr lang="zh-CN" altLang="en-US" sz="2000" dirty="0">
                <a:solidFill>
                  <a:srgbClr val="00B0F0"/>
                </a:solidFill>
              </a:rPr>
              <a:t>呀</a:t>
            </a:r>
            <a:r>
              <a:rPr lang="en-US" altLang="zh-CN" sz="2000" dirty="0">
                <a:solidFill>
                  <a:srgbClr val="00B0F0"/>
                </a:solidFill>
              </a:rPr>
              <a:t>/</a:t>
            </a:r>
            <a:r>
              <a:rPr lang="zh-CN" altLang="en-US" sz="2000" dirty="0">
                <a:solidFill>
                  <a:srgbClr val="00B0F0"/>
                </a:solidFill>
              </a:rPr>
              <a:t>呢</a:t>
            </a:r>
            <a:r>
              <a:rPr lang="zh-CN" altLang="en-US" sz="2000" dirty="0"/>
              <a:t>？</a:t>
            </a:r>
            <a:endParaRPr lang="en-US" altLang="zh-CN" sz="2000" dirty="0"/>
          </a:p>
          <a:p>
            <a:pPr marL="0" indent="0">
              <a:buNone/>
            </a:pPr>
            <a:r>
              <a:rPr lang="en-GB" sz="2000" dirty="0" smtClean="0"/>
              <a:t>	</a:t>
            </a:r>
            <a:r>
              <a:rPr lang="en-GB" sz="2000" dirty="0" err="1" smtClean="0"/>
              <a:t>xiǎng</a:t>
            </a:r>
            <a:endParaRPr lang="en-US" altLang="zh-CN" sz="2000" dirty="0"/>
          </a:p>
          <a:p>
            <a:r>
              <a:rPr lang="zh-CN" altLang="en-US" sz="2000" dirty="0" smtClean="0"/>
              <a:t>你 想</a:t>
            </a:r>
            <a:r>
              <a:rPr lang="en-US" altLang="zh-CN" sz="2000" dirty="0" smtClean="0"/>
              <a:t> </a:t>
            </a:r>
            <a:r>
              <a:rPr lang="zh-CN" altLang="en-US" sz="2000" dirty="0">
                <a:solidFill>
                  <a:schemeClr val="accent2">
                    <a:lumMod val="75000"/>
                  </a:schemeClr>
                </a:solidFill>
              </a:rPr>
              <a:t>怎么 </a:t>
            </a:r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圣诞节？</a:t>
            </a:r>
            <a:endParaRPr lang="en-US" altLang="zh-CN" sz="2000" dirty="0"/>
          </a:p>
          <a:p>
            <a:endParaRPr lang="en-US" altLang="zh-CN" sz="2000" dirty="0"/>
          </a:p>
          <a:p>
            <a:r>
              <a:rPr lang="zh-CN" altLang="en-US" sz="2000" dirty="0" smtClean="0">
                <a:solidFill>
                  <a:srgbClr val="7030A0"/>
                </a:solidFill>
              </a:rPr>
              <a:t>一般</a:t>
            </a:r>
            <a:r>
              <a:rPr lang="zh-CN" altLang="en-US" sz="2000" dirty="0" smtClean="0">
                <a:solidFill>
                  <a:schemeClr val="tx1"/>
                </a:solidFill>
              </a:rPr>
              <a:t> </a:t>
            </a:r>
            <a:r>
              <a:rPr lang="en-US" altLang="zh-CN" sz="2000" dirty="0" smtClean="0">
                <a:solidFill>
                  <a:schemeClr val="tx1"/>
                </a:solidFill>
              </a:rPr>
              <a:t>y</a:t>
            </a:r>
            <a:r>
              <a:rPr lang="en-GB" sz="2000" dirty="0" err="1"/>
              <a:t>ì</a:t>
            </a:r>
            <a:r>
              <a:rPr lang="en-GB" sz="2000" dirty="0" err="1" smtClean="0"/>
              <a:t>bān</a:t>
            </a:r>
            <a:r>
              <a:rPr lang="zh-CN" altLang="en-US" sz="2000" dirty="0" smtClean="0">
                <a:solidFill>
                  <a:srgbClr val="7030A0"/>
                </a:solidFill>
              </a:rPr>
              <a:t> </a:t>
            </a:r>
            <a:r>
              <a:rPr lang="en-US" altLang="zh-CN" sz="2000" dirty="0" smtClean="0">
                <a:solidFill>
                  <a:schemeClr val="tx1"/>
                </a:solidFill>
              </a:rPr>
              <a:t>generally speaking</a:t>
            </a:r>
          </a:p>
          <a:p>
            <a:r>
              <a:rPr lang="zh-CN" altLang="en-US" sz="2000" dirty="0" smtClean="0"/>
              <a:t>他 </a:t>
            </a:r>
            <a:r>
              <a:rPr lang="zh-CN" altLang="en-US" sz="2000" dirty="0">
                <a:solidFill>
                  <a:srgbClr val="7030A0"/>
                </a:solidFill>
              </a:rPr>
              <a:t>一般</a:t>
            </a:r>
            <a:r>
              <a:rPr lang="zh-CN" altLang="en-US" sz="2000" dirty="0" smtClean="0"/>
              <a:t> </a:t>
            </a:r>
            <a:r>
              <a:rPr lang="zh-CN" altLang="en-US" sz="2000" dirty="0">
                <a:solidFill>
                  <a:schemeClr val="accent2">
                    <a:lumMod val="75000"/>
                  </a:schemeClr>
                </a:solidFill>
              </a:rPr>
              <a:t>怎么 </a:t>
            </a:r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周末？</a:t>
            </a:r>
            <a:endParaRPr lang="en-US" altLang="zh-CN" sz="2000" dirty="0"/>
          </a:p>
          <a:p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5875780" y="1228725"/>
            <a:ext cx="4154090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Spend/ celebrate the day, holiday, </a:t>
            </a:r>
            <a:r>
              <a:rPr lang="en-US" altLang="zh-CN" sz="2000" b="1" dirty="0"/>
              <a:t>f</a:t>
            </a:r>
            <a:r>
              <a:rPr lang="en-US" sz="2000" b="1" dirty="0"/>
              <a:t>estival</a:t>
            </a:r>
          </a:p>
          <a:p>
            <a:endParaRPr lang="en-US" altLang="zh-CN" b="1" dirty="0" smtClean="0">
              <a:solidFill>
                <a:schemeClr val="accent5"/>
              </a:solidFill>
            </a:endParaRPr>
          </a:p>
          <a:p>
            <a:endParaRPr lang="en-US" altLang="zh-CN" b="1" dirty="0">
              <a:solidFill>
                <a:schemeClr val="accent5"/>
              </a:solidFill>
            </a:endParaRPr>
          </a:p>
          <a:p>
            <a:r>
              <a:rPr lang="zh-CN" altLang="en-US" sz="2000" b="1" dirty="0" smtClean="0">
                <a:solidFill>
                  <a:schemeClr val="accent5"/>
                </a:solidFill>
              </a:rPr>
              <a:t>过</a:t>
            </a:r>
            <a:r>
              <a:rPr lang="zh-CN" altLang="en-US" sz="2000" dirty="0" smtClean="0"/>
              <a:t> </a:t>
            </a:r>
            <a:r>
              <a:rPr lang="zh-CN" altLang="en-US" sz="2000" dirty="0"/>
              <a:t>圣诞</a:t>
            </a:r>
            <a:r>
              <a:rPr lang="zh-CN" altLang="en-US" sz="2000" dirty="0" smtClean="0"/>
              <a:t>节 </a:t>
            </a:r>
            <a:r>
              <a:rPr lang="en-GB" sz="2000" dirty="0" err="1" smtClean="0"/>
              <a:t>shèngdànjié</a:t>
            </a:r>
            <a:endParaRPr lang="en-US" altLang="zh-CN" sz="2000" dirty="0"/>
          </a:p>
          <a:p>
            <a:r>
              <a:rPr lang="zh-CN" altLang="en-US" sz="2000" b="1" dirty="0" smtClean="0">
                <a:solidFill>
                  <a:schemeClr val="accent5"/>
                </a:solidFill>
              </a:rPr>
              <a:t>过 </a:t>
            </a:r>
            <a:r>
              <a:rPr lang="zh-CN" altLang="en-US" sz="2000" dirty="0"/>
              <a:t>春</a:t>
            </a:r>
            <a:r>
              <a:rPr lang="zh-CN" altLang="en-US" sz="2000" dirty="0" smtClean="0"/>
              <a:t>节 </a:t>
            </a:r>
            <a:r>
              <a:rPr lang="en-GB" sz="2000" dirty="0" err="1" smtClean="0"/>
              <a:t>chūnjié</a:t>
            </a:r>
            <a:endParaRPr lang="en-US" altLang="zh-CN" sz="2000" dirty="0" smtClean="0"/>
          </a:p>
          <a:p>
            <a:r>
              <a:rPr lang="zh-CN" altLang="en-US" sz="2000" b="1" dirty="0" smtClean="0">
                <a:solidFill>
                  <a:schemeClr val="accent5"/>
                </a:solidFill>
              </a:rPr>
              <a:t>过</a:t>
            </a:r>
            <a:r>
              <a:rPr lang="zh-CN" altLang="en-US" sz="2000" dirty="0" smtClean="0"/>
              <a:t> 中秋节 </a:t>
            </a:r>
            <a:r>
              <a:rPr lang="en-GB" sz="2000" dirty="0" err="1"/>
              <a:t>jié</a:t>
            </a:r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国庆</a:t>
            </a:r>
            <a:r>
              <a:rPr lang="zh-CN" altLang="en-US" sz="2000" dirty="0" smtClean="0"/>
              <a:t>节 </a:t>
            </a:r>
            <a:r>
              <a:rPr lang="en-GB" sz="2000" dirty="0" err="1" smtClean="0"/>
              <a:t>guóqìngjié</a:t>
            </a:r>
            <a:endParaRPr lang="en-US" altLang="zh-CN" sz="2000" dirty="0" smtClean="0"/>
          </a:p>
          <a:p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生日</a:t>
            </a:r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圣安德鲁</a:t>
            </a:r>
            <a:r>
              <a:rPr lang="zh-CN" altLang="en-US" sz="2000" dirty="0" smtClean="0"/>
              <a:t>日 </a:t>
            </a:r>
            <a:r>
              <a:rPr lang="en-GB" sz="2000" dirty="0" smtClean="0"/>
              <a:t>sheng </a:t>
            </a:r>
            <a:r>
              <a:rPr lang="en-GB" sz="2000" dirty="0" err="1" smtClean="0"/>
              <a:t>āndélǔ</a:t>
            </a:r>
            <a:r>
              <a:rPr lang="en-GB" sz="2000" dirty="0" smtClean="0"/>
              <a:t> </a:t>
            </a:r>
            <a:r>
              <a:rPr lang="en-GB" sz="2000" dirty="0" err="1" smtClean="0"/>
              <a:t>rì</a:t>
            </a:r>
            <a:endParaRPr lang="en-US" altLang="zh-CN" sz="2000" dirty="0"/>
          </a:p>
          <a:p>
            <a:r>
              <a:rPr lang="en-US" altLang="zh-CN" sz="2000" dirty="0"/>
              <a:t>    (St. Andrew’s Day</a:t>
            </a:r>
            <a:r>
              <a:rPr lang="en-US" altLang="zh-CN" sz="2000" dirty="0" smtClean="0"/>
              <a:t>)</a:t>
            </a:r>
          </a:p>
          <a:p>
            <a:endParaRPr lang="en-US" altLang="zh-CN" sz="2000" dirty="0" smtClean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新</a:t>
            </a:r>
            <a:r>
              <a:rPr lang="zh-CN" altLang="en-US" sz="2000" dirty="0" smtClean="0"/>
              <a:t>年 </a:t>
            </a:r>
            <a:r>
              <a:rPr lang="en-GB" sz="2000" dirty="0" err="1"/>
              <a:t>xīnnián</a:t>
            </a:r>
            <a:endParaRPr lang="en-US" altLang="zh-CN" sz="2000" dirty="0"/>
          </a:p>
          <a:p>
            <a:r>
              <a:rPr lang="zh-CN" altLang="en-US" sz="2000" b="1" dirty="0">
                <a:solidFill>
                  <a:schemeClr val="accent5"/>
                </a:solidFill>
              </a:rPr>
              <a:t>过</a:t>
            </a:r>
            <a:r>
              <a:rPr lang="zh-CN" altLang="en-US" sz="2000" dirty="0"/>
              <a:t> 周</a:t>
            </a:r>
            <a:r>
              <a:rPr lang="zh-CN" altLang="en-US" sz="2000" dirty="0" smtClean="0"/>
              <a:t>末 </a:t>
            </a:r>
            <a:r>
              <a:rPr lang="en-GB" sz="2000" dirty="0" err="1"/>
              <a:t>zhōumò</a:t>
            </a:r>
            <a:endParaRPr lang="en-US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982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61988"/>
          </a:xfrm>
        </p:spPr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16</a:t>
            </a:r>
            <a:r>
              <a:rPr lang="zh-CN" altLang="en-US" dirty="0"/>
              <a:t>课 我想送他一件礼物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47407" y="1299268"/>
            <a:ext cx="2922509" cy="296362"/>
          </a:xfrm>
        </p:spPr>
        <p:txBody>
          <a:bodyPr/>
          <a:lstStyle/>
          <a:p>
            <a:r>
              <a:rPr lang="en-US" b="1" dirty="0"/>
              <a:t>Activities to do</a:t>
            </a:r>
            <a:r>
              <a:rPr lang="zh-CN" altLang="en-US" dirty="0" smtClean="0"/>
              <a:t>：</a:t>
            </a:r>
            <a:endParaRPr lang="en-US" altLang="zh-CN" dirty="0"/>
          </a:p>
        </p:txBody>
      </p:sp>
      <p:sp>
        <p:nvSpPr>
          <p:cNvPr id="7" name="Content Placeholder 5"/>
          <p:cNvSpPr>
            <a:spLocks noGrp="1"/>
          </p:cNvSpPr>
          <p:nvPr>
            <p:ph sz="quarter" idx="4"/>
          </p:nvPr>
        </p:nvSpPr>
        <p:spPr>
          <a:xfrm>
            <a:off x="677334" y="1595630"/>
            <a:ext cx="1768026" cy="534352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altLang="zh-CN" sz="1900" b="1" dirty="0" smtClean="0"/>
              <a:t>Verbs</a:t>
            </a:r>
            <a:r>
              <a:rPr lang="zh-CN" altLang="en-US" sz="1900" b="1" dirty="0" smtClean="0"/>
              <a:t>：</a:t>
            </a:r>
            <a:endParaRPr lang="en-US" altLang="zh-CN" sz="1900" b="1" dirty="0" smtClean="0"/>
          </a:p>
          <a:p>
            <a:pPr marL="0" indent="0">
              <a:buNone/>
            </a:pPr>
            <a:endParaRPr lang="en-US" altLang="zh-CN" sz="19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zh-CN" altLang="en-US" sz="1900" b="1" dirty="0" smtClean="0"/>
              <a:t>送 </a:t>
            </a:r>
            <a:r>
              <a:rPr lang="en-GB" sz="1900" dirty="0" err="1" smtClean="0"/>
              <a:t>sòng</a:t>
            </a:r>
            <a:endParaRPr lang="en-GB" sz="1900" dirty="0" smtClean="0"/>
          </a:p>
          <a:p>
            <a:pPr marL="0" indent="0">
              <a:buNone/>
            </a:pPr>
            <a:r>
              <a:rPr lang="zh-CN" altLang="en-US" sz="1900" b="1" dirty="0" smtClean="0"/>
              <a:t>吃 </a:t>
            </a:r>
            <a:r>
              <a:rPr lang="en-GB" sz="1900" dirty="0" err="1" smtClean="0"/>
              <a:t>chī</a:t>
            </a:r>
            <a:endParaRPr lang="en-US" altLang="zh-CN" sz="1900" b="1" dirty="0"/>
          </a:p>
          <a:p>
            <a:pPr marL="0" indent="0">
              <a:buNone/>
            </a:pPr>
            <a:r>
              <a:rPr lang="zh-CN" altLang="en-US" sz="1900" b="1" dirty="0" smtClean="0"/>
              <a:t>喝 </a:t>
            </a:r>
            <a:r>
              <a:rPr lang="en-GB" sz="1900" dirty="0" err="1" smtClean="0"/>
              <a:t>hē</a:t>
            </a:r>
            <a:endParaRPr lang="en-GB" sz="1900" dirty="0" smtClean="0"/>
          </a:p>
          <a:p>
            <a:pPr marL="0" indent="0">
              <a:buNone/>
            </a:pPr>
            <a:endParaRPr lang="en-US" altLang="zh-CN" sz="1900" b="1" dirty="0" smtClean="0"/>
          </a:p>
          <a:p>
            <a:pPr marL="0" indent="0">
              <a:buNone/>
            </a:pPr>
            <a:r>
              <a:rPr lang="zh-CN" altLang="en-US" sz="1900" b="1" dirty="0" smtClean="0"/>
              <a:t>看 </a:t>
            </a:r>
            <a:r>
              <a:rPr lang="en-GB" sz="1900" dirty="0" err="1" smtClean="0"/>
              <a:t>kàn</a:t>
            </a:r>
            <a:endParaRPr lang="en-GB" sz="1900" dirty="0" smtClean="0"/>
          </a:p>
          <a:p>
            <a:pPr marL="0" indent="0">
              <a:buNone/>
            </a:pPr>
            <a:r>
              <a:rPr lang="zh-CN" altLang="en-US" sz="1900" b="1" dirty="0"/>
              <a:t>去 </a:t>
            </a:r>
            <a:r>
              <a:rPr lang="en-GB" sz="1900" dirty="0" err="1" smtClean="0"/>
              <a:t>qù</a:t>
            </a:r>
            <a:endParaRPr lang="en-GB" sz="1900" dirty="0" smtClean="0"/>
          </a:p>
          <a:p>
            <a:pPr marL="0" indent="0">
              <a:buNone/>
            </a:pPr>
            <a:r>
              <a:rPr lang="zh-CN" altLang="en-US" sz="1900" b="1" dirty="0"/>
              <a:t>玩 </a:t>
            </a:r>
            <a:r>
              <a:rPr lang="en-GB" sz="1900" dirty="0" err="1" smtClean="0"/>
              <a:t>wán</a:t>
            </a:r>
            <a:endParaRPr lang="en-US" altLang="zh-CN" sz="1900" b="1" dirty="0"/>
          </a:p>
          <a:p>
            <a:pPr marL="0" indent="0">
              <a:buNone/>
            </a:pPr>
            <a:endParaRPr lang="en-US" altLang="zh-CN" sz="1900" b="1" dirty="0"/>
          </a:p>
          <a:p>
            <a:pPr marL="0" indent="0">
              <a:buNone/>
            </a:pPr>
            <a:r>
              <a:rPr lang="en-GB" sz="1900" dirty="0" err="1" smtClean="0"/>
              <a:t>chī</a:t>
            </a:r>
            <a:r>
              <a:rPr lang="en-GB" sz="1900" dirty="0" smtClean="0"/>
              <a:t> </a:t>
            </a:r>
            <a:r>
              <a:rPr lang="en-GB" sz="1900" dirty="0" err="1" smtClean="0"/>
              <a:t>hē</a:t>
            </a:r>
            <a:r>
              <a:rPr lang="en-GB" sz="1900" dirty="0" smtClean="0"/>
              <a:t> </a:t>
            </a:r>
            <a:r>
              <a:rPr lang="en-GB" sz="1900" dirty="0" err="1" smtClean="0"/>
              <a:t>wán</a:t>
            </a:r>
            <a:r>
              <a:rPr lang="en-GB" sz="1900" dirty="0" smtClean="0"/>
              <a:t> </a:t>
            </a:r>
            <a:r>
              <a:rPr lang="en-GB" sz="1900" dirty="0" err="1" smtClean="0"/>
              <a:t>lè</a:t>
            </a:r>
            <a:endParaRPr lang="en-US" altLang="zh-CN" sz="1900" b="1" dirty="0" smtClean="0"/>
          </a:p>
          <a:p>
            <a:pPr marL="0" indent="0">
              <a:buNone/>
            </a:pPr>
            <a:r>
              <a:rPr lang="zh-CN" altLang="en-US" sz="1900" b="1" dirty="0" smtClean="0">
                <a:solidFill>
                  <a:srgbClr val="00B050"/>
                </a:solidFill>
              </a:rPr>
              <a:t> 吃  喝  玩   乐</a:t>
            </a:r>
            <a:endParaRPr lang="en-US" altLang="zh-CN" sz="1900" b="1" dirty="0" smtClean="0">
              <a:solidFill>
                <a:srgbClr val="00B05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469917" y="1398683"/>
            <a:ext cx="4962525" cy="5678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Nouns: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altLang="zh-CN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礼物 </a:t>
            </a:r>
            <a:r>
              <a:rPr lang="en-GB" sz="1900" dirty="0" err="1"/>
              <a:t>lǐwù</a:t>
            </a:r>
            <a:r>
              <a:rPr lang="en-GB" sz="1900" dirty="0"/>
              <a:t> </a:t>
            </a:r>
            <a:r>
              <a:rPr lang="en-US" altLang="zh-CN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Present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饭 </a:t>
            </a:r>
            <a:r>
              <a:rPr lang="en-GB" sz="1900" dirty="0" err="1" smtClean="0"/>
              <a:t>fàn</a:t>
            </a:r>
            <a:r>
              <a:rPr lang="en-GB" sz="1900" dirty="0" smtClean="0"/>
              <a:t> </a:t>
            </a:r>
            <a:r>
              <a:rPr lang="en-US" altLang="zh-CN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Food meal </a:t>
            </a:r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好吃</a:t>
            </a: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的东西 </a:t>
            </a:r>
            <a:r>
              <a:rPr lang="en-GB" sz="1900" dirty="0" err="1" smtClean="0"/>
              <a:t>hǎochīdedōngxi</a:t>
            </a:r>
            <a:r>
              <a:rPr lang="en-GB" sz="1900" dirty="0" smtClean="0"/>
              <a:t> </a:t>
            </a:r>
            <a:r>
              <a:rPr lang="en-GB" sz="1900" b="1" dirty="0" smtClean="0"/>
              <a:t>delicious things</a:t>
            </a:r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酒 </a:t>
            </a:r>
            <a:r>
              <a:rPr lang="en-GB" sz="1900" dirty="0" err="1" smtClean="0"/>
              <a:t>jiǔ</a:t>
            </a:r>
            <a:r>
              <a:rPr lang="en-GB" sz="1900" dirty="0" smtClean="0"/>
              <a:t> </a:t>
            </a:r>
            <a:r>
              <a:rPr lang="en-US" altLang="zh-CN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Wine/liquor</a:t>
            </a:r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电视 </a:t>
            </a:r>
            <a:r>
              <a:rPr lang="en-GB" sz="1900" dirty="0" err="1" smtClean="0"/>
              <a:t>diànshì</a:t>
            </a: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altLang="zh-CN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TV </a:t>
            </a:r>
            <a:endParaRPr lang="en-US" altLang="zh-CN" sz="19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巧</a:t>
            </a: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克力 </a:t>
            </a:r>
            <a:r>
              <a:rPr lang="en-GB" sz="1900" dirty="0" err="1"/>
              <a:t>qiǎokèlì</a:t>
            </a:r>
            <a:r>
              <a:rPr lang="en-GB" sz="1900" dirty="0"/>
              <a:t> </a:t>
            </a:r>
            <a:r>
              <a:rPr lang="en-US" altLang="zh-CN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Chocolate</a:t>
            </a:r>
            <a:endParaRPr lang="en-US" altLang="zh-CN" sz="19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贺卡 </a:t>
            </a:r>
            <a:r>
              <a:rPr lang="en-GB" sz="1900" dirty="0" err="1" smtClean="0"/>
              <a:t>hèkǎ</a:t>
            </a:r>
            <a:r>
              <a:rPr lang="en-GB" sz="1900" dirty="0" smtClean="0"/>
              <a:t> </a:t>
            </a:r>
            <a:r>
              <a:rPr lang="en-US" altLang="zh-CN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Card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教堂 </a:t>
            </a:r>
            <a:r>
              <a:rPr lang="en-GB" sz="1900" dirty="0" err="1" smtClean="0"/>
              <a:t>jiàotáng</a:t>
            </a:r>
            <a:r>
              <a:rPr lang="en-GB" sz="1900" dirty="0" smtClean="0"/>
              <a:t> </a:t>
            </a:r>
            <a:r>
              <a:rPr lang="en-US" altLang="zh-CN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Church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游戏 </a:t>
            </a:r>
            <a:r>
              <a:rPr lang="en-GB" sz="1900" dirty="0" err="1" smtClean="0"/>
              <a:t>yóuxì</a:t>
            </a:r>
            <a:r>
              <a:rPr lang="en-GB" sz="1900" dirty="0" smtClean="0"/>
              <a:t> </a:t>
            </a:r>
            <a:r>
              <a:rPr lang="en-US" altLang="zh-CN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Game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小狗 </a:t>
            </a:r>
            <a:r>
              <a:rPr lang="en-GB" sz="1900" dirty="0" err="1"/>
              <a:t>xiǎo</a:t>
            </a:r>
            <a:r>
              <a:rPr lang="en-GB" sz="1900" dirty="0"/>
              <a:t> </a:t>
            </a:r>
            <a:r>
              <a:rPr lang="en-GB" sz="1900" dirty="0" err="1" smtClean="0"/>
              <a:t>gǒu</a:t>
            </a:r>
            <a:r>
              <a:rPr lang="en-GB" sz="1900" dirty="0" smtClean="0"/>
              <a:t> </a:t>
            </a:r>
            <a:r>
              <a:rPr lang="en-US" altLang="zh-CN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Dog/ puppy </a:t>
            </a:r>
          </a:p>
          <a:p>
            <a:endParaRPr lang="en-US" altLang="zh-CN" dirty="0"/>
          </a:p>
        </p:txBody>
      </p:sp>
      <p:sp>
        <p:nvSpPr>
          <p:cNvPr id="9" name="TextBox 8"/>
          <p:cNvSpPr txBox="1"/>
          <p:nvPr/>
        </p:nvSpPr>
        <p:spPr>
          <a:xfrm>
            <a:off x="3126767" y="1595630"/>
            <a:ext cx="2343150" cy="39857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b="1" dirty="0" smtClean="0"/>
              <a:t>(Quantity</a:t>
            </a:r>
            <a:r>
              <a:rPr lang="zh-CN" altLang="en-US" sz="1900" b="1" dirty="0" smtClean="0"/>
              <a:t>：</a:t>
            </a:r>
            <a:r>
              <a:rPr lang="en-US" altLang="zh-CN" sz="1900" b="1" dirty="0" smtClean="0"/>
              <a:t>)</a:t>
            </a:r>
          </a:p>
          <a:p>
            <a:endParaRPr lang="en-US" sz="1900" dirty="0"/>
          </a:p>
          <a:p>
            <a:pPr algn="r"/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（</a:t>
            </a: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两份</a:t>
            </a: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）</a:t>
            </a:r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endParaRPr lang="en-US" altLang="zh-CN" sz="1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（</a:t>
            </a: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一顿</a:t>
            </a: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）</a:t>
            </a:r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r>
              <a:rPr lang="en-US" altLang="zh-CN" sz="7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US" altLang="zh-CN" sz="7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（</a:t>
            </a: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一点儿</a:t>
            </a: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）</a:t>
            </a:r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r>
              <a:rPr lang="en-US" altLang="zh-CN" sz="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US" altLang="zh-CN" sz="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（</a:t>
            </a: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五</a:t>
            </a: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瓶</a:t>
            </a:r>
            <a:r>
              <a:rPr lang="zh-CN" altLang="en-US" sz="19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）</a:t>
            </a:r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endParaRPr lang="en-US" altLang="zh-CN" sz="19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endParaRPr lang="en-US" altLang="zh-CN" sz="19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endParaRPr lang="en-US" altLang="zh-CN" sz="1900" b="1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r>
              <a:rPr lang="en-US" altLang="zh-CN" sz="1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US" altLang="zh-CN" sz="14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r"/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（</a:t>
            </a: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一张</a:t>
            </a:r>
            <a:r>
              <a:rPr lang="zh-CN" altLang="en-US" sz="19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）</a:t>
            </a:r>
            <a:endParaRPr lang="en-US" altLang="zh-CN" sz="19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315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16</a:t>
            </a:r>
            <a:r>
              <a:rPr lang="zh-CN" altLang="en-US" dirty="0"/>
              <a:t>课 我想送他一件礼物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46251"/>
            <a:ext cx="4184035" cy="4525961"/>
          </a:xfrm>
        </p:spPr>
        <p:txBody>
          <a:bodyPr/>
          <a:lstStyle/>
          <a:p>
            <a:pPr marL="0" indent="0">
              <a:buNone/>
            </a:pPr>
            <a:r>
              <a:rPr lang="en-US" b="1" dirty="0" smtClean="0"/>
              <a:t>S </a:t>
            </a:r>
            <a:r>
              <a:rPr lang="en-US" altLang="zh-CN" b="1" dirty="0" smtClean="0"/>
              <a:t>+ </a:t>
            </a:r>
            <a:r>
              <a:rPr lang="en-US" altLang="zh-CN" b="1" dirty="0" smtClean="0">
                <a:solidFill>
                  <a:schemeClr val="accent5"/>
                </a:solidFill>
              </a:rPr>
              <a:t>V</a:t>
            </a:r>
            <a:r>
              <a:rPr lang="en-US" altLang="zh-CN" b="1" dirty="0" smtClean="0"/>
              <a:t> + O</a:t>
            </a:r>
            <a:r>
              <a:rPr lang="en-US" altLang="zh-CN" b="1" baseline="-25000" dirty="0" smtClean="0"/>
              <a:t>1</a:t>
            </a:r>
            <a:r>
              <a:rPr lang="en-US" altLang="zh-CN" b="1" dirty="0" smtClean="0"/>
              <a:t> + O</a:t>
            </a:r>
            <a:r>
              <a:rPr lang="en-US" altLang="zh-CN" b="1" baseline="-25000" dirty="0" smtClean="0"/>
              <a:t>2</a:t>
            </a:r>
          </a:p>
          <a:p>
            <a:pPr marL="0" indent="0">
              <a:buNone/>
            </a:pPr>
            <a:r>
              <a:rPr lang="en-US" dirty="0" smtClean="0"/>
              <a:t>some verbs can be followed by two verbs, such as</a:t>
            </a:r>
            <a:r>
              <a:rPr lang="en-US" b="1" dirty="0" smtClean="0">
                <a:solidFill>
                  <a:schemeClr val="accent5"/>
                </a:solidFill>
              </a:rPr>
              <a:t> </a:t>
            </a:r>
            <a:r>
              <a:rPr lang="zh-CN" altLang="en-US" b="1" dirty="0" smtClean="0">
                <a:solidFill>
                  <a:schemeClr val="accent5"/>
                </a:solidFill>
              </a:rPr>
              <a:t>送 </a:t>
            </a:r>
            <a:r>
              <a:rPr lang="en-US" altLang="zh-CN" dirty="0" smtClean="0"/>
              <a:t>and </a:t>
            </a:r>
            <a:r>
              <a:rPr lang="zh-CN" altLang="en-US" b="1" dirty="0" smtClean="0">
                <a:solidFill>
                  <a:schemeClr val="accent5"/>
                </a:solidFill>
              </a:rPr>
              <a:t>给</a:t>
            </a:r>
            <a:r>
              <a:rPr lang="en-US" altLang="zh-CN" dirty="0"/>
              <a:t>.</a:t>
            </a:r>
            <a:endParaRPr lang="en-US" dirty="0" smtClean="0"/>
          </a:p>
          <a:p>
            <a:pPr marL="0" indent="0">
              <a:buNone/>
            </a:pPr>
            <a:endParaRPr lang="en-US" baseline="-25000" dirty="0"/>
          </a:p>
          <a:p>
            <a:pPr marL="0" indent="0">
              <a:buNone/>
            </a:pPr>
            <a:r>
              <a:rPr lang="zh-CN" altLang="en-US" dirty="0"/>
              <a:t>马</a:t>
            </a:r>
            <a:r>
              <a:rPr lang="zh-CN" altLang="en-US" dirty="0" smtClean="0"/>
              <a:t>丁 </a:t>
            </a:r>
            <a:r>
              <a:rPr lang="zh-CN" altLang="en-US" dirty="0" smtClean="0">
                <a:solidFill>
                  <a:srgbClr val="7030A0"/>
                </a:solidFill>
              </a:rPr>
              <a:t>想</a:t>
            </a:r>
            <a:r>
              <a:rPr lang="zh-CN" altLang="en-US" b="1" dirty="0" smtClean="0">
                <a:solidFill>
                  <a:schemeClr val="accent5"/>
                </a:solidFill>
              </a:rPr>
              <a:t>送</a:t>
            </a:r>
            <a:r>
              <a:rPr lang="zh-CN" altLang="en-US" dirty="0" smtClean="0"/>
              <a:t> 他 </a:t>
            </a:r>
            <a:r>
              <a:rPr lang="zh-CN" altLang="en-US" dirty="0" smtClean="0">
                <a:solidFill>
                  <a:srgbClr val="7030A0"/>
                </a:solidFill>
              </a:rPr>
              <a:t>一份</a:t>
            </a:r>
            <a:r>
              <a:rPr lang="zh-CN" altLang="en-US" dirty="0" smtClean="0"/>
              <a:t>礼物。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我 </a:t>
            </a:r>
            <a:r>
              <a:rPr lang="zh-CN" altLang="en-US" b="1" dirty="0" smtClean="0">
                <a:solidFill>
                  <a:schemeClr val="accent5"/>
                </a:solidFill>
              </a:rPr>
              <a:t>给</a:t>
            </a:r>
            <a:r>
              <a:rPr lang="zh-CN" altLang="en-US" dirty="0" smtClean="0"/>
              <a:t> 他 </a:t>
            </a:r>
            <a:r>
              <a:rPr lang="zh-CN" altLang="en-US" dirty="0" smtClean="0">
                <a:solidFill>
                  <a:srgbClr val="7030A0"/>
                </a:solidFill>
              </a:rPr>
              <a:t>一点儿</a:t>
            </a:r>
            <a:r>
              <a:rPr lang="zh-CN" altLang="en-US" dirty="0" smtClean="0"/>
              <a:t>钱。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他 </a:t>
            </a:r>
            <a:r>
              <a:rPr lang="zh-CN" altLang="en-US" b="1" dirty="0" smtClean="0">
                <a:solidFill>
                  <a:schemeClr val="accent5"/>
                </a:solidFill>
              </a:rPr>
              <a:t>送</a:t>
            </a:r>
            <a:r>
              <a:rPr lang="zh-CN" altLang="en-US" dirty="0" smtClean="0"/>
              <a:t> 我 </a:t>
            </a:r>
            <a:r>
              <a:rPr lang="zh-CN" altLang="en-US" dirty="0" smtClean="0">
                <a:solidFill>
                  <a:srgbClr val="7030A0"/>
                </a:solidFill>
              </a:rPr>
              <a:t>一束</a:t>
            </a:r>
            <a:r>
              <a:rPr lang="zh-CN" altLang="en-US" dirty="0" smtClean="0"/>
              <a:t>花。</a:t>
            </a:r>
            <a:endParaRPr lang="en-US" altLang="zh-CN" dirty="0" smtClean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en-US" altLang="zh-CN" dirty="0" smtClean="0"/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518470" y="1746252"/>
            <a:ext cx="5325618" cy="1782762"/>
          </a:xfrm>
        </p:spPr>
        <p:txBody>
          <a:bodyPr/>
          <a:lstStyle/>
          <a:p>
            <a:pPr marL="0" indent="0">
              <a:buNone/>
            </a:pPr>
            <a:r>
              <a:rPr lang="zh-CN" altLang="en-US" b="1" dirty="0" smtClean="0">
                <a:solidFill>
                  <a:srgbClr val="00B0F0"/>
                </a:solidFill>
              </a:rPr>
              <a:t>可以 </a:t>
            </a:r>
            <a:r>
              <a:rPr lang="en-GB" dirty="0" err="1" smtClean="0"/>
              <a:t>kěyǐ</a:t>
            </a:r>
            <a:r>
              <a:rPr lang="zh-CN" altLang="en-US" dirty="0" smtClean="0"/>
              <a:t>  </a:t>
            </a:r>
            <a:r>
              <a:rPr lang="en-US" altLang="zh-CN" dirty="0" smtClean="0"/>
              <a:t>can/ put forward a possible alternative</a:t>
            </a:r>
          </a:p>
          <a:p>
            <a:pPr marL="0" indent="0">
              <a:buNone/>
            </a:pPr>
            <a:r>
              <a:rPr lang="en-US" altLang="zh-CN" dirty="0" smtClean="0"/>
              <a:t>p</a:t>
            </a:r>
            <a:r>
              <a:rPr lang="en-GB" dirty="0" err="1" smtClean="0"/>
              <a:t>éngyǒu</a:t>
            </a:r>
            <a:endParaRPr lang="en-US" dirty="0"/>
          </a:p>
          <a:p>
            <a:pPr marL="0" indent="0">
              <a:buNone/>
            </a:pPr>
            <a:r>
              <a:rPr lang="en-US" altLang="zh-CN" dirty="0" smtClean="0"/>
              <a:t>A: </a:t>
            </a:r>
            <a:r>
              <a:rPr lang="zh-CN" altLang="en-US" dirty="0" smtClean="0"/>
              <a:t>朋友要过生日了，我送给他什么礼物呢？</a:t>
            </a:r>
            <a:endParaRPr lang="en-US" dirty="0"/>
          </a:p>
          <a:p>
            <a:pPr marL="0" indent="0">
              <a:buNone/>
            </a:pPr>
            <a:r>
              <a:rPr lang="en-US" altLang="zh-CN" dirty="0" smtClean="0"/>
              <a:t>B: </a:t>
            </a:r>
            <a:r>
              <a:rPr lang="zh-CN" altLang="en-US" dirty="0" smtClean="0"/>
              <a:t>你 </a:t>
            </a:r>
            <a:r>
              <a:rPr lang="zh-CN" altLang="en-US" b="1" dirty="0" smtClean="0">
                <a:solidFill>
                  <a:srgbClr val="00B0F0"/>
                </a:solidFill>
              </a:rPr>
              <a:t>可以 </a:t>
            </a:r>
            <a:r>
              <a:rPr lang="zh-CN" altLang="en-US" b="1" dirty="0" smtClean="0">
                <a:solidFill>
                  <a:schemeClr val="accent5"/>
                </a:solidFill>
              </a:rPr>
              <a:t>送</a:t>
            </a:r>
            <a:r>
              <a:rPr lang="zh-CN" altLang="en-US" dirty="0" smtClean="0"/>
              <a:t> 花，也 </a:t>
            </a:r>
            <a:r>
              <a:rPr lang="zh-CN" altLang="en-US" b="1" dirty="0" smtClean="0">
                <a:solidFill>
                  <a:srgbClr val="00B0F0"/>
                </a:solidFill>
              </a:rPr>
              <a:t>可以</a:t>
            </a:r>
            <a:r>
              <a:rPr lang="zh-CN" altLang="en-US" dirty="0" smtClean="0">
                <a:solidFill>
                  <a:srgbClr val="00B0F0"/>
                </a:solidFill>
              </a:rPr>
              <a:t> </a:t>
            </a:r>
            <a:r>
              <a:rPr lang="zh-CN" altLang="en-US" b="1" dirty="0" smtClean="0">
                <a:solidFill>
                  <a:schemeClr val="accent5"/>
                </a:solidFill>
              </a:rPr>
              <a:t>送</a:t>
            </a:r>
            <a:r>
              <a:rPr lang="zh-CN" altLang="en-US" dirty="0" smtClean="0"/>
              <a:t> 酒。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486275" y="3800475"/>
            <a:ext cx="532923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练习 </a:t>
            </a:r>
            <a:r>
              <a:rPr lang="en-US" altLang="zh-CN" dirty="0" smtClean="0"/>
              <a:t>Exercise</a:t>
            </a:r>
            <a:r>
              <a:rPr lang="zh-CN" altLang="en-US" dirty="0" smtClean="0"/>
              <a:t>：</a:t>
            </a:r>
            <a:endParaRPr lang="en-US" altLang="zh-CN" dirty="0" smtClean="0"/>
          </a:p>
          <a:p>
            <a:r>
              <a:rPr lang="en-US" dirty="0" smtClean="0"/>
              <a:t>			</a:t>
            </a:r>
            <a:r>
              <a:rPr lang="en-GB" dirty="0" err="1" smtClean="0"/>
              <a:t>shíhou</a:t>
            </a:r>
            <a:endParaRPr lang="en-US" dirty="0"/>
          </a:p>
          <a:p>
            <a:r>
              <a:rPr lang="en-US" dirty="0" smtClean="0"/>
              <a:t>A: </a:t>
            </a:r>
            <a:r>
              <a:rPr lang="zh-CN" altLang="en-US" dirty="0" smtClean="0"/>
              <a:t>（节日）的时候，</a:t>
            </a:r>
            <a:r>
              <a:rPr lang="en-US" altLang="zh-CN" dirty="0" smtClean="0"/>
              <a:t>C </a:t>
            </a:r>
            <a:r>
              <a:rPr lang="zh-CN" altLang="en-US" b="1" dirty="0" smtClean="0">
                <a:solidFill>
                  <a:schemeClr val="accent5"/>
                </a:solidFill>
              </a:rPr>
              <a:t>送 </a:t>
            </a:r>
            <a:r>
              <a:rPr lang="zh-CN" altLang="en-US" dirty="0" smtClean="0"/>
              <a:t>我（礼物）。</a:t>
            </a:r>
            <a:endParaRPr lang="en-US" altLang="zh-CN" dirty="0" smtClean="0"/>
          </a:p>
          <a:p>
            <a:r>
              <a:rPr lang="en-GB" dirty="0" smtClean="0"/>
              <a:t> </a:t>
            </a:r>
            <a:r>
              <a:rPr lang="en-GB" dirty="0" err="1" smtClean="0"/>
              <a:t>zhēn</a:t>
            </a:r>
            <a:r>
              <a:rPr lang="en-GB" dirty="0"/>
              <a:t> </a:t>
            </a:r>
            <a:r>
              <a:rPr lang="en-GB" dirty="0" err="1" smtClean="0"/>
              <a:t>hǎo</a:t>
            </a:r>
            <a:r>
              <a:rPr lang="en-GB" dirty="0"/>
              <a:t>   </a:t>
            </a:r>
            <a:r>
              <a:rPr lang="en-GB" dirty="0" err="1"/>
              <a:t>yào</a:t>
            </a:r>
            <a:endParaRPr lang="en-US" altLang="zh-CN" dirty="0" smtClean="0"/>
          </a:p>
          <a:p>
            <a:r>
              <a:rPr lang="en-US" dirty="0" smtClean="0"/>
              <a:t>B</a:t>
            </a:r>
            <a:r>
              <a:rPr lang="zh-CN" altLang="en-US" dirty="0" smtClean="0"/>
              <a:t>：真好！</a:t>
            </a:r>
            <a:r>
              <a:rPr lang="en-US" altLang="zh-CN" dirty="0" smtClean="0"/>
              <a:t>C </a:t>
            </a:r>
            <a:r>
              <a:rPr lang="zh-CN" altLang="en-US" dirty="0" smtClean="0"/>
              <a:t>要 </a:t>
            </a:r>
            <a:r>
              <a:rPr lang="zh-CN" altLang="en-US" b="1" dirty="0" smtClean="0">
                <a:solidFill>
                  <a:schemeClr val="accent5"/>
                </a:solidFill>
              </a:rPr>
              <a:t>过</a:t>
            </a:r>
            <a:r>
              <a:rPr lang="zh-CN" altLang="en-US" dirty="0" smtClean="0"/>
              <a:t> 生日了。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en-US" dirty="0" smtClean="0"/>
              <a:t>A</a:t>
            </a:r>
            <a:r>
              <a:rPr lang="zh-CN" altLang="en-US" dirty="0" smtClean="0"/>
              <a:t>：是的，我 </a:t>
            </a:r>
            <a:r>
              <a:rPr lang="zh-CN" altLang="en-US" b="1" dirty="0" smtClean="0">
                <a:solidFill>
                  <a:schemeClr val="accent5"/>
                </a:solidFill>
              </a:rPr>
              <a:t>送</a:t>
            </a:r>
            <a:r>
              <a:rPr lang="zh-CN" altLang="en-US" dirty="0" smtClean="0"/>
              <a:t> 他</a:t>
            </a:r>
            <a:r>
              <a:rPr lang="en-US" altLang="zh-CN" dirty="0" smtClean="0"/>
              <a:t>/</a:t>
            </a:r>
            <a:r>
              <a:rPr lang="zh-CN" altLang="en-US" dirty="0" smtClean="0"/>
              <a:t>她什么好呢？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en-US" dirty="0" smtClean="0"/>
              <a:t>B</a:t>
            </a:r>
            <a:r>
              <a:rPr lang="zh-CN" altLang="en-US" dirty="0" smtClean="0"/>
              <a:t>：你可以送（礼物</a:t>
            </a:r>
            <a:r>
              <a:rPr lang="en-US" altLang="zh-CN" baseline="-25000" dirty="0" smtClean="0"/>
              <a:t>1</a:t>
            </a:r>
            <a:r>
              <a:rPr lang="zh-CN" altLang="en-US" dirty="0" smtClean="0"/>
              <a:t>），也可以送（礼物</a:t>
            </a:r>
            <a:r>
              <a:rPr lang="en-US" altLang="zh-CN" baseline="-25000" dirty="0" smtClean="0"/>
              <a:t>2</a:t>
            </a:r>
            <a:r>
              <a:rPr lang="zh-CN" altLang="en-US" dirty="0" smtClean="0"/>
              <a:t>）</a:t>
            </a:r>
            <a:r>
              <a:rPr lang="zh-CN" altLang="en-US" dirty="0"/>
              <a:t>。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853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第</a:t>
            </a:r>
            <a:r>
              <a:rPr lang="en-US" altLang="zh-CN" dirty="0"/>
              <a:t>16</a:t>
            </a:r>
            <a:r>
              <a:rPr lang="zh-CN" altLang="en-US" dirty="0"/>
              <a:t>课 我想送他一件礼物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US" altLang="zh-CN" dirty="0" smtClean="0"/>
          </a:p>
        </p:txBody>
      </p:sp>
      <p:sp>
        <p:nvSpPr>
          <p:cNvPr id="5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zh-CN" altLang="en-US" b="1" dirty="0" smtClean="0">
                <a:solidFill>
                  <a:schemeClr val="accent5"/>
                </a:solidFill>
              </a:rPr>
              <a:t>要</a:t>
            </a:r>
            <a:r>
              <a:rPr lang="zh-CN" altLang="en-US" dirty="0" smtClean="0"/>
              <a:t> </a:t>
            </a:r>
            <a:r>
              <a:rPr lang="en-GB" dirty="0" err="1" smtClean="0"/>
              <a:t>yào</a:t>
            </a:r>
            <a:r>
              <a:rPr lang="zh-CN" altLang="en-US" dirty="0" smtClean="0"/>
              <a:t>：</a:t>
            </a:r>
            <a:r>
              <a:rPr lang="en-US" altLang="zh-CN" dirty="0" smtClean="0"/>
              <a:t>should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r>
              <a:rPr lang="zh-CN" altLang="en-US" dirty="0"/>
              <a:t>上</a:t>
            </a:r>
            <a:r>
              <a:rPr lang="zh-CN" altLang="en-US" dirty="0" smtClean="0"/>
              <a:t>课 </a:t>
            </a:r>
            <a:r>
              <a:rPr lang="zh-CN" altLang="en-US" b="1" dirty="0" smtClean="0">
                <a:solidFill>
                  <a:schemeClr val="accent5"/>
                </a:solidFill>
              </a:rPr>
              <a:t>要 </a:t>
            </a:r>
            <a:r>
              <a:rPr lang="zh-CN" altLang="en-US" dirty="0" smtClean="0"/>
              <a:t>带书。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/>
              <a:t>去</a:t>
            </a:r>
            <a:r>
              <a:rPr lang="zh-CN" altLang="en-US" dirty="0" smtClean="0"/>
              <a:t>看朋友 </a:t>
            </a:r>
            <a:r>
              <a:rPr lang="zh-CN" altLang="en-US" b="1" dirty="0" smtClean="0">
                <a:solidFill>
                  <a:schemeClr val="accent5"/>
                </a:solidFill>
              </a:rPr>
              <a:t>要</a:t>
            </a:r>
            <a:r>
              <a:rPr lang="zh-CN" altLang="en-US" dirty="0" smtClean="0"/>
              <a:t> 带礼物。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过圣诞节 </a:t>
            </a:r>
            <a:r>
              <a:rPr lang="zh-CN" altLang="en-US" b="1" dirty="0">
                <a:solidFill>
                  <a:schemeClr val="accent5"/>
                </a:solidFill>
              </a:rPr>
              <a:t>要</a:t>
            </a:r>
            <a:r>
              <a:rPr lang="zh-CN" altLang="en-US" dirty="0" smtClean="0"/>
              <a:t> 回家。</a:t>
            </a:r>
            <a:endParaRPr lang="en-US" altLang="zh-CN" dirty="0" smtClean="0"/>
          </a:p>
          <a:p>
            <a:pPr marL="0" indent="0">
              <a:buNone/>
            </a:pPr>
            <a:r>
              <a:rPr lang="zh-CN" altLang="en-US" dirty="0" smtClean="0"/>
              <a:t>去中国 </a:t>
            </a:r>
            <a:r>
              <a:rPr lang="zh-CN" altLang="en-US" b="1" dirty="0">
                <a:solidFill>
                  <a:schemeClr val="accent5"/>
                </a:solidFill>
              </a:rPr>
              <a:t>要</a:t>
            </a:r>
            <a:r>
              <a:rPr lang="zh-CN" altLang="en-US" dirty="0" smtClean="0"/>
              <a:t> 坐飞机。</a:t>
            </a:r>
            <a:endParaRPr lang="en-US" altLang="zh-CN" dirty="0" smtClean="0"/>
          </a:p>
        </p:txBody>
      </p:sp>
    </p:spTree>
    <p:extLst>
      <p:ext uri="{BB962C8B-B14F-4D97-AF65-F5344CB8AC3E}">
        <p14:creationId xmlns:p14="http://schemas.microsoft.com/office/powerpoint/2010/main" val="390297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456</TotalTime>
  <Words>545</Words>
  <Application>Microsoft Office PowerPoint</Application>
  <PresentationFormat>Widescreen</PresentationFormat>
  <Paragraphs>142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方正姚体</vt:lpstr>
      <vt:lpstr>华文新魏</vt:lpstr>
      <vt:lpstr>Arial</vt:lpstr>
      <vt:lpstr>Trebuchet MS</vt:lpstr>
      <vt:lpstr>Wingdings 3</vt:lpstr>
      <vt:lpstr>Facet</vt:lpstr>
      <vt:lpstr>Chinese 2 综合 Comprehensive</vt:lpstr>
      <vt:lpstr>第16课 我想送他一件礼物</vt:lpstr>
      <vt:lpstr>第16课 我想送他一件礼物</vt:lpstr>
      <vt:lpstr>第16课 我想送他一件礼物</vt:lpstr>
      <vt:lpstr>第16课 我想送他一件礼物</vt:lpstr>
      <vt:lpstr>第16课 我想送他一件礼物</vt:lpstr>
      <vt:lpstr>第16课 我想送他一件礼物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Yiying Jiao</dc:creator>
  <cp:lastModifiedBy>Yiying Jiao</cp:lastModifiedBy>
  <cp:revision>16</cp:revision>
  <dcterms:created xsi:type="dcterms:W3CDTF">2018-11-26T15:18:51Z</dcterms:created>
  <dcterms:modified xsi:type="dcterms:W3CDTF">2018-11-30T13:49:57Z</dcterms:modified>
</cp:coreProperties>
</file>