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72" d="100"/>
          <a:sy n="72" d="100"/>
        </p:scale>
        <p:origin x="1350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864096"/>
          </a:xfrm>
        </p:spPr>
        <p:txBody>
          <a:bodyPr/>
          <a:lstStyle/>
          <a:p>
            <a:r>
              <a:rPr lang="en-GB" b="1" dirty="0"/>
              <a:t>Metacognition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56E58-F84A-472C-A1DD-042C3FB2B74B}"/>
              </a:ext>
            </a:extLst>
          </p:cNvPr>
          <p:cNvSpPr txBox="1"/>
          <p:nvPr/>
        </p:nvSpPr>
        <p:spPr>
          <a:xfrm>
            <a:off x="539552" y="1268760"/>
            <a:ext cx="806489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Metacognition: </a:t>
            </a:r>
            <a:r>
              <a:rPr lang="en-GB" sz="2800" i="1" dirty="0"/>
              <a:t>noun</a:t>
            </a:r>
            <a:r>
              <a:rPr lang="en-GB" sz="2800" dirty="0"/>
              <a:t> [in psychology] ‘awareness and understanding of one’s own thought processes.</a:t>
            </a:r>
          </a:p>
          <a:p>
            <a:pPr algn="r"/>
            <a:r>
              <a:rPr lang="en-GB" sz="2000" i="1" dirty="0"/>
              <a:t>Shorter Oxford English Dictionary (2007)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91172B-A537-4CEE-A449-22F191EA00F1}"/>
              </a:ext>
            </a:extLst>
          </p:cNvPr>
          <p:cNvSpPr txBox="1"/>
          <p:nvPr/>
        </p:nvSpPr>
        <p:spPr>
          <a:xfrm>
            <a:off x="685800" y="2756134"/>
            <a:ext cx="77724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an influential article in the journal </a:t>
            </a:r>
            <a:r>
              <a:rPr lang="en-GB" sz="2400" i="1" dirty="0"/>
              <a:t>Psychological Review</a:t>
            </a:r>
            <a:r>
              <a:rPr lang="en-GB" sz="2400" dirty="0"/>
              <a:t> in 1977, the US psychologists Richard E. Nisbett (born 1941) and Timothy D. Wilson (born 1951) summarized a range of evidence suggesting that people are often </a:t>
            </a:r>
            <a:r>
              <a:rPr lang="en-GB" sz="2400" b="1" u="sng" dirty="0"/>
              <a:t>unaware</a:t>
            </a:r>
            <a:r>
              <a:rPr lang="en-GB" sz="2400" dirty="0"/>
              <a:t> of the factors influencing their own choices, evaluations, and behaviour, and that the verbal reports that they give when questioned are often quite erroneous and misleading.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A9C615-FBCE-44BF-886D-4801815A50C3}"/>
              </a:ext>
            </a:extLst>
          </p:cNvPr>
          <p:cNvSpPr txBox="1"/>
          <p:nvPr/>
        </p:nvSpPr>
        <p:spPr>
          <a:xfrm>
            <a:off x="6156176" y="594928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Colman (2012)</a:t>
            </a: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E26778-79DE-4843-9BD3-9EC6FB70F82B}"/>
              </a:ext>
            </a:extLst>
          </p:cNvPr>
          <p:cNvSpPr txBox="1"/>
          <p:nvPr/>
        </p:nvSpPr>
        <p:spPr>
          <a:xfrm>
            <a:off x="1763688" y="188640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71D022-3170-45DD-A7FA-D934F477566D}"/>
              </a:ext>
            </a:extLst>
          </p:cNvPr>
          <p:cNvSpPr txBox="1"/>
          <p:nvPr/>
        </p:nvSpPr>
        <p:spPr>
          <a:xfrm>
            <a:off x="605677" y="4108785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OUP (2007) </a:t>
            </a:r>
            <a:r>
              <a:rPr lang="en-GB" sz="2800" i="1" dirty="0"/>
              <a:t>Shorter Oxford English Dictionary</a:t>
            </a:r>
            <a:r>
              <a:rPr lang="en-GB" sz="2800" dirty="0"/>
              <a:t> Oxford: OUP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99C4A1-B82E-4D41-909E-4B90DF6E151C}"/>
              </a:ext>
            </a:extLst>
          </p:cNvPr>
          <p:cNvSpPr txBox="1"/>
          <p:nvPr/>
        </p:nvSpPr>
        <p:spPr>
          <a:xfrm>
            <a:off x="611560" y="2736502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Colman, A. (2015) </a:t>
            </a:r>
            <a:r>
              <a:rPr lang="en-GB" sz="2800" i="1" dirty="0"/>
              <a:t>A Dictionary of Psychology</a:t>
            </a:r>
            <a:endParaRPr lang="en-GB" sz="2800" dirty="0"/>
          </a:p>
          <a:p>
            <a:r>
              <a:rPr lang="en-GB" sz="2800" dirty="0"/>
              <a:t>Fourth edition. Oxford : Oxford University Press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0457141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12</TotalTime>
  <Words>62</Words>
  <Application>Microsoft Office PowerPoint</Application>
  <PresentationFormat>On-screen Show (4:3)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UWTSD blue background</vt:lpstr>
      <vt:lpstr>Metacognition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Metacognition</dc:title>
  <dc:creator>Ken Dicks</dc:creator>
  <cp:lastModifiedBy>Ken Dicks</cp:lastModifiedBy>
  <cp:revision>2</cp:revision>
  <dcterms:created xsi:type="dcterms:W3CDTF">2018-10-13T12:39:01Z</dcterms:created>
  <dcterms:modified xsi:type="dcterms:W3CDTF">2018-10-13T12:51:38Z</dcterms:modified>
</cp:coreProperties>
</file>