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</p:sldIdLst>
  <p:sldSz cx="9144000" cy="6858000" type="screen4x3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906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97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656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153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106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763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262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418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78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730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218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8CD2FC-0B0D-4144-B2C5-0E5B1F7BBA03}" type="datetimeFigureOut">
              <a:rPr lang="en-GB" smtClean="0"/>
              <a:pPr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8A83-F720-43F7-B6DF-F0ACFAF160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595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1268760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PILE CAPS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43608" y="2276872"/>
            <a:ext cx="69847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most important points</a:t>
            </a:r>
          </a:p>
          <a:p>
            <a:endParaRPr lang="en-GB" sz="2400" dirty="0"/>
          </a:p>
          <a:p>
            <a:pPr marL="342900" indent="-342900">
              <a:buAutoNum type="arabicPeriod"/>
            </a:pPr>
            <a:r>
              <a:rPr lang="en-GB" sz="2400" dirty="0" smtClean="0"/>
              <a:t>to know the loads to transfer the ground</a:t>
            </a:r>
          </a:p>
          <a:p>
            <a:pPr marL="342900" indent="-342900">
              <a:buAutoNum type="arabicPeriod"/>
            </a:pPr>
            <a:r>
              <a:rPr lang="en-GB" sz="2400" dirty="0" smtClean="0"/>
              <a:t>How many piles are needed per load (per column or support)</a:t>
            </a:r>
          </a:p>
          <a:p>
            <a:pPr marL="342900" indent="-342900">
              <a:buAutoNum type="arabicPeriod"/>
            </a:pPr>
            <a:r>
              <a:rPr lang="en-GB" sz="2400" dirty="0" smtClean="0"/>
              <a:t>How to join these piles to support this load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728596" y="5157192"/>
            <a:ext cx="6155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Pile caps join different piles to work together</a:t>
            </a:r>
            <a:endParaRPr lang="en-GB" sz="2400" dirty="0"/>
          </a:p>
        </p:txBody>
      </p:sp>
      <p:grpSp>
        <p:nvGrpSpPr>
          <p:cNvPr id="5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04233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297" y="162234"/>
            <a:ext cx="5824879" cy="6716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7782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1124744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ORDER OF WORKS FOR PILE CAPS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2564904"/>
            <a:ext cx="65527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000" dirty="0" smtClean="0"/>
              <a:t>Break down the head of the pile (when reinforced concrete) for reinforcement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Clean it and prepare the place (also blind concrete)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Layout of columns and pile caps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Build the steel jail for reinforcement 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Build the formwork and put spacers</a:t>
            </a:r>
          </a:p>
          <a:p>
            <a:pPr marL="342900" indent="-342900">
              <a:buAutoNum type="arabicPeriod"/>
            </a:pPr>
            <a:r>
              <a:rPr lang="en-GB" sz="2000" dirty="0" smtClean="0"/>
              <a:t>Pour concrete</a:t>
            </a:r>
          </a:p>
        </p:txBody>
      </p:sp>
      <p:grpSp>
        <p:nvGrpSpPr>
          <p:cNvPr id="6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58191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19010"/>
            <a:ext cx="4176465" cy="3132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33116"/>
            <a:ext cx="3049521" cy="2287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546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61" y="152636"/>
            <a:ext cx="8712763" cy="6534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6931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http://www.detallesconstructivos.net/sites/default/files/pile_cap_1_system_reinforced_concrete_deep_foundations_grupo_estacas_bloco_plinti_su_pali_semelle_sur_pieux_fondazioni_funda%C3%A7ao_fondations_profondes_design_maci%C3%A7o_encabe%C3%A7abent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7683"/>
            <a:ext cx="5641454" cy="662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782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detallesconstructivos.net/sites/default/files/pile_cap_2_system_reinforced_concrete_deep_foundations_grupo_estacas_bloco_plinti_su_pali_semelle_sur_pieux_fondazioni_funda%C3%A7ao_fondations_profondes_dwg_ca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666"/>
            <a:ext cx="6207157" cy="682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611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detallesconstructivos.net/sites/default/files/pile_cap_3_footing_reinforced_concrete_deep_foundations_bored_bloco_plinti_su_pali_semelle_sur_pieux_fondazioni_fondations_profondes_detail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91" y="836712"/>
            <a:ext cx="8982075" cy="543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77611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www.detallesconstructivos.net/sites/default/files/pile_cap_4_footing_reinforced_concrete_deep_foundations_bored_bloco_plinti_su_pali_semelle_sur_pieux_fondazioni_fondations_profondes_detail_tiang_bor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91" y="764704"/>
            <a:ext cx="9084600" cy="582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77782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2204864"/>
            <a:ext cx="25922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build tie beams whenever it is necessary</a:t>
            </a:r>
          </a:p>
          <a:p>
            <a:endParaRPr lang="en-GB" dirty="0"/>
          </a:p>
          <a:p>
            <a:r>
              <a:rPr lang="en-GB" dirty="0" smtClean="0"/>
              <a:t>Reinforced steel of tie beams must pass through the reinforcement of columns</a:t>
            </a:r>
            <a:endParaRPr lang="en-GB" dirty="0"/>
          </a:p>
        </p:txBody>
      </p:sp>
      <p:pic>
        <p:nvPicPr>
          <p:cNvPr id="17410" name="Picture 2" descr="http://www.detallesconstructivos.net/sites/default/files/tie_beam_pile%20cap_deep_foundations_eccentricity_footings_strap_connecting_concrete_viga_equilibrio_funda%C3%A7oes_plinto_intermedio_angolo_trave_rovescia_semelle_longrine_liaison_detail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24744"/>
            <a:ext cx="6019800" cy="527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53453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7560839" cy="5666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6 FOUNDATIONS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56172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690" y="3474764"/>
            <a:ext cx="4381500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690" y="188640"/>
            <a:ext cx="4381500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43" y="188640"/>
            <a:ext cx="4381500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43" y="3474764"/>
            <a:ext cx="4387247" cy="3290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3453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127</Words>
  <Application>Microsoft Office PowerPoint</Application>
  <PresentationFormat>On-screen Show (4:3)</PresentationFormat>
  <Paragraphs>23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18</cp:revision>
  <dcterms:created xsi:type="dcterms:W3CDTF">2015-01-23T12:05:12Z</dcterms:created>
  <dcterms:modified xsi:type="dcterms:W3CDTF">2019-11-14T15:39:21Z</dcterms:modified>
</cp:coreProperties>
</file>