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1"/>
  </p:notesMasterIdLst>
  <p:handoutMasterIdLst>
    <p:handoutMasterId r:id="rId12"/>
  </p:handoutMasterIdLst>
  <p:sldIdLst>
    <p:sldId id="256" r:id="rId4"/>
    <p:sldId id="257" r:id="rId5"/>
    <p:sldId id="296" r:id="rId6"/>
    <p:sldId id="297" r:id="rId7"/>
    <p:sldId id="298" r:id="rId8"/>
    <p:sldId id="300" r:id="rId9"/>
    <p:sldId id="295" r:id="rId1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9F9F9"/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838" autoAdjust="0"/>
  </p:normalViewPr>
  <p:slideViewPr>
    <p:cSldViewPr>
      <p:cViewPr varScale="1">
        <p:scale>
          <a:sx n="103" d="100"/>
          <a:sy n="103" d="100"/>
        </p:scale>
        <p:origin x="185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02/03/2017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3/2/2017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3/2/2017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3/2/2017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3/2/2017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Related Content and Views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12: Introduction to Web Development (IWD)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27-Feb-2017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Related Content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Related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Drupal allows you to create related content just as you can in a database.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5189" y="2216427"/>
            <a:ext cx="3675428" cy="4460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212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Film Showing Times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Today we are going to add a new content type for film showing times available at the cinema.</a:t>
            </a:r>
          </a:p>
          <a:p>
            <a:pPr lvl="1"/>
            <a:r>
              <a:rPr lang="en-GB" dirty="0"/>
              <a:t>A film can be shown every day of the week</a:t>
            </a:r>
          </a:p>
          <a:p>
            <a:pPr lvl="1"/>
            <a:r>
              <a:rPr lang="en-GB" dirty="0"/>
              <a:t>A film can also be shown several times a day.</a:t>
            </a:r>
          </a:p>
          <a:p>
            <a:r>
              <a:rPr lang="en-GB" dirty="0"/>
              <a:t>Thus, you need to create a relationship between your already existing Film Content type and the new Film Show Times content type.</a:t>
            </a:r>
          </a:p>
          <a:p>
            <a:r>
              <a:rPr lang="en-GB" dirty="0"/>
              <a:t>The relationship between the Film and Film Show Times is a one-many relationship where:</a:t>
            </a:r>
          </a:p>
          <a:p>
            <a:pPr lvl="1"/>
            <a:r>
              <a:rPr lang="en-GB" dirty="0"/>
              <a:t>The Film is the parent</a:t>
            </a:r>
          </a:p>
          <a:p>
            <a:pPr lvl="1"/>
            <a:r>
              <a:rPr lang="en-GB" dirty="0"/>
              <a:t>The Film Show times are children of Film</a:t>
            </a:r>
          </a:p>
        </p:txBody>
      </p:sp>
    </p:spTree>
    <p:extLst>
      <p:ext uri="{BB962C8B-B14F-4D97-AF65-F5344CB8AC3E}">
        <p14:creationId xmlns:p14="http://schemas.microsoft.com/office/powerpoint/2010/main" val="1771452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Related Content Type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To create a related content type, you add a field of type Reference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b="1" dirty="0">
                <a:sym typeface="Wingdings" panose="05000000000000000000" pitchFamily="2" charset="2"/>
              </a:rPr>
              <a:t>Content</a:t>
            </a:r>
            <a:r>
              <a:rPr lang="en-GB" dirty="0">
                <a:sym typeface="Wingdings" panose="05000000000000000000" pitchFamily="2" charset="2"/>
              </a:rPr>
              <a:t> to the child content type (in this case Film Show Times).</a:t>
            </a: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Limit the values to one as it can have only 1 parent.</a:t>
            </a:r>
          </a:p>
          <a:p>
            <a:r>
              <a:rPr lang="en-GB" dirty="0"/>
              <a:t>In the field settings, under Reference type, select the Content type it references (is related to).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2863110"/>
            <a:ext cx="3114286" cy="133333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0072" y="2863110"/>
            <a:ext cx="3809524" cy="2447619"/>
          </a:xfrm>
          <a:prstGeom prst="rect">
            <a:avLst/>
          </a:prstGeom>
        </p:spPr>
      </p:pic>
      <p:cxnSp>
        <p:nvCxnSpPr>
          <p:cNvPr id="8" name="Straight Arrow Connector 7"/>
          <p:cNvCxnSpPr/>
          <p:nvPr/>
        </p:nvCxnSpPr>
        <p:spPr>
          <a:xfrm flipV="1">
            <a:off x="3275856" y="4797152"/>
            <a:ext cx="2088232" cy="16561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>
            <a:off x="1835696" y="2420888"/>
            <a:ext cx="2322198" cy="8640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1098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Contextual Filters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 contextual filter is a setting that enables you to configure a view so that it is filtered dynamically based on its current context.</a:t>
            </a:r>
          </a:p>
          <a:p>
            <a:r>
              <a:rPr lang="en-GB" dirty="0"/>
              <a:t>They are very useful for showing related content.</a:t>
            </a:r>
          </a:p>
          <a:p>
            <a:r>
              <a:rPr lang="en-GB" dirty="0"/>
              <a:t>For example, you have a parent view that contains a nested view showing film times.</a:t>
            </a:r>
          </a:p>
          <a:p>
            <a:pPr lvl="1"/>
            <a:r>
              <a:rPr lang="en-GB" dirty="0"/>
              <a:t>You want the nested view to automatically filter out and show only the film times relating to the current film (context) showing.</a:t>
            </a:r>
          </a:p>
          <a:p>
            <a:pPr lvl="1"/>
            <a:r>
              <a:rPr lang="en-GB" dirty="0"/>
              <a:t>You set up a </a:t>
            </a:r>
            <a:r>
              <a:rPr lang="en-GB"/>
              <a:t>contextual filter.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8125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11347</TotalTime>
  <Words>294</Words>
  <Application>Microsoft Office PowerPoint</Application>
  <PresentationFormat>On-screen Show (4:3)</PresentationFormat>
  <Paragraphs>35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Calibri</vt:lpstr>
      <vt:lpstr>Cambria</vt:lpstr>
      <vt:lpstr>Wingdings</vt:lpstr>
      <vt:lpstr>Wingdings 2</vt:lpstr>
      <vt:lpstr>Median</vt:lpstr>
      <vt:lpstr>Related Content and Views</vt:lpstr>
      <vt:lpstr>Today’s Lecture</vt:lpstr>
      <vt:lpstr>Related Content</vt:lpstr>
      <vt:lpstr>Film Showing Times</vt:lpstr>
      <vt:lpstr>Creating Related Content Type</vt:lpstr>
      <vt:lpstr>Contextual Filters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1721</cp:revision>
  <cp:lastPrinted>2014-09-29T16:21:25Z</cp:lastPrinted>
  <dcterms:created xsi:type="dcterms:W3CDTF">2013-09-18T07:00:31Z</dcterms:created>
  <dcterms:modified xsi:type="dcterms:W3CDTF">2017-03-02T07:56:14Z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