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2.xml" ContentType="application/inkml+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7" r:id="rId1"/>
  </p:sldMasterIdLst>
  <p:sldIdLst>
    <p:sldId id="256" r:id="rId2"/>
    <p:sldId id="259" r:id="rId3"/>
    <p:sldId id="257" r:id="rId4"/>
    <p:sldId id="258" r:id="rId5"/>
    <p:sldId id="261" r:id="rId6"/>
    <p:sldId id="260" r:id="rId7"/>
    <p:sldId id="262" r:id="rId8"/>
    <p:sldId id="264" r:id="rId9"/>
    <p:sldId id="268" r:id="rId10"/>
    <p:sldId id="266" r:id="rId11"/>
    <p:sldId id="269" r:id="rId12"/>
    <p:sldId id="263"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EA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CF5329-5E32-4855-9433-400D2FEEC4F0}"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1F6E16BC-EF13-4207-9CB5-D2CEA1D63071}">
      <dgm:prSet/>
      <dgm:spPr/>
      <dgm:t>
        <a:bodyPr/>
        <a:lstStyle/>
        <a:p>
          <a:r>
            <a:rPr lang="en-GB"/>
            <a:t>When the resources that are available are well below the minimum needs</a:t>
          </a:r>
          <a:endParaRPr lang="en-US"/>
        </a:p>
      </dgm:t>
    </dgm:pt>
    <dgm:pt modelId="{3DC61EE7-4E12-4B34-B5B7-97F0B8EBD165}" type="parTrans" cxnId="{C29F118A-8995-43D1-86B4-F1D7DB5A85C6}">
      <dgm:prSet/>
      <dgm:spPr/>
      <dgm:t>
        <a:bodyPr/>
        <a:lstStyle/>
        <a:p>
          <a:endParaRPr lang="en-US"/>
        </a:p>
      </dgm:t>
    </dgm:pt>
    <dgm:pt modelId="{FAAB0A4E-3E64-4BE2-85A7-12C709F59509}" type="sibTrans" cxnId="{C29F118A-8995-43D1-86B4-F1D7DB5A85C6}">
      <dgm:prSet/>
      <dgm:spPr/>
      <dgm:t>
        <a:bodyPr/>
        <a:lstStyle/>
        <a:p>
          <a:endParaRPr lang="en-US"/>
        </a:p>
      </dgm:t>
    </dgm:pt>
    <dgm:pt modelId="{3A7328A0-647A-4C43-8A55-EB1093E7A522}">
      <dgm:prSet/>
      <dgm:spPr/>
      <dgm:t>
        <a:bodyPr/>
        <a:lstStyle/>
        <a:p>
          <a:r>
            <a:rPr lang="en-GB"/>
            <a:t>Having little to no money to pay for the essentials, eg food on the table     money to pay the rent, gas, electric, clothing etc</a:t>
          </a:r>
          <a:endParaRPr lang="en-US"/>
        </a:p>
      </dgm:t>
    </dgm:pt>
    <dgm:pt modelId="{02A45507-AD7D-468B-B868-E2D7FC7726D3}" type="parTrans" cxnId="{3A408507-0DF5-4166-8448-A1591BBF997F}">
      <dgm:prSet/>
      <dgm:spPr/>
      <dgm:t>
        <a:bodyPr/>
        <a:lstStyle/>
        <a:p>
          <a:endParaRPr lang="en-US"/>
        </a:p>
      </dgm:t>
    </dgm:pt>
    <dgm:pt modelId="{A22B99BE-3214-40E6-96C1-C00F42EE4012}" type="sibTrans" cxnId="{3A408507-0DF5-4166-8448-A1591BBF997F}">
      <dgm:prSet/>
      <dgm:spPr/>
      <dgm:t>
        <a:bodyPr/>
        <a:lstStyle/>
        <a:p>
          <a:endParaRPr lang="en-US"/>
        </a:p>
      </dgm:t>
    </dgm:pt>
    <dgm:pt modelId="{BA18436F-2FCF-4F74-B1EF-D3E668198D52}">
      <dgm:prSet/>
      <dgm:spPr/>
      <dgm:t>
        <a:bodyPr/>
        <a:lstStyle/>
        <a:p>
          <a:r>
            <a:rPr lang="en-GB"/>
            <a:t>Poverty results in being excluded from taking part in activities in today’s society </a:t>
          </a:r>
          <a:endParaRPr lang="en-US"/>
        </a:p>
      </dgm:t>
    </dgm:pt>
    <dgm:pt modelId="{B032CFA4-E902-4716-A1CA-28486B9A9FB3}" type="parTrans" cxnId="{89760630-2479-4E0F-A307-63F9571F4DB3}">
      <dgm:prSet/>
      <dgm:spPr/>
      <dgm:t>
        <a:bodyPr/>
        <a:lstStyle/>
        <a:p>
          <a:endParaRPr lang="en-US"/>
        </a:p>
      </dgm:t>
    </dgm:pt>
    <dgm:pt modelId="{47045E9E-E548-4136-8390-BA2E827B0982}" type="sibTrans" cxnId="{89760630-2479-4E0F-A307-63F9571F4DB3}">
      <dgm:prSet/>
      <dgm:spPr/>
      <dgm:t>
        <a:bodyPr/>
        <a:lstStyle/>
        <a:p>
          <a:endParaRPr lang="en-US"/>
        </a:p>
      </dgm:t>
    </dgm:pt>
    <dgm:pt modelId="{3CA583D9-4335-DE41-AF8C-FD804AA75546}" type="pres">
      <dgm:prSet presAssocID="{1ECF5329-5E32-4855-9433-400D2FEEC4F0}" presName="Name0" presStyleCnt="0">
        <dgm:presLayoutVars>
          <dgm:dir/>
          <dgm:animLvl val="lvl"/>
          <dgm:resizeHandles val="exact"/>
        </dgm:presLayoutVars>
      </dgm:prSet>
      <dgm:spPr/>
    </dgm:pt>
    <dgm:pt modelId="{70989958-09A7-8D40-A5D9-950C1EB3E202}" type="pres">
      <dgm:prSet presAssocID="{BA18436F-2FCF-4F74-B1EF-D3E668198D52}" presName="boxAndChildren" presStyleCnt="0"/>
      <dgm:spPr/>
    </dgm:pt>
    <dgm:pt modelId="{63011EB7-52DB-0A41-8E00-E70697A099F8}" type="pres">
      <dgm:prSet presAssocID="{BA18436F-2FCF-4F74-B1EF-D3E668198D52}" presName="parentTextBox" presStyleLbl="node1" presStyleIdx="0" presStyleCnt="3"/>
      <dgm:spPr/>
    </dgm:pt>
    <dgm:pt modelId="{095CCAD2-FF86-C24F-A2C2-42AE8B65E26F}" type="pres">
      <dgm:prSet presAssocID="{A22B99BE-3214-40E6-96C1-C00F42EE4012}" presName="sp" presStyleCnt="0"/>
      <dgm:spPr/>
    </dgm:pt>
    <dgm:pt modelId="{2805CF7A-4D33-6146-9BA9-7A50E6E40C85}" type="pres">
      <dgm:prSet presAssocID="{3A7328A0-647A-4C43-8A55-EB1093E7A522}" presName="arrowAndChildren" presStyleCnt="0"/>
      <dgm:spPr/>
    </dgm:pt>
    <dgm:pt modelId="{77A64D3B-4FA7-9842-97DE-75570147D39E}" type="pres">
      <dgm:prSet presAssocID="{3A7328A0-647A-4C43-8A55-EB1093E7A522}" presName="parentTextArrow" presStyleLbl="node1" presStyleIdx="1" presStyleCnt="3"/>
      <dgm:spPr/>
    </dgm:pt>
    <dgm:pt modelId="{D7144E11-B6DE-A34D-B073-05805AD153E1}" type="pres">
      <dgm:prSet presAssocID="{FAAB0A4E-3E64-4BE2-85A7-12C709F59509}" presName="sp" presStyleCnt="0"/>
      <dgm:spPr/>
    </dgm:pt>
    <dgm:pt modelId="{27DD56E3-395A-2746-90D9-CAE008EEF5BB}" type="pres">
      <dgm:prSet presAssocID="{1F6E16BC-EF13-4207-9CB5-D2CEA1D63071}" presName="arrowAndChildren" presStyleCnt="0"/>
      <dgm:spPr/>
    </dgm:pt>
    <dgm:pt modelId="{E082FA7A-EFD7-0843-AAC2-F88F0D9ECA2F}" type="pres">
      <dgm:prSet presAssocID="{1F6E16BC-EF13-4207-9CB5-D2CEA1D63071}" presName="parentTextArrow" presStyleLbl="node1" presStyleIdx="2" presStyleCnt="3"/>
      <dgm:spPr/>
    </dgm:pt>
  </dgm:ptLst>
  <dgm:cxnLst>
    <dgm:cxn modelId="{3A408507-0DF5-4166-8448-A1591BBF997F}" srcId="{1ECF5329-5E32-4855-9433-400D2FEEC4F0}" destId="{3A7328A0-647A-4C43-8A55-EB1093E7A522}" srcOrd="1" destOrd="0" parTransId="{02A45507-AD7D-468B-B868-E2D7FC7726D3}" sibTransId="{A22B99BE-3214-40E6-96C1-C00F42EE4012}"/>
    <dgm:cxn modelId="{89760630-2479-4E0F-A307-63F9571F4DB3}" srcId="{1ECF5329-5E32-4855-9433-400D2FEEC4F0}" destId="{BA18436F-2FCF-4F74-B1EF-D3E668198D52}" srcOrd="2" destOrd="0" parTransId="{B032CFA4-E902-4716-A1CA-28486B9A9FB3}" sibTransId="{47045E9E-E548-4136-8390-BA2E827B0982}"/>
    <dgm:cxn modelId="{31392F51-2C33-724F-A835-0D66F24B8E21}" type="presOf" srcId="{3A7328A0-647A-4C43-8A55-EB1093E7A522}" destId="{77A64D3B-4FA7-9842-97DE-75570147D39E}" srcOrd="0" destOrd="0" presId="urn:microsoft.com/office/officeart/2005/8/layout/process4"/>
    <dgm:cxn modelId="{F2F4185C-81E0-5E47-B7D7-F046BD27F854}" type="presOf" srcId="{1F6E16BC-EF13-4207-9CB5-D2CEA1D63071}" destId="{E082FA7A-EFD7-0843-AAC2-F88F0D9ECA2F}" srcOrd="0" destOrd="0" presId="urn:microsoft.com/office/officeart/2005/8/layout/process4"/>
    <dgm:cxn modelId="{C29F118A-8995-43D1-86B4-F1D7DB5A85C6}" srcId="{1ECF5329-5E32-4855-9433-400D2FEEC4F0}" destId="{1F6E16BC-EF13-4207-9CB5-D2CEA1D63071}" srcOrd="0" destOrd="0" parTransId="{3DC61EE7-4E12-4B34-B5B7-97F0B8EBD165}" sibTransId="{FAAB0A4E-3E64-4BE2-85A7-12C709F59509}"/>
    <dgm:cxn modelId="{67581CC4-23FC-0647-A162-92E34E883E9C}" type="presOf" srcId="{BA18436F-2FCF-4F74-B1EF-D3E668198D52}" destId="{63011EB7-52DB-0A41-8E00-E70697A099F8}" srcOrd="0" destOrd="0" presId="urn:microsoft.com/office/officeart/2005/8/layout/process4"/>
    <dgm:cxn modelId="{D1E6DFD3-50FF-E14A-A96F-6594B1590BA1}" type="presOf" srcId="{1ECF5329-5E32-4855-9433-400D2FEEC4F0}" destId="{3CA583D9-4335-DE41-AF8C-FD804AA75546}" srcOrd="0" destOrd="0" presId="urn:microsoft.com/office/officeart/2005/8/layout/process4"/>
    <dgm:cxn modelId="{6D343255-E14D-E545-9539-5083EB016DD7}" type="presParOf" srcId="{3CA583D9-4335-DE41-AF8C-FD804AA75546}" destId="{70989958-09A7-8D40-A5D9-950C1EB3E202}" srcOrd="0" destOrd="0" presId="urn:microsoft.com/office/officeart/2005/8/layout/process4"/>
    <dgm:cxn modelId="{619FC104-6B13-0A4D-8B07-BC11D1D0B478}" type="presParOf" srcId="{70989958-09A7-8D40-A5D9-950C1EB3E202}" destId="{63011EB7-52DB-0A41-8E00-E70697A099F8}" srcOrd="0" destOrd="0" presId="urn:microsoft.com/office/officeart/2005/8/layout/process4"/>
    <dgm:cxn modelId="{3ABCEC72-BB8D-5849-96A6-457F285F8EB5}" type="presParOf" srcId="{3CA583D9-4335-DE41-AF8C-FD804AA75546}" destId="{095CCAD2-FF86-C24F-A2C2-42AE8B65E26F}" srcOrd="1" destOrd="0" presId="urn:microsoft.com/office/officeart/2005/8/layout/process4"/>
    <dgm:cxn modelId="{41767291-1552-CF4A-A7A6-9C8F5D1E1795}" type="presParOf" srcId="{3CA583D9-4335-DE41-AF8C-FD804AA75546}" destId="{2805CF7A-4D33-6146-9BA9-7A50E6E40C85}" srcOrd="2" destOrd="0" presId="urn:microsoft.com/office/officeart/2005/8/layout/process4"/>
    <dgm:cxn modelId="{08DDC3D6-199D-2842-A726-80133F0F4E32}" type="presParOf" srcId="{2805CF7A-4D33-6146-9BA9-7A50E6E40C85}" destId="{77A64D3B-4FA7-9842-97DE-75570147D39E}" srcOrd="0" destOrd="0" presId="urn:microsoft.com/office/officeart/2005/8/layout/process4"/>
    <dgm:cxn modelId="{55ED585A-FE03-B247-83B7-C2184E2BBE15}" type="presParOf" srcId="{3CA583D9-4335-DE41-AF8C-FD804AA75546}" destId="{D7144E11-B6DE-A34D-B073-05805AD153E1}" srcOrd="3" destOrd="0" presId="urn:microsoft.com/office/officeart/2005/8/layout/process4"/>
    <dgm:cxn modelId="{BEE8C1D0-AED2-CF49-9E1A-61C5F47F9C19}" type="presParOf" srcId="{3CA583D9-4335-DE41-AF8C-FD804AA75546}" destId="{27DD56E3-395A-2746-90D9-CAE008EEF5BB}" srcOrd="4" destOrd="0" presId="urn:microsoft.com/office/officeart/2005/8/layout/process4"/>
    <dgm:cxn modelId="{DE837919-D10E-0B45-8D14-159E14CDAB02}" type="presParOf" srcId="{27DD56E3-395A-2746-90D9-CAE008EEF5BB}" destId="{E082FA7A-EFD7-0843-AAC2-F88F0D9ECA2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782FD3-5005-43CA-9E23-209335F3851D}" type="doc">
      <dgm:prSet loTypeId="urn:microsoft.com/office/officeart/2005/8/layout/hProcess9" loCatId="process" qsTypeId="urn:microsoft.com/office/officeart/2005/8/quickstyle/simple1" qsCatId="simple" csTypeId="urn:microsoft.com/office/officeart/2005/8/colors/colorful1" csCatId="colorful"/>
      <dgm:spPr/>
      <dgm:t>
        <a:bodyPr/>
        <a:lstStyle/>
        <a:p>
          <a:endParaRPr lang="en-US"/>
        </a:p>
      </dgm:t>
    </dgm:pt>
    <dgm:pt modelId="{B6D4DE8C-4B90-4B5F-9DC8-B3B464C8E5A3}">
      <dgm:prSet/>
      <dgm:spPr/>
      <dgm:t>
        <a:bodyPr/>
        <a:lstStyle/>
        <a:p>
          <a:r>
            <a:rPr lang="en-GB"/>
            <a:t>Working towards a goal/target</a:t>
          </a:r>
          <a:endParaRPr lang="en-US"/>
        </a:p>
      </dgm:t>
    </dgm:pt>
    <dgm:pt modelId="{B6D31E1A-54A2-461F-B9F0-496F6736FECD}" type="parTrans" cxnId="{FAD9C7DE-EE1E-44E7-B562-CB438D8732BE}">
      <dgm:prSet/>
      <dgm:spPr/>
      <dgm:t>
        <a:bodyPr/>
        <a:lstStyle/>
        <a:p>
          <a:endParaRPr lang="en-US"/>
        </a:p>
      </dgm:t>
    </dgm:pt>
    <dgm:pt modelId="{2EEA420C-0BD7-4958-BBED-9ED5E353022D}" type="sibTrans" cxnId="{FAD9C7DE-EE1E-44E7-B562-CB438D8732BE}">
      <dgm:prSet/>
      <dgm:spPr/>
      <dgm:t>
        <a:bodyPr/>
        <a:lstStyle/>
        <a:p>
          <a:endParaRPr lang="en-US"/>
        </a:p>
      </dgm:t>
    </dgm:pt>
    <dgm:pt modelId="{80B70237-83F1-4A89-989B-59C0F5F87F76}">
      <dgm:prSet/>
      <dgm:spPr/>
      <dgm:t>
        <a:bodyPr/>
        <a:lstStyle/>
        <a:p>
          <a:r>
            <a:rPr lang="en-GB"/>
            <a:t>Skills to learn or already achieved</a:t>
          </a:r>
          <a:endParaRPr lang="en-US"/>
        </a:p>
      </dgm:t>
    </dgm:pt>
    <dgm:pt modelId="{E4D76354-80AB-4005-9C06-C06300CC4897}" type="parTrans" cxnId="{7E13EF99-FDE1-4782-85EE-1B3CBEE980BB}">
      <dgm:prSet/>
      <dgm:spPr/>
      <dgm:t>
        <a:bodyPr/>
        <a:lstStyle/>
        <a:p>
          <a:endParaRPr lang="en-US"/>
        </a:p>
      </dgm:t>
    </dgm:pt>
    <dgm:pt modelId="{3B537B69-4D43-4F62-93B7-E5ED163452A4}" type="sibTrans" cxnId="{7E13EF99-FDE1-4782-85EE-1B3CBEE980BB}">
      <dgm:prSet/>
      <dgm:spPr/>
      <dgm:t>
        <a:bodyPr/>
        <a:lstStyle/>
        <a:p>
          <a:endParaRPr lang="en-US"/>
        </a:p>
      </dgm:t>
    </dgm:pt>
    <dgm:pt modelId="{70B8AACC-FF5D-5245-B988-1B2D1093C5F1}" type="pres">
      <dgm:prSet presAssocID="{B3782FD3-5005-43CA-9E23-209335F3851D}" presName="CompostProcess" presStyleCnt="0">
        <dgm:presLayoutVars>
          <dgm:dir/>
          <dgm:resizeHandles val="exact"/>
        </dgm:presLayoutVars>
      </dgm:prSet>
      <dgm:spPr/>
    </dgm:pt>
    <dgm:pt modelId="{EBF0F087-7522-684C-AA19-35C0B3F64DF2}" type="pres">
      <dgm:prSet presAssocID="{B3782FD3-5005-43CA-9E23-209335F3851D}" presName="arrow" presStyleLbl="bgShp" presStyleIdx="0" presStyleCnt="1"/>
      <dgm:spPr/>
    </dgm:pt>
    <dgm:pt modelId="{2BFCD84B-A80C-6240-9C17-9AB245D6AD2C}" type="pres">
      <dgm:prSet presAssocID="{B3782FD3-5005-43CA-9E23-209335F3851D}" presName="linearProcess" presStyleCnt="0"/>
      <dgm:spPr/>
    </dgm:pt>
    <dgm:pt modelId="{BB4792BE-11A0-BC44-A63A-9F833953A7EA}" type="pres">
      <dgm:prSet presAssocID="{B6D4DE8C-4B90-4B5F-9DC8-B3B464C8E5A3}" presName="textNode" presStyleLbl="node1" presStyleIdx="0" presStyleCnt="2">
        <dgm:presLayoutVars>
          <dgm:bulletEnabled val="1"/>
        </dgm:presLayoutVars>
      </dgm:prSet>
      <dgm:spPr/>
    </dgm:pt>
    <dgm:pt modelId="{7D384B38-1CA0-B74F-9602-B615D80AE261}" type="pres">
      <dgm:prSet presAssocID="{2EEA420C-0BD7-4958-BBED-9ED5E353022D}" presName="sibTrans" presStyleCnt="0"/>
      <dgm:spPr/>
    </dgm:pt>
    <dgm:pt modelId="{F2E44CCC-0FC0-AE42-ACD5-34A25CDD9A1E}" type="pres">
      <dgm:prSet presAssocID="{80B70237-83F1-4A89-989B-59C0F5F87F76}" presName="textNode" presStyleLbl="node1" presStyleIdx="1" presStyleCnt="2">
        <dgm:presLayoutVars>
          <dgm:bulletEnabled val="1"/>
        </dgm:presLayoutVars>
      </dgm:prSet>
      <dgm:spPr/>
    </dgm:pt>
  </dgm:ptLst>
  <dgm:cxnLst>
    <dgm:cxn modelId="{8ABF8D20-1CB3-7E4B-A173-AE9AF3A179C6}" type="presOf" srcId="{80B70237-83F1-4A89-989B-59C0F5F87F76}" destId="{F2E44CCC-0FC0-AE42-ACD5-34A25CDD9A1E}" srcOrd="0" destOrd="0" presId="urn:microsoft.com/office/officeart/2005/8/layout/hProcess9"/>
    <dgm:cxn modelId="{0CBC4C39-FA00-6D48-BCEF-1E285B0D3D75}" type="presOf" srcId="{B3782FD3-5005-43CA-9E23-209335F3851D}" destId="{70B8AACC-FF5D-5245-B988-1B2D1093C5F1}" srcOrd="0" destOrd="0" presId="urn:microsoft.com/office/officeart/2005/8/layout/hProcess9"/>
    <dgm:cxn modelId="{7E13EF99-FDE1-4782-85EE-1B3CBEE980BB}" srcId="{B3782FD3-5005-43CA-9E23-209335F3851D}" destId="{80B70237-83F1-4A89-989B-59C0F5F87F76}" srcOrd="1" destOrd="0" parTransId="{E4D76354-80AB-4005-9C06-C06300CC4897}" sibTransId="{3B537B69-4D43-4F62-93B7-E5ED163452A4}"/>
    <dgm:cxn modelId="{391B19D6-FC17-6C4B-9D55-7D1B0DEB412B}" type="presOf" srcId="{B6D4DE8C-4B90-4B5F-9DC8-B3B464C8E5A3}" destId="{BB4792BE-11A0-BC44-A63A-9F833953A7EA}" srcOrd="0" destOrd="0" presId="urn:microsoft.com/office/officeart/2005/8/layout/hProcess9"/>
    <dgm:cxn modelId="{FAD9C7DE-EE1E-44E7-B562-CB438D8732BE}" srcId="{B3782FD3-5005-43CA-9E23-209335F3851D}" destId="{B6D4DE8C-4B90-4B5F-9DC8-B3B464C8E5A3}" srcOrd="0" destOrd="0" parTransId="{B6D31E1A-54A2-461F-B9F0-496F6736FECD}" sibTransId="{2EEA420C-0BD7-4958-BBED-9ED5E353022D}"/>
    <dgm:cxn modelId="{056E999E-FC2C-D442-90AF-F72FCA5FD8B2}" type="presParOf" srcId="{70B8AACC-FF5D-5245-B988-1B2D1093C5F1}" destId="{EBF0F087-7522-684C-AA19-35C0B3F64DF2}" srcOrd="0" destOrd="0" presId="urn:microsoft.com/office/officeart/2005/8/layout/hProcess9"/>
    <dgm:cxn modelId="{816A4A3D-DD4E-8C45-A8A3-A0A9DA7DCC07}" type="presParOf" srcId="{70B8AACC-FF5D-5245-B988-1B2D1093C5F1}" destId="{2BFCD84B-A80C-6240-9C17-9AB245D6AD2C}" srcOrd="1" destOrd="0" presId="urn:microsoft.com/office/officeart/2005/8/layout/hProcess9"/>
    <dgm:cxn modelId="{5D2F459B-34B2-9744-8B21-5C510E27E8E2}" type="presParOf" srcId="{2BFCD84B-A80C-6240-9C17-9AB245D6AD2C}" destId="{BB4792BE-11A0-BC44-A63A-9F833953A7EA}" srcOrd="0" destOrd="0" presId="urn:microsoft.com/office/officeart/2005/8/layout/hProcess9"/>
    <dgm:cxn modelId="{4D6AEEC3-B058-8F47-BC59-6DA8A3026336}" type="presParOf" srcId="{2BFCD84B-A80C-6240-9C17-9AB245D6AD2C}" destId="{7D384B38-1CA0-B74F-9602-B615D80AE261}" srcOrd="1" destOrd="0" presId="urn:microsoft.com/office/officeart/2005/8/layout/hProcess9"/>
    <dgm:cxn modelId="{CF424E62-776D-2646-9F8C-D2BF5B6948C8}" type="presParOf" srcId="{2BFCD84B-A80C-6240-9C17-9AB245D6AD2C}" destId="{F2E44CCC-0FC0-AE42-ACD5-34A25CDD9A1E}"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3B3E71-CBF2-4572-BD32-DEDF2E013578}" type="doc">
      <dgm:prSet loTypeId="urn:microsoft.com/office/officeart/2005/8/layout/hierarchy2" loCatId="hierarchy" qsTypeId="urn:microsoft.com/office/officeart/2005/8/quickstyle/simple5" qsCatId="simple" csTypeId="urn:microsoft.com/office/officeart/2005/8/colors/colorful2" csCatId="colorful"/>
      <dgm:spPr/>
      <dgm:t>
        <a:bodyPr/>
        <a:lstStyle/>
        <a:p>
          <a:endParaRPr lang="en-US"/>
        </a:p>
      </dgm:t>
    </dgm:pt>
    <dgm:pt modelId="{7441F376-8384-44C2-A102-EF8ED5213583}">
      <dgm:prSet/>
      <dgm:spPr/>
      <dgm:t>
        <a:bodyPr/>
        <a:lstStyle/>
        <a:p>
          <a:r>
            <a:rPr lang="en-GB"/>
            <a:t>Flying start </a:t>
          </a:r>
          <a:endParaRPr lang="en-US"/>
        </a:p>
      </dgm:t>
    </dgm:pt>
    <dgm:pt modelId="{2DA0DE47-1386-4CFB-9665-67EC88E31D9D}" type="parTrans" cxnId="{1C745738-471A-4C06-BFB0-CE1D6587ADD6}">
      <dgm:prSet/>
      <dgm:spPr/>
      <dgm:t>
        <a:bodyPr/>
        <a:lstStyle/>
        <a:p>
          <a:endParaRPr lang="en-US"/>
        </a:p>
      </dgm:t>
    </dgm:pt>
    <dgm:pt modelId="{2F885D32-063A-44F0-8492-243A4DD2A27F}" type="sibTrans" cxnId="{1C745738-471A-4C06-BFB0-CE1D6587ADD6}">
      <dgm:prSet/>
      <dgm:spPr/>
      <dgm:t>
        <a:bodyPr/>
        <a:lstStyle/>
        <a:p>
          <a:endParaRPr lang="en-US"/>
        </a:p>
      </dgm:t>
    </dgm:pt>
    <dgm:pt modelId="{F6006613-B9A1-4D2A-80C2-AFC72B066A2C}">
      <dgm:prSet/>
      <dgm:spPr/>
      <dgm:t>
        <a:bodyPr/>
        <a:lstStyle/>
        <a:p>
          <a:r>
            <a:rPr lang="en-GB"/>
            <a:t>Key areas</a:t>
          </a:r>
          <a:endParaRPr lang="en-US"/>
        </a:p>
      </dgm:t>
    </dgm:pt>
    <dgm:pt modelId="{1D580CC9-CB7E-43B5-BE6F-EF63E6270410}" type="parTrans" cxnId="{A206131E-5525-4479-B656-3E5F5EA1DA15}">
      <dgm:prSet/>
      <dgm:spPr/>
      <dgm:t>
        <a:bodyPr/>
        <a:lstStyle/>
        <a:p>
          <a:endParaRPr lang="en-US"/>
        </a:p>
      </dgm:t>
    </dgm:pt>
    <dgm:pt modelId="{D937F8F4-D0A1-400A-AAA2-F605469BC294}" type="sibTrans" cxnId="{A206131E-5525-4479-B656-3E5F5EA1DA15}">
      <dgm:prSet/>
      <dgm:spPr/>
      <dgm:t>
        <a:bodyPr/>
        <a:lstStyle/>
        <a:p>
          <a:endParaRPr lang="en-US"/>
        </a:p>
      </dgm:t>
    </dgm:pt>
    <dgm:pt modelId="{2C9892B9-817E-4FC7-9543-52F046661EDE}">
      <dgm:prSet/>
      <dgm:spPr/>
      <dgm:t>
        <a:bodyPr/>
        <a:lstStyle/>
        <a:p>
          <a:r>
            <a:rPr lang="en-GB"/>
            <a:t>Intensive health visiting service</a:t>
          </a:r>
          <a:endParaRPr lang="en-US"/>
        </a:p>
      </dgm:t>
    </dgm:pt>
    <dgm:pt modelId="{7FEDE5CE-CD99-461A-85B5-342F9A62C9B5}" type="parTrans" cxnId="{5ADB3BC9-A7A6-41F0-9E99-EC2727C1E407}">
      <dgm:prSet/>
      <dgm:spPr/>
      <dgm:t>
        <a:bodyPr/>
        <a:lstStyle/>
        <a:p>
          <a:endParaRPr lang="en-US"/>
        </a:p>
      </dgm:t>
    </dgm:pt>
    <dgm:pt modelId="{67B389F4-C006-46F5-8D50-C377EB349DF3}" type="sibTrans" cxnId="{5ADB3BC9-A7A6-41F0-9E99-EC2727C1E407}">
      <dgm:prSet/>
      <dgm:spPr/>
      <dgm:t>
        <a:bodyPr/>
        <a:lstStyle/>
        <a:p>
          <a:endParaRPr lang="en-US"/>
        </a:p>
      </dgm:t>
    </dgm:pt>
    <dgm:pt modelId="{1DA3AA3A-97C6-4499-8A60-F9F28E255AF4}">
      <dgm:prSet/>
      <dgm:spPr/>
      <dgm:t>
        <a:bodyPr/>
        <a:lstStyle/>
        <a:p>
          <a:r>
            <a:rPr lang="en-GB"/>
            <a:t>Support for parents</a:t>
          </a:r>
          <a:endParaRPr lang="en-US"/>
        </a:p>
      </dgm:t>
    </dgm:pt>
    <dgm:pt modelId="{DCF19E4A-1724-4706-8136-024B8FAC1E05}" type="parTrans" cxnId="{76B71ACD-381B-4638-9F8F-F3F132B77F44}">
      <dgm:prSet/>
      <dgm:spPr/>
      <dgm:t>
        <a:bodyPr/>
        <a:lstStyle/>
        <a:p>
          <a:endParaRPr lang="en-US"/>
        </a:p>
      </dgm:t>
    </dgm:pt>
    <dgm:pt modelId="{3731B7E0-A1E3-4251-9593-CFEA8744178A}" type="sibTrans" cxnId="{76B71ACD-381B-4638-9F8F-F3F132B77F44}">
      <dgm:prSet/>
      <dgm:spPr/>
      <dgm:t>
        <a:bodyPr/>
        <a:lstStyle/>
        <a:p>
          <a:endParaRPr lang="en-US"/>
        </a:p>
      </dgm:t>
    </dgm:pt>
    <dgm:pt modelId="{410BB386-094E-4D52-9904-36413AADD1EE}">
      <dgm:prSet/>
      <dgm:spPr/>
      <dgm:t>
        <a:bodyPr/>
        <a:lstStyle/>
        <a:p>
          <a:r>
            <a:rPr lang="en-GB"/>
            <a:t>Early language development</a:t>
          </a:r>
          <a:endParaRPr lang="en-US"/>
        </a:p>
      </dgm:t>
    </dgm:pt>
    <dgm:pt modelId="{AEFDCD0C-FFF2-475C-AB84-478764A48C58}" type="parTrans" cxnId="{5E5DFA97-25C3-4B0C-9CDC-1FEFC63F7B2A}">
      <dgm:prSet/>
      <dgm:spPr/>
      <dgm:t>
        <a:bodyPr/>
        <a:lstStyle/>
        <a:p>
          <a:endParaRPr lang="en-US"/>
        </a:p>
      </dgm:t>
    </dgm:pt>
    <dgm:pt modelId="{103B550D-D3F7-441F-B04D-884D0085FA98}" type="sibTrans" cxnId="{5E5DFA97-25C3-4B0C-9CDC-1FEFC63F7B2A}">
      <dgm:prSet/>
      <dgm:spPr/>
      <dgm:t>
        <a:bodyPr/>
        <a:lstStyle/>
        <a:p>
          <a:endParaRPr lang="en-US"/>
        </a:p>
      </dgm:t>
    </dgm:pt>
    <dgm:pt modelId="{AA9CC8D1-544E-4486-A241-E5B7898D7E7F}">
      <dgm:prSet/>
      <dgm:spPr/>
      <dgm:t>
        <a:bodyPr/>
        <a:lstStyle/>
        <a:p>
          <a:r>
            <a:rPr lang="en-GB"/>
            <a:t>Part time childcare for 2-3 year olds in flying start areas. </a:t>
          </a:r>
          <a:endParaRPr lang="en-US"/>
        </a:p>
      </dgm:t>
    </dgm:pt>
    <dgm:pt modelId="{3E52DB8A-F2E1-4498-9AA3-94C3AF28AC9A}" type="parTrans" cxnId="{AB791095-8848-458E-B320-B2CEA17AA759}">
      <dgm:prSet/>
      <dgm:spPr/>
      <dgm:t>
        <a:bodyPr/>
        <a:lstStyle/>
        <a:p>
          <a:endParaRPr lang="en-US"/>
        </a:p>
      </dgm:t>
    </dgm:pt>
    <dgm:pt modelId="{471FAAF0-B8B9-4A55-A8B4-96B1C596E263}" type="sibTrans" cxnId="{AB791095-8848-458E-B320-B2CEA17AA759}">
      <dgm:prSet/>
      <dgm:spPr/>
      <dgm:t>
        <a:bodyPr/>
        <a:lstStyle/>
        <a:p>
          <a:endParaRPr lang="en-US"/>
        </a:p>
      </dgm:t>
    </dgm:pt>
    <dgm:pt modelId="{A07C14EA-7F3D-5F49-BB25-77AC32B7A26B}" type="pres">
      <dgm:prSet presAssocID="{C13B3E71-CBF2-4572-BD32-DEDF2E013578}" presName="diagram" presStyleCnt="0">
        <dgm:presLayoutVars>
          <dgm:chPref val="1"/>
          <dgm:dir/>
          <dgm:animOne val="branch"/>
          <dgm:animLvl val="lvl"/>
          <dgm:resizeHandles val="exact"/>
        </dgm:presLayoutVars>
      </dgm:prSet>
      <dgm:spPr/>
    </dgm:pt>
    <dgm:pt modelId="{F9BE2FE9-E775-CC42-9FFA-3F0A94098A10}" type="pres">
      <dgm:prSet presAssocID="{7441F376-8384-44C2-A102-EF8ED5213583}" presName="root1" presStyleCnt="0"/>
      <dgm:spPr/>
    </dgm:pt>
    <dgm:pt modelId="{0A8EB8AE-BE7A-DF4A-959A-95653F2AB863}" type="pres">
      <dgm:prSet presAssocID="{7441F376-8384-44C2-A102-EF8ED5213583}" presName="LevelOneTextNode" presStyleLbl="node0" presStyleIdx="0" presStyleCnt="2">
        <dgm:presLayoutVars>
          <dgm:chPref val="3"/>
        </dgm:presLayoutVars>
      </dgm:prSet>
      <dgm:spPr/>
    </dgm:pt>
    <dgm:pt modelId="{27E34793-B2F0-B64B-AC9D-3355EE6DDBCB}" type="pres">
      <dgm:prSet presAssocID="{7441F376-8384-44C2-A102-EF8ED5213583}" presName="level2hierChild" presStyleCnt="0"/>
      <dgm:spPr/>
    </dgm:pt>
    <dgm:pt modelId="{C056880E-FA32-0B48-B6B5-932844E00A1B}" type="pres">
      <dgm:prSet presAssocID="{F6006613-B9A1-4D2A-80C2-AFC72B066A2C}" presName="root1" presStyleCnt="0"/>
      <dgm:spPr/>
    </dgm:pt>
    <dgm:pt modelId="{3B3F5F42-B951-A946-A2BE-CDDAC2EF9146}" type="pres">
      <dgm:prSet presAssocID="{F6006613-B9A1-4D2A-80C2-AFC72B066A2C}" presName="LevelOneTextNode" presStyleLbl="node0" presStyleIdx="1" presStyleCnt="2">
        <dgm:presLayoutVars>
          <dgm:chPref val="3"/>
        </dgm:presLayoutVars>
      </dgm:prSet>
      <dgm:spPr/>
    </dgm:pt>
    <dgm:pt modelId="{CC82AC15-73FA-8B4A-A8CE-4BECC029C4EF}" type="pres">
      <dgm:prSet presAssocID="{F6006613-B9A1-4D2A-80C2-AFC72B066A2C}" presName="level2hierChild" presStyleCnt="0"/>
      <dgm:spPr/>
    </dgm:pt>
    <dgm:pt modelId="{A0548FDE-B018-D24A-8D36-FBF04C8F26FC}" type="pres">
      <dgm:prSet presAssocID="{7FEDE5CE-CD99-461A-85B5-342F9A62C9B5}" presName="conn2-1" presStyleLbl="parChTrans1D2" presStyleIdx="0" presStyleCnt="4"/>
      <dgm:spPr/>
    </dgm:pt>
    <dgm:pt modelId="{D0B9067A-984F-F946-94E1-4047C3FDE3BD}" type="pres">
      <dgm:prSet presAssocID="{7FEDE5CE-CD99-461A-85B5-342F9A62C9B5}" presName="connTx" presStyleLbl="parChTrans1D2" presStyleIdx="0" presStyleCnt="4"/>
      <dgm:spPr/>
    </dgm:pt>
    <dgm:pt modelId="{173A966F-925A-6C4A-97C8-217D7792C096}" type="pres">
      <dgm:prSet presAssocID="{2C9892B9-817E-4FC7-9543-52F046661EDE}" presName="root2" presStyleCnt="0"/>
      <dgm:spPr/>
    </dgm:pt>
    <dgm:pt modelId="{E3C4FCFA-95ED-F44C-B07F-7E812DBF296A}" type="pres">
      <dgm:prSet presAssocID="{2C9892B9-817E-4FC7-9543-52F046661EDE}" presName="LevelTwoTextNode" presStyleLbl="node2" presStyleIdx="0" presStyleCnt="4">
        <dgm:presLayoutVars>
          <dgm:chPref val="3"/>
        </dgm:presLayoutVars>
      </dgm:prSet>
      <dgm:spPr/>
    </dgm:pt>
    <dgm:pt modelId="{3EA5DD32-A629-EA4E-B1A4-8E4A87401736}" type="pres">
      <dgm:prSet presAssocID="{2C9892B9-817E-4FC7-9543-52F046661EDE}" presName="level3hierChild" presStyleCnt="0"/>
      <dgm:spPr/>
    </dgm:pt>
    <dgm:pt modelId="{CDC174D3-92EB-1749-80CE-B447AA83B7C9}" type="pres">
      <dgm:prSet presAssocID="{DCF19E4A-1724-4706-8136-024B8FAC1E05}" presName="conn2-1" presStyleLbl="parChTrans1D2" presStyleIdx="1" presStyleCnt="4"/>
      <dgm:spPr/>
    </dgm:pt>
    <dgm:pt modelId="{DFB607C3-868B-2D47-BDDC-047404E57058}" type="pres">
      <dgm:prSet presAssocID="{DCF19E4A-1724-4706-8136-024B8FAC1E05}" presName="connTx" presStyleLbl="parChTrans1D2" presStyleIdx="1" presStyleCnt="4"/>
      <dgm:spPr/>
    </dgm:pt>
    <dgm:pt modelId="{32CEAD82-FD8A-0D41-9044-98A86C61DF28}" type="pres">
      <dgm:prSet presAssocID="{1DA3AA3A-97C6-4499-8A60-F9F28E255AF4}" presName="root2" presStyleCnt="0"/>
      <dgm:spPr/>
    </dgm:pt>
    <dgm:pt modelId="{2603D9E3-0140-1642-9EAD-181B17F15B13}" type="pres">
      <dgm:prSet presAssocID="{1DA3AA3A-97C6-4499-8A60-F9F28E255AF4}" presName="LevelTwoTextNode" presStyleLbl="node2" presStyleIdx="1" presStyleCnt="4">
        <dgm:presLayoutVars>
          <dgm:chPref val="3"/>
        </dgm:presLayoutVars>
      </dgm:prSet>
      <dgm:spPr/>
    </dgm:pt>
    <dgm:pt modelId="{159909BE-E96A-4E48-9D8C-3D45A2768265}" type="pres">
      <dgm:prSet presAssocID="{1DA3AA3A-97C6-4499-8A60-F9F28E255AF4}" presName="level3hierChild" presStyleCnt="0"/>
      <dgm:spPr/>
    </dgm:pt>
    <dgm:pt modelId="{456B521F-FC9A-CC4B-9EC4-5E15E590A89D}" type="pres">
      <dgm:prSet presAssocID="{AEFDCD0C-FFF2-475C-AB84-478764A48C58}" presName="conn2-1" presStyleLbl="parChTrans1D2" presStyleIdx="2" presStyleCnt="4"/>
      <dgm:spPr/>
    </dgm:pt>
    <dgm:pt modelId="{4F1F38DC-AEF7-C746-92BA-6F94E1B9796A}" type="pres">
      <dgm:prSet presAssocID="{AEFDCD0C-FFF2-475C-AB84-478764A48C58}" presName="connTx" presStyleLbl="parChTrans1D2" presStyleIdx="2" presStyleCnt="4"/>
      <dgm:spPr/>
    </dgm:pt>
    <dgm:pt modelId="{EC1B41AB-A5A0-564B-9904-58D5F0ABFDEC}" type="pres">
      <dgm:prSet presAssocID="{410BB386-094E-4D52-9904-36413AADD1EE}" presName="root2" presStyleCnt="0"/>
      <dgm:spPr/>
    </dgm:pt>
    <dgm:pt modelId="{A4A77817-BAC6-5541-A1B8-8F0F2FADF374}" type="pres">
      <dgm:prSet presAssocID="{410BB386-094E-4D52-9904-36413AADD1EE}" presName="LevelTwoTextNode" presStyleLbl="node2" presStyleIdx="2" presStyleCnt="4">
        <dgm:presLayoutVars>
          <dgm:chPref val="3"/>
        </dgm:presLayoutVars>
      </dgm:prSet>
      <dgm:spPr/>
    </dgm:pt>
    <dgm:pt modelId="{58899D5A-1414-244E-87FE-DEDE1C44B728}" type="pres">
      <dgm:prSet presAssocID="{410BB386-094E-4D52-9904-36413AADD1EE}" presName="level3hierChild" presStyleCnt="0"/>
      <dgm:spPr/>
    </dgm:pt>
    <dgm:pt modelId="{6CBEEE1E-87C8-CD4E-806D-3182CA462B5F}" type="pres">
      <dgm:prSet presAssocID="{3E52DB8A-F2E1-4498-9AA3-94C3AF28AC9A}" presName="conn2-1" presStyleLbl="parChTrans1D2" presStyleIdx="3" presStyleCnt="4"/>
      <dgm:spPr/>
    </dgm:pt>
    <dgm:pt modelId="{D662A867-BD1A-BC4B-8049-C67B9AD2046B}" type="pres">
      <dgm:prSet presAssocID="{3E52DB8A-F2E1-4498-9AA3-94C3AF28AC9A}" presName="connTx" presStyleLbl="parChTrans1D2" presStyleIdx="3" presStyleCnt="4"/>
      <dgm:spPr/>
    </dgm:pt>
    <dgm:pt modelId="{161CED26-01D8-2F4A-9770-1AA68DAB99C7}" type="pres">
      <dgm:prSet presAssocID="{AA9CC8D1-544E-4486-A241-E5B7898D7E7F}" presName="root2" presStyleCnt="0"/>
      <dgm:spPr/>
    </dgm:pt>
    <dgm:pt modelId="{46AF0609-56BB-0642-843E-1E9F6AA10015}" type="pres">
      <dgm:prSet presAssocID="{AA9CC8D1-544E-4486-A241-E5B7898D7E7F}" presName="LevelTwoTextNode" presStyleLbl="node2" presStyleIdx="3" presStyleCnt="4">
        <dgm:presLayoutVars>
          <dgm:chPref val="3"/>
        </dgm:presLayoutVars>
      </dgm:prSet>
      <dgm:spPr/>
    </dgm:pt>
    <dgm:pt modelId="{331437FE-A140-C24D-8962-4BB2C61BFEDF}" type="pres">
      <dgm:prSet presAssocID="{AA9CC8D1-544E-4486-A241-E5B7898D7E7F}" presName="level3hierChild" presStyleCnt="0"/>
      <dgm:spPr/>
    </dgm:pt>
  </dgm:ptLst>
  <dgm:cxnLst>
    <dgm:cxn modelId="{BEFB2016-A6BD-8D40-B862-BD49551B9A03}" type="presOf" srcId="{F6006613-B9A1-4D2A-80C2-AFC72B066A2C}" destId="{3B3F5F42-B951-A946-A2BE-CDDAC2EF9146}" srcOrd="0" destOrd="0" presId="urn:microsoft.com/office/officeart/2005/8/layout/hierarchy2"/>
    <dgm:cxn modelId="{A206131E-5525-4479-B656-3E5F5EA1DA15}" srcId="{C13B3E71-CBF2-4572-BD32-DEDF2E013578}" destId="{F6006613-B9A1-4D2A-80C2-AFC72B066A2C}" srcOrd="1" destOrd="0" parTransId="{1D580CC9-CB7E-43B5-BE6F-EF63E6270410}" sibTransId="{D937F8F4-D0A1-400A-AAA2-F605469BC294}"/>
    <dgm:cxn modelId="{1C745738-471A-4C06-BFB0-CE1D6587ADD6}" srcId="{C13B3E71-CBF2-4572-BD32-DEDF2E013578}" destId="{7441F376-8384-44C2-A102-EF8ED5213583}" srcOrd="0" destOrd="0" parTransId="{2DA0DE47-1386-4CFB-9665-67EC88E31D9D}" sibTransId="{2F885D32-063A-44F0-8492-243A4DD2A27F}"/>
    <dgm:cxn modelId="{59972151-6048-8C45-ADAE-5F1B8EF42488}" type="presOf" srcId="{410BB386-094E-4D52-9904-36413AADD1EE}" destId="{A4A77817-BAC6-5541-A1B8-8F0F2FADF374}" srcOrd="0" destOrd="0" presId="urn:microsoft.com/office/officeart/2005/8/layout/hierarchy2"/>
    <dgm:cxn modelId="{4059286C-FB48-1F4D-8FBE-F2CCC754F904}" type="presOf" srcId="{DCF19E4A-1724-4706-8136-024B8FAC1E05}" destId="{DFB607C3-868B-2D47-BDDC-047404E57058}" srcOrd="1" destOrd="0" presId="urn:microsoft.com/office/officeart/2005/8/layout/hierarchy2"/>
    <dgm:cxn modelId="{6B7CAF82-D25A-0D40-B6FF-839214D2249C}" type="presOf" srcId="{2C9892B9-817E-4FC7-9543-52F046661EDE}" destId="{E3C4FCFA-95ED-F44C-B07F-7E812DBF296A}" srcOrd="0" destOrd="0" presId="urn:microsoft.com/office/officeart/2005/8/layout/hierarchy2"/>
    <dgm:cxn modelId="{6B2CE687-B39D-0E41-8382-1AB2A6E85CBD}" type="presOf" srcId="{AEFDCD0C-FFF2-475C-AB84-478764A48C58}" destId="{456B521F-FC9A-CC4B-9EC4-5E15E590A89D}" srcOrd="0" destOrd="0" presId="urn:microsoft.com/office/officeart/2005/8/layout/hierarchy2"/>
    <dgm:cxn modelId="{AB791095-8848-458E-B320-B2CEA17AA759}" srcId="{F6006613-B9A1-4D2A-80C2-AFC72B066A2C}" destId="{AA9CC8D1-544E-4486-A241-E5B7898D7E7F}" srcOrd="3" destOrd="0" parTransId="{3E52DB8A-F2E1-4498-9AA3-94C3AF28AC9A}" sibTransId="{471FAAF0-B8B9-4A55-A8B4-96B1C596E263}"/>
    <dgm:cxn modelId="{2340B195-5250-2742-A551-10F9572E0B65}" type="presOf" srcId="{AA9CC8D1-544E-4486-A241-E5B7898D7E7F}" destId="{46AF0609-56BB-0642-843E-1E9F6AA10015}" srcOrd="0" destOrd="0" presId="urn:microsoft.com/office/officeart/2005/8/layout/hierarchy2"/>
    <dgm:cxn modelId="{5E5DFA97-25C3-4B0C-9CDC-1FEFC63F7B2A}" srcId="{F6006613-B9A1-4D2A-80C2-AFC72B066A2C}" destId="{410BB386-094E-4D52-9904-36413AADD1EE}" srcOrd="2" destOrd="0" parTransId="{AEFDCD0C-FFF2-475C-AB84-478764A48C58}" sibTransId="{103B550D-D3F7-441F-B04D-884D0085FA98}"/>
    <dgm:cxn modelId="{160C2598-E36E-8A4E-AE2F-33BA991BE78E}" type="presOf" srcId="{DCF19E4A-1724-4706-8136-024B8FAC1E05}" destId="{CDC174D3-92EB-1749-80CE-B447AA83B7C9}" srcOrd="0" destOrd="0" presId="urn:microsoft.com/office/officeart/2005/8/layout/hierarchy2"/>
    <dgm:cxn modelId="{FBF236A6-16DF-2542-8A99-4D52C68FC558}" type="presOf" srcId="{3E52DB8A-F2E1-4498-9AA3-94C3AF28AC9A}" destId="{D662A867-BD1A-BC4B-8049-C67B9AD2046B}" srcOrd="1" destOrd="0" presId="urn:microsoft.com/office/officeart/2005/8/layout/hierarchy2"/>
    <dgm:cxn modelId="{C3CAC2B7-1250-2049-BE33-401509116A75}" type="presOf" srcId="{C13B3E71-CBF2-4572-BD32-DEDF2E013578}" destId="{A07C14EA-7F3D-5F49-BB25-77AC32B7A26B}" srcOrd="0" destOrd="0" presId="urn:microsoft.com/office/officeart/2005/8/layout/hierarchy2"/>
    <dgm:cxn modelId="{55922DC0-9A6F-D440-A090-F792B1AA2154}" type="presOf" srcId="{7441F376-8384-44C2-A102-EF8ED5213583}" destId="{0A8EB8AE-BE7A-DF4A-959A-95653F2AB863}" srcOrd="0" destOrd="0" presId="urn:microsoft.com/office/officeart/2005/8/layout/hierarchy2"/>
    <dgm:cxn modelId="{60E189C7-9EDB-0E48-8B07-927754799D10}" type="presOf" srcId="{AEFDCD0C-FFF2-475C-AB84-478764A48C58}" destId="{4F1F38DC-AEF7-C746-92BA-6F94E1B9796A}" srcOrd="1" destOrd="0" presId="urn:microsoft.com/office/officeart/2005/8/layout/hierarchy2"/>
    <dgm:cxn modelId="{5ADB3BC9-A7A6-41F0-9E99-EC2727C1E407}" srcId="{F6006613-B9A1-4D2A-80C2-AFC72B066A2C}" destId="{2C9892B9-817E-4FC7-9543-52F046661EDE}" srcOrd="0" destOrd="0" parTransId="{7FEDE5CE-CD99-461A-85B5-342F9A62C9B5}" sibTransId="{67B389F4-C006-46F5-8D50-C377EB349DF3}"/>
    <dgm:cxn modelId="{76B71ACD-381B-4638-9F8F-F3F132B77F44}" srcId="{F6006613-B9A1-4D2A-80C2-AFC72B066A2C}" destId="{1DA3AA3A-97C6-4499-8A60-F9F28E255AF4}" srcOrd="1" destOrd="0" parTransId="{DCF19E4A-1724-4706-8136-024B8FAC1E05}" sibTransId="{3731B7E0-A1E3-4251-9593-CFEA8744178A}"/>
    <dgm:cxn modelId="{FB80A2CD-543B-F646-B1C1-5B0E4EB26E18}" type="presOf" srcId="{7FEDE5CE-CD99-461A-85B5-342F9A62C9B5}" destId="{D0B9067A-984F-F946-94E1-4047C3FDE3BD}" srcOrd="1" destOrd="0" presId="urn:microsoft.com/office/officeart/2005/8/layout/hierarchy2"/>
    <dgm:cxn modelId="{911EAED7-6748-5F45-8CF5-9195C147501D}" type="presOf" srcId="{1DA3AA3A-97C6-4499-8A60-F9F28E255AF4}" destId="{2603D9E3-0140-1642-9EAD-181B17F15B13}" srcOrd="0" destOrd="0" presId="urn:microsoft.com/office/officeart/2005/8/layout/hierarchy2"/>
    <dgm:cxn modelId="{C0AADCEE-F9AE-6046-AB45-E2E93BD0FBCB}" type="presOf" srcId="{7FEDE5CE-CD99-461A-85B5-342F9A62C9B5}" destId="{A0548FDE-B018-D24A-8D36-FBF04C8F26FC}" srcOrd="0" destOrd="0" presId="urn:microsoft.com/office/officeart/2005/8/layout/hierarchy2"/>
    <dgm:cxn modelId="{9C7EB9F2-DA52-6044-9D7D-3F98578F725C}" type="presOf" srcId="{3E52DB8A-F2E1-4498-9AA3-94C3AF28AC9A}" destId="{6CBEEE1E-87C8-CD4E-806D-3182CA462B5F}" srcOrd="0" destOrd="0" presId="urn:microsoft.com/office/officeart/2005/8/layout/hierarchy2"/>
    <dgm:cxn modelId="{DEADF51B-1EC5-0E42-B13F-D3C46C2AC5DE}" type="presParOf" srcId="{A07C14EA-7F3D-5F49-BB25-77AC32B7A26B}" destId="{F9BE2FE9-E775-CC42-9FFA-3F0A94098A10}" srcOrd="0" destOrd="0" presId="urn:microsoft.com/office/officeart/2005/8/layout/hierarchy2"/>
    <dgm:cxn modelId="{D10661D0-7236-164C-9243-43572E918F3A}" type="presParOf" srcId="{F9BE2FE9-E775-CC42-9FFA-3F0A94098A10}" destId="{0A8EB8AE-BE7A-DF4A-959A-95653F2AB863}" srcOrd="0" destOrd="0" presId="urn:microsoft.com/office/officeart/2005/8/layout/hierarchy2"/>
    <dgm:cxn modelId="{3F1037E7-FB86-AF44-842C-F8D3935917F3}" type="presParOf" srcId="{F9BE2FE9-E775-CC42-9FFA-3F0A94098A10}" destId="{27E34793-B2F0-B64B-AC9D-3355EE6DDBCB}" srcOrd="1" destOrd="0" presId="urn:microsoft.com/office/officeart/2005/8/layout/hierarchy2"/>
    <dgm:cxn modelId="{C32ED79E-F5BC-A641-958F-54C4A0EA4D29}" type="presParOf" srcId="{A07C14EA-7F3D-5F49-BB25-77AC32B7A26B}" destId="{C056880E-FA32-0B48-B6B5-932844E00A1B}" srcOrd="1" destOrd="0" presId="urn:microsoft.com/office/officeart/2005/8/layout/hierarchy2"/>
    <dgm:cxn modelId="{D97EC437-498F-B345-9E6B-A2312D4D1079}" type="presParOf" srcId="{C056880E-FA32-0B48-B6B5-932844E00A1B}" destId="{3B3F5F42-B951-A946-A2BE-CDDAC2EF9146}" srcOrd="0" destOrd="0" presId="urn:microsoft.com/office/officeart/2005/8/layout/hierarchy2"/>
    <dgm:cxn modelId="{F940CF1E-915C-3148-9473-711F27743E40}" type="presParOf" srcId="{C056880E-FA32-0B48-B6B5-932844E00A1B}" destId="{CC82AC15-73FA-8B4A-A8CE-4BECC029C4EF}" srcOrd="1" destOrd="0" presId="urn:microsoft.com/office/officeart/2005/8/layout/hierarchy2"/>
    <dgm:cxn modelId="{C8E20323-236B-E445-AAD7-0C7400D26E81}" type="presParOf" srcId="{CC82AC15-73FA-8B4A-A8CE-4BECC029C4EF}" destId="{A0548FDE-B018-D24A-8D36-FBF04C8F26FC}" srcOrd="0" destOrd="0" presId="urn:microsoft.com/office/officeart/2005/8/layout/hierarchy2"/>
    <dgm:cxn modelId="{674F475F-CD78-2A4E-9BA3-C14C96103805}" type="presParOf" srcId="{A0548FDE-B018-D24A-8D36-FBF04C8F26FC}" destId="{D0B9067A-984F-F946-94E1-4047C3FDE3BD}" srcOrd="0" destOrd="0" presId="urn:microsoft.com/office/officeart/2005/8/layout/hierarchy2"/>
    <dgm:cxn modelId="{877B17F4-3B02-AE42-8D39-28E002F1BF8E}" type="presParOf" srcId="{CC82AC15-73FA-8B4A-A8CE-4BECC029C4EF}" destId="{173A966F-925A-6C4A-97C8-217D7792C096}" srcOrd="1" destOrd="0" presId="urn:microsoft.com/office/officeart/2005/8/layout/hierarchy2"/>
    <dgm:cxn modelId="{2BDFC101-39E2-BE42-B74B-DA3267F2970D}" type="presParOf" srcId="{173A966F-925A-6C4A-97C8-217D7792C096}" destId="{E3C4FCFA-95ED-F44C-B07F-7E812DBF296A}" srcOrd="0" destOrd="0" presId="urn:microsoft.com/office/officeart/2005/8/layout/hierarchy2"/>
    <dgm:cxn modelId="{4A00B965-5F76-EE48-81F6-F17907751417}" type="presParOf" srcId="{173A966F-925A-6C4A-97C8-217D7792C096}" destId="{3EA5DD32-A629-EA4E-B1A4-8E4A87401736}" srcOrd="1" destOrd="0" presId="urn:microsoft.com/office/officeart/2005/8/layout/hierarchy2"/>
    <dgm:cxn modelId="{F6551838-CB86-254D-9E3C-1D7332120FE6}" type="presParOf" srcId="{CC82AC15-73FA-8B4A-A8CE-4BECC029C4EF}" destId="{CDC174D3-92EB-1749-80CE-B447AA83B7C9}" srcOrd="2" destOrd="0" presId="urn:microsoft.com/office/officeart/2005/8/layout/hierarchy2"/>
    <dgm:cxn modelId="{5FDC28D1-D28E-2946-B6F0-8578338BD253}" type="presParOf" srcId="{CDC174D3-92EB-1749-80CE-B447AA83B7C9}" destId="{DFB607C3-868B-2D47-BDDC-047404E57058}" srcOrd="0" destOrd="0" presId="urn:microsoft.com/office/officeart/2005/8/layout/hierarchy2"/>
    <dgm:cxn modelId="{D83D6FBA-0C51-414D-8045-5E5C3E4CFADD}" type="presParOf" srcId="{CC82AC15-73FA-8B4A-A8CE-4BECC029C4EF}" destId="{32CEAD82-FD8A-0D41-9044-98A86C61DF28}" srcOrd="3" destOrd="0" presId="urn:microsoft.com/office/officeart/2005/8/layout/hierarchy2"/>
    <dgm:cxn modelId="{05D51C7F-D071-9F42-96A7-D840FF670667}" type="presParOf" srcId="{32CEAD82-FD8A-0D41-9044-98A86C61DF28}" destId="{2603D9E3-0140-1642-9EAD-181B17F15B13}" srcOrd="0" destOrd="0" presId="urn:microsoft.com/office/officeart/2005/8/layout/hierarchy2"/>
    <dgm:cxn modelId="{3F6284C1-2F7D-F445-A6A5-E45D7F8E1851}" type="presParOf" srcId="{32CEAD82-FD8A-0D41-9044-98A86C61DF28}" destId="{159909BE-E96A-4E48-9D8C-3D45A2768265}" srcOrd="1" destOrd="0" presId="urn:microsoft.com/office/officeart/2005/8/layout/hierarchy2"/>
    <dgm:cxn modelId="{6C54834A-9E8A-B348-810B-AA3F3DABA02A}" type="presParOf" srcId="{CC82AC15-73FA-8B4A-A8CE-4BECC029C4EF}" destId="{456B521F-FC9A-CC4B-9EC4-5E15E590A89D}" srcOrd="4" destOrd="0" presId="urn:microsoft.com/office/officeart/2005/8/layout/hierarchy2"/>
    <dgm:cxn modelId="{28D912C7-90E8-5541-88B1-BCA01636F8EF}" type="presParOf" srcId="{456B521F-FC9A-CC4B-9EC4-5E15E590A89D}" destId="{4F1F38DC-AEF7-C746-92BA-6F94E1B9796A}" srcOrd="0" destOrd="0" presId="urn:microsoft.com/office/officeart/2005/8/layout/hierarchy2"/>
    <dgm:cxn modelId="{3AFA580D-26E9-FF4F-AC0A-16E01991024E}" type="presParOf" srcId="{CC82AC15-73FA-8B4A-A8CE-4BECC029C4EF}" destId="{EC1B41AB-A5A0-564B-9904-58D5F0ABFDEC}" srcOrd="5" destOrd="0" presId="urn:microsoft.com/office/officeart/2005/8/layout/hierarchy2"/>
    <dgm:cxn modelId="{4D15713D-E6E6-F940-AB3C-FC7863CD6D84}" type="presParOf" srcId="{EC1B41AB-A5A0-564B-9904-58D5F0ABFDEC}" destId="{A4A77817-BAC6-5541-A1B8-8F0F2FADF374}" srcOrd="0" destOrd="0" presId="urn:microsoft.com/office/officeart/2005/8/layout/hierarchy2"/>
    <dgm:cxn modelId="{6D28D974-F6ED-C043-B6AD-04FAD3200AC9}" type="presParOf" srcId="{EC1B41AB-A5A0-564B-9904-58D5F0ABFDEC}" destId="{58899D5A-1414-244E-87FE-DEDE1C44B728}" srcOrd="1" destOrd="0" presId="urn:microsoft.com/office/officeart/2005/8/layout/hierarchy2"/>
    <dgm:cxn modelId="{20ACD093-A19A-0A42-88BF-DA817E746909}" type="presParOf" srcId="{CC82AC15-73FA-8B4A-A8CE-4BECC029C4EF}" destId="{6CBEEE1E-87C8-CD4E-806D-3182CA462B5F}" srcOrd="6" destOrd="0" presId="urn:microsoft.com/office/officeart/2005/8/layout/hierarchy2"/>
    <dgm:cxn modelId="{00286367-9825-0848-918E-78809FE2E5AF}" type="presParOf" srcId="{6CBEEE1E-87C8-CD4E-806D-3182CA462B5F}" destId="{D662A867-BD1A-BC4B-8049-C67B9AD2046B}" srcOrd="0" destOrd="0" presId="urn:microsoft.com/office/officeart/2005/8/layout/hierarchy2"/>
    <dgm:cxn modelId="{26E48840-3A1B-7B41-9744-FE4AC98D93F4}" type="presParOf" srcId="{CC82AC15-73FA-8B4A-A8CE-4BECC029C4EF}" destId="{161CED26-01D8-2F4A-9770-1AA68DAB99C7}" srcOrd="7" destOrd="0" presId="urn:microsoft.com/office/officeart/2005/8/layout/hierarchy2"/>
    <dgm:cxn modelId="{08885073-A92A-4945-8C16-E6B70F497D63}" type="presParOf" srcId="{161CED26-01D8-2F4A-9770-1AA68DAB99C7}" destId="{46AF0609-56BB-0642-843E-1E9F6AA10015}" srcOrd="0" destOrd="0" presId="urn:microsoft.com/office/officeart/2005/8/layout/hierarchy2"/>
    <dgm:cxn modelId="{ADB5B185-9C39-8C44-8376-B8D9090D51F0}" type="presParOf" srcId="{161CED26-01D8-2F4A-9770-1AA68DAB99C7}" destId="{331437FE-A140-C24D-8962-4BB2C61BFEDF}" srcOrd="1" destOrd="0" presId="urn:microsoft.com/office/officeart/2005/8/layout/hierarchy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CE0CD4-F00F-46F6-86B1-A9DE117AA387}" type="doc">
      <dgm:prSet loTypeId="urn:microsoft.com/office/officeart/2005/8/layout/cycle3" loCatId="cycle" qsTypeId="urn:microsoft.com/office/officeart/2005/8/quickstyle/simple1" qsCatId="simple" csTypeId="urn:microsoft.com/office/officeart/2005/8/colors/colorful2" csCatId="colorful"/>
      <dgm:spPr/>
      <dgm:t>
        <a:bodyPr/>
        <a:lstStyle/>
        <a:p>
          <a:endParaRPr lang="en-US"/>
        </a:p>
      </dgm:t>
    </dgm:pt>
    <dgm:pt modelId="{F159254B-3F84-4E75-819A-60F3E93255F9}">
      <dgm:prSet/>
      <dgm:spPr/>
      <dgm:t>
        <a:bodyPr/>
        <a:lstStyle/>
        <a:p>
          <a:r>
            <a:rPr lang="en-GB"/>
            <a:t>Introduced in 2007 </a:t>
          </a:r>
          <a:endParaRPr lang="en-US"/>
        </a:p>
      </dgm:t>
    </dgm:pt>
    <dgm:pt modelId="{FB843E68-40B3-430E-AA0B-1DEE5F0B9FC8}" type="parTrans" cxnId="{F5D7D864-2656-42D7-82FE-4DC5C64FF24F}">
      <dgm:prSet/>
      <dgm:spPr/>
      <dgm:t>
        <a:bodyPr/>
        <a:lstStyle/>
        <a:p>
          <a:endParaRPr lang="en-US"/>
        </a:p>
      </dgm:t>
    </dgm:pt>
    <dgm:pt modelId="{FB84A76E-118E-439C-80E4-B823C65D8730}" type="sibTrans" cxnId="{F5D7D864-2656-42D7-82FE-4DC5C64FF24F}">
      <dgm:prSet/>
      <dgm:spPr/>
      <dgm:t>
        <a:bodyPr/>
        <a:lstStyle/>
        <a:p>
          <a:endParaRPr lang="en-US"/>
        </a:p>
      </dgm:t>
    </dgm:pt>
    <dgm:pt modelId="{C5B958DE-6023-4FD1-8431-9487B6434890}">
      <dgm:prSet/>
      <dgm:spPr/>
      <dgm:t>
        <a:bodyPr/>
        <a:lstStyle/>
        <a:p>
          <a:r>
            <a:rPr lang="en-GB"/>
            <a:t>It is delivered by local authorities</a:t>
          </a:r>
          <a:endParaRPr lang="en-US"/>
        </a:p>
      </dgm:t>
    </dgm:pt>
    <dgm:pt modelId="{E46EFEA1-A5E2-45DB-9601-E5E04F4B4FBE}" type="parTrans" cxnId="{C3DCCDD8-54B0-4ED5-A0ED-7A7C12481164}">
      <dgm:prSet/>
      <dgm:spPr/>
      <dgm:t>
        <a:bodyPr/>
        <a:lstStyle/>
        <a:p>
          <a:endParaRPr lang="en-US"/>
        </a:p>
      </dgm:t>
    </dgm:pt>
    <dgm:pt modelId="{A50BAD20-ECCF-4EC4-8C24-7708CD99EC17}" type="sibTrans" cxnId="{C3DCCDD8-54B0-4ED5-A0ED-7A7C12481164}">
      <dgm:prSet/>
      <dgm:spPr/>
      <dgm:t>
        <a:bodyPr/>
        <a:lstStyle/>
        <a:p>
          <a:endParaRPr lang="en-US"/>
        </a:p>
      </dgm:t>
    </dgm:pt>
    <dgm:pt modelId="{A2FE82FF-B906-4BBB-9AA8-744B3628A364}">
      <dgm:prSet/>
      <dgm:spPr/>
      <dgm:t>
        <a:bodyPr/>
        <a:lstStyle/>
        <a:p>
          <a:r>
            <a:rPr lang="en-GB"/>
            <a:t>Between 2007-2018 more than £600 million went to fund the programme</a:t>
          </a:r>
          <a:endParaRPr lang="en-US"/>
        </a:p>
      </dgm:t>
    </dgm:pt>
    <dgm:pt modelId="{2EA661C5-CB5A-457F-AF4D-4FA937C6D3F6}" type="parTrans" cxnId="{129A82C6-3D7D-4A4B-B884-84585D3319D5}">
      <dgm:prSet/>
      <dgm:spPr/>
      <dgm:t>
        <a:bodyPr/>
        <a:lstStyle/>
        <a:p>
          <a:endParaRPr lang="en-US"/>
        </a:p>
      </dgm:t>
    </dgm:pt>
    <dgm:pt modelId="{3483FF29-6B84-4869-9D64-CE41964A496F}" type="sibTrans" cxnId="{129A82C6-3D7D-4A4B-B884-84585D3319D5}">
      <dgm:prSet/>
      <dgm:spPr/>
      <dgm:t>
        <a:bodyPr/>
        <a:lstStyle/>
        <a:p>
          <a:endParaRPr lang="en-US"/>
        </a:p>
      </dgm:t>
    </dgm:pt>
    <dgm:pt modelId="{92DAB67C-25FB-4261-932F-9F9A77C5BF2A}">
      <dgm:prSet/>
      <dgm:spPr/>
      <dgm:t>
        <a:bodyPr/>
        <a:lstStyle/>
        <a:p>
          <a:r>
            <a:rPr lang="en-GB"/>
            <a:t>Aim was to reduce the poverty and attainment gap. </a:t>
          </a:r>
          <a:endParaRPr lang="en-US"/>
        </a:p>
      </dgm:t>
    </dgm:pt>
    <dgm:pt modelId="{E96AA49F-AD72-4737-ADA2-756E237D1F78}" type="parTrans" cxnId="{777E0880-436A-46EE-802B-A197FCA77960}">
      <dgm:prSet/>
      <dgm:spPr/>
      <dgm:t>
        <a:bodyPr/>
        <a:lstStyle/>
        <a:p>
          <a:endParaRPr lang="en-US"/>
        </a:p>
      </dgm:t>
    </dgm:pt>
    <dgm:pt modelId="{441AF175-63F0-41B8-8AEB-519C288ADE9A}" type="sibTrans" cxnId="{777E0880-436A-46EE-802B-A197FCA77960}">
      <dgm:prSet/>
      <dgm:spPr/>
      <dgm:t>
        <a:bodyPr/>
        <a:lstStyle/>
        <a:p>
          <a:endParaRPr lang="en-US"/>
        </a:p>
      </dgm:t>
    </dgm:pt>
    <dgm:pt modelId="{747871D9-593F-4C47-A10E-C5E886BC0792}">
      <dgm:prSet/>
      <dgm:spPr/>
      <dgm:t>
        <a:bodyPr/>
        <a:lstStyle/>
        <a:p>
          <a:r>
            <a:rPr lang="en-GB"/>
            <a:t>Initially targeted in deprived areas</a:t>
          </a:r>
          <a:endParaRPr lang="en-US"/>
        </a:p>
      </dgm:t>
    </dgm:pt>
    <dgm:pt modelId="{B036DCB1-57EE-406C-A9CC-C75DF9F41505}" type="parTrans" cxnId="{33F85306-E111-43CD-9774-EBE7EBAB2A0F}">
      <dgm:prSet/>
      <dgm:spPr/>
      <dgm:t>
        <a:bodyPr/>
        <a:lstStyle/>
        <a:p>
          <a:endParaRPr lang="en-US"/>
        </a:p>
      </dgm:t>
    </dgm:pt>
    <dgm:pt modelId="{74A52413-2C33-4239-BB9D-1499549918A5}" type="sibTrans" cxnId="{33F85306-E111-43CD-9774-EBE7EBAB2A0F}">
      <dgm:prSet/>
      <dgm:spPr/>
      <dgm:t>
        <a:bodyPr/>
        <a:lstStyle/>
        <a:p>
          <a:endParaRPr lang="en-US"/>
        </a:p>
      </dgm:t>
    </dgm:pt>
    <dgm:pt modelId="{5D20C7C5-173D-4FA7-8F75-1A4C2E716CDD}">
      <dgm:prSet/>
      <dgm:spPr/>
      <dgm:t>
        <a:bodyPr/>
        <a:lstStyle/>
        <a:p>
          <a:r>
            <a:rPr lang="en-GB"/>
            <a:t>In 2014 welsh government issued flying start outreach guidance to identify children living outside of catchment area who would benefit from the programme. </a:t>
          </a:r>
          <a:endParaRPr lang="en-US"/>
        </a:p>
      </dgm:t>
    </dgm:pt>
    <dgm:pt modelId="{E72A5DAB-011B-4FB0-BA9C-D1E766986D0F}" type="parTrans" cxnId="{907A7FF1-B3AA-406D-932E-3A07B8E7FD9D}">
      <dgm:prSet/>
      <dgm:spPr/>
      <dgm:t>
        <a:bodyPr/>
        <a:lstStyle/>
        <a:p>
          <a:endParaRPr lang="en-US"/>
        </a:p>
      </dgm:t>
    </dgm:pt>
    <dgm:pt modelId="{C3F6B052-BA1B-42FD-AE24-886E3D6BE777}" type="sibTrans" cxnId="{907A7FF1-B3AA-406D-932E-3A07B8E7FD9D}">
      <dgm:prSet/>
      <dgm:spPr/>
      <dgm:t>
        <a:bodyPr/>
        <a:lstStyle/>
        <a:p>
          <a:endParaRPr lang="en-US"/>
        </a:p>
      </dgm:t>
    </dgm:pt>
    <dgm:pt modelId="{C00F6442-58A6-6944-8A58-1A8D8C8E49B6}" type="pres">
      <dgm:prSet presAssocID="{76CE0CD4-F00F-46F6-86B1-A9DE117AA387}" presName="Name0" presStyleCnt="0">
        <dgm:presLayoutVars>
          <dgm:dir/>
          <dgm:resizeHandles val="exact"/>
        </dgm:presLayoutVars>
      </dgm:prSet>
      <dgm:spPr/>
    </dgm:pt>
    <dgm:pt modelId="{8C985010-63D1-B14A-BDBD-74C0E1038671}" type="pres">
      <dgm:prSet presAssocID="{76CE0CD4-F00F-46F6-86B1-A9DE117AA387}" presName="cycle" presStyleCnt="0"/>
      <dgm:spPr/>
    </dgm:pt>
    <dgm:pt modelId="{20EC1D65-5AA6-3D46-8D69-5F30531996F1}" type="pres">
      <dgm:prSet presAssocID="{F159254B-3F84-4E75-819A-60F3E93255F9}" presName="nodeFirstNode" presStyleLbl="node1" presStyleIdx="0" presStyleCnt="6">
        <dgm:presLayoutVars>
          <dgm:bulletEnabled val="1"/>
        </dgm:presLayoutVars>
      </dgm:prSet>
      <dgm:spPr/>
    </dgm:pt>
    <dgm:pt modelId="{36992E65-0005-D747-AE53-18D3E57B6919}" type="pres">
      <dgm:prSet presAssocID="{FB84A76E-118E-439C-80E4-B823C65D8730}" presName="sibTransFirstNode" presStyleLbl="bgShp" presStyleIdx="0" presStyleCnt="1"/>
      <dgm:spPr/>
    </dgm:pt>
    <dgm:pt modelId="{88533CAF-070C-9645-B239-A37FBA11F6A6}" type="pres">
      <dgm:prSet presAssocID="{C5B958DE-6023-4FD1-8431-9487B6434890}" presName="nodeFollowingNodes" presStyleLbl="node1" presStyleIdx="1" presStyleCnt="6">
        <dgm:presLayoutVars>
          <dgm:bulletEnabled val="1"/>
        </dgm:presLayoutVars>
      </dgm:prSet>
      <dgm:spPr/>
    </dgm:pt>
    <dgm:pt modelId="{33E86607-49C3-644A-B84A-3DC535EB6529}" type="pres">
      <dgm:prSet presAssocID="{A2FE82FF-B906-4BBB-9AA8-744B3628A364}" presName="nodeFollowingNodes" presStyleLbl="node1" presStyleIdx="2" presStyleCnt="6">
        <dgm:presLayoutVars>
          <dgm:bulletEnabled val="1"/>
        </dgm:presLayoutVars>
      </dgm:prSet>
      <dgm:spPr/>
    </dgm:pt>
    <dgm:pt modelId="{A596F4E9-7D5B-CB41-8040-6B485EE008EB}" type="pres">
      <dgm:prSet presAssocID="{92DAB67C-25FB-4261-932F-9F9A77C5BF2A}" presName="nodeFollowingNodes" presStyleLbl="node1" presStyleIdx="3" presStyleCnt="6">
        <dgm:presLayoutVars>
          <dgm:bulletEnabled val="1"/>
        </dgm:presLayoutVars>
      </dgm:prSet>
      <dgm:spPr/>
    </dgm:pt>
    <dgm:pt modelId="{3B5F4488-1482-584A-884A-94714BADB73E}" type="pres">
      <dgm:prSet presAssocID="{747871D9-593F-4C47-A10E-C5E886BC0792}" presName="nodeFollowingNodes" presStyleLbl="node1" presStyleIdx="4" presStyleCnt="6">
        <dgm:presLayoutVars>
          <dgm:bulletEnabled val="1"/>
        </dgm:presLayoutVars>
      </dgm:prSet>
      <dgm:spPr/>
    </dgm:pt>
    <dgm:pt modelId="{63B34815-88C3-4048-8E83-79EA7472AAD3}" type="pres">
      <dgm:prSet presAssocID="{5D20C7C5-173D-4FA7-8F75-1A4C2E716CDD}" presName="nodeFollowingNodes" presStyleLbl="node1" presStyleIdx="5" presStyleCnt="6">
        <dgm:presLayoutVars>
          <dgm:bulletEnabled val="1"/>
        </dgm:presLayoutVars>
      </dgm:prSet>
      <dgm:spPr/>
    </dgm:pt>
  </dgm:ptLst>
  <dgm:cxnLst>
    <dgm:cxn modelId="{33F85306-E111-43CD-9774-EBE7EBAB2A0F}" srcId="{76CE0CD4-F00F-46F6-86B1-A9DE117AA387}" destId="{747871D9-593F-4C47-A10E-C5E886BC0792}" srcOrd="4" destOrd="0" parTransId="{B036DCB1-57EE-406C-A9CC-C75DF9F41505}" sibTransId="{74A52413-2C33-4239-BB9D-1499549918A5}"/>
    <dgm:cxn modelId="{D8C7EA0C-E6A3-3946-8B59-01893055C041}" type="presOf" srcId="{747871D9-593F-4C47-A10E-C5E886BC0792}" destId="{3B5F4488-1482-584A-884A-94714BADB73E}" srcOrd="0" destOrd="0" presId="urn:microsoft.com/office/officeart/2005/8/layout/cycle3"/>
    <dgm:cxn modelId="{F0A1D41A-EC0C-D540-84CA-9ADB829E3C29}" type="presOf" srcId="{5D20C7C5-173D-4FA7-8F75-1A4C2E716CDD}" destId="{63B34815-88C3-4048-8E83-79EA7472AAD3}" srcOrd="0" destOrd="0" presId="urn:microsoft.com/office/officeart/2005/8/layout/cycle3"/>
    <dgm:cxn modelId="{4165601E-7DEA-164C-B883-981D82136EE7}" type="presOf" srcId="{92DAB67C-25FB-4261-932F-9F9A77C5BF2A}" destId="{A596F4E9-7D5B-CB41-8040-6B485EE008EB}" srcOrd="0" destOrd="0" presId="urn:microsoft.com/office/officeart/2005/8/layout/cycle3"/>
    <dgm:cxn modelId="{BC639D44-FC5E-9648-B575-5F7F0818700B}" type="presOf" srcId="{F159254B-3F84-4E75-819A-60F3E93255F9}" destId="{20EC1D65-5AA6-3D46-8D69-5F30531996F1}" srcOrd="0" destOrd="0" presId="urn:microsoft.com/office/officeart/2005/8/layout/cycle3"/>
    <dgm:cxn modelId="{C81D7D60-D10D-6648-9352-69F890D6E269}" type="presOf" srcId="{76CE0CD4-F00F-46F6-86B1-A9DE117AA387}" destId="{C00F6442-58A6-6944-8A58-1A8D8C8E49B6}" srcOrd="0" destOrd="0" presId="urn:microsoft.com/office/officeart/2005/8/layout/cycle3"/>
    <dgm:cxn modelId="{F5D7D864-2656-42D7-82FE-4DC5C64FF24F}" srcId="{76CE0CD4-F00F-46F6-86B1-A9DE117AA387}" destId="{F159254B-3F84-4E75-819A-60F3E93255F9}" srcOrd="0" destOrd="0" parTransId="{FB843E68-40B3-430E-AA0B-1DEE5F0B9FC8}" sibTransId="{FB84A76E-118E-439C-80E4-B823C65D8730}"/>
    <dgm:cxn modelId="{777E0880-436A-46EE-802B-A197FCA77960}" srcId="{76CE0CD4-F00F-46F6-86B1-A9DE117AA387}" destId="{92DAB67C-25FB-4261-932F-9F9A77C5BF2A}" srcOrd="3" destOrd="0" parTransId="{E96AA49F-AD72-4737-ADA2-756E237D1F78}" sibTransId="{441AF175-63F0-41B8-8AEB-519C288ADE9A}"/>
    <dgm:cxn modelId="{AEBD4FBA-A317-5441-80E4-46CF9F0F79FB}" type="presOf" srcId="{A2FE82FF-B906-4BBB-9AA8-744B3628A364}" destId="{33E86607-49C3-644A-B84A-3DC535EB6529}" srcOrd="0" destOrd="0" presId="urn:microsoft.com/office/officeart/2005/8/layout/cycle3"/>
    <dgm:cxn modelId="{FE156AC6-B155-1642-83B6-B5A2A13EDE58}" type="presOf" srcId="{C5B958DE-6023-4FD1-8431-9487B6434890}" destId="{88533CAF-070C-9645-B239-A37FBA11F6A6}" srcOrd="0" destOrd="0" presId="urn:microsoft.com/office/officeart/2005/8/layout/cycle3"/>
    <dgm:cxn modelId="{129A82C6-3D7D-4A4B-B884-84585D3319D5}" srcId="{76CE0CD4-F00F-46F6-86B1-A9DE117AA387}" destId="{A2FE82FF-B906-4BBB-9AA8-744B3628A364}" srcOrd="2" destOrd="0" parTransId="{2EA661C5-CB5A-457F-AF4D-4FA937C6D3F6}" sibTransId="{3483FF29-6B84-4869-9D64-CE41964A496F}"/>
    <dgm:cxn modelId="{C3DCCDD8-54B0-4ED5-A0ED-7A7C12481164}" srcId="{76CE0CD4-F00F-46F6-86B1-A9DE117AA387}" destId="{C5B958DE-6023-4FD1-8431-9487B6434890}" srcOrd="1" destOrd="0" parTransId="{E46EFEA1-A5E2-45DB-9601-E5E04F4B4FBE}" sibTransId="{A50BAD20-ECCF-4EC4-8C24-7708CD99EC17}"/>
    <dgm:cxn modelId="{2CABAADF-94EA-074D-BEB5-949FC07A81C4}" type="presOf" srcId="{FB84A76E-118E-439C-80E4-B823C65D8730}" destId="{36992E65-0005-D747-AE53-18D3E57B6919}" srcOrd="0" destOrd="0" presId="urn:microsoft.com/office/officeart/2005/8/layout/cycle3"/>
    <dgm:cxn modelId="{907A7FF1-B3AA-406D-932E-3A07B8E7FD9D}" srcId="{76CE0CD4-F00F-46F6-86B1-A9DE117AA387}" destId="{5D20C7C5-173D-4FA7-8F75-1A4C2E716CDD}" srcOrd="5" destOrd="0" parTransId="{E72A5DAB-011B-4FB0-BA9C-D1E766986D0F}" sibTransId="{C3F6B052-BA1B-42FD-AE24-886E3D6BE777}"/>
    <dgm:cxn modelId="{E0773FB3-8CF1-FC47-A059-346DC813EBF3}" type="presParOf" srcId="{C00F6442-58A6-6944-8A58-1A8D8C8E49B6}" destId="{8C985010-63D1-B14A-BDBD-74C0E1038671}" srcOrd="0" destOrd="0" presId="urn:microsoft.com/office/officeart/2005/8/layout/cycle3"/>
    <dgm:cxn modelId="{E3157AAC-98F8-F243-BC7C-432DC8D970E8}" type="presParOf" srcId="{8C985010-63D1-B14A-BDBD-74C0E1038671}" destId="{20EC1D65-5AA6-3D46-8D69-5F30531996F1}" srcOrd="0" destOrd="0" presId="urn:microsoft.com/office/officeart/2005/8/layout/cycle3"/>
    <dgm:cxn modelId="{D29C67CD-DC64-7C46-B41C-828C0F03E322}" type="presParOf" srcId="{8C985010-63D1-B14A-BDBD-74C0E1038671}" destId="{36992E65-0005-D747-AE53-18D3E57B6919}" srcOrd="1" destOrd="0" presId="urn:microsoft.com/office/officeart/2005/8/layout/cycle3"/>
    <dgm:cxn modelId="{73CF1180-A242-3E48-9230-19DF662B4070}" type="presParOf" srcId="{8C985010-63D1-B14A-BDBD-74C0E1038671}" destId="{88533CAF-070C-9645-B239-A37FBA11F6A6}" srcOrd="2" destOrd="0" presId="urn:microsoft.com/office/officeart/2005/8/layout/cycle3"/>
    <dgm:cxn modelId="{B714A107-D01B-2249-9DB7-5190A5BA8242}" type="presParOf" srcId="{8C985010-63D1-B14A-BDBD-74C0E1038671}" destId="{33E86607-49C3-644A-B84A-3DC535EB6529}" srcOrd="3" destOrd="0" presId="urn:microsoft.com/office/officeart/2005/8/layout/cycle3"/>
    <dgm:cxn modelId="{037EE2B8-8C58-8F49-B0EF-4DFC35641BCE}" type="presParOf" srcId="{8C985010-63D1-B14A-BDBD-74C0E1038671}" destId="{A596F4E9-7D5B-CB41-8040-6B485EE008EB}" srcOrd="4" destOrd="0" presId="urn:microsoft.com/office/officeart/2005/8/layout/cycle3"/>
    <dgm:cxn modelId="{B1BAFD68-4ACD-3149-A9B4-D7A8765F12BA}" type="presParOf" srcId="{8C985010-63D1-B14A-BDBD-74C0E1038671}" destId="{3B5F4488-1482-584A-884A-94714BADB73E}" srcOrd="5" destOrd="0" presId="urn:microsoft.com/office/officeart/2005/8/layout/cycle3"/>
    <dgm:cxn modelId="{862B8A2E-DF8F-8A4C-A041-C80F655905A0}" type="presParOf" srcId="{8C985010-63D1-B14A-BDBD-74C0E1038671}" destId="{63B34815-88C3-4048-8E83-79EA7472AAD3}" srcOrd="6"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734E0A-8735-4090-BDB5-31B374212531}" type="doc">
      <dgm:prSet loTypeId="urn:microsoft.com/office/officeart/2005/8/layout/process5" loCatId="process" qsTypeId="urn:microsoft.com/office/officeart/2005/8/quickstyle/simple4" qsCatId="simple" csTypeId="urn:microsoft.com/office/officeart/2005/8/colors/colorful2" csCatId="colorful"/>
      <dgm:spPr/>
      <dgm:t>
        <a:bodyPr/>
        <a:lstStyle/>
        <a:p>
          <a:endParaRPr lang="en-US"/>
        </a:p>
      </dgm:t>
    </dgm:pt>
    <dgm:pt modelId="{54A3B939-46B5-40B6-A21A-5063E8C54FFE}">
      <dgm:prSet/>
      <dgm:spPr/>
      <dgm:t>
        <a:bodyPr/>
        <a:lstStyle/>
        <a:p>
          <a:r>
            <a:rPr lang="en-GB"/>
            <a:t>Birchgrove</a:t>
          </a:r>
          <a:endParaRPr lang="en-US"/>
        </a:p>
      </dgm:t>
    </dgm:pt>
    <dgm:pt modelId="{9C24A969-8D2D-4585-8662-1F38CA04E668}" type="parTrans" cxnId="{5CE3047E-F4E6-4190-BB35-241E9E50193E}">
      <dgm:prSet/>
      <dgm:spPr/>
      <dgm:t>
        <a:bodyPr/>
        <a:lstStyle/>
        <a:p>
          <a:endParaRPr lang="en-US"/>
        </a:p>
      </dgm:t>
    </dgm:pt>
    <dgm:pt modelId="{35E4125E-962E-4585-8E2C-AC53832D088E}" type="sibTrans" cxnId="{5CE3047E-F4E6-4190-BB35-241E9E50193E}">
      <dgm:prSet/>
      <dgm:spPr/>
      <dgm:t>
        <a:bodyPr/>
        <a:lstStyle/>
        <a:p>
          <a:endParaRPr lang="en-US"/>
        </a:p>
      </dgm:t>
    </dgm:pt>
    <dgm:pt modelId="{37138D08-CE9B-4EBC-B144-75B19150EF44}">
      <dgm:prSet/>
      <dgm:spPr/>
      <dgm:t>
        <a:bodyPr/>
        <a:lstStyle/>
        <a:p>
          <a:r>
            <a:rPr lang="en-GB"/>
            <a:t>Blaenymaes</a:t>
          </a:r>
          <a:endParaRPr lang="en-US"/>
        </a:p>
      </dgm:t>
    </dgm:pt>
    <dgm:pt modelId="{0BE9DE22-1C5F-432A-ACBD-3BA0CA7D9F00}" type="parTrans" cxnId="{046928B9-20FB-4E72-8EC9-0F52F9E30AF4}">
      <dgm:prSet/>
      <dgm:spPr/>
      <dgm:t>
        <a:bodyPr/>
        <a:lstStyle/>
        <a:p>
          <a:endParaRPr lang="en-US"/>
        </a:p>
      </dgm:t>
    </dgm:pt>
    <dgm:pt modelId="{4F241355-3943-41C7-B0DE-4C4748CD8386}" type="sibTrans" cxnId="{046928B9-20FB-4E72-8EC9-0F52F9E30AF4}">
      <dgm:prSet/>
      <dgm:spPr/>
      <dgm:t>
        <a:bodyPr/>
        <a:lstStyle/>
        <a:p>
          <a:endParaRPr lang="en-US"/>
        </a:p>
      </dgm:t>
    </dgm:pt>
    <dgm:pt modelId="{4864F079-62DA-4253-B384-507D99B9DFE9}">
      <dgm:prSet/>
      <dgm:spPr/>
      <dgm:t>
        <a:bodyPr/>
        <a:lstStyle/>
        <a:p>
          <a:r>
            <a:rPr lang="en-GB"/>
            <a:t>Class</a:t>
          </a:r>
          <a:endParaRPr lang="en-US"/>
        </a:p>
      </dgm:t>
    </dgm:pt>
    <dgm:pt modelId="{7035291B-0926-4C84-B63B-0C776DDEE746}" type="parTrans" cxnId="{9853E503-1F4A-4469-9522-D890157C6EF8}">
      <dgm:prSet/>
      <dgm:spPr/>
      <dgm:t>
        <a:bodyPr/>
        <a:lstStyle/>
        <a:p>
          <a:endParaRPr lang="en-US"/>
        </a:p>
      </dgm:t>
    </dgm:pt>
    <dgm:pt modelId="{B480CAF0-FF94-4562-9C42-6678E1068AA9}" type="sibTrans" cxnId="{9853E503-1F4A-4469-9522-D890157C6EF8}">
      <dgm:prSet/>
      <dgm:spPr/>
      <dgm:t>
        <a:bodyPr/>
        <a:lstStyle/>
        <a:p>
          <a:endParaRPr lang="en-US"/>
        </a:p>
      </dgm:t>
    </dgm:pt>
    <dgm:pt modelId="{51A98012-9C75-46F5-9731-B5438C4B0E1A}">
      <dgm:prSet/>
      <dgm:spPr/>
      <dgm:t>
        <a:bodyPr/>
        <a:lstStyle/>
        <a:p>
          <a:r>
            <a:rPr lang="en-GB"/>
            <a:t>Clwyd</a:t>
          </a:r>
          <a:endParaRPr lang="en-US"/>
        </a:p>
      </dgm:t>
    </dgm:pt>
    <dgm:pt modelId="{F9EC5C82-5DB5-479F-964C-5F8398FD35C7}" type="parTrans" cxnId="{C2DF3B33-0ABF-48A8-851D-40D9FDE16A94}">
      <dgm:prSet/>
      <dgm:spPr/>
      <dgm:t>
        <a:bodyPr/>
        <a:lstStyle/>
        <a:p>
          <a:endParaRPr lang="en-US"/>
        </a:p>
      </dgm:t>
    </dgm:pt>
    <dgm:pt modelId="{2E4B99A3-22F7-4711-8F1F-52FD3271AEE1}" type="sibTrans" cxnId="{C2DF3B33-0ABF-48A8-851D-40D9FDE16A94}">
      <dgm:prSet/>
      <dgm:spPr/>
      <dgm:t>
        <a:bodyPr/>
        <a:lstStyle/>
        <a:p>
          <a:endParaRPr lang="en-US"/>
        </a:p>
      </dgm:t>
    </dgm:pt>
    <dgm:pt modelId="{DA20D936-7178-4C4F-9825-FE05DC15A110}">
      <dgm:prSet/>
      <dgm:spPr/>
      <dgm:t>
        <a:bodyPr/>
        <a:lstStyle/>
        <a:p>
          <a:r>
            <a:rPr lang="en-GB"/>
            <a:t>Craig felen</a:t>
          </a:r>
          <a:endParaRPr lang="en-US"/>
        </a:p>
      </dgm:t>
    </dgm:pt>
    <dgm:pt modelId="{02AA4E3C-9619-4AB6-956C-9DE091FD1826}" type="parTrans" cxnId="{5EA2983F-D747-4F84-BF10-C9D55C13B329}">
      <dgm:prSet/>
      <dgm:spPr/>
      <dgm:t>
        <a:bodyPr/>
        <a:lstStyle/>
        <a:p>
          <a:endParaRPr lang="en-US"/>
        </a:p>
      </dgm:t>
    </dgm:pt>
    <dgm:pt modelId="{6CC8F35F-DADB-40D8-B7DA-731B37CA1EEC}" type="sibTrans" cxnId="{5EA2983F-D747-4F84-BF10-C9D55C13B329}">
      <dgm:prSet/>
      <dgm:spPr/>
      <dgm:t>
        <a:bodyPr/>
        <a:lstStyle/>
        <a:p>
          <a:endParaRPr lang="en-US"/>
        </a:p>
      </dgm:t>
    </dgm:pt>
    <dgm:pt modelId="{499FC172-3F11-40E6-B54E-AA82A699B772}">
      <dgm:prSet/>
      <dgm:spPr/>
      <dgm:t>
        <a:bodyPr/>
        <a:lstStyle/>
        <a:p>
          <a:r>
            <a:rPr lang="en-GB"/>
            <a:t>Gors</a:t>
          </a:r>
          <a:endParaRPr lang="en-US"/>
        </a:p>
      </dgm:t>
    </dgm:pt>
    <dgm:pt modelId="{C97CE17F-42AB-4C0F-AC99-E9F921470CCD}" type="parTrans" cxnId="{5B9735F9-6A81-4D4C-91D7-594DA9BA9B2E}">
      <dgm:prSet/>
      <dgm:spPr/>
      <dgm:t>
        <a:bodyPr/>
        <a:lstStyle/>
        <a:p>
          <a:endParaRPr lang="en-US"/>
        </a:p>
      </dgm:t>
    </dgm:pt>
    <dgm:pt modelId="{AD75FDE7-B163-47AA-957D-0D5AC3BD5AC1}" type="sibTrans" cxnId="{5B9735F9-6A81-4D4C-91D7-594DA9BA9B2E}">
      <dgm:prSet/>
      <dgm:spPr/>
      <dgm:t>
        <a:bodyPr/>
        <a:lstStyle/>
        <a:p>
          <a:endParaRPr lang="en-US"/>
        </a:p>
      </dgm:t>
    </dgm:pt>
    <dgm:pt modelId="{B4886020-EA97-457B-B0E1-B352FC9DE57F}">
      <dgm:prSet/>
      <dgm:spPr/>
      <dgm:t>
        <a:bodyPr/>
        <a:lstStyle/>
        <a:p>
          <a:r>
            <a:rPr lang="en-GB"/>
            <a:t>Portmead</a:t>
          </a:r>
          <a:endParaRPr lang="en-US"/>
        </a:p>
      </dgm:t>
    </dgm:pt>
    <dgm:pt modelId="{2C29C9BB-CA13-4C74-B89D-DFD1EE2B7E3E}" type="parTrans" cxnId="{1E2BEAC5-CA7F-42C7-97B8-02BD1CAE168D}">
      <dgm:prSet/>
      <dgm:spPr/>
      <dgm:t>
        <a:bodyPr/>
        <a:lstStyle/>
        <a:p>
          <a:endParaRPr lang="en-US"/>
        </a:p>
      </dgm:t>
    </dgm:pt>
    <dgm:pt modelId="{0CF11290-F263-40B3-B80C-228AE1D4C13A}" type="sibTrans" cxnId="{1E2BEAC5-CA7F-42C7-97B8-02BD1CAE168D}">
      <dgm:prSet/>
      <dgm:spPr/>
      <dgm:t>
        <a:bodyPr/>
        <a:lstStyle/>
        <a:p>
          <a:endParaRPr lang="en-US"/>
        </a:p>
      </dgm:t>
    </dgm:pt>
    <dgm:pt modelId="{C2D07187-2087-4A29-8683-50C0D623321F}">
      <dgm:prSet/>
      <dgm:spPr/>
      <dgm:t>
        <a:bodyPr/>
        <a:lstStyle/>
        <a:p>
          <a:r>
            <a:rPr lang="en-GB"/>
            <a:t>Hafod</a:t>
          </a:r>
          <a:endParaRPr lang="en-US"/>
        </a:p>
      </dgm:t>
    </dgm:pt>
    <dgm:pt modelId="{03C78913-4D22-482A-BF57-48D3845A9D10}" type="parTrans" cxnId="{07E70407-59AC-485F-86C5-DD6ED50556FC}">
      <dgm:prSet/>
      <dgm:spPr/>
      <dgm:t>
        <a:bodyPr/>
        <a:lstStyle/>
        <a:p>
          <a:endParaRPr lang="en-US"/>
        </a:p>
      </dgm:t>
    </dgm:pt>
    <dgm:pt modelId="{BAA06887-86FE-475A-AB97-D537B58776A3}" type="sibTrans" cxnId="{07E70407-59AC-485F-86C5-DD6ED50556FC}">
      <dgm:prSet/>
      <dgm:spPr/>
      <dgm:t>
        <a:bodyPr/>
        <a:lstStyle/>
        <a:p>
          <a:endParaRPr lang="en-US"/>
        </a:p>
      </dgm:t>
    </dgm:pt>
    <dgm:pt modelId="{5E4BDC78-AA45-4C16-9B30-5DB27A4F69B5}">
      <dgm:prSet/>
      <dgm:spPr/>
      <dgm:t>
        <a:bodyPr/>
        <a:lstStyle/>
        <a:p>
          <a:r>
            <a:rPr lang="en-GB"/>
            <a:t>Parkland</a:t>
          </a:r>
          <a:endParaRPr lang="en-US"/>
        </a:p>
      </dgm:t>
    </dgm:pt>
    <dgm:pt modelId="{CC359E7B-68AB-4094-A2CD-CFD66A48414C}" type="parTrans" cxnId="{9DDFF73A-B513-4445-B388-F6CDDBF90F46}">
      <dgm:prSet/>
      <dgm:spPr/>
      <dgm:t>
        <a:bodyPr/>
        <a:lstStyle/>
        <a:p>
          <a:endParaRPr lang="en-US"/>
        </a:p>
      </dgm:t>
    </dgm:pt>
    <dgm:pt modelId="{8690406A-640B-4057-B22E-0D44932CE5BC}" type="sibTrans" cxnId="{9DDFF73A-B513-4445-B388-F6CDDBF90F46}">
      <dgm:prSet/>
      <dgm:spPr/>
      <dgm:t>
        <a:bodyPr/>
        <a:lstStyle/>
        <a:p>
          <a:endParaRPr lang="en-US"/>
        </a:p>
      </dgm:t>
    </dgm:pt>
    <dgm:pt modelId="{1E4E10AF-EB35-46EC-AD00-42777B24C491}">
      <dgm:prSet/>
      <dgm:spPr/>
      <dgm:t>
        <a:bodyPr/>
        <a:lstStyle/>
        <a:p>
          <a:r>
            <a:rPr lang="en-GB"/>
            <a:t>Pentrechwyth</a:t>
          </a:r>
          <a:endParaRPr lang="en-US"/>
        </a:p>
      </dgm:t>
    </dgm:pt>
    <dgm:pt modelId="{8FFF3563-7575-468E-B723-A2F458CE55B0}" type="parTrans" cxnId="{A8760641-0211-49ED-9A5D-0A54707FE0A6}">
      <dgm:prSet/>
      <dgm:spPr/>
      <dgm:t>
        <a:bodyPr/>
        <a:lstStyle/>
        <a:p>
          <a:endParaRPr lang="en-US"/>
        </a:p>
      </dgm:t>
    </dgm:pt>
    <dgm:pt modelId="{37648742-F170-4944-BAB7-A0D8B0DFAC57}" type="sibTrans" cxnId="{A8760641-0211-49ED-9A5D-0A54707FE0A6}">
      <dgm:prSet/>
      <dgm:spPr/>
      <dgm:t>
        <a:bodyPr/>
        <a:lstStyle/>
        <a:p>
          <a:endParaRPr lang="en-US"/>
        </a:p>
      </dgm:t>
    </dgm:pt>
    <dgm:pt modelId="{F7D4DBC1-DDCA-400A-9A68-401EDFD3555D}">
      <dgm:prSet/>
      <dgm:spPr/>
      <dgm:t>
        <a:bodyPr/>
        <a:lstStyle/>
        <a:p>
          <a:r>
            <a:rPr lang="en-GB"/>
            <a:t>Plasmarl</a:t>
          </a:r>
          <a:endParaRPr lang="en-US"/>
        </a:p>
      </dgm:t>
    </dgm:pt>
    <dgm:pt modelId="{0335E5BF-F7CD-4DF7-88F3-380BD5384CDD}" type="parTrans" cxnId="{240EE720-5E64-4709-938E-6ABD22C4C62F}">
      <dgm:prSet/>
      <dgm:spPr/>
      <dgm:t>
        <a:bodyPr/>
        <a:lstStyle/>
        <a:p>
          <a:endParaRPr lang="en-US"/>
        </a:p>
      </dgm:t>
    </dgm:pt>
    <dgm:pt modelId="{84700024-E55B-4315-A309-28105ADFFEB8}" type="sibTrans" cxnId="{240EE720-5E64-4709-938E-6ABD22C4C62F}">
      <dgm:prSet/>
      <dgm:spPr/>
      <dgm:t>
        <a:bodyPr/>
        <a:lstStyle/>
        <a:p>
          <a:endParaRPr lang="en-US"/>
        </a:p>
      </dgm:t>
    </dgm:pt>
    <dgm:pt modelId="{EBAE44C6-BA42-4063-8DC5-6FF5CB6CCE51}">
      <dgm:prSet/>
      <dgm:spPr/>
      <dgm:t>
        <a:bodyPr/>
        <a:lstStyle/>
        <a:p>
          <a:r>
            <a:rPr lang="en-GB"/>
            <a:t>Pontarddulais</a:t>
          </a:r>
          <a:endParaRPr lang="en-US"/>
        </a:p>
      </dgm:t>
    </dgm:pt>
    <dgm:pt modelId="{7B23EBE3-6C0C-4CC2-9D19-19C6C5C91B7B}" type="parTrans" cxnId="{7B72E6C8-C8A9-4406-BE86-FDEA718A209E}">
      <dgm:prSet/>
      <dgm:spPr/>
      <dgm:t>
        <a:bodyPr/>
        <a:lstStyle/>
        <a:p>
          <a:endParaRPr lang="en-US"/>
        </a:p>
      </dgm:t>
    </dgm:pt>
    <dgm:pt modelId="{101DFFC4-49BA-4464-9DA6-43B50720261B}" type="sibTrans" cxnId="{7B72E6C8-C8A9-4406-BE86-FDEA718A209E}">
      <dgm:prSet/>
      <dgm:spPr/>
      <dgm:t>
        <a:bodyPr/>
        <a:lstStyle/>
        <a:p>
          <a:endParaRPr lang="en-US"/>
        </a:p>
      </dgm:t>
    </dgm:pt>
    <dgm:pt modelId="{C310A9EC-41AB-4AE5-9F13-06F4A47B6CC0}">
      <dgm:prSet/>
      <dgm:spPr/>
      <dgm:t>
        <a:bodyPr/>
        <a:lstStyle/>
        <a:p>
          <a:r>
            <a:rPr lang="en-GB"/>
            <a:t>Seaview</a:t>
          </a:r>
          <a:endParaRPr lang="en-US"/>
        </a:p>
      </dgm:t>
    </dgm:pt>
    <dgm:pt modelId="{EE44DE80-203F-4789-8DE0-1850F53275D9}" type="parTrans" cxnId="{F50D7F57-1EAA-4EAB-9DED-158E8F2C8401}">
      <dgm:prSet/>
      <dgm:spPr/>
      <dgm:t>
        <a:bodyPr/>
        <a:lstStyle/>
        <a:p>
          <a:endParaRPr lang="en-US"/>
        </a:p>
      </dgm:t>
    </dgm:pt>
    <dgm:pt modelId="{9E2D9F8B-7D59-494D-80C2-DF706EBE9481}" type="sibTrans" cxnId="{F50D7F57-1EAA-4EAB-9DED-158E8F2C8401}">
      <dgm:prSet/>
      <dgm:spPr/>
      <dgm:t>
        <a:bodyPr/>
        <a:lstStyle/>
        <a:p>
          <a:endParaRPr lang="en-US"/>
        </a:p>
      </dgm:t>
    </dgm:pt>
    <dgm:pt modelId="{88233A17-C54C-4EED-9204-E51F977BD558}">
      <dgm:prSet/>
      <dgm:spPr/>
      <dgm:t>
        <a:bodyPr/>
        <a:lstStyle/>
        <a:p>
          <a:r>
            <a:rPr lang="en-GB"/>
            <a:t>St Helens </a:t>
          </a:r>
          <a:endParaRPr lang="en-US"/>
        </a:p>
      </dgm:t>
    </dgm:pt>
    <dgm:pt modelId="{132FD1D6-6348-4440-8224-B49FBF764200}" type="parTrans" cxnId="{F7A0FFAE-FF9B-4E80-AF2D-09D2F6B08EFE}">
      <dgm:prSet/>
      <dgm:spPr/>
      <dgm:t>
        <a:bodyPr/>
        <a:lstStyle/>
        <a:p>
          <a:endParaRPr lang="en-US"/>
        </a:p>
      </dgm:t>
    </dgm:pt>
    <dgm:pt modelId="{F16324A7-8684-48DD-B966-B74242D9D6F3}" type="sibTrans" cxnId="{F7A0FFAE-FF9B-4E80-AF2D-09D2F6B08EFE}">
      <dgm:prSet/>
      <dgm:spPr/>
      <dgm:t>
        <a:bodyPr/>
        <a:lstStyle/>
        <a:p>
          <a:endParaRPr lang="en-US"/>
        </a:p>
      </dgm:t>
    </dgm:pt>
    <dgm:pt modelId="{BD9DF9F3-8ECE-4B1F-95A7-F88D8639686E}">
      <dgm:prSet/>
      <dgm:spPr/>
      <dgm:t>
        <a:bodyPr/>
        <a:lstStyle/>
        <a:p>
          <a:r>
            <a:rPr lang="en-GB"/>
            <a:t>St Thomas</a:t>
          </a:r>
          <a:endParaRPr lang="en-US"/>
        </a:p>
      </dgm:t>
    </dgm:pt>
    <dgm:pt modelId="{7C021E5D-2D1D-45E0-97BA-43B888449B74}" type="parTrans" cxnId="{512FF580-1187-48D8-989A-53BB81832099}">
      <dgm:prSet/>
      <dgm:spPr/>
      <dgm:t>
        <a:bodyPr/>
        <a:lstStyle/>
        <a:p>
          <a:endParaRPr lang="en-US"/>
        </a:p>
      </dgm:t>
    </dgm:pt>
    <dgm:pt modelId="{958101D6-49E1-410C-A4DE-B328620C8E96}" type="sibTrans" cxnId="{512FF580-1187-48D8-989A-53BB81832099}">
      <dgm:prSet/>
      <dgm:spPr/>
      <dgm:t>
        <a:bodyPr/>
        <a:lstStyle/>
        <a:p>
          <a:endParaRPr lang="en-US"/>
        </a:p>
      </dgm:t>
    </dgm:pt>
    <dgm:pt modelId="{00344B73-264E-4FEC-82A6-32160AE631ED}">
      <dgm:prSet/>
      <dgm:spPr/>
      <dgm:t>
        <a:bodyPr/>
        <a:lstStyle/>
        <a:p>
          <a:r>
            <a:rPr lang="en-GB"/>
            <a:t>Townhill</a:t>
          </a:r>
          <a:endParaRPr lang="en-US"/>
        </a:p>
      </dgm:t>
    </dgm:pt>
    <dgm:pt modelId="{25AAD6E4-FF6E-4177-8871-7D8089095C03}" type="parTrans" cxnId="{CB0AF901-E3EA-40E9-B10E-9E5C5860CC82}">
      <dgm:prSet/>
      <dgm:spPr/>
      <dgm:t>
        <a:bodyPr/>
        <a:lstStyle/>
        <a:p>
          <a:endParaRPr lang="en-US"/>
        </a:p>
      </dgm:t>
    </dgm:pt>
    <dgm:pt modelId="{D8B9FE84-A4F9-49FF-8D96-B8FB37F845FC}" type="sibTrans" cxnId="{CB0AF901-E3EA-40E9-B10E-9E5C5860CC82}">
      <dgm:prSet/>
      <dgm:spPr/>
      <dgm:t>
        <a:bodyPr/>
        <a:lstStyle/>
        <a:p>
          <a:endParaRPr lang="en-US"/>
        </a:p>
      </dgm:t>
    </dgm:pt>
    <dgm:pt modelId="{B7F6EE99-F54D-4C57-B9AF-6432F19BB7D9}">
      <dgm:prSet/>
      <dgm:spPr/>
      <dgm:t>
        <a:bodyPr/>
        <a:lstStyle/>
        <a:p>
          <a:r>
            <a:rPr lang="en-GB"/>
            <a:t>Waunwen</a:t>
          </a:r>
          <a:endParaRPr lang="en-US"/>
        </a:p>
      </dgm:t>
    </dgm:pt>
    <dgm:pt modelId="{0DB47100-E4E0-44CC-A04A-48A2646FFCBD}" type="parTrans" cxnId="{539F251A-571B-4632-9E1E-08D5EA7EC533}">
      <dgm:prSet/>
      <dgm:spPr/>
      <dgm:t>
        <a:bodyPr/>
        <a:lstStyle/>
        <a:p>
          <a:endParaRPr lang="en-US"/>
        </a:p>
      </dgm:t>
    </dgm:pt>
    <dgm:pt modelId="{AC52A0DA-A1C2-4099-8048-4FC69DC34DAC}" type="sibTrans" cxnId="{539F251A-571B-4632-9E1E-08D5EA7EC533}">
      <dgm:prSet/>
      <dgm:spPr/>
      <dgm:t>
        <a:bodyPr/>
        <a:lstStyle/>
        <a:p>
          <a:endParaRPr lang="en-US"/>
        </a:p>
      </dgm:t>
    </dgm:pt>
    <dgm:pt modelId="{691654C4-7E8B-B247-BBB2-EA289932ACE6}" type="pres">
      <dgm:prSet presAssocID="{66734E0A-8735-4090-BDB5-31B374212531}" presName="diagram" presStyleCnt="0">
        <dgm:presLayoutVars>
          <dgm:dir/>
          <dgm:resizeHandles val="exact"/>
        </dgm:presLayoutVars>
      </dgm:prSet>
      <dgm:spPr/>
    </dgm:pt>
    <dgm:pt modelId="{E46EC3AB-9586-B840-AE73-78BC0A66E207}" type="pres">
      <dgm:prSet presAssocID="{54A3B939-46B5-40B6-A21A-5063E8C54FFE}" presName="node" presStyleLbl="node1" presStyleIdx="0" presStyleCnt="17">
        <dgm:presLayoutVars>
          <dgm:bulletEnabled val="1"/>
        </dgm:presLayoutVars>
      </dgm:prSet>
      <dgm:spPr/>
    </dgm:pt>
    <dgm:pt modelId="{BBD768AB-669A-9A43-B438-338E2919DF7C}" type="pres">
      <dgm:prSet presAssocID="{35E4125E-962E-4585-8E2C-AC53832D088E}" presName="sibTrans" presStyleLbl="sibTrans2D1" presStyleIdx="0" presStyleCnt="16"/>
      <dgm:spPr/>
    </dgm:pt>
    <dgm:pt modelId="{6959445A-ACFC-6248-A19F-0B4D7DC779DA}" type="pres">
      <dgm:prSet presAssocID="{35E4125E-962E-4585-8E2C-AC53832D088E}" presName="connectorText" presStyleLbl="sibTrans2D1" presStyleIdx="0" presStyleCnt="16"/>
      <dgm:spPr/>
    </dgm:pt>
    <dgm:pt modelId="{8B334C2D-5930-1044-BB8C-32C303CEE391}" type="pres">
      <dgm:prSet presAssocID="{37138D08-CE9B-4EBC-B144-75B19150EF44}" presName="node" presStyleLbl="node1" presStyleIdx="1" presStyleCnt="17">
        <dgm:presLayoutVars>
          <dgm:bulletEnabled val="1"/>
        </dgm:presLayoutVars>
      </dgm:prSet>
      <dgm:spPr/>
    </dgm:pt>
    <dgm:pt modelId="{C7533F29-67E9-B248-AC7E-532464530B93}" type="pres">
      <dgm:prSet presAssocID="{4F241355-3943-41C7-B0DE-4C4748CD8386}" presName="sibTrans" presStyleLbl="sibTrans2D1" presStyleIdx="1" presStyleCnt="16"/>
      <dgm:spPr/>
    </dgm:pt>
    <dgm:pt modelId="{C2FA7A0F-28A3-7D4B-9B7C-5CD56B76B025}" type="pres">
      <dgm:prSet presAssocID="{4F241355-3943-41C7-B0DE-4C4748CD8386}" presName="connectorText" presStyleLbl="sibTrans2D1" presStyleIdx="1" presStyleCnt="16"/>
      <dgm:spPr/>
    </dgm:pt>
    <dgm:pt modelId="{14AF9CD2-C893-2946-9F50-3EE67A035168}" type="pres">
      <dgm:prSet presAssocID="{4864F079-62DA-4253-B384-507D99B9DFE9}" presName="node" presStyleLbl="node1" presStyleIdx="2" presStyleCnt="17">
        <dgm:presLayoutVars>
          <dgm:bulletEnabled val="1"/>
        </dgm:presLayoutVars>
      </dgm:prSet>
      <dgm:spPr/>
    </dgm:pt>
    <dgm:pt modelId="{1832A054-8322-3647-A663-2EA27CD25234}" type="pres">
      <dgm:prSet presAssocID="{B480CAF0-FF94-4562-9C42-6678E1068AA9}" presName="sibTrans" presStyleLbl="sibTrans2D1" presStyleIdx="2" presStyleCnt="16"/>
      <dgm:spPr/>
    </dgm:pt>
    <dgm:pt modelId="{82D97868-A113-0F46-A962-95441271042C}" type="pres">
      <dgm:prSet presAssocID="{B480CAF0-FF94-4562-9C42-6678E1068AA9}" presName="connectorText" presStyleLbl="sibTrans2D1" presStyleIdx="2" presStyleCnt="16"/>
      <dgm:spPr/>
    </dgm:pt>
    <dgm:pt modelId="{398D1FF9-6AD2-D64A-B11A-158C024BC3CC}" type="pres">
      <dgm:prSet presAssocID="{51A98012-9C75-46F5-9731-B5438C4B0E1A}" presName="node" presStyleLbl="node1" presStyleIdx="3" presStyleCnt="17">
        <dgm:presLayoutVars>
          <dgm:bulletEnabled val="1"/>
        </dgm:presLayoutVars>
      </dgm:prSet>
      <dgm:spPr/>
    </dgm:pt>
    <dgm:pt modelId="{B11DB643-D2EE-E643-9E56-8F27D713C4D4}" type="pres">
      <dgm:prSet presAssocID="{2E4B99A3-22F7-4711-8F1F-52FD3271AEE1}" presName="sibTrans" presStyleLbl="sibTrans2D1" presStyleIdx="3" presStyleCnt="16"/>
      <dgm:spPr/>
    </dgm:pt>
    <dgm:pt modelId="{19F83B1C-088A-9D4F-B6AF-A7DD405C602B}" type="pres">
      <dgm:prSet presAssocID="{2E4B99A3-22F7-4711-8F1F-52FD3271AEE1}" presName="connectorText" presStyleLbl="sibTrans2D1" presStyleIdx="3" presStyleCnt="16"/>
      <dgm:spPr/>
    </dgm:pt>
    <dgm:pt modelId="{3AE76782-81E7-F649-A5F7-7C16CCAA9E4F}" type="pres">
      <dgm:prSet presAssocID="{DA20D936-7178-4C4F-9825-FE05DC15A110}" presName="node" presStyleLbl="node1" presStyleIdx="4" presStyleCnt="17">
        <dgm:presLayoutVars>
          <dgm:bulletEnabled val="1"/>
        </dgm:presLayoutVars>
      </dgm:prSet>
      <dgm:spPr/>
    </dgm:pt>
    <dgm:pt modelId="{555856D1-8079-DD48-96D0-F87199EAA9A6}" type="pres">
      <dgm:prSet presAssocID="{6CC8F35F-DADB-40D8-B7DA-731B37CA1EEC}" presName="sibTrans" presStyleLbl="sibTrans2D1" presStyleIdx="4" presStyleCnt="16"/>
      <dgm:spPr/>
    </dgm:pt>
    <dgm:pt modelId="{48911E93-4492-A945-A68A-D68FA91843BD}" type="pres">
      <dgm:prSet presAssocID="{6CC8F35F-DADB-40D8-B7DA-731B37CA1EEC}" presName="connectorText" presStyleLbl="sibTrans2D1" presStyleIdx="4" presStyleCnt="16"/>
      <dgm:spPr/>
    </dgm:pt>
    <dgm:pt modelId="{93C964A0-04CC-ED46-823D-C480A206C9C8}" type="pres">
      <dgm:prSet presAssocID="{499FC172-3F11-40E6-B54E-AA82A699B772}" presName="node" presStyleLbl="node1" presStyleIdx="5" presStyleCnt="17">
        <dgm:presLayoutVars>
          <dgm:bulletEnabled val="1"/>
        </dgm:presLayoutVars>
      </dgm:prSet>
      <dgm:spPr/>
    </dgm:pt>
    <dgm:pt modelId="{5996773B-E275-C84C-82AC-8CF70237B3F1}" type="pres">
      <dgm:prSet presAssocID="{AD75FDE7-B163-47AA-957D-0D5AC3BD5AC1}" presName="sibTrans" presStyleLbl="sibTrans2D1" presStyleIdx="5" presStyleCnt="16"/>
      <dgm:spPr/>
    </dgm:pt>
    <dgm:pt modelId="{3A74AEE9-7F81-2942-BEDA-D3626C3CA1FF}" type="pres">
      <dgm:prSet presAssocID="{AD75FDE7-B163-47AA-957D-0D5AC3BD5AC1}" presName="connectorText" presStyleLbl="sibTrans2D1" presStyleIdx="5" presStyleCnt="16"/>
      <dgm:spPr/>
    </dgm:pt>
    <dgm:pt modelId="{F1B389C4-6D2A-6745-A539-ACF58C6D3FBC}" type="pres">
      <dgm:prSet presAssocID="{B4886020-EA97-457B-B0E1-B352FC9DE57F}" presName="node" presStyleLbl="node1" presStyleIdx="6" presStyleCnt="17">
        <dgm:presLayoutVars>
          <dgm:bulletEnabled val="1"/>
        </dgm:presLayoutVars>
      </dgm:prSet>
      <dgm:spPr/>
    </dgm:pt>
    <dgm:pt modelId="{B6F9F193-47B7-5345-A7BD-33315B925B5C}" type="pres">
      <dgm:prSet presAssocID="{0CF11290-F263-40B3-B80C-228AE1D4C13A}" presName="sibTrans" presStyleLbl="sibTrans2D1" presStyleIdx="6" presStyleCnt="16"/>
      <dgm:spPr/>
    </dgm:pt>
    <dgm:pt modelId="{9C2CBF2B-C5EB-724E-8576-F60961EE207D}" type="pres">
      <dgm:prSet presAssocID="{0CF11290-F263-40B3-B80C-228AE1D4C13A}" presName="connectorText" presStyleLbl="sibTrans2D1" presStyleIdx="6" presStyleCnt="16"/>
      <dgm:spPr/>
    </dgm:pt>
    <dgm:pt modelId="{C82C7081-F0C5-FD48-BBB7-B047C02F6A58}" type="pres">
      <dgm:prSet presAssocID="{C2D07187-2087-4A29-8683-50C0D623321F}" presName="node" presStyleLbl="node1" presStyleIdx="7" presStyleCnt="17">
        <dgm:presLayoutVars>
          <dgm:bulletEnabled val="1"/>
        </dgm:presLayoutVars>
      </dgm:prSet>
      <dgm:spPr/>
    </dgm:pt>
    <dgm:pt modelId="{B79EF538-984E-3C4C-BF6C-B808BB5D77BB}" type="pres">
      <dgm:prSet presAssocID="{BAA06887-86FE-475A-AB97-D537B58776A3}" presName="sibTrans" presStyleLbl="sibTrans2D1" presStyleIdx="7" presStyleCnt="16"/>
      <dgm:spPr/>
    </dgm:pt>
    <dgm:pt modelId="{471B2C30-D18A-F64A-A8EE-2C7A066D0DBB}" type="pres">
      <dgm:prSet presAssocID="{BAA06887-86FE-475A-AB97-D537B58776A3}" presName="connectorText" presStyleLbl="sibTrans2D1" presStyleIdx="7" presStyleCnt="16"/>
      <dgm:spPr/>
    </dgm:pt>
    <dgm:pt modelId="{DFC476E2-962B-224D-B13C-D3926C4302FA}" type="pres">
      <dgm:prSet presAssocID="{5E4BDC78-AA45-4C16-9B30-5DB27A4F69B5}" presName="node" presStyleLbl="node1" presStyleIdx="8" presStyleCnt="17">
        <dgm:presLayoutVars>
          <dgm:bulletEnabled val="1"/>
        </dgm:presLayoutVars>
      </dgm:prSet>
      <dgm:spPr/>
    </dgm:pt>
    <dgm:pt modelId="{9D4C8B61-6D2E-534F-8725-BE0FC04EAC15}" type="pres">
      <dgm:prSet presAssocID="{8690406A-640B-4057-B22E-0D44932CE5BC}" presName="sibTrans" presStyleLbl="sibTrans2D1" presStyleIdx="8" presStyleCnt="16"/>
      <dgm:spPr/>
    </dgm:pt>
    <dgm:pt modelId="{54198800-9054-2144-A22C-32F815297460}" type="pres">
      <dgm:prSet presAssocID="{8690406A-640B-4057-B22E-0D44932CE5BC}" presName="connectorText" presStyleLbl="sibTrans2D1" presStyleIdx="8" presStyleCnt="16"/>
      <dgm:spPr/>
    </dgm:pt>
    <dgm:pt modelId="{2C697A83-6F9B-EB46-8A33-33F9C0FE92CE}" type="pres">
      <dgm:prSet presAssocID="{1E4E10AF-EB35-46EC-AD00-42777B24C491}" presName="node" presStyleLbl="node1" presStyleIdx="9" presStyleCnt="17">
        <dgm:presLayoutVars>
          <dgm:bulletEnabled val="1"/>
        </dgm:presLayoutVars>
      </dgm:prSet>
      <dgm:spPr/>
    </dgm:pt>
    <dgm:pt modelId="{B120CD1F-AD6A-284C-AAD8-71A32DB3AC2C}" type="pres">
      <dgm:prSet presAssocID="{37648742-F170-4944-BAB7-A0D8B0DFAC57}" presName="sibTrans" presStyleLbl="sibTrans2D1" presStyleIdx="9" presStyleCnt="16"/>
      <dgm:spPr/>
    </dgm:pt>
    <dgm:pt modelId="{27AF8F57-47E2-CF46-B396-860C790B0A9B}" type="pres">
      <dgm:prSet presAssocID="{37648742-F170-4944-BAB7-A0D8B0DFAC57}" presName="connectorText" presStyleLbl="sibTrans2D1" presStyleIdx="9" presStyleCnt="16"/>
      <dgm:spPr/>
    </dgm:pt>
    <dgm:pt modelId="{E85A0214-CDFC-CD43-9378-2B11CCB99648}" type="pres">
      <dgm:prSet presAssocID="{F7D4DBC1-DDCA-400A-9A68-401EDFD3555D}" presName="node" presStyleLbl="node1" presStyleIdx="10" presStyleCnt="17">
        <dgm:presLayoutVars>
          <dgm:bulletEnabled val="1"/>
        </dgm:presLayoutVars>
      </dgm:prSet>
      <dgm:spPr/>
    </dgm:pt>
    <dgm:pt modelId="{8DAA0C91-4496-704F-B025-6C1118B1059D}" type="pres">
      <dgm:prSet presAssocID="{84700024-E55B-4315-A309-28105ADFFEB8}" presName="sibTrans" presStyleLbl="sibTrans2D1" presStyleIdx="10" presStyleCnt="16"/>
      <dgm:spPr/>
    </dgm:pt>
    <dgm:pt modelId="{E0ECD84C-B525-E74D-A984-C263A5C042CE}" type="pres">
      <dgm:prSet presAssocID="{84700024-E55B-4315-A309-28105ADFFEB8}" presName="connectorText" presStyleLbl="sibTrans2D1" presStyleIdx="10" presStyleCnt="16"/>
      <dgm:spPr/>
    </dgm:pt>
    <dgm:pt modelId="{9A61503D-91E4-A24D-AAD9-60A148F3DD17}" type="pres">
      <dgm:prSet presAssocID="{EBAE44C6-BA42-4063-8DC5-6FF5CB6CCE51}" presName="node" presStyleLbl="node1" presStyleIdx="11" presStyleCnt="17">
        <dgm:presLayoutVars>
          <dgm:bulletEnabled val="1"/>
        </dgm:presLayoutVars>
      </dgm:prSet>
      <dgm:spPr/>
    </dgm:pt>
    <dgm:pt modelId="{DA88608A-F5BD-EA47-88D6-8AD9FC48E207}" type="pres">
      <dgm:prSet presAssocID="{101DFFC4-49BA-4464-9DA6-43B50720261B}" presName="sibTrans" presStyleLbl="sibTrans2D1" presStyleIdx="11" presStyleCnt="16"/>
      <dgm:spPr/>
    </dgm:pt>
    <dgm:pt modelId="{3FB97635-14A9-6040-9EF0-1C3F50239D00}" type="pres">
      <dgm:prSet presAssocID="{101DFFC4-49BA-4464-9DA6-43B50720261B}" presName="connectorText" presStyleLbl="sibTrans2D1" presStyleIdx="11" presStyleCnt="16"/>
      <dgm:spPr/>
    </dgm:pt>
    <dgm:pt modelId="{67F0EF1F-B6FC-F648-9E9C-D4D2C03DD495}" type="pres">
      <dgm:prSet presAssocID="{C310A9EC-41AB-4AE5-9F13-06F4A47B6CC0}" presName="node" presStyleLbl="node1" presStyleIdx="12" presStyleCnt="17">
        <dgm:presLayoutVars>
          <dgm:bulletEnabled val="1"/>
        </dgm:presLayoutVars>
      </dgm:prSet>
      <dgm:spPr/>
    </dgm:pt>
    <dgm:pt modelId="{C2AAB350-B266-1347-BF71-F7B62DB5B718}" type="pres">
      <dgm:prSet presAssocID="{9E2D9F8B-7D59-494D-80C2-DF706EBE9481}" presName="sibTrans" presStyleLbl="sibTrans2D1" presStyleIdx="12" presStyleCnt="16"/>
      <dgm:spPr/>
    </dgm:pt>
    <dgm:pt modelId="{BAD4DBAE-3AD3-8742-98D0-7E3D68EFEC44}" type="pres">
      <dgm:prSet presAssocID="{9E2D9F8B-7D59-494D-80C2-DF706EBE9481}" presName="connectorText" presStyleLbl="sibTrans2D1" presStyleIdx="12" presStyleCnt="16"/>
      <dgm:spPr/>
    </dgm:pt>
    <dgm:pt modelId="{087C72E7-CBD1-E841-9353-70FDE5BC6461}" type="pres">
      <dgm:prSet presAssocID="{88233A17-C54C-4EED-9204-E51F977BD558}" presName="node" presStyleLbl="node1" presStyleIdx="13" presStyleCnt="17">
        <dgm:presLayoutVars>
          <dgm:bulletEnabled val="1"/>
        </dgm:presLayoutVars>
      </dgm:prSet>
      <dgm:spPr/>
    </dgm:pt>
    <dgm:pt modelId="{E5E71E54-4B57-FC45-A906-D24CFC2BDA58}" type="pres">
      <dgm:prSet presAssocID="{F16324A7-8684-48DD-B966-B74242D9D6F3}" presName="sibTrans" presStyleLbl="sibTrans2D1" presStyleIdx="13" presStyleCnt="16"/>
      <dgm:spPr/>
    </dgm:pt>
    <dgm:pt modelId="{4EE4CBC6-3A7F-7D46-9EC6-50F99D37D4D3}" type="pres">
      <dgm:prSet presAssocID="{F16324A7-8684-48DD-B966-B74242D9D6F3}" presName="connectorText" presStyleLbl="sibTrans2D1" presStyleIdx="13" presStyleCnt="16"/>
      <dgm:spPr/>
    </dgm:pt>
    <dgm:pt modelId="{B0CD3F57-4520-8C4C-8A2B-031790D2F060}" type="pres">
      <dgm:prSet presAssocID="{BD9DF9F3-8ECE-4B1F-95A7-F88D8639686E}" presName="node" presStyleLbl="node1" presStyleIdx="14" presStyleCnt="17">
        <dgm:presLayoutVars>
          <dgm:bulletEnabled val="1"/>
        </dgm:presLayoutVars>
      </dgm:prSet>
      <dgm:spPr/>
    </dgm:pt>
    <dgm:pt modelId="{CAF1A5AC-53E0-DD48-A718-C17DA3F79A6F}" type="pres">
      <dgm:prSet presAssocID="{958101D6-49E1-410C-A4DE-B328620C8E96}" presName="sibTrans" presStyleLbl="sibTrans2D1" presStyleIdx="14" presStyleCnt="16"/>
      <dgm:spPr/>
    </dgm:pt>
    <dgm:pt modelId="{68B68CBA-82E9-D340-99D8-9A2C708C87BA}" type="pres">
      <dgm:prSet presAssocID="{958101D6-49E1-410C-A4DE-B328620C8E96}" presName="connectorText" presStyleLbl="sibTrans2D1" presStyleIdx="14" presStyleCnt="16"/>
      <dgm:spPr/>
    </dgm:pt>
    <dgm:pt modelId="{3EADDBB3-FFD7-1A43-9E76-28CAEE1DB910}" type="pres">
      <dgm:prSet presAssocID="{00344B73-264E-4FEC-82A6-32160AE631ED}" presName="node" presStyleLbl="node1" presStyleIdx="15" presStyleCnt="17">
        <dgm:presLayoutVars>
          <dgm:bulletEnabled val="1"/>
        </dgm:presLayoutVars>
      </dgm:prSet>
      <dgm:spPr/>
    </dgm:pt>
    <dgm:pt modelId="{BC7C53C5-0A55-6F4A-BADF-649BFADABBC3}" type="pres">
      <dgm:prSet presAssocID="{D8B9FE84-A4F9-49FF-8D96-B8FB37F845FC}" presName="sibTrans" presStyleLbl="sibTrans2D1" presStyleIdx="15" presStyleCnt="16"/>
      <dgm:spPr/>
    </dgm:pt>
    <dgm:pt modelId="{DF41C47C-5655-294F-B283-276003EF5E7E}" type="pres">
      <dgm:prSet presAssocID="{D8B9FE84-A4F9-49FF-8D96-B8FB37F845FC}" presName="connectorText" presStyleLbl="sibTrans2D1" presStyleIdx="15" presStyleCnt="16"/>
      <dgm:spPr/>
    </dgm:pt>
    <dgm:pt modelId="{A7BDB764-CE6A-2E4E-A002-9A8D22C8F625}" type="pres">
      <dgm:prSet presAssocID="{B7F6EE99-F54D-4C57-B9AF-6432F19BB7D9}" presName="node" presStyleLbl="node1" presStyleIdx="16" presStyleCnt="17">
        <dgm:presLayoutVars>
          <dgm:bulletEnabled val="1"/>
        </dgm:presLayoutVars>
      </dgm:prSet>
      <dgm:spPr/>
    </dgm:pt>
  </dgm:ptLst>
  <dgm:cxnLst>
    <dgm:cxn modelId="{CF037101-BCD3-CB43-BF9E-FF00526FCBEA}" type="presOf" srcId="{F16324A7-8684-48DD-B966-B74242D9D6F3}" destId="{E5E71E54-4B57-FC45-A906-D24CFC2BDA58}" srcOrd="0" destOrd="0" presId="urn:microsoft.com/office/officeart/2005/8/layout/process5"/>
    <dgm:cxn modelId="{CB0AF901-E3EA-40E9-B10E-9E5C5860CC82}" srcId="{66734E0A-8735-4090-BDB5-31B374212531}" destId="{00344B73-264E-4FEC-82A6-32160AE631ED}" srcOrd="15" destOrd="0" parTransId="{25AAD6E4-FF6E-4177-8871-7D8089095C03}" sibTransId="{D8B9FE84-A4F9-49FF-8D96-B8FB37F845FC}"/>
    <dgm:cxn modelId="{D44AD902-2F0B-F84F-84F6-013D69EE559E}" type="presOf" srcId="{101DFFC4-49BA-4464-9DA6-43B50720261B}" destId="{DA88608A-F5BD-EA47-88D6-8AD9FC48E207}" srcOrd="0" destOrd="0" presId="urn:microsoft.com/office/officeart/2005/8/layout/process5"/>
    <dgm:cxn modelId="{9853E503-1F4A-4469-9522-D890157C6EF8}" srcId="{66734E0A-8735-4090-BDB5-31B374212531}" destId="{4864F079-62DA-4253-B384-507D99B9DFE9}" srcOrd="2" destOrd="0" parTransId="{7035291B-0926-4C84-B63B-0C776DDEE746}" sibTransId="{B480CAF0-FF94-4562-9C42-6678E1068AA9}"/>
    <dgm:cxn modelId="{07E70407-59AC-485F-86C5-DD6ED50556FC}" srcId="{66734E0A-8735-4090-BDB5-31B374212531}" destId="{C2D07187-2087-4A29-8683-50C0D623321F}" srcOrd="7" destOrd="0" parTransId="{03C78913-4D22-482A-BF57-48D3845A9D10}" sibTransId="{BAA06887-86FE-475A-AB97-D537B58776A3}"/>
    <dgm:cxn modelId="{59A28E08-BBF8-CE4F-A1F2-1C53A236F8F4}" type="presOf" srcId="{EBAE44C6-BA42-4063-8DC5-6FF5CB6CCE51}" destId="{9A61503D-91E4-A24D-AAD9-60A148F3DD17}" srcOrd="0" destOrd="0" presId="urn:microsoft.com/office/officeart/2005/8/layout/process5"/>
    <dgm:cxn modelId="{CCC8D809-23A2-6E47-B711-C51C8B7E4A3F}" type="presOf" srcId="{0CF11290-F263-40B3-B80C-228AE1D4C13A}" destId="{9C2CBF2B-C5EB-724E-8576-F60961EE207D}" srcOrd="1" destOrd="0" presId="urn:microsoft.com/office/officeart/2005/8/layout/process5"/>
    <dgm:cxn modelId="{BF7EC60B-BA53-5440-8849-F59FD49EE0D8}" type="presOf" srcId="{D8B9FE84-A4F9-49FF-8D96-B8FB37F845FC}" destId="{DF41C47C-5655-294F-B283-276003EF5E7E}" srcOrd="1" destOrd="0" presId="urn:microsoft.com/office/officeart/2005/8/layout/process5"/>
    <dgm:cxn modelId="{08E69417-AD23-A842-8B29-2B362D4B2F20}" type="presOf" srcId="{0CF11290-F263-40B3-B80C-228AE1D4C13A}" destId="{B6F9F193-47B7-5345-A7BD-33315B925B5C}" srcOrd="0" destOrd="0" presId="urn:microsoft.com/office/officeart/2005/8/layout/process5"/>
    <dgm:cxn modelId="{539F251A-571B-4632-9E1E-08D5EA7EC533}" srcId="{66734E0A-8735-4090-BDB5-31B374212531}" destId="{B7F6EE99-F54D-4C57-B9AF-6432F19BB7D9}" srcOrd="16" destOrd="0" parTransId="{0DB47100-E4E0-44CC-A04A-48A2646FFCBD}" sibTransId="{AC52A0DA-A1C2-4099-8048-4FC69DC34DAC}"/>
    <dgm:cxn modelId="{51F62D20-D48D-FB47-AC2F-9A60665C2E39}" type="presOf" srcId="{88233A17-C54C-4EED-9204-E51F977BD558}" destId="{087C72E7-CBD1-E841-9353-70FDE5BC6461}" srcOrd="0" destOrd="0" presId="urn:microsoft.com/office/officeart/2005/8/layout/process5"/>
    <dgm:cxn modelId="{240EE720-5E64-4709-938E-6ABD22C4C62F}" srcId="{66734E0A-8735-4090-BDB5-31B374212531}" destId="{F7D4DBC1-DDCA-400A-9A68-401EDFD3555D}" srcOrd="10" destOrd="0" parTransId="{0335E5BF-F7CD-4DF7-88F3-380BD5384CDD}" sibTransId="{84700024-E55B-4315-A309-28105ADFFEB8}"/>
    <dgm:cxn modelId="{DBFF612B-19A4-5249-BC7C-52A65B1273B4}" type="presOf" srcId="{9E2D9F8B-7D59-494D-80C2-DF706EBE9481}" destId="{C2AAB350-B266-1347-BF71-F7B62DB5B718}" srcOrd="0" destOrd="0" presId="urn:microsoft.com/office/officeart/2005/8/layout/process5"/>
    <dgm:cxn modelId="{5C625C2D-FE72-0740-BAA5-32992D730CA5}" type="presOf" srcId="{B4886020-EA97-457B-B0E1-B352FC9DE57F}" destId="{F1B389C4-6D2A-6745-A539-ACF58C6D3FBC}" srcOrd="0" destOrd="0" presId="urn:microsoft.com/office/officeart/2005/8/layout/process5"/>
    <dgm:cxn modelId="{90317E2F-95EB-1746-B0AB-94E01F5DF290}" type="presOf" srcId="{37648742-F170-4944-BAB7-A0D8B0DFAC57}" destId="{27AF8F57-47E2-CF46-B396-860C790B0A9B}" srcOrd="1" destOrd="0" presId="urn:microsoft.com/office/officeart/2005/8/layout/process5"/>
    <dgm:cxn modelId="{857F6A30-825C-F548-9E4F-7AC1D8B20C2A}" type="presOf" srcId="{6CC8F35F-DADB-40D8-B7DA-731B37CA1EEC}" destId="{555856D1-8079-DD48-96D0-F87199EAA9A6}" srcOrd="0" destOrd="0" presId="urn:microsoft.com/office/officeart/2005/8/layout/process5"/>
    <dgm:cxn modelId="{1AC1D031-654D-384F-97FF-6E969C24D4D6}" type="presOf" srcId="{84700024-E55B-4315-A309-28105ADFFEB8}" destId="{E0ECD84C-B525-E74D-A984-C263A5C042CE}" srcOrd="1" destOrd="0" presId="urn:microsoft.com/office/officeart/2005/8/layout/process5"/>
    <dgm:cxn modelId="{F1431433-EB86-1346-8B85-4C4232A60FA5}" type="presOf" srcId="{D8B9FE84-A4F9-49FF-8D96-B8FB37F845FC}" destId="{BC7C53C5-0A55-6F4A-BADF-649BFADABBC3}" srcOrd="0" destOrd="0" presId="urn:microsoft.com/office/officeart/2005/8/layout/process5"/>
    <dgm:cxn modelId="{C2DF3B33-0ABF-48A8-851D-40D9FDE16A94}" srcId="{66734E0A-8735-4090-BDB5-31B374212531}" destId="{51A98012-9C75-46F5-9731-B5438C4B0E1A}" srcOrd="3" destOrd="0" parTransId="{F9EC5C82-5DB5-479F-964C-5F8398FD35C7}" sibTransId="{2E4B99A3-22F7-4711-8F1F-52FD3271AEE1}"/>
    <dgm:cxn modelId="{7782B834-9AE4-0441-913E-92358BEF846C}" type="presOf" srcId="{F16324A7-8684-48DD-B966-B74242D9D6F3}" destId="{4EE4CBC6-3A7F-7D46-9EC6-50F99D37D4D3}" srcOrd="1" destOrd="0" presId="urn:microsoft.com/office/officeart/2005/8/layout/process5"/>
    <dgm:cxn modelId="{9DDFF73A-B513-4445-B388-F6CDDBF90F46}" srcId="{66734E0A-8735-4090-BDB5-31B374212531}" destId="{5E4BDC78-AA45-4C16-9B30-5DB27A4F69B5}" srcOrd="8" destOrd="0" parTransId="{CC359E7B-68AB-4094-A2CD-CFD66A48414C}" sibTransId="{8690406A-640B-4057-B22E-0D44932CE5BC}"/>
    <dgm:cxn modelId="{5EA2983F-D747-4F84-BF10-C9D55C13B329}" srcId="{66734E0A-8735-4090-BDB5-31B374212531}" destId="{DA20D936-7178-4C4F-9825-FE05DC15A110}" srcOrd="4" destOrd="0" parTransId="{02AA4E3C-9619-4AB6-956C-9DE091FD1826}" sibTransId="{6CC8F35F-DADB-40D8-B7DA-731B37CA1EEC}"/>
    <dgm:cxn modelId="{A8760641-0211-49ED-9A5D-0A54707FE0A6}" srcId="{66734E0A-8735-4090-BDB5-31B374212531}" destId="{1E4E10AF-EB35-46EC-AD00-42777B24C491}" srcOrd="9" destOrd="0" parTransId="{8FFF3563-7575-468E-B723-A2F458CE55B0}" sibTransId="{37648742-F170-4944-BAB7-A0D8B0DFAC57}"/>
    <dgm:cxn modelId="{BC28C44C-353F-A641-AD47-B5AB69FF2497}" type="presOf" srcId="{C2D07187-2087-4A29-8683-50C0D623321F}" destId="{C82C7081-F0C5-FD48-BBB7-B047C02F6A58}" srcOrd="0" destOrd="0" presId="urn:microsoft.com/office/officeart/2005/8/layout/process5"/>
    <dgm:cxn modelId="{D0A5104D-A611-5846-89EC-87373635E708}" type="presOf" srcId="{5E4BDC78-AA45-4C16-9B30-5DB27A4F69B5}" destId="{DFC476E2-962B-224D-B13C-D3926C4302FA}" srcOrd="0" destOrd="0" presId="urn:microsoft.com/office/officeart/2005/8/layout/process5"/>
    <dgm:cxn modelId="{B2F68450-0B20-534E-93D7-69535D204069}" type="presOf" srcId="{AD75FDE7-B163-47AA-957D-0D5AC3BD5AC1}" destId="{5996773B-E275-C84C-82AC-8CF70237B3F1}" srcOrd="0" destOrd="0" presId="urn:microsoft.com/office/officeart/2005/8/layout/process5"/>
    <dgm:cxn modelId="{9D65A256-47C6-F54F-BD21-C060FC395624}" type="presOf" srcId="{958101D6-49E1-410C-A4DE-B328620C8E96}" destId="{68B68CBA-82E9-D340-99D8-9A2C708C87BA}" srcOrd="1" destOrd="0" presId="urn:microsoft.com/office/officeart/2005/8/layout/process5"/>
    <dgm:cxn modelId="{F50D7F57-1EAA-4EAB-9DED-158E8F2C8401}" srcId="{66734E0A-8735-4090-BDB5-31B374212531}" destId="{C310A9EC-41AB-4AE5-9F13-06F4A47B6CC0}" srcOrd="12" destOrd="0" parTransId="{EE44DE80-203F-4789-8DE0-1850F53275D9}" sibTransId="{9E2D9F8B-7D59-494D-80C2-DF706EBE9481}"/>
    <dgm:cxn modelId="{B7EB9D59-FB77-554B-B04B-17C6CC84312A}" type="presOf" srcId="{4F241355-3943-41C7-B0DE-4C4748CD8386}" destId="{C7533F29-67E9-B248-AC7E-532464530B93}" srcOrd="0" destOrd="0" presId="urn:microsoft.com/office/officeart/2005/8/layout/process5"/>
    <dgm:cxn modelId="{0BE8445F-09A0-BD4D-8E88-090BD4AFB976}" type="presOf" srcId="{F7D4DBC1-DDCA-400A-9A68-401EDFD3555D}" destId="{E85A0214-CDFC-CD43-9378-2B11CCB99648}" srcOrd="0" destOrd="0" presId="urn:microsoft.com/office/officeart/2005/8/layout/process5"/>
    <dgm:cxn modelId="{3739C663-2C73-994B-B1F0-243FCBA520AD}" type="presOf" srcId="{8690406A-640B-4057-B22E-0D44932CE5BC}" destId="{9D4C8B61-6D2E-534F-8725-BE0FC04EAC15}" srcOrd="0" destOrd="0" presId="urn:microsoft.com/office/officeart/2005/8/layout/process5"/>
    <dgm:cxn modelId="{D799A466-D7D9-B24C-9AB1-DAF8D5B0C48D}" type="presOf" srcId="{499FC172-3F11-40E6-B54E-AA82A699B772}" destId="{93C964A0-04CC-ED46-823D-C480A206C9C8}" srcOrd="0" destOrd="0" presId="urn:microsoft.com/office/officeart/2005/8/layout/process5"/>
    <dgm:cxn modelId="{05803069-E11B-6F4C-99F9-26DAABFD3E27}" type="presOf" srcId="{00344B73-264E-4FEC-82A6-32160AE631ED}" destId="{3EADDBB3-FFD7-1A43-9E76-28CAEE1DB910}" srcOrd="0" destOrd="0" presId="urn:microsoft.com/office/officeart/2005/8/layout/process5"/>
    <dgm:cxn modelId="{E23EF073-FDF5-E541-B1BA-3CB88D66529B}" type="presOf" srcId="{37648742-F170-4944-BAB7-A0D8B0DFAC57}" destId="{B120CD1F-AD6A-284C-AAD8-71A32DB3AC2C}" srcOrd="0" destOrd="0" presId="urn:microsoft.com/office/officeart/2005/8/layout/process5"/>
    <dgm:cxn modelId="{117B0974-0981-F84A-8206-C464F746F560}" type="presOf" srcId="{958101D6-49E1-410C-A4DE-B328620C8E96}" destId="{CAF1A5AC-53E0-DD48-A718-C17DA3F79A6F}" srcOrd="0" destOrd="0" presId="urn:microsoft.com/office/officeart/2005/8/layout/process5"/>
    <dgm:cxn modelId="{0704F675-C0A5-F342-8CB3-717D3991A650}" type="presOf" srcId="{54A3B939-46B5-40B6-A21A-5063E8C54FFE}" destId="{E46EC3AB-9586-B840-AE73-78BC0A66E207}" srcOrd="0" destOrd="0" presId="urn:microsoft.com/office/officeart/2005/8/layout/process5"/>
    <dgm:cxn modelId="{EF9CB77A-EFBB-894A-8FA8-4F17E8BADF25}" type="presOf" srcId="{BD9DF9F3-8ECE-4B1F-95A7-F88D8639686E}" destId="{B0CD3F57-4520-8C4C-8A2B-031790D2F060}" srcOrd="0" destOrd="0" presId="urn:microsoft.com/office/officeart/2005/8/layout/process5"/>
    <dgm:cxn modelId="{5CE3047E-F4E6-4190-BB35-241E9E50193E}" srcId="{66734E0A-8735-4090-BDB5-31B374212531}" destId="{54A3B939-46B5-40B6-A21A-5063E8C54FFE}" srcOrd="0" destOrd="0" parTransId="{9C24A969-8D2D-4585-8662-1F38CA04E668}" sibTransId="{35E4125E-962E-4585-8E2C-AC53832D088E}"/>
    <dgm:cxn modelId="{512FF580-1187-48D8-989A-53BB81832099}" srcId="{66734E0A-8735-4090-BDB5-31B374212531}" destId="{BD9DF9F3-8ECE-4B1F-95A7-F88D8639686E}" srcOrd="14" destOrd="0" parTransId="{7C021E5D-2D1D-45E0-97BA-43B888449B74}" sibTransId="{958101D6-49E1-410C-A4DE-B328620C8E96}"/>
    <dgm:cxn modelId="{86868988-6E89-DB41-BC0E-9D1F8BAF21DC}" type="presOf" srcId="{84700024-E55B-4315-A309-28105ADFFEB8}" destId="{8DAA0C91-4496-704F-B025-6C1118B1059D}" srcOrd="0" destOrd="0" presId="urn:microsoft.com/office/officeart/2005/8/layout/process5"/>
    <dgm:cxn modelId="{0A1AA68B-CE44-3E40-AD63-4B5FA8896F37}" type="presOf" srcId="{C310A9EC-41AB-4AE5-9F13-06F4A47B6CC0}" destId="{67F0EF1F-B6FC-F648-9E9C-D4D2C03DD495}" srcOrd="0" destOrd="0" presId="urn:microsoft.com/office/officeart/2005/8/layout/process5"/>
    <dgm:cxn modelId="{D6F4D39C-B7A0-BA49-9222-3AC6E0649240}" type="presOf" srcId="{37138D08-CE9B-4EBC-B144-75B19150EF44}" destId="{8B334C2D-5930-1044-BB8C-32C303CEE391}" srcOrd="0" destOrd="0" presId="urn:microsoft.com/office/officeart/2005/8/layout/process5"/>
    <dgm:cxn modelId="{8FED0EAE-5E4C-FF46-ACB6-93071BBAF5AD}" type="presOf" srcId="{BAA06887-86FE-475A-AB97-D537B58776A3}" destId="{471B2C30-D18A-F64A-A8EE-2C7A066D0DBB}" srcOrd="1" destOrd="0" presId="urn:microsoft.com/office/officeart/2005/8/layout/process5"/>
    <dgm:cxn modelId="{F7A0FFAE-FF9B-4E80-AF2D-09D2F6B08EFE}" srcId="{66734E0A-8735-4090-BDB5-31B374212531}" destId="{88233A17-C54C-4EED-9204-E51F977BD558}" srcOrd="13" destOrd="0" parTransId="{132FD1D6-6348-4440-8224-B49FBF764200}" sibTransId="{F16324A7-8684-48DD-B966-B74242D9D6F3}"/>
    <dgm:cxn modelId="{7B0DB7B7-589A-D349-804C-A9048D4AB3F9}" type="presOf" srcId="{DA20D936-7178-4C4F-9825-FE05DC15A110}" destId="{3AE76782-81E7-F649-A5F7-7C16CCAA9E4F}" srcOrd="0" destOrd="0" presId="urn:microsoft.com/office/officeart/2005/8/layout/process5"/>
    <dgm:cxn modelId="{606572B8-A25B-3547-88BF-049F486000EA}" type="presOf" srcId="{51A98012-9C75-46F5-9731-B5438C4B0E1A}" destId="{398D1FF9-6AD2-D64A-B11A-158C024BC3CC}" srcOrd="0" destOrd="0" presId="urn:microsoft.com/office/officeart/2005/8/layout/process5"/>
    <dgm:cxn modelId="{046928B9-20FB-4E72-8EC9-0F52F9E30AF4}" srcId="{66734E0A-8735-4090-BDB5-31B374212531}" destId="{37138D08-CE9B-4EBC-B144-75B19150EF44}" srcOrd="1" destOrd="0" parTransId="{0BE9DE22-1C5F-432A-ACBD-3BA0CA7D9F00}" sibTransId="{4F241355-3943-41C7-B0DE-4C4748CD8386}"/>
    <dgm:cxn modelId="{AFCACFBC-FEED-1F48-954B-A0912FFBD82E}" type="presOf" srcId="{1E4E10AF-EB35-46EC-AD00-42777B24C491}" destId="{2C697A83-6F9B-EB46-8A33-33F9C0FE92CE}" srcOrd="0" destOrd="0" presId="urn:microsoft.com/office/officeart/2005/8/layout/process5"/>
    <dgm:cxn modelId="{728707BF-771E-E444-84D4-1F97090016D1}" type="presOf" srcId="{B480CAF0-FF94-4562-9C42-6678E1068AA9}" destId="{82D97868-A113-0F46-A962-95441271042C}" srcOrd="1" destOrd="0" presId="urn:microsoft.com/office/officeart/2005/8/layout/process5"/>
    <dgm:cxn modelId="{C23446BF-1CFB-AC40-B75B-D47B45C52AC9}" type="presOf" srcId="{9E2D9F8B-7D59-494D-80C2-DF706EBE9481}" destId="{BAD4DBAE-3AD3-8742-98D0-7E3D68EFEC44}" srcOrd="1" destOrd="0" presId="urn:microsoft.com/office/officeart/2005/8/layout/process5"/>
    <dgm:cxn modelId="{61E604C2-1DAD-4C48-A422-34121814E14E}" type="presOf" srcId="{AD75FDE7-B163-47AA-957D-0D5AC3BD5AC1}" destId="{3A74AEE9-7F81-2942-BEDA-D3626C3CA1FF}" srcOrd="1" destOrd="0" presId="urn:microsoft.com/office/officeart/2005/8/layout/process5"/>
    <dgm:cxn modelId="{4741C5C2-2FB1-A440-BD03-8F0F3A232665}" type="presOf" srcId="{BAA06887-86FE-475A-AB97-D537B58776A3}" destId="{B79EF538-984E-3C4C-BF6C-B808BB5D77BB}" srcOrd="0" destOrd="0" presId="urn:microsoft.com/office/officeart/2005/8/layout/process5"/>
    <dgm:cxn modelId="{1E2BEAC5-CA7F-42C7-97B8-02BD1CAE168D}" srcId="{66734E0A-8735-4090-BDB5-31B374212531}" destId="{B4886020-EA97-457B-B0E1-B352FC9DE57F}" srcOrd="6" destOrd="0" parTransId="{2C29C9BB-CA13-4C74-B89D-DFD1EE2B7E3E}" sibTransId="{0CF11290-F263-40B3-B80C-228AE1D4C13A}"/>
    <dgm:cxn modelId="{6A1826C6-BB45-FB42-A9EA-3B90842ABA85}" type="presOf" srcId="{2E4B99A3-22F7-4711-8F1F-52FD3271AEE1}" destId="{B11DB643-D2EE-E643-9E56-8F27D713C4D4}" srcOrd="0" destOrd="0" presId="urn:microsoft.com/office/officeart/2005/8/layout/process5"/>
    <dgm:cxn modelId="{7B72E6C8-C8A9-4406-BE86-FDEA718A209E}" srcId="{66734E0A-8735-4090-BDB5-31B374212531}" destId="{EBAE44C6-BA42-4063-8DC5-6FF5CB6CCE51}" srcOrd="11" destOrd="0" parTransId="{7B23EBE3-6C0C-4CC2-9D19-19C6C5C91B7B}" sibTransId="{101DFFC4-49BA-4464-9DA6-43B50720261B}"/>
    <dgm:cxn modelId="{48441AD3-C9FF-9F40-A5FF-64B9AE3A2D3B}" type="presOf" srcId="{35E4125E-962E-4585-8E2C-AC53832D088E}" destId="{BBD768AB-669A-9A43-B438-338E2919DF7C}" srcOrd="0" destOrd="0" presId="urn:microsoft.com/office/officeart/2005/8/layout/process5"/>
    <dgm:cxn modelId="{C08649D7-F09F-B543-AD96-D2D7A118CF07}" type="presOf" srcId="{B480CAF0-FF94-4562-9C42-6678E1068AA9}" destId="{1832A054-8322-3647-A663-2EA27CD25234}" srcOrd="0" destOrd="0" presId="urn:microsoft.com/office/officeart/2005/8/layout/process5"/>
    <dgm:cxn modelId="{214A97DA-1A74-114E-918C-3C0E90626473}" type="presOf" srcId="{35E4125E-962E-4585-8E2C-AC53832D088E}" destId="{6959445A-ACFC-6248-A19F-0B4D7DC779DA}" srcOrd="1" destOrd="0" presId="urn:microsoft.com/office/officeart/2005/8/layout/process5"/>
    <dgm:cxn modelId="{B40E71E8-B5D9-7943-8B6D-EB3C3DBB6994}" type="presOf" srcId="{6CC8F35F-DADB-40D8-B7DA-731B37CA1EEC}" destId="{48911E93-4492-A945-A68A-D68FA91843BD}" srcOrd="1" destOrd="0" presId="urn:microsoft.com/office/officeart/2005/8/layout/process5"/>
    <dgm:cxn modelId="{28C764EB-F26A-7D46-AE27-05422B39BA1A}" type="presOf" srcId="{101DFFC4-49BA-4464-9DA6-43B50720261B}" destId="{3FB97635-14A9-6040-9EF0-1C3F50239D00}" srcOrd="1" destOrd="0" presId="urn:microsoft.com/office/officeart/2005/8/layout/process5"/>
    <dgm:cxn modelId="{84EEE5EE-47E4-8B41-BCCE-442F5A0C72CE}" type="presOf" srcId="{4F241355-3943-41C7-B0DE-4C4748CD8386}" destId="{C2FA7A0F-28A3-7D4B-9B7C-5CD56B76B025}" srcOrd="1" destOrd="0" presId="urn:microsoft.com/office/officeart/2005/8/layout/process5"/>
    <dgm:cxn modelId="{8E9021F0-DE0A-E640-BEE8-19508422FED7}" type="presOf" srcId="{4864F079-62DA-4253-B384-507D99B9DFE9}" destId="{14AF9CD2-C893-2946-9F50-3EE67A035168}" srcOrd="0" destOrd="0" presId="urn:microsoft.com/office/officeart/2005/8/layout/process5"/>
    <dgm:cxn modelId="{D24E3CF7-9556-4941-A822-E765C24771CC}" type="presOf" srcId="{2E4B99A3-22F7-4711-8F1F-52FD3271AEE1}" destId="{19F83B1C-088A-9D4F-B6AF-A7DD405C602B}" srcOrd="1" destOrd="0" presId="urn:microsoft.com/office/officeart/2005/8/layout/process5"/>
    <dgm:cxn modelId="{37C71DF8-1635-E744-86B5-7D939C5CEAF3}" type="presOf" srcId="{B7F6EE99-F54D-4C57-B9AF-6432F19BB7D9}" destId="{A7BDB764-CE6A-2E4E-A002-9A8D22C8F625}" srcOrd="0" destOrd="0" presId="urn:microsoft.com/office/officeart/2005/8/layout/process5"/>
    <dgm:cxn modelId="{5B9735F9-6A81-4D4C-91D7-594DA9BA9B2E}" srcId="{66734E0A-8735-4090-BDB5-31B374212531}" destId="{499FC172-3F11-40E6-B54E-AA82A699B772}" srcOrd="5" destOrd="0" parTransId="{C97CE17F-42AB-4C0F-AC99-E9F921470CCD}" sibTransId="{AD75FDE7-B163-47AA-957D-0D5AC3BD5AC1}"/>
    <dgm:cxn modelId="{82365BFA-14DD-A344-A362-F8A1F0AC1F40}" type="presOf" srcId="{66734E0A-8735-4090-BDB5-31B374212531}" destId="{691654C4-7E8B-B247-BBB2-EA289932ACE6}" srcOrd="0" destOrd="0" presId="urn:microsoft.com/office/officeart/2005/8/layout/process5"/>
    <dgm:cxn modelId="{1D6C7EFE-130E-B04D-9385-00E4C240E12D}" type="presOf" srcId="{8690406A-640B-4057-B22E-0D44932CE5BC}" destId="{54198800-9054-2144-A22C-32F815297460}" srcOrd="1" destOrd="0" presId="urn:microsoft.com/office/officeart/2005/8/layout/process5"/>
    <dgm:cxn modelId="{F70F9EDA-F9C8-6946-A0B9-A284B1DF2AFD}" type="presParOf" srcId="{691654C4-7E8B-B247-BBB2-EA289932ACE6}" destId="{E46EC3AB-9586-B840-AE73-78BC0A66E207}" srcOrd="0" destOrd="0" presId="urn:microsoft.com/office/officeart/2005/8/layout/process5"/>
    <dgm:cxn modelId="{7F19E2D2-4BA3-D24C-9235-E1AD3E049926}" type="presParOf" srcId="{691654C4-7E8B-B247-BBB2-EA289932ACE6}" destId="{BBD768AB-669A-9A43-B438-338E2919DF7C}" srcOrd="1" destOrd="0" presId="urn:microsoft.com/office/officeart/2005/8/layout/process5"/>
    <dgm:cxn modelId="{48D1B7B0-C48D-0D4E-B9A3-A3695E1EA19B}" type="presParOf" srcId="{BBD768AB-669A-9A43-B438-338E2919DF7C}" destId="{6959445A-ACFC-6248-A19F-0B4D7DC779DA}" srcOrd="0" destOrd="0" presId="urn:microsoft.com/office/officeart/2005/8/layout/process5"/>
    <dgm:cxn modelId="{E0289D13-4E3B-8540-B411-FEB7118E8244}" type="presParOf" srcId="{691654C4-7E8B-B247-BBB2-EA289932ACE6}" destId="{8B334C2D-5930-1044-BB8C-32C303CEE391}" srcOrd="2" destOrd="0" presId="urn:microsoft.com/office/officeart/2005/8/layout/process5"/>
    <dgm:cxn modelId="{28FD40E7-1B9F-9D41-82F7-383A9EB6A8DE}" type="presParOf" srcId="{691654C4-7E8B-B247-BBB2-EA289932ACE6}" destId="{C7533F29-67E9-B248-AC7E-532464530B93}" srcOrd="3" destOrd="0" presId="urn:microsoft.com/office/officeart/2005/8/layout/process5"/>
    <dgm:cxn modelId="{DB975608-979A-4F4C-BAFC-F57F968EBA35}" type="presParOf" srcId="{C7533F29-67E9-B248-AC7E-532464530B93}" destId="{C2FA7A0F-28A3-7D4B-9B7C-5CD56B76B025}" srcOrd="0" destOrd="0" presId="urn:microsoft.com/office/officeart/2005/8/layout/process5"/>
    <dgm:cxn modelId="{B0CEFB66-1CA6-F24A-A840-45AE4F58F97B}" type="presParOf" srcId="{691654C4-7E8B-B247-BBB2-EA289932ACE6}" destId="{14AF9CD2-C893-2946-9F50-3EE67A035168}" srcOrd="4" destOrd="0" presId="urn:microsoft.com/office/officeart/2005/8/layout/process5"/>
    <dgm:cxn modelId="{3D576B3D-9140-9246-83E8-42597CC53372}" type="presParOf" srcId="{691654C4-7E8B-B247-BBB2-EA289932ACE6}" destId="{1832A054-8322-3647-A663-2EA27CD25234}" srcOrd="5" destOrd="0" presId="urn:microsoft.com/office/officeart/2005/8/layout/process5"/>
    <dgm:cxn modelId="{22B29B3A-2281-9D41-B13F-92467B64C8F1}" type="presParOf" srcId="{1832A054-8322-3647-A663-2EA27CD25234}" destId="{82D97868-A113-0F46-A962-95441271042C}" srcOrd="0" destOrd="0" presId="urn:microsoft.com/office/officeart/2005/8/layout/process5"/>
    <dgm:cxn modelId="{0E680417-ED14-BE4E-B0A1-ACCD51CE4671}" type="presParOf" srcId="{691654C4-7E8B-B247-BBB2-EA289932ACE6}" destId="{398D1FF9-6AD2-D64A-B11A-158C024BC3CC}" srcOrd="6" destOrd="0" presId="urn:microsoft.com/office/officeart/2005/8/layout/process5"/>
    <dgm:cxn modelId="{82E96483-477C-554D-A85C-5783B2168F19}" type="presParOf" srcId="{691654C4-7E8B-B247-BBB2-EA289932ACE6}" destId="{B11DB643-D2EE-E643-9E56-8F27D713C4D4}" srcOrd="7" destOrd="0" presId="urn:microsoft.com/office/officeart/2005/8/layout/process5"/>
    <dgm:cxn modelId="{23B3784E-AB00-AA45-95AE-4815F85422EC}" type="presParOf" srcId="{B11DB643-D2EE-E643-9E56-8F27D713C4D4}" destId="{19F83B1C-088A-9D4F-B6AF-A7DD405C602B}" srcOrd="0" destOrd="0" presId="urn:microsoft.com/office/officeart/2005/8/layout/process5"/>
    <dgm:cxn modelId="{E74C7E93-D92A-7C47-BD03-61F2E434A5CC}" type="presParOf" srcId="{691654C4-7E8B-B247-BBB2-EA289932ACE6}" destId="{3AE76782-81E7-F649-A5F7-7C16CCAA9E4F}" srcOrd="8" destOrd="0" presId="urn:microsoft.com/office/officeart/2005/8/layout/process5"/>
    <dgm:cxn modelId="{B4212EDF-30C1-994E-BCAD-AF675D97E9CA}" type="presParOf" srcId="{691654C4-7E8B-B247-BBB2-EA289932ACE6}" destId="{555856D1-8079-DD48-96D0-F87199EAA9A6}" srcOrd="9" destOrd="0" presId="urn:microsoft.com/office/officeart/2005/8/layout/process5"/>
    <dgm:cxn modelId="{AB08D469-7CC6-ED47-A2E6-A69BC11F2F6B}" type="presParOf" srcId="{555856D1-8079-DD48-96D0-F87199EAA9A6}" destId="{48911E93-4492-A945-A68A-D68FA91843BD}" srcOrd="0" destOrd="0" presId="urn:microsoft.com/office/officeart/2005/8/layout/process5"/>
    <dgm:cxn modelId="{E3528C81-A888-234E-95A9-E8CB747B6583}" type="presParOf" srcId="{691654C4-7E8B-B247-BBB2-EA289932ACE6}" destId="{93C964A0-04CC-ED46-823D-C480A206C9C8}" srcOrd="10" destOrd="0" presId="urn:microsoft.com/office/officeart/2005/8/layout/process5"/>
    <dgm:cxn modelId="{F0DC0B68-530A-134C-A717-A1F6E191D9D2}" type="presParOf" srcId="{691654C4-7E8B-B247-BBB2-EA289932ACE6}" destId="{5996773B-E275-C84C-82AC-8CF70237B3F1}" srcOrd="11" destOrd="0" presId="urn:microsoft.com/office/officeart/2005/8/layout/process5"/>
    <dgm:cxn modelId="{479A9C3B-A91F-0A4D-959C-73EFE12434B2}" type="presParOf" srcId="{5996773B-E275-C84C-82AC-8CF70237B3F1}" destId="{3A74AEE9-7F81-2942-BEDA-D3626C3CA1FF}" srcOrd="0" destOrd="0" presId="urn:microsoft.com/office/officeart/2005/8/layout/process5"/>
    <dgm:cxn modelId="{87102F6C-5CC9-DA4C-8AF6-93F715C68BF9}" type="presParOf" srcId="{691654C4-7E8B-B247-BBB2-EA289932ACE6}" destId="{F1B389C4-6D2A-6745-A539-ACF58C6D3FBC}" srcOrd="12" destOrd="0" presId="urn:microsoft.com/office/officeart/2005/8/layout/process5"/>
    <dgm:cxn modelId="{7D3A410A-EB04-5747-8375-CB04F7BAA051}" type="presParOf" srcId="{691654C4-7E8B-B247-BBB2-EA289932ACE6}" destId="{B6F9F193-47B7-5345-A7BD-33315B925B5C}" srcOrd="13" destOrd="0" presId="urn:microsoft.com/office/officeart/2005/8/layout/process5"/>
    <dgm:cxn modelId="{8882FF54-0130-E846-8BEC-FDD4DC23909C}" type="presParOf" srcId="{B6F9F193-47B7-5345-A7BD-33315B925B5C}" destId="{9C2CBF2B-C5EB-724E-8576-F60961EE207D}" srcOrd="0" destOrd="0" presId="urn:microsoft.com/office/officeart/2005/8/layout/process5"/>
    <dgm:cxn modelId="{6271DE16-B35B-C148-B6FA-51E8ED76D4D7}" type="presParOf" srcId="{691654C4-7E8B-B247-BBB2-EA289932ACE6}" destId="{C82C7081-F0C5-FD48-BBB7-B047C02F6A58}" srcOrd="14" destOrd="0" presId="urn:microsoft.com/office/officeart/2005/8/layout/process5"/>
    <dgm:cxn modelId="{FE9038C5-CFD2-F749-A807-471F5B6155F7}" type="presParOf" srcId="{691654C4-7E8B-B247-BBB2-EA289932ACE6}" destId="{B79EF538-984E-3C4C-BF6C-B808BB5D77BB}" srcOrd="15" destOrd="0" presId="urn:microsoft.com/office/officeart/2005/8/layout/process5"/>
    <dgm:cxn modelId="{D00069A3-117E-C041-A6CF-6E3511941277}" type="presParOf" srcId="{B79EF538-984E-3C4C-BF6C-B808BB5D77BB}" destId="{471B2C30-D18A-F64A-A8EE-2C7A066D0DBB}" srcOrd="0" destOrd="0" presId="urn:microsoft.com/office/officeart/2005/8/layout/process5"/>
    <dgm:cxn modelId="{A5895CB7-1EAF-5B4D-B88F-515DAD9F9B65}" type="presParOf" srcId="{691654C4-7E8B-B247-BBB2-EA289932ACE6}" destId="{DFC476E2-962B-224D-B13C-D3926C4302FA}" srcOrd="16" destOrd="0" presId="urn:microsoft.com/office/officeart/2005/8/layout/process5"/>
    <dgm:cxn modelId="{88D3C321-8573-BA4F-BFFF-53F6413EA3EC}" type="presParOf" srcId="{691654C4-7E8B-B247-BBB2-EA289932ACE6}" destId="{9D4C8B61-6D2E-534F-8725-BE0FC04EAC15}" srcOrd="17" destOrd="0" presId="urn:microsoft.com/office/officeart/2005/8/layout/process5"/>
    <dgm:cxn modelId="{9EDE3A6B-7D2E-5A4F-9197-4107D8FF54A7}" type="presParOf" srcId="{9D4C8B61-6D2E-534F-8725-BE0FC04EAC15}" destId="{54198800-9054-2144-A22C-32F815297460}" srcOrd="0" destOrd="0" presId="urn:microsoft.com/office/officeart/2005/8/layout/process5"/>
    <dgm:cxn modelId="{30F8E6ED-B476-304E-896C-74718A756072}" type="presParOf" srcId="{691654C4-7E8B-B247-BBB2-EA289932ACE6}" destId="{2C697A83-6F9B-EB46-8A33-33F9C0FE92CE}" srcOrd="18" destOrd="0" presId="urn:microsoft.com/office/officeart/2005/8/layout/process5"/>
    <dgm:cxn modelId="{9166ED87-450A-EF4E-A05D-9DB8DA759F64}" type="presParOf" srcId="{691654C4-7E8B-B247-BBB2-EA289932ACE6}" destId="{B120CD1F-AD6A-284C-AAD8-71A32DB3AC2C}" srcOrd="19" destOrd="0" presId="urn:microsoft.com/office/officeart/2005/8/layout/process5"/>
    <dgm:cxn modelId="{19FFF317-37A7-F54E-A842-577769F631D4}" type="presParOf" srcId="{B120CD1F-AD6A-284C-AAD8-71A32DB3AC2C}" destId="{27AF8F57-47E2-CF46-B396-860C790B0A9B}" srcOrd="0" destOrd="0" presId="urn:microsoft.com/office/officeart/2005/8/layout/process5"/>
    <dgm:cxn modelId="{B7075538-1BF5-D84B-839E-BCBC70CD27C0}" type="presParOf" srcId="{691654C4-7E8B-B247-BBB2-EA289932ACE6}" destId="{E85A0214-CDFC-CD43-9378-2B11CCB99648}" srcOrd="20" destOrd="0" presId="urn:microsoft.com/office/officeart/2005/8/layout/process5"/>
    <dgm:cxn modelId="{C6273B51-CFF9-3B4B-A618-F63900DB48E3}" type="presParOf" srcId="{691654C4-7E8B-B247-BBB2-EA289932ACE6}" destId="{8DAA0C91-4496-704F-B025-6C1118B1059D}" srcOrd="21" destOrd="0" presId="urn:microsoft.com/office/officeart/2005/8/layout/process5"/>
    <dgm:cxn modelId="{BE8440B4-2078-5545-A01E-68177AB6F4D3}" type="presParOf" srcId="{8DAA0C91-4496-704F-B025-6C1118B1059D}" destId="{E0ECD84C-B525-E74D-A984-C263A5C042CE}" srcOrd="0" destOrd="0" presId="urn:microsoft.com/office/officeart/2005/8/layout/process5"/>
    <dgm:cxn modelId="{67605740-86C9-2B47-AFF7-90E12AE6A5D6}" type="presParOf" srcId="{691654C4-7E8B-B247-BBB2-EA289932ACE6}" destId="{9A61503D-91E4-A24D-AAD9-60A148F3DD17}" srcOrd="22" destOrd="0" presId="urn:microsoft.com/office/officeart/2005/8/layout/process5"/>
    <dgm:cxn modelId="{EB592441-96D2-2448-8A77-85E45FDB9755}" type="presParOf" srcId="{691654C4-7E8B-B247-BBB2-EA289932ACE6}" destId="{DA88608A-F5BD-EA47-88D6-8AD9FC48E207}" srcOrd="23" destOrd="0" presId="urn:microsoft.com/office/officeart/2005/8/layout/process5"/>
    <dgm:cxn modelId="{9B6D8924-A913-6F49-9467-10C768924185}" type="presParOf" srcId="{DA88608A-F5BD-EA47-88D6-8AD9FC48E207}" destId="{3FB97635-14A9-6040-9EF0-1C3F50239D00}" srcOrd="0" destOrd="0" presId="urn:microsoft.com/office/officeart/2005/8/layout/process5"/>
    <dgm:cxn modelId="{439214C2-4A81-D244-8016-D2C47CD1F5A8}" type="presParOf" srcId="{691654C4-7E8B-B247-BBB2-EA289932ACE6}" destId="{67F0EF1F-B6FC-F648-9E9C-D4D2C03DD495}" srcOrd="24" destOrd="0" presId="urn:microsoft.com/office/officeart/2005/8/layout/process5"/>
    <dgm:cxn modelId="{A7C3E2D7-8988-D547-A35D-43C7E01BEC7A}" type="presParOf" srcId="{691654C4-7E8B-B247-BBB2-EA289932ACE6}" destId="{C2AAB350-B266-1347-BF71-F7B62DB5B718}" srcOrd="25" destOrd="0" presId="urn:microsoft.com/office/officeart/2005/8/layout/process5"/>
    <dgm:cxn modelId="{2B63EA30-D6B3-DB4E-A945-1A1B04C997CA}" type="presParOf" srcId="{C2AAB350-B266-1347-BF71-F7B62DB5B718}" destId="{BAD4DBAE-3AD3-8742-98D0-7E3D68EFEC44}" srcOrd="0" destOrd="0" presId="urn:microsoft.com/office/officeart/2005/8/layout/process5"/>
    <dgm:cxn modelId="{44A7C832-240C-FC4B-917C-31335C56999B}" type="presParOf" srcId="{691654C4-7E8B-B247-BBB2-EA289932ACE6}" destId="{087C72E7-CBD1-E841-9353-70FDE5BC6461}" srcOrd="26" destOrd="0" presId="urn:microsoft.com/office/officeart/2005/8/layout/process5"/>
    <dgm:cxn modelId="{C30F3D44-B894-444C-89DB-4CB1D221C999}" type="presParOf" srcId="{691654C4-7E8B-B247-BBB2-EA289932ACE6}" destId="{E5E71E54-4B57-FC45-A906-D24CFC2BDA58}" srcOrd="27" destOrd="0" presId="urn:microsoft.com/office/officeart/2005/8/layout/process5"/>
    <dgm:cxn modelId="{CABCA5DC-4128-A843-9119-C04EBE006A6E}" type="presParOf" srcId="{E5E71E54-4B57-FC45-A906-D24CFC2BDA58}" destId="{4EE4CBC6-3A7F-7D46-9EC6-50F99D37D4D3}" srcOrd="0" destOrd="0" presId="urn:microsoft.com/office/officeart/2005/8/layout/process5"/>
    <dgm:cxn modelId="{0FA75AB2-0B72-624A-A9E7-DC1AE0A20E5C}" type="presParOf" srcId="{691654C4-7E8B-B247-BBB2-EA289932ACE6}" destId="{B0CD3F57-4520-8C4C-8A2B-031790D2F060}" srcOrd="28" destOrd="0" presId="urn:microsoft.com/office/officeart/2005/8/layout/process5"/>
    <dgm:cxn modelId="{1F42ED32-5E3A-2D48-92B6-CA5C71076963}" type="presParOf" srcId="{691654C4-7E8B-B247-BBB2-EA289932ACE6}" destId="{CAF1A5AC-53E0-DD48-A718-C17DA3F79A6F}" srcOrd="29" destOrd="0" presId="urn:microsoft.com/office/officeart/2005/8/layout/process5"/>
    <dgm:cxn modelId="{E31F41F4-0B69-864C-966C-C4CF6A7D03BA}" type="presParOf" srcId="{CAF1A5AC-53E0-DD48-A718-C17DA3F79A6F}" destId="{68B68CBA-82E9-D340-99D8-9A2C708C87BA}" srcOrd="0" destOrd="0" presId="urn:microsoft.com/office/officeart/2005/8/layout/process5"/>
    <dgm:cxn modelId="{A6E843B5-83F2-3446-B190-EADB9B832022}" type="presParOf" srcId="{691654C4-7E8B-B247-BBB2-EA289932ACE6}" destId="{3EADDBB3-FFD7-1A43-9E76-28CAEE1DB910}" srcOrd="30" destOrd="0" presId="urn:microsoft.com/office/officeart/2005/8/layout/process5"/>
    <dgm:cxn modelId="{7D8EE49A-1545-5349-8452-A03B0A99093E}" type="presParOf" srcId="{691654C4-7E8B-B247-BBB2-EA289932ACE6}" destId="{BC7C53C5-0A55-6F4A-BADF-649BFADABBC3}" srcOrd="31" destOrd="0" presId="urn:microsoft.com/office/officeart/2005/8/layout/process5"/>
    <dgm:cxn modelId="{60AA7CEF-C343-044C-A028-C5A6456BC5B7}" type="presParOf" srcId="{BC7C53C5-0A55-6F4A-BADF-649BFADABBC3}" destId="{DF41C47C-5655-294F-B283-276003EF5E7E}" srcOrd="0" destOrd="0" presId="urn:microsoft.com/office/officeart/2005/8/layout/process5"/>
    <dgm:cxn modelId="{6AB19D3B-6682-0A4D-9AC0-B6886413687A}" type="presParOf" srcId="{691654C4-7E8B-B247-BBB2-EA289932ACE6}" destId="{A7BDB764-CE6A-2E4E-A002-9A8D22C8F625}" srcOrd="3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011EB7-52DB-0A41-8E00-E70697A099F8}">
      <dsp:nvSpPr>
        <dsp:cNvPr id="0" name=""/>
        <dsp:cNvSpPr/>
      </dsp:nvSpPr>
      <dsp:spPr>
        <a:xfrm>
          <a:off x="0" y="4191803"/>
          <a:ext cx="5741533" cy="1375843"/>
        </a:xfrm>
        <a:prstGeom prst="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Poverty results in being excluded from taking part in activities in today’s society </a:t>
          </a:r>
          <a:endParaRPr lang="en-US" sz="2400" kern="1200"/>
        </a:p>
      </dsp:txBody>
      <dsp:txXfrm>
        <a:off x="0" y="4191803"/>
        <a:ext cx="5741533" cy="1375843"/>
      </dsp:txXfrm>
    </dsp:sp>
    <dsp:sp modelId="{77A64D3B-4FA7-9842-97DE-75570147D39E}">
      <dsp:nvSpPr>
        <dsp:cNvPr id="0" name=""/>
        <dsp:cNvSpPr/>
      </dsp:nvSpPr>
      <dsp:spPr>
        <a:xfrm rot="10800000">
          <a:off x="0" y="2096393"/>
          <a:ext cx="5741533" cy="2116047"/>
        </a:xfrm>
        <a:prstGeom prst="upArrowCallout">
          <a:avLst/>
        </a:prstGeom>
        <a:gradFill rotWithShape="0">
          <a:gsLst>
            <a:gs pos="0">
              <a:schemeClr val="accent2">
                <a:hueOff val="-1555074"/>
                <a:satOff val="-8227"/>
                <a:lumOff val="-3137"/>
                <a:alphaOff val="0"/>
                <a:tint val="98000"/>
                <a:lumMod val="100000"/>
              </a:schemeClr>
            </a:gs>
            <a:gs pos="100000">
              <a:schemeClr val="accent2">
                <a:hueOff val="-1555074"/>
                <a:satOff val="-8227"/>
                <a:lumOff val="-313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Having little to no money to pay for the essentials, eg food on the table     money to pay the rent, gas, electric, clothing etc</a:t>
          </a:r>
          <a:endParaRPr lang="en-US" sz="2400" kern="1200"/>
        </a:p>
      </dsp:txBody>
      <dsp:txXfrm rot="10800000">
        <a:off x="0" y="2096393"/>
        <a:ext cx="5741533" cy="1374944"/>
      </dsp:txXfrm>
    </dsp:sp>
    <dsp:sp modelId="{E082FA7A-EFD7-0843-AAC2-F88F0D9ECA2F}">
      <dsp:nvSpPr>
        <dsp:cNvPr id="0" name=""/>
        <dsp:cNvSpPr/>
      </dsp:nvSpPr>
      <dsp:spPr>
        <a:xfrm rot="10800000">
          <a:off x="0" y="984"/>
          <a:ext cx="5741533" cy="2116047"/>
        </a:xfrm>
        <a:prstGeom prst="upArrowCallout">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When the resources that are available are well below the minimum needs</a:t>
          </a:r>
          <a:endParaRPr lang="en-US" sz="2400" kern="1200"/>
        </a:p>
      </dsp:txBody>
      <dsp:txXfrm rot="10800000">
        <a:off x="0" y="984"/>
        <a:ext cx="5741533" cy="13749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F0F087-7522-684C-AA19-35C0B3F64DF2}">
      <dsp:nvSpPr>
        <dsp:cNvPr id="0" name=""/>
        <dsp:cNvSpPr/>
      </dsp:nvSpPr>
      <dsp:spPr>
        <a:xfrm>
          <a:off x="430615" y="0"/>
          <a:ext cx="4880303" cy="5170983"/>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4792BE-11A0-BC44-A63A-9F833953A7EA}">
      <dsp:nvSpPr>
        <dsp:cNvPr id="0" name=""/>
        <dsp:cNvSpPr/>
      </dsp:nvSpPr>
      <dsp:spPr>
        <a:xfrm>
          <a:off x="70" y="1551294"/>
          <a:ext cx="2800679" cy="2068393"/>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Working towards a goal/target</a:t>
          </a:r>
          <a:endParaRPr lang="en-US" sz="3400" kern="1200"/>
        </a:p>
      </dsp:txBody>
      <dsp:txXfrm>
        <a:off x="101041" y="1652265"/>
        <a:ext cx="2598737" cy="1866451"/>
      </dsp:txXfrm>
    </dsp:sp>
    <dsp:sp modelId="{F2E44CCC-0FC0-AE42-ACD5-34A25CDD9A1E}">
      <dsp:nvSpPr>
        <dsp:cNvPr id="0" name=""/>
        <dsp:cNvSpPr/>
      </dsp:nvSpPr>
      <dsp:spPr>
        <a:xfrm>
          <a:off x="2940783" y="1551294"/>
          <a:ext cx="2800679" cy="2068393"/>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Skills to learn or already achieved</a:t>
          </a:r>
          <a:endParaRPr lang="en-US" sz="3400" kern="1200"/>
        </a:p>
      </dsp:txBody>
      <dsp:txXfrm>
        <a:off x="3041754" y="1652265"/>
        <a:ext cx="2598737" cy="18664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EB8AE-BE7A-DF4A-959A-95653F2AB863}">
      <dsp:nvSpPr>
        <dsp:cNvPr id="0" name=""/>
        <dsp:cNvSpPr/>
      </dsp:nvSpPr>
      <dsp:spPr>
        <a:xfrm>
          <a:off x="83283" y="669096"/>
          <a:ext cx="2322902" cy="1161451"/>
        </a:xfrm>
        <a:prstGeom prst="roundRect">
          <a:avLst>
            <a:gd name="adj" fmla="val 1000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Flying start </a:t>
          </a:r>
          <a:endParaRPr lang="en-US" sz="2200" kern="1200"/>
        </a:p>
      </dsp:txBody>
      <dsp:txXfrm>
        <a:off x="117301" y="703114"/>
        <a:ext cx="2254866" cy="1093415"/>
      </dsp:txXfrm>
    </dsp:sp>
    <dsp:sp modelId="{3B3F5F42-B951-A946-A2BE-CDDAC2EF9146}">
      <dsp:nvSpPr>
        <dsp:cNvPr id="0" name=""/>
        <dsp:cNvSpPr/>
      </dsp:nvSpPr>
      <dsp:spPr>
        <a:xfrm>
          <a:off x="83283" y="2004765"/>
          <a:ext cx="2322902" cy="1161451"/>
        </a:xfrm>
        <a:prstGeom prst="roundRect">
          <a:avLst>
            <a:gd name="adj" fmla="val 1000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Key areas</a:t>
          </a:r>
          <a:endParaRPr lang="en-US" sz="2200" kern="1200"/>
        </a:p>
      </dsp:txBody>
      <dsp:txXfrm>
        <a:off x="117301" y="2038783"/>
        <a:ext cx="2254866" cy="1093415"/>
      </dsp:txXfrm>
    </dsp:sp>
    <dsp:sp modelId="{A0548FDE-B018-D24A-8D36-FBF04C8F26FC}">
      <dsp:nvSpPr>
        <dsp:cNvPr id="0" name=""/>
        <dsp:cNvSpPr/>
      </dsp:nvSpPr>
      <dsp:spPr>
        <a:xfrm rot="17692822">
          <a:off x="1766529" y="1563524"/>
          <a:ext cx="2208475" cy="40429"/>
        </a:xfrm>
        <a:custGeom>
          <a:avLst/>
          <a:gdLst/>
          <a:ahLst/>
          <a:cxnLst/>
          <a:rect l="0" t="0" r="0" b="0"/>
          <a:pathLst>
            <a:path>
              <a:moveTo>
                <a:pt x="0" y="20214"/>
              </a:moveTo>
              <a:lnTo>
                <a:pt x="2208475" y="20214"/>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815555" y="1528527"/>
        <a:ext cx="110423" cy="110423"/>
      </dsp:txXfrm>
    </dsp:sp>
    <dsp:sp modelId="{E3C4FCFA-95ED-F44C-B07F-7E812DBF296A}">
      <dsp:nvSpPr>
        <dsp:cNvPr id="0" name=""/>
        <dsp:cNvSpPr/>
      </dsp:nvSpPr>
      <dsp:spPr>
        <a:xfrm>
          <a:off x="3335347" y="1262"/>
          <a:ext cx="2322902" cy="1161451"/>
        </a:xfrm>
        <a:prstGeom prst="roundRect">
          <a:avLst>
            <a:gd name="adj" fmla="val 1000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Intensive health visiting service</a:t>
          </a:r>
          <a:endParaRPr lang="en-US" sz="2200" kern="1200"/>
        </a:p>
      </dsp:txBody>
      <dsp:txXfrm>
        <a:off x="3369365" y="35280"/>
        <a:ext cx="2254866" cy="1093415"/>
      </dsp:txXfrm>
    </dsp:sp>
    <dsp:sp modelId="{CDC174D3-92EB-1749-80CE-B447AA83B7C9}">
      <dsp:nvSpPr>
        <dsp:cNvPr id="0" name=""/>
        <dsp:cNvSpPr/>
      </dsp:nvSpPr>
      <dsp:spPr>
        <a:xfrm rot="19457599">
          <a:off x="2298634" y="2231359"/>
          <a:ext cx="1144265" cy="40429"/>
        </a:xfrm>
        <a:custGeom>
          <a:avLst/>
          <a:gdLst/>
          <a:ahLst/>
          <a:cxnLst/>
          <a:rect l="0" t="0" r="0" b="0"/>
          <a:pathLst>
            <a:path>
              <a:moveTo>
                <a:pt x="0" y="20214"/>
              </a:moveTo>
              <a:lnTo>
                <a:pt x="1144265" y="20214"/>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2160" y="2222967"/>
        <a:ext cx="57213" cy="57213"/>
      </dsp:txXfrm>
    </dsp:sp>
    <dsp:sp modelId="{2603D9E3-0140-1642-9EAD-181B17F15B13}">
      <dsp:nvSpPr>
        <dsp:cNvPr id="0" name=""/>
        <dsp:cNvSpPr/>
      </dsp:nvSpPr>
      <dsp:spPr>
        <a:xfrm>
          <a:off x="3335347" y="1336931"/>
          <a:ext cx="2322902" cy="1161451"/>
        </a:xfrm>
        <a:prstGeom prst="roundRect">
          <a:avLst>
            <a:gd name="adj" fmla="val 1000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Support for parents</a:t>
          </a:r>
          <a:endParaRPr lang="en-US" sz="2200" kern="1200"/>
        </a:p>
      </dsp:txBody>
      <dsp:txXfrm>
        <a:off x="3369365" y="1370949"/>
        <a:ext cx="2254866" cy="1093415"/>
      </dsp:txXfrm>
    </dsp:sp>
    <dsp:sp modelId="{456B521F-FC9A-CC4B-9EC4-5E15E590A89D}">
      <dsp:nvSpPr>
        <dsp:cNvPr id="0" name=""/>
        <dsp:cNvSpPr/>
      </dsp:nvSpPr>
      <dsp:spPr>
        <a:xfrm rot="2142401">
          <a:off x="2298634" y="2899193"/>
          <a:ext cx="1144265" cy="40429"/>
        </a:xfrm>
        <a:custGeom>
          <a:avLst/>
          <a:gdLst/>
          <a:ahLst/>
          <a:cxnLst/>
          <a:rect l="0" t="0" r="0" b="0"/>
          <a:pathLst>
            <a:path>
              <a:moveTo>
                <a:pt x="0" y="20214"/>
              </a:moveTo>
              <a:lnTo>
                <a:pt x="1144265" y="20214"/>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2160" y="2890802"/>
        <a:ext cx="57213" cy="57213"/>
      </dsp:txXfrm>
    </dsp:sp>
    <dsp:sp modelId="{A4A77817-BAC6-5541-A1B8-8F0F2FADF374}">
      <dsp:nvSpPr>
        <dsp:cNvPr id="0" name=""/>
        <dsp:cNvSpPr/>
      </dsp:nvSpPr>
      <dsp:spPr>
        <a:xfrm>
          <a:off x="3335347" y="2672600"/>
          <a:ext cx="2322902" cy="1161451"/>
        </a:xfrm>
        <a:prstGeom prst="roundRect">
          <a:avLst>
            <a:gd name="adj" fmla="val 1000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Early language development</a:t>
          </a:r>
          <a:endParaRPr lang="en-US" sz="2200" kern="1200"/>
        </a:p>
      </dsp:txBody>
      <dsp:txXfrm>
        <a:off x="3369365" y="2706618"/>
        <a:ext cx="2254866" cy="1093415"/>
      </dsp:txXfrm>
    </dsp:sp>
    <dsp:sp modelId="{6CBEEE1E-87C8-CD4E-806D-3182CA462B5F}">
      <dsp:nvSpPr>
        <dsp:cNvPr id="0" name=""/>
        <dsp:cNvSpPr/>
      </dsp:nvSpPr>
      <dsp:spPr>
        <a:xfrm rot="3907178">
          <a:off x="1766529" y="3567028"/>
          <a:ext cx="2208475" cy="40429"/>
        </a:xfrm>
        <a:custGeom>
          <a:avLst/>
          <a:gdLst/>
          <a:ahLst/>
          <a:cxnLst/>
          <a:rect l="0" t="0" r="0" b="0"/>
          <a:pathLst>
            <a:path>
              <a:moveTo>
                <a:pt x="0" y="20214"/>
              </a:moveTo>
              <a:lnTo>
                <a:pt x="2208475" y="20214"/>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815555" y="3532031"/>
        <a:ext cx="110423" cy="110423"/>
      </dsp:txXfrm>
    </dsp:sp>
    <dsp:sp modelId="{46AF0609-56BB-0642-843E-1E9F6AA10015}">
      <dsp:nvSpPr>
        <dsp:cNvPr id="0" name=""/>
        <dsp:cNvSpPr/>
      </dsp:nvSpPr>
      <dsp:spPr>
        <a:xfrm>
          <a:off x="3335347" y="4008269"/>
          <a:ext cx="2322902" cy="1161451"/>
        </a:xfrm>
        <a:prstGeom prst="roundRect">
          <a:avLst>
            <a:gd name="adj" fmla="val 1000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Part time childcare for 2-3 year olds in flying start areas. </a:t>
          </a:r>
          <a:endParaRPr lang="en-US" sz="2200" kern="1200"/>
        </a:p>
      </dsp:txBody>
      <dsp:txXfrm>
        <a:off x="3369365" y="4042287"/>
        <a:ext cx="2254866" cy="10934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992E65-0005-D747-AE53-18D3E57B6919}">
      <dsp:nvSpPr>
        <dsp:cNvPr id="0" name=""/>
        <dsp:cNvSpPr/>
      </dsp:nvSpPr>
      <dsp:spPr>
        <a:xfrm>
          <a:off x="279891" y="-3955"/>
          <a:ext cx="5181751" cy="5181751"/>
        </a:xfrm>
        <a:prstGeom prst="circularArrow">
          <a:avLst>
            <a:gd name="adj1" fmla="val 5274"/>
            <a:gd name="adj2" fmla="val 312630"/>
            <a:gd name="adj3" fmla="val 14272527"/>
            <a:gd name="adj4" fmla="val 17101086"/>
            <a:gd name="adj5" fmla="val 547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EC1D65-5AA6-3D46-8D69-5F30531996F1}">
      <dsp:nvSpPr>
        <dsp:cNvPr id="0" name=""/>
        <dsp:cNvSpPr/>
      </dsp:nvSpPr>
      <dsp:spPr>
        <a:xfrm>
          <a:off x="1910573" y="3264"/>
          <a:ext cx="1920386" cy="960193"/>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Introduced in 2007 </a:t>
          </a:r>
          <a:endParaRPr lang="en-US" sz="1000" kern="1200"/>
        </a:p>
      </dsp:txBody>
      <dsp:txXfrm>
        <a:off x="1957446" y="50137"/>
        <a:ext cx="1826640" cy="866447"/>
      </dsp:txXfrm>
    </dsp:sp>
    <dsp:sp modelId="{88533CAF-070C-9645-B239-A37FBA11F6A6}">
      <dsp:nvSpPr>
        <dsp:cNvPr id="0" name=""/>
        <dsp:cNvSpPr/>
      </dsp:nvSpPr>
      <dsp:spPr>
        <a:xfrm>
          <a:off x="3731072" y="1054329"/>
          <a:ext cx="1920386" cy="960193"/>
        </a:xfrm>
        <a:prstGeom prst="roundRect">
          <a:avLst/>
        </a:prstGeom>
        <a:solidFill>
          <a:schemeClr val="accent2">
            <a:hueOff val="-622030"/>
            <a:satOff val="-3291"/>
            <a:lumOff val="-125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It is delivered by local authorities</a:t>
          </a:r>
          <a:endParaRPr lang="en-US" sz="1000" kern="1200"/>
        </a:p>
      </dsp:txBody>
      <dsp:txXfrm>
        <a:off x="3777945" y="1101202"/>
        <a:ext cx="1826640" cy="866447"/>
      </dsp:txXfrm>
    </dsp:sp>
    <dsp:sp modelId="{33E86607-49C3-644A-B84A-3DC535EB6529}">
      <dsp:nvSpPr>
        <dsp:cNvPr id="0" name=""/>
        <dsp:cNvSpPr/>
      </dsp:nvSpPr>
      <dsp:spPr>
        <a:xfrm>
          <a:off x="3731072" y="3156460"/>
          <a:ext cx="1920386" cy="960193"/>
        </a:xfrm>
        <a:prstGeom prst="roundRect">
          <a:avLst/>
        </a:prstGeom>
        <a:solidFill>
          <a:schemeClr val="accent2">
            <a:hueOff val="-1244059"/>
            <a:satOff val="-6581"/>
            <a:lumOff val="-251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Between 2007-2018 more than £600 million went to fund the programme</a:t>
          </a:r>
          <a:endParaRPr lang="en-US" sz="1000" kern="1200"/>
        </a:p>
      </dsp:txBody>
      <dsp:txXfrm>
        <a:off x="3777945" y="3203333"/>
        <a:ext cx="1826640" cy="866447"/>
      </dsp:txXfrm>
    </dsp:sp>
    <dsp:sp modelId="{A596F4E9-7D5B-CB41-8040-6B485EE008EB}">
      <dsp:nvSpPr>
        <dsp:cNvPr id="0" name=""/>
        <dsp:cNvSpPr/>
      </dsp:nvSpPr>
      <dsp:spPr>
        <a:xfrm>
          <a:off x="1910573" y="4207525"/>
          <a:ext cx="1920386" cy="960193"/>
        </a:xfrm>
        <a:prstGeom prst="roundRect">
          <a:avLst/>
        </a:prstGeom>
        <a:solidFill>
          <a:schemeClr val="accent2">
            <a:hueOff val="-1866089"/>
            <a:satOff val="-9872"/>
            <a:lumOff val="-37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Aim was to reduce the poverty and attainment gap. </a:t>
          </a:r>
          <a:endParaRPr lang="en-US" sz="1000" kern="1200"/>
        </a:p>
      </dsp:txBody>
      <dsp:txXfrm>
        <a:off x="1957446" y="4254398"/>
        <a:ext cx="1826640" cy="866447"/>
      </dsp:txXfrm>
    </dsp:sp>
    <dsp:sp modelId="{3B5F4488-1482-584A-884A-94714BADB73E}">
      <dsp:nvSpPr>
        <dsp:cNvPr id="0" name=""/>
        <dsp:cNvSpPr/>
      </dsp:nvSpPr>
      <dsp:spPr>
        <a:xfrm>
          <a:off x="90075" y="3156460"/>
          <a:ext cx="1920386" cy="960193"/>
        </a:xfrm>
        <a:prstGeom prst="roundRect">
          <a:avLst/>
        </a:prstGeom>
        <a:solidFill>
          <a:schemeClr val="accent2">
            <a:hueOff val="-2488118"/>
            <a:satOff val="-13162"/>
            <a:lumOff val="-501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Initially targeted in deprived areas</a:t>
          </a:r>
          <a:endParaRPr lang="en-US" sz="1000" kern="1200"/>
        </a:p>
      </dsp:txBody>
      <dsp:txXfrm>
        <a:off x="136948" y="3203333"/>
        <a:ext cx="1826640" cy="866447"/>
      </dsp:txXfrm>
    </dsp:sp>
    <dsp:sp modelId="{63B34815-88C3-4048-8E83-79EA7472AAD3}">
      <dsp:nvSpPr>
        <dsp:cNvPr id="0" name=""/>
        <dsp:cNvSpPr/>
      </dsp:nvSpPr>
      <dsp:spPr>
        <a:xfrm>
          <a:off x="90075" y="1054329"/>
          <a:ext cx="1920386" cy="960193"/>
        </a:xfrm>
        <a:prstGeom prst="roundRect">
          <a:avLst/>
        </a:prstGeom>
        <a:solidFill>
          <a:schemeClr val="accent2">
            <a:hueOff val="-3110148"/>
            <a:satOff val="-1645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 2014 welsh government issued flying start outreach guidance to identify children living outside of catchment area who would benefit from the programme. </a:t>
          </a:r>
          <a:endParaRPr lang="en-US" sz="1000" kern="1200"/>
        </a:p>
      </dsp:txBody>
      <dsp:txXfrm>
        <a:off x="136948" y="1101202"/>
        <a:ext cx="1826640" cy="8664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EC3AB-9586-B840-AE73-78BC0A66E207}">
      <dsp:nvSpPr>
        <dsp:cNvPr id="0" name=""/>
        <dsp:cNvSpPr/>
      </dsp:nvSpPr>
      <dsp:spPr>
        <a:xfrm>
          <a:off x="2523" y="48198"/>
          <a:ext cx="1103170" cy="661902"/>
        </a:xfrm>
        <a:prstGeom prst="roundRect">
          <a:avLst>
            <a:gd name="adj" fmla="val 10000"/>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Birchgrove</a:t>
          </a:r>
          <a:endParaRPr lang="en-US" sz="1300" kern="1200"/>
        </a:p>
      </dsp:txBody>
      <dsp:txXfrm>
        <a:off x="21909" y="67584"/>
        <a:ext cx="1064398" cy="623130"/>
      </dsp:txXfrm>
    </dsp:sp>
    <dsp:sp modelId="{BBD768AB-669A-9A43-B438-338E2919DF7C}">
      <dsp:nvSpPr>
        <dsp:cNvPr id="0" name=""/>
        <dsp:cNvSpPr/>
      </dsp:nvSpPr>
      <dsp:spPr>
        <a:xfrm>
          <a:off x="1202772" y="242356"/>
          <a:ext cx="233872" cy="273586"/>
        </a:xfrm>
        <a:prstGeom prst="rightArrow">
          <a:avLst>
            <a:gd name="adj1" fmla="val 60000"/>
            <a:gd name="adj2" fmla="val 50000"/>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202772" y="297073"/>
        <a:ext cx="163710" cy="164152"/>
      </dsp:txXfrm>
    </dsp:sp>
    <dsp:sp modelId="{8B334C2D-5930-1044-BB8C-32C303CEE391}">
      <dsp:nvSpPr>
        <dsp:cNvPr id="0" name=""/>
        <dsp:cNvSpPr/>
      </dsp:nvSpPr>
      <dsp:spPr>
        <a:xfrm>
          <a:off x="1546962" y="48198"/>
          <a:ext cx="1103170" cy="661902"/>
        </a:xfrm>
        <a:prstGeom prst="roundRect">
          <a:avLst>
            <a:gd name="adj" fmla="val 10000"/>
          </a:avLst>
        </a:prstGeom>
        <a:gradFill rotWithShape="0">
          <a:gsLst>
            <a:gs pos="0">
              <a:schemeClr val="accent2">
                <a:hueOff val="-194384"/>
                <a:satOff val="-1028"/>
                <a:lumOff val="-392"/>
                <a:alphaOff val="0"/>
                <a:tint val="98000"/>
                <a:lumMod val="100000"/>
              </a:schemeClr>
            </a:gs>
            <a:gs pos="100000">
              <a:schemeClr val="accent2">
                <a:hueOff val="-194384"/>
                <a:satOff val="-1028"/>
                <a:lumOff val="-39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Blaenymaes</a:t>
          </a:r>
          <a:endParaRPr lang="en-US" sz="1300" kern="1200"/>
        </a:p>
      </dsp:txBody>
      <dsp:txXfrm>
        <a:off x="1566348" y="67584"/>
        <a:ext cx="1064398" cy="623130"/>
      </dsp:txXfrm>
    </dsp:sp>
    <dsp:sp modelId="{C7533F29-67E9-B248-AC7E-532464530B93}">
      <dsp:nvSpPr>
        <dsp:cNvPr id="0" name=""/>
        <dsp:cNvSpPr/>
      </dsp:nvSpPr>
      <dsp:spPr>
        <a:xfrm>
          <a:off x="2747211" y="242356"/>
          <a:ext cx="233872" cy="273586"/>
        </a:xfrm>
        <a:prstGeom prst="rightArrow">
          <a:avLst>
            <a:gd name="adj1" fmla="val 60000"/>
            <a:gd name="adj2" fmla="val 50000"/>
          </a:avLst>
        </a:prstGeom>
        <a:gradFill rotWithShape="0">
          <a:gsLst>
            <a:gs pos="0">
              <a:schemeClr val="accent2">
                <a:hueOff val="-207343"/>
                <a:satOff val="-1097"/>
                <a:lumOff val="-418"/>
                <a:alphaOff val="0"/>
                <a:tint val="98000"/>
                <a:lumMod val="100000"/>
              </a:schemeClr>
            </a:gs>
            <a:gs pos="100000">
              <a:schemeClr val="accent2">
                <a:hueOff val="-207343"/>
                <a:satOff val="-1097"/>
                <a:lumOff val="-418"/>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747211" y="297073"/>
        <a:ext cx="163710" cy="164152"/>
      </dsp:txXfrm>
    </dsp:sp>
    <dsp:sp modelId="{14AF9CD2-C893-2946-9F50-3EE67A035168}">
      <dsp:nvSpPr>
        <dsp:cNvPr id="0" name=""/>
        <dsp:cNvSpPr/>
      </dsp:nvSpPr>
      <dsp:spPr>
        <a:xfrm>
          <a:off x="3091401" y="48198"/>
          <a:ext cx="1103170" cy="661902"/>
        </a:xfrm>
        <a:prstGeom prst="roundRect">
          <a:avLst>
            <a:gd name="adj" fmla="val 10000"/>
          </a:avLst>
        </a:prstGeom>
        <a:gradFill rotWithShape="0">
          <a:gsLst>
            <a:gs pos="0">
              <a:schemeClr val="accent2">
                <a:hueOff val="-388769"/>
                <a:satOff val="-2057"/>
                <a:lumOff val="-784"/>
                <a:alphaOff val="0"/>
                <a:tint val="98000"/>
                <a:lumMod val="100000"/>
              </a:schemeClr>
            </a:gs>
            <a:gs pos="100000">
              <a:schemeClr val="accent2">
                <a:hueOff val="-388769"/>
                <a:satOff val="-2057"/>
                <a:lumOff val="-78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Class</a:t>
          </a:r>
          <a:endParaRPr lang="en-US" sz="1300" kern="1200"/>
        </a:p>
      </dsp:txBody>
      <dsp:txXfrm>
        <a:off x="3110787" y="67584"/>
        <a:ext cx="1064398" cy="623130"/>
      </dsp:txXfrm>
    </dsp:sp>
    <dsp:sp modelId="{1832A054-8322-3647-A663-2EA27CD25234}">
      <dsp:nvSpPr>
        <dsp:cNvPr id="0" name=""/>
        <dsp:cNvSpPr/>
      </dsp:nvSpPr>
      <dsp:spPr>
        <a:xfrm>
          <a:off x="4291650" y="242356"/>
          <a:ext cx="233872" cy="273586"/>
        </a:xfrm>
        <a:prstGeom prst="rightArrow">
          <a:avLst>
            <a:gd name="adj1" fmla="val 60000"/>
            <a:gd name="adj2" fmla="val 50000"/>
          </a:avLst>
        </a:prstGeom>
        <a:gradFill rotWithShape="0">
          <a:gsLst>
            <a:gs pos="0">
              <a:schemeClr val="accent2">
                <a:hueOff val="-414686"/>
                <a:satOff val="-2194"/>
                <a:lumOff val="-837"/>
                <a:alphaOff val="0"/>
                <a:tint val="98000"/>
                <a:lumMod val="100000"/>
              </a:schemeClr>
            </a:gs>
            <a:gs pos="100000">
              <a:schemeClr val="accent2">
                <a:hueOff val="-414686"/>
                <a:satOff val="-2194"/>
                <a:lumOff val="-83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291650" y="297073"/>
        <a:ext cx="163710" cy="164152"/>
      </dsp:txXfrm>
    </dsp:sp>
    <dsp:sp modelId="{398D1FF9-6AD2-D64A-B11A-158C024BC3CC}">
      <dsp:nvSpPr>
        <dsp:cNvPr id="0" name=""/>
        <dsp:cNvSpPr/>
      </dsp:nvSpPr>
      <dsp:spPr>
        <a:xfrm>
          <a:off x="4635840" y="48198"/>
          <a:ext cx="1103170" cy="661902"/>
        </a:xfrm>
        <a:prstGeom prst="roundRect">
          <a:avLst>
            <a:gd name="adj" fmla="val 10000"/>
          </a:avLst>
        </a:prstGeom>
        <a:gradFill rotWithShape="0">
          <a:gsLst>
            <a:gs pos="0">
              <a:schemeClr val="accent2">
                <a:hueOff val="-583153"/>
                <a:satOff val="-3085"/>
                <a:lumOff val="-1176"/>
                <a:alphaOff val="0"/>
                <a:tint val="98000"/>
                <a:lumMod val="100000"/>
              </a:schemeClr>
            </a:gs>
            <a:gs pos="100000">
              <a:schemeClr val="accent2">
                <a:hueOff val="-583153"/>
                <a:satOff val="-3085"/>
                <a:lumOff val="-1176"/>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Clwyd</a:t>
          </a:r>
          <a:endParaRPr lang="en-US" sz="1300" kern="1200"/>
        </a:p>
      </dsp:txBody>
      <dsp:txXfrm>
        <a:off x="4655226" y="67584"/>
        <a:ext cx="1064398" cy="623130"/>
      </dsp:txXfrm>
    </dsp:sp>
    <dsp:sp modelId="{B11DB643-D2EE-E643-9E56-8F27D713C4D4}">
      <dsp:nvSpPr>
        <dsp:cNvPr id="0" name=""/>
        <dsp:cNvSpPr/>
      </dsp:nvSpPr>
      <dsp:spPr>
        <a:xfrm rot="5400000">
          <a:off x="5070489" y="787323"/>
          <a:ext cx="233872" cy="273586"/>
        </a:xfrm>
        <a:prstGeom prst="rightArrow">
          <a:avLst>
            <a:gd name="adj1" fmla="val 60000"/>
            <a:gd name="adj2" fmla="val 50000"/>
          </a:avLst>
        </a:prstGeom>
        <a:gradFill rotWithShape="0">
          <a:gsLst>
            <a:gs pos="0">
              <a:schemeClr val="accent2">
                <a:hueOff val="-622030"/>
                <a:satOff val="-3291"/>
                <a:lumOff val="-1255"/>
                <a:alphaOff val="0"/>
                <a:tint val="98000"/>
                <a:lumMod val="100000"/>
              </a:schemeClr>
            </a:gs>
            <a:gs pos="100000">
              <a:schemeClr val="accent2">
                <a:hueOff val="-622030"/>
                <a:satOff val="-3291"/>
                <a:lumOff val="-125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5105349" y="807180"/>
        <a:ext cx="164152" cy="163710"/>
      </dsp:txXfrm>
    </dsp:sp>
    <dsp:sp modelId="{3AE76782-81E7-F649-A5F7-7C16CCAA9E4F}">
      <dsp:nvSpPr>
        <dsp:cNvPr id="0" name=""/>
        <dsp:cNvSpPr/>
      </dsp:nvSpPr>
      <dsp:spPr>
        <a:xfrm>
          <a:off x="4635840" y="1151369"/>
          <a:ext cx="1103170" cy="661902"/>
        </a:xfrm>
        <a:prstGeom prst="roundRect">
          <a:avLst>
            <a:gd name="adj" fmla="val 10000"/>
          </a:avLst>
        </a:prstGeom>
        <a:gradFill rotWithShape="0">
          <a:gsLst>
            <a:gs pos="0">
              <a:schemeClr val="accent2">
                <a:hueOff val="-777537"/>
                <a:satOff val="-4113"/>
                <a:lumOff val="-1568"/>
                <a:alphaOff val="0"/>
                <a:tint val="98000"/>
                <a:lumMod val="100000"/>
              </a:schemeClr>
            </a:gs>
            <a:gs pos="100000">
              <a:schemeClr val="accent2">
                <a:hueOff val="-777537"/>
                <a:satOff val="-4113"/>
                <a:lumOff val="-1568"/>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Craig felen</a:t>
          </a:r>
          <a:endParaRPr lang="en-US" sz="1300" kern="1200"/>
        </a:p>
      </dsp:txBody>
      <dsp:txXfrm>
        <a:off x="4655226" y="1170755"/>
        <a:ext cx="1064398" cy="623130"/>
      </dsp:txXfrm>
    </dsp:sp>
    <dsp:sp modelId="{555856D1-8079-DD48-96D0-F87199EAA9A6}">
      <dsp:nvSpPr>
        <dsp:cNvPr id="0" name=""/>
        <dsp:cNvSpPr/>
      </dsp:nvSpPr>
      <dsp:spPr>
        <a:xfrm rot="10800000">
          <a:off x="4304888" y="1345527"/>
          <a:ext cx="233872" cy="273586"/>
        </a:xfrm>
        <a:prstGeom prst="rightArrow">
          <a:avLst>
            <a:gd name="adj1" fmla="val 60000"/>
            <a:gd name="adj2" fmla="val 50000"/>
          </a:avLst>
        </a:prstGeom>
        <a:gradFill rotWithShape="0">
          <a:gsLst>
            <a:gs pos="0">
              <a:schemeClr val="accent2">
                <a:hueOff val="-829373"/>
                <a:satOff val="-4387"/>
                <a:lumOff val="-1673"/>
                <a:alphaOff val="0"/>
                <a:tint val="98000"/>
                <a:lumMod val="100000"/>
              </a:schemeClr>
            </a:gs>
            <a:gs pos="100000">
              <a:schemeClr val="accent2">
                <a:hueOff val="-829373"/>
                <a:satOff val="-4387"/>
                <a:lumOff val="-1673"/>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4375050" y="1400244"/>
        <a:ext cx="163710" cy="164152"/>
      </dsp:txXfrm>
    </dsp:sp>
    <dsp:sp modelId="{93C964A0-04CC-ED46-823D-C480A206C9C8}">
      <dsp:nvSpPr>
        <dsp:cNvPr id="0" name=""/>
        <dsp:cNvSpPr/>
      </dsp:nvSpPr>
      <dsp:spPr>
        <a:xfrm>
          <a:off x="3091401" y="1151369"/>
          <a:ext cx="1103170" cy="661902"/>
        </a:xfrm>
        <a:prstGeom prst="roundRect">
          <a:avLst>
            <a:gd name="adj" fmla="val 10000"/>
          </a:avLst>
        </a:prstGeom>
        <a:gradFill rotWithShape="0">
          <a:gsLst>
            <a:gs pos="0">
              <a:schemeClr val="accent2">
                <a:hueOff val="-971921"/>
                <a:satOff val="-5142"/>
                <a:lumOff val="-1961"/>
                <a:alphaOff val="0"/>
                <a:tint val="98000"/>
                <a:lumMod val="100000"/>
              </a:schemeClr>
            </a:gs>
            <a:gs pos="100000">
              <a:schemeClr val="accent2">
                <a:hueOff val="-971921"/>
                <a:satOff val="-5142"/>
                <a:lumOff val="-196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Gors</a:t>
          </a:r>
          <a:endParaRPr lang="en-US" sz="1300" kern="1200"/>
        </a:p>
      </dsp:txBody>
      <dsp:txXfrm>
        <a:off x="3110787" y="1170755"/>
        <a:ext cx="1064398" cy="623130"/>
      </dsp:txXfrm>
    </dsp:sp>
    <dsp:sp modelId="{5996773B-E275-C84C-82AC-8CF70237B3F1}">
      <dsp:nvSpPr>
        <dsp:cNvPr id="0" name=""/>
        <dsp:cNvSpPr/>
      </dsp:nvSpPr>
      <dsp:spPr>
        <a:xfrm rot="10800000">
          <a:off x="2760449" y="1345527"/>
          <a:ext cx="233872" cy="273586"/>
        </a:xfrm>
        <a:prstGeom prst="rightArrow">
          <a:avLst>
            <a:gd name="adj1" fmla="val 60000"/>
            <a:gd name="adj2" fmla="val 50000"/>
          </a:avLst>
        </a:prstGeom>
        <a:gradFill rotWithShape="0">
          <a:gsLst>
            <a:gs pos="0">
              <a:schemeClr val="accent2">
                <a:hueOff val="-1036716"/>
                <a:satOff val="-5484"/>
                <a:lumOff val="-2091"/>
                <a:alphaOff val="0"/>
                <a:tint val="98000"/>
                <a:lumMod val="100000"/>
              </a:schemeClr>
            </a:gs>
            <a:gs pos="100000">
              <a:schemeClr val="accent2">
                <a:hueOff val="-1036716"/>
                <a:satOff val="-5484"/>
                <a:lumOff val="-209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2830611" y="1400244"/>
        <a:ext cx="163710" cy="164152"/>
      </dsp:txXfrm>
    </dsp:sp>
    <dsp:sp modelId="{F1B389C4-6D2A-6745-A539-ACF58C6D3FBC}">
      <dsp:nvSpPr>
        <dsp:cNvPr id="0" name=""/>
        <dsp:cNvSpPr/>
      </dsp:nvSpPr>
      <dsp:spPr>
        <a:xfrm>
          <a:off x="1546962" y="1151369"/>
          <a:ext cx="1103170" cy="661902"/>
        </a:xfrm>
        <a:prstGeom prst="roundRect">
          <a:avLst>
            <a:gd name="adj" fmla="val 10000"/>
          </a:avLst>
        </a:prstGeom>
        <a:gradFill rotWithShape="0">
          <a:gsLst>
            <a:gs pos="0">
              <a:schemeClr val="accent2">
                <a:hueOff val="-1166306"/>
                <a:satOff val="-6170"/>
                <a:lumOff val="-2353"/>
                <a:alphaOff val="0"/>
                <a:tint val="98000"/>
                <a:lumMod val="100000"/>
              </a:schemeClr>
            </a:gs>
            <a:gs pos="100000">
              <a:schemeClr val="accent2">
                <a:hueOff val="-1166306"/>
                <a:satOff val="-6170"/>
                <a:lumOff val="-2353"/>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Portmead</a:t>
          </a:r>
          <a:endParaRPr lang="en-US" sz="1300" kern="1200"/>
        </a:p>
      </dsp:txBody>
      <dsp:txXfrm>
        <a:off x="1566348" y="1170755"/>
        <a:ext cx="1064398" cy="623130"/>
      </dsp:txXfrm>
    </dsp:sp>
    <dsp:sp modelId="{B6F9F193-47B7-5345-A7BD-33315B925B5C}">
      <dsp:nvSpPr>
        <dsp:cNvPr id="0" name=""/>
        <dsp:cNvSpPr/>
      </dsp:nvSpPr>
      <dsp:spPr>
        <a:xfrm rot="10800000">
          <a:off x="1216010" y="1345527"/>
          <a:ext cx="233872" cy="273586"/>
        </a:xfrm>
        <a:prstGeom prst="rightArrow">
          <a:avLst>
            <a:gd name="adj1" fmla="val 60000"/>
            <a:gd name="adj2" fmla="val 50000"/>
          </a:avLst>
        </a:prstGeom>
        <a:gradFill rotWithShape="0">
          <a:gsLst>
            <a:gs pos="0">
              <a:schemeClr val="accent2">
                <a:hueOff val="-1244059"/>
                <a:satOff val="-6581"/>
                <a:lumOff val="-2510"/>
                <a:alphaOff val="0"/>
                <a:tint val="98000"/>
                <a:lumMod val="100000"/>
              </a:schemeClr>
            </a:gs>
            <a:gs pos="100000">
              <a:schemeClr val="accent2">
                <a:hueOff val="-1244059"/>
                <a:satOff val="-6581"/>
                <a:lumOff val="-251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1286172" y="1400244"/>
        <a:ext cx="163710" cy="164152"/>
      </dsp:txXfrm>
    </dsp:sp>
    <dsp:sp modelId="{C82C7081-F0C5-FD48-BBB7-B047C02F6A58}">
      <dsp:nvSpPr>
        <dsp:cNvPr id="0" name=""/>
        <dsp:cNvSpPr/>
      </dsp:nvSpPr>
      <dsp:spPr>
        <a:xfrm>
          <a:off x="2523" y="1151369"/>
          <a:ext cx="1103170" cy="661902"/>
        </a:xfrm>
        <a:prstGeom prst="roundRect">
          <a:avLst>
            <a:gd name="adj" fmla="val 10000"/>
          </a:avLst>
        </a:prstGeom>
        <a:gradFill rotWithShape="0">
          <a:gsLst>
            <a:gs pos="0">
              <a:schemeClr val="accent2">
                <a:hueOff val="-1360690"/>
                <a:satOff val="-7198"/>
                <a:lumOff val="-2745"/>
                <a:alphaOff val="0"/>
                <a:tint val="98000"/>
                <a:lumMod val="100000"/>
              </a:schemeClr>
            </a:gs>
            <a:gs pos="100000">
              <a:schemeClr val="accent2">
                <a:hueOff val="-1360690"/>
                <a:satOff val="-7198"/>
                <a:lumOff val="-274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Hafod</a:t>
          </a:r>
          <a:endParaRPr lang="en-US" sz="1300" kern="1200"/>
        </a:p>
      </dsp:txBody>
      <dsp:txXfrm>
        <a:off x="21909" y="1170755"/>
        <a:ext cx="1064398" cy="623130"/>
      </dsp:txXfrm>
    </dsp:sp>
    <dsp:sp modelId="{B79EF538-984E-3C4C-BF6C-B808BB5D77BB}">
      <dsp:nvSpPr>
        <dsp:cNvPr id="0" name=""/>
        <dsp:cNvSpPr/>
      </dsp:nvSpPr>
      <dsp:spPr>
        <a:xfrm rot="5400000">
          <a:off x="437172" y="1890493"/>
          <a:ext cx="233872" cy="273586"/>
        </a:xfrm>
        <a:prstGeom prst="rightArrow">
          <a:avLst>
            <a:gd name="adj1" fmla="val 60000"/>
            <a:gd name="adj2" fmla="val 50000"/>
          </a:avLst>
        </a:prstGeom>
        <a:gradFill rotWithShape="0">
          <a:gsLst>
            <a:gs pos="0">
              <a:schemeClr val="accent2">
                <a:hueOff val="-1451402"/>
                <a:satOff val="-7678"/>
                <a:lumOff val="-2928"/>
                <a:alphaOff val="0"/>
                <a:tint val="98000"/>
                <a:lumMod val="100000"/>
              </a:schemeClr>
            </a:gs>
            <a:gs pos="100000">
              <a:schemeClr val="accent2">
                <a:hueOff val="-1451402"/>
                <a:satOff val="-7678"/>
                <a:lumOff val="-2928"/>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472032" y="1910350"/>
        <a:ext cx="164152" cy="163710"/>
      </dsp:txXfrm>
    </dsp:sp>
    <dsp:sp modelId="{DFC476E2-962B-224D-B13C-D3926C4302FA}">
      <dsp:nvSpPr>
        <dsp:cNvPr id="0" name=""/>
        <dsp:cNvSpPr/>
      </dsp:nvSpPr>
      <dsp:spPr>
        <a:xfrm>
          <a:off x="2523" y="2254540"/>
          <a:ext cx="1103170" cy="661902"/>
        </a:xfrm>
        <a:prstGeom prst="roundRect">
          <a:avLst>
            <a:gd name="adj" fmla="val 10000"/>
          </a:avLst>
        </a:prstGeom>
        <a:gradFill rotWithShape="0">
          <a:gsLst>
            <a:gs pos="0">
              <a:schemeClr val="accent2">
                <a:hueOff val="-1555074"/>
                <a:satOff val="-8227"/>
                <a:lumOff val="-3137"/>
                <a:alphaOff val="0"/>
                <a:tint val="98000"/>
                <a:lumMod val="100000"/>
              </a:schemeClr>
            </a:gs>
            <a:gs pos="100000">
              <a:schemeClr val="accent2">
                <a:hueOff val="-1555074"/>
                <a:satOff val="-8227"/>
                <a:lumOff val="-313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Parkland</a:t>
          </a:r>
          <a:endParaRPr lang="en-US" sz="1300" kern="1200"/>
        </a:p>
      </dsp:txBody>
      <dsp:txXfrm>
        <a:off x="21909" y="2273926"/>
        <a:ext cx="1064398" cy="623130"/>
      </dsp:txXfrm>
    </dsp:sp>
    <dsp:sp modelId="{9D4C8B61-6D2E-534F-8725-BE0FC04EAC15}">
      <dsp:nvSpPr>
        <dsp:cNvPr id="0" name=""/>
        <dsp:cNvSpPr/>
      </dsp:nvSpPr>
      <dsp:spPr>
        <a:xfrm>
          <a:off x="1202772" y="2448698"/>
          <a:ext cx="233872" cy="273586"/>
        </a:xfrm>
        <a:prstGeom prst="rightArrow">
          <a:avLst>
            <a:gd name="adj1" fmla="val 60000"/>
            <a:gd name="adj2" fmla="val 50000"/>
          </a:avLst>
        </a:prstGeom>
        <a:gradFill rotWithShape="0">
          <a:gsLst>
            <a:gs pos="0">
              <a:schemeClr val="accent2">
                <a:hueOff val="-1658746"/>
                <a:satOff val="-8775"/>
                <a:lumOff val="-3346"/>
                <a:alphaOff val="0"/>
                <a:tint val="98000"/>
                <a:lumMod val="100000"/>
              </a:schemeClr>
            </a:gs>
            <a:gs pos="100000">
              <a:schemeClr val="accent2">
                <a:hueOff val="-1658746"/>
                <a:satOff val="-8775"/>
                <a:lumOff val="-3346"/>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202772" y="2503415"/>
        <a:ext cx="163710" cy="164152"/>
      </dsp:txXfrm>
    </dsp:sp>
    <dsp:sp modelId="{2C697A83-6F9B-EB46-8A33-33F9C0FE92CE}">
      <dsp:nvSpPr>
        <dsp:cNvPr id="0" name=""/>
        <dsp:cNvSpPr/>
      </dsp:nvSpPr>
      <dsp:spPr>
        <a:xfrm>
          <a:off x="1546962" y="2254540"/>
          <a:ext cx="1103170" cy="661902"/>
        </a:xfrm>
        <a:prstGeom prst="roundRect">
          <a:avLst>
            <a:gd name="adj" fmla="val 10000"/>
          </a:avLst>
        </a:prstGeom>
        <a:gradFill rotWithShape="0">
          <a:gsLst>
            <a:gs pos="0">
              <a:schemeClr val="accent2">
                <a:hueOff val="-1749458"/>
                <a:satOff val="-9255"/>
                <a:lumOff val="-3529"/>
                <a:alphaOff val="0"/>
                <a:tint val="98000"/>
                <a:lumMod val="100000"/>
              </a:schemeClr>
            </a:gs>
            <a:gs pos="100000">
              <a:schemeClr val="accent2">
                <a:hueOff val="-1749458"/>
                <a:satOff val="-9255"/>
                <a:lumOff val="-352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Pentrechwyth</a:t>
          </a:r>
          <a:endParaRPr lang="en-US" sz="1300" kern="1200"/>
        </a:p>
      </dsp:txBody>
      <dsp:txXfrm>
        <a:off x="1566348" y="2273926"/>
        <a:ext cx="1064398" cy="623130"/>
      </dsp:txXfrm>
    </dsp:sp>
    <dsp:sp modelId="{B120CD1F-AD6A-284C-AAD8-71A32DB3AC2C}">
      <dsp:nvSpPr>
        <dsp:cNvPr id="0" name=""/>
        <dsp:cNvSpPr/>
      </dsp:nvSpPr>
      <dsp:spPr>
        <a:xfrm>
          <a:off x="2747211" y="2448698"/>
          <a:ext cx="233872" cy="273586"/>
        </a:xfrm>
        <a:prstGeom prst="rightArrow">
          <a:avLst>
            <a:gd name="adj1" fmla="val 60000"/>
            <a:gd name="adj2" fmla="val 50000"/>
          </a:avLst>
        </a:prstGeom>
        <a:gradFill rotWithShape="0">
          <a:gsLst>
            <a:gs pos="0">
              <a:schemeClr val="accent2">
                <a:hueOff val="-1866089"/>
                <a:satOff val="-9872"/>
                <a:lumOff val="-3764"/>
                <a:alphaOff val="0"/>
                <a:tint val="98000"/>
                <a:lumMod val="100000"/>
              </a:schemeClr>
            </a:gs>
            <a:gs pos="100000">
              <a:schemeClr val="accent2">
                <a:hueOff val="-1866089"/>
                <a:satOff val="-9872"/>
                <a:lumOff val="-376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747211" y="2503415"/>
        <a:ext cx="163710" cy="164152"/>
      </dsp:txXfrm>
    </dsp:sp>
    <dsp:sp modelId="{E85A0214-CDFC-CD43-9378-2B11CCB99648}">
      <dsp:nvSpPr>
        <dsp:cNvPr id="0" name=""/>
        <dsp:cNvSpPr/>
      </dsp:nvSpPr>
      <dsp:spPr>
        <a:xfrm>
          <a:off x="3091401" y="2254540"/>
          <a:ext cx="1103170" cy="661902"/>
        </a:xfrm>
        <a:prstGeom prst="roundRect">
          <a:avLst>
            <a:gd name="adj" fmla="val 10000"/>
          </a:avLst>
        </a:prstGeom>
        <a:gradFill rotWithShape="0">
          <a:gsLst>
            <a:gs pos="0">
              <a:schemeClr val="accent2">
                <a:hueOff val="-1943843"/>
                <a:satOff val="-10283"/>
                <a:lumOff val="-3921"/>
                <a:alphaOff val="0"/>
                <a:tint val="98000"/>
                <a:lumMod val="100000"/>
              </a:schemeClr>
            </a:gs>
            <a:gs pos="100000">
              <a:schemeClr val="accent2">
                <a:hueOff val="-1943843"/>
                <a:satOff val="-10283"/>
                <a:lumOff val="-392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Plasmarl</a:t>
          </a:r>
          <a:endParaRPr lang="en-US" sz="1300" kern="1200"/>
        </a:p>
      </dsp:txBody>
      <dsp:txXfrm>
        <a:off x="3110787" y="2273926"/>
        <a:ext cx="1064398" cy="623130"/>
      </dsp:txXfrm>
    </dsp:sp>
    <dsp:sp modelId="{8DAA0C91-4496-704F-B025-6C1118B1059D}">
      <dsp:nvSpPr>
        <dsp:cNvPr id="0" name=""/>
        <dsp:cNvSpPr/>
      </dsp:nvSpPr>
      <dsp:spPr>
        <a:xfrm>
          <a:off x="4291650" y="2448698"/>
          <a:ext cx="233872" cy="273586"/>
        </a:xfrm>
        <a:prstGeom prst="rightArrow">
          <a:avLst>
            <a:gd name="adj1" fmla="val 60000"/>
            <a:gd name="adj2" fmla="val 50000"/>
          </a:avLst>
        </a:prstGeom>
        <a:gradFill rotWithShape="0">
          <a:gsLst>
            <a:gs pos="0">
              <a:schemeClr val="accent2">
                <a:hueOff val="-2073432"/>
                <a:satOff val="-10969"/>
                <a:lumOff val="-4183"/>
                <a:alphaOff val="0"/>
                <a:tint val="98000"/>
                <a:lumMod val="100000"/>
              </a:schemeClr>
            </a:gs>
            <a:gs pos="100000">
              <a:schemeClr val="accent2">
                <a:hueOff val="-2073432"/>
                <a:satOff val="-10969"/>
                <a:lumOff val="-4183"/>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291650" y="2503415"/>
        <a:ext cx="163710" cy="164152"/>
      </dsp:txXfrm>
    </dsp:sp>
    <dsp:sp modelId="{9A61503D-91E4-A24D-AAD9-60A148F3DD17}">
      <dsp:nvSpPr>
        <dsp:cNvPr id="0" name=""/>
        <dsp:cNvSpPr/>
      </dsp:nvSpPr>
      <dsp:spPr>
        <a:xfrm>
          <a:off x="4635840" y="2254540"/>
          <a:ext cx="1103170" cy="661902"/>
        </a:xfrm>
        <a:prstGeom prst="roundRect">
          <a:avLst>
            <a:gd name="adj" fmla="val 10000"/>
          </a:avLst>
        </a:prstGeom>
        <a:gradFill rotWithShape="0">
          <a:gsLst>
            <a:gs pos="0">
              <a:schemeClr val="accent2">
                <a:hueOff val="-2138227"/>
                <a:satOff val="-11311"/>
                <a:lumOff val="-4313"/>
                <a:alphaOff val="0"/>
                <a:tint val="98000"/>
                <a:lumMod val="100000"/>
              </a:schemeClr>
            </a:gs>
            <a:gs pos="100000">
              <a:schemeClr val="accent2">
                <a:hueOff val="-2138227"/>
                <a:satOff val="-11311"/>
                <a:lumOff val="-4313"/>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Pontarddulais</a:t>
          </a:r>
          <a:endParaRPr lang="en-US" sz="1300" kern="1200"/>
        </a:p>
      </dsp:txBody>
      <dsp:txXfrm>
        <a:off x="4655226" y="2273926"/>
        <a:ext cx="1064398" cy="623130"/>
      </dsp:txXfrm>
    </dsp:sp>
    <dsp:sp modelId="{DA88608A-F5BD-EA47-88D6-8AD9FC48E207}">
      <dsp:nvSpPr>
        <dsp:cNvPr id="0" name=""/>
        <dsp:cNvSpPr/>
      </dsp:nvSpPr>
      <dsp:spPr>
        <a:xfrm rot="5400000">
          <a:off x="5070489" y="2993664"/>
          <a:ext cx="233872" cy="273586"/>
        </a:xfrm>
        <a:prstGeom prst="rightArrow">
          <a:avLst>
            <a:gd name="adj1" fmla="val 60000"/>
            <a:gd name="adj2" fmla="val 50000"/>
          </a:avLst>
        </a:prstGeom>
        <a:gradFill rotWithShape="0">
          <a:gsLst>
            <a:gs pos="0">
              <a:schemeClr val="accent2">
                <a:hueOff val="-2280775"/>
                <a:satOff val="-12066"/>
                <a:lumOff val="-4601"/>
                <a:alphaOff val="0"/>
                <a:tint val="98000"/>
                <a:lumMod val="100000"/>
              </a:schemeClr>
            </a:gs>
            <a:gs pos="100000">
              <a:schemeClr val="accent2">
                <a:hueOff val="-2280775"/>
                <a:satOff val="-12066"/>
                <a:lumOff val="-460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5105349" y="3013521"/>
        <a:ext cx="164152" cy="163710"/>
      </dsp:txXfrm>
    </dsp:sp>
    <dsp:sp modelId="{67F0EF1F-B6FC-F648-9E9C-D4D2C03DD495}">
      <dsp:nvSpPr>
        <dsp:cNvPr id="0" name=""/>
        <dsp:cNvSpPr/>
      </dsp:nvSpPr>
      <dsp:spPr>
        <a:xfrm>
          <a:off x="4635840" y="3357711"/>
          <a:ext cx="1103170" cy="661902"/>
        </a:xfrm>
        <a:prstGeom prst="roundRect">
          <a:avLst>
            <a:gd name="adj" fmla="val 10000"/>
          </a:avLst>
        </a:prstGeom>
        <a:gradFill rotWithShape="0">
          <a:gsLst>
            <a:gs pos="0">
              <a:schemeClr val="accent2">
                <a:hueOff val="-2332611"/>
                <a:satOff val="-12340"/>
                <a:lumOff val="-4705"/>
                <a:alphaOff val="0"/>
                <a:tint val="98000"/>
                <a:lumMod val="100000"/>
              </a:schemeClr>
            </a:gs>
            <a:gs pos="100000">
              <a:schemeClr val="accent2">
                <a:hueOff val="-2332611"/>
                <a:satOff val="-12340"/>
                <a:lumOff val="-470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Seaview</a:t>
          </a:r>
          <a:endParaRPr lang="en-US" sz="1300" kern="1200"/>
        </a:p>
      </dsp:txBody>
      <dsp:txXfrm>
        <a:off x="4655226" y="3377097"/>
        <a:ext cx="1064398" cy="623130"/>
      </dsp:txXfrm>
    </dsp:sp>
    <dsp:sp modelId="{C2AAB350-B266-1347-BF71-F7B62DB5B718}">
      <dsp:nvSpPr>
        <dsp:cNvPr id="0" name=""/>
        <dsp:cNvSpPr/>
      </dsp:nvSpPr>
      <dsp:spPr>
        <a:xfrm rot="10800000">
          <a:off x="4304888" y="3551869"/>
          <a:ext cx="233872" cy="273586"/>
        </a:xfrm>
        <a:prstGeom prst="rightArrow">
          <a:avLst>
            <a:gd name="adj1" fmla="val 60000"/>
            <a:gd name="adj2" fmla="val 50000"/>
          </a:avLst>
        </a:prstGeom>
        <a:gradFill rotWithShape="0">
          <a:gsLst>
            <a:gs pos="0">
              <a:schemeClr val="accent2">
                <a:hueOff val="-2488118"/>
                <a:satOff val="-13162"/>
                <a:lumOff val="-5019"/>
                <a:alphaOff val="0"/>
                <a:tint val="98000"/>
                <a:lumMod val="100000"/>
              </a:schemeClr>
            </a:gs>
            <a:gs pos="100000">
              <a:schemeClr val="accent2">
                <a:hueOff val="-2488118"/>
                <a:satOff val="-13162"/>
                <a:lumOff val="-501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4375050" y="3606586"/>
        <a:ext cx="163710" cy="164152"/>
      </dsp:txXfrm>
    </dsp:sp>
    <dsp:sp modelId="{087C72E7-CBD1-E841-9353-70FDE5BC6461}">
      <dsp:nvSpPr>
        <dsp:cNvPr id="0" name=""/>
        <dsp:cNvSpPr/>
      </dsp:nvSpPr>
      <dsp:spPr>
        <a:xfrm>
          <a:off x="3091401" y="3357711"/>
          <a:ext cx="1103170" cy="661902"/>
        </a:xfrm>
        <a:prstGeom prst="roundRect">
          <a:avLst>
            <a:gd name="adj" fmla="val 10000"/>
          </a:avLst>
        </a:prstGeom>
        <a:gradFill rotWithShape="0">
          <a:gsLst>
            <a:gs pos="0">
              <a:schemeClr val="accent2">
                <a:hueOff val="-2526995"/>
                <a:satOff val="-13368"/>
                <a:lumOff val="-5098"/>
                <a:alphaOff val="0"/>
                <a:tint val="98000"/>
                <a:lumMod val="100000"/>
              </a:schemeClr>
            </a:gs>
            <a:gs pos="100000">
              <a:schemeClr val="accent2">
                <a:hueOff val="-2526995"/>
                <a:satOff val="-13368"/>
                <a:lumOff val="-5098"/>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 Helens </a:t>
          </a:r>
          <a:endParaRPr lang="en-US" sz="1300" kern="1200"/>
        </a:p>
      </dsp:txBody>
      <dsp:txXfrm>
        <a:off x="3110787" y="3377097"/>
        <a:ext cx="1064398" cy="623130"/>
      </dsp:txXfrm>
    </dsp:sp>
    <dsp:sp modelId="{E5E71E54-4B57-FC45-A906-D24CFC2BDA58}">
      <dsp:nvSpPr>
        <dsp:cNvPr id="0" name=""/>
        <dsp:cNvSpPr/>
      </dsp:nvSpPr>
      <dsp:spPr>
        <a:xfrm rot="10800000">
          <a:off x="2760449" y="3551869"/>
          <a:ext cx="233872" cy="273586"/>
        </a:xfrm>
        <a:prstGeom prst="rightArrow">
          <a:avLst>
            <a:gd name="adj1" fmla="val 60000"/>
            <a:gd name="adj2" fmla="val 50000"/>
          </a:avLst>
        </a:prstGeom>
        <a:gradFill rotWithShape="0">
          <a:gsLst>
            <a:gs pos="0">
              <a:schemeClr val="accent2">
                <a:hueOff val="-2695462"/>
                <a:satOff val="-14259"/>
                <a:lumOff val="-5437"/>
                <a:alphaOff val="0"/>
                <a:tint val="98000"/>
                <a:lumMod val="100000"/>
              </a:schemeClr>
            </a:gs>
            <a:gs pos="100000">
              <a:schemeClr val="accent2">
                <a:hueOff val="-2695462"/>
                <a:satOff val="-14259"/>
                <a:lumOff val="-543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2830611" y="3606586"/>
        <a:ext cx="163710" cy="164152"/>
      </dsp:txXfrm>
    </dsp:sp>
    <dsp:sp modelId="{B0CD3F57-4520-8C4C-8A2B-031790D2F060}">
      <dsp:nvSpPr>
        <dsp:cNvPr id="0" name=""/>
        <dsp:cNvSpPr/>
      </dsp:nvSpPr>
      <dsp:spPr>
        <a:xfrm>
          <a:off x="1546962" y="3357711"/>
          <a:ext cx="1103170" cy="661902"/>
        </a:xfrm>
        <a:prstGeom prst="roundRect">
          <a:avLst>
            <a:gd name="adj" fmla="val 10000"/>
          </a:avLst>
        </a:prstGeom>
        <a:gradFill rotWithShape="0">
          <a:gsLst>
            <a:gs pos="0">
              <a:schemeClr val="accent2">
                <a:hueOff val="-2721379"/>
                <a:satOff val="-14396"/>
                <a:lumOff val="-5490"/>
                <a:alphaOff val="0"/>
                <a:tint val="98000"/>
                <a:lumMod val="100000"/>
              </a:schemeClr>
            </a:gs>
            <a:gs pos="100000">
              <a:schemeClr val="accent2">
                <a:hueOff val="-2721379"/>
                <a:satOff val="-14396"/>
                <a:lumOff val="-549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 Thomas</a:t>
          </a:r>
          <a:endParaRPr lang="en-US" sz="1300" kern="1200"/>
        </a:p>
      </dsp:txBody>
      <dsp:txXfrm>
        <a:off x="1566348" y="3377097"/>
        <a:ext cx="1064398" cy="623130"/>
      </dsp:txXfrm>
    </dsp:sp>
    <dsp:sp modelId="{CAF1A5AC-53E0-DD48-A718-C17DA3F79A6F}">
      <dsp:nvSpPr>
        <dsp:cNvPr id="0" name=""/>
        <dsp:cNvSpPr/>
      </dsp:nvSpPr>
      <dsp:spPr>
        <a:xfrm rot="10800000">
          <a:off x="1216010" y="3551869"/>
          <a:ext cx="233872" cy="273586"/>
        </a:xfrm>
        <a:prstGeom prst="rightArrow">
          <a:avLst>
            <a:gd name="adj1" fmla="val 60000"/>
            <a:gd name="adj2" fmla="val 50000"/>
          </a:avLst>
        </a:prstGeom>
        <a:gradFill rotWithShape="0">
          <a:gsLst>
            <a:gs pos="0">
              <a:schemeClr val="accent2">
                <a:hueOff val="-2902805"/>
                <a:satOff val="-15356"/>
                <a:lumOff val="-5856"/>
                <a:alphaOff val="0"/>
                <a:tint val="98000"/>
                <a:lumMod val="100000"/>
              </a:schemeClr>
            </a:gs>
            <a:gs pos="100000">
              <a:schemeClr val="accent2">
                <a:hueOff val="-2902805"/>
                <a:satOff val="-15356"/>
                <a:lumOff val="-5856"/>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1286172" y="3606586"/>
        <a:ext cx="163710" cy="164152"/>
      </dsp:txXfrm>
    </dsp:sp>
    <dsp:sp modelId="{3EADDBB3-FFD7-1A43-9E76-28CAEE1DB910}">
      <dsp:nvSpPr>
        <dsp:cNvPr id="0" name=""/>
        <dsp:cNvSpPr/>
      </dsp:nvSpPr>
      <dsp:spPr>
        <a:xfrm>
          <a:off x="2523" y="3357711"/>
          <a:ext cx="1103170" cy="661902"/>
        </a:xfrm>
        <a:prstGeom prst="roundRect">
          <a:avLst>
            <a:gd name="adj" fmla="val 10000"/>
          </a:avLst>
        </a:prstGeom>
        <a:gradFill rotWithShape="0">
          <a:gsLst>
            <a:gs pos="0">
              <a:schemeClr val="accent2">
                <a:hueOff val="-2915764"/>
                <a:satOff val="-15425"/>
                <a:lumOff val="-5882"/>
                <a:alphaOff val="0"/>
                <a:tint val="98000"/>
                <a:lumMod val="100000"/>
              </a:schemeClr>
            </a:gs>
            <a:gs pos="100000">
              <a:schemeClr val="accent2">
                <a:hueOff val="-2915764"/>
                <a:satOff val="-15425"/>
                <a:lumOff val="-588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Townhill</a:t>
          </a:r>
          <a:endParaRPr lang="en-US" sz="1300" kern="1200"/>
        </a:p>
      </dsp:txBody>
      <dsp:txXfrm>
        <a:off x="21909" y="3377097"/>
        <a:ext cx="1064398" cy="623130"/>
      </dsp:txXfrm>
    </dsp:sp>
    <dsp:sp modelId="{BC7C53C5-0A55-6F4A-BADF-649BFADABBC3}">
      <dsp:nvSpPr>
        <dsp:cNvPr id="0" name=""/>
        <dsp:cNvSpPr/>
      </dsp:nvSpPr>
      <dsp:spPr>
        <a:xfrm rot="5400000">
          <a:off x="437172" y="4096835"/>
          <a:ext cx="233872" cy="273586"/>
        </a:xfrm>
        <a:prstGeom prst="rightArrow">
          <a:avLst>
            <a:gd name="adj1" fmla="val 60000"/>
            <a:gd name="adj2" fmla="val 50000"/>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472032" y="4116692"/>
        <a:ext cx="164152" cy="163710"/>
      </dsp:txXfrm>
    </dsp:sp>
    <dsp:sp modelId="{A7BDB764-CE6A-2E4E-A002-9A8D22C8F625}">
      <dsp:nvSpPr>
        <dsp:cNvPr id="0" name=""/>
        <dsp:cNvSpPr/>
      </dsp:nvSpPr>
      <dsp:spPr>
        <a:xfrm>
          <a:off x="2523" y="4460881"/>
          <a:ext cx="1103170" cy="661902"/>
        </a:xfrm>
        <a:prstGeom prst="roundRect">
          <a:avLst>
            <a:gd name="adj" fmla="val 10000"/>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Waunwen</a:t>
          </a:r>
          <a:endParaRPr lang="en-US" sz="1300" kern="1200"/>
        </a:p>
      </dsp:txBody>
      <dsp:txXfrm>
        <a:off x="21909" y="4480267"/>
        <a:ext cx="1064398" cy="6231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2-13T09:18:07.486"/>
    </inkml:context>
    <inkml:brush xml:id="br0">
      <inkml:brushProperty name="width" value="0" units="cm"/>
      <inkml:brushProperty name="height" value="0" units="cm"/>
      <inkml:brushProperty name="color" value="#FFFC00"/>
      <inkml:brushProperty name="tip" value="rectangle"/>
      <inkml:brushProperty name="rasterOp" value="maskPen"/>
    </inkml:brush>
  </inkml:definitions>
  <inkml:trace contextRef="#ctx0" brushRef="#br0">35 122,'0'-8,"0"-1,-2-12,-3 3,3-3,-8 13,6-3,-2 3,3 2,1 1,2 1,0 2,0 2,0 0,0 0,0 0,0 0,0 0,0 0,0 0,7 0,5 0,1 6,-1-1,3 3,-3-2,3-4,2 4,1 3,-1 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9-02-14T16:40:23.161"/>
    </inkml:context>
    <inkml:brush xml:id="br0">
      <inkml:brushProperty name="width" value="0.08571" units="cm"/>
      <inkml:brushProperty name="height" value="0.08571" units="cm"/>
    </inkml:brush>
  </inkml:definitions>
  <inkml:trace contextRef="#ctx0" brushRef="#br0">5673 3286 7569,'-12'0'-270,"1"0"-12,7 0 0,-6 0 104,5 0 288,3 0-114,-6 0 47,8 0 19,0 0 7,0-7 40,0 5-9,0-6-135,0 8 0,2-6 63,4 0 0,-2 1-183,7 5 1,-5 0-7,5 0 0,1-2-6,5-4 0,-5 4 38,-1-4 129,1 4 0,5-5 0,0-3 0</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2/19/19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529733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25843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40213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
Second level
Third level
Fourth level
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9453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
Second level
Third level
Fourth level
Fifth level</a:t>
            </a:r>
            <a:endParaRPr lang="en-US" dirty="0"/>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
Second level
Third level
Fourth level
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
Second level
Third level
Fourth level
Fifth level</a:t>
            </a:r>
            <a:endParaRPr lang="en-US" dirty="0"/>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
Second level
Third level
Fourth level
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010464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298009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8984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
Second level
Third level
Fourth level
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360818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21808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47795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50196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
Second level
Third level
Fourth level
Fifth level</a:t>
            </a:r>
            <a:endParaRPr lang="en-US" dirty="0"/>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59389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308396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
Second level
Third level
Fourth level
Fifth level</a:t>
            </a:r>
            <a:endParaRPr lang="en-US" dirty="0"/>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21677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
Second level
Third level
Fourth level
Fifth level</a:t>
            </a:r>
            <a:endParaRPr lang="en-US" dirty="0"/>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927967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18499699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36694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
Second level
Third level
Fourth level
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2/19/19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4494682"/>
      </p:ext>
    </p:extLst>
  </p:cSld>
  <p:clrMap bg1="dk1" tx1="lt1" bg2="dk2" tx2="lt2" accent1="accent1" accent2="accent2" accent3="accent3" accent4="accent4" accent5="accent5" accent6="accent6" hlink="hlink" folHlink="folHlink"/>
  <p:sldLayoutIdLst>
    <p:sldLayoutId id="2147483968" r:id="rId1"/>
    <p:sldLayoutId id="2147483969" r:id="rId2"/>
    <p:sldLayoutId id="2147483970" r:id="rId3"/>
    <p:sldLayoutId id="2147483971" r:id="rId4"/>
    <p:sldLayoutId id="2147483972" r:id="rId5"/>
    <p:sldLayoutId id="2147483973" r:id="rId6"/>
    <p:sldLayoutId id="2147483974" r:id="rId7"/>
    <p:sldLayoutId id="2147483975" r:id="rId8"/>
    <p:sldLayoutId id="2147483976" r:id="rId9"/>
    <p:sldLayoutId id="2147483977" r:id="rId10"/>
    <p:sldLayoutId id="2147483978" r:id="rId11"/>
    <p:sldLayoutId id="2147483979" r:id="rId12"/>
    <p:sldLayoutId id="2147483980" r:id="rId13"/>
    <p:sldLayoutId id="2147483981" r:id="rId14"/>
    <p:sldLayoutId id="2147483982" r:id="rId15"/>
    <p:sldLayoutId id="2147483983" r:id="rId16"/>
    <p:sldLayoutId id="2147483984" r:id="rId17"/>
  </p:sldLayoutIdLst>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customXml" Target="../ink/ink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youtu.be/4R7skZC3vBE" TargetMode="External"/><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gov.wales/docs/dsjlg/publications/cyp/150904-flying-start-" TargetMode="External"/><Relationship Id="rId3" Type="http://schemas.openxmlformats.org/officeDocument/2006/relationships/hyperlink" Target="https://gov.wales/statistics-and-research/flying-start/?lang=en" TargetMode="External"/><Relationship Id="rId7" Type="http://schemas.openxmlformats.org/officeDocument/2006/relationships/hyperlink" Target="https://gov.wales/docs/dsjlg/publications/cyp/150904-flying-start-pack-parents-en.pdf" TargetMode="External"/><Relationship Id="rId2" Type="http://schemas.openxmlformats.org/officeDocument/2006/relationships/hyperlink" Target="https://gov.wales/docs/statistics/2018/180718-flying-start-summary-statistics-2017-18-en.pdf" TargetMode="External"/><Relationship Id="rId1" Type="http://schemas.openxmlformats.org/officeDocument/2006/relationships/slideLayout" Target="../slideLayouts/slideLayout2.xml"/><Relationship Id="rId6" Type="http://schemas.openxmlformats.org/officeDocument/2006/relationships/hyperlink" Target="https://www.swansea.gov.uk/flyingstart" TargetMode="External"/><Relationship Id="rId5" Type="http://schemas.openxmlformats.org/officeDocument/2006/relationships/hyperlink" Target="https://familypoint.cymru/flying-start-wales/" TargetMode="External"/><Relationship Id="rId4" Type="http://schemas.openxmlformats.org/officeDocument/2006/relationships/hyperlink" Target="https://gov.wales/topics/people-and-communities/people/children-and-young-people/parenting-support-guidance/help/flyingstar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9082B-9691-EE4C-969D-2325B5BED497}"/>
              </a:ext>
            </a:extLst>
          </p:cNvPr>
          <p:cNvSpPr>
            <a:spLocks noGrp="1"/>
          </p:cNvSpPr>
          <p:nvPr>
            <p:ph type="ctrTitle"/>
          </p:nvPr>
        </p:nvSpPr>
        <p:spPr>
          <a:xfrm>
            <a:off x="3090830" y="1692340"/>
            <a:ext cx="7197726" cy="1923511"/>
          </a:xfrm>
        </p:spPr>
        <p:txBody>
          <a:bodyPr/>
          <a:lstStyle/>
          <a:p>
            <a:r>
              <a:rPr lang="en-GB" sz="5400"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Poverty/attainment </a:t>
            </a:r>
            <a:endParaRPr lang="en-US" sz="5400"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3" name="Subtitle 2">
            <a:extLst>
              <a:ext uri="{FF2B5EF4-FFF2-40B4-BE49-F238E27FC236}">
                <a16:creationId xmlns:a16="http://schemas.microsoft.com/office/drawing/2014/main" id="{00FA3730-F4BD-6A44-B190-4B508A1DBC2A}"/>
              </a:ext>
            </a:extLst>
          </p:cNvPr>
          <p:cNvSpPr>
            <a:spLocks noGrp="1"/>
          </p:cNvSpPr>
          <p:nvPr>
            <p:ph type="subTitle" idx="1"/>
          </p:nvPr>
        </p:nvSpPr>
        <p:spPr>
          <a:xfrm>
            <a:off x="1273966" y="3615851"/>
            <a:ext cx="9644068" cy="1873780"/>
          </a:xfrm>
        </p:spPr>
        <p:txBody>
          <a:bodyPr>
            <a:normAutofit/>
          </a:bodyPr>
          <a:lstStyle/>
          <a:p>
            <a:r>
              <a:rPr lang="en-GB" sz="4000"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a:t>
            </a:r>
          </a:p>
          <a:p>
            <a:r>
              <a:rPr lang="en-GB" sz="4000"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What do they mean? </a:t>
            </a:r>
            <a:endParaRPr lang="en-US" sz="4000"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mc:AlternateContent xmlns:mc="http://schemas.openxmlformats.org/markup-compatibility/2006" xmlns:p14="http://schemas.microsoft.com/office/powerpoint/2010/main">
        <mc:Choice Requires="p14">
          <p:contentPart p14:bwMode="auto" r:id="rId2">
            <p14:nvContentPartPr>
              <p14:cNvPr id="13" name="Ink 12">
                <a:extLst>
                  <a:ext uri="{FF2B5EF4-FFF2-40B4-BE49-F238E27FC236}">
                    <a16:creationId xmlns:a16="http://schemas.microsoft.com/office/drawing/2014/main" id="{72CBB5F0-4DB3-B54F-8DB1-7D552F33181A}"/>
                  </a:ext>
                </a:extLst>
              </p14:cNvPr>
              <p14:cNvContentPartPr/>
              <p14:nvPr/>
            </p14:nvContentPartPr>
            <p14:xfrm>
              <a:off x="5429620" y="5445711"/>
              <a:ext cx="50040" cy="43920"/>
            </p14:xfrm>
          </p:contentPart>
        </mc:Choice>
        <mc:Fallback xmlns="">
          <p:pic>
            <p:nvPicPr>
              <p:cNvPr id="13" name="Ink 12">
                <a:extLst>
                  <a:ext uri="{FF2B5EF4-FFF2-40B4-BE49-F238E27FC236}">
                    <a16:creationId xmlns:a16="http://schemas.microsoft.com/office/drawing/2014/main" id="{72CBB5F0-4DB3-B54F-8DB1-7D552F33181A}"/>
                  </a:ext>
                </a:extLst>
              </p:cNvPr>
              <p:cNvPicPr/>
              <p:nvPr/>
            </p:nvPicPr>
            <p:blipFill>
              <a:blip r:embed="rId3"/>
              <a:stretch>
                <a:fillRect/>
              </a:stretch>
            </p:blipFill>
            <p:spPr>
              <a:xfrm>
                <a:off x="5429980" y="5446071"/>
                <a:ext cx="49680" cy="43560"/>
              </a:xfrm>
              <a:prstGeom prst="rect">
                <a:avLst/>
              </a:prstGeom>
            </p:spPr>
          </p:pic>
        </mc:Fallback>
      </mc:AlternateContent>
    </p:spTree>
    <p:extLst>
      <p:ext uri="{BB962C8B-B14F-4D97-AF65-F5344CB8AC3E}">
        <p14:creationId xmlns:p14="http://schemas.microsoft.com/office/powerpoint/2010/main" val="13403467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6D2DF-DA57-A242-9DD8-AC68812E44BB}"/>
              </a:ext>
            </a:extLst>
          </p:cNvPr>
          <p:cNvSpPr>
            <a:spLocks noGrp="1"/>
          </p:cNvSpPr>
          <p:nvPr>
            <p:ph type="title"/>
          </p:nvPr>
        </p:nvSpPr>
        <p:spPr>
          <a:xfrm>
            <a:off x="1220196" y="0"/>
            <a:ext cx="10058400" cy="1609344"/>
          </a:xfrm>
        </p:spPr>
        <p:txBody>
          <a:bodyPr>
            <a:normAutofit/>
          </a:bodyPr>
          <a:lstStyle/>
          <a:p>
            <a:r>
              <a:rPr lang="en-GB" sz="4800" b="1" cap="none">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Poverty explained </a:t>
            </a:r>
            <a:endParaRPr lang="en-US" sz="4800" b="1" cap="none"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4" name="Picture 4">
            <a:extLst>
              <a:ext uri="{FF2B5EF4-FFF2-40B4-BE49-F238E27FC236}">
                <a16:creationId xmlns:a16="http://schemas.microsoft.com/office/drawing/2014/main" id="{FB6EA2B5-67F1-D548-A0F0-EC3B35E7D2D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2658" y="1369608"/>
            <a:ext cx="8316851" cy="4930588"/>
          </a:xfrm>
          <a:prstGeom prst="rect">
            <a:avLst/>
          </a:prstGeom>
        </p:spPr>
      </p:pic>
    </p:spTree>
    <p:extLst>
      <p:ext uri="{BB962C8B-B14F-4D97-AF65-F5344CB8AC3E}">
        <p14:creationId xmlns:p14="http://schemas.microsoft.com/office/powerpoint/2010/main" val="27773183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367C4C40-5A0C-714C-8D90-72DD7D6F7943}"/>
              </a:ext>
            </a:extLst>
          </p:cNvPr>
          <p:cNvSpPr>
            <a:spLocks noGrp="1"/>
          </p:cNvSpPr>
          <p:nvPr>
            <p:ph type="title"/>
          </p:nvPr>
        </p:nvSpPr>
        <p:spPr>
          <a:xfrm>
            <a:off x="718457" y="531278"/>
            <a:ext cx="3211517" cy="5292579"/>
          </a:xfrm>
        </p:spPr>
        <p:txBody>
          <a:bodyPr>
            <a:normAutofit/>
          </a:bodyPr>
          <a:lstStyle/>
          <a:p>
            <a:r>
              <a:rPr lang="en-GB" sz="6000" b="1" cap="none">
                <a:ln w="9525">
                  <a:solidFill>
                    <a:schemeClr val="bg1"/>
                  </a:solidFill>
                  <a:prstDash val="solid"/>
                </a:ln>
                <a:solidFill>
                  <a:schemeClr val="bg1"/>
                </a:solidFill>
                <a:effectLst>
                  <a:outerShdw blurRad="12700" dist="38100" dir="2700000" algn="tl" rotWithShape="0">
                    <a:schemeClr val="accent5">
                      <a:lumMod val="60000"/>
                      <a:lumOff val="40000"/>
                    </a:schemeClr>
                  </a:outerShdw>
                </a:effectLst>
              </a:rPr>
              <a:t>Meaning of poverty</a:t>
            </a:r>
            <a:endParaRPr lang="en-US" sz="6000" b="1" cap="none">
              <a:ln w="9525">
                <a:solidFill>
                  <a:schemeClr val="bg1"/>
                </a:solidFill>
                <a:prstDash val="solid"/>
              </a:ln>
              <a:solidFill>
                <a:schemeClr val="bg1"/>
              </a:solidFill>
              <a:effectLst>
                <a:outerShdw blurRad="12700" dist="38100" dir="2700000" algn="tl" rotWithShape="0">
                  <a:schemeClr val="accent5">
                    <a:lumMod val="60000"/>
                    <a:lumOff val="40000"/>
                  </a:schemeClr>
                </a:outerShdw>
              </a:effectLst>
            </a:endParaRPr>
          </a:p>
        </p:txBody>
      </p:sp>
      <p:sp useBgFill="1">
        <p:nvSpPr>
          <p:cNvPr id="16" name="Freeform: Shape 15">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a:ex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CB0E195D-CC4C-4A6E-93D0-42CF81E4B02A}"/>
              </a:ext>
            </a:extLst>
          </p:cNvPr>
          <p:cNvGraphicFramePr>
            <a:graphicFrameLocks noGrp="1"/>
          </p:cNvGraphicFramePr>
          <p:nvPr>
            <p:ph idx="1"/>
            <p:extLst>
              <p:ext uri="{D42A27DB-BD31-4B8C-83A1-F6EECF244321}">
                <p14:modId xmlns:p14="http://schemas.microsoft.com/office/powerpoint/2010/main" val="2309252242"/>
              </p:ext>
            </p:extLst>
          </p:nvPr>
        </p:nvGraphicFramePr>
        <p:xfrm>
          <a:off x="5607499" y="643791"/>
          <a:ext cx="5741534" cy="5568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50602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0C5337F3-2EDE-254C-B7B6-9C8A28F2C805}"/>
              </a:ext>
            </a:extLst>
          </p:cNvPr>
          <p:cNvSpPr>
            <a:spLocks noGrp="1"/>
          </p:cNvSpPr>
          <p:nvPr>
            <p:ph type="title"/>
          </p:nvPr>
        </p:nvSpPr>
        <p:spPr>
          <a:xfrm>
            <a:off x="718457" y="531278"/>
            <a:ext cx="3211517" cy="5292579"/>
          </a:xfrm>
        </p:spPr>
        <p:txBody>
          <a:bodyPr>
            <a:normAutofit/>
          </a:bodyPr>
          <a:lstStyle/>
          <a:p>
            <a:r>
              <a:rPr lang="en-GB" b="1" cap="none">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rPr>
              <a:t>Meaning of attainment</a:t>
            </a:r>
            <a:endParaRPr lang="en-US" b="1" cap="none">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endParaRPr>
          </a:p>
        </p:txBody>
      </p:sp>
      <p:sp useBgFill="1">
        <p:nvSpPr>
          <p:cNvPr id="27" name="Freeform: Shape 26">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a:ex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188404E6-D025-42AA-965D-79B47FAE2C83}"/>
              </a:ext>
            </a:extLst>
          </p:cNvPr>
          <p:cNvGraphicFramePr>
            <a:graphicFrameLocks noGrp="1"/>
          </p:cNvGraphicFramePr>
          <p:nvPr>
            <p:ph idx="1"/>
            <p:extLst>
              <p:ext uri="{D42A27DB-BD31-4B8C-83A1-F6EECF244321}">
                <p14:modId xmlns:p14="http://schemas.microsoft.com/office/powerpoint/2010/main" val="3792673226"/>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77359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FB58A-6B86-2F48-97BD-1C033550954E}"/>
              </a:ext>
            </a:extLst>
          </p:cNvPr>
          <p:cNvSpPr>
            <a:spLocks noGrp="1"/>
          </p:cNvSpPr>
          <p:nvPr>
            <p:ph type="title"/>
          </p:nvPr>
        </p:nvSpPr>
        <p:spPr/>
        <p:txBody>
          <a:bodyPr/>
          <a:lstStyle/>
          <a:p>
            <a:r>
              <a:rPr lang="en-GB" cap="none" dirty="0">
                <a:ln w="0"/>
                <a:effectLst>
                  <a:outerShdw blurRad="38100" dist="19050" dir="2700000" algn="tl" rotWithShape="0">
                    <a:schemeClr val="dk1">
                      <a:alpha val="40000"/>
                    </a:schemeClr>
                  </a:outerShdw>
                </a:effectLst>
              </a:rPr>
              <a:t>Welsh Government/flying start</a:t>
            </a:r>
            <a:endParaRPr lang="en-US" cap="none" dirty="0">
              <a:ln w="0"/>
              <a:effectLst>
                <a:outerShdw blurRad="38100" dist="19050" dir="2700000" algn="tl" rotWithShape="0">
                  <a:schemeClr val="dk1">
                    <a:alpha val="40000"/>
                  </a:schemeClr>
                </a:outerShdw>
              </a:effectLst>
            </a:endParaRPr>
          </a:p>
        </p:txBody>
      </p:sp>
      <p:sp>
        <p:nvSpPr>
          <p:cNvPr id="3" name="Content Placeholder 2">
            <a:extLst>
              <a:ext uri="{FF2B5EF4-FFF2-40B4-BE49-F238E27FC236}">
                <a16:creationId xmlns:a16="http://schemas.microsoft.com/office/drawing/2014/main" id="{8BF64F2C-4781-464F-95B0-DF783FE4D81D}"/>
              </a:ext>
            </a:extLst>
          </p:cNvPr>
          <p:cNvSpPr>
            <a:spLocks noGrp="1"/>
          </p:cNvSpPr>
          <p:nvPr>
            <p:ph idx="1"/>
          </p:nvPr>
        </p:nvSpPr>
        <p:spPr>
          <a:xfrm>
            <a:off x="571809" y="1771247"/>
            <a:ext cx="10058400" cy="4602121"/>
          </a:xfrm>
        </p:spPr>
        <p:txBody>
          <a:bodyPr>
            <a:noAutofit/>
          </a:bodyPr>
          <a:lstStyle/>
          <a:p>
            <a:pPr marL="0" indent="0">
              <a:buNone/>
            </a:pPr>
            <a:r>
              <a:rPr lang="en-GB" sz="3200" dirty="0">
                <a:ln w="0"/>
                <a:effectLst>
                  <a:outerShdw blurRad="38100" dist="19050" dir="2700000" algn="tl" rotWithShape="0">
                    <a:schemeClr val="dk1">
                      <a:alpha val="40000"/>
                    </a:schemeClr>
                  </a:outerShdw>
                </a:effectLst>
              </a:rPr>
              <a:t>The welsh government early years programme for families with children who are under the age of four. The aim is to make a positive difference to the life chances of eligible children that live in identified flying start areas across Wales. </a:t>
            </a:r>
          </a:p>
          <a:p>
            <a:pPr marL="0" indent="0">
              <a:buNone/>
            </a:pPr>
            <a:r>
              <a:rPr lang="en-GB" sz="3200" dirty="0">
                <a:ln w="0"/>
                <a:effectLst>
                  <a:outerShdw blurRad="38100" dist="19050" dir="2700000" algn="tl" rotWithShape="0">
                    <a:schemeClr val="dk1">
                      <a:alpha val="40000"/>
                    </a:schemeClr>
                  </a:outerShdw>
                </a:effectLst>
              </a:rPr>
              <a:t>Wales has one of the highest poverty levels than elsewhere in the UK and the flying start areas are the most disadvantaged, which is the reason for the implementation.</a:t>
            </a:r>
            <a:endParaRPr lang="en-US" sz="3200" dirty="0">
              <a:ln w="0"/>
              <a:effectLst>
                <a:outerShdw blurRad="38100" dist="19050" dir="2700000" algn="tl" rotWithShape="0">
                  <a:schemeClr val="dk1">
                    <a:alpha val="40000"/>
                  </a:schemeClr>
                </a:outerShdw>
              </a:effectLst>
            </a:endParaRPr>
          </a:p>
        </p:txBody>
      </p:sp>
      <mc:AlternateContent xmlns:mc="http://schemas.openxmlformats.org/markup-compatibility/2006" xmlns:p14="http://schemas.microsoft.com/office/powerpoint/2010/main">
        <mc:Choice Requires="p14">
          <p:contentPart p14:bwMode="auto" r:id="rId2">
            <p14:nvContentPartPr>
              <p14:cNvPr id="7" name="Ink 7">
                <a:extLst>
                  <a:ext uri="{FF2B5EF4-FFF2-40B4-BE49-F238E27FC236}">
                    <a16:creationId xmlns:a16="http://schemas.microsoft.com/office/drawing/2014/main" id="{C5EABEE8-386A-C140-8E1E-7FD559E02935}"/>
                  </a:ext>
                </a:extLst>
              </p14:cNvPr>
              <p14:cNvContentPartPr/>
              <p14:nvPr/>
            </p14:nvContentPartPr>
            <p14:xfrm>
              <a:off x="2758780" y="5470911"/>
              <a:ext cx="50040" cy="25200"/>
            </p14:xfrm>
          </p:contentPart>
        </mc:Choice>
        <mc:Fallback xmlns="">
          <p:pic>
            <p:nvPicPr>
              <p:cNvPr id="7" name="Ink 7">
                <a:extLst>
                  <a:ext uri="{FF2B5EF4-FFF2-40B4-BE49-F238E27FC236}">
                    <a16:creationId xmlns:a16="http://schemas.microsoft.com/office/drawing/2014/main" id="{C5EABEE8-386A-C140-8E1E-7FD559E02935}"/>
                  </a:ext>
                </a:extLst>
              </p:cNvPr>
              <p:cNvPicPr/>
              <p:nvPr/>
            </p:nvPicPr>
            <p:blipFill>
              <a:blip r:embed="rId3"/>
              <a:stretch>
                <a:fillRect/>
              </a:stretch>
            </p:blipFill>
            <p:spPr>
              <a:xfrm>
                <a:off x="2743660" y="5455431"/>
                <a:ext cx="80640" cy="55800"/>
              </a:xfrm>
              <a:prstGeom prst="rect">
                <a:avLst/>
              </a:prstGeom>
            </p:spPr>
          </p:pic>
        </mc:Fallback>
      </mc:AlternateContent>
    </p:spTree>
    <p:extLst>
      <p:ext uri="{BB962C8B-B14F-4D97-AF65-F5344CB8AC3E}">
        <p14:creationId xmlns:p14="http://schemas.microsoft.com/office/powerpoint/2010/main" val="33731534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2B7E21BC-9BC2-B14A-B40B-5FB0BE59FC90}"/>
              </a:ext>
            </a:extLst>
          </p:cNvPr>
          <p:cNvSpPr>
            <a:spLocks noGrp="1"/>
          </p:cNvSpPr>
          <p:nvPr>
            <p:ph type="title"/>
          </p:nvPr>
        </p:nvSpPr>
        <p:spPr>
          <a:xfrm>
            <a:off x="3175" y="3917945"/>
            <a:ext cx="4591238" cy="5292579"/>
          </a:xfrm>
        </p:spPr>
        <p:txBody>
          <a:bodyPr vert="horz" lIns="91440" tIns="45720" rIns="91440" bIns="45720" rtlCol="0">
            <a:normAutofit/>
          </a:bodyPr>
          <a:lstStyle/>
          <a:p>
            <a:r>
              <a:rPr lang="en-US" sz="2800" cap="none" dirty="0">
                <a:ln w="0"/>
                <a:solidFill>
                  <a:schemeClr val="bg1"/>
                </a:solidFill>
                <a:effectLst>
                  <a:outerShdw blurRad="38100" dist="19050" dir="2700000" algn="tl" rotWithShape="0">
                    <a:schemeClr val="dk1">
                      <a:alpha val="40000"/>
                    </a:schemeClr>
                  </a:outerShdw>
                </a:effectLst>
                <a:hlinkClick r:id="rId3">
                  <a:extLst>
                    <a:ext uri="{A12FA001-AC4F-418D-AE19-62706E023703}">
                      <ahyp:hlinkClr xmlns:ahyp="http://schemas.microsoft.com/office/drawing/2018/hyperlinkcolor" val="tx"/>
                    </a:ext>
                  </a:extLst>
                </a:hlinkClick>
              </a:rPr>
              <a:t>https://</a:t>
            </a:r>
            <a:r>
              <a:rPr lang="en-US" sz="2800" cap="none">
                <a:ln w="0"/>
                <a:solidFill>
                  <a:schemeClr val="bg1"/>
                </a:solidFill>
                <a:effectLst>
                  <a:outerShdw blurRad="38100" dist="19050" dir="2700000" algn="tl" rotWithShape="0">
                    <a:schemeClr val="dk1">
                      <a:alpha val="40000"/>
                    </a:schemeClr>
                  </a:outerShdw>
                </a:effectLst>
                <a:hlinkClick r:id="rId3">
                  <a:extLst>
                    <a:ext uri="{A12FA001-AC4F-418D-AE19-62706E023703}">
                      <ahyp:hlinkClr xmlns:ahyp="http://schemas.microsoft.com/office/drawing/2018/hyperlinkcolor" val="tx"/>
                    </a:ext>
                  </a:extLst>
                </a:hlinkClick>
              </a:rPr>
              <a:t>youtu.be</a:t>
            </a:r>
            <a:r>
              <a:rPr lang="en-US" sz="2800" cap="none" dirty="0">
                <a:ln w="0"/>
                <a:solidFill>
                  <a:schemeClr val="bg1"/>
                </a:solidFill>
                <a:effectLst>
                  <a:outerShdw blurRad="38100" dist="19050" dir="2700000" algn="tl" rotWithShape="0">
                    <a:schemeClr val="dk1">
                      <a:alpha val="40000"/>
                    </a:schemeClr>
                  </a:outerShdw>
                </a:effectLst>
                <a:hlinkClick r:id="rId3">
                  <a:extLst>
                    <a:ext uri="{A12FA001-AC4F-418D-AE19-62706E023703}">
                      <ahyp:hlinkClr xmlns:ahyp="http://schemas.microsoft.com/office/drawing/2018/hyperlinkcolor" val="tx"/>
                    </a:ext>
                  </a:extLst>
                </a:hlinkClick>
              </a:rPr>
              <a:t>/</a:t>
            </a:r>
            <a:r>
              <a:rPr lang="en-US" sz="2800" cap="none">
                <a:ln w="0"/>
                <a:solidFill>
                  <a:schemeClr val="bg1"/>
                </a:solidFill>
                <a:effectLst>
                  <a:outerShdw blurRad="38100" dist="19050" dir="2700000" algn="tl" rotWithShape="0">
                    <a:schemeClr val="dk1">
                      <a:alpha val="40000"/>
                    </a:schemeClr>
                  </a:outerShdw>
                </a:effectLst>
                <a:hlinkClick r:id="rId3">
                  <a:extLst>
                    <a:ext uri="{A12FA001-AC4F-418D-AE19-62706E023703}">
                      <ahyp:hlinkClr xmlns:ahyp="http://schemas.microsoft.com/office/drawing/2018/hyperlinkcolor" val="tx"/>
                    </a:ext>
                  </a:extLst>
                </a:hlinkClick>
              </a:rPr>
              <a:t>4R7skZC3vBE</a:t>
            </a:r>
            <a:br>
              <a:rPr lang="en-US" sz="2800" cap="none" dirty="0">
                <a:ln w="0"/>
                <a:solidFill>
                  <a:schemeClr val="bg1"/>
                </a:solidFill>
                <a:effectLst>
                  <a:outerShdw blurRad="38100" dist="19050" dir="2700000" algn="tl" rotWithShape="0">
                    <a:schemeClr val="dk1">
                      <a:alpha val="40000"/>
                    </a:schemeClr>
                  </a:outerShdw>
                </a:effectLst>
              </a:rPr>
            </a:br>
            <a:br>
              <a:rPr lang="en-US" sz="2800" cap="none" dirty="0">
                <a:ln w="0"/>
                <a:solidFill>
                  <a:schemeClr val="bg1"/>
                </a:solidFill>
                <a:effectLst>
                  <a:outerShdw blurRad="38100" dist="19050" dir="2700000" algn="tl" rotWithShape="0">
                    <a:schemeClr val="dk1">
                      <a:alpha val="40000"/>
                    </a:schemeClr>
                  </a:outerShdw>
                </a:effectLst>
              </a:rPr>
            </a:br>
            <a:endParaRPr lang="en-US" sz="2800" cap="none" dirty="0">
              <a:ln w="0"/>
              <a:solidFill>
                <a:schemeClr val="bg1"/>
              </a:solidFill>
              <a:effectLst>
                <a:outerShdw blurRad="38100" dist="19050" dir="2700000" algn="tl" rotWithShape="0">
                  <a:schemeClr val="dk1">
                    <a:alpha val="40000"/>
                  </a:schemeClr>
                </a:outerShdw>
              </a:effectLst>
            </a:endParaRPr>
          </a:p>
        </p:txBody>
      </p:sp>
      <p:sp useBgFill="1">
        <p:nvSpPr>
          <p:cNvPr id="30" name="Freeform: Shape 29">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a:ex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8" name="TextBox 5">
            <a:extLst>
              <a:ext uri="{FF2B5EF4-FFF2-40B4-BE49-F238E27FC236}">
                <a16:creationId xmlns:a16="http://schemas.microsoft.com/office/drawing/2014/main" id="{995B4887-F6F6-4195-90A8-E848567D4799}"/>
              </a:ext>
            </a:extLst>
          </p:cNvPr>
          <p:cNvGraphicFramePr/>
          <p:nvPr>
            <p:extLst>
              <p:ext uri="{D42A27DB-BD31-4B8C-83A1-F6EECF244321}">
                <p14:modId xmlns:p14="http://schemas.microsoft.com/office/powerpoint/2010/main" val="1992353205"/>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5C530F6A-A452-B749-86A9-4E48DF5DBFC4}"/>
              </a:ext>
            </a:extLst>
          </p:cNvPr>
          <p:cNvSpPr txBox="1"/>
          <p:nvPr/>
        </p:nvSpPr>
        <p:spPr>
          <a:xfrm>
            <a:off x="3175" y="4752160"/>
            <a:ext cx="478359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l"/>
            <a:r>
              <a:rPr lang="en-GB" sz="2400" dirty="0">
                <a:ln w="0"/>
                <a:solidFill>
                  <a:schemeClr val="bg1"/>
                </a:solidFill>
                <a:effectLst>
                  <a:outerShdw blurRad="38100" dist="19050" dir="2700000" algn="tl" rotWithShape="0">
                    <a:schemeClr val="dk1">
                      <a:alpha val="40000"/>
                    </a:schemeClr>
                  </a:outerShdw>
                </a:effectLst>
              </a:rPr>
              <a:t>Link below for flying start video</a:t>
            </a:r>
            <a:endParaRPr lang="en-US" sz="2400" dirty="0">
              <a:ln w="0"/>
              <a:solidFill>
                <a:schemeClr val="bg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7416407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9">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8" name="Picture 13">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386E63F-CD57-A245-BB5A-162EAFD3A235}"/>
              </a:ext>
            </a:extLst>
          </p:cNvPr>
          <p:cNvSpPr>
            <a:spLocks noGrp="1"/>
          </p:cNvSpPr>
          <p:nvPr>
            <p:ph type="title"/>
          </p:nvPr>
        </p:nvSpPr>
        <p:spPr>
          <a:xfrm>
            <a:off x="718457" y="531278"/>
            <a:ext cx="3211517" cy="5292579"/>
          </a:xfrm>
        </p:spPr>
        <p:txBody>
          <a:bodyPr>
            <a:normAutofit/>
          </a:bodyPr>
          <a:lstStyle/>
          <a:p>
            <a:r>
              <a:rPr lang="en-GB" dirty="0">
                <a:solidFill>
                  <a:srgbClr val="FFFFFF"/>
                </a:solidFill>
              </a:rPr>
              <a:t>Background of Initiative flying start</a:t>
            </a:r>
            <a:endParaRPr lang="en-US" dirty="0">
              <a:solidFill>
                <a:srgbClr val="FFFFFF"/>
              </a:solidFill>
            </a:endParaRPr>
          </a:p>
        </p:txBody>
      </p:sp>
      <p:sp useBgFill="1">
        <p:nvSpPr>
          <p:cNvPr id="9" name="Freeform: Shape 15">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a:ex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11" name="Content Placeholder 2">
            <a:extLst>
              <a:ext uri="{FF2B5EF4-FFF2-40B4-BE49-F238E27FC236}">
                <a16:creationId xmlns:a16="http://schemas.microsoft.com/office/drawing/2014/main" id="{A36265B9-B857-4861-BAF3-5AD161100718}"/>
              </a:ext>
            </a:extLst>
          </p:cNvPr>
          <p:cNvGraphicFramePr>
            <a:graphicFrameLocks noGrp="1"/>
          </p:cNvGraphicFramePr>
          <p:nvPr>
            <p:ph idx="1"/>
            <p:extLst>
              <p:ext uri="{D42A27DB-BD31-4B8C-83A1-F6EECF244321}">
                <p14:modId xmlns:p14="http://schemas.microsoft.com/office/powerpoint/2010/main" val="3153631363"/>
              </p:ext>
            </p:extLst>
          </p:nvPr>
        </p:nvGraphicFramePr>
        <p:xfrm>
          <a:off x="5592127" y="64299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7955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32512-BDF2-6C48-8013-58A6C91BD1D4}"/>
              </a:ext>
            </a:extLst>
          </p:cNvPr>
          <p:cNvSpPr>
            <a:spLocks noGrp="1"/>
          </p:cNvSpPr>
          <p:nvPr>
            <p:ph type="title"/>
          </p:nvPr>
        </p:nvSpPr>
        <p:spPr>
          <a:xfrm>
            <a:off x="825909" y="0"/>
            <a:ext cx="3979205" cy="1453363"/>
          </a:xfrm>
        </p:spPr>
        <p:txBody>
          <a:bodyPr>
            <a:normAutofit/>
          </a:bodyPr>
          <a:lstStyle/>
          <a:p>
            <a:r>
              <a:rPr lang="en-GB" sz="2000" dirty="0"/>
              <a:t>Map of flying start areas in wales March 2016</a:t>
            </a:r>
            <a:endParaRPr lang="en-US" sz="2000" dirty="0"/>
          </a:p>
        </p:txBody>
      </p:sp>
      <p:sp>
        <p:nvSpPr>
          <p:cNvPr id="11" name="Content Placeholder 8">
            <a:extLst>
              <a:ext uri="{FF2B5EF4-FFF2-40B4-BE49-F238E27FC236}">
                <a16:creationId xmlns:a16="http://schemas.microsoft.com/office/drawing/2014/main" id="{536A6DE0-C05D-496E-B827-4E51A1B7E434}"/>
              </a:ext>
            </a:extLst>
          </p:cNvPr>
          <p:cNvSpPr>
            <a:spLocks noGrp="1"/>
          </p:cNvSpPr>
          <p:nvPr>
            <p:ph idx="1"/>
          </p:nvPr>
        </p:nvSpPr>
        <p:spPr>
          <a:xfrm>
            <a:off x="802178" y="2261420"/>
            <a:ext cx="4002936" cy="3637935"/>
          </a:xfrm>
        </p:spPr>
        <p:txBody>
          <a:bodyPr>
            <a:noAutofit/>
          </a:bodyPr>
          <a:lstStyle/>
          <a:p>
            <a:pPr marL="0" indent="0">
              <a:buNone/>
            </a:pPr>
            <a:r>
              <a:rPr lang="en-GB" sz="2400" dirty="0"/>
              <a:t>Some of the areas on the map are part of the expansions made in additional areas across Wales they occurred in 2012-13 but more expansions were made in the two years that followed. Expectation by the welsh government was that the number of children to Benefit by the end of 2016 would be 36,000 but this figure was achieved by end of 2015.</a:t>
            </a:r>
            <a:endParaRPr lang="en-US" sz="2400" dirty="0"/>
          </a:p>
        </p:txBody>
      </p:sp>
      <p:pic>
        <p:nvPicPr>
          <p:cNvPr id="12" name="Picture 4">
            <a:extLst>
              <a:ext uri="{FF2B5EF4-FFF2-40B4-BE49-F238E27FC236}">
                <a16:creationId xmlns:a16="http://schemas.microsoft.com/office/drawing/2014/main" id="{F37628FB-5C9C-5A47-8DF2-C0A4C0366DAA}"/>
              </a:ext>
            </a:extLst>
          </p:cNvPr>
          <p:cNvPicPr>
            <a:picLocks noChangeAspect="1"/>
          </p:cNvPicPr>
          <p:nvPr/>
        </p:nvPicPr>
        <p:blipFill rotWithShape="1">
          <a:blip r:embed="rId3">
            <a:extLst>
              <a:ext uri="{28A0092B-C50C-407E-A947-70E740481C1C}">
                <a14:useLocalDpi xmlns:a14="http://schemas.microsoft.com/office/drawing/2010/main" val="0"/>
              </a:ext>
            </a:extLst>
          </a:blip>
          <a:srcRect l="21194" t="5697" r="23648" b="8333"/>
          <a:stretch/>
        </p:blipFill>
        <p:spPr>
          <a:xfrm>
            <a:off x="6001372" y="796414"/>
            <a:ext cx="4694019" cy="510294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2489220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E5D25BFC-0FAB-1144-9466-09D33B72F60F}"/>
              </a:ext>
            </a:extLst>
          </p:cNvPr>
          <p:cNvSpPr>
            <a:spLocks noGrp="1"/>
          </p:cNvSpPr>
          <p:nvPr>
            <p:ph type="title"/>
          </p:nvPr>
        </p:nvSpPr>
        <p:spPr>
          <a:xfrm>
            <a:off x="718457" y="531278"/>
            <a:ext cx="3211517" cy="5292579"/>
          </a:xfrm>
        </p:spPr>
        <p:txBody>
          <a:bodyPr>
            <a:normAutofit/>
          </a:bodyPr>
          <a:lstStyle/>
          <a:p>
            <a:r>
              <a:rPr lang="en-GB">
                <a:solidFill>
                  <a:srgbClr val="FFFFFF"/>
                </a:solidFill>
              </a:rPr>
              <a:t>Areas of flying start around Swansea </a:t>
            </a:r>
            <a:endParaRPr lang="en-US">
              <a:solidFill>
                <a:srgbClr val="FFFFFF"/>
              </a:solidFill>
            </a:endParaRPr>
          </a:p>
        </p:txBody>
      </p:sp>
      <p:sp useBgFill="1">
        <p:nvSpPr>
          <p:cNvPr id="28" name="Freeform: Shape 27">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a:ex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17" name="Content Placeholder 2">
            <a:extLst>
              <a:ext uri="{FF2B5EF4-FFF2-40B4-BE49-F238E27FC236}">
                <a16:creationId xmlns:a16="http://schemas.microsoft.com/office/drawing/2014/main" id="{8074BBD0-F930-4E57-9D88-9A34305AF61A}"/>
              </a:ext>
            </a:extLst>
          </p:cNvPr>
          <p:cNvGraphicFramePr>
            <a:graphicFrameLocks noGrp="1"/>
          </p:cNvGraphicFramePr>
          <p:nvPr>
            <p:ph idx="1"/>
            <p:extLst>
              <p:ext uri="{D42A27DB-BD31-4B8C-83A1-F6EECF244321}">
                <p14:modId xmlns:p14="http://schemas.microsoft.com/office/powerpoint/2010/main" val="509302264"/>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31874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6B2BF-7ECF-864E-BD41-6EDBA4BD83CE}"/>
              </a:ext>
            </a:extLst>
          </p:cNvPr>
          <p:cNvSpPr>
            <a:spLocks noGrp="1"/>
          </p:cNvSpPr>
          <p:nvPr>
            <p:ph type="title"/>
          </p:nvPr>
        </p:nvSpPr>
        <p:spPr>
          <a:xfrm>
            <a:off x="572744" y="52047"/>
            <a:ext cx="10131425" cy="881778"/>
          </a:xfrm>
        </p:spPr>
        <p:txBody>
          <a:bodyPr>
            <a:normAutofit/>
          </a:bodyPr>
          <a:lstStyle/>
          <a:p>
            <a:r>
              <a:rPr lang="en-GB" sz="2800" dirty="0"/>
              <a:t>Extra support offered to parents to download </a:t>
            </a:r>
            <a:endParaRPr lang="en-US" sz="2800" dirty="0"/>
          </a:p>
        </p:txBody>
      </p:sp>
      <p:sp>
        <p:nvSpPr>
          <p:cNvPr id="3" name="Content Placeholder 2">
            <a:extLst>
              <a:ext uri="{FF2B5EF4-FFF2-40B4-BE49-F238E27FC236}">
                <a16:creationId xmlns:a16="http://schemas.microsoft.com/office/drawing/2014/main" id="{25A3FAE2-C430-BF4E-B1DA-C4F7E344D8B2}"/>
              </a:ext>
            </a:extLst>
          </p:cNvPr>
          <p:cNvSpPr>
            <a:spLocks noGrp="1"/>
          </p:cNvSpPr>
          <p:nvPr>
            <p:ph idx="1"/>
          </p:nvPr>
        </p:nvSpPr>
        <p:spPr/>
        <p:txBody>
          <a:bodyPr/>
          <a:lstStyle/>
          <a:p>
            <a:pPr marL="0" indent="0">
              <a:buNone/>
            </a:pPr>
            <a:endParaRPr lang="en-GB" dirty="0"/>
          </a:p>
          <a:p>
            <a:pPr marL="0" indent="0">
              <a:buNone/>
            </a:pPr>
            <a:endParaRPr lang="en-US" dirty="0"/>
          </a:p>
        </p:txBody>
      </p:sp>
      <p:pic>
        <p:nvPicPr>
          <p:cNvPr id="4" name="Picture 4">
            <a:extLst>
              <a:ext uri="{FF2B5EF4-FFF2-40B4-BE49-F238E27FC236}">
                <a16:creationId xmlns:a16="http://schemas.microsoft.com/office/drawing/2014/main" id="{72621864-D22C-5440-AE44-63B744BBE37F}"/>
              </a:ext>
            </a:extLst>
          </p:cNvPr>
          <p:cNvPicPr>
            <a:picLocks noChangeAspect="1"/>
          </p:cNvPicPr>
          <p:nvPr/>
        </p:nvPicPr>
        <p:blipFill rotWithShape="1">
          <a:blip r:embed="rId2">
            <a:extLst>
              <a:ext uri="{28A0092B-C50C-407E-A947-70E740481C1C}">
                <a14:useLocalDpi xmlns:a14="http://schemas.microsoft.com/office/drawing/2010/main" val="0"/>
              </a:ext>
            </a:extLst>
          </a:blip>
          <a:srcRect l="4162" t="4624" r="4538" b="1921"/>
          <a:stretch/>
        </p:blipFill>
        <p:spPr>
          <a:xfrm>
            <a:off x="572744" y="1232647"/>
            <a:ext cx="11056472" cy="5573306"/>
          </a:xfrm>
          <a:prstGeom prst="rect">
            <a:avLst/>
          </a:prstGeom>
        </p:spPr>
      </p:pic>
    </p:spTree>
    <p:extLst>
      <p:ext uri="{BB962C8B-B14F-4D97-AF65-F5344CB8AC3E}">
        <p14:creationId xmlns:p14="http://schemas.microsoft.com/office/powerpoint/2010/main" val="38353781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28D62-5E8E-B14B-8B0F-B6C4B328A7F1}"/>
              </a:ext>
            </a:extLst>
          </p:cNvPr>
          <p:cNvSpPr>
            <a:spLocks noGrp="1"/>
          </p:cNvSpPr>
          <p:nvPr>
            <p:ph type="title"/>
          </p:nvPr>
        </p:nvSpPr>
        <p:spPr>
          <a:xfrm>
            <a:off x="287369" y="148914"/>
            <a:ext cx="10131425" cy="1456267"/>
          </a:xfrm>
        </p:spPr>
        <p:txBody>
          <a:bodyPr/>
          <a:lstStyle/>
          <a:p>
            <a:r>
              <a:rPr lang="en-GB" dirty="0"/>
              <a:t>Statistics in flying start areas </a:t>
            </a:r>
            <a:endParaRPr lang="en-US" dirty="0"/>
          </a:p>
        </p:txBody>
      </p:sp>
      <p:pic>
        <p:nvPicPr>
          <p:cNvPr id="4" name="Picture 4">
            <a:extLst>
              <a:ext uri="{FF2B5EF4-FFF2-40B4-BE49-F238E27FC236}">
                <a16:creationId xmlns:a16="http://schemas.microsoft.com/office/drawing/2014/main" id="{008616EA-E792-3644-A4A9-096304EE340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0857" t="4816" r="8126" b="19280"/>
          <a:stretch/>
        </p:blipFill>
        <p:spPr>
          <a:xfrm>
            <a:off x="547843" y="1605181"/>
            <a:ext cx="8740588" cy="5252819"/>
          </a:xfrm>
          <a:prstGeom prst="rect">
            <a:avLst/>
          </a:prstGeom>
        </p:spPr>
      </p:pic>
    </p:spTree>
    <p:extLst>
      <p:ext uri="{BB962C8B-B14F-4D97-AF65-F5344CB8AC3E}">
        <p14:creationId xmlns:p14="http://schemas.microsoft.com/office/powerpoint/2010/main" val="36444765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D0AE2-3AFC-CD4A-95C0-FB98A8A49B86}"/>
              </a:ext>
            </a:extLst>
          </p:cNvPr>
          <p:cNvSpPr>
            <a:spLocks noGrp="1"/>
          </p:cNvSpPr>
          <p:nvPr>
            <p:ph type="title"/>
          </p:nvPr>
        </p:nvSpPr>
        <p:spPr>
          <a:xfrm>
            <a:off x="160868" y="1150074"/>
            <a:ext cx="4345188" cy="4557849"/>
          </a:xfrm>
        </p:spPr>
        <p:txBody>
          <a:bodyPr>
            <a:normAutofit/>
          </a:bodyPr>
          <a:lstStyle/>
          <a:p>
            <a:pPr algn="r"/>
            <a:r>
              <a:rPr lang="en-GB"/>
              <a:t>Statistics/progress</a:t>
            </a:r>
            <a:endParaRPr lang="en-US"/>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8523D4-9583-6645-A2E1-B3D472F18629}"/>
              </a:ext>
            </a:extLst>
          </p:cNvPr>
          <p:cNvSpPr>
            <a:spLocks noGrp="1"/>
          </p:cNvSpPr>
          <p:nvPr>
            <p:ph idx="1"/>
          </p:nvPr>
        </p:nvSpPr>
        <p:spPr>
          <a:xfrm>
            <a:off x="4988658" y="667066"/>
            <a:ext cx="6517543" cy="5523867"/>
          </a:xfrm>
        </p:spPr>
        <p:txBody>
          <a:bodyPr>
            <a:noAutofit/>
          </a:bodyPr>
          <a:lstStyle/>
          <a:p>
            <a:pPr marL="0" indent="0">
              <a:buNone/>
            </a:pPr>
            <a:r>
              <a:rPr lang="en-GB" sz="2400" dirty="0"/>
              <a:t>25,288 children had benefited from flying start services in Wales at some point between the 1</a:t>
            </a:r>
            <a:r>
              <a:rPr lang="en-GB" sz="2400" baseline="30000" dirty="0"/>
              <a:t>st</a:t>
            </a:r>
            <a:r>
              <a:rPr lang="en-GB" sz="2400" dirty="0"/>
              <a:t> April 2018 and the 31</a:t>
            </a:r>
            <a:r>
              <a:rPr lang="en-GB" sz="2400" baseline="30000" dirty="0"/>
              <a:t>st</a:t>
            </a:r>
            <a:r>
              <a:rPr lang="en-GB" sz="2400" dirty="0"/>
              <a:t> August 2018. That figure represents 70% of the expectations for the year as a whole. </a:t>
            </a:r>
          </a:p>
          <a:p>
            <a:pPr marL="0" indent="0">
              <a:buNone/>
            </a:pPr>
            <a:endParaRPr lang="en-GB" sz="2400" dirty="0"/>
          </a:p>
          <a:p>
            <a:pPr marL="0" indent="0">
              <a:buNone/>
            </a:pPr>
            <a:r>
              <a:rPr lang="en-GB" sz="2400" dirty="0"/>
              <a:t>36,869 children benefited from the flying start services in Wales at any time in 2017-18 </a:t>
            </a:r>
          </a:p>
          <a:p>
            <a:pPr marL="0" indent="0">
              <a:buNone/>
            </a:pPr>
            <a:endParaRPr lang="en-GB" sz="2400" dirty="0"/>
          </a:p>
          <a:p>
            <a:pPr marL="0" indent="0">
              <a:buNone/>
            </a:pPr>
            <a:r>
              <a:rPr lang="en-GB" sz="2400" dirty="0"/>
              <a:t>93% of children aged 3 and living in the Flying start areas were on a roll at a maintained school (2017) which is  a small decrease from 94% in 2016</a:t>
            </a:r>
          </a:p>
          <a:p>
            <a:pPr marL="0" indent="0">
              <a:buNone/>
            </a:pPr>
            <a:endParaRPr lang="en-GB" sz="2400" dirty="0"/>
          </a:p>
          <a:p>
            <a:pPr marL="0" indent="0">
              <a:buNone/>
            </a:pPr>
            <a:r>
              <a:rPr lang="en-GB" sz="2400" dirty="0"/>
              <a:t>New update on the full years data will be released in July 2019</a:t>
            </a:r>
            <a:endParaRPr lang="en-US" sz="2400" dirty="0"/>
          </a:p>
        </p:txBody>
      </p:sp>
    </p:spTree>
    <p:extLst>
      <p:ext uri="{BB962C8B-B14F-4D97-AF65-F5344CB8AC3E}">
        <p14:creationId xmlns:p14="http://schemas.microsoft.com/office/powerpoint/2010/main" val="26447510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61052-5184-034C-912E-4B9254A3E9ED}"/>
              </a:ext>
            </a:extLst>
          </p:cNvPr>
          <p:cNvSpPr>
            <a:spLocks noGrp="1"/>
          </p:cNvSpPr>
          <p:nvPr>
            <p:ph type="title"/>
          </p:nvPr>
        </p:nvSpPr>
        <p:spPr>
          <a:xfrm>
            <a:off x="685801" y="-199714"/>
            <a:ext cx="10131425" cy="1456267"/>
          </a:xfrm>
        </p:spPr>
        <p:txBody>
          <a:bodyPr/>
          <a:lstStyle/>
          <a:p>
            <a:r>
              <a:rPr lang="en-GB" dirty="0"/>
              <a:t>Reference list </a:t>
            </a:r>
            <a:endParaRPr lang="en-US" dirty="0"/>
          </a:p>
        </p:txBody>
      </p:sp>
      <p:sp>
        <p:nvSpPr>
          <p:cNvPr id="3" name="Content Placeholder 2">
            <a:extLst>
              <a:ext uri="{FF2B5EF4-FFF2-40B4-BE49-F238E27FC236}">
                <a16:creationId xmlns:a16="http://schemas.microsoft.com/office/drawing/2014/main" id="{255D3BEC-EB17-0B4D-9316-B663D93C07C9}"/>
              </a:ext>
            </a:extLst>
          </p:cNvPr>
          <p:cNvSpPr>
            <a:spLocks noGrp="1"/>
          </p:cNvSpPr>
          <p:nvPr>
            <p:ph idx="1"/>
          </p:nvPr>
        </p:nvSpPr>
        <p:spPr>
          <a:xfrm>
            <a:off x="279805" y="1917451"/>
            <a:ext cx="10818905" cy="4382745"/>
          </a:xfrm>
        </p:spPr>
        <p:txBody>
          <a:bodyPr>
            <a:noAutofit/>
          </a:bodyPr>
          <a:lstStyle/>
          <a:p>
            <a:r>
              <a:rPr lang="en-GB" sz="1600" dirty="0">
                <a:hlinkClick r:id="rId2"/>
              </a:rPr>
              <a:t>Welsh government (2017)</a:t>
            </a:r>
            <a:r>
              <a:rPr lang="en-GB" sz="1600" i="1" dirty="0">
                <a:hlinkClick r:id="rId2"/>
              </a:rPr>
              <a:t> Flying start. </a:t>
            </a:r>
            <a:r>
              <a:rPr lang="en-GB" sz="1600" dirty="0">
                <a:hlinkClick r:id="rId2"/>
              </a:rPr>
              <a:t>Available at: </a:t>
            </a:r>
            <a:r>
              <a:rPr lang="en-US" sz="1600" dirty="0">
                <a:hlinkClick r:id="rId2"/>
              </a:rPr>
              <a:t>https://gov.wales/docs/statistics/2018/180718-flying-start-summary-statistics-2017-18-en.pdf</a:t>
            </a:r>
            <a:r>
              <a:rPr lang="en-GB" sz="1600" dirty="0"/>
              <a:t> (Accessed: 17</a:t>
            </a:r>
            <a:r>
              <a:rPr lang="en-GB" sz="1600" baseline="30000" dirty="0"/>
              <a:t>th</a:t>
            </a:r>
            <a:r>
              <a:rPr lang="en-GB" sz="1600" dirty="0"/>
              <a:t> February 2019)</a:t>
            </a:r>
          </a:p>
          <a:p>
            <a:r>
              <a:rPr lang="en-GB" sz="1600" dirty="0">
                <a:hlinkClick r:id="rId3"/>
              </a:rPr>
              <a:t>Welsh government (2018) </a:t>
            </a:r>
            <a:r>
              <a:rPr lang="en-GB" sz="1600" i="1" dirty="0">
                <a:hlinkClick r:id="rId3"/>
              </a:rPr>
              <a:t>Flying start. </a:t>
            </a:r>
            <a:r>
              <a:rPr lang="en-GB" sz="1600" dirty="0">
                <a:hlinkClick r:id="rId3"/>
              </a:rPr>
              <a:t>Available at: </a:t>
            </a:r>
            <a:r>
              <a:rPr lang="en-US" sz="1600" dirty="0">
                <a:hlinkClick r:id="rId3"/>
              </a:rPr>
              <a:t>https://gov.wales/statistics-and-research/flying-start/?lang=en</a:t>
            </a:r>
            <a:r>
              <a:rPr lang="en-GB" sz="1600" dirty="0"/>
              <a:t> (Accessed: 17</a:t>
            </a:r>
            <a:r>
              <a:rPr lang="en-GB" sz="1600" baseline="30000" dirty="0"/>
              <a:t>th</a:t>
            </a:r>
            <a:r>
              <a:rPr lang="en-GB" sz="1600" dirty="0"/>
              <a:t> February 2019).</a:t>
            </a:r>
          </a:p>
          <a:p>
            <a:r>
              <a:rPr lang="en-GB" sz="1600" dirty="0">
                <a:hlinkClick r:id="rId4"/>
              </a:rPr>
              <a:t>Welsh Government (2017) </a:t>
            </a:r>
            <a:r>
              <a:rPr lang="en-GB" sz="1600" i="1" dirty="0">
                <a:hlinkClick r:id="rId4"/>
              </a:rPr>
              <a:t>Flying start. </a:t>
            </a:r>
            <a:r>
              <a:rPr lang="en-GB" sz="1600" dirty="0">
                <a:hlinkClick r:id="rId4"/>
              </a:rPr>
              <a:t>Available at: </a:t>
            </a:r>
            <a:r>
              <a:rPr lang="en-US" sz="1600" dirty="0">
                <a:hlinkClick r:id="rId4"/>
              </a:rPr>
              <a:t>https://gov.wales/topics/people-and-communities/people/children-and-young-people/parenting-support-guidance/help/</a:t>
            </a:r>
            <a:r>
              <a:rPr lang="en-US" sz="1600" dirty="0" err="1">
                <a:hlinkClick r:id="rId4"/>
              </a:rPr>
              <a:t>flyingstart</a:t>
            </a:r>
            <a:r>
              <a:rPr lang="en-US" sz="1600" dirty="0">
                <a:hlinkClick r:id="rId4"/>
              </a:rPr>
              <a:t>/?lang=en</a:t>
            </a:r>
            <a:r>
              <a:rPr lang="en-GB" sz="1600" dirty="0"/>
              <a:t> (Accessed: 16</a:t>
            </a:r>
            <a:r>
              <a:rPr lang="en-GB" sz="1600" baseline="30000" dirty="0"/>
              <a:t>th</a:t>
            </a:r>
            <a:r>
              <a:rPr lang="en-GB" sz="1600" dirty="0"/>
              <a:t> February 2019).</a:t>
            </a:r>
          </a:p>
          <a:p>
            <a:r>
              <a:rPr lang="en-GB" sz="1600" dirty="0">
                <a:hlinkClick r:id="rId5"/>
              </a:rPr>
              <a:t>Family point (2019) </a:t>
            </a:r>
            <a:r>
              <a:rPr lang="en-GB" sz="1600" i="1" dirty="0">
                <a:hlinkClick r:id="rId5"/>
              </a:rPr>
              <a:t>Flying start. </a:t>
            </a:r>
            <a:r>
              <a:rPr lang="en-GB" sz="1600" dirty="0">
                <a:hlinkClick r:id="rId5"/>
              </a:rPr>
              <a:t>Available at: </a:t>
            </a:r>
            <a:r>
              <a:rPr lang="en-US" sz="1600" dirty="0">
                <a:hlinkClick r:id="rId5"/>
              </a:rPr>
              <a:t>https://</a:t>
            </a:r>
            <a:r>
              <a:rPr lang="en-US" sz="1600" dirty="0" err="1">
                <a:hlinkClick r:id="rId5"/>
              </a:rPr>
              <a:t>familypoint.cymru</a:t>
            </a:r>
            <a:r>
              <a:rPr lang="en-US" sz="1600" dirty="0">
                <a:hlinkClick r:id="rId5"/>
              </a:rPr>
              <a:t>/flying-start-wales/</a:t>
            </a:r>
            <a:r>
              <a:rPr lang="en-GB" sz="1600" dirty="0"/>
              <a:t> (Accessed: 16</a:t>
            </a:r>
            <a:r>
              <a:rPr lang="en-GB" sz="1600" baseline="30000" dirty="0"/>
              <a:t>th</a:t>
            </a:r>
            <a:r>
              <a:rPr lang="en-GB" sz="1600" dirty="0"/>
              <a:t> February 2019).</a:t>
            </a:r>
          </a:p>
          <a:p>
            <a:r>
              <a:rPr lang="en-GB" sz="1600" dirty="0">
                <a:hlinkClick r:id="rId6"/>
              </a:rPr>
              <a:t>Swansea council (2016) </a:t>
            </a:r>
            <a:r>
              <a:rPr lang="en-GB" sz="1600" i="1" dirty="0">
                <a:hlinkClick r:id="rId6"/>
              </a:rPr>
              <a:t>Flying start. </a:t>
            </a:r>
            <a:r>
              <a:rPr lang="en-GB" sz="1600" dirty="0">
                <a:hlinkClick r:id="rId6"/>
              </a:rPr>
              <a:t>Available at: </a:t>
            </a:r>
            <a:r>
              <a:rPr lang="en-US" sz="1600" dirty="0">
                <a:hlinkClick r:id="rId6"/>
              </a:rPr>
              <a:t>https://www.swansea.gov.uk/</a:t>
            </a:r>
            <a:r>
              <a:rPr lang="en-US" sz="1600" dirty="0" err="1">
                <a:hlinkClick r:id="rId6"/>
              </a:rPr>
              <a:t>flyingstart</a:t>
            </a:r>
            <a:r>
              <a:rPr lang="en-GB" sz="1600" dirty="0"/>
              <a:t> (Accessed: 16</a:t>
            </a:r>
            <a:r>
              <a:rPr lang="en-GB" sz="1600" baseline="30000" dirty="0"/>
              <a:t>th</a:t>
            </a:r>
            <a:r>
              <a:rPr lang="en-GB" sz="1600" dirty="0"/>
              <a:t> February 2019).</a:t>
            </a:r>
          </a:p>
          <a:p>
            <a:r>
              <a:rPr lang="en-GB" sz="1600" dirty="0">
                <a:hlinkClick r:id="rId7"/>
              </a:rPr>
              <a:t>Welsh government (2017) </a:t>
            </a:r>
            <a:r>
              <a:rPr lang="en-GB" sz="1600" i="1" dirty="0">
                <a:hlinkClick r:id="rId7"/>
              </a:rPr>
              <a:t>Learning to talk. </a:t>
            </a:r>
            <a:r>
              <a:rPr lang="en-GB" sz="1600" dirty="0">
                <a:hlinkClick r:id="rId7"/>
              </a:rPr>
              <a:t>Available at: </a:t>
            </a:r>
            <a:r>
              <a:rPr lang="en-US" sz="1600" dirty="0">
                <a:hlinkClick r:id="rId8"/>
              </a:rPr>
              <a:t>https://gov.wales/docs/</a:t>
            </a:r>
            <a:r>
              <a:rPr lang="en-US" sz="1600" dirty="0" err="1">
                <a:hlinkClick r:id="rId8"/>
              </a:rPr>
              <a:t>dsjlg</a:t>
            </a:r>
            <a:r>
              <a:rPr lang="en-US" sz="1600" dirty="0">
                <a:hlinkClick r:id="rId8"/>
              </a:rPr>
              <a:t>/publications/</a:t>
            </a:r>
            <a:r>
              <a:rPr lang="en-US" sz="1600" dirty="0" err="1">
                <a:hlinkClick r:id="rId8"/>
              </a:rPr>
              <a:t>cyp</a:t>
            </a:r>
            <a:r>
              <a:rPr lang="en-US" sz="1600" dirty="0">
                <a:hlinkClick r:id="rId8"/>
              </a:rPr>
              <a:t>/150904-flying-start-</a:t>
            </a:r>
            <a:r>
              <a:rPr lang="en-GB" sz="1600" dirty="0"/>
              <a:t> </a:t>
            </a:r>
            <a:r>
              <a:rPr lang="en-GB" sz="1600"/>
              <a:t>(Accessed: 17</a:t>
            </a:r>
            <a:r>
              <a:rPr lang="en-GB" sz="1600" baseline="30000"/>
              <a:t>th</a:t>
            </a:r>
            <a:r>
              <a:rPr lang="en-GB" sz="1600"/>
              <a:t> February 2019). </a:t>
            </a:r>
            <a:endParaRPr lang="en-GB" sz="1600" dirty="0"/>
          </a:p>
          <a:p>
            <a:endParaRPr lang="en-US" sz="1600" dirty="0"/>
          </a:p>
        </p:txBody>
      </p:sp>
    </p:spTree>
    <p:extLst>
      <p:ext uri="{BB962C8B-B14F-4D97-AF65-F5344CB8AC3E}">
        <p14:creationId xmlns:p14="http://schemas.microsoft.com/office/powerpoint/2010/main" val="22894919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Celestial</vt:lpstr>
      <vt:lpstr>Poverty/attainment </vt:lpstr>
      <vt:lpstr>             Poverty explained </vt:lpstr>
      <vt:lpstr>Meaning of poverty</vt:lpstr>
      <vt:lpstr>Meaning of attainment</vt:lpstr>
      <vt:lpstr>Welsh Government/flying start</vt:lpstr>
      <vt:lpstr>https://youtu.be/4R7skZC3vBE  </vt:lpstr>
      <vt:lpstr>Background of Initiative flying start</vt:lpstr>
      <vt:lpstr>Map of flying start areas in wales March 2016</vt:lpstr>
      <vt:lpstr>Areas of flying start around Swansea </vt:lpstr>
      <vt:lpstr>Extra support offered to parents to download </vt:lpstr>
      <vt:lpstr>Statistics in flying start areas </vt:lpstr>
      <vt:lpstr>Statistics/progress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Poverty/attainment </dc:title>
  <dc:creator>Amanda Howland (1803422)</dc:creator>
  <cp:lastModifiedBy>Amanda Howland (1803422)</cp:lastModifiedBy>
  <cp:revision>18</cp:revision>
  <dcterms:created xsi:type="dcterms:W3CDTF">2019-02-13T09:14:46Z</dcterms:created>
  <dcterms:modified xsi:type="dcterms:W3CDTF">2019-02-19T19:10:28Z</dcterms:modified>
</cp:coreProperties>
</file>