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9" r:id="rId4"/>
    <p:sldId id="260" r:id="rId5"/>
    <p:sldId id="263" r:id="rId6"/>
    <p:sldId id="261" r:id="rId7"/>
    <p:sldId id="262"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C1513B-817A-4EC4-A9FC-314993103D37}" v="9" dt="2024-02-19T12:46:48.1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 Onyemauwa" userId="c5d7962ed400c2e3" providerId="LiveId" clId="{ADC1513B-817A-4EC4-A9FC-314993103D37}"/>
    <pc:docChg chg="undo redo custSel addSld delSld modSld">
      <pc:chgData name="Alex Onyemauwa" userId="c5d7962ed400c2e3" providerId="LiveId" clId="{ADC1513B-817A-4EC4-A9FC-314993103D37}" dt="2024-02-19T12:47:50.814" v="2033" actId="1076"/>
      <pc:docMkLst>
        <pc:docMk/>
      </pc:docMkLst>
      <pc:sldChg chg="modSp mod">
        <pc:chgData name="Alex Onyemauwa" userId="c5d7962ed400c2e3" providerId="LiveId" clId="{ADC1513B-817A-4EC4-A9FC-314993103D37}" dt="2024-02-19T11:12:47.554" v="1602" actId="20577"/>
        <pc:sldMkLst>
          <pc:docMk/>
          <pc:sldMk cId="3390194709" sldId="256"/>
        </pc:sldMkLst>
        <pc:spChg chg="mod">
          <ac:chgData name="Alex Onyemauwa" userId="c5d7962ed400c2e3" providerId="LiveId" clId="{ADC1513B-817A-4EC4-A9FC-314993103D37}" dt="2024-02-19T11:12:47.554" v="1602" actId="20577"/>
          <ac:spMkLst>
            <pc:docMk/>
            <pc:sldMk cId="3390194709" sldId="256"/>
            <ac:spMk id="2" creationId="{B9DE3C10-B8FD-F53B-710F-2D1849E86E0B}"/>
          </ac:spMkLst>
        </pc:spChg>
        <pc:spChg chg="mod">
          <ac:chgData name="Alex Onyemauwa" userId="c5d7962ed400c2e3" providerId="LiveId" clId="{ADC1513B-817A-4EC4-A9FC-314993103D37}" dt="2024-02-19T11:12:15.305" v="1596" actId="20577"/>
          <ac:spMkLst>
            <pc:docMk/>
            <pc:sldMk cId="3390194709" sldId="256"/>
            <ac:spMk id="3" creationId="{42558E47-6263-84BC-998E-0B566042D658}"/>
          </ac:spMkLst>
        </pc:spChg>
      </pc:sldChg>
      <pc:sldChg chg="modSp mod">
        <pc:chgData name="Alex Onyemauwa" userId="c5d7962ed400c2e3" providerId="LiveId" clId="{ADC1513B-817A-4EC4-A9FC-314993103D37}" dt="2024-02-19T10:44:36.944" v="1577" actId="2710"/>
        <pc:sldMkLst>
          <pc:docMk/>
          <pc:sldMk cId="3831512055" sldId="257"/>
        </pc:sldMkLst>
        <pc:spChg chg="mod">
          <ac:chgData name="Alex Onyemauwa" userId="c5d7962ed400c2e3" providerId="LiveId" clId="{ADC1513B-817A-4EC4-A9FC-314993103D37}" dt="2024-02-12T18:13:01.978" v="70" actId="20577"/>
          <ac:spMkLst>
            <pc:docMk/>
            <pc:sldMk cId="3831512055" sldId="257"/>
            <ac:spMk id="3" creationId="{8E61B730-4A93-FD80-8C60-8D69D82CE0B3}"/>
          </ac:spMkLst>
        </pc:spChg>
        <pc:spChg chg="mod">
          <ac:chgData name="Alex Onyemauwa" userId="c5d7962ed400c2e3" providerId="LiveId" clId="{ADC1513B-817A-4EC4-A9FC-314993103D37}" dt="2024-02-19T10:44:36.944" v="1577" actId="2710"/>
          <ac:spMkLst>
            <pc:docMk/>
            <pc:sldMk cId="3831512055" sldId="257"/>
            <ac:spMk id="4" creationId="{B5A71E6D-3F54-E3B3-4DB1-113B368A6DA2}"/>
          </ac:spMkLst>
        </pc:spChg>
      </pc:sldChg>
      <pc:sldChg chg="modSp new add del mod">
        <pc:chgData name="Alex Onyemauwa" userId="c5d7962ed400c2e3" providerId="LiveId" clId="{ADC1513B-817A-4EC4-A9FC-314993103D37}" dt="2024-02-19T11:13:47.552" v="1605" actId="2696"/>
        <pc:sldMkLst>
          <pc:docMk/>
          <pc:sldMk cId="2405962425" sldId="258"/>
        </pc:sldMkLst>
        <pc:spChg chg="mod">
          <ac:chgData name="Alex Onyemauwa" userId="c5d7962ed400c2e3" providerId="LiveId" clId="{ADC1513B-817A-4EC4-A9FC-314993103D37}" dt="2024-02-19T09:40:07.529" v="133" actId="27636"/>
          <ac:spMkLst>
            <pc:docMk/>
            <pc:sldMk cId="2405962425" sldId="258"/>
            <ac:spMk id="2" creationId="{190EB73F-B08B-5651-4FA2-51CE4150A3A6}"/>
          </ac:spMkLst>
        </pc:spChg>
      </pc:sldChg>
      <pc:sldChg chg="addSp delSp modSp new mod setBg modClrScheme chgLayout">
        <pc:chgData name="Alex Onyemauwa" userId="c5d7962ed400c2e3" providerId="LiveId" clId="{ADC1513B-817A-4EC4-A9FC-314993103D37}" dt="2024-02-19T12:47:50.814" v="2033" actId="1076"/>
        <pc:sldMkLst>
          <pc:docMk/>
          <pc:sldMk cId="2759782437" sldId="259"/>
        </pc:sldMkLst>
        <pc:spChg chg="del mod ord">
          <ac:chgData name="Alex Onyemauwa" userId="c5d7962ed400c2e3" providerId="LiveId" clId="{ADC1513B-817A-4EC4-A9FC-314993103D37}" dt="2024-02-19T09:40:37.188" v="136" actId="700"/>
          <ac:spMkLst>
            <pc:docMk/>
            <pc:sldMk cId="2759782437" sldId="259"/>
            <ac:spMk id="2" creationId="{2C4F3053-E532-9B05-59DB-D32625DC8BEB}"/>
          </ac:spMkLst>
        </pc:spChg>
        <pc:spChg chg="del mod ord">
          <ac:chgData name="Alex Onyemauwa" userId="c5d7962ed400c2e3" providerId="LiveId" clId="{ADC1513B-817A-4EC4-A9FC-314993103D37}" dt="2024-02-19T09:40:37.188" v="136" actId="700"/>
          <ac:spMkLst>
            <pc:docMk/>
            <pc:sldMk cId="2759782437" sldId="259"/>
            <ac:spMk id="3" creationId="{F30B9621-8B59-E95A-9B86-32B5E935DF04}"/>
          </ac:spMkLst>
        </pc:spChg>
        <pc:spChg chg="add mod ord">
          <ac:chgData name="Alex Onyemauwa" userId="c5d7962ed400c2e3" providerId="LiveId" clId="{ADC1513B-817A-4EC4-A9FC-314993103D37}" dt="2024-02-19T12:45:29.531" v="2011" actId="26606"/>
          <ac:spMkLst>
            <pc:docMk/>
            <pc:sldMk cId="2759782437" sldId="259"/>
            <ac:spMk id="4" creationId="{DED768D2-E8F2-202A-D131-9F63C34C6D0B}"/>
          </ac:spMkLst>
        </pc:spChg>
        <pc:spChg chg="add mod ord">
          <ac:chgData name="Alex Onyemauwa" userId="c5d7962ed400c2e3" providerId="LiveId" clId="{ADC1513B-817A-4EC4-A9FC-314993103D37}" dt="2024-02-19T12:45:29.531" v="2011" actId="26606"/>
          <ac:spMkLst>
            <pc:docMk/>
            <pc:sldMk cId="2759782437" sldId="259"/>
            <ac:spMk id="5" creationId="{69FB25A1-167F-E989-A0E5-0628816DFBBB}"/>
          </ac:spMkLst>
        </pc:spChg>
        <pc:spChg chg="add mod ord">
          <ac:chgData name="Alex Onyemauwa" userId="c5d7962ed400c2e3" providerId="LiveId" clId="{ADC1513B-817A-4EC4-A9FC-314993103D37}" dt="2024-02-19T12:47:33.397" v="2030" actId="1076"/>
          <ac:spMkLst>
            <pc:docMk/>
            <pc:sldMk cId="2759782437" sldId="259"/>
            <ac:spMk id="6" creationId="{60538A4E-BC10-85F3-8E7F-9A74EC27E7F0}"/>
          </ac:spMkLst>
        </pc:spChg>
        <pc:spChg chg="add mod">
          <ac:chgData name="Alex Onyemauwa" userId="c5d7962ed400c2e3" providerId="LiveId" clId="{ADC1513B-817A-4EC4-A9FC-314993103D37}" dt="2024-02-19T12:45:31.473" v="2013" actId="931"/>
          <ac:spMkLst>
            <pc:docMk/>
            <pc:sldMk cId="2759782437" sldId="259"/>
            <ac:spMk id="9" creationId="{567F02EF-6A60-0D55-29AC-FE44F41B1366}"/>
          </ac:spMkLst>
        </pc:spChg>
        <pc:spChg chg="add mod">
          <ac:chgData name="Alex Onyemauwa" userId="c5d7962ed400c2e3" providerId="LiveId" clId="{ADC1513B-817A-4EC4-A9FC-314993103D37}" dt="2024-02-19T12:46:29.688" v="2018" actId="931"/>
          <ac:spMkLst>
            <pc:docMk/>
            <pc:sldMk cId="2759782437" sldId="259"/>
            <ac:spMk id="12" creationId="{6F4E5891-41A5-FDE8-9940-30BFFB89F08D}"/>
          </ac:spMkLst>
        </pc:spChg>
        <pc:spChg chg="add del">
          <ac:chgData name="Alex Onyemauwa" userId="c5d7962ed400c2e3" providerId="LiveId" clId="{ADC1513B-817A-4EC4-A9FC-314993103D37}" dt="2024-02-19T12:45:10.467" v="2005" actId="26606"/>
          <ac:spMkLst>
            <pc:docMk/>
            <pc:sldMk cId="2759782437" sldId="259"/>
            <ac:spMk id="14" creationId="{0BABF38A-8A0D-492E-BD20-6CF4D46B50BD}"/>
          </ac:spMkLst>
        </pc:spChg>
        <pc:spChg chg="add mod">
          <ac:chgData name="Alex Onyemauwa" userId="c5d7962ed400c2e3" providerId="LiveId" clId="{ADC1513B-817A-4EC4-A9FC-314993103D37}" dt="2024-02-19T12:47:50.814" v="2033" actId="1076"/>
          <ac:spMkLst>
            <pc:docMk/>
            <pc:sldMk cId="2759782437" sldId="259"/>
            <ac:spMk id="17" creationId="{421500AA-DE38-78AA-3340-398DED97FB25}"/>
          </ac:spMkLst>
        </pc:spChg>
        <pc:spChg chg="add del">
          <ac:chgData name="Alex Onyemauwa" userId="c5d7962ed400c2e3" providerId="LiveId" clId="{ADC1513B-817A-4EC4-A9FC-314993103D37}" dt="2024-02-19T12:45:10.467" v="2005" actId="26606"/>
          <ac:spMkLst>
            <pc:docMk/>
            <pc:sldMk cId="2759782437" sldId="259"/>
            <ac:spMk id="18" creationId="{8651CFA9-6065-4243-AC48-858E359780B1}"/>
          </ac:spMkLst>
        </pc:spChg>
        <pc:spChg chg="add del">
          <ac:chgData name="Alex Onyemauwa" userId="c5d7962ed400c2e3" providerId="LiveId" clId="{ADC1513B-817A-4EC4-A9FC-314993103D37}" dt="2024-02-19T12:45:10.467" v="2005" actId="26606"/>
          <ac:spMkLst>
            <pc:docMk/>
            <pc:sldMk cId="2759782437" sldId="259"/>
            <ac:spMk id="20" creationId="{37962AE0-6A1C-4B76-9D52-10E5E6D7D3BB}"/>
          </ac:spMkLst>
        </pc:spChg>
        <pc:spChg chg="add del">
          <ac:chgData name="Alex Onyemauwa" userId="c5d7962ed400c2e3" providerId="LiveId" clId="{ADC1513B-817A-4EC4-A9FC-314993103D37}" dt="2024-02-19T12:45:11.221" v="2007" actId="26606"/>
          <ac:spMkLst>
            <pc:docMk/>
            <pc:sldMk cId="2759782437" sldId="259"/>
            <ac:spMk id="26" creationId="{0BABF38A-8A0D-492E-BD20-6CF4D46B50BD}"/>
          </ac:spMkLst>
        </pc:spChg>
        <pc:spChg chg="add del">
          <ac:chgData name="Alex Onyemauwa" userId="c5d7962ed400c2e3" providerId="LiveId" clId="{ADC1513B-817A-4EC4-A9FC-314993103D37}" dt="2024-02-19T12:45:11.221" v="2007" actId="26606"/>
          <ac:spMkLst>
            <pc:docMk/>
            <pc:sldMk cId="2759782437" sldId="259"/>
            <ac:spMk id="28" creationId="{8651CFA9-6065-4243-AC48-858E359780B1}"/>
          </ac:spMkLst>
        </pc:spChg>
        <pc:spChg chg="add del">
          <ac:chgData name="Alex Onyemauwa" userId="c5d7962ed400c2e3" providerId="LiveId" clId="{ADC1513B-817A-4EC4-A9FC-314993103D37}" dt="2024-02-19T12:45:11.221" v="2007" actId="26606"/>
          <ac:spMkLst>
            <pc:docMk/>
            <pc:sldMk cId="2759782437" sldId="259"/>
            <ac:spMk id="29" creationId="{37962AE0-6A1C-4B76-9D52-10E5E6D7D3BB}"/>
          </ac:spMkLst>
        </pc:spChg>
        <pc:spChg chg="add del">
          <ac:chgData name="Alex Onyemauwa" userId="c5d7962ed400c2e3" providerId="LiveId" clId="{ADC1513B-817A-4EC4-A9FC-314993103D37}" dt="2024-02-19T12:45:11.221" v="2007" actId="26606"/>
          <ac:spMkLst>
            <pc:docMk/>
            <pc:sldMk cId="2759782437" sldId="259"/>
            <ac:spMk id="30" creationId="{C565399F-4F28-4DD7-B97C-2B9519E16EE0}"/>
          </ac:spMkLst>
        </pc:spChg>
        <pc:spChg chg="add del">
          <ac:chgData name="Alex Onyemauwa" userId="c5d7962ed400c2e3" providerId="LiveId" clId="{ADC1513B-817A-4EC4-A9FC-314993103D37}" dt="2024-02-19T12:45:11.221" v="2007" actId="26606"/>
          <ac:spMkLst>
            <pc:docMk/>
            <pc:sldMk cId="2759782437" sldId="259"/>
            <ac:spMk id="31" creationId="{64CCF79B-B65C-49A3-B634-68160730ACFA}"/>
          </ac:spMkLst>
        </pc:spChg>
        <pc:spChg chg="add del">
          <ac:chgData name="Alex Onyemauwa" userId="c5d7962ed400c2e3" providerId="LiveId" clId="{ADC1513B-817A-4EC4-A9FC-314993103D37}" dt="2024-02-19T12:45:12.114" v="2009" actId="26606"/>
          <ac:spMkLst>
            <pc:docMk/>
            <pc:sldMk cId="2759782437" sldId="259"/>
            <ac:spMk id="33" creationId="{0BABF38A-8A0D-492E-BD20-6CF4D46B50BD}"/>
          </ac:spMkLst>
        </pc:spChg>
        <pc:spChg chg="add del">
          <ac:chgData name="Alex Onyemauwa" userId="c5d7962ed400c2e3" providerId="LiveId" clId="{ADC1513B-817A-4EC4-A9FC-314993103D37}" dt="2024-02-19T12:45:12.114" v="2009" actId="26606"/>
          <ac:spMkLst>
            <pc:docMk/>
            <pc:sldMk cId="2759782437" sldId="259"/>
            <ac:spMk id="35" creationId="{8651CFA9-6065-4243-AC48-858E359780B1}"/>
          </ac:spMkLst>
        </pc:spChg>
        <pc:spChg chg="add del">
          <ac:chgData name="Alex Onyemauwa" userId="c5d7962ed400c2e3" providerId="LiveId" clId="{ADC1513B-817A-4EC4-A9FC-314993103D37}" dt="2024-02-19T12:45:12.114" v="2009" actId="26606"/>
          <ac:spMkLst>
            <pc:docMk/>
            <pc:sldMk cId="2759782437" sldId="259"/>
            <ac:spMk id="36" creationId="{37962AE0-6A1C-4B76-9D52-10E5E6D7D3BB}"/>
          </ac:spMkLst>
        </pc:spChg>
        <pc:spChg chg="add del">
          <ac:chgData name="Alex Onyemauwa" userId="c5d7962ed400c2e3" providerId="LiveId" clId="{ADC1513B-817A-4EC4-A9FC-314993103D37}" dt="2024-02-19T12:45:12.114" v="2009" actId="26606"/>
          <ac:spMkLst>
            <pc:docMk/>
            <pc:sldMk cId="2759782437" sldId="259"/>
            <ac:spMk id="37" creationId="{027CAEDE-D92D-4745-8749-71019415A797}"/>
          </ac:spMkLst>
        </pc:spChg>
        <pc:spChg chg="add del">
          <ac:chgData name="Alex Onyemauwa" userId="c5d7962ed400c2e3" providerId="LiveId" clId="{ADC1513B-817A-4EC4-A9FC-314993103D37}" dt="2024-02-19T12:45:12.114" v="2009" actId="26606"/>
          <ac:spMkLst>
            <pc:docMk/>
            <pc:sldMk cId="2759782437" sldId="259"/>
            <ac:spMk id="38" creationId="{00C96CB6-3880-40E6-A4BF-F64E7D1E4295}"/>
          </ac:spMkLst>
        </pc:spChg>
        <pc:spChg chg="add del">
          <ac:chgData name="Alex Onyemauwa" userId="c5d7962ed400c2e3" providerId="LiveId" clId="{ADC1513B-817A-4EC4-A9FC-314993103D37}" dt="2024-02-19T12:45:29.531" v="2011" actId="26606"/>
          <ac:spMkLst>
            <pc:docMk/>
            <pc:sldMk cId="2759782437" sldId="259"/>
            <ac:spMk id="40" creationId="{0BABF38A-8A0D-492E-BD20-6CF4D46B50BD}"/>
          </ac:spMkLst>
        </pc:spChg>
        <pc:spChg chg="add del">
          <ac:chgData name="Alex Onyemauwa" userId="c5d7962ed400c2e3" providerId="LiveId" clId="{ADC1513B-817A-4EC4-A9FC-314993103D37}" dt="2024-02-19T12:45:29.531" v="2011" actId="26606"/>
          <ac:spMkLst>
            <pc:docMk/>
            <pc:sldMk cId="2759782437" sldId="259"/>
            <ac:spMk id="42" creationId="{43A9B7B3-F171-4C25-99FC-C54250F0649B}"/>
          </ac:spMkLst>
        </pc:spChg>
        <pc:spChg chg="add del">
          <ac:chgData name="Alex Onyemauwa" userId="c5d7962ed400c2e3" providerId="LiveId" clId="{ADC1513B-817A-4EC4-A9FC-314993103D37}" dt="2024-02-19T12:45:29.531" v="2011" actId="26606"/>
          <ac:spMkLst>
            <pc:docMk/>
            <pc:sldMk cId="2759782437" sldId="259"/>
            <ac:spMk id="43" creationId="{D2D5C7C5-9C27-4A61-9F57-1857D45320FD}"/>
          </ac:spMkLst>
        </pc:spChg>
        <pc:spChg chg="add del">
          <ac:chgData name="Alex Onyemauwa" userId="c5d7962ed400c2e3" providerId="LiveId" clId="{ADC1513B-817A-4EC4-A9FC-314993103D37}" dt="2024-02-19T12:45:29.531" v="2011" actId="26606"/>
          <ac:spMkLst>
            <pc:docMk/>
            <pc:sldMk cId="2759782437" sldId="259"/>
            <ac:spMk id="44" creationId="{84B9546E-20BE-462C-8BE8-4EBDB46F8651}"/>
          </ac:spMkLst>
        </pc:spChg>
        <pc:spChg chg="add del">
          <ac:chgData name="Alex Onyemauwa" userId="c5d7962ed400c2e3" providerId="LiveId" clId="{ADC1513B-817A-4EC4-A9FC-314993103D37}" dt="2024-02-19T12:45:29.531" v="2011" actId="26606"/>
          <ac:spMkLst>
            <pc:docMk/>
            <pc:sldMk cId="2759782437" sldId="259"/>
            <ac:spMk id="45" creationId="{DFE5D2E8-C366-48AC-97AE-18C67E4EF969}"/>
          </ac:spMkLst>
        </pc:spChg>
        <pc:picChg chg="add mod">
          <ac:chgData name="Alex Onyemauwa" userId="c5d7962ed400c2e3" providerId="LiveId" clId="{ADC1513B-817A-4EC4-A9FC-314993103D37}" dt="2024-02-19T12:45:31.473" v="2013" actId="931"/>
          <ac:picMkLst>
            <pc:docMk/>
            <pc:sldMk cId="2759782437" sldId="259"/>
            <ac:picMk id="8" creationId="{2F2997A3-7D75-5236-C7EC-B9C520A7F6C5}"/>
          </ac:picMkLst>
        </pc:picChg>
        <pc:picChg chg="add mod">
          <ac:chgData name="Alex Onyemauwa" userId="c5d7962ed400c2e3" providerId="LiveId" clId="{ADC1513B-817A-4EC4-A9FC-314993103D37}" dt="2024-02-19T12:46:29.688" v="2018" actId="931"/>
          <ac:picMkLst>
            <pc:docMk/>
            <pc:sldMk cId="2759782437" sldId="259"/>
            <ac:picMk id="11" creationId="{E98B9B41-C929-7AAA-052A-A5FBB524A9BA}"/>
          </ac:picMkLst>
        </pc:picChg>
        <pc:picChg chg="add mod">
          <ac:chgData name="Alex Onyemauwa" userId="c5d7962ed400c2e3" providerId="LiveId" clId="{ADC1513B-817A-4EC4-A9FC-314993103D37}" dt="2024-02-19T12:47:41.936" v="2031" actId="1076"/>
          <ac:picMkLst>
            <pc:docMk/>
            <pc:sldMk cId="2759782437" sldId="259"/>
            <ac:picMk id="15" creationId="{8937F27B-CAE6-F540-BD26-D2739C74E85D}"/>
          </ac:picMkLst>
        </pc:picChg>
        <pc:picChg chg="add del">
          <ac:chgData name="Alex Onyemauwa" userId="c5d7962ed400c2e3" providerId="LiveId" clId="{ADC1513B-817A-4EC4-A9FC-314993103D37}" dt="2024-02-19T12:45:10.467" v="2005" actId="26606"/>
          <ac:picMkLst>
            <pc:docMk/>
            <pc:sldMk cId="2759782437" sldId="259"/>
            <ac:picMk id="16" creationId="{1CB7E8AE-A3AC-4BB7-A5C6-F00EC697B265}"/>
          </ac:picMkLst>
        </pc:picChg>
        <pc:picChg chg="add del">
          <ac:chgData name="Alex Onyemauwa" userId="c5d7962ed400c2e3" providerId="LiveId" clId="{ADC1513B-817A-4EC4-A9FC-314993103D37}" dt="2024-02-19T12:45:10.467" v="2005" actId="26606"/>
          <ac:picMkLst>
            <pc:docMk/>
            <pc:sldMk cId="2759782437" sldId="259"/>
            <ac:picMk id="22" creationId="{48897B96-3039-4268-8B57-3076C0EDD981}"/>
          </ac:picMkLst>
        </pc:picChg>
        <pc:picChg chg="add del">
          <ac:chgData name="Alex Onyemauwa" userId="c5d7962ed400c2e3" providerId="LiveId" clId="{ADC1513B-817A-4EC4-A9FC-314993103D37}" dt="2024-02-19T12:45:10.467" v="2005" actId="26606"/>
          <ac:picMkLst>
            <pc:docMk/>
            <pc:sldMk cId="2759782437" sldId="259"/>
            <ac:picMk id="24" creationId="{DEEA387F-FE32-404D-B9E2-0DB5D1F50216}"/>
          </ac:picMkLst>
        </pc:picChg>
        <pc:picChg chg="add del">
          <ac:chgData name="Alex Onyemauwa" userId="c5d7962ed400c2e3" providerId="LiveId" clId="{ADC1513B-817A-4EC4-A9FC-314993103D37}" dt="2024-02-19T12:45:11.221" v="2007" actId="26606"/>
          <ac:picMkLst>
            <pc:docMk/>
            <pc:sldMk cId="2759782437" sldId="259"/>
            <ac:picMk id="27" creationId="{1CB7E8AE-A3AC-4BB7-A5C6-F00EC697B265}"/>
          </ac:picMkLst>
        </pc:picChg>
        <pc:picChg chg="add del">
          <ac:chgData name="Alex Onyemauwa" userId="c5d7962ed400c2e3" providerId="LiveId" clId="{ADC1513B-817A-4EC4-A9FC-314993103D37}" dt="2024-02-19T12:45:12.114" v="2009" actId="26606"/>
          <ac:picMkLst>
            <pc:docMk/>
            <pc:sldMk cId="2759782437" sldId="259"/>
            <ac:picMk id="34" creationId="{1CB7E8AE-A3AC-4BB7-A5C6-F00EC697B265}"/>
          </ac:picMkLst>
        </pc:picChg>
        <pc:picChg chg="add del">
          <ac:chgData name="Alex Onyemauwa" userId="c5d7962ed400c2e3" providerId="LiveId" clId="{ADC1513B-817A-4EC4-A9FC-314993103D37}" dt="2024-02-19T12:45:29.531" v="2011" actId="26606"/>
          <ac:picMkLst>
            <pc:docMk/>
            <pc:sldMk cId="2759782437" sldId="259"/>
            <ac:picMk id="41" creationId="{1CB7E8AE-A3AC-4BB7-A5C6-F00EC697B265}"/>
          </ac:picMkLst>
        </pc:picChg>
      </pc:sldChg>
      <pc:sldChg chg="modSp new mod">
        <pc:chgData name="Alex Onyemauwa" userId="c5d7962ed400c2e3" providerId="LiveId" clId="{ADC1513B-817A-4EC4-A9FC-314993103D37}" dt="2024-02-19T11:36:23.069" v="1949"/>
        <pc:sldMkLst>
          <pc:docMk/>
          <pc:sldMk cId="733958895" sldId="260"/>
        </pc:sldMkLst>
        <pc:spChg chg="mod">
          <ac:chgData name="Alex Onyemauwa" userId="c5d7962ed400c2e3" providerId="LiveId" clId="{ADC1513B-817A-4EC4-A9FC-314993103D37}" dt="2024-02-19T10:35:49.578" v="1154" actId="20577"/>
          <ac:spMkLst>
            <pc:docMk/>
            <pc:sldMk cId="733958895" sldId="260"/>
            <ac:spMk id="2" creationId="{1A01F939-3547-EE9A-14A1-8D4F114AE78A}"/>
          </ac:spMkLst>
        </pc:spChg>
        <pc:spChg chg="mod">
          <ac:chgData name="Alex Onyemauwa" userId="c5d7962ed400c2e3" providerId="LiveId" clId="{ADC1513B-817A-4EC4-A9FC-314993103D37}" dt="2024-02-19T11:36:23.069" v="1949"/>
          <ac:spMkLst>
            <pc:docMk/>
            <pc:sldMk cId="733958895" sldId="260"/>
            <ac:spMk id="3" creationId="{2164DBC4-6E14-E767-10C6-7DDCE5CDD769}"/>
          </ac:spMkLst>
        </pc:spChg>
      </pc:sldChg>
      <pc:sldChg chg="addSp modSp new mod setBg setClrOvrMap">
        <pc:chgData name="Alex Onyemauwa" userId="c5d7962ed400c2e3" providerId="LiveId" clId="{ADC1513B-817A-4EC4-A9FC-314993103D37}" dt="2024-02-19T12:43:33.112" v="2000" actId="255"/>
        <pc:sldMkLst>
          <pc:docMk/>
          <pc:sldMk cId="3254079257" sldId="261"/>
        </pc:sldMkLst>
        <pc:spChg chg="mod">
          <ac:chgData name="Alex Onyemauwa" userId="c5d7962ed400c2e3" providerId="LiveId" clId="{ADC1513B-817A-4EC4-A9FC-314993103D37}" dt="2024-02-19T12:43:22.443" v="1996" actId="255"/>
          <ac:spMkLst>
            <pc:docMk/>
            <pc:sldMk cId="3254079257" sldId="261"/>
            <ac:spMk id="2" creationId="{17CE015B-DDCC-7400-FB29-32825035E4CA}"/>
          </ac:spMkLst>
        </pc:spChg>
        <pc:spChg chg="mod">
          <ac:chgData name="Alex Onyemauwa" userId="c5d7962ed400c2e3" providerId="LiveId" clId="{ADC1513B-817A-4EC4-A9FC-314993103D37}" dt="2024-02-19T12:43:33.112" v="2000" actId="255"/>
          <ac:spMkLst>
            <pc:docMk/>
            <pc:sldMk cId="3254079257" sldId="261"/>
            <ac:spMk id="3" creationId="{60D65B77-C8B7-8BB6-1A26-3B693BDE6834}"/>
          </ac:spMkLst>
        </pc:spChg>
        <pc:spChg chg="add mod">
          <ac:chgData name="Alex Onyemauwa" userId="c5d7962ed400c2e3" providerId="LiveId" clId="{ADC1513B-817A-4EC4-A9FC-314993103D37}" dt="2024-02-19T12:42:05.992" v="1987" actId="931"/>
          <ac:spMkLst>
            <pc:docMk/>
            <pc:sldMk cId="3254079257" sldId="261"/>
            <ac:spMk id="6" creationId="{C65DC7CB-527B-D426-708A-345AD6666FF6}"/>
          </ac:spMkLst>
        </pc:spChg>
        <pc:spChg chg="add mod">
          <ac:chgData name="Alex Onyemauwa" userId="c5d7962ed400c2e3" providerId="LiveId" clId="{ADC1513B-817A-4EC4-A9FC-314993103D37}" dt="2024-02-19T12:42:57.285" v="1991" actId="26606"/>
          <ac:spMkLst>
            <pc:docMk/>
            <pc:sldMk cId="3254079257" sldId="261"/>
            <ac:spMk id="9" creationId="{742E25CC-4AA9-5C23-8595-6176B33552E9}"/>
          </ac:spMkLst>
        </pc:spChg>
        <pc:spChg chg="add">
          <ac:chgData name="Alex Onyemauwa" userId="c5d7962ed400c2e3" providerId="LiveId" clId="{ADC1513B-817A-4EC4-A9FC-314993103D37}" dt="2024-02-19T12:42:57.285" v="1991" actId="26606"/>
          <ac:spMkLst>
            <pc:docMk/>
            <pc:sldMk cId="3254079257" sldId="261"/>
            <ac:spMk id="14" creationId="{8651CFA9-6065-4243-AC48-858E359780B1}"/>
          </ac:spMkLst>
        </pc:spChg>
        <pc:spChg chg="add">
          <ac:chgData name="Alex Onyemauwa" userId="c5d7962ed400c2e3" providerId="LiveId" clId="{ADC1513B-817A-4EC4-A9FC-314993103D37}" dt="2024-02-19T12:42:57.285" v="1991" actId="26606"/>
          <ac:spMkLst>
            <pc:docMk/>
            <pc:sldMk cId="3254079257" sldId="261"/>
            <ac:spMk id="16" creationId="{E8B2F707-EF35-4955-8439-F76145F3CD7E}"/>
          </ac:spMkLst>
        </pc:spChg>
        <pc:spChg chg="add">
          <ac:chgData name="Alex Onyemauwa" userId="c5d7962ed400c2e3" providerId="LiveId" clId="{ADC1513B-817A-4EC4-A9FC-314993103D37}" dt="2024-02-19T12:42:57.285" v="1991" actId="26606"/>
          <ac:spMkLst>
            <pc:docMk/>
            <pc:sldMk cId="3254079257" sldId="261"/>
            <ac:spMk id="18" creationId="{3C8134F5-D8B2-4E75-AB7D-52504044EC64}"/>
          </ac:spMkLst>
        </pc:spChg>
        <pc:picChg chg="add mod">
          <ac:chgData name="Alex Onyemauwa" userId="c5d7962ed400c2e3" providerId="LiveId" clId="{ADC1513B-817A-4EC4-A9FC-314993103D37}" dt="2024-02-19T12:42:05.992" v="1987" actId="931"/>
          <ac:picMkLst>
            <pc:docMk/>
            <pc:sldMk cId="3254079257" sldId="261"/>
            <ac:picMk id="5" creationId="{51877F37-BD66-7764-81DE-A3E3F54AB14B}"/>
          </ac:picMkLst>
        </pc:picChg>
        <pc:picChg chg="add mod ord">
          <ac:chgData name="Alex Onyemauwa" userId="c5d7962ed400c2e3" providerId="LiveId" clId="{ADC1513B-817A-4EC4-A9FC-314993103D37}" dt="2024-02-19T12:42:57.285" v="1991" actId="26606"/>
          <ac:picMkLst>
            <pc:docMk/>
            <pc:sldMk cId="3254079257" sldId="261"/>
            <ac:picMk id="8" creationId="{F3B8313C-6195-03F1-8F2E-EA43F871518C}"/>
          </ac:picMkLst>
        </pc:picChg>
      </pc:sldChg>
      <pc:sldChg chg="modSp new mod">
        <pc:chgData name="Alex Onyemauwa" userId="c5d7962ed400c2e3" providerId="LiveId" clId="{ADC1513B-817A-4EC4-A9FC-314993103D37}" dt="2024-02-19T11:34:09.725" v="1947" actId="1076"/>
        <pc:sldMkLst>
          <pc:docMk/>
          <pc:sldMk cId="637609129" sldId="262"/>
        </pc:sldMkLst>
        <pc:spChg chg="mod">
          <ac:chgData name="Alex Onyemauwa" userId="c5d7962ed400c2e3" providerId="LiveId" clId="{ADC1513B-817A-4EC4-A9FC-314993103D37}" dt="2024-02-19T11:34:09.725" v="1947" actId="1076"/>
          <ac:spMkLst>
            <pc:docMk/>
            <pc:sldMk cId="637609129" sldId="262"/>
            <ac:spMk id="2" creationId="{7A04B1C9-5142-F5A4-51D1-9A0EB889F698}"/>
          </ac:spMkLst>
        </pc:spChg>
      </pc:sldChg>
      <pc:sldChg chg="new del">
        <pc:chgData name="Alex Onyemauwa" userId="c5d7962ed400c2e3" providerId="LiveId" clId="{ADC1513B-817A-4EC4-A9FC-314993103D37}" dt="2024-02-19T11:28:48.466" v="1865" actId="2696"/>
        <pc:sldMkLst>
          <pc:docMk/>
          <pc:sldMk cId="1026962739" sldId="262"/>
        </pc:sldMkLst>
      </pc:sldChg>
      <pc:sldChg chg="modSp new mod">
        <pc:chgData name="Alex Onyemauwa" userId="c5d7962ed400c2e3" providerId="LiveId" clId="{ADC1513B-817A-4EC4-A9FC-314993103D37}" dt="2024-02-19T11:31:19.387" v="1913" actId="2710"/>
        <pc:sldMkLst>
          <pc:docMk/>
          <pc:sldMk cId="4227251122" sldId="263"/>
        </pc:sldMkLst>
        <pc:spChg chg="mod">
          <ac:chgData name="Alex Onyemauwa" userId="c5d7962ed400c2e3" providerId="LiveId" clId="{ADC1513B-817A-4EC4-A9FC-314993103D37}" dt="2024-02-19T11:30:55.135" v="1909"/>
          <ac:spMkLst>
            <pc:docMk/>
            <pc:sldMk cId="4227251122" sldId="263"/>
            <ac:spMk id="2" creationId="{4D652394-AC18-98F0-1636-564063C22C20}"/>
          </ac:spMkLst>
        </pc:spChg>
        <pc:spChg chg="mod">
          <ac:chgData name="Alex Onyemauwa" userId="c5d7962ed400c2e3" providerId="LiveId" clId="{ADC1513B-817A-4EC4-A9FC-314993103D37}" dt="2024-02-19T11:31:19.387" v="1913" actId="2710"/>
          <ac:spMkLst>
            <pc:docMk/>
            <pc:sldMk cId="4227251122" sldId="263"/>
            <ac:spMk id="3" creationId="{12A5B717-AFCC-C2BD-C312-3034304F1FC8}"/>
          </ac:spMkLst>
        </pc:spChg>
      </pc:sldChg>
      <pc:sldChg chg="modSp new mod">
        <pc:chgData name="Alex Onyemauwa" userId="c5d7962ed400c2e3" providerId="LiveId" clId="{ADC1513B-817A-4EC4-A9FC-314993103D37}" dt="2024-02-19T12:39:34.990" v="1978" actId="20577"/>
        <pc:sldMkLst>
          <pc:docMk/>
          <pc:sldMk cId="2215161696" sldId="264"/>
        </pc:sldMkLst>
        <pc:spChg chg="mod">
          <ac:chgData name="Alex Onyemauwa" userId="c5d7962ed400c2e3" providerId="LiveId" clId="{ADC1513B-817A-4EC4-A9FC-314993103D37}" dt="2024-02-19T11:46:00.795" v="1972" actId="122"/>
          <ac:spMkLst>
            <pc:docMk/>
            <pc:sldMk cId="2215161696" sldId="264"/>
            <ac:spMk id="2" creationId="{E6D5A101-CC31-FBCE-AFF9-DCDF4DAFA119}"/>
          </ac:spMkLst>
        </pc:spChg>
        <pc:spChg chg="mod">
          <ac:chgData name="Alex Onyemauwa" userId="c5d7962ed400c2e3" providerId="LiveId" clId="{ADC1513B-817A-4EC4-A9FC-314993103D37}" dt="2024-02-19T12:39:34.990" v="1978" actId="20577"/>
          <ac:spMkLst>
            <pc:docMk/>
            <pc:sldMk cId="2215161696" sldId="264"/>
            <ac:spMk id="3" creationId="{C560540D-31AF-52AB-F6AE-060C06E68E9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2/19/2024</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9422103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2/19/2024</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38902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2/19/2024</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66340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2/19/2024</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998733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2/19/2024</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057621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2/19/2024</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090580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2/19/2024</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83038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2/19/2024</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44479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2/19/2024</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049112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2/19/2024</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579192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2/19/2024</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248566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2/19/2024</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65201473"/>
      </p:ext>
    </p:extLst>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71" r:id="rId8"/>
    <p:sldLayoutId id="2147483668" r:id="rId9"/>
    <p:sldLayoutId id="2147483669" r:id="rId10"/>
    <p:sldLayoutId id="2147483670"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thebluediamondgallery.com/wooden-tile/b/benefits.html" TargetMode="External"/><Relationship Id="rId2" Type="http://schemas.openxmlformats.org/officeDocument/2006/relationships/image" Target="../media/image4.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ww.picpedia.org/chalkboard/l/legislation.html"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C4056FD6-9767-4B1A-ACC2-9883F6A5B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79928" cy="6858000"/>
          </a:xfrm>
          <a:prstGeom prst="rect">
            <a:avLst/>
          </a:prstGeom>
          <a:blipFill dpi="0" rotWithShape="1">
            <a:blip r:embed="rId2">
              <a:alphaModFix amt="20000"/>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Low Angle View Of Clouds In Sky">
            <a:extLst>
              <a:ext uri="{FF2B5EF4-FFF2-40B4-BE49-F238E27FC236}">
                <a16:creationId xmlns:a16="http://schemas.microsoft.com/office/drawing/2014/main" id="{9EF41BED-0338-3524-B332-8EE11AA2F391}"/>
              </a:ext>
            </a:extLst>
          </p:cNvPr>
          <p:cNvPicPr>
            <a:picLocks noChangeAspect="1"/>
          </p:cNvPicPr>
          <p:nvPr/>
        </p:nvPicPr>
        <p:blipFill rotWithShape="1">
          <a:blip r:embed="rId3">
            <a:alphaModFix amt="70000"/>
          </a:blip>
          <a:srcRect t="5713" r="-1" b="10013"/>
          <a:stretch/>
        </p:blipFill>
        <p:spPr>
          <a:xfrm>
            <a:off x="20" y="10"/>
            <a:ext cx="12188932" cy="6856614"/>
          </a:xfrm>
          <a:prstGeom prst="rect">
            <a:avLst/>
          </a:prstGeom>
        </p:spPr>
      </p:pic>
      <p:sp>
        <p:nvSpPr>
          <p:cNvPr id="2" name="Title 1">
            <a:extLst>
              <a:ext uri="{FF2B5EF4-FFF2-40B4-BE49-F238E27FC236}">
                <a16:creationId xmlns:a16="http://schemas.microsoft.com/office/drawing/2014/main" id="{B9DE3C10-B8FD-F53B-710F-2D1849E86E0B}"/>
              </a:ext>
            </a:extLst>
          </p:cNvPr>
          <p:cNvSpPr>
            <a:spLocks noGrp="1"/>
          </p:cNvSpPr>
          <p:nvPr>
            <p:ph type="ctrTitle"/>
          </p:nvPr>
        </p:nvSpPr>
        <p:spPr>
          <a:xfrm>
            <a:off x="996275" y="744910"/>
            <a:ext cx="10190071" cy="1681050"/>
          </a:xfrm>
        </p:spPr>
        <p:txBody>
          <a:bodyPr anchor="b">
            <a:normAutofit/>
          </a:bodyPr>
          <a:lstStyle/>
          <a:p>
            <a:r>
              <a:rPr lang="en-GB" dirty="0">
                <a:solidFill>
                  <a:srgbClr val="FFFFFF"/>
                </a:solidFill>
                <a:latin typeface="Arial" panose="020B0604020202020204" pitchFamily="34" charset="0"/>
                <a:cs typeface="Arial" panose="020B0604020202020204" pitchFamily="34" charset="0"/>
              </a:rPr>
              <a:t>Remaining in your own home is best for everyone</a:t>
            </a:r>
          </a:p>
        </p:txBody>
      </p:sp>
      <p:sp>
        <p:nvSpPr>
          <p:cNvPr id="3" name="Subtitle 2">
            <a:extLst>
              <a:ext uri="{FF2B5EF4-FFF2-40B4-BE49-F238E27FC236}">
                <a16:creationId xmlns:a16="http://schemas.microsoft.com/office/drawing/2014/main" id="{42558E47-6263-84BC-998E-0B566042D658}"/>
              </a:ext>
            </a:extLst>
          </p:cNvPr>
          <p:cNvSpPr>
            <a:spLocks noGrp="1"/>
          </p:cNvSpPr>
          <p:nvPr>
            <p:ph type="subTitle" idx="1"/>
          </p:nvPr>
        </p:nvSpPr>
        <p:spPr>
          <a:xfrm>
            <a:off x="1199300" y="2754164"/>
            <a:ext cx="9781327" cy="2433655"/>
          </a:xfrm>
        </p:spPr>
        <p:txBody>
          <a:bodyPr anchor="t">
            <a:normAutofit lnSpcReduction="10000"/>
          </a:bodyPr>
          <a:lstStyle/>
          <a:p>
            <a:r>
              <a:rPr lang="en-GB" sz="2200" dirty="0">
                <a:solidFill>
                  <a:srgbClr val="FFFFFF"/>
                </a:solidFill>
                <a:latin typeface="Arial" panose="020B0604020202020204" pitchFamily="34" charset="0"/>
                <a:cs typeface="Arial" panose="020B0604020202020204" pitchFamily="34" charset="0"/>
              </a:rPr>
              <a:t>Debate presentation</a:t>
            </a:r>
          </a:p>
          <a:p>
            <a:r>
              <a:rPr lang="en-GB" sz="2200" dirty="0">
                <a:solidFill>
                  <a:srgbClr val="FFFFFF"/>
                </a:solidFill>
                <a:latin typeface="Arial" panose="020B0604020202020204" pitchFamily="34" charset="0"/>
                <a:cs typeface="Arial" panose="020B0604020202020204" pitchFamily="34" charset="0"/>
              </a:rPr>
              <a:t>Module code: </a:t>
            </a:r>
            <a:r>
              <a:rPr lang="en-GB" sz="2200" dirty="0">
                <a:effectLst/>
                <a:latin typeface="Arial" panose="020B0604020202020204" pitchFamily="34" charset="0"/>
                <a:ea typeface="Times New Roman" panose="02020603050405020304" pitchFamily="18" charset="0"/>
              </a:rPr>
              <a:t>BMHP6009</a:t>
            </a:r>
          </a:p>
          <a:p>
            <a:r>
              <a:rPr lang="en-GB" sz="2200" dirty="0">
                <a:solidFill>
                  <a:srgbClr val="FFFFFF"/>
                </a:solidFill>
                <a:latin typeface="Arial" panose="020B0604020202020204" pitchFamily="34" charset="0"/>
                <a:cs typeface="Arial" panose="020B0604020202020204" pitchFamily="34" charset="0"/>
              </a:rPr>
              <a:t>Module: </a:t>
            </a:r>
            <a:r>
              <a:rPr lang="en-GB" sz="2200" dirty="0">
                <a:effectLst/>
                <a:latin typeface="Arial" panose="020B0604020202020204" pitchFamily="34" charset="0"/>
                <a:ea typeface="Times New Roman" panose="02020603050405020304" pitchFamily="18" charset="0"/>
              </a:rPr>
              <a:t>Living with Care: The Older Person</a:t>
            </a:r>
          </a:p>
          <a:p>
            <a:r>
              <a:rPr lang="en-GB" sz="2200" dirty="0">
                <a:effectLst/>
                <a:latin typeface="Arial" panose="020B0604020202020204" pitchFamily="34" charset="0"/>
                <a:ea typeface="Times New Roman" panose="02020603050405020304" pitchFamily="18" charset="0"/>
              </a:rPr>
              <a:t>Lecturer: Rebecca Stewart </a:t>
            </a:r>
          </a:p>
          <a:p>
            <a:r>
              <a:rPr lang="en-GB" sz="2200" dirty="0">
                <a:latin typeface="Arial" panose="020B0604020202020204" pitchFamily="34" charset="0"/>
                <a:ea typeface="Times New Roman" panose="02020603050405020304" pitchFamily="18" charset="0"/>
              </a:rPr>
              <a:t>Name: </a:t>
            </a:r>
            <a:r>
              <a:rPr lang="en-GB" sz="2200" dirty="0" err="1">
                <a:latin typeface="Arial" panose="020B0604020202020204" pitchFamily="34" charset="0"/>
                <a:ea typeface="Times New Roman" panose="02020603050405020304" pitchFamily="18" charset="0"/>
              </a:rPr>
              <a:t>Nnabuike</a:t>
            </a:r>
            <a:r>
              <a:rPr lang="en-GB" sz="2200" dirty="0">
                <a:latin typeface="Arial" panose="020B0604020202020204" pitchFamily="34" charset="0"/>
                <a:ea typeface="Times New Roman" panose="02020603050405020304" pitchFamily="18" charset="0"/>
              </a:rPr>
              <a:t> Alexander Onyemauwa</a:t>
            </a:r>
            <a:endParaRPr lang="en-GB" sz="2200" dirty="0">
              <a:effectLst/>
              <a:latin typeface="Arial" panose="020B0604020202020204" pitchFamily="34" charset="0"/>
              <a:ea typeface="Times New Roman" panose="02020603050405020304" pitchFamily="18" charset="0"/>
            </a:endParaRPr>
          </a:p>
          <a:p>
            <a:endParaRPr lang="en-GB" sz="22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0194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C3DC9-7BD7-3091-172F-81F70EB02011}"/>
              </a:ext>
            </a:extLst>
          </p:cNvPr>
          <p:cNvSpPr>
            <a:spLocks noGrp="1"/>
          </p:cNvSpPr>
          <p:nvPr>
            <p:ph type="title"/>
          </p:nvPr>
        </p:nvSpPr>
        <p:spPr>
          <a:xfrm>
            <a:off x="242597" y="365760"/>
            <a:ext cx="11719248" cy="1325563"/>
          </a:xfrm>
        </p:spPr>
        <p:txBody>
          <a:bodyPr>
            <a:noAutofit/>
          </a:bodyPr>
          <a:lstStyle/>
          <a:p>
            <a:r>
              <a:rPr lang="en-GB" dirty="0">
                <a:latin typeface="Arial" panose="020B0604020202020204" pitchFamily="34" charset="0"/>
                <a:cs typeface="Arial" panose="020B0604020202020204" pitchFamily="34" charset="0"/>
              </a:rPr>
              <a:t>Benefits of residential and domiciliary care</a:t>
            </a:r>
          </a:p>
        </p:txBody>
      </p:sp>
      <p:sp>
        <p:nvSpPr>
          <p:cNvPr id="3" name="Content Placeholder 2">
            <a:extLst>
              <a:ext uri="{FF2B5EF4-FFF2-40B4-BE49-F238E27FC236}">
                <a16:creationId xmlns:a16="http://schemas.microsoft.com/office/drawing/2014/main" id="{8E61B730-4A93-FD80-8C60-8D69D82CE0B3}"/>
              </a:ext>
            </a:extLst>
          </p:cNvPr>
          <p:cNvSpPr>
            <a:spLocks noGrp="1"/>
          </p:cNvSpPr>
          <p:nvPr>
            <p:ph idx="1"/>
          </p:nvPr>
        </p:nvSpPr>
        <p:spPr>
          <a:xfrm>
            <a:off x="6623178" y="2141635"/>
            <a:ext cx="5133392" cy="4195763"/>
          </a:xfrm>
        </p:spPr>
        <p:txBody>
          <a:bodyPr>
            <a:normAutofit/>
          </a:bodyPr>
          <a:lstStyle/>
          <a:p>
            <a:pPr marL="0" indent="0">
              <a:buNone/>
            </a:pPr>
            <a:r>
              <a:rPr lang="en-GB" sz="2200" dirty="0">
                <a:latin typeface="Arial" panose="020B0604020202020204" pitchFamily="34" charset="0"/>
                <a:cs typeface="Arial" panose="020B0604020202020204" pitchFamily="34" charset="0"/>
              </a:rPr>
              <a:t>Residential care: </a:t>
            </a:r>
          </a:p>
          <a:p>
            <a:pPr marL="0" indent="0">
              <a:buNone/>
            </a:pPr>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Elderly people are very content and satisfied in residential care </a:t>
            </a:r>
          </a:p>
          <a:p>
            <a:r>
              <a:rPr lang="en-GB" sz="2200" dirty="0">
                <a:latin typeface="Arial" panose="020B0604020202020204" pitchFamily="34" charset="0"/>
                <a:cs typeface="Arial" panose="020B0604020202020204" pitchFamily="34" charset="0"/>
              </a:rPr>
              <a:t>Although comparably more costly, a comparison of costs demonstrate a higher rate of settlement in residential care (</a:t>
            </a:r>
            <a:r>
              <a:rPr lang="en-GB" sz="2200" dirty="0" err="1">
                <a:latin typeface="Arial" panose="020B0604020202020204" pitchFamily="34" charset="0"/>
                <a:cs typeface="Arial" panose="020B0604020202020204" pitchFamily="34" charset="0"/>
              </a:rPr>
              <a:t>Berden</a:t>
            </a:r>
            <a:r>
              <a:rPr lang="en-GB" sz="2200" dirty="0">
                <a:latin typeface="Arial" panose="020B0604020202020204" pitchFamily="34" charset="0"/>
                <a:cs typeface="Arial" panose="020B0604020202020204" pitchFamily="34" charset="0"/>
              </a:rPr>
              <a:t> and </a:t>
            </a:r>
            <a:r>
              <a:rPr lang="en-GB" sz="2200" dirty="0" err="1">
                <a:latin typeface="Arial" panose="020B0604020202020204" pitchFamily="34" charset="0"/>
                <a:cs typeface="Arial" panose="020B0604020202020204" pitchFamily="34" charset="0"/>
              </a:rPr>
              <a:t>Sadiraj</a:t>
            </a:r>
            <a:r>
              <a:rPr lang="en-GB" sz="2200" dirty="0">
                <a:latin typeface="Arial" panose="020B0604020202020204" pitchFamily="34" charset="0"/>
                <a:cs typeface="Arial" panose="020B0604020202020204" pitchFamily="34" charset="0"/>
              </a:rPr>
              <a:t>, 2015)</a:t>
            </a:r>
          </a:p>
          <a:p>
            <a:pPr marL="0" indent="0">
              <a:buNone/>
            </a:pPr>
            <a:endParaRPr lang="en-GB" sz="2200" dirty="0">
              <a:latin typeface="Arial" panose="020B0604020202020204" pitchFamily="34" charset="0"/>
              <a:cs typeface="Arial" panose="020B0604020202020204" pitchFamily="34" charset="0"/>
            </a:endParaRPr>
          </a:p>
          <a:p>
            <a:pPr marL="0" indent="0">
              <a:buNone/>
            </a:pPr>
            <a:endParaRPr lang="en-GB" sz="2200" dirty="0">
              <a:latin typeface="Arial" panose="020B0604020202020204" pitchFamily="34" charset="0"/>
              <a:cs typeface="Arial" panose="020B0604020202020204" pitchFamily="34" charset="0"/>
            </a:endParaRPr>
          </a:p>
          <a:p>
            <a:pPr marL="0" indent="0">
              <a:buNone/>
            </a:pPr>
            <a:endParaRPr lang="en-GB" sz="2200"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B5A71E6D-3F54-E3B3-4DB1-113B368A6DA2}"/>
              </a:ext>
            </a:extLst>
          </p:cNvPr>
          <p:cNvSpPr txBox="1">
            <a:spLocks/>
          </p:cNvSpPr>
          <p:nvPr/>
        </p:nvSpPr>
        <p:spPr>
          <a:xfrm>
            <a:off x="990600" y="2101850"/>
            <a:ext cx="5133392" cy="4195763"/>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200" dirty="0">
                <a:latin typeface="Arial" panose="020B0604020202020204" pitchFamily="34" charset="0"/>
                <a:cs typeface="Arial" panose="020B0604020202020204" pitchFamily="34" charset="0"/>
              </a:rPr>
              <a:t>Domiciliary care: </a:t>
            </a:r>
          </a:p>
          <a:p>
            <a:pPr marL="0" indent="0">
              <a:buFont typeface="Arial" panose="020B0604020202020204" pitchFamily="34" charset="0"/>
              <a:buNone/>
            </a:pPr>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Vital service which from a societal perspective is held in high regard</a:t>
            </a:r>
          </a:p>
          <a:p>
            <a:r>
              <a:rPr lang="en-GB" sz="2200" dirty="0">
                <a:latin typeface="Arial" panose="020B0604020202020204" pitchFamily="34" charset="0"/>
                <a:cs typeface="Arial" panose="020B0604020202020204" pitchFamily="34" charset="0"/>
              </a:rPr>
              <a:t>Makes a significant difference in care for older people’s lives</a:t>
            </a:r>
          </a:p>
          <a:p>
            <a:r>
              <a:rPr lang="en-GB" sz="2200" dirty="0">
                <a:latin typeface="Arial" panose="020B0604020202020204" pitchFamily="34" charset="0"/>
                <a:cs typeface="Arial" panose="020B0604020202020204" pitchFamily="34" charset="0"/>
              </a:rPr>
              <a:t>Less costly compared to residential care (</a:t>
            </a:r>
            <a:r>
              <a:rPr lang="en-GB" sz="2200" dirty="0" err="1">
                <a:latin typeface="Arial" panose="020B0604020202020204" pitchFamily="34" charset="0"/>
                <a:cs typeface="Arial" panose="020B0604020202020204" pitchFamily="34" charset="0"/>
              </a:rPr>
              <a:t>Raithby</a:t>
            </a:r>
            <a:r>
              <a:rPr lang="en-GB" sz="2200" dirty="0">
                <a:latin typeface="Arial" panose="020B0604020202020204" pitchFamily="34" charset="0"/>
                <a:cs typeface="Arial" panose="020B0604020202020204" pitchFamily="34" charset="0"/>
              </a:rPr>
              <a:t>, 2016)</a:t>
            </a:r>
          </a:p>
          <a:p>
            <a:endParaRPr lang="en-GB" sz="2200"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2200"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2200"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1512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ED768D2-E8F2-202A-D131-9F63C34C6D0B}"/>
              </a:ext>
            </a:extLst>
          </p:cNvPr>
          <p:cNvSpPr>
            <a:spLocks noGrp="1"/>
          </p:cNvSpPr>
          <p:nvPr>
            <p:ph type="title"/>
          </p:nvPr>
        </p:nvSpPr>
        <p:spPr>
          <a:xfrm>
            <a:off x="914400" y="104503"/>
            <a:ext cx="10515600" cy="1325563"/>
          </a:xfrm>
        </p:spPr>
        <p:txBody>
          <a:bodyPr/>
          <a:lstStyle/>
          <a:p>
            <a:pPr>
              <a:lnSpc>
                <a:spcPct val="150000"/>
              </a:lnSpc>
            </a:pPr>
            <a:r>
              <a:rPr lang="en-GB">
                <a:latin typeface="Arial" panose="020B0604020202020204" pitchFamily="34" charset="0"/>
                <a:cs typeface="Arial" panose="020B0604020202020204" pitchFamily="34" charset="0"/>
              </a:rPr>
              <a:t>Additional benefits</a:t>
            </a:r>
            <a:endParaRPr lang="en-GB"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69FB25A1-167F-E989-A0E5-0628816DFBBB}"/>
              </a:ext>
            </a:extLst>
          </p:cNvPr>
          <p:cNvSpPr>
            <a:spLocks noGrp="1"/>
          </p:cNvSpPr>
          <p:nvPr>
            <p:ph sz="half" idx="1"/>
          </p:nvPr>
        </p:nvSpPr>
        <p:spPr>
          <a:xfrm>
            <a:off x="838200" y="1850442"/>
            <a:ext cx="5181600" cy="4351338"/>
          </a:xfrm>
        </p:spPr>
        <p:txBody>
          <a:bodyPr>
            <a:noAutofit/>
          </a:bodyPr>
          <a:lstStyle/>
          <a:p>
            <a:pPr>
              <a:lnSpc>
                <a:spcPct val="150000"/>
              </a:lnSpc>
            </a:pPr>
            <a:r>
              <a:rPr lang="en-GB" sz="2200">
                <a:latin typeface="Arial" panose="020B0604020202020204" pitchFamily="34" charset="0"/>
                <a:cs typeface="Arial" panose="020B0604020202020204" pitchFamily="34" charset="0"/>
              </a:rPr>
              <a:t>Care is improved through better psychological and personal  understanding of the person in front of the carer</a:t>
            </a:r>
          </a:p>
          <a:p>
            <a:pPr>
              <a:lnSpc>
                <a:spcPct val="150000"/>
              </a:lnSpc>
            </a:pPr>
            <a:r>
              <a:rPr lang="en-GB" sz="2200">
                <a:latin typeface="Arial" panose="020B0604020202020204" pitchFamily="34" charset="0"/>
                <a:cs typeface="Arial" panose="020B0604020202020204" pitchFamily="34" charset="0"/>
              </a:rPr>
              <a:t>Different viewpoints and experiences on ageing can be discussed</a:t>
            </a:r>
          </a:p>
          <a:p>
            <a:pPr>
              <a:lnSpc>
                <a:spcPct val="150000"/>
              </a:lnSpc>
            </a:pPr>
            <a:r>
              <a:rPr lang="en-GB" sz="2200">
                <a:latin typeface="Arial" panose="020B0604020202020204" pitchFamily="34" charset="0"/>
                <a:cs typeface="Arial" panose="020B0604020202020204" pitchFamily="34" charset="0"/>
              </a:rPr>
              <a:t>The valued of the older person attached to the home space is considered (Hughes and Burch, 2020)</a:t>
            </a:r>
            <a:endParaRPr lang="en-GB" sz="2200"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60538A4E-BC10-85F3-8E7F-9A74EC27E7F0}"/>
              </a:ext>
            </a:extLst>
          </p:cNvPr>
          <p:cNvSpPr>
            <a:spLocks noGrp="1"/>
          </p:cNvSpPr>
          <p:nvPr>
            <p:ph sz="half" idx="2"/>
          </p:nvPr>
        </p:nvSpPr>
        <p:spPr>
          <a:xfrm>
            <a:off x="6172200" y="2982621"/>
            <a:ext cx="5181600" cy="4351338"/>
          </a:xfrm>
        </p:spPr>
        <p:txBody>
          <a:bodyPr>
            <a:normAutofit/>
          </a:bodyPr>
          <a:lstStyle/>
          <a:p>
            <a:pPr>
              <a:lnSpc>
                <a:spcPct val="150000"/>
              </a:lnSpc>
            </a:pPr>
            <a:r>
              <a:rPr lang="en-GB" sz="2200" dirty="0">
                <a:latin typeface="Arial" panose="020B0604020202020204" pitchFamily="34" charset="0"/>
                <a:cs typeface="Arial" panose="020B0604020202020204" pitchFamily="34" charset="0"/>
              </a:rPr>
              <a:t>Residential care in the United Kingdom for elderly people used to be mainly privately funded</a:t>
            </a:r>
          </a:p>
          <a:p>
            <a:pPr>
              <a:lnSpc>
                <a:spcPct val="150000"/>
              </a:lnSpc>
            </a:pPr>
            <a:r>
              <a:rPr lang="en-GB" sz="2200" dirty="0">
                <a:latin typeface="Arial" panose="020B0604020202020204" pitchFamily="34" charset="0"/>
                <a:cs typeface="Arial" panose="020B0604020202020204" pitchFamily="34" charset="0"/>
              </a:rPr>
              <a:t>In more recent times the government provides the funds for this care in full or partly according to </a:t>
            </a:r>
            <a:r>
              <a:rPr lang="en-GB" sz="2200" dirty="0" err="1">
                <a:latin typeface="Arial" panose="020B0604020202020204" pitchFamily="34" charset="0"/>
                <a:cs typeface="Arial" panose="020B0604020202020204" pitchFamily="34" charset="0"/>
              </a:rPr>
              <a:t>Lievesley</a:t>
            </a:r>
            <a:r>
              <a:rPr lang="en-GB" sz="2200" dirty="0">
                <a:latin typeface="Arial" panose="020B0604020202020204" pitchFamily="34" charset="0"/>
                <a:cs typeface="Arial" panose="020B0604020202020204" pitchFamily="34" charset="0"/>
              </a:rPr>
              <a:t>, </a:t>
            </a:r>
            <a:r>
              <a:rPr lang="en-GB" sz="2200" i="1" dirty="0">
                <a:latin typeface="Arial" panose="020B0604020202020204" pitchFamily="34" charset="0"/>
                <a:cs typeface="Arial" panose="020B0604020202020204" pitchFamily="34" charset="0"/>
              </a:rPr>
              <a:t>et al. </a:t>
            </a:r>
            <a:r>
              <a:rPr lang="en-GB" sz="2200" dirty="0">
                <a:latin typeface="Arial" panose="020B0604020202020204" pitchFamily="34" charset="0"/>
                <a:cs typeface="Arial" panose="020B0604020202020204" pitchFamily="34" charset="0"/>
              </a:rPr>
              <a:t>(2011)</a:t>
            </a:r>
            <a:r>
              <a:rPr lang="en-GB" sz="2200" i="1" dirty="0">
                <a:latin typeface="Arial" panose="020B0604020202020204" pitchFamily="34" charset="0"/>
                <a:cs typeface="Arial" panose="020B0604020202020204" pitchFamily="34" charset="0"/>
              </a:rPr>
              <a:t> </a:t>
            </a:r>
          </a:p>
        </p:txBody>
      </p:sp>
      <p:pic>
        <p:nvPicPr>
          <p:cNvPr id="15" name="Picture 14" descr="A group of wooden tiles with letters on them&#10;&#10;Description automatically generated">
            <a:extLst>
              <a:ext uri="{FF2B5EF4-FFF2-40B4-BE49-F238E27FC236}">
                <a16:creationId xmlns:a16="http://schemas.microsoft.com/office/drawing/2014/main" id="{8937F27B-CAE6-F540-BD26-D2739C74E85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53098" y="522146"/>
            <a:ext cx="2723760" cy="1815840"/>
          </a:xfrm>
          <a:prstGeom prst="rect">
            <a:avLst/>
          </a:prstGeom>
        </p:spPr>
      </p:pic>
      <p:sp>
        <p:nvSpPr>
          <p:cNvPr id="17" name="TextBox 16">
            <a:extLst>
              <a:ext uri="{FF2B5EF4-FFF2-40B4-BE49-F238E27FC236}">
                <a16:creationId xmlns:a16="http://schemas.microsoft.com/office/drawing/2014/main" id="{421500AA-DE38-78AA-3340-398DED97FB25}"/>
              </a:ext>
            </a:extLst>
          </p:cNvPr>
          <p:cNvSpPr txBox="1"/>
          <p:nvPr/>
        </p:nvSpPr>
        <p:spPr>
          <a:xfrm>
            <a:off x="7987784" y="2337986"/>
            <a:ext cx="2723759" cy="369332"/>
          </a:xfrm>
          <a:prstGeom prst="rect">
            <a:avLst/>
          </a:prstGeom>
          <a:noFill/>
        </p:spPr>
        <p:txBody>
          <a:bodyPr wrap="square" rtlCol="0">
            <a:spAutoFit/>
          </a:bodyPr>
          <a:lstStyle/>
          <a:p>
            <a:r>
              <a:rPr lang="en-GB" sz="900" dirty="0">
                <a:hlinkClick r:id="rId3" tooltip="https://www.thebluediamondgallery.com/wooden-tile/b/benefits.html"/>
              </a:rPr>
              <a:t>This Photo</a:t>
            </a:r>
            <a:r>
              <a:rPr lang="en-GB" sz="900" dirty="0"/>
              <a:t> by Unknown Author is licensed under </a:t>
            </a:r>
            <a:r>
              <a:rPr lang="en-GB" sz="900" dirty="0">
                <a:hlinkClick r:id="rId4" tooltip="https://creativecommons.org/licenses/by-sa/3.0/"/>
              </a:rPr>
              <a:t>CC BY-SA</a:t>
            </a:r>
            <a:endParaRPr lang="en-GB" sz="900" dirty="0"/>
          </a:p>
        </p:txBody>
      </p:sp>
    </p:spTree>
    <p:extLst>
      <p:ext uri="{BB962C8B-B14F-4D97-AF65-F5344CB8AC3E}">
        <p14:creationId xmlns:p14="http://schemas.microsoft.com/office/powerpoint/2010/main" val="27597824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1F939-3547-EE9A-14A1-8D4F114AE78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Palliative care and End of Life care</a:t>
            </a:r>
          </a:p>
        </p:txBody>
      </p:sp>
      <p:sp>
        <p:nvSpPr>
          <p:cNvPr id="3" name="Content Placeholder 2">
            <a:extLst>
              <a:ext uri="{FF2B5EF4-FFF2-40B4-BE49-F238E27FC236}">
                <a16:creationId xmlns:a16="http://schemas.microsoft.com/office/drawing/2014/main" id="{2164DBC4-6E14-E767-10C6-7DDCE5CDD769}"/>
              </a:ext>
            </a:extLst>
          </p:cNvPr>
          <p:cNvSpPr>
            <a:spLocks noGrp="1"/>
          </p:cNvSpPr>
          <p:nvPr>
            <p:ph idx="1"/>
          </p:nvPr>
        </p:nvSpPr>
        <p:spPr/>
        <p:txBody>
          <a:bodyPr>
            <a:normAutofit/>
          </a:bodyPr>
          <a:lstStyle/>
          <a:p>
            <a:pPr>
              <a:lnSpc>
                <a:spcPct val="150000"/>
              </a:lnSpc>
            </a:pPr>
            <a:r>
              <a:rPr lang="en-GB" sz="2200" dirty="0">
                <a:latin typeface="Arial" panose="020B0604020202020204" pitchFamily="34" charset="0"/>
                <a:cs typeface="Arial" panose="020B0604020202020204" pitchFamily="34" charset="0"/>
              </a:rPr>
              <a:t>According to the WHO (World Health Organisation) an approach to better the quality of ill people’s and their family’s lives associated with challenges that arise for the family and need to be dealt with </a:t>
            </a:r>
            <a:r>
              <a:rPr kumimoji="0" lang="en-GB"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(Sampson and Harrison Dening, 2013)</a:t>
            </a:r>
            <a:endParaRPr lang="en-GB" sz="2200" dirty="0">
              <a:latin typeface="Arial" panose="020B0604020202020204" pitchFamily="34" charset="0"/>
              <a:cs typeface="Arial" panose="020B0604020202020204" pitchFamily="34" charset="0"/>
            </a:endParaRPr>
          </a:p>
          <a:p>
            <a:pPr>
              <a:lnSpc>
                <a:spcPct val="150000"/>
              </a:lnSpc>
            </a:pPr>
            <a:endParaRPr lang="en-GB" sz="2200" dirty="0">
              <a:latin typeface="Arial" panose="020B0604020202020204" pitchFamily="34" charset="0"/>
              <a:cs typeface="Arial" panose="020B0604020202020204" pitchFamily="34" charset="0"/>
            </a:endParaRPr>
          </a:p>
          <a:p>
            <a:pPr>
              <a:lnSpc>
                <a:spcPct val="150000"/>
              </a:lnSpc>
            </a:pPr>
            <a:r>
              <a:rPr lang="en-GB" sz="2200" dirty="0">
                <a:latin typeface="Arial" panose="020B0604020202020204" pitchFamily="34" charset="0"/>
                <a:cs typeface="Arial" panose="020B0604020202020204" pitchFamily="34" charset="0"/>
              </a:rPr>
              <a:t>Moreover, prevention of suffering can be realised through early diagnosis and thus treatment</a:t>
            </a:r>
          </a:p>
          <a:p>
            <a:pPr marL="0" indent="0">
              <a:buNone/>
            </a:pP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39588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52394-AC18-98F0-1636-564063C22C2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Palliative care and End of Life care</a:t>
            </a:r>
            <a:endParaRPr lang="en-GB" dirty="0"/>
          </a:p>
        </p:txBody>
      </p:sp>
      <p:sp>
        <p:nvSpPr>
          <p:cNvPr id="3" name="Content Placeholder 2">
            <a:extLst>
              <a:ext uri="{FF2B5EF4-FFF2-40B4-BE49-F238E27FC236}">
                <a16:creationId xmlns:a16="http://schemas.microsoft.com/office/drawing/2014/main" id="{12A5B717-AFCC-C2BD-C312-3034304F1FC8}"/>
              </a:ext>
            </a:extLst>
          </p:cNvPr>
          <p:cNvSpPr>
            <a:spLocks noGrp="1"/>
          </p:cNvSpPr>
          <p:nvPr>
            <p:ph idx="1"/>
          </p:nvPr>
        </p:nvSpPr>
        <p:spPr/>
        <p:txBody>
          <a:bodyPr/>
          <a:lstStyle/>
          <a:p>
            <a:pPr marL="228600" marR="0" lvl="0" indent="-228600" algn="l" defTabSz="914400" rtl="0" eaLnBrk="1" fontAlgn="auto" latinLnBrk="0" hangingPunct="1">
              <a:lnSpc>
                <a:spcPct val="150000"/>
              </a:lnSpc>
              <a:spcBef>
                <a:spcPts val="1000"/>
              </a:spcBef>
              <a:spcAft>
                <a:spcPts val="0"/>
              </a:spcAft>
              <a:buClr>
                <a:srgbClr val="BA9C80"/>
              </a:buClr>
              <a:buSzTx/>
              <a:buFont typeface="Arial" panose="020B0604020202020204" pitchFamily="34" charset="0"/>
              <a:buChar char="•"/>
              <a:tabLst/>
              <a:defRPr/>
            </a:pPr>
            <a:r>
              <a:rPr kumimoji="0" lang="en-GB" sz="22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While both terms find practice in the same area of healthcare palliative care at times is only used in relation to cancer and EOL care tackles all patients with illnesses which limit them for life (Sampson and Harrison Dening, 2013)</a:t>
            </a:r>
          </a:p>
        </p:txBody>
      </p:sp>
    </p:spTree>
    <p:extLst>
      <p:ext uri="{BB962C8B-B14F-4D97-AF65-F5344CB8AC3E}">
        <p14:creationId xmlns:p14="http://schemas.microsoft.com/office/powerpoint/2010/main" val="42272511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3C8134F5-D8B2-4E75-AB7D-52504044E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blipFill dpi="0" rotWithShape="1">
            <a:blip r:embed="rId2">
              <a:alphaModFix amt="10000"/>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chalkboard with text on it next to a pair of books and glasses&#10;&#10;Description automatically generated">
            <a:extLst>
              <a:ext uri="{FF2B5EF4-FFF2-40B4-BE49-F238E27FC236}">
                <a16:creationId xmlns:a16="http://schemas.microsoft.com/office/drawing/2014/main" id="{F3B8313C-6195-03F1-8F2E-EA43F871518C}"/>
              </a:ext>
            </a:extLst>
          </p:cNvPr>
          <p:cNvPicPr>
            <a:picLocks noChangeAspect="1"/>
          </p:cNvPicPr>
          <p:nvPr/>
        </p:nvPicPr>
        <p:blipFill rotWithShape="1">
          <a:blip r:embed="rId3">
            <a:alphaModFix amt="6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 b="14443"/>
          <a:stretch/>
        </p:blipFill>
        <p:spPr>
          <a:xfrm>
            <a:off x="1524" y="688"/>
            <a:ext cx="12188952" cy="6856624"/>
          </a:xfrm>
          <a:prstGeom prst="rect">
            <a:avLst/>
          </a:prstGeom>
        </p:spPr>
      </p:pic>
      <p:sp>
        <p:nvSpPr>
          <p:cNvPr id="2" name="Title 1">
            <a:extLst>
              <a:ext uri="{FF2B5EF4-FFF2-40B4-BE49-F238E27FC236}">
                <a16:creationId xmlns:a16="http://schemas.microsoft.com/office/drawing/2014/main" id="{17CE015B-DDCC-7400-FB29-32825035E4CA}"/>
              </a:ext>
            </a:extLst>
          </p:cNvPr>
          <p:cNvSpPr>
            <a:spLocks noGrp="1"/>
          </p:cNvSpPr>
          <p:nvPr>
            <p:ph type="title"/>
          </p:nvPr>
        </p:nvSpPr>
        <p:spPr>
          <a:xfrm>
            <a:off x="1198180" y="2715342"/>
            <a:ext cx="9774619" cy="712969"/>
          </a:xfrm>
        </p:spPr>
        <p:txBody>
          <a:bodyPr anchor="b">
            <a:noAutofit/>
          </a:bodyPr>
          <a:lstStyle/>
          <a:p>
            <a:pPr algn="ctr"/>
            <a:r>
              <a:rPr lang="en-GB" dirty="0">
                <a:solidFill>
                  <a:srgbClr val="FFFFFF"/>
                </a:solidFill>
                <a:latin typeface="Arial" panose="020B0604020202020204" pitchFamily="34" charset="0"/>
                <a:cs typeface="Arial" panose="020B0604020202020204" pitchFamily="34" charset="0"/>
              </a:rPr>
              <a:t>Legislation associated with it</a:t>
            </a:r>
          </a:p>
        </p:txBody>
      </p:sp>
      <p:sp>
        <p:nvSpPr>
          <p:cNvPr id="3" name="Content Placeholder 2">
            <a:extLst>
              <a:ext uri="{FF2B5EF4-FFF2-40B4-BE49-F238E27FC236}">
                <a16:creationId xmlns:a16="http://schemas.microsoft.com/office/drawing/2014/main" id="{60D65B77-C8B7-8BB6-1A26-3B693BDE6834}"/>
              </a:ext>
            </a:extLst>
          </p:cNvPr>
          <p:cNvSpPr>
            <a:spLocks noGrp="1"/>
          </p:cNvSpPr>
          <p:nvPr>
            <p:ph idx="1"/>
          </p:nvPr>
        </p:nvSpPr>
        <p:spPr>
          <a:xfrm>
            <a:off x="1219202" y="3429000"/>
            <a:ext cx="9954076" cy="2514600"/>
          </a:xfrm>
        </p:spPr>
        <p:txBody>
          <a:bodyPr anchor="ctr">
            <a:normAutofit/>
          </a:bodyPr>
          <a:lstStyle/>
          <a:p>
            <a:pPr algn="ctr"/>
            <a:r>
              <a:rPr lang="en-GB" sz="2200" dirty="0">
                <a:solidFill>
                  <a:srgbClr val="FFFFFF"/>
                </a:solidFill>
                <a:latin typeface="Arial" panose="020B0604020202020204" pitchFamily="34" charset="0"/>
                <a:cs typeface="Arial" panose="020B0604020202020204" pitchFamily="34" charset="0"/>
              </a:rPr>
              <a:t>The legal framework of palliative care is ensured through emphasising on human rights, ethical reasoning and explanations and normative concepts which frame the legitimacy of clinical practice (Lombard, 2018)</a:t>
            </a:r>
          </a:p>
        </p:txBody>
      </p:sp>
      <p:sp>
        <p:nvSpPr>
          <p:cNvPr id="9" name="TextBox 8">
            <a:extLst>
              <a:ext uri="{FF2B5EF4-FFF2-40B4-BE49-F238E27FC236}">
                <a16:creationId xmlns:a16="http://schemas.microsoft.com/office/drawing/2014/main" id="{742E25CC-4AA9-5C23-8595-6176B33552E9}"/>
              </a:ext>
            </a:extLst>
          </p:cNvPr>
          <p:cNvSpPr txBox="1"/>
          <p:nvPr/>
        </p:nvSpPr>
        <p:spPr>
          <a:xfrm>
            <a:off x="9583672" y="6657257"/>
            <a:ext cx="260680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icpedia.org/chalkboard/l/legislat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25407925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4B1C9-5142-F5A4-51D1-9A0EB889F698}"/>
              </a:ext>
            </a:extLst>
          </p:cNvPr>
          <p:cNvSpPr>
            <a:spLocks noGrp="1"/>
          </p:cNvSpPr>
          <p:nvPr>
            <p:ph type="title"/>
          </p:nvPr>
        </p:nvSpPr>
        <p:spPr>
          <a:xfrm>
            <a:off x="838200" y="2234373"/>
            <a:ext cx="10515600" cy="1325563"/>
          </a:xfrm>
        </p:spPr>
        <p:txBody>
          <a:bodyPr/>
          <a:lstStyle/>
          <a:p>
            <a:pPr algn="ctr">
              <a:lnSpc>
                <a:spcPct val="150000"/>
              </a:lnSpc>
            </a:pPr>
            <a:r>
              <a:rPr lang="en-GB" dirty="0">
                <a:latin typeface="Arial" panose="020B0604020202020204" pitchFamily="34" charset="0"/>
                <a:cs typeface="Arial" panose="020B0604020202020204" pitchFamily="34" charset="0"/>
              </a:rPr>
              <a:t>Thank you for your attention!</a:t>
            </a:r>
          </a:p>
        </p:txBody>
      </p:sp>
    </p:spTree>
    <p:extLst>
      <p:ext uri="{BB962C8B-B14F-4D97-AF65-F5344CB8AC3E}">
        <p14:creationId xmlns:p14="http://schemas.microsoft.com/office/powerpoint/2010/main" val="637609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5A101-CC31-FBCE-AFF9-DCDF4DAFA119}"/>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C560540D-31AF-52AB-F6AE-060C06E68E96}"/>
              </a:ext>
            </a:extLst>
          </p:cNvPr>
          <p:cNvSpPr>
            <a:spLocks noGrp="1"/>
          </p:cNvSpPr>
          <p:nvPr>
            <p:ph idx="1"/>
          </p:nvPr>
        </p:nvSpPr>
        <p:spPr/>
        <p:txBody>
          <a:bodyPr>
            <a:normAutofit fontScale="85000" lnSpcReduction="10000"/>
          </a:bodyPr>
          <a:lstStyle/>
          <a:p>
            <a:pPr>
              <a:lnSpc>
                <a:spcPct val="160000"/>
              </a:lnSpc>
            </a:pPr>
            <a:r>
              <a:rPr lang="en-GB" sz="1800" dirty="0">
                <a:effectLst/>
                <a:latin typeface="Arial" panose="020B0604020202020204" pitchFamily="34" charset="0"/>
              </a:rPr>
              <a:t>Hughes, S. and Burch, S. (2019). ‘I’m not just a number on a sheet, I’m a person’: Domiciliary care, self and getting older. </a:t>
            </a:r>
            <a:r>
              <a:rPr lang="en-GB" sz="1800" i="1" dirty="0">
                <a:effectLst/>
                <a:latin typeface="Arial" panose="020B0604020202020204" pitchFamily="34" charset="0"/>
              </a:rPr>
              <a:t>Health &amp; Social Care in the Community</a:t>
            </a:r>
            <a:r>
              <a:rPr lang="en-GB" sz="1800" dirty="0">
                <a:effectLst/>
                <a:latin typeface="Arial" panose="020B0604020202020204" pitchFamily="34" charset="0"/>
              </a:rPr>
              <a:t>, 28(3), pp.903–912. </a:t>
            </a:r>
            <a:r>
              <a:rPr lang="en-GB" sz="1800" dirty="0" err="1">
                <a:effectLst/>
                <a:latin typeface="Arial" panose="020B0604020202020204" pitchFamily="34" charset="0"/>
              </a:rPr>
              <a:t>doi:https</a:t>
            </a:r>
            <a:r>
              <a:rPr lang="en-GB" sz="1800" dirty="0">
                <a:effectLst/>
                <a:latin typeface="Arial" panose="020B0604020202020204" pitchFamily="34" charset="0"/>
              </a:rPr>
              <a:t>://doi.org/10.1111/hsc.12921.</a:t>
            </a:r>
          </a:p>
          <a:p>
            <a:pPr>
              <a:lnSpc>
                <a:spcPct val="160000"/>
              </a:lnSpc>
            </a:pPr>
            <a:r>
              <a:rPr lang="en-GB" sz="1800" dirty="0">
                <a:effectLst/>
                <a:latin typeface="Arial" panose="020B0604020202020204" pitchFamily="34" charset="0"/>
              </a:rPr>
              <a:t>Kok, L., </a:t>
            </a:r>
            <a:r>
              <a:rPr lang="en-GB" sz="1800" dirty="0" err="1">
                <a:effectLst/>
                <a:latin typeface="Arial" panose="020B0604020202020204" pitchFamily="34" charset="0"/>
              </a:rPr>
              <a:t>Berden</a:t>
            </a:r>
            <a:r>
              <a:rPr lang="en-GB" sz="1800" dirty="0">
                <a:effectLst/>
                <a:latin typeface="Arial" panose="020B0604020202020204" pitchFamily="34" charset="0"/>
              </a:rPr>
              <a:t>, C. and </a:t>
            </a:r>
            <a:r>
              <a:rPr lang="en-GB" sz="1800" dirty="0" err="1">
                <a:effectLst/>
                <a:latin typeface="Arial" panose="020B0604020202020204" pitchFamily="34" charset="0"/>
              </a:rPr>
              <a:t>Sadiraj</a:t>
            </a:r>
            <a:r>
              <a:rPr lang="en-GB" sz="1800" dirty="0">
                <a:effectLst/>
                <a:latin typeface="Arial" panose="020B0604020202020204" pitchFamily="34" charset="0"/>
              </a:rPr>
              <a:t>, K. (2014). Costs and benefits of home care for the elderly versus residential care: a comparison using propensity scores. </a:t>
            </a:r>
            <a:r>
              <a:rPr lang="en-GB" sz="1800" i="1" dirty="0">
                <a:effectLst/>
                <a:latin typeface="Arial" panose="020B0604020202020204" pitchFamily="34" charset="0"/>
              </a:rPr>
              <a:t>The European Journal of Health Economics</a:t>
            </a:r>
            <a:r>
              <a:rPr lang="en-GB" sz="1800" dirty="0">
                <a:effectLst/>
                <a:latin typeface="Arial" panose="020B0604020202020204" pitchFamily="34" charset="0"/>
              </a:rPr>
              <a:t>, 16(2), pp.119–131. </a:t>
            </a:r>
            <a:r>
              <a:rPr lang="en-GB" sz="1800" dirty="0" err="1">
                <a:effectLst/>
                <a:latin typeface="Arial" panose="020B0604020202020204" pitchFamily="34" charset="0"/>
              </a:rPr>
              <a:t>doi:https</a:t>
            </a:r>
            <a:r>
              <a:rPr lang="en-GB" sz="1800" dirty="0">
                <a:effectLst/>
                <a:latin typeface="Arial" panose="020B0604020202020204" pitchFamily="34" charset="0"/>
              </a:rPr>
              <a:t>://doi.org/10.1007/s10198-013-0557-1.</a:t>
            </a:r>
          </a:p>
          <a:p>
            <a:pPr>
              <a:lnSpc>
                <a:spcPct val="160000"/>
              </a:lnSpc>
            </a:pPr>
            <a:r>
              <a:rPr lang="en-GB" sz="1800" dirty="0" err="1">
                <a:effectLst/>
                <a:latin typeface="Arial" panose="020B0604020202020204" pitchFamily="34" charset="0"/>
              </a:rPr>
              <a:t>Lievesley</a:t>
            </a:r>
            <a:r>
              <a:rPr lang="en-GB" sz="1800" dirty="0">
                <a:effectLst/>
                <a:latin typeface="Arial" panose="020B0604020202020204" pitchFamily="34" charset="0"/>
              </a:rPr>
              <a:t>, N., Crosby, G. and Bowman, C. (2011). </a:t>
            </a:r>
            <a:r>
              <a:rPr lang="en-GB" sz="1800" i="1" dirty="0">
                <a:effectLst/>
                <a:latin typeface="Arial" panose="020B0604020202020204" pitchFamily="34" charset="0"/>
              </a:rPr>
              <a:t>The changing role of care homes Bupa with a historical perspective by Eric Midwinter</a:t>
            </a:r>
            <a:r>
              <a:rPr lang="en-GB" sz="1800" dirty="0">
                <a:effectLst/>
                <a:latin typeface="Arial" panose="020B0604020202020204" pitchFamily="34" charset="0"/>
              </a:rPr>
              <a:t>.</a:t>
            </a:r>
          </a:p>
          <a:p>
            <a:pPr>
              <a:lnSpc>
                <a:spcPct val="160000"/>
              </a:lnSpc>
            </a:pPr>
            <a:r>
              <a:rPr lang="en-GB" sz="1800" dirty="0">
                <a:effectLst/>
                <a:latin typeface="Arial" panose="020B0604020202020204" pitchFamily="34" charset="0"/>
              </a:rPr>
              <a:t>Lombard, J. (2019). </a:t>
            </a:r>
            <a:r>
              <a:rPr lang="en-GB" sz="1800" i="1" dirty="0">
                <a:effectLst/>
                <a:latin typeface="Arial" panose="020B0604020202020204" pitchFamily="34" charset="0"/>
              </a:rPr>
              <a:t>Law, palliative care and dying: legal and ethical challenges</a:t>
            </a:r>
            <a:r>
              <a:rPr lang="en-GB" sz="1800" dirty="0">
                <a:effectLst/>
                <a:latin typeface="Arial" panose="020B0604020202020204" pitchFamily="34" charset="0"/>
              </a:rPr>
              <a:t>. London: Routledge.</a:t>
            </a:r>
          </a:p>
          <a:p>
            <a:pPr>
              <a:lnSpc>
                <a:spcPct val="160000"/>
              </a:lnSpc>
            </a:pPr>
            <a:r>
              <a:rPr lang="en-GB" sz="1800" dirty="0" err="1">
                <a:effectLst/>
                <a:latin typeface="Arial" panose="020B0604020202020204" pitchFamily="34" charset="0"/>
              </a:rPr>
              <a:t>Raithby</a:t>
            </a:r>
            <a:r>
              <a:rPr lang="en-GB" sz="1800" dirty="0">
                <a:effectLst/>
                <a:latin typeface="Arial" panose="020B0604020202020204" pitchFamily="34" charset="0"/>
              </a:rPr>
              <a:t>, M. (2015). </a:t>
            </a:r>
            <a:r>
              <a:rPr lang="en-GB" sz="1800" i="1" dirty="0">
                <a:effectLst/>
                <a:latin typeface="Arial" panose="020B0604020202020204" pitchFamily="34" charset="0"/>
              </a:rPr>
              <a:t>STRANGERS IN THE HOUSE: THE IMPACT OF DOMICILIARY CARE FOR OLDER PEOPLE</a:t>
            </a:r>
            <a:r>
              <a:rPr lang="en-GB" sz="1800" dirty="0">
                <a:effectLst/>
                <a:latin typeface="Arial" panose="020B0604020202020204" pitchFamily="34" charset="0"/>
              </a:rPr>
              <a:t>.</a:t>
            </a:r>
          </a:p>
          <a:p>
            <a:pPr>
              <a:lnSpc>
                <a:spcPct val="160000"/>
              </a:lnSpc>
            </a:pPr>
            <a:r>
              <a:rPr lang="en-GB" sz="1800" dirty="0">
                <a:effectLst/>
                <a:latin typeface="Arial" panose="020B0604020202020204" pitchFamily="34" charset="0"/>
              </a:rPr>
              <a:t>Thomas, A., Dening, T., Stewart, R. and Taylor, J.-P. (2020). </a:t>
            </a:r>
            <a:r>
              <a:rPr lang="en-GB" sz="1800" i="1" dirty="0">
                <a:effectLst/>
                <a:latin typeface="Arial" panose="020B0604020202020204" pitchFamily="34" charset="0"/>
              </a:rPr>
              <a:t>Palliative and End of life Care</a:t>
            </a:r>
            <a:r>
              <a:rPr lang="en-GB" sz="1800" dirty="0">
                <a:effectLst/>
                <a:latin typeface="Arial" panose="020B0604020202020204" pitchFamily="34" charset="0"/>
              </a:rPr>
              <a:t>. OUP Oxford, pp.359–369.</a:t>
            </a:r>
          </a:p>
          <a:p>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5161696"/>
      </p:ext>
    </p:extLst>
  </p:cSld>
  <p:clrMapOvr>
    <a:masterClrMapping/>
  </p:clrMapOvr>
</p:sld>
</file>

<file path=ppt/theme/theme1.xml><?xml version="1.0" encoding="utf-8"?>
<a:theme xmlns:a="http://schemas.openxmlformats.org/drawingml/2006/main" name="BlockprintVTI">
  <a:themeElements>
    <a:clrScheme name="AnalogousFromLightSeedLeftStep">
      <a:dk1>
        <a:srgbClr val="000000"/>
      </a:dk1>
      <a:lt1>
        <a:srgbClr val="FFFFFF"/>
      </a:lt1>
      <a:dk2>
        <a:srgbClr val="243241"/>
      </a:dk2>
      <a:lt2>
        <a:srgbClr val="E2E5E8"/>
      </a:lt2>
      <a:accent1>
        <a:srgbClr val="BA9C80"/>
      </a:accent1>
      <a:accent2>
        <a:srgbClr val="BA827F"/>
      </a:accent2>
      <a:accent3>
        <a:srgbClr val="C594A6"/>
      </a:accent3>
      <a:accent4>
        <a:srgbClr val="BA7FAD"/>
      </a:accent4>
      <a:accent5>
        <a:srgbClr val="BC94C5"/>
      </a:accent5>
      <a:accent6>
        <a:srgbClr val="967FBA"/>
      </a:accent6>
      <a:hlink>
        <a:srgbClr val="5E85A8"/>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otalTime>248</TotalTime>
  <Words>615</Words>
  <Application>Microsoft Office PowerPoint</Application>
  <PresentationFormat>Widescreen</PresentationFormat>
  <Paragraphs>43</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Avenir Next LT Pro</vt:lpstr>
      <vt:lpstr>AvenirNext LT Pro Medium</vt:lpstr>
      <vt:lpstr>BlockprintVTI</vt:lpstr>
      <vt:lpstr>Remaining in your own home is best for everyone</vt:lpstr>
      <vt:lpstr>Benefits of residential and domiciliary care</vt:lpstr>
      <vt:lpstr>Additional benefits</vt:lpstr>
      <vt:lpstr>Palliative care and End of Life care</vt:lpstr>
      <vt:lpstr>Palliative care and End of Life care</vt:lpstr>
      <vt:lpstr>Legislation associated with it</vt:lpstr>
      <vt:lpstr>Thank you for your attention!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Remaining in your own home is best for everyone</dc:title>
  <dc:creator>Alex Onyemauwa</dc:creator>
  <cp:lastModifiedBy>Alex Onyemauwa</cp:lastModifiedBy>
  <cp:revision>1</cp:revision>
  <dcterms:created xsi:type="dcterms:W3CDTF">2024-02-12T17:12:24Z</dcterms:created>
  <dcterms:modified xsi:type="dcterms:W3CDTF">2024-02-19T12:47:53Z</dcterms:modified>
</cp:coreProperties>
</file>