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11/5/2018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71132"/>
            <a:ext cx="6815669" cy="1088200"/>
          </a:xfrm>
        </p:spPr>
        <p:txBody>
          <a:bodyPr/>
          <a:lstStyle/>
          <a:p>
            <a:r>
              <a:rPr lang="en-GB" b="1" dirty="0" smtClean="0"/>
              <a:t>INTRODUTION</a:t>
            </a:r>
            <a:endParaRPr lang="en-GB" b="1" dirty="0"/>
          </a:p>
        </p:txBody>
      </p:sp>
      <p:sp>
        <p:nvSpPr>
          <p:cNvPr id="3" name="Subtitle 2"/>
          <p:cNvSpPr>
            <a:spLocks noGrp="1"/>
          </p:cNvSpPr>
          <p:nvPr>
            <p:ph type="subTitle" idx="1"/>
          </p:nvPr>
        </p:nvSpPr>
        <p:spPr>
          <a:xfrm>
            <a:off x="2692398" y="3657596"/>
            <a:ext cx="6815669" cy="1695799"/>
          </a:xfrm>
        </p:spPr>
        <p:txBody>
          <a:bodyPr/>
          <a:lstStyle/>
          <a:p>
            <a:endParaRPr lang="en-GB" dirty="0"/>
          </a:p>
        </p:txBody>
      </p:sp>
      <p:pic>
        <p:nvPicPr>
          <p:cNvPr id="4" name="Picture 3"/>
          <p:cNvPicPr>
            <a:picLocks noChangeAspect="1"/>
          </p:cNvPicPr>
          <p:nvPr/>
        </p:nvPicPr>
        <p:blipFill>
          <a:blip r:embed="rId2"/>
          <a:stretch>
            <a:fillRect/>
          </a:stretch>
        </p:blipFill>
        <p:spPr>
          <a:xfrm>
            <a:off x="2801389" y="3657596"/>
            <a:ext cx="6706677" cy="1695799"/>
          </a:xfrm>
          <a:prstGeom prst="rect">
            <a:avLst/>
          </a:prstGeom>
        </p:spPr>
      </p:pic>
    </p:spTree>
    <p:extLst>
      <p:ext uri="{BB962C8B-B14F-4D97-AF65-F5344CB8AC3E}">
        <p14:creationId xmlns:p14="http://schemas.microsoft.com/office/powerpoint/2010/main" val="282739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TEAM </a:t>
            </a:r>
            <a:r>
              <a:rPr lang="en-GB" b="1" dirty="0" smtClean="0"/>
              <a:t>INTRODUCTION</a:t>
            </a:r>
            <a:endParaRPr lang="en-GB" b="1" dirty="0"/>
          </a:p>
        </p:txBody>
      </p:sp>
      <p:sp>
        <p:nvSpPr>
          <p:cNvPr id="3" name="Content Placeholder 2"/>
          <p:cNvSpPr>
            <a:spLocks noGrp="1"/>
          </p:cNvSpPr>
          <p:nvPr>
            <p:ph idx="1"/>
          </p:nvPr>
        </p:nvSpPr>
        <p:spPr/>
        <p:txBody>
          <a:bodyPr/>
          <a:lstStyle/>
          <a:p>
            <a:pPr marL="0" indent="0" algn="just">
              <a:buNone/>
            </a:pPr>
            <a:r>
              <a:rPr lang="en-GB" sz="3200" dirty="0"/>
              <a:t>Layla: Overview of the Business</a:t>
            </a:r>
          </a:p>
          <a:p>
            <a:pPr marL="0" indent="0" algn="just">
              <a:buNone/>
            </a:pPr>
            <a:r>
              <a:rPr lang="en-GB" sz="3200" dirty="0"/>
              <a:t>Manick: Physical Resources</a:t>
            </a:r>
          </a:p>
          <a:p>
            <a:pPr marL="0" indent="0" algn="just">
              <a:buNone/>
            </a:pPr>
            <a:r>
              <a:rPr lang="en-GB" sz="3200" dirty="0"/>
              <a:t>Monika: Financial Resources</a:t>
            </a:r>
          </a:p>
          <a:p>
            <a:pPr marL="0" indent="0" algn="just">
              <a:buNone/>
            </a:pPr>
            <a:r>
              <a:rPr lang="en-GB" sz="3200" dirty="0"/>
              <a:t>Angela: Human Resources</a:t>
            </a:r>
          </a:p>
          <a:p>
            <a:pPr marL="0" indent="0" algn="just">
              <a:buNone/>
            </a:pPr>
            <a:r>
              <a:rPr lang="en-GB" sz="3200" dirty="0"/>
              <a:t>Abdul: Marketing </a:t>
            </a:r>
          </a:p>
          <a:p>
            <a:endParaRPr lang="en-GB" dirty="0"/>
          </a:p>
        </p:txBody>
      </p:sp>
    </p:spTree>
    <p:extLst>
      <p:ext uri="{BB962C8B-B14F-4D97-AF65-F5344CB8AC3E}">
        <p14:creationId xmlns:p14="http://schemas.microsoft.com/office/powerpoint/2010/main" val="4118666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BUSINESS OWNERS</a:t>
            </a:r>
            <a:endParaRPr lang="en-GB" dirty="0"/>
          </a:p>
        </p:txBody>
      </p:sp>
      <p:sp>
        <p:nvSpPr>
          <p:cNvPr id="3" name="Content Placeholder 2"/>
          <p:cNvSpPr>
            <a:spLocks noGrp="1"/>
          </p:cNvSpPr>
          <p:nvPr>
            <p:ph idx="1"/>
          </p:nvPr>
        </p:nvSpPr>
        <p:spPr/>
        <p:txBody>
          <a:bodyPr>
            <a:normAutofit/>
          </a:bodyPr>
          <a:lstStyle/>
          <a:p>
            <a:r>
              <a:rPr lang="en-GB" sz="4000" dirty="0" smtClean="0"/>
              <a:t>Our Business structure is an </a:t>
            </a:r>
            <a:r>
              <a:rPr lang="en-GB" sz="4000" dirty="0"/>
              <a:t>equally partnership between Monika, Angela, Manick, Jazz and me (Layla)</a:t>
            </a:r>
          </a:p>
          <a:p>
            <a:endParaRPr lang="en-GB" sz="4000" dirty="0"/>
          </a:p>
        </p:txBody>
      </p:sp>
    </p:spTree>
    <p:extLst>
      <p:ext uri="{BB962C8B-B14F-4D97-AF65-F5344CB8AC3E}">
        <p14:creationId xmlns:p14="http://schemas.microsoft.com/office/powerpoint/2010/main" val="1949677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MISSION STATEMENT</a:t>
            </a:r>
            <a:endParaRPr lang="en-GB" b="1" dirty="0"/>
          </a:p>
        </p:txBody>
      </p:sp>
      <p:sp>
        <p:nvSpPr>
          <p:cNvPr id="3" name="Content Placeholder 2"/>
          <p:cNvSpPr>
            <a:spLocks noGrp="1"/>
          </p:cNvSpPr>
          <p:nvPr>
            <p:ph idx="1"/>
          </p:nvPr>
        </p:nvSpPr>
        <p:spPr/>
        <p:txBody>
          <a:bodyPr/>
          <a:lstStyle/>
          <a:p>
            <a:r>
              <a:rPr lang="en-GB" dirty="0" smtClean="0"/>
              <a:t>Our Mission statement is to deliver effective and efficient translation services</a:t>
            </a:r>
          </a:p>
          <a:p>
            <a:r>
              <a:rPr lang="en-GB" dirty="0" smtClean="0"/>
              <a:t>at affordable prices.</a:t>
            </a:r>
          </a:p>
          <a:p>
            <a:r>
              <a:rPr lang="en-GB" dirty="0" smtClean="0"/>
              <a:t>Aims: is to be the best translation Services in Swansea</a:t>
            </a:r>
          </a:p>
          <a:p>
            <a:r>
              <a:rPr lang="en-GB" dirty="0" smtClean="0"/>
              <a:t>Objective: is to expand our business throughout Wales.</a:t>
            </a:r>
          </a:p>
          <a:p>
            <a:r>
              <a:rPr lang="en-GB" dirty="0" smtClean="0"/>
              <a:t>Product &amp; Services: Speak/written translation services 24/7.</a:t>
            </a:r>
            <a:endParaRPr lang="en-GB" dirty="0"/>
          </a:p>
        </p:txBody>
      </p:sp>
    </p:spTree>
    <p:extLst>
      <p:ext uri="{BB962C8B-B14F-4D97-AF65-F5344CB8AC3E}">
        <p14:creationId xmlns:p14="http://schemas.microsoft.com/office/powerpoint/2010/main" val="387567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DESCRIPTION OF PRODUCT</a:t>
            </a:r>
            <a:endParaRPr lang="en-GB" b="1" dirty="0"/>
          </a:p>
        </p:txBody>
      </p:sp>
      <p:sp>
        <p:nvSpPr>
          <p:cNvPr id="3" name="Content Placeholder 2"/>
          <p:cNvSpPr>
            <a:spLocks noGrp="1"/>
          </p:cNvSpPr>
          <p:nvPr>
            <p:ph idx="1"/>
          </p:nvPr>
        </p:nvSpPr>
        <p:spPr/>
        <p:txBody>
          <a:bodyPr>
            <a:normAutofit fontScale="92500" lnSpcReduction="10000"/>
          </a:bodyPr>
          <a:lstStyle/>
          <a:p>
            <a:r>
              <a:rPr lang="en-GB" dirty="0" smtClean="0"/>
              <a:t>There is a need in todays modern multicultural diverse society, to provide translation services to non English speaking UK residents to support the needs at for example doctor surgery's, pharmacist, council matters police matters etc. booking in cars for MOT’s and servicing helping with utility bills issues etc.</a:t>
            </a:r>
          </a:p>
          <a:p>
            <a:r>
              <a:rPr lang="en-GB" dirty="0" smtClean="0"/>
              <a:t>Product and services will be spoken/written translation.</a:t>
            </a:r>
          </a:p>
          <a:p>
            <a:r>
              <a:rPr lang="en-GB" dirty="0" smtClean="0"/>
              <a:t>The translation market gap is cover by:</a:t>
            </a:r>
          </a:p>
          <a:p>
            <a:r>
              <a:rPr lang="en-GB" dirty="0" smtClean="0"/>
              <a:t>None of our </a:t>
            </a:r>
            <a:r>
              <a:rPr lang="en-GB" dirty="0" err="1" smtClean="0"/>
              <a:t>xcompettitor</a:t>
            </a:r>
            <a:r>
              <a:rPr lang="en-GB" dirty="0" smtClean="0"/>
              <a:t> have any Bengali or Punjabi translators</a:t>
            </a:r>
          </a:p>
          <a:p>
            <a:r>
              <a:rPr lang="en-GB" dirty="0" smtClean="0"/>
              <a:t>We are a flexible service (24/7) and we offer transport for clients</a:t>
            </a:r>
            <a:endParaRPr lang="en-GB" dirty="0"/>
          </a:p>
        </p:txBody>
      </p:sp>
    </p:spTree>
    <p:extLst>
      <p:ext uri="{BB962C8B-B14F-4D97-AF65-F5344CB8AC3E}">
        <p14:creationId xmlns:p14="http://schemas.microsoft.com/office/powerpoint/2010/main" val="2040565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SKILLS</a:t>
            </a:r>
          </a:p>
        </p:txBody>
      </p:sp>
      <p:sp>
        <p:nvSpPr>
          <p:cNvPr id="3" name="Content Placeholder 2"/>
          <p:cNvSpPr>
            <a:spLocks noGrp="1"/>
          </p:cNvSpPr>
          <p:nvPr>
            <p:ph idx="1"/>
          </p:nvPr>
        </p:nvSpPr>
        <p:spPr/>
        <p:txBody>
          <a:bodyPr>
            <a:normAutofit/>
          </a:bodyPr>
          <a:lstStyle/>
          <a:p>
            <a:r>
              <a:rPr lang="en-GB" sz="3600" dirty="0"/>
              <a:t> Qualification/Skills/Experience none required as we are all speaking fluently non UK-English languages with excellent Reading/Written and spoken English.</a:t>
            </a:r>
          </a:p>
        </p:txBody>
      </p:sp>
    </p:spTree>
    <p:extLst>
      <p:ext uri="{BB962C8B-B14F-4D97-AF65-F5344CB8AC3E}">
        <p14:creationId xmlns:p14="http://schemas.microsoft.com/office/powerpoint/2010/main" val="12728077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82</TotalTime>
  <Words>210</Words>
  <Application>Microsoft Office PowerPoint</Application>
  <PresentationFormat>Widescreen</PresentationFormat>
  <Paragraphs>23</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INTRODUTION</vt:lpstr>
      <vt:lpstr>TEAM INTRODUCTION</vt:lpstr>
      <vt:lpstr>BUSINESS OWNERS</vt:lpstr>
      <vt:lpstr>MISSION STATEMENT</vt:lpstr>
      <vt:lpstr>DESCRIPTION OF PRODUCT</vt:lpstr>
      <vt:lpstr>SKILLS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INTRODUTION</dc:title>
  <dc:creator>Rabia Hamid (1710017)</dc:creator>
  <cp:lastModifiedBy>Rabia Hamid (1710017)</cp:lastModifiedBy>
  <cp:revision>9</cp:revision>
  <dcterms:created xsi:type="dcterms:W3CDTF">2018-11-05T14:20:24Z</dcterms:created>
  <dcterms:modified xsi:type="dcterms:W3CDTF">2018-11-05T16:00:51Z</dcterms:modified>
</cp:coreProperties>
</file>