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6" r:id="rId1"/>
  </p:sldMasterIdLst>
  <p:notesMasterIdLst>
    <p:notesMasterId r:id="rId13"/>
  </p:notesMasterIdLst>
  <p:sldIdLst>
    <p:sldId id="256" r:id="rId2"/>
    <p:sldId id="265" r:id="rId3"/>
    <p:sldId id="271" r:id="rId4"/>
    <p:sldId id="266" r:id="rId5"/>
    <p:sldId id="261" r:id="rId6"/>
    <p:sldId id="275" r:id="rId7"/>
    <p:sldId id="267" r:id="rId8"/>
    <p:sldId id="263" r:id="rId9"/>
    <p:sldId id="268" r:id="rId10"/>
    <p:sldId id="264" r:id="rId11"/>
    <p:sldId id="27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E7C526-D48A-62FC-7B44-D8426276329A}" name="Tayyaba Anmol (2211907)" initials="T(" userId="S::2211907@student.uwtsd.ac.uk::44f7aaca-9e48-4ea8-941d-348f08f4c837"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D0DF8-3F6B-5FC9-0615-27AB8A1A3C3C}" v="225" dt="2022-10-19T23:24:03.353"/>
    <p1510:client id="{0ACB55B7-2E2A-C7F9-1EF2-B4F0F9958A67}" v="37" dt="2022-10-16T08:14:21.629"/>
    <p1510:client id="{13CE7D0C-EB90-0A21-2073-CD3764190711}" v="2" dt="2022-10-15T09:39:12.507"/>
    <p1510:client id="{24CA87A8-4F0A-C853-3703-4C33556FA03A}" v="631" dt="2022-10-14T13:32:52.481"/>
    <p1510:client id="{3186C9FE-393A-2498-F383-FB458FEC592C}" v="10" dt="2022-10-15T08:27:24.460"/>
    <p1510:client id="{99DB52C5-8EA1-E7EC-278E-EF783AFB325A}" v="6" dt="2022-10-14T13:45:59.472"/>
    <p1510:client id="{AB5A4F54-ADB2-6865-84C5-EEDFB00DA6A2}" v="380" dt="2022-10-18T15:23:55.346"/>
    <p1510:client id="{BBC7A536-E52E-1CDD-F87A-843A5A458772}" v="153" dt="2022-10-20T09:17:14.996"/>
    <p1510:client id="{BC8ED92A-E966-15C8-91B1-3A8BD1816C4A}" v="510" dt="2022-10-15T12:00:14.519"/>
    <p1510:client id="{CB55ADFF-0C07-4AE3-B449-289095DF57B0}" v="1027" dt="2022-10-14T12:45:49.630"/>
    <p1510:client id="{CEB2AEB8-B8CF-70A5-B305-37622642FB6A}" v="17" dt="2022-10-15T09:20:14.604"/>
    <p1510:client id="{D1FC3503-31D7-7E06-6DD8-BBBCEDA2A55D}" v="31" dt="2022-10-18T16:35:14.339"/>
    <p1510:client id="{D7D29232-CAB4-467D-BD10-61EF7D3438C8}" v="28" dt="2022-10-18T16:40:45.958"/>
    <p1510:client id="{E4E40BF6-3A6D-7329-563F-F45DFB2752A2}" v="1" dt="2022-10-15T21:15:42.025"/>
    <p1510:client id="{E917A3CA-80DF-5FCF-90C2-1A6A92122614}" v="747" dt="2022-10-14T11:50:58.446"/>
    <p1510:client id="{ED72F914-2AC1-4F52-B477-7E97A0B71AAC}" v="4" dt="2022-10-15T20:19:03.935"/>
    <p1510:client id="{F64A7128-1E3A-DD6B-168D-C85F4C98A17A}" v="84" dt="2022-10-16T09:22:44.0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9D25A5-3C0D-4571-AA23-AB9BDDEF7D16}" type="doc">
      <dgm:prSet loTypeId="urn:microsoft.com/office/officeart/2005/8/layout/hierarchy1" loCatId="hierarchy" qsTypeId="urn:microsoft.com/office/officeart/2005/8/quickstyle/simple1" qsCatId="simple" csTypeId="urn:microsoft.com/office/officeart/2005/8/colors/accent6_2" csCatId="accent6" phldr="1"/>
      <dgm:spPr/>
      <dgm:t>
        <a:bodyPr/>
        <a:lstStyle/>
        <a:p>
          <a:endParaRPr lang="en-US"/>
        </a:p>
      </dgm:t>
    </dgm:pt>
    <dgm:pt modelId="{1C5BE2CA-2A4C-443D-B554-89FFAD6AB5CB}">
      <dgm:prSet phldrT="[Text]" phldr="0"/>
      <dgm:spPr/>
      <dgm:t>
        <a:bodyPr/>
        <a:lstStyle/>
        <a:p>
          <a:pPr rtl="0"/>
          <a:r>
            <a:rPr lang="en-US">
              <a:latin typeface="Tw Cen MT" panose="020B0602020104020603"/>
            </a:rPr>
            <a:t>MS Teams</a:t>
          </a:r>
          <a:endParaRPr lang="en-US"/>
        </a:p>
      </dgm:t>
    </dgm:pt>
    <dgm:pt modelId="{44855DB1-8C94-4884-8801-05992AD8B647}" type="parTrans" cxnId="{7EAA79B7-F1F7-4585-97E2-C949D2017E81}">
      <dgm:prSet/>
      <dgm:spPr/>
      <dgm:t>
        <a:bodyPr/>
        <a:lstStyle/>
        <a:p>
          <a:endParaRPr lang="en-US"/>
        </a:p>
      </dgm:t>
    </dgm:pt>
    <dgm:pt modelId="{C85E61AF-85D0-4BE5-AD58-C9463ECE5661}" type="sibTrans" cxnId="{7EAA79B7-F1F7-4585-97E2-C949D2017E81}">
      <dgm:prSet/>
      <dgm:spPr/>
      <dgm:t>
        <a:bodyPr/>
        <a:lstStyle/>
        <a:p>
          <a:endParaRPr lang="en-US"/>
        </a:p>
      </dgm:t>
    </dgm:pt>
    <dgm:pt modelId="{D25BDF36-9C42-411E-939B-58FA2A58CDB9}">
      <dgm:prSet phldrT="[Text]" phldr="0"/>
      <dgm:spPr/>
      <dgm:t>
        <a:bodyPr/>
        <a:lstStyle/>
        <a:p>
          <a:r>
            <a:rPr lang="en-US">
              <a:latin typeface="Tw Cen MT" panose="020B0602020104020603"/>
            </a:rPr>
            <a:t>Moodle</a:t>
          </a:r>
          <a:endParaRPr lang="en-US"/>
        </a:p>
      </dgm:t>
    </dgm:pt>
    <dgm:pt modelId="{DCE08CE0-09E8-44C7-9E00-A11F27D46F80}" type="parTrans" cxnId="{35FA9D49-9F8E-40D8-B70B-22E2FC485447}">
      <dgm:prSet/>
      <dgm:spPr/>
      <dgm:t>
        <a:bodyPr/>
        <a:lstStyle/>
        <a:p>
          <a:endParaRPr lang="en-US"/>
        </a:p>
      </dgm:t>
    </dgm:pt>
    <dgm:pt modelId="{F3086A2E-5B94-4D43-8AC0-B18347DC3AAD}" type="sibTrans" cxnId="{35FA9D49-9F8E-40D8-B70B-22E2FC485447}">
      <dgm:prSet/>
      <dgm:spPr/>
      <dgm:t>
        <a:bodyPr/>
        <a:lstStyle/>
        <a:p>
          <a:endParaRPr lang="en-US"/>
        </a:p>
      </dgm:t>
    </dgm:pt>
    <dgm:pt modelId="{C9312399-1238-465B-9976-403ACC59669E}">
      <dgm:prSet phldrT="[Text]" phldr="0"/>
      <dgm:spPr/>
      <dgm:t>
        <a:bodyPr/>
        <a:lstStyle/>
        <a:p>
          <a:r>
            <a:rPr lang="en-US">
              <a:latin typeface="Tw Cen MT" panose="020B0602020104020603"/>
            </a:rPr>
            <a:t>OneDrive</a:t>
          </a:r>
          <a:endParaRPr lang="en-US"/>
        </a:p>
      </dgm:t>
    </dgm:pt>
    <dgm:pt modelId="{C2FCF0FB-588E-4822-9CBF-052F64F650F4}" type="parTrans" cxnId="{AC7E7413-1615-46C3-99F8-B52A99D142B4}">
      <dgm:prSet/>
      <dgm:spPr/>
      <dgm:t>
        <a:bodyPr/>
        <a:lstStyle/>
        <a:p>
          <a:endParaRPr lang="en-US"/>
        </a:p>
      </dgm:t>
    </dgm:pt>
    <dgm:pt modelId="{043D8C08-6A1F-45FF-BFEF-454FF1997DEB}" type="sibTrans" cxnId="{AC7E7413-1615-46C3-99F8-B52A99D142B4}">
      <dgm:prSet/>
      <dgm:spPr/>
      <dgm:t>
        <a:bodyPr/>
        <a:lstStyle/>
        <a:p>
          <a:endParaRPr lang="en-US"/>
        </a:p>
      </dgm:t>
    </dgm:pt>
    <dgm:pt modelId="{B0EF3D9A-75D6-45E7-A5CE-696D6F644183}">
      <dgm:prSet phldr="0"/>
      <dgm:spPr/>
      <dgm:t>
        <a:bodyPr/>
        <a:lstStyle/>
        <a:p>
          <a:pPr rtl="0"/>
          <a:r>
            <a:rPr lang="en-US">
              <a:latin typeface="Tw Cen MT" panose="020B0602020104020603"/>
            </a:rPr>
            <a:t>Google docs</a:t>
          </a:r>
        </a:p>
      </dgm:t>
    </dgm:pt>
    <dgm:pt modelId="{A6069852-EE48-4E02-91F4-1EDF505B08AC}" type="parTrans" cxnId="{0C319D9C-ED2E-4045-9C47-0D2DF9F24FE6}">
      <dgm:prSet/>
      <dgm:spPr/>
    </dgm:pt>
    <dgm:pt modelId="{392F350B-20C2-473A-B32C-32C512BA9561}" type="sibTrans" cxnId="{0C319D9C-ED2E-4045-9C47-0D2DF9F24FE6}">
      <dgm:prSet/>
      <dgm:spPr/>
    </dgm:pt>
    <dgm:pt modelId="{991ED437-8FF2-4FE8-A51B-66776D971373}">
      <dgm:prSet phldr="0"/>
      <dgm:spPr/>
      <dgm:t>
        <a:bodyPr/>
        <a:lstStyle/>
        <a:p>
          <a:pPr rtl="0"/>
          <a:r>
            <a:rPr lang="en-US">
              <a:latin typeface="Tw Cen MT" panose="020B0602020104020603"/>
            </a:rPr>
            <a:t>Zoom</a:t>
          </a:r>
        </a:p>
      </dgm:t>
    </dgm:pt>
    <dgm:pt modelId="{ED81AE7F-8C54-45C7-95F8-ECDC0C2EA5ED}" type="parTrans" cxnId="{5B9B928E-BB6F-4857-96E0-3F354E0BA21D}">
      <dgm:prSet/>
      <dgm:spPr/>
    </dgm:pt>
    <dgm:pt modelId="{D111677D-0F2F-44E0-A5F0-CABCC502B7CE}" type="sibTrans" cxnId="{5B9B928E-BB6F-4857-96E0-3F354E0BA21D}">
      <dgm:prSet/>
      <dgm:spPr/>
    </dgm:pt>
    <dgm:pt modelId="{2E57A7C6-3896-4C7F-88FC-2A21D7E4E7CC}">
      <dgm:prSet phldr="0"/>
      <dgm:spPr/>
      <dgm:t>
        <a:bodyPr/>
        <a:lstStyle/>
        <a:p>
          <a:pPr rtl="0"/>
          <a:r>
            <a:rPr lang="en-US">
              <a:latin typeface="Tw Cen MT" panose="020B0602020104020603"/>
            </a:rPr>
            <a:t>MS Word</a:t>
          </a:r>
        </a:p>
      </dgm:t>
    </dgm:pt>
    <dgm:pt modelId="{E5452039-A29E-49A1-A9DD-9F7EB96EC29C}" type="parTrans" cxnId="{52D8AAA5-09AF-40F1-AA1E-B0CBF56A21A6}">
      <dgm:prSet/>
      <dgm:spPr/>
    </dgm:pt>
    <dgm:pt modelId="{A6611F5D-3F57-402D-9690-6D7EBE421AB2}" type="sibTrans" cxnId="{52D8AAA5-09AF-40F1-AA1E-B0CBF56A21A6}">
      <dgm:prSet/>
      <dgm:spPr/>
    </dgm:pt>
    <dgm:pt modelId="{C48001F5-37F9-437A-A535-695B8E017C1F}" type="pres">
      <dgm:prSet presAssocID="{EA9D25A5-3C0D-4571-AA23-AB9BDDEF7D16}" presName="hierChild1" presStyleCnt="0">
        <dgm:presLayoutVars>
          <dgm:chPref val="1"/>
          <dgm:dir/>
          <dgm:animOne val="branch"/>
          <dgm:animLvl val="lvl"/>
          <dgm:resizeHandles/>
        </dgm:presLayoutVars>
      </dgm:prSet>
      <dgm:spPr/>
    </dgm:pt>
    <dgm:pt modelId="{93D11578-A7EC-4E2C-A7DE-53CEDD98874F}" type="pres">
      <dgm:prSet presAssocID="{1C5BE2CA-2A4C-443D-B554-89FFAD6AB5CB}" presName="hierRoot1" presStyleCnt="0"/>
      <dgm:spPr/>
    </dgm:pt>
    <dgm:pt modelId="{20EA6FC5-7F22-4215-B36B-0BBDEA6C9309}" type="pres">
      <dgm:prSet presAssocID="{1C5BE2CA-2A4C-443D-B554-89FFAD6AB5CB}" presName="composite" presStyleCnt="0"/>
      <dgm:spPr/>
    </dgm:pt>
    <dgm:pt modelId="{D159A7A9-B996-4574-BA98-E8F45BBC1EE3}" type="pres">
      <dgm:prSet presAssocID="{1C5BE2CA-2A4C-443D-B554-89FFAD6AB5CB}" presName="background" presStyleLbl="node0" presStyleIdx="0" presStyleCnt="1"/>
      <dgm:spPr/>
    </dgm:pt>
    <dgm:pt modelId="{1BC67820-FD4F-415E-8D88-07FCF587F2B4}" type="pres">
      <dgm:prSet presAssocID="{1C5BE2CA-2A4C-443D-B554-89FFAD6AB5CB}" presName="text" presStyleLbl="fgAcc0" presStyleIdx="0" presStyleCnt="1">
        <dgm:presLayoutVars>
          <dgm:chPref val="3"/>
        </dgm:presLayoutVars>
      </dgm:prSet>
      <dgm:spPr/>
    </dgm:pt>
    <dgm:pt modelId="{F8C29355-701E-46CF-B3C2-E30531E3C36D}" type="pres">
      <dgm:prSet presAssocID="{1C5BE2CA-2A4C-443D-B554-89FFAD6AB5CB}" presName="hierChild2" presStyleCnt="0"/>
      <dgm:spPr/>
    </dgm:pt>
    <dgm:pt modelId="{04019BF4-9B4B-4411-9C20-4BA51A84A5CF}" type="pres">
      <dgm:prSet presAssocID="{DCE08CE0-09E8-44C7-9E00-A11F27D46F80}" presName="Name10" presStyleLbl="parChTrans1D2" presStyleIdx="0" presStyleCnt="2"/>
      <dgm:spPr/>
    </dgm:pt>
    <dgm:pt modelId="{0DDD6CFC-9325-43E5-9CAD-CA265E7AAC1E}" type="pres">
      <dgm:prSet presAssocID="{D25BDF36-9C42-411E-939B-58FA2A58CDB9}" presName="hierRoot2" presStyleCnt="0"/>
      <dgm:spPr/>
    </dgm:pt>
    <dgm:pt modelId="{F784BAB6-D74D-4537-ABA2-F0E291720EAB}" type="pres">
      <dgm:prSet presAssocID="{D25BDF36-9C42-411E-939B-58FA2A58CDB9}" presName="composite2" presStyleCnt="0"/>
      <dgm:spPr/>
    </dgm:pt>
    <dgm:pt modelId="{0CD1D762-E2FC-40D8-B5DE-4D5FBC1DF89E}" type="pres">
      <dgm:prSet presAssocID="{D25BDF36-9C42-411E-939B-58FA2A58CDB9}" presName="background2" presStyleLbl="node2" presStyleIdx="0" presStyleCnt="2"/>
      <dgm:spPr/>
    </dgm:pt>
    <dgm:pt modelId="{E7FC005C-4887-4A23-BB2C-59785414FA22}" type="pres">
      <dgm:prSet presAssocID="{D25BDF36-9C42-411E-939B-58FA2A58CDB9}" presName="text2" presStyleLbl="fgAcc2" presStyleIdx="0" presStyleCnt="2">
        <dgm:presLayoutVars>
          <dgm:chPref val="3"/>
        </dgm:presLayoutVars>
      </dgm:prSet>
      <dgm:spPr/>
    </dgm:pt>
    <dgm:pt modelId="{B40AEA4D-EF82-475E-97DC-3261337014D6}" type="pres">
      <dgm:prSet presAssocID="{D25BDF36-9C42-411E-939B-58FA2A58CDB9}" presName="hierChild3" presStyleCnt="0"/>
      <dgm:spPr/>
    </dgm:pt>
    <dgm:pt modelId="{8812B68A-8EA1-4260-B547-A1B132F16D0B}" type="pres">
      <dgm:prSet presAssocID="{C2FCF0FB-588E-4822-9CBF-052F64F650F4}" presName="Name17" presStyleLbl="parChTrans1D3" presStyleIdx="0" presStyleCnt="3"/>
      <dgm:spPr/>
    </dgm:pt>
    <dgm:pt modelId="{F9D1C26D-74FC-469B-8D08-8F49F8AEBE95}" type="pres">
      <dgm:prSet presAssocID="{C9312399-1238-465B-9976-403ACC59669E}" presName="hierRoot3" presStyleCnt="0"/>
      <dgm:spPr/>
    </dgm:pt>
    <dgm:pt modelId="{595675EA-E0E4-44CE-A1FE-7777434E9928}" type="pres">
      <dgm:prSet presAssocID="{C9312399-1238-465B-9976-403ACC59669E}" presName="composite3" presStyleCnt="0"/>
      <dgm:spPr/>
    </dgm:pt>
    <dgm:pt modelId="{B6F472AD-2E26-42EA-9606-0780FDD065B6}" type="pres">
      <dgm:prSet presAssocID="{C9312399-1238-465B-9976-403ACC59669E}" presName="background3" presStyleLbl="node3" presStyleIdx="0" presStyleCnt="3"/>
      <dgm:spPr/>
    </dgm:pt>
    <dgm:pt modelId="{18AB5FED-F1FE-4481-8236-6D6CE8C626AC}" type="pres">
      <dgm:prSet presAssocID="{C9312399-1238-465B-9976-403ACC59669E}" presName="text3" presStyleLbl="fgAcc3" presStyleIdx="0" presStyleCnt="3">
        <dgm:presLayoutVars>
          <dgm:chPref val="3"/>
        </dgm:presLayoutVars>
      </dgm:prSet>
      <dgm:spPr/>
    </dgm:pt>
    <dgm:pt modelId="{04658B72-D429-469E-8948-AB583789AED3}" type="pres">
      <dgm:prSet presAssocID="{C9312399-1238-465B-9976-403ACC59669E}" presName="hierChild4" presStyleCnt="0"/>
      <dgm:spPr/>
    </dgm:pt>
    <dgm:pt modelId="{E7E15E61-79D9-4731-8F81-FE60D67B4D3C}" type="pres">
      <dgm:prSet presAssocID="{E5452039-A29E-49A1-A9DD-9F7EB96EC29C}" presName="Name17" presStyleLbl="parChTrans1D3" presStyleIdx="1" presStyleCnt="3"/>
      <dgm:spPr/>
    </dgm:pt>
    <dgm:pt modelId="{C19F3F61-9004-4C3C-AF4F-EF2542FC1801}" type="pres">
      <dgm:prSet presAssocID="{2E57A7C6-3896-4C7F-88FC-2A21D7E4E7CC}" presName="hierRoot3" presStyleCnt="0"/>
      <dgm:spPr/>
    </dgm:pt>
    <dgm:pt modelId="{98FA3341-7975-4B08-BFD9-09FA151D6420}" type="pres">
      <dgm:prSet presAssocID="{2E57A7C6-3896-4C7F-88FC-2A21D7E4E7CC}" presName="composite3" presStyleCnt="0"/>
      <dgm:spPr/>
    </dgm:pt>
    <dgm:pt modelId="{2B0B0540-FFDD-4188-BFBD-04A706D2E4DB}" type="pres">
      <dgm:prSet presAssocID="{2E57A7C6-3896-4C7F-88FC-2A21D7E4E7CC}" presName="background3" presStyleLbl="node3" presStyleIdx="1" presStyleCnt="3"/>
      <dgm:spPr/>
    </dgm:pt>
    <dgm:pt modelId="{5C263983-059B-4E91-9EDF-2B51F08B9764}" type="pres">
      <dgm:prSet presAssocID="{2E57A7C6-3896-4C7F-88FC-2A21D7E4E7CC}" presName="text3" presStyleLbl="fgAcc3" presStyleIdx="1" presStyleCnt="3">
        <dgm:presLayoutVars>
          <dgm:chPref val="3"/>
        </dgm:presLayoutVars>
      </dgm:prSet>
      <dgm:spPr/>
    </dgm:pt>
    <dgm:pt modelId="{58A1B447-0D20-4D3A-9609-3B663D9003BD}" type="pres">
      <dgm:prSet presAssocID="{2E57A7C6-3896-4C7F-88FC-2A21D7E4E7CC}" presName="hierChild4" presStyleCnt="0"/>
      <dgm:spPr/>
    </dgm:pt>
    <dgm:pt modelId="{F4E519E4-D5E4-437F-A44C-94517447C24F}" type="pres">
      <dgm:prSet presAssocID="{A6069852-EE48-4E02-91F4-1EDF505B08AC}" presName="Name10" presStyleLbl="parChTrans1D2" presStyleIdx="1" presStyleCnt="2"/>
      <dgm:spPr/>
    </dgm:pt>
    <dgm:pt modelId="{2621EE2A-8DAA-4394-9283-A21298706955}" type="pres">
      <dgm:prSet presAssocID="{B0EF3D9A-75D6-45E7-A5CE-696D6F644183}" presName="hierRoot2" presStyleCnt="0"/>
      <dgm:spPr/>
    </dgm:pt>
    <dgm:pt modelId="{77FEB0AC-D10C-4E48-B814-6E7BC47836C2}" type="pres">
      <dgm:prSet presAssocID="{B0EF3D9A-75D6-45E7-A5CE-696D6F644183}" presName="composite2" presStyleCnt="0"/>
      <dgm:spPr/>
    </dgm:pt>
    <dgm:pt modelId="{BA9CB8A3-2264-4BDB-BC4B-CD720B7841D9}" type="pres">
      <dgm:prSet presAssocID="{B0EF3D9A-75D6-45E7-A5CE-696D6F644183}" presName="background2" presStyleLbl="node2" presStyleIdx="1" presStyleCnt="2"/>
      <dgm:spPr/>
    </dgm:pt>
    <dgm:pt modelId="{A26CBAAC-F01B-4DB4-92D8-370EFABF60D3}" type="pres">
      <dgm:prSet presAssocID="{B0EF3D9A-75D6-45E7-A5CE-696D6F644183}" presName="text2" presStyleLbl="fgAcc2" presStyleIdx="1" presStyleCnt="2">
        <dgm:presLayoutVars>
          <dgm:chPref val="3"/>
        </dgm:presLayoutVars>
      </dgm:prSet>
      <dgm:spPr/>
    </dgm:pt>
    <dgm:pt modelId="{99B428A9-E373-4AAF-89E0-ACC9CC24B1EE}" type="pres">
      <dgm:prSet presAssocID="{B0EF3D9A-75D6-45E7-A5CE-696D6F644183}" presName="hierChild3" presStyleCnt="0"/>
      <dgm:spPr/>
    </dgm:pt>
    <dgm:pt modelId="{2F1C01AB-1980-424B-BB30-A3159BB2A589}" type="pres">
      <dgm:prSet presAssocID="{ED81AE7F-8C54-45C7-95F8-ECDC0C2EA5ED}" presName="Name17" presStyleLbl="parChTrans1D3" presStyleIdx="2" presStyleCnt="3"/>
      <dgm:spPr/>
    </dgm:pt>
    <dgm:pt modelId="{C7342398-32B0-4D57-81D9-1A8B73634915}" type="pres">
      <dgm:prSet presAssocID="{991ED437-8FF2-4FE8-A51B-66776D971373}" presName="hierRoot3" presStyleCnt="0"/>
      <dgm:spPr/>
    </dgm:pt>
    <dgm:pt modelId="{0C9ABDBC-605E-4D7C-9067-0F42AE10473D}" type="pres">
      <dgm:prSet presAssocID="{991ED437-8FF2-4FE8-A51B-66776D971373}" presName="composite3" presStyleCnt="0"/>
      <dgm:spPr/>
    </dgm:pt>
    <dgm:pt modelId="{75F4ED25-2502-4F1E-841A-988A2238AAFE}" type="pres">
      <dgm:prSet presAssocID="{991ED437-8FF2-4FE8-A51B-66776D971373}" presName="background3" presStyleLbl="node3" presStyleIdx="2" presStyleCnt="3"/>
      <dgm:spPr/>
    </dgm:pt>
    <dgm:pt modelId="{0046F28A-A4A3-49CE-91DC-3EF90F687A0C}" type="pres">
      <dgm:prSet presAssocID="{991ED437-8FF2-4FE8-A51B-66776D971373}" presName="text3" presStyleLbl="fgAcc3" presStyleIdx="2" presStyleCnt="3">
        <dgm:presLayoutVars>
          <dgm:chPref val="3"/>
        </dgm:presLayoutVars>
      </dgm:prSet>
      <dgm:spPr/>
    </dgm:pt>
    <dgm:pt modelId="{E63E66DE-BCD7-407D-BEAC-547D9F53AAF5}" type="pres">
      <dgm:prSet presAssocID="{991ED437-8FF2-4FE8-A51B-66776D971373}" presName="hierChild4" presStyleCnt="0"/>
      <dgm:spPr/>
    </dgm:pt>
  </dgm:ptLst>
  <dgm:cxnLst>
    <dgm:cxn modelId="{F293D00F-28E3-4CE5-BAC7-70AFA919C88F}" type="presOf" srcId="{C2FCF0FB-588E-4822-9CBF-052F64F650F4}" destId="{8812B68A-8EA1-4260-B547-A1B132F16D0B}" srcOrd="0" destOrd="0" presId="urn:microsoft.com/office/officeart/2005/8/layout/hierarchy1"/>
    <dgm:cxn modelId="{AC7E7413-1615-46C3-99F8-B52A99D142B4}" srcId="{D25BDF36-9C42-411E-939B-58FA2A58CDB9}" destId="{C9312399-1238-465B-9976-403ACC59669E}" srcOrd="0" destOrd="0" parTransId="{C2FCF0FB-588E-4822-9CBF-052F64F650F4}" sibTransId="{043D8C08-6A1F-45FF-BFEF-454FF1997DEB}"/>
    <dgm:cxn modelId="{8AF8F52C-3886-46D3-A9BC-3C3B1E39AD31}" type="presOf" srcId="{1C5BE2CA-2A4C-443D-B554-89FFAD6AB5CB}" destId="{1BC67820-FD4F-415E-8D88-07FCF587F2B4}" srcOrd="0" destOrd="0" presId="urn:microsoft.com/office/officeart/2005/8/layout/hierarchy1"/>
    <dgm:cxn modelId="{E1629549-02BE-43FE-81A4-677B8195F7B0}" type="presOf" srcId="{2E57A7C6-3896-4C7F-88FC-2A21D7E4E7CC}" destId="{5C263983-059B-4E91-9EDF-2B51F08B9764}" srcOrd="0" destOrd="0" presId="urn:microsoft.com/office/officeart/2005/8/layout/hierarchy1"/>
    <dgm:cxn modelId="{35FA9D49-9F8E-40D8-B70B-22E2FC485447}" srcId="{1C5BE2CA-2A4C-443D-B554-89FFAD6AB5CB}" destId="{D25BDF36-9C42-411E-939B-58FA2A58CDB9}" srcOrd="0" destOrd="0" parTransId="{DCE08CE0-09E8-44C7-9E00-A11F27D46F80}" sibTransId="{F3086A2E-5B94-4D43-8AC0-B18347DC3AAD}"/>
    <dgm:cxn modelId="{D9B5F55A-F250-4AA6-98A4-26C07C12FDDA}" type="presOf" srcId="{A6069852-EE48-4E02-91F4-1EDF505B08AC}" destId="{F4E519E4-D5E4-437F-A44C-94517447C24F}" srcOrd="0" destOrd="0" presId="urn:microsoft.com/office/officeart/2005/8/layout/hierarchy1"/>
    <dgm:cxn modelId="{6D005488-1239-4DAB-A6CE-FB3DCA29CFF9}" type="presOf" srcId="{EA9D25A5-3C0D-4571-AA23-AB9BDDEF7D16}" destId="{C48001F5-37F9-437A-A535-695B8E017C1F}" srcOrd="0" destOrd="0" presId="urn:microsoft.com/office/officeart/2005/8/layout/hierarchy1"/>
    <dgm:cxn modelId="{5B9B928E-BB6F-4857-96E0-3F354E0BA21D}" srcId="{B0EF3D9A-75D6-45E7-A5CE-696D6F644183}" destId="{991ED437-8FF2-4FE8-A51B-66776D971373}" srcOrd="0" destOrd="0" parTransId="{ED81AE7F-8C54-45C7-95F8-ECDC0C2EA5ED}" sibTransId="{D111677D-0F2F-44E0-A5F0-CABCC502B7CE}"/>
    <dgm:cxn modelId="{83D1C597-8863-4F7A-878C-6CD783F5B7B8}" type="presOf" srcId="{DCE08CE0-09E8-44C7-9E00-A11F27D46F80}" destId="{04019BF4-9B4B-4411-9C20-4BA51A84A5CF}" srcOrd="0" destOrd="0" presId="urn:microsoft.com/office/officeart/2005/8/layout/hierarchy1"/>
    <dgm:cxn modelId="{0C319D9C-ED2E-4045-9C47-0D2DF9F24FE6}" srcId="{1C5BE2CA-2A4C-443D-B554-89FFAD6AB5CB}" destId="{B0EF3D9A-75D6-45E7-A5CE-696D6F644183}" srcOrd="1" destOrd="0" parTransId="{A6069852-EE48-4E02-91F4-1EDF505B08AC}" sibTransId="{392F350B-20C2-473A-B32C-32C512BA9561}"/>
    <dgm:cxn modelId="{579102A3-9554-4F17-BFA7-3F2843DC35F8}" type="presOf" srcId="{C9312399-1238-465B-9976-403ACC59669E}" destId="{18AB5FED-F1FE-4481-8236-6D6CE8C626AC}" srcOrd="0" destOrd="0" presId="urn:microsoft.com/office/officeart/2005/8/layout/hierarchy1"/>
    <dgm:cxn modelId="{52D8AAA5-09AF-40F1-AA1E-B0CBF56A21A6}" srcId="{D25BDF36-9C42-411E-939B-58FA2A58CDB9}" destId="{2E57A7C6-3896-4C7F-88FC-2A21D7E4E7CC}" srcOrd="1" destOrd="0" parTransId="{E5452039-A29E-49A1-A9DD-9F7EB96EC29C}" sibTransId="{A6611F5D-3F57-402D-9690-6D7EBE421AB2}"/>
    <dgm:cxn modelId="{7EAA79B7-F1F7-4585-97E2-C949D2017E81}" srcId="{EA9D25A5-3C0D-4571-AA23-AB9BDDEF7D16}" destId="{1C5BE2CA-2A4C-443D-B554-89FFAD6AB5CB}" srcOrd="0" destOrd="0" parTransId="{44855DB1-8C94-4884-8801-05992AD8B647}" sibTransId="{C85E61AF-85D0-4BE5-AD58-C9463ECE5661}"/>
    <dgm:cxn modelId="{992F43B8-ADB0-416D-B5AE-52DCED9AFC52}" type="presOf" srcId="{ED81AE7F-8C54-45C7-95F8-ECDC0C2EA5ED}" destId="{2F1C01AB-1980-424B-BB30-A3159BB2A589}" srcOrd="0" destOrd="0" presId="urn:microsoft.com/office/officeart/2005/8/layout/hierarchy1"/>
    <dgm:cxn modelId="{F9AA83D2-1CF6-4A6D-AB91-92833EACC4B8}" type="presOf" srcId="{D25BDF36-9C42-411E-939B-58FA2A58CDB9}" destId="{E7FC005C-4887-4A23-BB2C-59785414FA22}" srcOrd="0" destOrd="0" presId="urn:microsoft.com/office/officeart/2005/8/layout/hierarchy1"/>
    <dgm:cxn modelId="{78F3E0E9-6E59-45FA-B601-72A5C0044B5A}" type="presOf" srcId="{B0EF3D9A-75D6-45E7-A5CE-696D6F644183}" destId="{A26CBAAC-F01B-4DB4-92D8-370EFABF60D3}" srcOrd="0" destOrd="0" presId="urn:microsoft.com/office/officeart/2005/8/layout/hierarchy1"/>
    <dgm:cxn modelId="{DC4472F9-45B6-43C3-AD90-A7AFE14C5A9F}" type="presOf" srcId="{E5452039-A29E-49A1-A9DD-9F7EB96EC29C}" destId="{E7E15E61-79D9-4731-8F81-FE60D67B4D3C}" srcOrd="0" destOrd="0" presId="urn:microsoft.com/office/officeart/2005/8/layout/hierarchy1"/>
    <dgm:cxn modelId="{324DA7FA-2509-4F4F-BE4B-05E9B835BBA4}" type="presOf" srcId="{991ED437-8FF2-4FE8-A51B-66776D971373}" destId="{0046F28A-A4A3-49CE-91DC-3EF90F687A0C}" srcOrd="0" destOrd="0" presId="urn:microsoft.com/office/officeart/2005/8/layout/hierarchy1"/>
    <dgm:cxn modelId="{E4FE352D-4343-4920-8E3D-526AC99C6F57}" type="presParOf" srcId="{C48001F5-37F9-437A-A535-695B8E017C1F}" destId="{93D11578-A7EC-4E2C-A7DE-53CEDD98874F}" srcOrd="0" destOrd="0" presId="urn:microsoft.com/office/officeart/2005/8/layout/hierarchy1"/>
    <dgm:cxn modelId="{0CA90E28-8E29-4F45-B551-F334B5A0EF2A}" type="presParOf" srcId="{93D11578-A7EC-4E2C-A7DE-53CEDD98874F}" destId="{20EA6FC5-7F22-4215-B36B-0BBDEA6C9309}" srcOrd="0" destOrd="0" presId="urn:microsoft.com/office/officeart/2005/8/layout/hierarchy1"/>
    <dgm:cxn modelId="{C1756C4B-22C8-4F24-B3BD-3C5ABC7B52BA}" type="presParOf" srcId="{20EA6FC5-7F22-4215-B36B-0BBDEA6C9309}" destId="{D159A7A9-B996-4574-BA98-E8F45BBC1EE3}" srcOrd="0" destOrd="0" presId="urn:microsoft.com/office/officeart/2005/8/layout/hierarchy1"/>
    <dgm:cxn modelId="{DBA40786-8DFD-4DD8-BEEC-FAD4D3A7148A}" type="presParOf" srcId="{20EA6FC5-7F22-4215-B36B-0BBDEA6C9309}" destId="{1BC67820-FD4F-415E-8D88-07FCF587F2B4}" srcOrd="1" destOrd="0" presId="urn:microsoft.com/office/officeart/2005/8/layout/hierarchy1"/>
    <dgm:cxn modelId="{B5126BE7-C975-4A60-B2F1-B5EAF8FFED46}" type="presParOf" srcId="{93D11578-A7EC-4E2C-A7DE-53CEDD98874F}" destId="{F8C29355-701E-46CF-B3C2-E30531E3C36D}" srcOrd="1" destOrd="0" presId="urn:microsoft.com/office/officeart/2005/8/layout/hierarchy1"/>
    <dgm:cxn modelId="{60B831BC-47E0-4A62-AE33-C49F18A9C6E8}" type="presParOf" srcId="{F8C29355-701E-46CF-B3C2-E30531E3C36D}" destId="{04019BF4-9B4B-4411-9C20-4BA51A84A5CF}" srcOrd="0" destOrd="0" presId="urn:microsoft.com/office/officeart/2005/8/layout/hierarchy1"/>
    <dgm:cxn modelId="{118FFB2F-4F3E-4078-B7BF-662D9D9CC24D}" type="presParOf" srcId="{F8C29355-701E-46CF-B3C2-E30531E3C36D}" destId="{0DDD6CFC-9325-43E5-9CAD-CA265E7AAC1E}" srcOrd="1" destOrd="0" presId="urn:microsoft.com/office/officeart/2005/8/layout/hierarchy1"/>
    <dgm:cxn modelId="{B6DB7420-6652-4AB3-B59D-1A6A9AEA0DB6}" type="presParOf" srcId="{0DDD6CFC-9325-43E5-9CAD-CA265E7AAC1E}" destId="{F784BAB6-D74D-4537-ABA2-F0E291720EAB}" srcOrd="0" destOrd="0" presId="urn:microsoft.com/office/officeart/2005/8/layout/hierarchy1"/>
    <dgm:cxn modelId="{F564DEBF-D4BF-458E-910C-76B8EA0BFDAD}" type="presParOf" srcId="{F784BAB6-D74D-4537-ABA2-F0E291720EAB}" destId="{0CD1D762-E2FC-40D8-B5DE-4D5FBC1DF89E}" srcOrd="0" destOrd="0" presId="urn:microsoft.com/office/officeart/2005/8/layout/hierarchy1"/>
    <dgm:cxn modelId="{D5576B1B-2806-4F73-9D6C-88BCCAB4A0C2}" type="presParOf" srcId="{F784BAB6-D74D-4537-ABA2-F0E291720EAB}" destId="{E7FC005C-4887-4A23-BB2C-59785414FA22}" srcOrd="1" destOrd="0" presId="urn:microsoft.com/office/officeart/2005/8/layout/hierarchy1"/>
    <dgm:cxn modelId="{9419A217-55D3-40C8-B7EB-D10767DB306D}" type="presParOf" srcId="{0DDD6CFC-9325-43E5-9CAD-CA265E7AAC1E}" destId="{B40AEA4D-EF82-475E-97DC-3261337014D6}" srcOrd="1" destOrd="0" presId="urn:microsoft.com/office/officeart/2005/8/layout/hierarchy1"/>
    <dgm:cxn modelId="{8BD03A61-0BA0-40AE-AC86-7FBBAECDD28D}" type="presParOf" srcId="{B40AEA4D-EF82-475E-97DC-3261337014D6}" destId="{8812B68A-8EA1-4260-B547-A1B132F16D0B}" srcOrd="0" destOrd="0" presId="urn:microsoft.com/office/officeart/2005/8/layout/hierarchy1"/>
    <dgm:cxn modelId="{8E43E27B-AB25-4253-9D52-20E8A6F6EEF6}" type="presParOf" srcId="{B40AEA4D-EF82-475E-97DC-3261337014D6}" destId="{F9D1C26D-74FC-469B-8D08-8F49F8AEBE95}" srcOrd="1" destOrd="0" presId="urn:microsoft.com/office/officeart/2005/8/layout/hierarchy1"/>
    <dgm:cxn modelId="{5B8F6293-D695-4044-8EAB-81DAD9E182FC}" type="presParOf" srcId="{F9D1C26D-74FC-469B-8D08-8F49F8AEBE95}" destId="{595675EA-E0E4-44CE-A1FE-7777434E9928}" srcOrd="0" destOrd="0" presId="urn:microsoft.com/office/officeart/2005/8/layout/hierarchy1"/>
    <dgm:cxn modelId="{0769D276-1B91-4F9D-9CD9-2C747C77A7CE}" type="presParOf" srcId="{595675EA-E0E4-44CE-A1FE-7777434E9928}" destId="{B6F472AD-2E26-42EA-9606-0780FDD065B6}" srcOrd="0" destOrd="0" presId="urn:microsoft.com/office/officeart/2005/8/layout/hierarchy1"/>
    <dgm:cxn modelId="{CA3F0FB9-C4DE-4BC7-8542-73C2649E1DA3}" type="presParOf" srcId="{595675EA-E0E4-44CE-A1FE-7777434E9928}" destId="{18AB5FED-F1FE-4481-8236-6D6CE8C626AC}" srcOrd="1" destOrd="0" presId="urn:microsoft.com/office/officeart/2005/8/layout/hierarchy1"/>
    <dgm:cxn modelId="{CAAF042D-DBB1-4192-BA13-8666A3F37D1C}" type="presParOf" srcId="{F9D1C26D-74FC-469B-8D08-8F49F8AEBE95}" destId="{04658B72-D429-469E-8948-AB583789AED3}" srcOrd="1" destOrd="0" presId="urn:microsoft.com/office/officeart/2005/8/layout/hierarchy1"/>
    <dgm:cxn modelId="{90C5FD3F-A827-46D6-9AEE-6AA2931F4151}" type="presParOf" srcId="{B40AEA4D-EF82-475E-97DC-3261337014D6}" destId="{E7E15E61-79D9-4731-8F81-FE60D67B4D3C}" srcOrd="2" destOrd="0" presId="urn:microsoft.com/office/officeart/2005/8/layout/hierarchy1"/>
    <dgm:cxn modelId="{07D2E048-6FE7-4F82-9B8F-284425F71194}" type="presParOf" srcId="{B40AEA4D-EF82-475E-97DC-3261337014D6}" destId="{C19F3F61-9004-4C3C-AF4F-EF2542FC1801}" srcOrd="3" destOrd="0" presId="urn:microsoft.com/office/officeart/2005/8/layout/hierarchy1"/>
    <dgm:cxn modelId="{9287C697-5438-445A-830D-E403253E9FDD}" type="presParOf" srcId="{C19F3F61-9004-4C3C-AF4F-EF2542FC1801}" destId="{98FA3341-7975-4B08-BFD9-09FA151D6420}" srcOrd="0" destOrd="0" presId="urn:microsoft.com/office/officeart/2005/8/layout/hierarchy1"/>
    <dgm:cxn modelId="{32874466-989B-4A19-8A53-2C43FAAAD737}" type="presParOf" srcId="{98FA3341-7975-4B08-BFD9-09FA151D6420}" destId="{2B0B0540-FFDD-4188-BFBD-04A706D2E4DB}" srcOrd="0" destOrd="0" presId="urn:microsoft.com/office/officeart/2005/8/layout/hierarchy1"/>
    <dgm:cxn modelId="{E0FC9229-97CD-4B9E-927D-4BB7E334811D}" type="presParOf" srcId="{98FA3341-7975-4B08-BFD9-09FA151D6420}" destId="{5C263983-059B-4E91-9EDF-2B51F08B9764}" srcOrd="1" destOrd="0" presId="urn:microsoft.com/office/officeart/2005/8/layout/hierarchy1"/>
    <dgm:cxn modelId="{71A23319-9E43-4A51-9FD7-AAFDD5E11205}" type="presParOf" srcId="{C19F3F61-9004-4C3C-AF4F-EF2542FC1801}" destId="{58A1B447-0D20-4D3A-9609-3B663D9003BD}" srcOrd="1" destOrd="0" presId="urn:microsoft.com/office/officeart/2005/8/layout/hierarchy1"/>
    <dgm:cxn modelId="{0C624622-7B7F-4249-9230-E086C4F70709}" type="presParOf" srcId="{F8C29355-701E-46CF-B3C2-E30531E3C36D}" destId="{F4E519E4-D5E4-437F-A44C-94517447C24F}" srcOrd="2" destOrd="0" presId="urn:microsoft.com/office/officeart/2005/8/layout/hierarchy1"/>
    <dgm:cxn modelId="{F5617CFE-5140-417B-8AE6-7C37F0A1DE51}" type="presParOf" srcId="{F8C29355-701E-46CF-B3C2-E30531E3C36D}" destId="{2621EE2A-8DAA-4394-9283-A21298706955}" srcOrd="3" destOrd="0" presId="urn:microsoft.com/office/officeart/2005/8/layout/hierarchy1"/>
    <dgm:cxn modelId="{D85CE181-A8A4-482E-8746-A15EC2D399B3}" type="presParOf" srcId="{2621EE2A-8DAA-4394-9283-A21298706955}" destId="{77FEB0AC-D10C-4E48-B814-6E7BC47836C2}" srcOrd="0" destOrd="0" presId="urn:microsoft.com/office/officeart/2005/8/layout/hierarchy1"/>
    <dgm:cxn modelId="{A2412269-AD9D-468A-A01C-AA4B1B524E79}" type="presParOf" srcId="{77FEB0AC-D10C-4E48-B814-6E7BC47836C2}" destId="{BA9CB8A3-2264-4BDB-BC4B-CD720B7841D9}" srcOrd="0" destOrd="0" presId="urn:microsoft.com/office/officeart/2005/8/layout/hierarchy1"/>
    <dgm:cxn modelId="{6018FDFA-34A3-4843-95FA-A192EDE4E358}" type="presParOf" srcId="{77FEB0AC-D10C-4E48-B814-6E7BC47836C2}" destId="{A26CBAAC-F01B-4DB4-92D8-370EFABF60D3}" srcOrd="1" destOrd="0" presId="urn:microsoft.com/office/officeart/2005/8/layout/hierarchy1"/>
    <dgm:cxn modelId="{D307E663-2207-465C-A663-15C436D2F184}" type="presParOf" srcId="{2621EE2A-8DAA-4394-9283-A21298706955}" destId="{99B428A9-E373-4AAF-89E0-ACC9CC24B1EE}" srcOrd="1" destOrd="0" presId="urn:microsoft.com/office/officeart/2005/8/layout/hierarchy1"/>
    <dgm:cxn modelId="{6C3EAC5D-BC25-4618-8407-3C121EF363ED}" type="presParOf" srcId="{99B428A9-E373-4AAF-89E0-ACC9CC24B1EE}" destId="{2F1C01AB-1980-424B-BB30-A3159BB2A589}" srcOrd="0" destOrd="0" presId="urn:microsoft.com/office/officeart/2005/8/layout/hierarchy1"/>
    <dgm:cxn modelId="{0DCAF46D-2910-406B-8D75-9C25E2AEDA60}" type="presParOf" srcId="{99B428A9-E373-4AAF-89E0-ACC9CC24B1EE}" destId="{C7342398-32B0-4D57-81D9-1A8B73634915}" srcOrd="1" destOrd="0" presId="urn:microsoft.com/office/officeart/2005/8/layout/hierarchy1"/>
    <dgm:cxn modelId="{A16FBD5E-873E-4287-8EF1-2929AD1FC21E}" type="presParOf" srcId="{C7342398-32B0-4D57-81D9-1A8B73634915}" destId="{0C9ABDBC-605E-4D7C-9067-0F42AE10473D}" srcOrd="0" destOrd="0" presId="urn:microsoft.com/office/officeart/2005/8/layout/hierarchy1"/>
    <dgm:cxn modelId="{7FD33CC4-96CC-47BE-85C5-6747D3A9516F}" type="presParOf" srcId="{0C9ABDBC-605E-4D7C-9067-0F42AE10473D}" destId="{75F4ED25-2502-4F1E-841A-988A2238AAFE}" srcOrd="0" destOrd="0" presId="urn:microsoft.com/office/officeart/2005/8/layout/hierarchy1"/>
    <dgm:cxn modelId="{902BFC40-3470-4019-A45A-F1A37ABF3D37}" type="presParOf" srcId="{0C9ABDBC-605E-4D7C-9067-0F42AE10473D}" destId="{0046F28A-A4A3-49CE-91DC-3EF90F687A0C}" srcOrd="1" destOrd="0" presId="urn:microsoft.com/office/officeart/2005/8/layout/hierarchy1"/>
    <dgm:cxn modelId="{1E927B4B-0D56-44D9-A186-D0ECA18777BE}" type="presParOf" srcId="{C7342398-32B0-4D57-81D9-1A8B73634915}" destId="{E63E66DE-BCD7-407D-BEAC-547D9F53AAF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3E4402-E309-4D29-B60E-76F174EACE01}"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08E28572-8F0E-4EDD-8283-63FDD5C527E1}">
      <dgm:prSet/>
      <dgm:spPr/>
      <dgm:t>
        <a:bodyPr/>
        <a:lstStyle/>
        <a:p>
          <a:pPr rtl="0"/>
          <a:r>
            <a:rPr lang="en-GB" dirty="0">
              <a:latin typeface="Calibri"/>
              <a:cs typeface="Calibri"/>
            </a:rPr>
            <a:t>STUDENTS BENEFIT FROM THIS TOOL BECAUSE ITS VERY SMART, WE HAVE A VARIETY OF OPTIONS USING THIS TOOL. WE HAVE THE ABILITY TO SHARE, SAVE &amp; UPLOAD FILES SO IT MAKING IT MUCH EASIER FOR US TO CATCH UP WITH LESSONS IN CASE ANYONE WAS ABSENT. WE CAN COMMUNICATE AND TEXT EACH OTHER KEEPING IN TOUCH WITH OUR CLASSMATES &amp; THE LECTURER.</a:t>
          </a:r>
        </a:p>
      </dgm:t>
    </dgm:pt>
    <dgm:pt modelId="{481D2DF2-CE03-4664-8C45-90C3434E1181}" type="parTrans" cxnId="{EC79A8EB-C5B1-4A45-A5A2-C979A3FFE36C}">
      <dgm:prSet/>
      <dgm:spPr/>
      <dgm:t>
        <a:bodyPr/>
        <a:lstStyle/>
        <a:p>
          <a:endParaRPr lang="en-US"/>
        </a:p>
      </dgm:t>
    </dgm:pt>
    <dgm:pt modelId="{E8B1D3BA-F90F-4EB0-A3EE-EAA1AC3ED958}" type="sibTrans" cxnId="{EC79A8EB-C5B1-4A45-A5A2-C979A3FFE36C}">
      <dgm:prSet/>
      <dgm:spPr/>
      <dgm:t>
        <a:bodyPr/>
        <a:lstStyle/>
        <a:p>
          <a:endParaRPr lang="en-US"/>
        </a:p>
      </dgm:t>
    </dgm:pt>
    <dgm:pt modelId="{EE8708AA-6629-4707-8A82-9A263A8DF33E}">
      <dgm:prSet phldr="0"/>
      <dgm:spPr/>
      <dgm:t>
        <a:bodyPr/>
        <a:lstStyle/>
        <a:p>
          <a:pPr rtl="0"/>
          <a:r>
            <a:rPr lang="en-GB" dirty="0">
              <a:latin typeface="Calibri"/>
              <a:ea typeface="Cambria"/>
              <a:cs typeface="Calibri"/>
            </a:rPr>
            <a:t>ACCORDING TO MICROSOFT (2018) MS TEAMS IS A CLOUD BASED TOOL THAT COMBINES APPS, DISCUSSIONS, MEETINGS, AND FILES INTO A SINGLE LMS(LEARNING MANGEMENT SYSTEM).  (EDEN M, 2022)</a:t>
          </a:r>
        </a:p>
      </dgm:t>
    </dgm:pt>
    <dgm:pt modelId="{80C8106E-CB1E-40CE-BABB-DF5D834D976B}" type="parTrans" cxnId="{A53CA4D2-4DAE-4827-BCA3-481D0725F77D}">
      <dgm:prSet/>
      <dgm:spPr/>
    </dgm:pt>
    <dgm:pt modelId="{4C827990-A953-49B5-A7A2-380F0093DC89}" type="sibTrans" cxnId="{A53CA4D2-4DAE-4827-BCA3-481D0725F77D}">
      <dgm:prSet/>
      <dgm:spPr/>
    </dgm:pt>
    <dgm:pt modelId="{652F3426-1796-42F7-86B3-ACC349BDB206}">
      <dgm:prSet phldr="0"/>
      <dgm:spPr/>
      <dgm:t>
        <a:bodyPr/>
        <a:lstStyle/>
        <a:p>
          <a:pPr rtl="0"/>
          <a:r>
            <a:rPr lang="en-GB" dirty="0">
              <a:latin typeface="Tw Cen MT" panose="020B0602020104020603"/>
            </a:rPr>
            <a:t>MICROSOFT TEAMS WAS USES BY MORE THAN 500,000 COMPANIES BEFORE COVID-19 AND SAW AN INCREASE OF 31 MILLION DAILY </a:t>
          </a:r>
          <a:r>
            <a:rPr lang="en-GB" dirty="0">
              <a:latin typeface="Calibri"/>
              <a:cs typeface="Calibri"/>
            </a:rPr>
            <a:t>USERS DURING THE PANDEMIC.(ERIK , 2020).</a:t>
          </a:r>
        </a:p>
      </dgm:t>
    </dgm:pt>
    <dgm:pt modelId="{17BFEA4C-63C1-435A-874D-D9577A550168}" type="parTrans" cxnId="{53C48DD9-08CF-477C-91AC-C89B4DF75AE8}">
      <dgm:prSet/>
      <dgm:spPr/>
    </dgm:pt>
    <dgm:pt modelId="{E333EAA4-9F88-463A-8CBB-5F200B3E79D0}" type="sibTrans" cxnId="{53C48DD9-08CF-477C-91AC-C89B4DF75AE8}">
      <dgm:prSet/>
      <dgm:spPr/>
    </dgm:pt>
    <dgm:pt modelId="{85F7FFC9-010B-406B-84DA-C17986BD1CB8}">
      <dgm:prSet phldr="0"/>
      <dgm:spPr/>
      <dgm:t>
        <a:bodyPr/>
        <a:lstStyle/>
        <a:p>
          <a:pPr rtl="0"/>
          <a:r>
            <a:rPr lang="en-GB" dirty="0">
              <a:latin typeface="Tw Cen MT" panose="020B0602020104020603"/>
            </a:rPr>
            <a:t>THE USE OF TEAMS IN GROUP ASSIGNMENTS ALLOWS STUDENTS TO MANAGE THEIR OWN SUCCESS AND ENHANCES THE VALUE OF LEARNING BY PROMOTING NECESSARY 21ST- CENTURY SKILLS. (</a:t>
          </a:r>
          <a:r>
            <a:rPr lang="en-GB" b="1" cap="all" dirty="0"/>
            <a:t>TANYA WAKELIN</a:t>
          </a:r>
          <a:r>
            <a:rPr lang="en-GB" b="1" cap="all" dirty="0">
              <a:latin typeface="Tw Cen MT" panose="020B0602020104020603"/>
            </a:rPr>
            <a:t>)</a:t>
          </a:r>
          <a:endParaRPr lang="en-GB" b="1" cap="all" dirty="0"/>
        </a:p>
      </dgm:t>
    </dgm:pt>
    <dgm:pt modelId="{0A74DE67-2540-4985-B945-CDB64F99C484}" type="parTrans" cxnId="{36983D91-2736-4B21-9DBE-0AE5D900A985}">
      <dgm:prSet/>
      <dgm:spPr/>
    </dgm:pt>
    <dgm:pt modelId="{65779A46-39B4-44D5-B45F-CD4A522A276F}" type="sibTrans" cxnId="{36983D91-2736-4B21-9DBE-0AE5D900A985}">
      <dgm:prSet/>
      <dgm:spPr/>
    </dgm:pt>
    <dgm:pt modelId="{5606B8C9-35F2-4982-9918-A402CDAE3991}" type="pres">
      <dgm:prSet presAssocID="{693E4402-E309-4D29-B60E-76F174EACE01}" presName="linear" presStyleCnt="0">
        <dgm:presLayoutVars>
          <dgm:animLvl val="lvl"/>
          <dgm:resizeHandles val="exact"/>
        </dgm:presLayoutVars>
      </dgm:prSet>
      <dgm:spPr/>
    </dgm:pt>
    <dgm:pt modelId="{9BAEEEF1-37AB-40B4-9E2F-3F338FA1BA45}" type="pres">
      <dgm:prSet presAssocID="{EE8708AA-6629-4707-8A82-9A263A8DF33E}" presName="parentText" presStyleLbl="node1" presStyleIdx="0" presStyleCnt="4">
        <dgm:presLayoutVars>
          <dgm:chMax val="0"/>
          <dgm:bulletEnabled val="1"/>
        </dgm:presLayoutVars>
      </dgm:prSet>
      <dgm:spPr/>
    </dgm:pt>
    <dgm:pt modelId="{41FB9203-2473-4736-8BAB-6533871ADD9E}" type="pres">
      <dgm:prSet presAssocID="{4C827990-A953-49B5-A7A2-380F0093DC89}" presName="spacer" presStyleCnt="0"/>
      <dgm:spPr/>
    </dgm:pt>
    <dgm:pt modelId="{ACECF5C9-C5FB-4C3E-AD3F-486B5D91B665}" type="pres">
      <dgm:prSet presAssocID="{652F3426-1796-42F7-86B3-ACC349BDB206}" presName="parentText" presStyleLbl="node1" presStyleIdx="1" presStyleCnt="4">
        <dgm:presLayoutVars>
          <dgm:chMax val="0"/>
          <dgm:bulletEnabled val="1"/>
        </dgm:presLayoutVars>
      </dgm:prSet>
      <dgm:spPr/>
    </dgm:pt>
    <dgm:pt modelId="{E2BDEE77-2088-463C-975D-7DF2DFC033C5}" type="pres">
      <dgm:prSet presAssocID="{E333EAA4-9F88-463A-8CBB-5F200B3E79D0}" presName="spacer" presStyleCnt="0"/>
      <dgm:spPr/>
    </dgm:pt>
    <dgm:pt modelId="{39ED77CF-5D7B-444E-B107-1423671DE5EA}" type="pres">
      <dgm:prSet presAssocID="{85F7FFC9-010B-406B-84DA-C17986BD1CB8}" presName="parentText" presStyleLbl="node1" presStyleIdx="2" presStyleCnt="4">
        <dgm:presLayoutVars>
          <dgm:chMax val="0"/>
          <dgm:bulletEnabled val="1"/>
        </dgm:presLayoutVars>
      </dgm:prSet>
      <dgm:spPr/>
    </dgm:pt>
    <dgm:pt modelId="{E10AADFE-3032-4729-8AC7-217D3769A032}" type="pres">
      <dgm:prSet presAssocID="{65779A46-39B4-44D5-B45F-CD4A522A276F}" presName="spacer" presStyleCnt="0"/>
      <dgm:spPr/>
    </dgm:pt>
    <dgm:pt modelId="{DDC7F85B-B310-4B6F-A66A-DEC3F66B7262}" type="pres">
      <dgm:prSet presAssocID="{08E28572-8F0E-4EDD-8283-63FDD5C527E1}" presName="parentText" presStyleLbl="node1" presStyleIdx="3" presStyleCnt="4">
        <dgm:presLayoutVars>
          <dgm:chMax val="0"/>
          <dgm:bulletEnabled val="1"/>
        </dgm:presLayoutVars>
      </dgm:prSet>
      <dgm:spPr/>
    </dgm:pt>
  </dgm:ptLst>
  <dgm:cxnLst>
    <dgm:cxn modelId="{14BE5D17-E1D5-45E0-9845-80334E1F7809}" type="presOf" srcId="{652F3426-1796-42F7-86B3-ACC349BDB206}" destId="{ACECF5C9-C5FB-4C3E-AD3F-486B5D91B665}" srcOrd="0" destOrd="0" presId="urn:microsoft.com/office/officeart/2005/8/layout/vList2"/>
    <dgm:cxn modelId="{F1EB372F-D0A6-49BD-BDA0-4E8BA8955F3C}" type="presOf" srcId="{08E28572-8F0E-4EDD-8283-63FDD5C527E1}" destId="{DDC7F85B-B310-4B6F-A66A-DEC3F66B7262}" srcOrd="0" destOrd="0" presId="urn:microsoft.com/office/officeart/2005/8/layout/vList2"/>
    <dgm:cxn modelId="{9B62033C-3ECE-4537-8E9D-69A5CF89AED6}" type="presOf" srcId="{EE8708AA-6629-4707-8A82-9A263A8DF33E}" destId="{9BAEEEF1-37AB-40B4-9E2F-3F338FA1BA45}" srcOrd="0" destOrd="0" presId="urn:microsoft.com/office/officeart/2005/8/layout/vList2"/>
    <dgm:cxn modelId="{36983D91-2736-4B21-9DBE-0AE5D900A985}" srcId="{693E4402-E309-4D29-B60E-76F174EACE01}" destId="{85F7FFC9-010B-406B-84DA-C17986BD1CB8}" srcOrd="2" destOrd="0" parTransId="{0A74DE67-2540-4985-B945-CDB64F99C484}" sibTransId="{65779A46-39B4-44D5-B45F-CD4A522A276F}"/>
    <dgm:cxn modelId="{5CAFA0AF-646C-48C8-9718-3FA37D47AB8D}" type="presOf" srcId="{85F7FFC9-010B-406B-84DA-C17986BD1CB8}" destId="{39ED77CF-5D7B-444E-B107-1423671DE5EA}" srcOrd="0" destOrd="0" presId="urn:microsoft.com/office/officeart/2005/8/layout/vList2"/>
    <dgm:cxn modelId="{858365B9-2B0B-40B4-83DB-77CBAF0AFD38}" type="presOf" srcId="{693E4402-E309-4D29-B60E-76F174EACE01}" destId="{5606B8C9-35F2-4982-9918-A402CDAE3991}" srcOrd="0" destOrd="0" presId="urn:microsoft.com/office/officeart/2005/8/layout/vList2"/>
    <dgm:cxn modelId="{A53CA4D2-4DAE-4827-BCA3-481D0725F77D}" srcId="{693E4402-E309-4D29-B60E-76F174EACE01}" destId="{EE8708AA-6629-4707-8A82-9A263A8DF33E}" srcOrd="0" destOrd="0" parTransId="{80C8106E-CB1E-40CE-BABB-DF5D834D976B}" sibTransId="{4C827990-A953-49B5-A7A2-380F0093DC89}"/>
    <dgm:cxn modelId="{53C48DD9-08CF-477C-91AC-C89B4DF75AE8}" srcId="{693E4402-E309-4D29-B60E-76F174EACE01}" destId="{652F3426-1796-42F7-86B3-ACC349BDB206}" srcOrd="1" destOrd="0" parTransId="{17BFEA4C-63C1-435A-874D-D9577A550168}" sibTransId="{E333EAA4-9F88-463A-8CBB-5F200B3E79D0}"/>
    <dgm:cxn modelId="{EC79A8EB-C5B1-4A45-A5A2-C979A3FFE36C}" srcId="{693E4402-E309-4D29-B60E-76F174EACE01}" destId="{08E28572-8F0E-4EDD-8283-63FDD5C527E1}" srcOrd="3" destOrd="0" parTransId="{481D2DF2-CE03-4664-8C45-90C3434E1181}" sibTransId="{E8B1D3BA-F90F-4EB0-A3EE-EAA1AC3ED958}"/>
    <dgm:cxn modelId="{A420869B-9CCF-4E3B-9BA8-F40DF62FC90B}" type="presParOf" srcId="{5606B8C9-35F2-4982-9918-A402CDAE3991}" destId="{9BAEEEF1-37AB-40B4-9E2F-3F338FA1BA45}" srcOrd="0" destOrd="0" presId="urn:microsoft.com/office/officeart/2005/8/layout/vList2"/>
    <dgm:cxn modelId="{556CBC61-8879-49F6-BAF5-886F9F0FC4FA}" type="presParOf" srcId="{5606B8C9-35F2-4982-9918-A402CDAE3991}" destId="{41FB9203-2473-4736-8BAB-6533871ADD9E}" srcOrd="1" destOrd="0" presId="urn:microsoft.com/office/officeart/2005/8/layout/vList2"/>
    <dgm:cxn modelId="{C918F56E-8BB0-42B2-A723-6F41D8BFDB2B}" type="presParOf" srcId="{5606B8C9-35F2-4982-9918-A402CDAE3991}" destId="{ACECF5C9-C5FB-4C3E-AD3F-486B5D91B665}" srcOrd="2" destOrd="0" presId="urn:microsoft.com/office/officeart/2005/8/layout/vList2"/>
    <dgm:cxn modelId="{5BDF8CC0-9038-4F4B-B120-AEE843F86D71}" type="presParOf" srcId="{5606B8C9-35F2-4982-9918-A402CDAE3991}" destId="{E2BDEE77-2088-463C-975D-7DF2DFC033C5}" srcOrd="3" destOrd="0" presId="urn:microsoft.com/office/officeart/2005/8/layout/vList2"/>
    <dgm:cxn modelId="{45A38648-D9A7-40F8-B9C7-D33000730C4C}" type="presParOf" srcId="{5606B8C9-35F2-4982-9918-A402CDAE3991}" destId="{39ED77CF-5D7B-444E-B107-1423671DE5EA}" srcOrd="4" destOrd="0" presId="urn:microsoft.com/office/officeart/2005/8/layout/vList2"/>
    <dgm:cxn modelId="{19106739-4036-4656-990B-4E9A43E2EDC8}" type="presParOf" srcId="{5606B8C9-35F2-4982-9918-A402CDAE3991}" destId="{E10AADFE-3032-4729-8AC7-217D3769A032}" srcOrd="5" destOrd="0" presId="urn:microsoft.com/office/officeart/2005/8/layout/vList2"/>
    <dgm:cxn modelId="{524FD1BD-CBDE-481D-A208-01BBFEA9F73F}" type="presParOf" srcId="{5606B8C9-35F2-4982-9918-A402CDAE3991}" destId="{DDC7F85B-B310-4B6F-A66A-DEC3F66B726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111FD3-8370-41F0-AB5A-5E91D4F9FF4F}"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287AD032-21BA-43E0-BDFC-9420CB5A84B2}">
      <dgm:prSet phldrT="[Text]" phldr="0"/>
      <dgm:spPr/>
      <dgm:t>
        <a:bodyPr/>
        <a:lstStyle/>
        <a:p>
          <a:pPr>
            <a:defRPr b="1"/>
          </a:pPr>
          <a:r>
            <a:rPr lang="en-US">
              <a:latin typeface="Tw Cen MT" panose="020B0602020104020603"/>
            </a:rPr>
            <a:t>WEEK 3</a:t>
          </a:r>
          <a:endParaRPr lang="en-US"/>
        </a:p>
      </dgm:t>
    </dgm:pt>
    <dgm:pt modelId="{31104D40-596A-48F4-8DD5-562A22A1C30B}" type="parTrans" cxnId="{64E11CBF-BC0F-4CEB-8E30-5E2547E55570}">
      <dgm:prSet/>
      <dgm:spPr/>
      <dgm:t>
        <a:bodyPr/>
        <a:lstStyle/>
        <a:p>
          <a:endParaRPr lang="en-US"/>
        </a:p>
      </dgm:t>
    </dgm:pt>
    <dgm:pt modelId="{CABC42E5-0134-4D5D-9BC8-CAC8A007B5DD}" type="sibTrans" cxnId="{64E11CBF-BC0F-4CEB-8E30-5E2547E55570}">
      <dgm:prSet/>
      <dgm:spPr/>
      <dgm:t>
        <a:bodyPr/>
        <a:lstStyle/>
        <a:p>
          <a:endParaRPr lang="en-US"/>
        </a:p>
      </dgm:t>
    </dgm:pt>
    <dgm:pt modelId="{CD0C0EAD-7543-4F2D-8B9D-DBC29F74C1DF}">
      <dgm:prSet phldrT="[Text]" phldr="0"/>
      <dgm:spPr/>
      <dgm:t>
        <a:bodyPr/>
        <a:lstStyle/>
        <a:p>
          <a:r>
            <a:rPr lang="en-US">
              <a:latin typeface="Tw Cen MT" panose="020B0602020104020603"/>
            </a:rPr>
            <a:t>IDENTIFY &amp; CONDUCT REVIEW OF EXISTING LITERATURE</a:t>
          </a:r>
          <a:endParaRPr lang="en-US"/>
        </a:p>
      </dgm:t>
    </dgm:pt>
    <dgm:pt modelId="{A98B71D3-60BC-4D92-AC40-32DAAECCDA4A}" type="parTrans" cxnId="{D34C53B0-E891-4D95-9B8D-5D6B9ACC5127}">
      <dgm:prSet/>
      <dgm:spPr/>
      <dgm:t>
        <a:bodyPr/>
        <a:lstStyle/>
        <a:p>
          <a:endParaRPr lang="en-US"/>
        </a:p>
      </dgm:t>
    </dgm:pt>
    <dgm:pt modelId="{BFD835E7-8B1A-448B-8A13-1F80FCDA5DD2}" type="sibTrans" cxnId="{D34C53B0-E891-4D95-9B8D-5D6B9ACC5127}">
      <dgm:prSet/>
      <dgm:spPr/>
      <dgm:t>
        <a:bodyPr/>
        <a:lstStyle/>
        <a:p>
          <a:endParaRPr lang="en-US"/>
        </a:p>
      </dgm:t>
    </dgm:pt>
    <dgm:pt modelId="{D8BC73D0-195F-4420-8884-48422E0E9C67}">
      <dgm:prSet phldrT="[Text]" phldr="0"/>
      <dgm:spPr/>
      <dgm:t>
        <a:bodyPr/>
        <a:lstStyle/>
        <a:p>
          <a:pPr>
            <a:defRPr b="1"/>
          </a:pPr>
          <a:r>
            <a:rPr lang="en-US">
              <a:latin typeface="Tw Cen MT" panose="020B0602020104020603"/>
            </a:rPr>
            <a:t>WEEK 4</a:t>
          </a:r>
          <a:endParaRPr lang="en-US"/>
        </a:p>
      </dgm:t>
    </dgm:pt>
    <dgm:pt modelId="{2E883F69-6435-4917-9763-684E76E1D87E}" type="parTrans" cxnId="{F172C551-4D00-45D2-A2FA-52ED1F7415C9}">
      <dgm:prSet/>
      <dgm:spPr/>
      <dgm:t>
        <a:bodyPr/>
        <a:lstStyle/>
        <a:p>
          <a:endParaRPr lang="en-US"/>
        </a:p>
      </dgm:t>
    </dgm:pt>
    <dgm:pt modelId="{64B35DF3-C84A-40BB-BC3A-291F2002CDD6}" type="sibTrans" cxnId="{F172C551-4D00-45D2-A2FA-52ED1F7415C9}">
      <dgm:prSet/>
      <dgm:spPr/>
      <dgm:t>
        <a:bodyPr/>
        <a:lstStyle/>
        <a:p>
          <a:endParaRPr lang="en-US"/>
        </a:p>
      </dgm:t>
    </dgm:pt>
    <dgm:pt modelId="{960F33CB-5455-42DE-9C09-3C887B10DEB8}">
      <dgm:prSet phldrT="[Text]" phldr="0"/>
      <dgm:spPr/>
      <dgm:t>
        <a:bodyPr/>
        <a:lstStyle/>
        <a:p>
          <a:r>
            <a:rPr lang="en-US">
              <a:latin typeface="Tw Cen MT" panose="020B0602020104020603"/>
            </a:rPr>
            <a:t>RESEARCH METHOD &amp; ETHICS</a:t>
          </a:r>
          <a:endParaRPr lang="en-US"/>
        </a:p>
      </dgm:t>
    </dgm:pt>
    <dgm:pt modelId="{D9A117BA-CD98-4C13-9269-0D071DFBAB38}" type="parTrans" cxnId="{FC494075-CEF3-4EBD-8CC1-6CAA6548909D}">
      <dgm:prSet/>
      <dgm:spPr/>
      <dgm:t>
        <a:bodyPr/>
        <a:lstStyle/>
        <a:p>
          <a:endParaRPr lang="en-US"/>
        </a:p>
      </dgm:t>
    </dgm:pt>
    <dgm:pt modelId="{50ACAF5E-02EB-4D1A-BD5A-C1BC4D9AA300}" type="sibTrans" cxnId="{FC494075-CEF3-4EBD-8CC1-6CAA6548909D}">
      <dgm:prSet/>
      <dgm:spPr/>
      <dgm:t>
        <a:bodyPr/>
        <a:lstStyle/>
        <a:p>
          <a:endParaRPr lang="en-US"/>
        </a:p>
      </dgm:t>
    </dgm:pt>
    <dgm:pt modelId="{C9D8380F-B625-44C9-94BB-1575A89B830E}">
      <dgm:prSet phldrT="[Text]" phldr="0"/>
      <dgm:spPr/>
      <dgm:t>
        <a:bodyPr/>
        <a:lstStyle/>
        <a:p>
          <a:pPr>
            <a:defRPr b="1"/>
          </a:pPr>
          <a:r>
            <a:rPr lang="en-US">
              <a:latin typeface="Tw Cen MT" panose="020B0602020104020603"/>
            </a:rPr>
            <a:t>WEEK 6</a:t>
          </a:r>
          <a:endParaRPr lang="en-US"/>
        </a:p>
      </dgm:t>
    </dgm:pt>
    <dgm:pt modelId="{66219D6C-063C-4B1C-8E17-5AB89CBC61DB}" type="parTrans" cxnId="{49A5DA05-F7D2-4496-97DD-7CD66F96D1D2}">
      <dgm:prSet/>
      <dgm:spPr/>
      <dgm:t>
        <a:bodyPr/>
        <a:lstStyle/>
        <a:p>
          <a:endParaRPr lang="en-US"/>
        </a:p>
      </dgm:t>
    </dgm:pt>
    <dgm:pt modelId="{028CBF82-A212-4990-850F-5CB033960010}" type="sibTrans" cxnId="{49A5DA05-F7D2-4496-97DD-7CD66F96D1D2}">
      <dgm:prSet/>
      <dgm:spPr/>
      <dgm:t>
        <a:bodyPr/>
        <a:lstStyle/>
        <a:p>
          <a:endParaRPr lang="en-US"/>
        </a:p>
      </dgm:t>
    </dgm:pt>
    <dgm:pt modelId="{C04CCC87-7252-4A8E-96FD-D46A859196BD}">
      <dgm:prSet phldrT="[Text]" phldr="0"/>
      <dgm:spPr/>
      <dgm:t>
        <a:bodyPr/>
        <a:lstStyle/>
        <a:p>
          <a:r>
            <a:rPr lang="en-US">
              <a:latin typeface="Tw Cen MT" panose="020B0602020104020603"/>
            </a:rPr>
            <a:t>RESEARCH PROPOSAL </a:t>
          </a:r>
          <a:endParaRPr lang="en-US"/>
        </a:p>
      </dgm:t>
    </dgm:pt>
    <dgm:pt modelId="{05D72896-0149-4E33-97A9-71EDC1786E57}" type="parTrans" cxnId="{D6CFD9CD-A637-4923-AE9F-AE076459EAF8}">
      <dgm:prSet/>
      <dgm:spPr/>
      <dgm:t>
        <a:bodyPr/>
        <a:lstStyle/>
        <a:p>
          <a:endParaRPr lang="en-US"/>
        </a:p>
      </dgm:t>
    </dgm:pt>
    <dgm:pt modelId="{36B158CB-40E6-4F31-8ED0-C9DED34F86A4}" type="sibTrans" cxnId="{D6CFD9CD-A637-4923-AE9F-AE076459EAF8}">
      <dgm:prSet/>
      <dgm:spPr/>
      <dgm:t>
        <a:bodyPr/>
        <a:lstStyle/>
        <a:p>
          <a:endParaRPr lang="en-US"/>
        </a:p>
      </dgm:t>
    </dgm:pt>
    <dgm:pt modelId="{A2CB38B4-C435-4BED-9AF0-6DE66857104A}">
      <dgm:prSet phldr="0"/>
      <dgm:spPr/>
      <dgm:t>
        <a:bodyPr/>
        <a:lstStyle/>
        <a:p>
          <a:endParaRPr lang="en-US">
            <a:latin typeface="Tw Cen MT" panose="020B0602020104020603"/>
          </a:endParaRPr>
        </a:p>
      </dgm:t>
    </dgm:pt>
    <dgm:pt modelId="{C37FC084-4AAE-4EFD-BCFA-0FC4329E0E6A}" type="parTrans" cxnId="{CE2D3A34-8EFE-46C3-9D33-9C04E45FAA67}">
      <dgm:prSet/>
      <dgm:spPr/>
    </dgm:pt>
    <dgm:pt modelId="{C5A7620F-EA55-46BD-9FC4-AB0AB982EBF4}" type="sibTrans" cxnId="{CE2D3A34-8EFE-46C3-9D33-9C04E45FAA67}">
      <dgm:prSet/>
      <dgm:spPr/>
    </dgm:pt>
    <dgm:pt modelId="{F3B2602B-38E7-412A-A2DF-BCBF462CE829}" type="pres">
      <dgm:prSet presAssocID="{23111FD3-8370-41F0-AB5A-5E91D4F9FF4F}" presName="root" presStyleCnt="0">
        <dgm:presLayoutVars>
          <dgm:chMax/>
          <dgm:chPref/>
          <dgm:animLvl val="lvl"/>
        </dgm:presLayoutVars>
      </dgm:prSet>
      <dgm:spPr/>
    </dgm:pt>
    <dgm:pt modelId="{30B7C02E-68B0-46D4-90BD-5E97FF7C65B6}" type="pres">
      <dgm:prSet presAssocID="{23111FD3-8370-41F0-AB5A-5E91D4F9FF4F}"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DEF9EA2C-D177-4B58-8A4C-34DD63693D37}" type="pres">
      <dgm:prSet presAssocID="{23111FD3-8370-41F0-AB5A-5E91D4F9FF4F}" presName="nodes" presStyleCnt="0">
        <dgm:presLayoutVars>
          <dgm:chMax/>
          <dgm:chPref/>
          <dgm:animLvl val="lvl"/>
        </dgm:presLayoutVars>
      </dgm:prSet>
      <dgm:spPr/>
    </dgm:pt>
    <dgm:pt modelId="{EDAEB597-99A0-4A2A-9619-4A973B962996}" type="pres">
      <dgm:prSet presAssocID="{287AD032-21BA-43E0-BDFC-9420CB5A84B2}" presName="composite" presStyleCnt="0"/>
      <dgm:spPr/>
    </dgm:pt>
    <dgm:pt modelId="{CEF03D38-BED4-4E24-BE1B-B6B964036C79}" type="pres">
      <dgm:prSet presAssocID="{287AD032-21BA-43E0-BDFC-9420CB5A84B2}" presName="L1TextContainer" presStyleLbl="revTx" presStyleIdx="0" presStyleCnt="3">
        <dgm:presLayoutVars>
          <dgm:chMax val="1"/>
          <dgm:chPref val="1"/>
          <dgm:bulletEnabled val="1"/>
        </dgm:presLayoutVars>
      </dgm:prSet>
      <dgm:spPr/>
    </dgm:pt>
    <dgm:pt modelId="{25D02C83-CB55-4ADB-A1B0-88EC7670D732}" type="pres">
      <dgm:prSet presAssocID="{287AD032-21BA-43E0-BDFC-9420CB5A84B2}" presName="L2TextContainerWrapper" presStyleCnt="0">
        <dgm:presLayoutVars>
          <dgm:chMax val="0"/>
          <dgm:chPref val="0"/>
          <dgm:bulletEnabled val="1"/>
        </dgm:presLayoutVars>
      </dgm:prSet>
      <dgm:spPr/>
    </dgm:pt>
    <dgm:pt modelId="{369996CD-1F01-4223-95EB-C15C4D12C6F6}" type="pres">
      <dgm:prSet presAssocID="{287AD032-21BA-43E0-BDFC-9420CB5A84B2}" presName="L2TextContainer" presStyleLbl="bgAcc1" presStyleIdx="0" presStyleCnt="3"/>
      <dgm:spPr/>
    </dgm:pt>
    <dgm:pt modelId="{2B3571A9-4931-4DE2-9BBB-BF774985F203}" type="pres">
      <dgm:prSet presAssocID="{287AD032-21BA-43E0-BDFC-9420CB5A84B2}" presName="FlexibleEmptyPlaceHolder" presStyleCnt="0"/>
      <dgm:spPr/>
    </dgm:pt>
    <dgm:pt modelId="{393EA4BE-104C-4A23-B093-16A285B31E6D}" type="pres">
      <dgm:prSet presAssocID="{287AD032-21BA-43E0-BDFC-9420CB5A84B2}"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5095DCD1-83F3-4AC8-9F59-7FB1E977A6E7}" type="pres">
      <dgm:prSet presAssocID="{287AD032-21BA-43E0-BDFC-9420CB5A84B2}" presName="ConnectorPoint" presStyleLbl="alignNode1" presStyleIdx="0" presStyleCnt="3"/>
      <dgm:spPr/>
    </dgm:pt>
    <dgm:pt modelId="{7A670BB2-5F55-4D21-8C8F-CE4BDD36997E}" type="pres">
      <dgm:prSet presAssocID="{287AD032-21BA-43E0-BDFC-9420CB5A84B2}" presName="EmptyPlaceHolder" presStyleCnt="0"/>
      <dgm:spPr/>
    </dgm:pt>
    <dgm:pt modelId="{151575D2-2075-412B-9BB8-F579E5F7B0C3}" type="pres">
      <dgm:prSet presAssocID="{CABC42E5-0134-4D5D-9BC8-CAC8A007B5DD}" presName="spaceBetweenRectangles" presStyleCnt="0"/>
      <dgm:spPr/>
    </dgm:pt>
    <dgm:pt modelId="{A9D1F72C-AC67-4D93-B241-4BFAD5D5A990}" type="pres">
      <dgm:prSet presAssocID="{D8BC73D0-195F-4420-8884-48422E0E9C67}" presName="composite" presStyleCnt="0"/>
      <dgm:spPr/>
    </dgm:pt>
    <dgm:pt modelId="{32CD7DE1-707B-4232-8447-D8FD6161183D}" type="pres">
      <dgm:prSet presAssocID="{D8BC73D0-195F-4420-8884-48422E0E9C67}" presName="L1TextContainer" presStyleLbl="revTx" presStyleIdx="1" presStyleCnt="3">
        <dgm:presLayoutVars>
          <dgm:chMax val="1"/>
          <dgm:chPref val="1"/>
          <dgm:bulletEnabled val="1"/>
        </dgm:presLayoutVars>
      </dgm:prSet>
      <dgm:spPr/>
    </dgm:pt>
    <dgm:pt modelId="{53AE28A9-60F3-4C3C-98FB-A6600966C8D0}" type="pres">
      <dgm:prSet presAssocID="{D8BC73D0-195F-4420-8884-48422E0E9C67}" presName="L2TextContainerWrapper" presStyleCnt="0">
        <dgm:presLayoutVars>
          <dgm:chMax val="0"/>
          <dgm:chPref val="0"/>
          <dgm:bulletEnabled val="1"/>
        </dgm:presLayoutVars>
      </dgm:prSet>
      <dgm:spPr/>
    </dgm:pt>
    <dgm:pt modelId="{68D866EB-78B4-4AF0-A5E5-6805D98F8C09}" type="pres">
      <dgm:prSet presAssocID="{D8BC73D0-195F-4420-8884-48422E0E9C67}" presName="L2TextContainer" presStyleLbl="bgAcc1" presStyleIdx="1" presStyleCnt="3"/>
      <dgm:spPr/>
    </dgm:pt>
    <dgm:pt modelId="{44EE2553-EE84-4D9E-8B88-8AD74D7F8717}" type="pres">
      <dgm:prSet presAssocID="{D8BC73D0-195F-4420-8884-48422E0E9C67}" presName="FlexibleEmptyPlaceHolder" presStyleCnt="0"/>
      <dgm:spPr/>
    </dgm:pt>
    <dgm:pt modelId="{6C06E25F-46A7-4BC2-802E-E1DE40702757}" type="pres">
      <dgm:prSet presAssocID="{D8BC73D0-195F-4420-8884-48422E0E9C67}"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57B94BB4-3751-48B8-A102-F95E2DFB51B4}" type="pres">
      <dgm:prSet presAssocID="{D8BC73D0-195F-4420-8884-48422E0E9C67}" presName="ConnectorPoint" presStyleLbl="alignNode1" presStyleIdx="1" presStyleCnt="3"/>
      <dgm:spPr/>
    </dgm:pt>
    <dgm:pt modelId="{9DD0BA2D-53F5-40CC-B5BC-05EDF2523EBF}" type="pres">
      <dgm:prSet presAssocID="{D8BC73D0-195F-4420-8884-48422E0E9C67}" presName="EmptyPlaceHolder" presStyleCnt="0"/>
      <dgm:spPr/>
    </dgm:pt>
    <dgm:pt modelId="{85773184-3D4C-4433-BC70-26822410E5BF}" type="pres">
      <dgm:prSet presAssocID="{64B35DF3-C84A-40BB-BC3A-291F2002CDD6}" presName="spaceBetweenRectangles" presStyleCnt="0"/>
      <dgm:spPr/>
    </dgm:pt>
    <dgm:pt modelId="{E8B6FF0C-A93E-4D71-B114-A59C9B842062}" type="pres">
      <dgm:prSet presAssocID="{C9D8380F-B625-44C9-94BB-1575A89B830E}" presName="composite" presStyleCnt="0"/>
      <dgm:spPr/>
    </dgm:pt>
    <dgm:pt modelId="{4DFB2FE5-AAA0-43D8-ADD1-F0FE9BD233DE}" type="pres">
      <dgm:prSet presAssocID="{C9D8380F-B625-44C9-94BB-1575A89B830E}" presName="L1TextContainer" presStyleLbl="revTx" presStyleIdx="2" presStyleCnt="3">
        <dgm:presLayoutVars>
          <dgm:chMax val="1"/>
          <dgm:chPref val="1"/>
          <dgm:bulletEnabled val="1"/>
        </dgm:presLayoutVars>
      </dgm:prSet>
      <dgm:spPr/>
    </dgm:pt>
    <dgm:pt modelId="{1FC76D58-10A4-4052-A994-28F4E88D607F}" type="pres">
      <dgm:prSet presAssocID="{C9D8380F-B625-44C9-94BB-1575A89B830E}" presName="L2TextContainerWrapper" presStyleCnt="0">
        <dgm:presLayoutVars>
          <dgm:chMax val="0"/>
          <dgm:chPref val="0"/>
          <dgm:bulletEnabled val="1"/>
        </dgm:presLayoutVars>
      </dgm:prSet>
      <dgm:spPr/>
    </dgm:pt>
    <dgm:pt modelId="{0F904C90-E071-4D39-B788-9722D8FE1053}" type="pres">
      <dgm:prSet presAssocID="{C9D8380F-B625-44C9-94BB-1575A89B830E}" presName="L2TextContainer" presStyleLbl="bgAcc1" presStyleIdx="2" presStyleCnt="3"/>
      <dgm:spPr/>
    </dgm:pt>
    <dgm:pt modelId="{7B8E948B-3B42-4590-B397-3C493095E7D1}" type="pres">
      <dgm:prSet presAssocID="{C9D8380F-B625-44C9-94BB-1575A89B830E}" presName="FlexibleEmptyPlaceHolder" presStyleCnt="0"/>
      <dgm:spPr/>
    </dgm:pt>
    <dgm:pt modelId="{A4E1FAE1-7470-40D4-AF6C-77477296E1B6}" type="pres">
      <dgm:prSet presAssocID="{C9D8380F-B625-44C9-94BB-1575A89B830E}"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2486E0E7-31D5-4FB8-93F9-0564A3B755A7}" type="pres">
      <dgm:prSet presAssocID="{C9D8380F-B625-44C9-94BB-1575A89B830E}" presName="ConnectorPoint" presStyleLbl="alignNode1" presStyleIdx="2" presStyleCnt="3"/>
      <dgm:spPr/>
    </dgm:pt>
    <dgm:pt modelId="{F0D42F09-3CDF-41E1-A4DB-112108B5FC80}" type="pres">
      <dgm:prSet presAssocID="{C9D8380F-B625-44C9-94BB-1575A89B830E}" presName="EmptyPlaceHolder" presStyleCnt="0"/>
      <dgm:spPr/>
    </dgm:pt>
  </dgm:ptLst>
  <dgm:cxnLst>
    <dgm:cxn modelId="{49A5DA05-F7D2-4496-97DD-7CD66F96D1D2}" srcId="{23111FD3-8370-41F0-AB5A-5E91D4F9FF4F}" destId="{C9D8380F-B625-44C9-94BB-1575A89B830E}" srcOrd="2" destOrd="0" parTransId="{66219D6C-063C-4B1C-8E17-5AB89CBC61DB}" sibTransId="{028CBF82-A212-4990-850F-5CB033960010}"/>
    <dgm:cxn modelId="{CE2D3A34-8EFE-46C3-9D33-9C04E45FAA67}" srcId="{C9D8380F-B625-44C9-94BB-1575A89B830E}" destId="{A2CB38B4-C435-4BED-9AF0-6DE66857104A}" srcOrd="1" destOrd="0" parTransId="{C37FC084-4AAE-4EFD-BCFA-0FC4329E0E6A}" sibTransId="{C5A7620F-EA55-46BD-9FC4-AB0AB982EBF4}"/>
    <dgm:cxn modelId="{F9998B35-FE81-4696-871F-5021A6E11E9B}" type="presOf" srcId="{23111FD3-8370-41F0-AB5A-5E91D4F9FF4F}" destId="{F3B2602B-38E7-412A-A2DF-BCBF462CE829}" srcOrd="0" destOrd="0" presId="urn:microsoft.com/office/officeart/2016/7/layout/BasicTimeline"/>
    <dgm:cxn modelId="{079FC437-9009-4360-B992-45861640E5C3}" type="presOf" srcId="{D8BC73D0-195F-4420-8884-48422E0E9C67}" destId="{32CD7DE1-707B-4232-8447-D8FD6161183D}" srcOrd="0" destOrd="0" presId="urn:microsoft.com/office/officeart/2016/7/layout/BasicTimeline"/>
    <dgm:cxn modelId="{F172C551-4D00-45D2-A2FA-52ED1F7415C9}" srcId="{23111FD3-8370-41F0-AB5A-5E91D4F9FF4F}" destId="{D8BC73D0-195F-4420-8884-48422E0E9C67}" srcOrd="1" destOrd="0" parTransId="{2E883F69-6435-4917-9763-684E76E1D87E}" sibTransId="{64B35DF3-C84A-40BB-BC3A-291F2002CDD6}"/>
    <dgm:cxn modelId="{FC494075-CEF3-4EBD-8CC1-6CAA6548909D}" srcId="{D8BC73D0-195F-4420-8884-48422E0E9C67}" destId="{960F33CB-5455-42DE-9C09-3C887B10DEB8}" srcOrd="0" destOrd="0" parTransId="{D9A117BA-CD98-4C13-9269-0D071DFBAB38}" sibTransId="{50ACAF5E-02EB-4D1A-BD5A-C1BC4D9AA300}"/>
    <dgm:cxn modelId="{C9131E82-4198-4A48-A37D-24B5ADEBCA2F}" type="presOf" srcId="{960F33CB-5455-42DE-9C09-3C887B10DEB8}" destId="{68D866EB-78B4-4AF0-A5E5-6805D98F8C09}" srcOrd="0" destOrd="0" presId="urn:microsoft.com/office/officeart/2016/7/layout/BasicTimeline"/>
    <dgm:cxn modelId="{D500BB9F-2624-4BB7-A38A-66248D3E4A52}" type="presOf" srcId="{A2CB38B4-C435-4BED-9AF0-6DE66857104A}" destId="{0F904C90-E071-4D39-B788-9722D8FE1053}" srcOrd="0" destOrd="1" presId="urn:microsoft.com/office/officeart/2016/7/layout/BasicTimeline"/>
    <dgm:cxn modelId="{A52DF5A0-528E-4A98-966C-B23E9A843DB7}" type="presOf" srcId="{C9D8380F-B625-44C9-94BB-1575A89B830E}" destId="{4DFB2FE5-AAA0-43D8-ADD1-F0FE9BD233DE}" srcOrd="0" destOrd="0" presId="urn:microsoft.com/office/officeart/2016/7/layout/BasicTimeline"/>
    <dgm:cxn modelId="{DDE8A3AB-54F9-4BED-AA6F-F1CCDD4CCA06}" type="presOf" srcId="{C04CCC87-7252-4A8E-96FD-D46A859196BD}" destId="{0F904C90-E071-4D39-B788-9722D8FE1053}" srcOrd="0" destOrd="0" presId="urn:microsoft.com/office/officeart/2016/7/layout/BasicTimeline"/>
    <dgm:cxn modelId="{D34C53B0-E891-4D95-9B8D-5D6B9ACC5127}" srcId="{287AD032-21BA-43E0-BDFC-9420CB5A84B2}" destId="{CD0C0EAD-7543-4F2D-8B9D-DBC29F74C1DF}" srcOrd="0" destOrd="0" parTransId="{A98B71D3-60BC-4D92-AC40-32DAAECCDA4A}" sibTransId="{BFD835E7-8B1A-448B-8A13-1F80FCDA5DD2}"/>
    <dgm:cxn modelId="{64E11CBF-BC0F-4CEB-8E30-5E2547E55570}" srcId="{23111FD3-8370-41F0-AB5A-5E91D4F9FF4F}" destId="{287AD032-21BA-43E0-BDFC-9420CB5A84B2}" srcOrd="0" destOrd="0" parTransId="{31104D40-596A-48F4-8DD5-562A22A1C30B}" sibTransId="{CABC42E5-0134-4D5D-9BC8-CAC8A007B5DD}"/>
    <dgm:cxn modelId="{D6CFD9CD-A637-4923-AE9F-AE076459EAF8}" srcId="{C9D8380F-B625-44C9-94BB-1575A89B830E}" destId="{C04CCC87-7252-4A8E-96FD-D46A859196BD}" srcOrd="0" destOrd="0" parTransId="{05D72896-0149-4E33-97A9-71EDC1786E57}" sibTransId="{36B158CB-40E6-4F31-8ED0-C9DED34F86A4}"/>
    <dgm:cxn modelId="{516E3BDD-498F-4772-B24D-E8180D84999B}" type="presOf" srcId="{CD0C0EAD-7543-4F2D-8B9D-DBC29F74C1DF}" destId="{369996CD-1F01-4223-95EB-C15C4D12C6F6}" srcOrd="0" destOrd="0" presId="urn:microsoft.com/office/officeart/2016/7/layout/BasicTimeline"/>
    <dgm:cxn modelId="{CE24CFFC-A886-46F7-8DFE-F853ADE649B7}" type="presOf" srcId="{287AD032-21BA-43E0-BDFC-9420CB5A84B2}" destId="{CEF03D38-BED4-4E24-BE1B-B6B964036C79}" srcOrd="0" destOrd="0" presId="urn:microsoft.com/office/officeart/2016/7/layout/BasicTimeline"/>
    <dgm:cxn modelId="{FD184062-389C-4EE8-A202-414DE8F7B906}" type="presParOf" srcId="{F3B2602B-38E7-412A-A2DF-BCBF462CE829}" destId="{30B7C02E-68B0-46D4-90BD-5E97FF7C65B6}" srcOrd="0" destOrd="0" presId="urn:microsoft.com/office/officeart/2016/7/layout/BasicTimeline"/>
    <dgm:cxn modelId="{8A51D5C5-F810-45A8-85FC-87BEFD1A18C4}" type="presParOf" srcId="{F3B2602B-38E7-412A-A2DF-BCBF462CE829}" destId="{DEF9EA2C-D177-4B58-8A4C-34DD63693D37}" srcOrd="1" destOrd="0" presId="urn:microsoft.com/office/officeart/2016/7/layout/BasicTimeline"/>
    <dgm:cxn modelId="{03E63B9C-2BFC-469B-BDF0-7549EB61A369}" type="presParOf" srcId="{DEF9EA2C-D177-4B58-8A4C-34DD63693D37}" destId="{EDAEB597-99A0-4A2A-9619-4A973B962996}" srcOrd="0" destOrd="0" presId="urn:microsoft.com/office/officeart/2016/7/layout/BasicTimeline"/>
    <dgm:cxn modelId="{B4DAA22F-B341-401F-B7E6-EDCD2D549559}" type="presParOf" srcId="{EDAEB597-99A0-4A2A-9619-4A973B962996}" destId="{CEF03D38-BED4-4E24-BE1B-B6B964036C79}" srcOrd="0" destOrd="0" presId="urn:microsoft.com/office/officeart/2016/7/layout/BasicTimeline"/>
    <dgm:cxn modelId="{43A663BB-7293-4CBF-A35D-1BDEF174B40B}" type="presParOf" srcId="{EDAEB597-99A0-4A2A-9619-4A973B962996}" destId="{25D02C83-CB55-4ADB-A1B0-88EC7670D732}" srcOrd="1" destOrd="0" presId="urn:microsoft.com/office/officeart/2016/7/layout/BasicTimeline"/>
    <dgm:cxn modelId="{E9326BCB-A179-4E1E-8A18-FE6F227D06AD}" type="presParOf" srcId="{25D02C83-CB55-4ADB-A1B0-88EC7670D732}" destId="{369996CD-1F01-4223-95EB-C15C4D12C6F6}" srcOrd="0" destOrd="0" presId="urn:microsoft.com/office/officeart/2016/7/layout/BasicTimeline"/>
    <dgm:cxn modelId="{62B70E8F-129D-4506-8A4A-C45852003C6D}" type="presParOf" srcId="{25D02C83-CB55-4ADB-A1B0-88EC7670D732}" destId="{2B3571A9-4931-4DE2-9BBB-BF774985F203}" srcOrd="1" destOrd="0" presId="urn:microsoft.com/office/officeart/2016/7/layout/BasicTimeline"/>
    <dgm:cxn modelId="{E19AF68C-C270-4AE3-BC7D-9B81CD201FB6}" type="presParOf" srcId="{EDAEB597-99A0-4A2A-9619-4A973B962996}" destId="{393EA4BE-104C-4A23-B093-16A285B31E6D}" srcOrd="2" destOrd="0" presId="urn:microsoft.com/office/officeart/2016/7/layout/BasicTimeline"/>
    <dgm:cxn modelId="{4D0F0EC0-495E-4A91-8BD5-FDD7947B8178}" type="presParOf" srcId="{EDAEB597-99A0-4A2A-9619-4A973B962996}" destId="{5095DCD1-83F3-4AC8-9F59-7FB1E977A6E7}" srcOrd="3" destOrd="0" presId="urn:microsoft.com/office/officeart/2016/7/layout/BasicTimeline"/>
    <dgm:cxn modelId="{D5BE9BFE-B23F-4BE4-9F0D-ED40DB3C6019}" type="presParOf" srcId="{EDAEB597-99A0-4A2A-9619-4A973B962996}" destId="{7A670BB2-5F55-4D21-8C8F-CE4BDD36997E}" srcOrd="4" destOrd="0" presId="urn:microsoft.com/office/officeart/2016/7/layout/BasicTimeline"/>
    <dgm:cxn modelId="{9EA57250-5523-421B-988B-12AF463FD678}" type="presParOf" srcId="{DEF9EA2C-D177-4B58-8A4C-34DD63693D37}" destId="{151575D2-2075-412B-9BB8-F579E5F7B0C3}" srcOrd="1" destOrd="0" presId="urn:microsoft.com/office/officeart/2016/7/layout/BasicTimeline"/>
    <dgm:cxn modelId="{65163E32-AE9A-44D5-BF3E-C2441741B91D}" type="presParOf" srcId="{DEF9EA2C-D177-4B58-8A4C-34DD63693D37}" destId="{A9D1F72C-AC67-4D93-B241-4BFAD5D5A990}" srcOrd="2" destOrd="0" presId="urn:microsoft.com/office/officeart/2016/7/layout/BasicTimeline"/>
    <dgm:cxn modelId="{2CCD516B-E72B-44CE-AB61-12FB4302A5E3}" type="presParOf" srcId="{A9D1F72C-AC67-4D93-B241-4BFAD5D5A990}" destId="{32CD7DE1-707B-4232-8447-D8FD6161183D}" srcOrd="0" destOrd="0" presId="urn:microsoft.com/office/officeart/2016/7/layout/BasicTimeline"/>
    <dgm:cxn modelId="{6E68E290-5C3D-4D6D-B29F-3F26061F87A8}" type="presParOf" srcId="{A9D1F72C-AC67-4D93-B241-4BFAD5D5A990}" destId="{53AE28A9-60F3-4C3C-98FB-A6600966C8D0}" srcOrd="1" destOrd="0" presId="urn:microsoft.com/office/officeart/2016/7/layout/BasicTimeline"/>
    <dgm:cxn modelId="{A3F49739-02E7-4A9E-8AA6-40CFD969E1E8}" type="presParOf" srcId="{53AE28A9-60F3-4C3C-98FB-A6600966C8D0}" destId="{68D866EB-78B4-4AF0-A5E5-6805D98F8C09}" srcOrd="0" destOrd="0" presId="urn:microsoft.com/office/officeart/2016/7/layout/BasicTimeline"/>
    <dgm:cxn modelId="{79ED4606-3C8B-40F1-92EB-61D335B6269C}" type="presParOf" srcId="{53AE28A9-60F3-4C3C-98FB-A6600966C8D0}" destId="{44EE2553-EE84-4D9E-8B88-8AD74D7F8717}" srcOrd="1" destOrd="0" presId="urn:microsoft.com/office/officeart/2016/7/layout/BasicTimeline"/>
    <dgm:cxn modelId="{46F96E77-8377-4CE3-84AC-0777F9B47B33}" type="presParOf" srcId="{A9D1F72C-AC67-4D93-B241-4BFAD5D5A990}" destId="{6C06E25F-46A7-4BC2-802E-E1DE40702757}" srcOrd="2" destOrd="0" presId="urn:microsoft.com/office/officeart/2016/7/layout/BasicTimeline"/>
    <dgm:cxn modelId="{1AD9A916-491A-412A-978A-6B3286F12A52}" type="presParOf" srcId="{A9D1F72C-AC67-4D93-B241-4BFAD5D5A990}" destId="{57B94BB4-3751-48B8-A102-F95E2DFB51B4}" srcOrd="3" destOrd="0" presId="urn:microsoft.com/office/officeart/2016/7/layout/BasicTimeline"/>
    <dgm:cxn modelId="{9692CCCE-9D10-43FF-A8A8-3FBA758F5065}" type="presParOf" srcId="{A9D1F72C-AC67-4D93-B241-4BFAD5D5A990}" destId="{9DD0BA2D-53F5-40CC-B5BC-05EDF2523EBF}" srcOrd="4" destOrd="0" presId="urn:microsoft.com/office/officeart/2016/7/layout/BasicTimeline"/>
    <dgm:cxn modelId="{0C40F009-45A8-45C8-AE71-9D6992F93488}" type="presParOf" srcId="{DEF9EA2C-D177-4B58-8A4C-34DD63693D37}" destId="{85773184-3D4C-4433-BC70-26822410E5BF}" srcOrd="3" destOrd="0" presId="urn:microsoft.com/office/officeart/2016/7/layout/BasicTimeline"/>
    <dgm:cxn modelId="{358B473A-A170-4FBD-859B-987E86647BC8}" type="presParOf" srcId="{DEF9EA2C-D177-4B58-8A4C-34DD63693D37}" destId="{E8B6FF0C-A93E-4D71-B114-A59C9B842062}" srcOrd="4" destOrd="0" presId="urn:microsoft.com/office/officeart/2016/7/layout/BasicTimeline"/>
    <dgm:cxn modelId="{8C87CA34-E2E8-464E-A511-E2D81E4110B4}" type="presParOf" srcId="{E8B6FF0C-A93E-4D71-B114-A59C9B842062}" destId="{4DFB2FE5-AAA0-43D8-ADD1-F0FE9BD233DE}" srcOrd="0" destOrd="0" presId="urn:microsoft.com/office/officeart/2016/7/layout/BasicTimeline"/>
    <dgm:cxn modelId="{0CC5B808-D610-4663-A48A-6EC4173E735B}" type="presParOf" srcId="{E8B6FF0C-A93E-4D71-B114-A59C9B842062}" destId="{1FC76D58-10A4-4052-A994-28F4E88D607F}" srcOrd="1" destOrd="0" presId="urn:microsoft.com/office/officeart/2016/7/layout/BasicTimeline"/>
    <dgm:cxn modelId="{AA2A56BA-D4B1-44C1-83E0-435634926935}" type="presParOf" srcId="{1FC76D58-10A4-4052-A994-28F4E88D607F}" destId="{0F904C90-E071-4D39-B788-9722D8FE1053}" srcOrd="0" destOrd="0" presId="urn:microsoft.com/office/officeart/2016/7/layout/BasicTimeline"/>
    <dgm:cxn modelId="{2CA15FCF-41F6-4F76-B5AE-CD2ADEC6A20C}" type="presParOf" srcId="{1FC76D58-10A4-4052-A994-28F4E88D607F}" destId="{7B8E948B-3B42-4590-B397-3C493095E7D1}" srcOrd="1" destOrd="0" presId="urn:microsoft.com/office/officeart/2016/7/layout/BasicTimeline"/>
    <dgm:cxn modelId="{2E5993C8-A224-4FE8-9FBA-16E18D6CF665}" type="presParOf" srcId="{E8B6FF0C-A93E-4D71-B114-A59C9B842062}" destId="{A4E1FAE1-7470-40D4-AF6C-77477296E1B6}" srcOrd="2" destOrd="0" presId="urn:microsoft.com/office/officeart/2016/7/layout/BasicTimeline"/>
    <dgm:cxn modelId="{A969FA9E-E3B2-4694-9990-80B84E3707A6}" type="presParOf" srcId="{E8B6FF0C-A93E-4D71-B114-A59C9B842062}" destId="{2486E0E7-31D5-4FB8-93F9-0564A3B755A7}" srcOrd="3" destOrd="0" presId="urn:microsoft.com/office/officeart/2016/7/layout/BasicTimeline"/>
    <dgm:cxn modelId="{B34BA001-C52F-4C83-8174-C04CEF82C9AA}" type="presParOf" srcId="{E8B6FF0C-A93E-4D71-B114-A59C9B842062}" destId="{F0D42F09-3CDF-41E1-A4DB-112108B5FC80}"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BCFD05-D223-4EBF-AA42-19536713B928}"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65560827-D70F-497D-845F-B7D4E0714E7B}">
      <dgm:prSet phldrT="[Text]" phldr="0"/>
      <dgm:spPr/>
      <dgm:t>
        <a:bodyPr/>
        <a:lstStyle/>
        <a:p>
          <a:pPr rtl="0">
            <a:defRPr b="1"/>
          </a:pPr>
          <a:r>
            <a:rPr lang="en-US" dirty="0">
              <a:latin typeface="Tw Cen MT" panose="020B0602020104020603"/>
            </a:rPr>
            <a:t>WEEK 7</a:t>
          </a:r>
          <a:endParaRPr lang="en-US" dirty="0"/>
        </a:p>
      </dgm:t>
    </dgm:pt>
    <dgm:pt modelId="{6576D2F3-D61B-48EF-BB39-9BDF0B569B9D}" type="parTrans" cxnId="{D86FC0D9-B831-4D00-B354-D4917900858C}">
      <dgm:prSet/>
      <dgm:spPr/>
      <dgm:t>
        <a:bodyPr/>
        <a:lstStyle/>
        <a:p>
          <a:endParaRPr lang="en-US"/>
        </a:p>
      </dgm:t>
    </dgm:pt>
    <dgm:pt modelId="{F300A05C-42A8-420C-BCB4-EAECCE8FF346}" type="sibTrans" cxnId="{D86FC0D9-B831-4D00-B354-D4917900858C}">
      <dgm:prSet/>
      <dgm:spPr/>
      <dgm:t>
        <a:bodyPr/>
        <a:lstStyle/>
        <a:p>
          <a:endParaRPr lang="en-US"/>
        </a:p>
      </dgm:t>
    </dgm:pt>
    <dgm:pt modelId="{3652AD68-C881-4A25-B4C9-048892AA3AF1}">
      <dgm:prSet phldrT="[Text]" phldr="0"/>
      <dgm:spPr/>
      <dgm:t>
        <a:bodyPr/>
        <a:lstStyle/>
        <a:p>
          <a:pPr rtl="0"/>
          <a:r>
            <a:rPr lang="en-US" dirty="0">
              <a:latin typeface="Tw Cen MT" panose="020B0602020104020603"/>
            </a:rPr>
            <a:t>QUESTIONARE &amp; DATA COLLECTION</a:t>
          </a:r>
          <a:endParaRPr lang="en-US" dirty="0"/>
        </a:p>
      </dgm:t>
    </dgm:pt>
    <dgm:pt modelId="{C013B28D-BDF4-499C-8DA3-771D3446240C}" type="parTrans" cxnId="{9DE725D6-0631-4B5B-8E54-594FC0179CAC}">
      <dgm:prSet/>
      <dgm:spPr/>
      <dgm:t>
        <a:bodyPr/>
        <a:lstStyle/>
        <a:p>
          <a:endParaRPr lang="en-US"/>
        </a:p>
      </dgm:t>
    </dgm:pt>
    <dgm:pt modelId="{1F4B4418-B295-49CA-B622-02FC1186F573}" type="sibTrans" cxnId="{9DE725D6-0631-4B5B-8E54-594FC0179CAC}">
      <dgm:prSet/>
      <dgm:spPr/>
      <dgm:t>
        <a:bodyPr/>
        <a:lstStyle/>
        <a:p>
          <a:endParaRPr lang="en-US"/>
        </a:p>
      </dgm:t>
    </dgm:pt>
    <dgm:pt modelId="{77CFC51B-6A2C-4DC8-AFAE-0EF847E89538}">
      <dgm:prSet phldrT="[Text]" phldr="0"/>
      <dgm:spPr/>
      <dgm:t>
        <a:bodyPr/>
        <a:lstStyle/>
        <a:p>
          <a:pPr rtl="0">
            <a:defRPr b="1"/>
          </a:pPr>
          <a:r>
            <a:rPr lang="en-US" dirty="0">
              <a:latin typeface="Tw Cen MT" panose="020B0602020104020603"/>
            </a:rPr>
            <a:t>WEEK 8</a:t>
          </a:r>
          <a:endParaRPr lang="en-US" dirty="0"/>
        </a:p>
      </dgm:t>
    </dgm:pt>
    <dgm:pt modelId="{39E06D78-8AAA-479F-A11A-D73DECE92ABB}" type="parTrans" cxnId="{9A5B12EE-C425-44CE-8E46-E53429516EFF}">
      <dgm:prSet/>
      <dgm:spPr/>
      <dgm:t>
        <a:bodyPr/>
        <a:lstStyle/>
        <a:p>
          <a:endParaRPr lang="en-US"/>
        </a:p>
      </dgm:t>
    </dgm:pt>
    <dgm:pt modelId="{CFE7D206-59D6-4830-A605-2B1FB65007D3}" type="sibTrans" cxnId="{9A5B12EE-C425-44CE-8E46-E53429516EFF}">
      <dgm:prSet/>
      <dgm:spPr/>
      <dgm:t>
        <a:bodyPr/>
        <a:lstStyle/>
        <a:p>
          <a:endParaRPr lang="en-US"/>
        </a:p>
      </dgm:t>
    </dgm:pt>
    <dgm:pt modelId="{1D3BB5FE-F124-4B7F-AF9E-303D95FA84BC}">
      <dgm:prSet phldrT="[Text]" phldr="0"/>
      <dgm:spPr/>
      <dgm:t>
        <a:bodyPr/>
        <a:lstStyle/>
        <a:p>
          <a:pPr rtl="0"/>
          <a:r>
            <a:rPr lang="en-US" dirty="0">
              <a:latin typeface="Tw Cen MT" panose="020B0602020104020603"/>
            </a:rPr>
            <a:t>ANALYSE RESULTS</a:t>
          </a:r>
          <a:endParaRPr lang="en-US" dirty="0"/>
        </a:p>
      </dgm:t>
    </dgm:pt>
    <dgm:pt modelId="{A740AAED-19EA-4DB1-875B-87AE0E18D628}" type="parTrans" cxnId="{BCFEC396-3FAD-421F-B9C3-4FB507F456F7}">
      <dgm:prSet/>
      <dgm:spPr/>
      <dgm:t>
        <a:bodyPr/>
        <a:lstStyle/>
        <a:p>
          <a:endParaRPr lang="en-US"/>
        </a:p>
      </dgm:t>
    </dgm:pt>
    <dgm:pt modelId="{5D0C8193-3F83-4FAC-A7AC-B27678C04CD0}" type="sibTrans" cxnId="{BCFEC396-3FAD-421F-B9C3-4FB507F456F7}">
      <dgm:prSet/>
      <dgm:spPr/>
      <dgm:t>
        <a:bodyPr/>
        <a:lstStyle/>
        <a:p>
          <a:endParaRPr lang="en-US"/>
        </a:p>
      </dgm:t>
    </dgm:pt>
    <dgm:pt modelId="{70EB7C41-F88D-4960-91E8-01C137AEFE94}">
      <dgm:prSet phldrT="[Text]" phldr="0"/>
      <dgm:spPr/>
      <dgm:t>
        <a:bodyPr/>
        <a:lstStyle/>
        <a:p>
          <a:pPr rtl="0">
            <a:defRPr b="1"/>
          </a:pPr>
          <a:r>
            <a:rPr lang="en-US" dirty="0">
              <a:latin typeface="Tw Cen MT" panose="020B0602020104020603"/>
            </a:rPr>
            <a:t>WEEK 9-10</a:t>
          </a:r>
          <a:endParaRPr lang="en-US" dirty="0"/>
        </a:p>
      </dgm:t>
    </dgm:pt>
    <dgm:pt modelId="{62F093E4-4C42-4324-BBCB-3513057F9726}" type="parTrans" cxnId="{2054F8B6-E5D3-4475-AD6F-3EE8520CE23B}">
      <dgm:prSet/>
      <dgm:spPr/>
      <dgm:t>
        <a:bodyPr/>
        <a:lstStyle/>
        <a:p>
          <a:endParaRPr lang="en-US"/>
        </a:p>
      </dgm:t>
    </dgm:pt>
    <dgm:pt modelId="{41BED895-81E2-40AA-BB96-8D08573EEFB9}" type="sibTrans" cxnId="{2054F8B6-E5D3-4475-AD6F-3EE8520CE23B}">
      <dgm:prSet/>
      <dgm:spPr/>
      <dgm:t>
        <a:bodyPr/>
        <a:lstStyle/>
        <a:p>
          <a:endParaRPr lang="en-US"/>
        </a:p>
      </dgm:t>
    </dgm:pt>
    <dgm:pt modelId="{A817B500-3693-4768-B3D1-813D102B9A56}">
      <dgm:prSet phldrT="[Text]" phldr="0"/>
      <dgm:spPr/>
      <dgm:t>
        <a:bodyPr/>
        <a:lstStyle/>
        <a:p>
          <a:pPr rtl="0"/>
          <a:r>
            <a:rPr lang="en-US" dirty="0">
              <a:latin typeface="Tw Cen MT" panose="020B0602020104020603"/>
            </a:rPr>
            <a:t>CREATE A TALLY CHART&amp; REPORT SUBMISSION</a:t>
          </a:r>
          <a:endParaRPr lang="en-US" dirty="0"/>
        </a:p>
      </dgm:t>
    </dgm:pt>
    <dgm:pt modelId="{FB36D962-032E-48C1-9C70-415652CE9CEB}" type="parTrans" cxnId="{C4F7BD60-7A53-40FE-AB01-AA25EDAC1E60}">
      <dgm:prSet/>
      <dgm:spPr/>
      <dgm:t>
        <a:bodyPr/>
        <a:lstStyle/>
        <a:p>
          <a:endParaRPr lang="en-US"/>
        </a:p>
      </dgm:t>
    </dgm:pt>
    <dgm:pt modelId="{3FA3F37F-0DAA-464E-AE62-A0432F6261DC}" type="sibTrans" cxnId="{C4F7BD60-7A53-40FE-AB01-AA25EDAC1E60}">
      <dgm:prSet/>
      <dgm:spPr/>
      <dgm:t>
        <a:bodyPr/>
        <a:lstStyle/>
        <a:p>
          <a:endParaRPr lang="en-US"/>
        </a:p>
      </dgm:t>
    </dgm:pt>
    <dgm:pt modelId="{0383B4D1-F1CA-4481-949D-DE83EA2B3AD7}" type="pres">
      <dgm:prSet presAssocID="{4EBCFD05-D223-4EBF-AA42-19536713B928}" presName="root" presStyleCnt="0">
        <dgm:presLayoutVars>
          <dgm:chMax/>
          <dgm:chPref/>
          <dgm:animLvl val="lvl"/>
        </dgm:presLayoutVars>
      </dgm:prSet>
      <dgm:spPr/>
    </dgm:pt>
    <dgm:pt modelId="{4A59B1AA-4B7C-4D77-998C-E4A44002079E}" type="pres">
      <dgm:prSet presAssocID="{4EBCFD05-D223-4EBF-AA42-19536713B928}"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19E3AF7B-80A9-4C78-B25A-3147DE06197D}" type="pres">
      <dgm:prSet presAssocID="{4EBCFD05-D223-4EBF-AA42-19536713B928}" presName="nodes" presStyleCnt="0">
        <dgm:presLayoutVars>
          <dgm:chMax/>
          <dgm:chPref/>
          <dgm:animLvl val="lvl"/>
        </dgm:presLayoutVars>
      </dgm:prSet>
      <dgm:spPr/>
    </dgm:pt>
    <dgm:pt modelId="{9A943603-A92E-481B-A69B-584147EECC63}" type="pres">
      <dgm:prSet presAssocID="{65560827-D70F-497D-845F-B7D4E0714E7B}" presName="composite" presStyleCnt="0"/>
      <dgm:spPr/>
    </dgm:pt>
    <dgm:pt modelId="{68DE8599-DC19-4384-939B-A80664E8F5B2}" type="pres">
      <dgm:prSet presAssocID="{65560827-D70F-497D-845F-B7D4E0714E7B}" presName="L1TextContainer" presStyleLbl="revTx" presStyleIdx="0" presStyleCnt="3">
        <dgm:presLayoutVars>
          <dgm:chMax val="1"/>
          <dgm:chPref val="1"/>
          <dgm:bulletEnabled val="1"/>
        </dgm:presLayoutVars>
      </dgm:prSet>
      <dgm:spPr/>
    </dgm:pt>
    <dgm:pt modelId="{83D213DF-4945-4E8C-BD85-70C405D8E07F}" type="pres">
      <dgm:prSet presAssocID="{65560827-D70F-497D-845F-B7D4E0714E7B}" presName="L2TextContainerWrapper" presStyleCnt="0">
        <dgm:presLayoutVars>
          <dgm:chMax val="0"/>
          <dgm:chPref val="0"/>
          <dgm:bulletEnabled val="1"/>
        </dgm:presLayoutVars>
      </dgm:prSet>
      <dgm:spPr/>
    </dgm:pt>
    <dgm:pt modelId="{44AE8F74-34CB-466A-97B7-31B03073E44C}" type="pres">
      <dgm:prSet presAssocID="{65560827-D70F-497D-845F-B7D4E0714E7B}" presName="L2TextContainer" presStyleLbl="bgAcc1" presStyleIdx="0" presStyleCnt="3"/>
      <dgm:spPr/>
    </dgm:pt>
    <dgm:pt modelId="{74C56437-8FC6-432B-8514-41965DF61C9D}" type="pres">
      <dgm:prSet presAssocID="{65560827-D70F-497D-845F-B7D4E0714E7B}" presName="FlexibleEmptyPlaceHolder" presStyleCnt="0"/>
      <dgm:spPr/>
    </dgm:pt>
    <dgm:pt modelId="{B45404ED-1359-4AA2-AF10-27083697D224}" type="pres">
      <dgm:prSet presAssocID="{65560827-D70F-497D-845F-B7D4E0714E7B}"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E1902FA2-EFA3-404B-9D1E-E0B714AE8F16}" type="pres">
      <dgm:prSet presAssocID="{65560827-D70F-497D-845F-B7D4E0714E7B}" presName="ConnectorPoint" presStyleLbl="alignNode1" presStyleIdx="0" presStyleCnt="3"/>
      <dgm:spPr/>
    </dgm:pt>
    <dgm:pt modelId="{1397F9DA-8D9B-44DE-BA9F-BA514ECFD6AE}" type="pres">
      <dgm:prSet presAssocID="{65560827-D70F-497D-845F-B7D4E0714E7B}" presName="EmptyPlaceHolder" presStyleCnt="0"/>
      <dgm:spPr/>
    </dgm:pt>
    <dgm:pt modelId="{B8F58AD8-0683-4FF0-B83C-7FE627F88500}" type="pres">
      <dgm:prSet presAssocID="{F300A05C-42A8-420C-BCB4-EAECCE8FF346}" presName="spaceBetweenRectangles" presStyleCnt="0"/>
      <dgm:spPr/>
    </dgm:pt>
    <dgm:pt modelId="{B0EBCA35-2135-4EA9-BBB5-30C1C81A15F6}" type="pres">
      <dgm:prSet presAssocID="{77CFC51B-6A2C-4DC8-AFAE-0EF847E89538}" presName="composite" presStyleCnt="0"/>
      <dgm:spPr/>
    </dgm:pt>
    <dgm:pt modelId="{902317E7-663D-415A-BE9F-BEF0FFBF4E7C}" type="pres">
      <dgm:prSet presAssocID="{77CFC51B-6A2C-4DC8-AFAE-0EF847E89538}" presName="L1TextContainer" presStyleLbl="revTx" presStyleIdx="1" presStyleCnt="3">
        <dgm:presLayoutVars>
          <dgm:chMax val="1"/>
          <dgm:chPref val="1"/>
          <dgm:bulletEnabled val="1"/>
        </dgm:presLayoutVars>
      </dgm:prSet>
      <dgm:spPr/>
    </dgm:pt>
    <dgm:pt modelId="{B9233250-2B3A-4702-9CCE-FBF9CB1354A8}" type="pres">
      <dgm:prSet presAssocID="{77CFC51B-6A2C-4DC8-AFAE-0EF847E89538}" presName="L2TextContainerWrapper" presStyleCnt="0">
        <dgm:presLayoutVars>
          <dgm:chMax val="0"/>
          <dgm:chPref val="0"/>
          <dgm:bulletEnabled val="1"/>
        </dgm:presLayoutVars>
      </dgm:prSet>
      <dgm:spPr/>
    </dgm:pt>
    <dgm:pt modelId="{D31DD081-F0D7-475E-ABA2-B3E086FD9C68}" type="pres">
      <dgm:prSet presAssocID="{77CFC51B-6A2C-4DC8-AFAE-0EF847E89538}" presName="L2TextContainer" presStyleLbl="bgAcc1" presStyleIdx="1" presStyleCnt="3"/>
      <dgm:spPr/>
    </dgm:pt>
    <dgm:pt modelId="{0C7BBC07-0440-4441-A094-74E82B767BCF}" type="pres">
      <dgm:prSet presAssocID="{77CFC51B-6A2C-4DC8-AFAE-0EF847E89538}" presName="FlexibleEmptyPlaceHolder" presStyleCnt="0"/>
      <dgm:spPr/>
    </dgm:pt>
    <dgm:pt modelId="{08CEEBD3-3750-4FA9-ABFF-98707B93C019}" type="pres">
      <dgm:prSet presAssocID="{77CFC51B-6A2C-4DC8-AFAE-0EF847E89538}"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03EEA1AA-A9DF-4C48-B611-93028BC23D11}" type="pres">
      <dgm:prSet presAssocID="{77CFC51B-6A2C-4DC8-AFAE-0EF847E89538}" presName="ConnectorPoint" presStyleLbl="alignNode1" presStyleIdx="1" presStyleCnt="3"/>
      <dgm:spPr/>
    </dgm:pt>
    <dgm:pt modelId="{011B1486-88BC-4C8C-99BA-284ED6E4F74F}" type="pres">
      <dgm:prSet presAssocID="{77CFC51B-6A2C-4DC8-AFAE-0EF847E89538}" presName="EmptyPlaceHolder" presStyleCnt="0"/>
      <dgm:spPr/>
    </dgm:pt>
    <dgm:pt modelId="{D00F5F5E-B601-47D1-A75C-9FCBD42675C2}" type="pres">
      <dgm:prSet presAssocID="{CFE7D206-59D6-4830-A605-2B1FB65007D3}" presName="spaceBetweenRectangles" presStyleCnt="0"/>
      <dgm:spPr/>
    </dgm:pt>
    <dgm:pt modelId="{8B09C3D4-6071-42A9-9A3B-8A401AC02266}" type="pres">
      <dgm:prSet presAssocID="{70EB7C41-F88D-4960-91E8-01C137AEFE94}" presName="composite" presStyleCnt="0"/>
      <dgm:spPr/>
    </dgm:pt>
    <dgm:pt modelId="{00F9F7BB-A0A1-4C6E-8433-4D0637353DFD}" type="pres">
      <dgm:prSet presAssocID="{70EB7C41-F88D-4960-91E8-01C137AEFE94}" presName="L1TextContainer" presStyleLbl="revTx" presStyleIdx="2" presStyleCnt="3">
        <dgm:presLayoutVars>
          <dgm:chMax val="1"/>
          <dgm:chPref val="1"/>
          <dgm:bulletEnabled val="1"/>
        </dgm:presLayoutVars>
      </dgm:prSet>
      <dgm:spPr/>
    </dgm:pt>
    <dgm:pt modelId="{2EAD9AEA-3984-41BA-935D-F5EB7D213B7B}" type="pres">
      <dgm:prSet presAssocID="{70EB7C41-F88D-4960-91E8-01C137AEFE94}" presName="L2TextContainerWrapper" presStyleCnt="0">
        <dgm:presLayoutVars>
          <dgm:chMax val="0"/>
          <dgm:chPref val="0"/>
          <dgm:bulletEnabled val="1"/>
        </dgm:presLayoutVars>
      </dgm:prSet>
      <dgm:spPr/>
    </dgm:pt>
    <dgm:pt modelId="{36D422F4-3AAB-4C54-83A5-FCFEF90765D5}" type="pres">
      <dgm:prSet presAssocID="{70EB7C41-F88D-4960-91E8-01C137AEFE94}" presName="L2TextContainer" presStyleLbl="bgAcc1" presStyleIdx="2" presStyleCnt="3"/>
      <dgm:spPr/>
    </dgm:pt>
    <dgm:pt modelId="{DF7221FE-5093-4613-8E87-3BB68E7A98C6}" type="pres">
      <dgm:prSet presAssocID="{70EB7C41-F88D-4960-91E8-01C137AEFE94}" presName="FlexibleEmptyPlaceHolder" presStyleCnt="0"/>
      <dgm:spPr/>
    </dgm:pt>
    <dgm:pt modelId="{8A7A3ED5-982A-4CFF-9ABB-78B0F02F40D9}" type="pres">
      <dgm:prSet presAssocID="{70EB7C41-F88D-4960-91E8-01C137AEFE94}"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A8997833-37A9-4155-B800-7AE14DD8FF72}" type="pres">
      <dgm:prSet presAssocID="{70EB7C41-F88D-4960-91E8-01C137AEFE94}" presName="ConnectorPoint" presStyleLbl="alignNode1" presStyleIdx="2" presStyleCnt="3"/>
      <dgm:spPr/>
    </dgm:pt>
    <dgm:pt modelId="{7C147404-9803-497F-9634-5F16B2490477}" type="pres">
      <dgm:prSet presAssocID="{70EB7C41-F88D-4960-91E8-01C137AEFE94}" presName="EmptyPlaceHolder" presStyleCnt="0"/>
      <dgm:spPr/>
    </dgm:pt>
  </dgm:ptLst>
  <dgm:cxnLst>
    <dgm:cxn modelId="{B24A7D05-FD74-408E-9420-469B786C341D}" type="presOf" srcId="{70EB7C41-F88D-4960-91E8-01C137AEFE94}" destId="{00F9F7BB-A0A1-4C6E-8433-4D0637353DFD}" srcOrd="0" destOrd="0" presId="urn:microsoft.com/office/officeart/2016/7/layout/BasicTimeline"/>
    <dgm:cxn modelId="{8228A708-9228-458D-AE0E-8A527BC24988}" type="presOf" srcId="{1D3BB5FE-F124-4B7F-AF9E-303D95FA84BC}" destId="{D31DD081-F0D7-475E-ABA2-B3E086FD9C68}" srcOrd="0" destOrd="0" presId="urn:microsoft.com/office/officeart/2016/7/layout/BasicTimeline"/>
    <dgm:cxn modelId="{06D3E716-3CA2-4BC5-ADEA-F689E3FC7873}" type="presOf" srcId="{4EBCFD05-D223-4EBF-AA42-19536713B928}" destId="{0383B4D1-F1CA-4481-949D-DE83EA2B3AD7}" srcOrd="0" destOrd="0" presId="urn:microsoft.com/office/officeart/2016/7/layout/BasicTimeline"/>
    <dgm:cxn modelId="{47203C2D-76EA-4E48-8B7B-D7BEFD6C95AA}" type="presOf" srcId="{3652AD68-C881-4A25-B4C9-048892AA3AF1}" destId="{44AE8F74-34CB-466A-97B7-31B03073E44C}" srcOrd="0" destOrd="0" presId="urn:microsoft.com/office/officeart/2016/7/layout/BasicTimeline"/>
    <dgm:cxn modelId="{C4F7BD60-7A53-40FE-AB01-AA25EDAC1E60}" srcId="{70EB7C41-F88D-4960-91E8-01C137AEFE94}" destId="{A817B500-3693-4768-B3D1-813D102B9A56}" srcOrd="0" destOrd="0" parTransId="{FB36D962-032E-48C1-9C70-415652CE9CEB}" sibTransId="{3FA3F37F-0DAA-464E-AE62-A0432F6261DC}"/>
    <dgm:cxn modelId="{C19F9C7F-927D-43B9-AEC0-173CE967104D}" type="presOf" srcId="{77CFC51B-6A2C-4DC8-AFAE-0EF847E89538}" destId="{902317E7-663D-415A-BE9F-BEF0FFBF4E7C}" srcOrd="0" destOrd="0" presId="urn:microsoft.com/office/officeart/2016/7/layout/BasicTimeline"/>
    <dgm:cxn modelId="{BCFEC396-3FAD-421F-B9C3-4FB507F456F7}" srcId="{77CFC51B-6A2C-4DC8-AFAE-0EF847E89538}" destId="{1D3BB5FE-F124-4B7F-AF9E-303D95FA84BC}" srcOrd="0" destOrd="0" parTransId="{A740AAED-19EA-4DB1-875B-87AE0E18D628}" sibTransId="{5D0C8193-3F83-4FAC-A7AC-B27678C04CD0}"/>
    <dgm:cxn modelId="{6188A9A9-90AA-4846-B8C3-AF5ED525F053}" type="presOf" srcId="{A817B500-3693-4768-B3D1-813D102B9A56}" destId="{36D422F4-3AAB-4C54-83A5-FCFEF90765D5}" srcOrd="0" destOrd="0" presId="urn:microsoft.com/office/officeart/2016/7/layout/BasicTimeline"/>
    <dgm:cxn modelId="{2054F8B6-E5D3-4475-AD6F-3EE8520CE23B}" srcId="{4EBCFD05-D223-4EBF-AA42-19536713B928}" destId="{70EB7C41-F88D-4960-91E8-01C137AEFE94}" srcOrd="2" destOrd="0" parTransId="{62F093E4-4C42-4324-BBCB-3513057F9726}" sibTransId="{41BED895-81E2-40AA-BB96-8D08573EEFB9}"/>
    <dgm:cxn modelId="{9DE725D6-0631-4B5B-8E54-594FC0179CAC}" srcId="{65560827-D70F-497D-845F-B7D4E0714E7B}" destId="{3652AD68-C881-4A25-B4C9-048892AA3AF1}" srcOrd="0" destOrd="0" parTransId="{C013B28D-BDF4-499C-8DA3-771D3446240C}" sibTransId="{1F4B4418-B295-49CA-B622-02FC1186F573}"/>
    <dgm:cxn modelId="{D86FC0D9-B831-4D00-B354-D4917900858C}" srcId="{4EBCFD05-D223-4EBF-AA42-19536713B928}" destId="{65560827-D70F-497D-845F-B7D4E0714E7B}" srcOrd="0" destOrd="0" parTransId="{6576D2F3-D61B-48EF-BB39-9BDF0B569B9D}" sibTransId="{F300A05C-42A8-420C-BCB4-EAECCE8FF346}"/>
    <dgm:cxn modelId="{9A5B12EE-C425-44CE-8E46-E53429516EFF}" srcId="{4EBCFD05-D223-4EBF-AA42-19536713B928}" destId="{77CFC51B-6A2C-4DC8-AFAE-0EF847E89538}" srcOrd="1" destOrd="0" parTransId="{39E06D78-8AAA-479F-A11A-D73DECE92ABB}" sibTransId="{CFE7D206-59D6-4830-A605-2B1FB65007D3}"/>
    <dgm:cxn modelId="{30BD2EFB-E8F3-4164-BDE0-6C6781253441}" type="presOf" srcId="{65560827-D70F-497D-845F-B7D4E0714E7B}" destId="{68DE8599-DC19-4384-939B-A80664E8F5B2}" srcOrd="0" destOrd="0" presId="urn:microsoft.com/office/officeart/2016/7/layout/BasicTimeline"/>
    <dgm:cxn modelId="{88F2790D-58BE-43FC-BB06-D18380907DC9}" type="presParOf" srcId="{0383B4D1-F1CA-4481-949D-DE83EA2B3AD7}" destId="{4A59B1AA-4B7C-4D77-998C-E4A44002079E}" srcOrd="0" destOrd="0" presId="urn:microsoft.com/office/officeart/2016/7/layout/BasicTimeline"/>
    <dgm:cxn modelId="{0B190716-8C8C-4F0A-870B-62DD01D1DC43}" type="presParOf" srcId="{0383B4D1-F1CA-4481-949D-DE83EA2B3AD7}" destId="{19E3AF7B-80A9-4C78-B25A-3147DE06197D}" srcOrd="1" destOrd="0" presId="urn:microsoft.com/office/officeart/2016/7/layout/BasicTimeline"/>
    <dgm:cxn modelId="{D6E5BED5-2AA0-4E4A-A033-FFE3A8C1DAF3}" type="presParOf" srcId="{19E3AF7B-80A9-4C78-B25A-3147DE06197D}" destId="{9A943603-A92E-481B-A69B-584147EECC63}" srcOrd="0" destOrd="0" presId="urn:microsoft.com/office/officeart/2016/7/layout/BasicTimeline"/>
    <dgm:cxn modelId="{1688D908-53E7-4F50-8F3D-A074D9E9A6D7}" type="presParOf" srcId="{9A943603-A92E-481B-A69B-584147EECC63}" destId="{68DE8599-DC19-4384-939B-A80664E8F5B2}" srcOrd="0" destOrd="0" presId="urn:microsoft.com/office/officeart/2016/7/layout/BasicTimeline"/>
    <dgm:cxn modelId="{5F760F1E-D614-4BDA-AC82-783075FDBEDA}" type="presParOf" srcId="{9A943603-A92E-481B-A69B-584147EECC63}" destId="{83D213DF-4945-4E8C-BD85-70C405D8E07F}" srcOrd="1" destOrd="0" presId="urn:microsoft.com/office/officeart/2016/7/layout/BasicTimeline"/>
    <dgm:cxn modelId="{0CF6F28D-DC82-4F12-B41F-CC46DF9B3FC7}" type="presParOf" srcId="{83D213DF-4945-4E8C-BD85-70C405D8E07F}" destId="{44AE8F74-34CB-466A-97B7-31B03073E44C}" srcOrd="0" destOrd="0" presId="urn:microsoft.com/office/officeart/2016/7/layout/BasicTimeline"/>
    <dgm:cxn modelId="{947921FD-C1C0-48E4-9660-D6150E0F51C7}" type="presParOf" srcId="{83D213DF-4945-4E8C-BD85-70C405D8E07F}" destId="{74C56437-8FC6-432B-8514-41965DF61C9D}" srcOrd="1" destOrd="0" presId="urn:microsoft.com/office/officeart/2016/7/layout/BasicTimeline"/>
    <dgm:cxn modelId="{BC1D0FC9-F651-4A38-A77E-083809BCA99A}" type="presParOf" srcId="{9A943603-A92E-481B-A69B-584147EECC63}" destId="{B45404ED-1359-4AA2-AF10-27083697D224}" srcOrd="2" destOrd="0" presId="urn:microsoft.com/office/officeart/2016/7/layout/BasicTimeline"/>
    <dgm:cxn modelId="{53470803-6A66-4CE2-9BC0-4CF868FC0FA3}" type="presParOf" srcId="{9A943603-A92E-481B-A69B-584147EECC63}" destId="{E1902FA2-EFA3-404B-9D1E-E0B714AE8F16}" srcOrd="3" destOrd="0" presId="urn:microsoft.com/office/officeart/2016/7/layout/BasicTimeline"/>
    <dgm:cxn modelId="{8B8F49C9-604A-4C97-9DCF-DC43DC7E45B1}" type="presParOf" srcId="{9A943603-A92E-481B-A69B-584147EECC63}" destId="{1397F9DA-8D9B-44DE-BA9F-BA514ECFD6AE}" srcOrd="4" destOrd="0" presId="urn:microsoft.com/office/officeart/2016/7/layout/BasicTimeline"/>
    <dgm:cxn modelId="{C5441DD1-ACF7-4E26-B7AA-2ED38A4EEF9D}" type="presParOf" srcId="{19E3AF7B-80A9-4C78-B25A-3147DE06197D}" destId="{B8F58AD8-0683-4FF0-B83C-7FE627F88500}" srcOrd="1" destOrd="0" presId="urn:microsoft.com/office/officeart/2016/7/layout/BasicTimeline"/>
    <dgm:cxn modelId="{8FD4A4DD-AD58-4FB6-81B5-40F4551C89AC}" type="presParOf" srcId="{19E3AF7B-80A9-4C78-B25A-3147DE06197D}" destId="{B0EBCA35-2135-4EA9-BBB5-30C1C81A15F6}" srcOrd="2" destOrd="0" presId="urn:microsoft.com/office/officeart/2016/7/layout/BasicTimeline"/>
    <dgm:cxn modelId="{AE8A93A1-B24A-4FB8-8B68-2A8136F6657E}" type="presParOf" srcId="{B0EBCA35-2135-4EA9-BBB5-30C1C81A15F6}" destId="{902317E7-663D-415A-BE9F-BEF0FFBF4E7C}" srcOrd="0" destOrd="0" presId="urn:microsoft.com/office/officeart/2016/7/layout/BasicTimeline"/>
    <dgm:cxn modelId="{4FA488F1-D0CC-425D-88E3-F1BEAD6ECFF6}" type="presParOf" srcId="{B0EBCA35-2135-4EA9-BBB5-30C1C81A15F6}" destId="{B9233250-2B3A-4702-9CCE-FBF9CB1354A8}" srcOrd="1" destOrd="0" presId="urn:microsoft.com/office/officeart/2016/7/layout/BasicTimeline"/>
    <dgm:cxn modelId="{4ED76D12-CBAC-4916-8099-736DBDC1E655}" type="presParOf" srcId="{B9233250-2B3A-4702-9CCE-FBF9CB1354A8}" destId="{D31DD081-F0D7-475E-ABA2-B3E086FD9C68}" srcOrd="0" destOrd="0" presId="urn:microsoft.com/office/officeart/2016/7/layout/BasicTimeline"/>
    <dgm:cxn modelId="{CBE2F7E9-66E5-4238-A42C-F21FC420D035}" type="presParOf" srcId="{B9233250-2B3A-4702-9CCE-FBF9CB1354A8}" destId="{0C7BBC07-0440-4441-A094-74E82B767BCF}" srcOrd="1" destOrd="0" presId="urn:microsoft.com/office/officeart/2016/7/layout/BasicTimeline"/>
    <dgm:cxn modelId="{CEDEC25B-3D1E-415D-A1B9-5FC3DC2DB039}" type="presParOf" srcId="{B0EBCA35-2135-4EA9-BBB5-30C1C81A15F6}" destId="{08CEEBD3-3750-4FA9-ABFF-98707B93C019}" srcOrd="2" destOrd="0" presId="urn:microsoft.com/office/officeart/2016/7/layout/BasicTimeline"/>
    <dgm:cxn modelId="{79AD6771-2C74-4A06-B043-3A8525A50220}" type="presParOf" srcId="{B0EBCA35-2135-4EA9-BBB5-30C1C81A15F6}" destId="{03EEA1AA-A9DF-4C48-B611-93028BC23D11}" srcOrd="3" destOrd="0" presId="urn:microsoft.com/office/officeart/2016/7/layout/BasicTimeline"/>
    <dgm:cxn modelId="{905A6C2D-2DB6-4EBD-8E69-080107825E20}" type="presParOf" srcId="{B0EBCA35-2135-4EA9-BBB5-30C1C81A15F6}" destId="{011B1486-88BC-4C8C-99BA-284ED6E4F74F}" srcOrd="4" destOrd="0" presId="urn:microsoft.com/office/officeart/2016/7/layout/BasicTimeline"/>
    <dgm:cxn modelId="{68B5857C-B8F2-497C-828D-44C449277384}" type="presParOf" srcId="{19E3AF7B-80A9-4C78-B25A-3147DE06197D}" destId="{D00F5F5E-B601-47D1-A75C-9FCBD42675C2}" srcOrd="3" destOrd="0" presId="urn:microsoft.com/office/officeart/2016/7/layout/BasicTimeline"/>
    <dgm:cxn modelId="{8D01D186-D54A-4D70-A6A0-34A60B853A92}" type="presParOf" srcId="{19E3AF7B-80A9-4C78-B25A-3147DE06197D}" destId="{8B09C3D4-6071-42A9-9A3B-8A401AC02266}" srcOrd="4" destOrd="0" presId="urn:microsoft.com/office/officeart/2016/7/layout/BasicTimeline"/>
    <dgm:cxn modelId="{2F1056E8-92EF-405A-9B10-6230A9B212BC}" type="presParOf" srcId="{8B09C3D4-6071-42A9-9A3B-8A401AC02266}" destId="{00F9F7BB-A0A1-4C6E-8433-4D0637353DFD}" srcOrd="0" destOrd="0" presId="urn:microsoft.com/office/officeart/2016/7/layout/BasicTimeline"/>
    <dgm:cxn modelId="{D9616ACC-180E-4365-A72E-1F6004C80F01}" type="presParOf" srcId="{8B09C3D4-6071-42A9-9A3B-8A401AC02266}" destId="{2EAD9AEA-3984-41BA-935D-F5EB7D213B7B}" srcOrd="1" destOrd="0" presId="urn:microsoft.com/office/officeart/2016/7/layout/BasicTimeline"/>
    <dgm:cxn modelId="{2E00DC9F-AD1D-41B1-9AB7-A5A4D1BDB46D}" type="presParOf" srcId="{2EAD9AEA-3984-41BA-935D-F5EB7D213B7B}" destId="{36D422F4-3AAB-4C54-83A5-FCFEF90765D5}" srcOrd="0" destOrd="0" presId="urn:microsoft.com/office/officeart/2016/7/layout/BasicTimeline"/>
    <dgm:cxn modelId="{6272E1DA-8113-4F91-8DE4-73926147C51C}" type="presParOf" srcId="{2EAD9AEA-3984-41BA-935D-F5EB7D213B7B}" destId="{DF7221FE-5093-4613-8E87-3BB68E7A98C6}" srcOrd="1" destOrd="0" presId="urn:microsoft.com/office/officeart/2016/7/layout/BasicTimeline"/>
    <dgm:cxn modelId="{E5B96107-8530-4AFD-8718-7B260F955A85}" type="presParOf" srcId="{8B09C3D4-6071-42A9-9A3B-8A401AC02266}" destId="{8A7A3ED5-982A-4CFF-9ABB-78B0F02F40D9}" srcOrd="2" destOrd="0" presId="urn:microsoft.com/office/officeart/2016/7/layout/BasicTimeline"/>
    <dgm:cxn modelId="{2B1F7F65-EFF8-4EA2-9039-01C70F01E52B}" type="presParOf" srcId="{8B09C3D4-6071-42A9-9A3B-8A401AC02266}" destId="{A8997833-37A9-4155-B800-7AE14DD8FF72}" srcOrd="3" destOrd="0" presId="urn:microsoft.com/office/officeart/2016/7/layout/BasicTimeline"/>
    <dgm:cxn modelId="{EA717C18-E4BA-4F1E-8524-856305183394}" type="presParOf" srcId="{8B09C3D4-6071-42A9-9A3B-8A401AC02266}" destId="{7C147404-9803-497F-9634-5F16B2490477}"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958E9D-943B-4429-9DAD-1AE0D3CD77DC}" type="doc">
      <dgm:prSet loTypeId="urn:microsoft.com/office/officeart/2005/8/layout/matrix3" loCatId="matrix" qsTypeId="urn:microsoft.com/office/officeart/2005/8/quickstyle/simple4" qsCatId="simple" csTypeId="urn:microsoft.com/office/officeart/2005/8/colors/colorful1" csCatId="colorful" phldr="1"/>
      <dgm:spPr/>
      <dgm:t>
        <a:bodyPr/>
        <a:lstStyle/>
        <a:p>
          <a:endParaRPr lang="en-US"/>
        </a:p>
      </dgm:t>
    </dgm:pt>
    <dgm:pt modelId="{6EFBB631-2CC0-4EE1-B652-1E6B6D1752D4}">
      <dgm:prSet/>
      <dgm:spPr/>
      <dgm:t>
        <a:bodyPr/>
        <a:lstStyle/>
        <a:p>
          <a:pPr rtl="0"/>
          <a:r>
            <a:rPr lang="en-US" dirty="0">
              <a:latin typeface="Calibri"/>
              <a:cs typeface="Calibri"/>
            </a:rPr>
            <a:t>ETHICAL CONSIDERATIONS ARE A SET OF GUIDELINES FOR YOUR RESEARCH PROCEDURES AND DESIGNS. WHEN GATHERING THE DATA FROM PEOPLE, SCIENTISTS AND RESEARCHERS MUST ALOWAYS ABIDE BY A SET OF ETHICAL PRONCIPLES. (BHANDARI,2022) </a:t>
          </a:r>
        </a:p>
      </dgm:t>
    </dgm:pt>
    <dgm:pt modelId="{A51B1811-CA4D-448D-98D1-D2EFAB95B690}" type="parTrans" cxnId="{4557969D-CF81-4EB3-941B-BCB18A9461BF}">
      <dgm:prSet/>
      <dgm:spPr/>
      <dgm:t>
        <a:bodyPr/>
        <a:lstStyle/>
        <a:p>
          <a:endParaRPr lang="en-US"/>
        </a:p>
      </dgm:t>
    </dgm:pt>
    <dgm:pt modelId="{C0D8F447-CF52-4F5C-A4B7-1AE3364749E7}" type="sibTrans" cxnId="{4557969D-CF81-4EB3-941B-BCB18A9461BF}">
      <dgm:prSet/>
      <dgm:spPr/>
      <dgm:t>
        <a:bodyPr/>
        <a:lstStyle/>
        <a:p>
          <a:endParaRPr lang="en-US"/>
        </a:p>
      </dgm:t>
    </dgm:pt>
    <dgm:pt modelId="{B46113B1-4974-4E21-AF3C-006CC090E695}">
      <dgm:prSet phldr="0"/>
      <dgm:spPr/>
      <dgm:t>
        <a:bodyPr/>
        <a:lstStyle/>
        <a:p>
          <a:pPr rtl="0"/>
          <a:r>
            <a:rPr lang="en-US" dirty="0">
              <a:latin typeface="Tw Cen MT" panose="020B0602020104020603"/>
            </a:rPr>
            <a:t>ETHICAL CONSIDERATIONS ARE VITAL IN EVERY ASPECT OF RESEARCH. WE HAVE THE REPONSBILITY TO WORK SAFELY.</a:t>
          </a:r>
          <a:endParaRPr lang="en-US" dirty="0"/>
        </a:p>
      </dgm:t>
    </dgm:pt>
    <dgm:pt modelId="{34FD9381-E80A-40AB-8F39-6D663F18513A}" type="parTrans" cxnId="{7699C1FF-FDE8-422F-A09D-9F24F6BDB86B}">
      <dgm:prSet/>
      <dgm:spPr/>
      <dgm:t>
        <a:bodyPr/>
        <a:lstStyle/>
        <a:p>
          <a:endParaRPr lang="en-US"/>
        </a:p>
      </dgm:t>
    </dgm:pt>
    <dgm:pt modelId="{400986F5-8FE3-4596-B9B0-F89C01FB41E8}" type="sibTrans" cxnId="{7699C1FF-FDE8-422F-A09D-9F24F6BDB86B}">
      <dgm:prSet/>
      <dgm:spPr/>
      <dgm:t>
        <a:bodyPr/>
        <a:lstStyle/>
        <a:p>
          <a:endParaRPr lang="en-US"/>
        </a:p>
      </dgm:t>
    </dgm:pt>
    <dgm:pt modelId="{123997C9-6408-496A-A651-1F6900F1C2DD}">
      <dgm:prSet phldr="0"/>
      <dgm:spPr/>
      <dgm:t>
        <a:bodyPr/>
        <a:lstStyle/>
        <a:p>
          <a:pPr rtl="0"/>
          <a:r>
            <a:rPr lang="en-US" dirty="0">
              <a:latin typeface="Tw Cen MT" panose="020B0602020104020603"/>
            </a:rPr>
            <a:t>IN AN ETHICAL MANNER, WE WILL USE THE STUDENT-COLLECTED DATA THAT  HAS BEEN ANALYZED. NO STUDENTS WILL BE FORCED AGAINST THEIR WILL TO PARTICIPATE IN THIS STUDY, IT WILL BE COMPLELTEY THEIR COICE</a:t>
          </a:r>
          <a:r>
            <a:rPr lang="en-US" dirty="0"/>
            <a:t>.</a:t>
          </a:r>
          <a:endParaRPr lang="en-US" dirty="0">
            <a:latin typeface="Tw Cen MT" panose="020B0602020104020603"/>
          </a:endParaRPr>
        </a:p>
      </dgm:t>
    </dgm:pt>
    <dgm:pt modelId="{9F449E38-FFD2-498B-AA65-9883378E24C9}" type="parTrans" cxnId="{0DD1AC50-627E-40D5-9E4F-ED60F6CC3C19}">
      <dgm:prSet/>
      <dgm:spPr/>
    </dgm:pt>
    <dgm:pt modelId="{841274DF-DBB5-4F6D-837C-5F651A0EB970}" type="sibTrans" cxnId="{0DD1AC50-627E-40D5-9E4F-ED60F6CC3C19}">
      <dgm:prSet/>
      <dgm:spPr/>
    </dgm:pt>
    <dgm:pt modelId="{87D2D8B7-8C0B-4B2E-BFC0-9283423669E2}">
      <dgm:prSet phldr="0"/>
      <dgm:spPr/>
      <dgm:t>
        <a:bodyPr/>
        <a:lstStyle/>
        <a:p>
          <a:pPr rtl="0"/>
          <a:r>
            <a:rPr lang="en-US" dirty="0">
              <a:latin typeface="Tw Cen MT" panose="020B0602020104020603"/>
            </a:rPr>
            <a:t>FOR EXAMPLE, AT UWTSD STUDENTS ARE EXPECTED TO MAINTAIN THE HIGHEST ETHICAL STANDARDS AND TO FOSTER THE VALUES OF HONESTY, CARE &amp;RESPECT.</a:t>
          </a:r>
        </a:p>
      </dgm:t>
    </dgm:pt>
    <dgm:pt modelId="{82D746CC-F77F-41B2-9E78-8C4B709FF64A}" type="parTrans" cxnId="{2DBE7E68-9EA6-41F2-8429-6A5BA9676E86}">
      <dgm:prSet/>
      <dgm:spPr/>
    </dgm:pt>
    <dgm:pt modelId="{F491420E-A424-4540-A3A0-415DFBFD3369}" type="sibTrans" cxnId="{2DBE7E68-9EA6-41F2-8429-6A5BA9676E86}">
      <dgm:prSet/>
      <dgm:spPr/>
    </dgm:pt>
    <dgm:pt modelId="{11F34430-5422-4491-A241-AD5F2639766B}" type="pres">
      <dgm:prSet presAssocID="{12958E9D-943B-4429-9DAD-1AE0D3CD77DC}" presName="matrix" presStyleCnt="0">
        <dgm:presLayoutVars>
          <dgm:chMax val="1"/>
          <dgm:dir/>
          <dgm:resizeHandles val="exact"/>
        </dgm:presLayoutVars>
      </dgm:prSet>
      <dgm:spPr/>
    </dgm:pt>
    <dgm:pt modelId="{A57B04AF-C0D1-4DA7-B651-E8C308053BA0}" type="pres">
      <dgm:prSet presAssocID="{12958E9D-943B-4429-9DAD-1AE0D3CD77DC}" presName="diamond" presStyleLbl="bgShp" presStyleIdx="0" presStyleCnt="1"/>
      <dgm:spPr/>
    </dgm:pt>
    <dgm:pt modelId="{E6915F17-02FA-4037-96C1-305E49FBAA74}" type="pres">
      <dgm:prSet presAssocID="{12958E9D-943B-4429-9DAD-1AE0D3CD77DC}" presName="quad1" presStyleLbl="node1" presStyleIdx="0" presStyleCnt="4">
        <dgm:presLayoutVars>
          <dgm:chMax val="0"/>
          <dgm:chPref val="0"/>
          <dgm:bulletEnabled val="1"/>
        </dgm:presLayoutVars>
      </dgm:prSet>
      <dgm:spPr/>
    </dgm:pt>
    <dgm:pt modelId="{E6558F71-6A75-457F-891F-89407F2C393A}" type="pres">
      <dgm:prSet presAssocID="{12958E9D-943B-4429-9DAD-1AE0D3CD77DC}" presName="quad2" presStyleLbl="node1" presStyleIdx="1" presStyleCnt="4">
        <dgm:presLayoutVars>
          <dgm:chMax val="0"/>
          <dgm:chPref val="0"/>
          <dgm:bulletEnabled val="1"/>
        </dgm:presLayoutVars>
      </dgm:prSet>
      <dgm:spPr/>
    </dgm:pt>
    <dgm:pt modelId="{5C455A64-1FED-44CD-A555-FACEC85096B4}" type="pres">
      <dgm:prSet presAssocID="{12958E9D-943B-4429-9DAD-1AE0D3CD77DC}" presName="quad3" presStyleLbl="node1" presStyleIdx="2" presStyleCnt="4">
        <dgm:presLayoutVars>
          <dgm:chMax val="0"/>
          <dgm:chPref val="0"/>
          <dgm:bulletEnabled val="1"/>
        </dgm:presLayoutVars>
      </dgm:prSet>
      <dgm:spPr/>
    </dgm:pt>
    <dgm:pt modelId="{34E092D6-3C39-46D0-B803-B8CECA53E223}" type="pres">
      <dgm:prSet presAssocID="{12958E9D-943B-4429-9DAD-1AE0D3CD77DC}" presName="quad4" presStyleLbl="node1" presStyleIdx="3" presStyleCnt="4">
        <dgm:presLayoutVars>
          <dgm:chMax val="0"/>
          <dgm:chPref val="0"/>
          <dgm:bulletEnabled val="1"/>
        </dgm:presLayoutVars>
      </dgm:prSet>
      <dgm:spPr/>
    </dgm:pt>
  </dgm:ptLst>
  <dgm:cxnLst>
    <dgm:cxn modelId="{5E218B65-C52C-4D22-BE59-1A36C9458716}" type="presOf" srcId="{B46113B1-4974-4E21-AF3C-006CC090E695}" destId="{34E092D6-3C39-46D0-B803-B8CECA53E223}" srcOrd="0" destOrd="0" presId="urn:microsoft.com/office/officeart/2005/8/layout/matrix3"/>
    <dgm:cxn modelId="{2DBE7E68-9EA6-41F2-8429-6A5BA9676E86}" srcId="{12958E9D-943B-4429-9DAD-1AE0D3CD77DC}" destId="{87D2D8B7-8C0B-4B2E-BFC0-9283423669E2}" srcOrd="2" destOrd="0" parTransId="{82D746CC-F77F-41B2-9E78-8C4B709FF64A}" sibTransId="{F491420E-A424-4540-A3A0-415DFBFD3369}"/>
    <dgm:cxn modelId="{0DD1AC50-627E-40D5-9E4F-ED60F6CC3C19}" srcId="{12958E9D-943B-4429-9DAD-1AE0D3CD77DC}" destId="{123997C9-6408-496A-A651-1F6900F1C2DD}" srcOrd="1" destOrd="0" parTransId="{9F449E38-FFD2-498B-AA65-9883378E24C9}" sibTransId="{841274DF-DBB5-4F6D-837C-5F651A0EB970}"/>
    <dgm:cxn modelId="{C3E3E698-E1D0-48EA-A133-B5F8F4C7308A}" type="presOf" srcId="{87D2D8B7-8C0B-4B2E-BFC0-9283423669E2}" destId="{5C455A64-1FED-44CD-A555-FACEC85096B4}" srcOrd="0" destOrd="0" presId="urn:microsoft.com/office/officeart/2005/8/layout/matrix3"/>
    <dgm:cxn modelId="{4557969D-CF81-4EB3-941B-BCB18A9461BF}" srcId="{12958E9D-943B-4429-9DAD-1AE0D3CD77DC}" destId="{6EFBB631-2CC0-4EE1-B652-1E6B6D1752D4}" srcOrd="0" destOrd="0" parTransId="{A51B1811-CA4D-448D-98D1-D2EFAB95B690}" sibTransId="{C0D8F447-CF52-4F5C-A4B7-1AE3364749E7}"/>
    <dgm:cxn modelId="{41D39AB8-8F93-45F8-AAAB-444601294EFF}" type="presOf" srcId="{123997C9-6408-496A-A651-1F6900F1C2DD}" destId="{E6558F71-6A75-457F-891F-89407F2C393A}" srcOrd="0" destOrd="0" presId="urn:microsoft.com/office/officeart/2005/8/layout/matrix3"/>
    <dgm:cxn modelId="{199EF6C4-B65C-4B6F-888A-A75B915FFEC3}" type="presOf" srcId="{6EFBB631-2CC0-4EE1-B652-1E6B6D1752D4}" destId="{E6915F17-02FA-4037-96C1-305E49FBAA74}" srcOrd="0" destOrd="0" presId="urn:microsoft.com/office/officeart/2005/8/layout/matrix3"/>
    <dgm:cxn modelId="{97F701C8-A57F-4764-B056-34C75DAFE478}" type="presOf" srcId="{12958E9D-943B-4429-9DAD-1AE0D3CD77DC}" destId="{11F34430-5422-4491-A241-AD5F2639766B}" srcOrd="0" destOrd="0" presId="urn:microsoft.com/office/officeart/2005/8/layout/matrix3"/>
    <dgm:cxn modelId="{7699C1FF-FDE8-422F-A09D-9F24F6BDB86B}" srcId="{12958E9D-943B-4429-9DAD-1AE0D3CD77DC}" destId="{B46113B1-4974-4E21-AF3C-006CC090E695}" srcOrd="3" destOrd="0" parTransId="{34FD9381-E80A-40AB-8F39-6D663F18513A}" sibTransId="{400986F5-8FE3-4596-B9B0-F89C01FB41E8}"/>
    <dgm:cxn modelId="{95C32819-21B9-4C1B-B333-051628187A20}" type="presParOf" srcId="{11F34430-5422-4491-A241-AD5F2639766B}" destId="{A57B04AF-C0D1-4DA7-B651-E8C308053BA0}" srcOrd="0" destOrd="0" presId="urn:microsoft.com/office/officeart/2005/8/layout/matrix3"/>
    <dgm:cxn modelId="{0069764E-D81F-4590-92DE-5C08CA218149}" type="presParOf" srcId="{11F34430-5422-4491-A241-AD5F2639766B}" destId="{E6915F17-02FA-4037-96C1-305E49FBAA74}" srcOrd="1" destOrd="0" presId="urn:microsoft.com/office/officeart/2005/8/layout/matrix3"/>
    <dgm:cxn modelId="{5EC5F61B-4F8B-46EA-82C1-21C40EAB1811}" type="presParOf" srcId="{11F34430-5422-4491-A241-AD5F2639766B}" destId="{E6558F71-6A75-457F-891F-89407F2C393A}" srcOrd="2" destOrd="0" presId="urn:microsoft.com/office/officeart/2005/8/layout/matrix3"/>
    <dgm:cxn modelId="{7DDB93EC-3666-4A51-ABF8-92E172A6B18E}" type="presParOf" srcId="{11F34430-5422-4491-A241-AD5F2639766B}" destId="{5C455A64-1FED-44CD-A555-FACEC85096B4}" srcOrd="3" destOrd="0" presId="urn:microsoft.com/office/officeart/2005/8/layout/matrix3"/>
    <dgm:cxn modelId="{D9E017E0-A3B8-44B9-AFC1-E9988C603FCD}" type="presParOf" srcId="{11F34430-5422-4491-A241-AD5F2639766B}" destId="{34E092D6-3C39-46D0-B803-B8CECA53E22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C01AB-1980-424B-BB30-A3159BB2A589}">
      <dsp:nvSpPr>
        <dsp:cNvPr id="0" name=""/>
        <dsp:cNvSpPr/>
      </dsp:nvSpPr>
      <dsp:spPr>
        <a:xfrm>
          <a:off x="4830244" y="2061378"/>
          <a:ext cx="91440" cy="383780"/>
        </a:xfrm>
        <a:custGeom>
          <a:avLst/>
          <a:gdLst/>
          <a:ahLst/>
          <a:cxnLst/>
          <a:rect l="0" t="0" r="0" b="0"/>
          <a:pathLst>
            <a:path>
              <a:moveTo>
                <a:pt x="45720" y="0"/>
              </a:moveTo>
              <a:lnTo>
                <a:pt x="45720"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4E519E4-D5E4-437F-A44C-94517447C24F}">
      <dsp:nvSpPr>
        <dsp:cNvPr id="0" name=""/>
        <dsp:cNvSpPr/>
      </dsp:nvSpPr>
      <dsp:spPr>
        <a:xfrm>
          <a:off x="3666340" y="839658"/>
          <a:ext cx="1209623" cy="383780"/>
        </a:xfrm>
        <a:custGeom>
          <a:avLst/>
          <a:gdLst/>
          <a:ahLst/>
          <a:cxnLst/>
          <a:rect l="0" t="0" r="0" b="0"/>
          <a:pathLst>
            <a:path>
              <a:moveTo>
                <a:pt x="0" y="0"/>
              </a:moveTo>
              <a:lnTo>
                <a:pt x="0" y="261535"/>
              </a:lnTo>
              <a:lnTo>
                <a:pt x="1209623" y="261535"/>
              </a:lnTo>
              <a:lnTo>
                <a:pt x="1209623" y="38378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E15E61-79D9-4731-8F81-FE60D67B4D3C}">
      <dsp:nvSpPr>
        <dsp:cNvPr id="0" name=""/>
        <dsp:cNvSpPr/>
      </dsp:nvSpPr>
      <dsp:spPr>
        <a:xfrm>
          <a:off x="2456717" y="2061378"/>
          <a:ext cx="806415" cy="383780"/>
        </a:xfrm>
        <a:custGeom>
          <a:avLst/>
          <a:gdLst/>
          <a:ahLst/>
          <a:cxnLst/>
          <a:rect l="0" t="0" r="0" b="0"/>
          <a:pathLst>
            <a:path>
              <a:moveTo>
                <a:pt x="0" y="0"/>
              </a:moveTo>
              <a:lnTo>
                <a:pt x="0" y="261535"/>
              </a:lnTo>
              <a:lnTo>
                <a:pt x="806415" y="261535"/>
              </a:lnTo>
              <a:lnTo>
                <a:pt x="806415"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12B68A-8EA1-4260-B547-A1B132F16D0B}">
      <dsp:nvSpPr>
        <dsp:cNvPr id="0" name=""/>
        <dsp:cNvSpPr/>
      </dsp:nvSpPr>
      <dsp:spPr>
        <a:xfrm>
          <a:off x="1650301" y="2061378"/>
          <a:ext cx="806415" cy="383780"/>
        </a:xfrm>
        <a:custGeom>
          <a:avLst/>
          <a:gdLst/>
          <a:ahLst/>
          <a:cxnLst/>
          <a:rect l="0" t="0" r="0" b="0"/>
          <a:pathLst>
            <a:path>
              <a:moveTo>
                <a:pt x="806415" y="0"/>
              </a:moveTo>
              <a:lnTo>
                <a:pt x="806415" y="261535"/>
              </a:lnTo>
              <a:lnTo>
                <a:pt x="0" y="261535"/>
              </a:lnTo>
              <a:lnTo>
                <a:pt x="0" y="383780"/>
              </a:lnTo>
            </a:path>
          </a:pathLst>
        </a:custGeom>
        <a:noFill/>
        <a:ln w="15875" cap="flat"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019BF4-9B4B-4411-9C20-4BA51A84A5CF}">
      <dsp:nvSpPr>
        <dsp:cNvPr id="0" name=""/>
        <dsp:cNvSpPr/>
      </dsp:nvSpPr>
      <dsp:spPr>
        <a:xfrm>
          <a:off x="2456717" y="839658"/>
          <a:ext cx="1209623" cy="383780"/>
        </a:xfrm>
        <a:custGeom>
          <a:avLst/>
          <a:gdLst/>
          <a:ahLst/>
          <a:cxnLst/>
          <a:rect l="0" t="0" r="0" b="0"/>
          <a:pathLst>
            <a:path>
              <a:moveTo>
                <a:pt x="1209623" y="0"/>
              </a:moveTo>
              <a:lnTo>
                <a:pt x="1209623" y="261535"/>
              </a:lnTo>
              <a:lnTo>
                <a:pt x="0" y="261535"/>
              </a:lnTo>
              <a:lnTo>
                <a:pt x="0" y="38378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59A7A9-B996-4574-BA98-E8F45BBC1EE3}">
      <dsp:nvSpPr>
        <dsp:cNvPr id="0" name=""/>
        <dsp:cNvSpPr/>
      </dsp:nvSpPr>
      <dsp:spPr>
        <a:xfrm>
          <a:off x="3006546" y="171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C67820-FD4F-415E-8D88-07FCF587F2B4}">
      <dsp:nvSpPr>
        <dsp:cNvPr id="0" name=""/>
        <dsp:cNvSpPr/>
      </dsp:nvSpPr>
      <dsp:spPr>
        <a:xfrm>
          <a:off x="3153167" y="14100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MS Teams</a:t>
          </a:r>
          <a:endParaRPr lang="en-US" sz="2200" kern="1200"/>
        </a:p>
      </dsp:txBody>
      <dsp:txXfrm>
        <a:off x="3177709" y="165550"/>
        <a:ext cx="1270505" cy="788855"/>
      </dsp:txXfrm>
    </dsp:sp>
    <dsp:sp modelId="{0CD1D762-E2FC-40D8-B5DE-4D5FBC1DF89E}">
      <dsp:nvSpPr>
        <dsp:cNvPr id="0" name=""/>
        <dsp:cNvSpPr/>
      </dsp:nvSpPr>
      <dsp:spPr>
        <a:xfrm>
          <a:off x="1796922" y="122343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C005C-4887-4A23-BB2C-59785414FA22}">
      <dsp:nvSpPr>
        <dsp:cNvPr id="0" name=""/>
        <dsp:cNvSpPr/>
      </dsp:nvSpPr>
      <dsp:spPr>
        <a:xfrm>
          <a:off x="1943543" y="136272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w Cen MT" panose="020B0602020104020603"/>
            </a:rPr>
            <a:t>Moodle</a:t>
          </a:r>
          <a:endParaRPr lang="en-US" sz="2200" kern="1200"/>
        </a:p>
      </dsp:txBody>
      <dsp:txXfrm>
        <a:off x="1968085" y="1387270"/>
        <a:ext cx="1270505" cy="788855"/>
      </dsp:txXfrm>
    </dsp:sp>
    <dsp:sp modelId="{B6F472AD-2E26-42EA-9606-0780FDD065B6}">
      <dsp:nvSpPr>
        <dsp:cNvPr id="0" name=""/>
        <dsp:cNvSpPr/>
      </dsp:nvSpPr>
      <dsp:spPr>
        <a:xfrm>
          <a:off x="990506" y="244515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AB5FED-F1FE-4481-8236-6D6CE8C626AC}">
      <dsp:nvSpPr>
        <dsp:cNvPr id="0" name=""/>
        <dsp:cNvSpPr/>
      </dsp:nvSpPr>
      <dsp:spPr>
        <a:xfrm>
          <a:off x="1137127" y="258444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Tw Cen MT" panose="020B0602020104020603"/>
            </a:rPr>
            <a:t>OneDrive</a:t>
          </a:r>
          <a:endParaRPr lang="en-US" sz="2200" kern="1200"/>
        </a:p>
      </dsp:txBody>
      <dsp:txXfrm>
        <a:off x="1161669" y="2608990"/>
        <a:ext cx="1270505" cy="788855"/>
      </dsp:txXfrm>
    </dsp:sp>
    <dsp:sp modelId="{2B0B0540-FFDD-4188-BFBD-04A706D2E4DB}">
      <dsp:nvSpPr>
        <dsp:cNvPr id="0" name=""/>
        <dsp:cNvSpPr/>
      </dsp:nvSpPr>
      <dsp:spPr>
        <a:xfrm>
          <a:off x="2603338" y="244515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263983-059B-4E91-9EDF-2B51F08B9764}">
      <dsp:nvSpPr>
        <dsp:cNvPr id="0" name=""/>
        <dsp:cNvSpPr/>
      </dsp:nvSpPr>
      <dsp:spPr>
        <a:xfrm>
          <a:off x="2749959" y="258444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MS Word</a:t>
          </a:r>
        </a:p>
      </dsp:txBody>
      <dsp:txXfrm>
        <a:off x="2774501" y="2608990"/>
        <a:ext cx="1270505" cy="788855"/>
      </dsp:txXfrm>
    </dsp:sp>
    <dsp:sp modelId="{BA9CB8A3-2264-4BDB-BC4B-CD720B7841D9}">
      <dsp:nvSpPr>
        <dsp:cNvPr id="0" name=""/>
        <dsp:cNvSpPr/>
      </dsp:nvSpPr>
      <dsp:spPr>
        <a:xfrm>
          <a:off x="4216169" y="122343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6CBAAC-F01B-4DB4-92D8-370EFABF60D3}">
      <dsp:nvSpPr>
        <dsp:cNvPr id="0" name=""/>
        <dsp:cNvSpPr/>
      </dsp:nvSpPr>
      <dsp:spPr>
        <a:xfrm>
          <a:off x="4362790" y="136272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Google docs</a:t>
          </a:r>
        </a:p>
      </dsp:txBody>
      <dsp:txXfrm>
        <a:off x="4387332" y="1387270"/>
        <a:ext cx="1270505" cy="788855"/>
      </dsp:txXfrm>
    </dsp:sp>
    <dsp:sp modelId="{75F4ED25-2502-4F1E-841A-988A2238AAFE}">
      <dsp:nvSpPr>
        <dsp:cNvPr id="0" name=""/>
        <dsp:cNvSpPr/>
      </dsp:nvSpPr>
      <dsp:spPr>
        <a:xfrm>
          <a:off x="4216169" y="2445158"/>
          <a:ext cx="1319589" cy="83793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6F28A-A4A3-49CE-91DC-3EF90F687A0C}">
      <dsp:nvSpPr>
        <dsp:cNvPr id="0" name=""/>
        <dsp:cNvSpPr/>
      </dsp:nvSpPr>
      <dsp:spPr>
        <a:xfrm>
          <a:off x="4362790" y="2584448"/>
          <a:ext cx="1319589" cy="83793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Tw Cen MT" panose="020B0602020104020603"/>
            </a:rPr>
            <a:t>Zoom</a:t>
          </a:r>
        </a:p>
      </dsp:txBody>
      <dsp:txXfrm>
        <a:off x="4387332" y="2608990"/>
        <a:ext cx="1270505" cy="788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EEEF1-37AB-40B4-9E2F-3F338FA1BA45}">
      <dsp:nvSpPr>
        <dsp:cNvPr id="0" name=""/>
        <dsp:cNvSpPr/>
      </dsp:nvSpPr>
      <dsp:spPr>
        <a:xfrm>
          <a:off x="0" y="401311"/>
          <a:ext cx="7304038" cy="915927"/>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Calibri"/>
              <a:ea typeface="Cambria"/>
              <a:cs typeface="Calibri"/>
            </a:rPr>
            <a:t>ACCORDING TO MICROSOFT (2018) MS TEAMS IS A CLOUD BASED TOOL THAT COMBINES APPS, DISCUSSIONS, MEETINGS, AND FILES INTO A SINGLE LMS(LEARNING MANGEMENT SYSTEM).  (EDEN M, 2022)</a:t>
          </a:r>
        </a:p>
      </dsp:txBody>
      <dsp:txXfrm>
        <a:off x="44712" y="446023"/>
        <a:ext cx="7214614" cy="826503"/>
      </dsp:txXfrm>
    </dsp:sp>
    <dsp:sp modelId="{ACECF5C9-C5FB-4C3E-AD3F-486B5D91B665}">
      <dsp:nvSpPr>
        <dsp:cNvPr id="0" name=""/>
        <dsp:cNvSpPr/>
      </dsp:nvSpPr>
      <dsp:spPr>
        <a:xfrm>
          <a:off x="0" y="1354678"/>
          <a:ext cx="7304038" cy="915927"/>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Tw Cen MT" panose="020B0602020104020603"/>
            </a:rPr>
            <a:t>MICROSOFT TEAMS WAS USES BY MORE THAN 500,000 COMPANIES BEFORE COVID-19 AND SAW AN INCREASE OF 31 MILLION DAILY </a:t>
          </a:r>
          <a:r>
            <a:rPr lang="en-GB" sz="1300" kern="1200" dirty="0">
              <a:latin typeface="Calibri"/>
              <a:cs typeface="Calibri"/>
            </a:rPr>
            <a:t>USERS DURING THE PANDEMIC.(ERIK , 2020).</a:t>
          </a:r>
        </a:p>
      </dsp:txBody>
      <dsp:txXfrm>
        <a:off x="44712" y="1399390"/>
        <a:ext cx="7214614" cy="826503"/>
      </dsp:txXfrm>
    </dsp:sp>
    <dsp:sp modelId="{39ED77CF-5D7B-444E-B107-1423671DE5EA}">
      <dsp:nvSpPr>
        <dsp:cNvPr id="0" name=""/>
        <dsp:cNvSpPr/>
      </dsp:nvSpPr>
      <dsp:spPr>
        <a:xfrm>
          <a:off x="0" y="2308045"/>
          <a:ext cx="7304038" cy="915927"/>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Tw Cen MT" panose="020B0602020104020603"/>
            </a:rPr>
            <a:t>THE USE OF TEAMS IN GROUP ASSIGNMENTS ALLOWS STUDENTS TO MANAGE THEIR OWN SUCCESS AND ENHANCES THE VALUE OF LEARNING BY PROMOTING NECESSARY 21ST- CENTURY SKILLS. (</a:t>
          </a:r>
          <a:r>
            <a:rPr lang="en-GB" sz="1300" b="1" kern="1200" cap="all" dirty="0"/>
            <a:t>TANYA WAKELIN</a:t>
          </a:r>
          <a:r>
            <a:rPr lang="en-GB" sz="1300" b="1" kern="1200" cap="all" dirty="0">
              <a:latin typeface="Tw Cen MT" panose="020B0602020104020603"/>
            </a:rPr>
            <a:t>)</a:t>
          </a:r>
          <a:endParaRPr lang="en-GB" sz="1300" b="1" kern="1200" cap="all" dirty="0"/>
        </a:p>
      </dsp:txBody>
      <dsp:txXfrm>
        <a:off x="44712" y="2352757"/>
        <a:ext cx="7214614" cy="826503"/>
      </dsp:txXfrm>
    </dsp:sp>
    <dsp:sp modelId="{DDC7F85B-B310-4B6F-A66A-DEC3F66B7262}">
      <dsp:nvSpPr>
        <dsp:cNvPr id="0" name=""/>
        <dsp:cNvSpPr/>
      </dsp:nvSpPr>
      <dsp:spPr>
        <a:xfrm>
          <a:off x="0" y="3261412"/>
          <a:ext cx="7304038" cy="915927"/>
        </a:xfrm>
        <a:prstGeom prst="round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Calibri"/>
              <a:cs typeface="Calibri"/>
            </a:rPr>
            <a:t>STUDENTS BENEFIT FROM THIS TOOL BECAUSE ITS VERY SMART, WE HAVE A VARIETY OF OPTIONS USING THIS TOOL. WE HAVE THE ABILITY TO SHARE, SAVE &amp; UPLOAD FILES SO IT MAKING IT MUCH EASIER FOR US TO CATCH UP WITH LESSONS IN CASE ANYONE WAS ABSENT. WE CAN COMMUNICATE AND TEXT EACH OTHER KEEPING IN TOUCH WITH OUR CLASSMATES &amp; THE LECTURER.</a:t>
          </a:r>
        </a:p>
      </dsp:txBody>
      <dsp:txXfrm>
        <a:off x="44712" y="3306124"/>
        <a:ext cx="7214614" cy="8265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7C02E-68B0-46D4-90BD-5E97FF7C65B6}">
      <dsp:nvSpPr>
        <dsp:cNvPr id="0" name=""/>
        <dsp:cNvSpPr/>
      </dsp:nvSpPr>
      <dsp:spPr>
        <a:xfrm>
          <a:off x="0" y="1811577"/>
          <a:ext cx="6283517"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CEF03D38-BED4-4E24-BE1B-B6B964036C79}">
      <dsp:nvSpPr>
        <dsp:cNvPr id="0" name=""/>
        <dsp:cNvSpPr/>
      </dsp:nvSpPr>
      <dsp:spPr>
        <a:xfrm>
          <a:off x="175005" y="194563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latin typeface="Tw Cen MT" panose="020B0602020104020603"/>
            </a:rPr>
            <a:t>WEEK 3</a:t>
          </a:r>
          <a:endParaRPr lang="en-US" sz="1400" kern="1200"/>
        </a:p>
      </dsp:txBody>
      <dsp:txXfrm>
        <a:off x="175005" y="1945633"/>
        <a:ext cx="2559551" cy="409416"/>
      </dsp:txXfrm>
    </dsp:sp>
    <dsp:sp modelId="{369996CD-1F01-4223-95EB-C15C4D12C6F6}">
      <dsp:nvSpPr>
        <dsp:cNvPr id="0" name=""/>
        <dsp:cNvSpPr/>
      </dsp:nvSpPr>
      <dsp:spPr>
        <a:xfrm>
          <a:off x="490" y="505429"/>
          <a:ext cx="2908581" cy="617747"/>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latin typeface="Tw Cen MT" panose="020B0602020104020603"/>
            </a:rPr>
            <a:t>IDENTIFY &amp; CONDUCT REVIEW OF EXISTING LITERATURE</a:t>
          </a:r>
          <a:endParaRPr lang="en-US" sz="1200" kern="1200"/>
        </a:p>
      </dsp:txBody>
      <dsp:txXfrm>
        <a:off x="30646" y="535585"/>
        <a:ext cx="2848269" cy="557435"/>
      </dsp:txXfrm>
    </dsp:sp>
    <dsp:sp modelId="{393EA4BE-104C-4A23-B093-16A285B31E6D}">
      <dsp:nvSpPr>
        <dsp:cNvPr id="0" name=""/>
        <dsp:cNvSpPr/>
      </dsp:nvSpPr>
      <dsp:spPr>
        <a:xfrm>
          <a:off x="1454781" y="1123177"/>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2CD7DE1-707B-4232-8447-D8FD6161183D}">
      <dsp:nvSpPr>
        <dsp:cNvPr id="0" name=""/>
        <dsp:cNvSpPr/>
      </dsp:nvSpPr>
      <dsp:spPr>
        <a:xfrm>
          <a:off x="1861982" y="126810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latin typeface="Tw Cen MT" panose="020B0602020104020603"/>
            </a:rPr>
            <a:t>WEEK 4</a:t>
          </a:r>
          <a:endParaRPr lang="en-US" sz="1400" kern="1200"/>
        </a:p>
      </dsp:txBody>
      <dsp:txXfrm>
        <a:off x="1861982" y="1268103"/>
        <a:ext cx="2559551" cy="409416"/>
      </dsp:txXfrm>
    </dsp:sp>
    <dsp:sp modelId="{5095DCD1-83F3-4AC8-9F59-7FB1E977A6E7}">
      <dsp:nvSpPr>
        <dsp:cNvPr id="0" name=""/>
        <dsp:cNvSpPr/>
      </dsp:nvSpPr>
      <dsp:spPr>
        <a:xfrm>
          <a:off x="1427607"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D866EB-78B4-4AF0-A5E5-6805D98F8C09}">
      <dsp:nvSpPr>
        <dsp:cNvPr id="0" name=""/>
        <dsp:cNvSpPr/>
      </dsp:nvSpPr>
      <dsp:spPr>
        <a:xfrm>
          <a:off x="1687467" y="2499976"/>
          <a:ext cx="2908581" cy="617747"/>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latin typeface="Tw Cen MT" panose="020B0602020104020603"/>
            </a:rPr>
            <a:t>RESEARCH METHOD &amp; ETHICS</a:t>
          </a:r>
          <a:endParaRPr lang="en-US" sz="1200" kern="1200"/>
        </a:p>
      </dsp:txBody>
      <dsp:txXfrm>
        <a:off x="1717623" y="2530132"/>
        <a:ext cx="2848269" cy="557435"/>
      </dsp:txXfrm>
    </dsp:sp>
    <dsp:sp modelId="{6C06E25F-46A7-4BC2-802E-E1DE40702757}">
      <dsp:nvSpPr>
        <dsp:cNvPr id="0" name=""/>
        <dsp:cNvSpPr/>
      </dsp:nvSpPr>
      <dsp:spPr>
        <a:xfrm>
          <a:off x="3141758" y="1811576"/>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DFB2FE5-AAA0-43D8-ADD1-F0FE9BD233DE}">
      <dsp:nvSpPr>
        <dsp:cNvPr id="0" name=""/>
        <dsp:cNvSpPr/>
      </dsp:nvSpPr>
      <dsp:spPr>
        <a:xfrm>
          <a:off x="3548959" y="1945633"/>
          <a:ext cx="2559551" cy="409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latin typeface="Tw Cen MT" panose="020B0602020104020603"/>
            </a:rPr>
            <a:t>WEEK 6</a:t>
          </a:r>
          <a:endParaRPr lang="en-US" sz="1400" kern="1200"/>
        </a:p>
      </dsp:txBody>
      <dsp:txXfrm>
        <a:off x="3548959" y="1945633"/>
        <a:ext cx="2559551" cy="409416"/>
      </dsp:txXfrm>
    </dsp:sp>
    <dsp:sp modelId="{57B94BB4-3751-48B8-A102-F95E2DFB51B4}">
      <dsp:nvSpPr>
        <dsp:cNvPr id="0" name=""/>
        <dsp:cNvSpPr/>
      </dsp:nvSpPr>
      <dsp:spPr>
        <a:xfrm>
          <a:off x="3114584"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04C90-E071-4D39-B788-9722D8FE1053}">
      <dsp:nvSpPr>
        <dsp:cNvPr id="0" name=""/>
        <dsp:cNvSpPr/>
      </dsp:nvSpPr>
      <dsp:spPr>
        <a:xfrm>
          <a:off x="3374444" y="486125"/>
          <a:ext cx="2908581" cy="63705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latin typeface="Tw Cen MT" panose="020B0602020104020603"/>
            </a:rPr>
            <a:t>RESEARCH PROPOSAL </a:t>
          </a:r>
          <a:endParaRPr lang="en-US" sz="1200" kern="1200"/>
        </a:p>
        <a:p>
          <a:pPr marL="0" lvl="0" indent="0" algn="l" defTabSz="533400">
            <a:lnSpc>
              <a:spcPct val="90000"/>
            </a:lnSpc>
            <a:spcBef>
              <a:spcPct val="0"/>
            </a:spcBef>
            <a:spcAft>
              <a:spcPct val="35000"/>
            </a:spcAft>
            <a:buNone/>
          </a:pPr>
          <a:endParaRPr lang="en-US" sz="1200" kern="1200">
            <a:latin typeface="Tw Cen MT" panose="020B0602020104020603"/>
          </a:endParaRPr>
        </a:p>
      </dsp:txBody>
      <dsp:txXfrm>
        <a:off x="3405542" y="517223"/>
        <a:ext cx="2846385" cy="574856"/>
      </dsp:txXfrm>
    </dsp:sp>
    <dsp:sp modelId="{A4E1FAE1-7470-40D4-AF6C-77477296E1B6}">
      <dsp:nvSpPr>
        <dsp:cNvPr id="0" name=""/>
        <dsp:cNvSpPr/>
      </dsp:nvSpPr>
      <dsp:spPr>
        <a:xfrm>
          <a:off x="4828735" y="1123177"/>
          <a:ext cx="0" cy="688399"/>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486E0E7-31D5-4FB8-93F9-0564A3B755A7}">
      <dsp:nvSpPr>
        <dsp:cNvPr id="0" name=""/>
        <dsp:cNvSpPr/>
      </dsp:nvSpPr>
      <dsp:spPr>
        <a:xfrm>
          <a:off x="4801561" y="1784403"/>
          <a:ext cx="54347" cy="5434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9B1AA-4B7C-4D77-998C-E4A44002079E}">
      <dsp:nvSpPr>
        <dsp:cNvPr id="0" name=""/>
        <dsp:cNvSpPr/>
      </dsp:nvSpPr>
      <dsp:spPr>
        <a:xfrm>
          <a:off x="0" y="1837980"/>
          <a:ext cx="5407445"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68DE8599-DC19-4384-939B-A80664E8F5B2}">
      <dsp:nvSpPr>
        <dsp:cNvPr id="0" name=""/>
        <dsp:cNvSpPr/>
      </dsp:nvSpPr>
      <dsp:spPr>
        <a:xfrm>
          <a:off x="150605" y="1973991"/>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rtl="0">
            <a:lnSpc>
              <a:spcPct val="90000"/>
            </a:lnSpc>
            <a:spcBef>
              <a:spcPct val="0"/>
            </a:spcBef>
            <a:spcAft>
              <a:spcPct val="35000"/>
            </a:spcAft>
            <a:buNone/>
            <a:defRPr b="1"/>
          </a:pPr>
          <a:r>
            <a:rPr lang="en-US" sz="1600" kern="1200" dirty="0">
              <a:latin typeface="Tw Cen MT" panose="020B0602020104020603"/>
            </a:rPr>
            <a:t>WEEK 7</a:t>
          </a:r>
          <a:endParaRPr lang="en-US" sz="1600" kern="1200" dirty="0"/>
        </a:p>
      </dsp:txBody>
      <dsp:txXfrm>
        <a:off x="150605" y="1973991"/>
        <a:ext cx="2202688" cy="415383"/>
      </dsp:txXfrm>
    </dsp:sp>
    <dsp:sp modelId="{44AE8F74-34CB-466A-97B7-31B03073E44C}">
      <dsp:nvSpPr>
        <dsp:cNvPr id="0" name=""/>
        <dsp:cNvSpPr/>
      </dsp:nvSpPr>
      <dsp:spPr>
        <a:xfrm>
          <a:off x="422" y="512796"/>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w Cen MT" panose="020B0602020104020603"/>
            </a:rPr>
            <a:t>QUESTIONARE &amp; DATA COLLECTION</a:t>
          </a:r>
          <a:endParaRPr lang="en-US" sz="1300" kern="1200" dirty="0"/>
        </a:p>
      </dsp:txBody>
      <dsp:txXfrm>
        <a:off x="31017" y="543391"/>
        <a:ext cx="2441865" cy="565561"/>
      </dsp:txXfrm>
    </dsp:sp>
    <dsp:sp modelId="{B45404ED-1359-4AA2-AF10-27083697D224}">
      <dsp:nvSpPr>
        <dsp:cNvPr id="0" name=""/>
        <dsp:cNvSpPr/>
      </dsp:nvSpPr>
      <dsp:spPr>
        <a:xfrm>
          <a:off x="1251950" y="1139547"/>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02317E7-663D-415A-BE9F-BEF0FFBF4E7C}">
      <dsp:nvSpPr>
        <dsp:cNvPr id="0" name=""/>
        <dsp:cNvSpPr/>
      </dsp:nvSpPr>
      <dsp:spPr>
        <a:xfrm>
          <a:off x="1602378" y="1286586"/>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rtl="0">
            <a:lnSpc>
              <a:spcPct val="90000"/>
            </a:lnSpc>
            <a:spcBef>
              <a:spcPct val="0"/>
            </a:spcBef>
            <a:spcAft>
              <a:spcPct val="35000"/>
            </a:spcAft>
            <a:buNone/>
            <a:defRPr b="1"/>
          </a:pPr>
          <a:r>
            <a:rPr lang="en-US" sz="1600" kern="1200" dirty="0">
              <a:latin typeface="Tw Cen MT" panose="020B0602020104020603"/>
            </a:rPr>
            <a:t>WEEK 8</a:t>
          </a:r>
          <a:endParaRPr lang="en-US" sz="1600" kern="1200" dirty="0"/>
        </a:p>
      </dsp:txBody>
      <dsp:txXfrm>
        <a:off x="1602378" y="1286586"/>
        <a:ext cx="2202688" cy="415383"/>
      </dsp:txXfrm>
    </dsp:sp>
    <dsp:sp modelId="{E1902FA2-EFA3-404B-9D1E-E0B714AE8F16}">
      <dsp:nvSpPr>
        <dsp:cNvPr id="0" name=""/>
        <dsp:cNvSpPr/>
      </dsp:nvSpPr>
      <dsp:spPr>
        <a:xfrm>
          <a:off x="1224380"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1DD081-F0D7-475E-ABA2-B3E086FD9C68}">
      <dsp:nvSpPr>
        <dsp:cNvPr id="0" name=""/>
        <dsp:cNvSpPr/>
      </dsp:nvSpPr>
      <dsp:spPr>
        <a:xfrm>
          <a:off x="1452194" y="2536413"/>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w Cen MT" panose="020B0602020104020603"/>
            </a:rPr>
            <a:t>ANALYSE RESULTS</a:t>
          </a:r>
          <a:endParaRPr lang="en-US" sz="1300" kern="1200" dirty="0"/>
        </a:p>
      </dsp:txBody>
      <dsp:txXfrm>
        <a:off x="1482789" y="2567008"/>
        <a:ext cx="2441865" cy="565561"/>
      </dsp:txXfrm>
    </dsp:sp>
    <dsp:sp modelId="{08CEEBD3-3750-4FA9-ABFF-98707B93C019}">
      <dsp:nvSpPr>
        <dsp:cNvPr id="0" name=""/>
        <dsp:cNvSpPr/>
      </dsp:nvSpPr>
      <dsp:spPr>
        <a:xfrm>
          <a:off x="2703722" y="1837980"/>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0F9F7BB-A0A1-4C6E-8433-4D0637353DFD}">
      <dsp:nvSpPr>
        <dsp:cNvPr id="0" name=""/>
        <dsp:cNvSpPr/>
      </dsp:nvSpPr>
      <dsp:spPr>
        <a:xfrm>
          <a:off x="3054150" y="1973991"/>
          <a:ext cx="2202688" cy="41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rtl="0">
            <a:lnSpc>
              <a:spcPct val="90000"/>
            </a:lnSpc>
            <a:spcBef>
              <a:spcPct val="0"/>
            </a:spcBef>
            <a:spcAft>
              <a:spcPct val="35000"/>
            </a:spcAft>
            <a:buNone/>
            <a:defRPr b="1"/>
          </a:pPr>
          <a:r>
            <a:rPr lang="en-US" sz="1600" kern="1200" dirty="0">
              <a:latin typeface="Tw Cen MT" panose="020B0602020104020603"/>
            </a:rPr>
            <a:t>WEEK 9-10</a:t>
          </a:r>
          <a:endParaRPr lang="en-US" sz="1600" kern="1200" dirty="0"/>
        </a:p>
      </dsp:txBody>
      <dsp:txXfrm>
        <a:off x="3054150" y="1973991"/>
        <a:ext cx="2202688" cy="415383"/>
      </dsp:txXfrm>
    </dsp:sp>
    <dsp:sp modelId="{03EEA1AA-A9DF-4C48-B611-93028BC23D11}">
      <dsp:nvSpPr>
        <dsp:cNvPr id="0" name=""/>
        <dsp:cNvSpPr/>
      </dsp:nvSpPr>
      <dsp:spPr>
        <a:xfrm>
          <a:off x="2676152"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D422F4-3AAB-4C54-83A5-FCFEF90765D5}">
      <dsp:nvSpPr>
        <dsp:cNvPr id="0" name=""/>
        <dsp:cNvSpPr/>
      </dsp:nvSpPr>
      <dsp:spPr>
        <a:xfrm>
          <a:off x="2903966" y="512796"/>
          <a:ext cx="2503055" cy="6267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570" tIns="115570" rIns="115570" bIns="11557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w Cen MT" panose="020B0602020104020603"/>
            </a:rPr>
            <a:t>CREATE A TALLY CHART&amp; REPORT SUBMISSION</a:t>
          </a:r>
          <a:endParaRPr lang="en-US" sz="1300" kern="1200" dirty="0"/>
        </a:p>
      </dsp:txBody>
      <dsp:txXfrm>
        <a:off x="2934561" y="543391"/>
        <a:ext cx="2441865" cy="565561"/>
      </dsp:txXfrm>
    </dsp:sp>
    <dsp:sp modelId="{8A7A3ED5-982A-4CFF-9ABB-78B0F02F40D9}">
      <dsp:nvSpPr>
        <dsp:cNvPr id="0" name=""/>
        <dsp:cNvSpPr/>
      </dsp:nvSpPr>
      <dsp:spPr>
        <a:xfrm>
          <a:off x="4155494" y="1139547"/>
          <a:ext cx="0" cy="69843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8997833-37A9-4155-B800-7AE14DD8FF72}">
      <dsp:nvSpPr>
        <dsp:cNvPr id="0" name=""/>
        <dsp:cNvSpPr/>
      </dsp:nvSpPr>
      <dsp:spPr>
        <a:xfrm>
          <a:off x="4127925" y="1810410"/>
          <a:ext cx="55139" cy="5513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B04AF-C0D1-4DA7-B651-E8C308053BA0}">
      <dsp:nvSpPr>
        <dsp:cNvPr id="0" name=""/>
        <dsp:cNvSpPr/>
      </dsp:nvSpPr>
      <dsp:spPr>
        <a:xfrm>
          <a:off x="245436" y="0"/>
          <a:ext cx="8732500" cy="8732500"/>
        </a:xfrm>
        <a:prstGeom prst="diamond">
          <a:avLst/>
        </a:prstGeom>
        <a:solidFill>
          <a:schemeClr val="accent2">
            <a:tint val="40000"/>
            <a:hueOff val="0"/>
            <a:satOff val="0"/>
            <a:lumOff val="0"/>
            <a:alphaOff val="0"/>
          </a:schemeClr>
        </a:solidFill>
        <a:ln>
          <a:noFill/>
        </a:ln>
        <a:effectLst>
          <a:outerShdw blurRad="50800" dist="25400" dir="5400000" rotWithShape="0">
            <a:srgbClr val="000000">
              <a:alpha val="28000"/>
            </a:srgbClr>
          </a:outerShdw>
        </a:effectLst>
      </dsp:spPr>
      <dsp:style>
        <a:lnRef idx="0">
          <a:scrgbClr r="0" g="0" b="0"/>
        </a:lnRef>
        <a:fillRef idx="1">
          <a:scrgbClr r="0" g="0" b="0"/>
        </a:fillRef>
        <a:effectRef idx="2">
          <a:scrgbClr r="0" g="0" b="0"/>
        </a:effectRef>
        <a:fontRef idx="minor"/>
      </dsp:style>
    </dsp:sp>
    <dsp:sp modelId="{E6915F17-02FA-4037-96C1-305E49FBAA74}">
      <dsp:nvSpPr>
        <dsp:cNvPr id="0" name=""/>
        <dsp:cNvSpPr/>
      </dsp:nvSpPr>
      <dsp:spPr>
        <a:xfrm>
          <a:off x="1075024" y="829587"/>
          <a:ext cx="3405675" cy="3405675"/>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Calibri"/>
              <a:cs typeface="Calibri"/>
            </a:rPr>
            <a:t>ETHICAL CONSIDERATIONS ARE A SET OF GUIDELINES FOR YOUR RESEARCH PROCEDURES AND DESIGNS. WHEN GATHERING THE DATA FROM PEOPLE, SCIENTISTS AND RESEARCHERS MUST ALOWAYS ABIDE BY A SET OF ETHICAL PRONCIPLES. (BHANDARI,2022) </a:t>
          </a:r>
        </a:p>
      </dsp:txBody>
      <dsp:txXfrm>
        <a:off x="1241275" y="995838"/>
        <a:ext cx="3073173" cy="3073173"/>
      </dsp:txXfrm>
    </dsp:sp>
    <dsp:sp modelId="{E6558F71-6A75-457F-891F-89407F2C393A}">
      <dsp:nvSpPr>
        <dsp:cNvPr id="0" name=""/>
        <dsp:cNvSpPr/>
      </dsp:nvSpPr>
      <dsp:spPr>
        <a:xfrm>
          <a:off x="4742674" y="829587"/>
          <a:ext cx="3405675" cy="3405675"/>
        </a:xfrm>
        <a:prstGeom prst="roundRect">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Tw Cen MT" panose="020B0602020104020603"/>
            </a:rPr>
            <a:t>IN AN ETHICAL MANNER, WE WILL USE THE STUDENT-COLLECTED DATA THAT  HAS BEEN ANALYZED. NO STUDENTS WILL BE FORCED AGAINST THEIR WILL TO PARTICIPATE IN THIS STUDY, IT WILL BE COMPLELTEY THEIR COICE</a:t>
          </a:r>
          <a:r>
            <a:rPr lang="en-US" sz="1900" kern="1200" dirty="0"/>
            <a:t>.</a:t>
          </a:r>
          <a:endParaRPr lang="en-US" sz="1900" kern="1200" dirty="0">
            <a:latin typeface="Tw Cen MT" panose="020B0602020104020603"/>
          </a:endParaRPr>
        </a:p>
      </dsp:txBody>
      <dsp:txXfrm>
        <a:off x="4908925" y="995838"/>
        <a:ext cx="3073173" cy="3073173"/>
      </dsp:txXfrm>
    </dsp:sp>
    <dsp:sp modelId="{5C455A64-1FED-44CD-A555-FACEC85096B4}">
      <dsp:nvSpPr>
        <dsp:cNvPr id="0" name=""/>
        <dsp:cNvSpPr/>
      </dsp:nvSpPr>
      <dsp:spPr>
        <a:xfrm>
          <a:off x="1075024" y="4497237"/>
          <a:ext cx="3405675" cy="3405675"/>
        </a:xfrm>
        <a:prstGeom prst="roundRect">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Tw Cen MT" panose="020B0602020104020603"/>
            </a:rPr>
            <a:t>FOR EXAMPLE, AT UWTSD STUDENTS ARE EXPECTED TO MAINTAIN THE HIGHEST ETHICAL STANDARDS AND TO FOSTER THE VALUES OF HONESTY, CARE &amp;RESPECT.</a:t>
          </a:r>
        </a:p>
      </dsp:txBody>
      <dsp:txXfrm>
        <a:off x="1241275" y="4663488"/>
        <a:ext cx="3073173" cy="3073173"/>
      </dsp:txXfrm>
    </dsp:sp>
    <dsp:sp modelId="{34E092D6-3C39-46D0-B803-B8CECA53E223}">
      <dsp:nvSpPr>
        <dsp:cNvPr id="0" name=""/>
        <dsp:cNvSpPr/>
      </dsp:nvSpPr>
      <dsp:spPr>
        <a:xfrm>
          <a:off x="4742674" y="4497237"/>
          <a:ext cx="3405675" cy="3405675"/>
        </a:xfrm>
        <a:prstGeom prst="roundRect">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latin typeface="Tw Cen MT" panose="020B0602020104020603"/>
            </a:rPr>
            <a:t>ETHICAL CONSIDERATIONS ARE VITAL IN EVERY ASPECT OF RESEARCH. WE HAVE THE REPONSBILITY TO WORK SAFELY.</a:t>
          </a:r>
          <a:endParaRPr lang="en-US" sz="1900" kern="1200" dirty="0"/>
        </a:p>
      </dsp:txBody>
      <dsp:txXfrm>
        <a:off x="4908925" y="4663488"/>
        <a:ext cx="3073173" cy="307317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88EDB-34F0-4C54-B0C0-E68943E69E32}" type="datetimeFigureOut">
              <a:rPr lang="en-GB" smtClean="0"/>
              <a:t>20/10/2022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B7298-43AE-495E-A7C5-0165AF2ECB87}" type="slidenum">
              <a:rPr lang="en-GB" smtClean="0"/>
              <a:t>‹#›</a:t>
            </a:fld>
            <a:endParaRPr lang="en-GB"/>
          </a:p>
        </p:txBody>
      </p:sp>
    </p:spTree>
    <p:extLst>
      <p:ext uri="{BB962C8B-B14F-4D97-AF65-F5344CB8AC3E}">
        <p14:creationId xmlns:p14="http://schemas.microsoft.com/office/powerpoint/2010/main" val="3585247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6B7298-43AE-495E-A7C5-0165AF2ECB87}" type="slidenum">
              <a:rPr lang="en-GB" smtClean="0"/>
              <a:t>10</a:t>
            </a:fld>
            <a:endParaRPr lang="en-GB"/>
          </a:p>
        </p:txBody>
      </p:sp>
    </p:spTree>
    <p:extLst>
      <p:ext uri="{BB962C8B-B14F-4D97-AF65-F5344CB8AC3E}">
        <p14:creationId xmlns:p14="http://schemas.microsoft.com/office/powerpoint/2010/main" val="26627680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3284890-85D2-4D7B-8EF5-15A9C1DB8F42}"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53627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7187956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566871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664C608-40B1-4030-A28D-5B74BC98ADC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55631738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664C608-40B1-4030-A28D-5B74BC98ADCE}" type="datetimeFigureOut">
              <a:rPr lang="en-US" smtClean="0"/>
              <a:t>10/20/2022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098618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77919A6-33EB-49BD-A62F-1FA56B9F9712}"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81905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A4E7D1B-D673-4CF6-8672-009D42ABD2A0}" type="datetimeFigureOut">
              <a:rPr lang="en-US" smtClean="0"/>
              <a:t>10/20/2022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89077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025999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727902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4860004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919718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559710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1559773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05672826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40379381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23813053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6381826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64C608-40B1-4030-A28D-5B74BC98ADC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95422222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664C608-40B1-4030-A28D-5B74BC98ADCE}" type="datetimeFigureOut">
              <a:rPr lang="en-US" smtClean="0"/>
              <a:t>10/20/2022</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251386913"/>
      </p:ext>
    </p:extLst>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 id="2147484368" r:id="rId12"/>
    <p:sldLayoutId id="2147484369" r:id="rId13"/>
    <p:sldLayoutId id="2147484370" r:id="rId14"/>
    <p:sldLayoutId id="2147484371" r:id="rId15"/>
    <p:sldLayoutId id="2147484372" r:id="rId16"/>
    <p:sldLayoutId id="2147484373" r:id="rId17"/>
    <p:sldLayoutId id="2147484374"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7.jpeg"/><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forms.office.com/Pages/ResponsePage.aspx?id=-REPTm4EBUWcuNshUjEeISk5H9x_ndFDvFx8pXmH24pUNDcxS0cwUTJTUlA2MEZKMlNOSkVWRUlMTi4u" TargetMode="Externa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hyperlink" Target="https://ecampusontario.pressbooks.pub/techtoolsforteaching/chapter/21-using-microsoft-teams-to-foster-group-collaboration/#chapter-628-section-5" TargetMode="External"/><Relationship Id="rId4" Type="http://schemas.openxmlformats.org/officeDocument/2006/relationships/hyperlink" Target="https://blog.symquest.com/best-practices-for-scheduling-and-starting-meetings-in-microsoft-team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3" name="Rectangle 16">
            <a:extLst>
              <a:ext uri="{FF2B5EF4-FFF2-40B4-BE49-F238E27FC236}">
                <a16:creationId xmlns:a16="http://schemas.microsoft.com/office/drawing/2014/main" id="{4A391C69-E52F-4DC0-B51A-0DABC548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8">
            <a:extLst>
              <a:ext uri="{FF2B5EF4-FFF2-40B4-BE49-F238E27FC236}">
                <a16:creationId xmlns:a16="http://schemas.microsoft.com/office/drawing/2014/main" id="{048390FD-448E-4FF2-AEE8-C46960568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59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High tech research laboratory">
            <a:extLst>
              <a:ext uri="{FF2B5EF4-FFF2-40B4-BE49-F238E27FC236}">
                <a16:creationId xmlns:a16="http://schemas.microsoft.com/office/drawing/2014/main" id="{F088F325-1087-4A4A-9D1F-66F4487CF16B}"/>
              </a:ext>
            </a:extLst>
          </p:cNvPr>
          <p:cNvPicPr>
            <a:picLocks noChangeAspect="1"/>
          </p:cNvPicPr>
          <p:nvPr/>
        </p:nvPicPr>
        <p:blipFill rotWithShape="1">
          <a:blip r:embed="rId2"/>
          <a:srcRect l="22874" r="24253"/>
          <a:stretch/>
        </p:blipFill>
        <p:spPr>
          <a:xfrm>
            <a:off x="7357274" y="10"/>
            <a:ext cx="4834726" cy="6857990"/>
          </a:xfrm>
          <a:prstGeom prst="rect">
            <a:avLst/>
          </a:prstGeom>
        </p:spPr>
      </p:pic>
      <p:pic>
        <p:nvPicPr>
          <p:cNvPr id="115" name="Picture 20">
            <a:extLst>
              <a:ext uri="{FF2B5EF4-FFF2-40B4-BE49-F238E27FC236}">
                <a16:creationId xmlns:a16="http://schemas.microsoft.com/office/drawing/2014/main" id="{0BD259F2-A289-4420-B3EB-BBC6A904F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C3E2B4CB-A28A-1B5E-3746-B3DC829E3DF6}"/>
              </a:ext>
            </a:extLst>
          </p:cNvPr>
          <p:cNvSpPr txBox="1"/>
          <p:nvPr/>
        </p:nvSpPr>
        <p:spPr>
          <a:xfrm>
            <a:off x="981075" y="1358901"/>
            <a:ext cx="5280026" cy="2730498"/>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cap="all" spc="-50">
                <a:ln w="3175" cmpd="sng">
                  <a:noFill/>
                </a:ln>
                <a:latin typeface="+mj-lt"/>
                <a:ea typeface="+mj-ea"/>
                <a:cs typeface="+mj-cs"/>
              </a:rPr>
              <a:t>How do students use technology to collaborate at UWTSD? </a:t>
            </a:r>
          </a:p>
        </p:txBody>
      </p:sp>
      <p:sp>
        <p:nvSpPr>
          <p:cNvPr id="3" name="Subtitle 2"/>
          <p:cNvSpPr>
            <a:spLocks noGrp="1"/>
          </p:cNvSpPr>
          <p:nvPr>
            <p:ph type="subTitle" idx="1"/>
          </p:nvPr>
        </p:nvSpPr>
        <p:spPr>
          <a:xfrm>
            <a:off x="1120148" y="4165600"/>
            <a:ext cx="5140954" cy="1371599"/>
          </a:xfrm>
        </p:spPr>
        <p:txBody>
          <a:bodyPr vert="horz" lIns="91440" tIns="45720" rIns="91440" bIns="45720" rtlCol="0">
            <a:normAutofit/>
          </a:bodyPr>
          <a:lstStyle/>
          <a:p>
            <a:pPr>
              <a:lnSpc>
                <a:spcPct val="110000"/>
              </a:lnSpc>
            </a:pPr>
            <a:r>
              <a:rPr lang="en-US" sz="2000"/>
              <a:t>Presentation </a:t>
            </a:r>
          </a:p>
          <a:p>
            <a:pPr>
              <a:lnSpc>
                <a:spcPct val="110000"/>
              </a:lnSpc>
            </a:pPr>
            <a:r>
              <a:rPr lang="en-US" sz="2000"/>
              <a:t>By Tayyaba Anmol(2211907)</a:t>
            </a:r>
          </a:p>
          <a:p>
            <a:pPr>
              <a:lnSpc>
                <a:spcPct val="110000"/>
              </a:lnSpc>
            </a:pPr>
            <a:r>
              <a:rPr lang="en-US" sz="2000"/>
              <a:t>Larisa Bardas(2217305)</a:t>
            </a:r>
          </a:p>
        </p:txBody>
      </p:sp>
      <p:sp>
        <p:nvSpPr>
          <p:cNvPr id="6" name="TextBox 5">
            <a:extLst>
              <a:ext uri="{FF2B5EF4-FFF2-40B4-BE49-F238E27FC236}">
                <a16:creationId xmlns:a16="http://schemas.microsoft.com/office/drawing/2014/main" id="{0891E2A3-1FA0-172D-4DEC-1088E662884E}"/>
              </a:ext>
            </a:extLst>
          </p:cNvPr>
          <p:cNvSpPr txBox="1"/>
          <p:nvPr/>
        </p:nvSpPr>
        <p:spPr>
          <a:xfrm>
            <a:off x="4670592" y="1685507"/>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60F2C084-5BD5-5763-D5F7-9CA259D93AF6}"/>
              </a:ext>
            </a:extLst>
          </p:cNvPr>
          <p:cNvSpPr txBox="1"/>
          <p:nvPr/>
        </p:nvSpPr>
        <p:spPr>
          <a:xfrm>
            <a:off x="7357274" y="6172201"/>
            <a:ext cx="4834726" cy="685799"/>
          </a:xfrm>
          <a:prstGeom prst="rect">
            <a:avLst/>
          </a:prstGeom>
          <a:solidFill>
            <a:srgbClr val="000000">
              <a:alpha val="50000"/>
            </a:srgbClr>
          </a:solidFill>
          <a:ln>
            <a:noFill/>
          </a:ln>
        </p:spPr>
        <p:txBody>
          <a:bodyPr wrap="square" lIns="91440" tIns="45720" rIns="91440" bIns="45720" rtlCol="0" anchor="t">
            <a:noAutofit/>
          </a:bodyPr>
          <a:lstStyle/>
          <a:p>
            <a:pPr algn="ctr">
              <a:spcAft>
                <a:spcPts val="600"/>
              </a:spcAft>
            </a:pPr>
            <a:r>
              <a:rPr lang="en-GB" sz="1300">
                <a:solidFill>
                  <a:srgbClr val="FFFFFF"/>
                </a:solidFill>
              </a:rPr>
              <a:t>Lecturer name: Julius </a:t>
            </a:r>
            <a:r>
              <a:rPr lang="en-GB" sz="1300" err="1">
                <a:solidFill>
                  <a:srgbClr val="FFFFFF"/>
                </a:solidFill>
              </a:rPr>
              <a:t>Azasoo</a:t>
            </a:r>
            <a:endParaRPr lang="en-GB" sz="1300">
              <a:solidFill>
                <a:srgbClr val="FFFFFF"/>
              </a:solidFill>
            </a:endParaRPr>
          </a:p>
          <a:p>
            <a:pPr algn="ctr">
              <a:spcAft>
                <a:spcPts val="600"/>
              </a:spcAft>
            </a:pPr>
            <a:r>
              <a:rPr lang="en-GB" sz="1300">
                <a:solidFill>
                  <a:srgbClr val="FFFFFF"/>
                </a:solidFill>
              </a:rPr>
              <a:t>Module number: LCHS4002_BIRM</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DBE389-33DB-3AA3-E2EC-4EA725ABA34D}"/>
              </a:ext>
            </a:extLst>
          </p:cNvPr>
          <p:cNvSpPr txBox="1"/>
          <p:nvPr/>
        </p:nvSpPr>
        <p:spPr>
          <a:xfrm>
            <a:off x="-450476" y="2803711"/>
            <a:ext cx="4491317" cy="5526742"/>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endParaRPr lang="en-US" sz="3600" kern="1200" cap="all" baseline="0">
              <a:solidFill>
                <a:schemeClr val="tx1"/>
              </a:solidFill>
              <a:effectLst/>
              <a:latin typeface="+mj-lt"/>
              <a:ea typeface="+mj-ea"/>
              <a:cs typeface="+mj-cs"/>
            </a:endParaRPr>
          </a:p>
          <a:p>
            <a:pPr algn="r" defTabSz="914400">
              <a:lnSpc>
                <a:spcPct val="90000"/>
              </a:lnSpc>
              <a:spcBef>
                <a:spcPct val="0"/>
              </a:spcBef>
              <a:spcAft>
                <a:spcPts val="600"/>
              </a:spcAft>
            </a:pPr>
            <a:endParaRPr lang="en-US" sz="3600" kern="1200" cap="all" baseline="0">
              <a:solidFill>
                <a:schemeClr val="tx1"/>
              </a:solidFill>
              <a:effectLst/>
              <a:latin typeface="+mj-lt"/>
              <a:ea typeface="+mj-ea"/>
              <a:cs typeface="+mj-cs"/>
            </a:endParaRPr>
          </a:p>
        </p:txBody>
      </p:sp>
      <p:sp>
        <p:nvSpPr>
          <p:cNvPr id="45" name="TextBox 44">
            <a:extLst>
              <a:ext uri="{FF2B5EF4-FFF2-40B4-BE49-F238E27FC236}">
                <a16:creationId xmlns:a16="http://schemas.microsoft.com/office/drawing/2014/main" id="{E832E538-3F7F-0EDC-316D-CD33F84A13B1}"/>
              </a:ext>
            </a:extLst>
          </p:cNvPr>
          <p:cNvSpPr txBox="1"/>
          <p:nvPr/>
        </p:nvSpPr>
        <p:spPr>
          <a:xfrm>
            <a:off x="12007269" y="6870700"/>
            <a:ext cx="184731" cy="200055"/>
          </a:xfrm>
          <a:prstGeom prst="rect">
            <a:avLst/>
          </a:prstGeom>
          <a:solidFill>
            <a:srgbClr val="000000"/>
          </a:solidFill>
        </p:spPr>
        <p:txBody>
          <a:bodyPr wrap="none" rtlCol="0">
            <a:spAutoFit/>
          </a:bodyPr>
          <a:lstStyle/>
          <a:p>
            <a:pPr algn="r">
              <a:spcAft>
                <a:spcPts val="600"/>
              </a:spcAft>
            </a:pPr>
            <a:endParaRPr lang="en-GB" sz="700">
              <a:solidFill>
                <a:srgbClr val="FFFFFF"/>
              </a:solidFill>
            </a:endParaRPr>
          </a:p>
        </p:txBody>
      </p:sp>
      <p:sp>
        <p:nvSpPr>
          <p:cNvPr id="73" name="TextBox 72">
            <a:extLst>
              <a:ext uri="{FF2B5EF4-FFF2-40B4-BE49-F238E27FC236}">
                <a16:creationId xmlns:a16="http://schemas.microsoft.com/office/drawing/2014/main" id="{43BC45F0-B221-433F-E79F-3EDBE07192D5}"/>
              </a:ext>
            </a:extLst>
          </p:cNvPr>
          <p:cNvSpPr txBox="1"/>
          <p:nvPr/>
        </p:nvSpPr>
        <p:spPr>
          <a:xfrm>
            <a:off x="4795534" y="191834"/>
            <a:ext cx="5192786" cy="1384995"/>
          </a:xfrm>
          <a:prstGeom prst="rect">
            <a:avLst/>
          </a:prstGeom>
          <a:noFill/>
        </p:spPr>
        <p:txBody>
          <a:bodyPr wrap="square" rtlCol="0">
            <a:spAutoFit/>
          </a:bodyPr>
          <a:lstStyle/>
          <a:p>
            <a:r>
              <a:rPr lang="en-GB" sz="2800" b="1">
                <a:latin typeface="Calibri" panose="020F0502020204030204" pitchFamily="34" charset="0"/>
                <a:ea typeface="Calibri" panose="020F0502020204030204" pitchFamily="34" charset="0"/>
                <a:cs typeface="Calibri" panose="020F0502020204030204" pitchFamily="34" charset="0"/>
              </a:rPr>
              <a:t>INTRODUCTION</a:t>
            </a:r>
            <a:r>
              <a:rPr lang="en-GB" sz="2800">
                <a:latin typeface="Calibri" panose="020F0502020204030204" pitchFamily="34" charset="0"/>
                <a:ea typeface="Calibri" panose="020F0502020204030204" pitchFamily="34" charset="0"/>
                <a:cs typeface="Calibri" panose="020F0502020204030204" pitchFamily="34" charset="0"/>
              </a:rPr>
              <a:t>       </a:t>
            </a:r>
          </a:p>
          <a:p>
            <a:r>
              <a:rPr lang="en-GB" sz="2800">
                <a:latin typeface="Calibri" panose="020F0502020204030204" pitchFamily="34" charset="0"/>
                <a:ea typeface="Calibri" panose="020F0502020204030204" pitchFamily="34" charset="0"/>
                <a:cs typeface="Calibri" panose="020F0502020204030204" pitchFamily="34" charset="0"/>
              </a:rPr>
              <a:t>                        </a:t>
            </a:r>
          </a:p>
          <a:p>
            <a:endParaRPr lang="en-GB" sz="2800">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C709B9-C72F-BD9C-E506-A7312083E923}"/>
              </a:ext>
            </a:extLst>
          </p:cNvPr>
          <p:cNvSpPr txBox="1"/>
          <p:nvPr/>
        </p:nvSpPr>
        <p:spPr>
          <a:xfrm>
            <a:off x="7900147" y="6351653"/>
            <a:ext cx="4291853" cy="369332"/>
          </a:xfrm>
          <a:prstGeom prst="rect">
            <a:avLst/>
          </a:prstGeom>
          <a:noFill/>
        </p:spPr>
        <p:txBody>
          <a:bodyPr wrap="square" rtlCol="0">
            <a:spAutoFit/>
          </a:bodyPr>
          <a:lstStyle/>
          <a:p>
            <a:r>
              <a:rPr lang="en-GB"/>
              <a:t>Tayyaba Anmol    Larisa Bardas</a:t>
            </a:r>
          </a:p>
        </p:txBody>
      </p:sp>
      <p:sp>
        <p:nvSpPr>
          <p:cNvPr id="10" name="TextBox 9">
            <a:extLst>
              <a:ext uri="{FF2B5EF4-FFF2-40B4-BE49-F238E27FC236}">
                <a16:creationId xmlns:a16="http://schemas.microsoft.com/office/drawing/2014/main" id="{FCFA1B45-FE66-305F-A330-F86999E11E24}"/>
              </a:ext>
            </a:extLst>
          </p:cNvPr>
          <p:cNvSpPr txBox="1"/>
          <p:nvPr/>
        </p:nvSpPr>
        <p:spPr>
          <a:xfrm rot="10800000" flipV="1">
            <a:off x="981058" y="4703804"/>
            <a:ext cx="10226849" cy="369332"/>
          </a:xfrm>
          <a:prstGeom prst="rect">
            <a:avLst/>
          </a:prstGeom>
          <a:noFill/>
        </p:spPr>
        <p:txBody>
          <a:bodyPr wrap="square" lIns="91440" tIns="45720" rIns="91440" bIns="45720" rtlCol="0" anchor="t">
            <a:spAutoFit/>
          </a:bodyPr>
          <a:lstStyle/>
          <a:p>
            <a:pPr lvl="1">
              <a:buFont typeface="Arial"/>
              <a:buChar char="•"/>
            </a:pPr>
            <a:endParaRPr lang="en-GB">
              <a:latin typeface="Calibri"/>
              <a:cs typeface="Calibri"/>
            </a:endParaRPr>
          </a:p>
        </p:txBody>
      </p:sp>
      <p:sp>
        <p:nvSpPr>
          <p:cNvPr id="43" name="TextBox 42">
            <a:extLst>
              <a:ext uri="{FF2B5EF4-FFF2-40B4-BE49-F238E27FC236}">
                <a16:creationId xmlns:a16="http://schemas.microsoft.com/office/drawing/2014/main" id="{56F754A9-4FEB-AEDD-1350-D2C2FBFD47F2}"/>
              </a:ext>
            </a:extLst>
          </p:cNvPr>
          <p:cNvSpPr txBox="1"/>
          <p:nvPr/>
        </p:nvSpPr>
        <p:spPr>
          <a:xfrm>
            <a:off x="928162" y="2855322"/>
            <a:ext cx="963660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Calibri"/>
              <a:cs typeface="Calibri"/>
            </a:endParaRPr>
          </a:p>
          <a:p>
            <a:endParaRPr lang="en-GB">
              <a:latin typeface="Calibri"/>
              <a:cs typeface="Calibri"/>
            </a:endParaRPr>
          </a:p>
          <a:p>
            <a:endParaRPr lang="en-GB">
              <a:latin typeface="Calibri"/>
              <a:cs typeface="Calibri"/>
            </a:endParaRPr>
          </a:p>
        </p:txBody>
      </p:sp>
      <p:sp>
        <p:nvSpPr>
          <p:cNvPr id="44" name="TextBox 43">
            <a:extLst>
              <a:ext uri="{FF2B5EF4-FFF2-40B4-BE49-F238E27FC236}">
                <a16:creationId xmlns:a16="http://schemas.microsoft.com/office/drawing/2014/main" id="{8957EEDA-DDE8-DE1B-A17D-EF4F946B24C9}"/>
              </a:ext>
            </a:extLst>
          </p:cNvPr>
          <p:cNvSpPr txBox="1"/>
          <p:nvPr/>
        </p:nvSpPr>
        <p:spPr>
          <a:xfrm>
            <a:off x="844680" y="1038532"/>
            <a:ext cx="106956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cap="all">
                <a:ea typeface="+mn-lt"/>
                <a:cs typeface="+mn-lt"/>
              </a:rPr>
              <a:t>RESEARCH QUESTION: </a:t>
            </a:r>
            <a:r>
              <a:rPr lang="en-GB" cap="all">
                <a:ea typeface="+mn-lt"/>
                <a:cs typeface="+mn-lt"/>
              </a:rPr>
              <a:t> </a:t>
            </a:r>
            <a:r>
              <a:rPr lang="en-GB" b="1" cap="all">
                <a:ea typeface="+mn-lt"/>
                <a:cs typeface="+mn-lt"/>
              </a:rPr>
              <a:t>Which digital tool is most  commonly used for collaboration at UWTSD?</a:t>
            </a:r>
            <a:endParaRPr lang="en-US" b="1"/>
          </a:p>
          <a:p>
            <a:pPr algn="l"/>
            <a:endParaRPr lang="en-GB" b="1"/>
          </a:p>
        </p:txBody>
      </p:sp>
      <p:sp>
        <p:nvSpPr>
          <p:cNvPr id="2" name="TextBox 1">
            <a:extLst>
              <a:ext uri="{FF2B5EF4-FFF2-40B4-BE49-F238E27FC236}">
                <a16:creationId xmlns:a16="http://schemas.microsoft.com/office/drawing/2014/main" id="{69C0CEFE-7105-BFA1-3EA1-79D14DCD8AA3}"/>
              </a:ext>
            </a:extLst>
          </p:cNvPr>
          <p:cNvSpPr txBox="1"/>
          <p:nvPr/>
        </p:nvSpPr>
        <p:spPr>
          <a:xfrm>
            <a:off x="926242" y="2103010"/>
            <a:ext cx="9733935" cy="132343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Char char="•"/>
            </a:pPr>
            <a:r>
              <a:rPr lang="en-GB" sz="1600" dirty="0">
                <a:latin typeface="Calibri"/>
                <a:ea typeface="Arial"/>
                <a:cs typeface="Arial"/>
              </a:rPr>
              <a:t>    IN THIS PRESENTATION, WE WILL BE PRESENTING ABOUT MOST USED TOOLS BY THE STUDENTS AT UWTSD.</a:t>
            </a:r>
            <a:r>
              <a:rPr lang="en-US" sz="1600" dirty="0">
                <a:latin typeface="Calibri"/>
                <a:ea typeface="Arial"/>
                <a:cs typeface="Arial"/>
              </a:rPr>
              <a:t>​</a:t>
            </a:r>
          </a:p>
          <a:p>
            <a:pPr lvl="1">
              <a:buChar char="•"/>
            </a:pPr>
            <a:endParaRPr lang="en-US" sz="1600">
              <a:latin typeface="Calibri"/>
              <a:ea typeface="Arial"/>
              <a:cs typeface="Arial"/>
            </a:endParaRPr>
          </a:p>
          <a:p>
            <a:pPr lvl="1">
              <a:buChar char="•"/>
            </a:pPr>
            <a:r>
              <a:rPr lang="en-GB" sz="1600" dirty="0">
                <a:latin typeface="Calibri"/>
                <a:ea typeface="Arial"/>
                <a:cs typeface="Arial"/>
              </a:rPr>
              <a:t>   IN ORDER TO CONDUCT OUR RESEARCH, WE WILL LOOK AT THE MANY RESOURCES AVAILABLE TO STUDENTS AND COLLECT DATA UTILIZING OUR SUGGESTED METHODOLOGY.</a:t>
            </a:r>
            <a:r>
              <a:rPr lang="en-US" sz="1600" dirty="0">
                <a:latin typeface="Calibri"/>
                <a:ea typeface="Arial"/>
                <a:cs typeface="Arial"/>
              </a:rPr>
              <a:t>​</a:t>
            </a:r>
            <a:endParaRPr lang="en-GB" sz="1600" dirty="0"/>
          </a:p>
        </p:txBody>
      </p:sp>
      <p:pic>
        <p:nvPicPr>
          <p:cNvPr id="6" name="Picture 6" descr="People working on blueprints">
            <a:extLst>
              <a:ext uri="{FF2B5EF4-FFF2-40B4-BE49-F238E27FC236}">
                <a16:creationId xmlns:a16="http://schemas.microsoft.com/office/drawing/2014/main" id="{81BD1C65-FB0A-0F81-5613-078E6FCE90E3}"/>
              </a:ext>
            </a:extLst>
          </p:cNvPr>
          <p:cNvPicPr>
            <a:picLocks noChangeAspect="1"/>
          </p:cNvPicPr>
          <p:nvPr/>
        </p:nvPicPr>
        <p:blipFill>
          <a:blip r:embed="rId2"/>
          <a:stretch>
            <a:fillRect/>
          </a:stretch>
        </p:blipFill>
        <p:spPr>
          <a:xfrm>
            <a:off x="2738582" y="3545994"/>
            <a:ext cx="5945138" cy="2806314"/>
          </a:xfrm>
          <a:prstGeom prst="rect">
            <a:avLst/>
          </a:prstGeom>
        </p:spPr>
      </p:pic>
    </p:spTree>
    <p:extLst>
      <p:ext uri="{BB962C8B-B14F-4D97-AF65-F5344CB8AC3E}">
        <p14:creationId xmlns:p14="http://schemas.microsoft.com/office/powerpoint/2010/main" val="2075594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76"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78" name="Picture 77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80" name="Rectangle 77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2" name="Rectangle 78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4" name="Picture 78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1" name="TextBox 770">
            <a:extLst>
              <a:ext uri="{FF2B5EF4-FFF2-40B4-BE49-F238E27FC236}">
                <a16:creationId xmlns:a16="http://schemas.microsoft.com/office/drawing/2014/main" id="{1429D95A-0FCE-5D46-6D4B-8696C97123EE}"/>
              </a:ext>
            </a:extLst>
          </p:cNvPr>
          <p:cNvSpPr txBox="1"/>
          <p:nvPr/>
        </p:nvSpPr>
        <p:spPr>
          <a:xfrm>
            <a:off x="4465050" y="618517"/>
            <a:ext cx="6672886" cy="159617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3600" cap="all">
                <a:latin typeface="+mj-lt"/>
                <a:ea typeface="+mj-ea"/>
                <a:cs typeface="+mj-cs"/>
              </a:rPr>
              <a:t>STUDENTS USE THE FOLLOWING TECHNOLOGY TOOLS TO COLLABORATE:</a:t>
            </a:r>
          </a:p>
        </p:txBody>
      </p:sp>
      <p:graphicFrame>
        <p:nvGraphicFramePr>
          <p:cNvPr id="2" name="Diagram 2">
            <a:extLst>
              <a:ext uri="{FF2B5EF4-FFF2-40B4-BE49-F238E27FC236}">
                <a16:creationId xmlns:a16="http://schemas.microsoft.com/office/drawing/2014/main" id="{F36D4F0B-340C-A887-7321-2D64E8C35215}"/>
              </a:ext>
            </a:extLst>
          </p:cNvPr>
          <p:cNvGraphicFramePr/>
          <p:nvPr>
            <p:extLst>
              <p:ext uri="{D42A27DB-BD31-4B8C-83A1-F6EECF244321}">
                <p14:modId xmlns:p14="http://schemas.microsoft.com/office/powerpoint/2010/main" val="3576075106"/>
              </p:ext>
            </p:extLst>
          </p:nvPr>
        </p:nvGraphicFramePr>
        <p:xfrm>
          <a:off x="4465048" y="2367092"/>
          <a:ext cx="6672887"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26" name="TextBox 825">
            <a:extLst>
              <a:ext uri="{FF2B5EF4-FFF2-40B4-BE49-F238E27FC236}">
                <a16:creationId xmlns:a16="http://schemas.microsoft.com/office/drawing/2014/main" id="{42547C8E-DF49-0444-077F-FDAE47505578}"/>
              </a:ext>
            </a:extLst>
          </p:cNvPr>
          <p:cNvSpPr txBox="1"/>
          <p:nvPr/>
        </p:nvSpPr>
        <p:spPr>
          <a:xfrm>
            <a:off x="430156" y="1213378"/>
            <a:ext cx="3847242"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b="1" dirty="0"/>
              <a:t>WHAT IS COLLABORTION ?</a:t>
            </a:r>
            <a:endParaRPr lang="en-US" dirty="0"/>
          </a:p>
          <a:p>
            <a:pPr marL="285750" indent="-285750">
              <a:buFont typeface="Wingdings"/>
              <a:buChar char="ü"/>
            </a:pPr>
            <a:endParaRPr lang="en-US" b="1"/>
          </a:p>
          <a:p>
            <a:pPr marL="285750" indent="-285750">
              <a:buFont typeface="Wingdings"/>
              <a:buChar char="ü"/>
            </a:pPr>
            <a:endParaRPr lang="en-US" b="1"/>
          </a:p>
          <a:p>
            <a:endParaRPr lang="en-US" b="1"/>
          </a:p>
          <a:p>
            <a:pPr marL="285750" indent="-285750">
              <a:buFont typeface="Arial"/>
              <a:buChar char="•"/>
            </a:pPr>
            <a:r>
              <a:rPr lang="en-US" dirty="0">
                <a:latin typeface="Calibri"/>
                <a:cs typeface="Calibri"/>
              </a:rPr>
              <a:t>COLLABORATION IS A GROUP OF PEOPLE WORKING TOGETHER TOWARDS AN ACHIEVEMENT.  </a:t>
            </a:r>
          </a:p>
          <a:p>
            <a:endParaRPr lang="en-US"/>
          </a:p>
          <a:p>
            <a:endParaRPr lang="en-US"/>
          </a:p>
          <a:p>
            <a:endParaRPr lang="en-US"/>
          </a:p>
        </p:txBody>
      </p:sp>
      <p:pic>
        <p:nvPicPr>
          <p:cNvPr id="41" name="Picture 41" descr="Overhead of communal office desk pod">
            <a:extLst>
              <a:ext uri="{FF2B5EF4-FFF2-40B4-BE49-F238E27FC236}">
                <a16:creationId xmlns:a16="http://schemas.microsoft.com/office/drawing/2014/main" id="{EC8A0670-5CAD-AA43-A80A-E5431FBBF9B5}"/>
              </a:ext>
            </a:extLst>
          </p:cNvPr>
          <p:cNvPicPr>
            <a:picLocks noChangeAspect="1"/>
          </p:cNvPicPr>
          <p:nvPr/>
        </p:nvPicPr>
        <p:blipFill>
          <a:blip r:embed="rId9"/>
          <a:stretch>
            <a:fillRect/>
          </a:stretch>
        </p:blipFill>
        <p:spPr>
          <a:xfrm>
            <a:off x="198583" y="3642659"/>
            <a:ext cx="3751500" cy="2128074"/>
          </a:xfrm>
          <a:prstGeom prst="rect">
            <a:avLst/>
          </a:prstGeom>
        </p:spPr>
      </p:pic>
    </p:spTree>
    <p:extLst>
      <p:ext uri="{BB962C8B-B14F-4D97-AF65-F5344CB8AC3E}">
        <p14:creationId xmlns:p14="http://schemas.microsoft.com/office/powerpoint/2010/main" val="2011701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00" name="Rectangle 109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5" name="Picture 1095" descr="DNA illustration">
            <a:extLst>
              <a:ext uri="{FF2B5EF4-FFF2-40B4-BE49-F238E27FC236}">
                <a16:creationId xmlns:a16="http://schemas.microsoft.com/office/drawing/2014/main" id="{1861F0B2-0506-926D-881E-A3B55CA1D563}"/>
              </a:ext>
            </a:extLst>
          </p:cNvPr>
          <p:cNvPicPr>
            <a:picLocks noChangeAspect="1"/>
          </p:cNvPicPr>
          <p:nvPr/>
        </p:nvPicPr>
        <p:blipFill rotWithShape="1">
          <a:blip r:embed="rId2"/>
          <a:srcRect l="40271" r="23636"/>
          <a:stretch/>
        </p:blipFill>
        <p:spPr>
          <a:xfrm>
            <a:off x="20" y="10"/>
            <a:ext cx="4024741" cy="6857990"/>
          </a:xfrm>
          <a:prstGeom prst="rect">
            <a:avLst/>
          </a:prstGeom>
        </p:spPr>
      </p:pic>
      <p:sp>
        <p:nvSpPr>
          <p:cNvPr id="1102" name="Rectangle 110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04" name="Picture 110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F3715A8-15F8-9803-467A-5E686B197898}"/>
              </a:ext>
            </a:extLst>
          </p:cNvPr>
          <p:cNvSpPr>
            <a:spLocks noGrp="1"/>
          </p:cNvSpPr>
          <p:nvPr>
            <p:ph type="title"/>
          </p:nvPr>
        </p:nvSpPr>
        <p:spPr>
          <a:xfrm>
            <a:off x="4465050" y="618517"/>
            <a:ext cx="6672886" cy="1596177"/>
          </a:xfrm>
        </p:spPr>
        <p:txBody>
          <a:bodyPr>
            <a:normAutofit/>
          </a:bodyPr>
          <a:lstStyle/>
          <a:p>
            <a:r>
              <a:rPr lang="en-GB"/>
              <a:t>Why is this research important ?</a:t>
            </a:r>
          </a:p>
        </p:txBody>
      </p:sp>
      <p:graphicFrame>
        <p:nvGraphicFramePr>
          <p:cNvPr id="33" name="Content Placeholder 3">
            <a:extLst>
              <a:ext uri="{FF2B5EF4-FFF2-40B4-BE49-F238E27FC236}">
                <a16:creationId xmlns:a16="http://schemas.microsoft.com/office/drawing/2014/main" id="{D485EC43-BEDB-EC01-32C7-C1AAD1572661}"/>
              </a:ext>
            </a:extLst>
          </p:cNvPr>
          <p:cNvGraphicFramePr>
            <a:graphicFrameLocks noGrp="1"/>
          </p:cNvGraphicFramePr>
          <p:nvPr>
            <p:ph idx="1"/>
            <p:extLst>
              <p:ext uri="{D42A27DB-BD31-4B8C-83A1-F6EECF244321}">
                <p14:modId xmlns:p14="http://schemas.microsoft.com/office/powerpoint/2010/main" val="1261370083"/>
              </p:ext>
            </p:extLst>
          </p:nvPr>
        </p:nvGraphicFramePr>
        <p:xfrm>
          <a:off x="4672866" y="1782123"/>
          <a:ext cx="7304038" cy="45786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0578211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5E55-FA27-0FEC-3226-A576E381481C}"/>
              </a:ext>
            </a:extLst>
          </p:cNvPr>
          <p:cNvSpPr>
            <a:spLocks noGrp="1"/>
          </p:cNvSpPr>
          <p:nvPr>
            <p:ph type="title"/>
          </p:nvPr>
        </p:nvSpPr>
        <p:spPr>
          <a:xfrm>
            <a:off x="913775" y="618517"/>
            <a:ext cx="10364451" cy="1596177"/>
          </a:xfrm>
        </p:spPr>
        <p:txBody>
          <a:bodyPr>
            <a:normAutofit/>
          </a:bodyPr>
          <a:lstStyle/>
          <a:p>
            <a:r>
              <a:rPr lang="en-GB"/>
              <a:t>Research Methodology</a:t>
            </a:r>
          </a:p>
        </p:txBody>
      </p:sp>
      <p:sp>
        <p:nvSpPr>
          <p:cNvPr id="3" name="Content Placeholder 2">
            <a:extLst>
              <a:ext uri="{FF2B5EF4-FFF2-40B4-BE49-F238E27FC236}">
                <a16:creationId xmlns:a16="http://schemas.microsoft.com/office/drawing/2014/main" id="{393D1FE5-3A21-88CA-5DDA-F5AE7640C135}"/>
              </a:ext>
            </a:extLst>
          </p:cNvPr>
          <p:cNvSpPr>
            <a:spLocks noGrp="1"/>
          </p:cNvSpPr>
          <p:nvPr>
            <p:ph idx="1"/>
          </p:nvPr>
        </p:nvSpPr>
        <p:spPr>
          <a:xfrm>
            <a:off x="41189" y="2367092"/>
            <a:ext cx="7493659" cy="4255379"/>
          </a:xfrm>
        </p:spPr>
        <p:txBody>
          <a:bodyPr vert="horz" lIns="91440" tIns="45720" rIns="91440" bIns="45720" rtlCol="0" anchor="t">
            <a:normAutofit lnSpcReduction="10000"/>
          </a:bodyPr>
          <a:lstStyle/>
          <a:p>
            <a:pPr>
              <a:buClr>
                <a:srgbClr val="000000"/>
              </a:buClr>
            </a:pPr>
            <a:r>
              <a:rPr lang="en-GB" sz="1600" b="1" dirty="0">
                <a:latin typeface="Calibri"/>
                <a:cs typeface="Calibri"/>
              </a:rPr>
              <a:t>the STUDENTS WHO ARE DIRECTLY OR INDIRECTLY USING MICROSOFT TEAMS TO COLLABORATE TOGETHER THROUGH ITS DIFFERENT FEATURES. Since it will be challenging to survey a sizable population, the research sample will be chosen from these relevant individuals.</a:t>
            </a:r>
            <a:endParaRPr lang="en-US" sz="1600" b="1" dirty="0">
              <a:latin typeface="Calibri"/>
              <a:cs typeface="Calibri"/>
            </a:endParaRPr>
          </a:p>
          <a:p>
            <a:pPr>
              <a:buClr>
                <a:srgbClr val="000000"/>
              </a:buClr>
            </a:pPr>
            <a:r>
              <a:rPr lang="en-GB" sz="1600" b="1" dirty="0">
                <a:latin typeface="Calibri"/>
                <a:ea typeface="+mn-lt"/>
                <a:cs typeface="+mn-lt"/>
              </a:rPr>
              <a:t>50 STUDENTS at </a:t>
            </a:r>
            <a:r>
              <a:rPr lang="en-GB" sz="1600" b="1" dirty="0" err="1">
                <a:latin typeface="Calibri"/>
                <a:ea typeface="+mn-lt"/>
                <a:cs typeface="+mn-lt"/>
              </a:rPr>
              <a:t>uwtsd</a:t>
            </a:r>
            <a:r>
              <a:rPr lang="en-GB" sz="1600" b="1" dirty="0">
                <a:latin typeface="Calibri"/>
                <a:ea typeface="+mn-lt"/>
                <a:cs typeface="+mn-lt"/>
              </a:rPr>
              <a:t> WILL BE PART OF THE RESEARCH SURVEY AND will be handed out the QUESTIONNAIRE ABOUT MICROSOFT TEAMS USE AND ITS IMPACT ON THEIR LEARNING.</a:t>
            </a:r>
          </a:p>
          <a:p>
            <a:pPr marL="0" indent="0">
              <a:buClr>
                <a:srgbClr val="000000"/>
              </a:buClr>
              <a:buNone/>
            </a:pPr>
            <a:r>
              <a:rPr lang="en-GB" sz="1800" b="1" dirty="0">
                <a:latin typeface="Calibri"/>
                <a:cs typeface="Calibri"/>
              </a:rPr>
              <a:t>Sampling method:</a:t>
            </a:r>
          </a:p>
          <a:p>
            <a:pPr marL="0" indent="0">
              <a:buNone/>
            </a:pPr>
            <a:r>
              <a:rPr lang="en-GB" sz="1800" b="1" dirty="0">
                <a:latin typeface="Calibri"/>
                <a:cs typeface="Calibri"/>
              </a:rPr>
              <a:t>We will use the Quantitative method, following the questionnaire to collect data.</a:t>
            </a:r>
            <a:endParaRPr lang="en-GB" sz="1400" b="1" dirty="0">
              <a:latin typeface="Tw Cen MT"/>
              <a:cs typeface="Calibri"/>
            </a:endParaRPr>
          </a:p>
          <a:p>
            <a:pPr marL="0" indent="0">
              <a:buNone/>
            </a:pPr>
            <a:r>
              <a:rPr lang="en-GB" sz="1400" dirty="0">
                <a:latin typeface="Tw Cen MT"/>
                <a:cs typeface="Calibri"/>
                <a:hlinkClick r:id="rId2"/>
              </a:rPr>
              <a:t>https</a:t>
            </a:r>
            <a:r>
              <a:rPr lang="en-GB" sz="1400" dirty="0">
                <a:ea typeface="+mn-lt"/>
                <a:cs typeface="+mn-lt"/>
                <a:hlinkClick r:id="rId2"/>
              </a:rPr>
              <a:t>://forms.office.com/Pages/ResponsePage.aspx?id=-REPTm4EBUWcuNshUjEeISk5H9x_ndFDvFx8pXmH24pUNDcxS0cwUTJTUlA2MEZKMlNOSkVWRUlMTi4u</a:t>
            </a:r>
            <a:endParaRPr lang="en-GB" sz="1400" dirty="0"/>
          </a:p>
          <a:p>
            <a:pPr marL="0" indent="0">
              <a:buNone/>
            </a:pPr>
            <a:endParaRPr lang="en-GB" sz="1800"/>
          </a:p>
          <a:p>
            <a:pPr>
              <a:buClr>
                <a:srgbClr val="000000"/>
              </a:buClr>
            </a:pPr>
            <a:endParaRPr lang="en-GB"/>
          </a:p>
        </p:txBody>
      </p:sp>
      <p:pic>
        <p:nvPicPr>
          <p:cNvPr id="5" name="Picture 4" descr="Row of hanging black suits with one gold one">
            <a:extLst>
              <a:ext uri="{FF2B5EF4-FFF2-40B4-BE49-F238E27FC236}">
                <a16:creationId xmlns:a16="http://schemas.microsoft.com/office/drawing/2014/main" id="{6CD62CB0-CF55-F240-8CD5-7BD66CC44212}"/>
              </a:ext>
            </a:extLst>
          </p:cNvPr>
          <p:cNvPicPr>
            <a:picLocks noChangeAspect="1"/>
          </p:cNvPicPr>
          <p:nvPr/>
        </p:nvPicPr>
        <p:blipFill rotWithShape="1">
          <a:blip r:embed="rId3"/>
          <a:srcRect l="20533" r="-3" b="-3"/>
          <a:stretch/>
        </p:blipFill>
        <p:spPr>
          <a:xfrm>
            <a:off x="7647155" y="221970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TextBox 3">
            <a:extLst>
              <a:ext uri="{FF2B5EF4-FFF2-40B4-BE49-F238E27FC236}">
                <a16:creationId xmlns:a16="http://schemas.microsoft.com/office/drawing/2014/main" id="{0B0D6EE5-8A18-DFA2-2E0D-09C9676A3A64}"/>
              </a:ext>
            </a:extLst>
          </p:cNvPr>
          <p:cNvSpPr txBox="1"/>
          <p:nvPr/>
        </p:nvSpPr>
        <p:spPr>
          <a:xfrm>
            <a:off x="908241" y="1847272"/>
            <a:ext cx="1770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Calibri"/>
                <a:cs typeface="Calibri"/>
              </a:rPr>
              <a:t>POPULATION</a:t>
            </a:r>
            <a:r>
              <a:rPr lang="en-GB"/>
              <a:t>:</a:t>
            </a:r>
          </a:p>
        </p:txBody>
      </p:sp>
    </p:spTree>
    <p:extLst>
      <p:ext uri="{BB962C8B-B14F-4D97-AF65-F5344CB8AC3E}">
        <p14:creationId xmlns:p14="http://schemas.microsoft.com/office/powerpoint/2010/main" val="217251378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xplosion: 8 Points 1">
            <a:extLst>
              <a:ext uri="{FF2B5EF4-FFF2-40B4-BE49-F238E27FC236}">
                <a16:creationId xmlns:a16="http://schemas.microsoft.com/office/drawing/2014/main" id="{906A32AA-0B39-8542-3854-5313D8AAE69B}"/>
              </a:ext>
            </a:extLst>
          </p:cNvPr>
          <p:cNvSpPr/>
          <p:nvPr/>
        </p:nvSpPr>
        <p:spPr>
          <a:xfrm>
            <a:off x="2574041" y="170972"/>
            <a:ext cx="7427573" cy="2301393"/>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2400" b="1" cap="all" dirty="0">
                <a:latin typeface="Calibri"/>
                <a:ea typeface="+mn-lt"/>
                <a:cs typeface="+mn-lt"/>
              </a:rPr>
              <a:t>RESEARCH TIMELINE </a:t>
            </a:r>
            <a:endParaRPr lang="en-GB" sz="2400" b="1">
              <a:latin typeface="Calibri"/>
              <a:ea typeface="+mn-lt"/>
              <a:cs typeface="+mn-lt"/>
            </a:endParaRPr>
          </a:p>
          <a:p>
            <a:pPr algn="ctr"/>
            <a:endParaRPr lang="en-GB" dirty="0"/>
          </a:p>
        </p:txBody>
      </p:sp>
      <p:graphicFrame>
        <p:nvGraphicFramePr>
          <p:cNvPr id="3" name="Diagram 2">
            <a:extLst>
              <a:ext uri="{FF2B5EF4-FFF2-40B4-BE49-F238E27FC236}">
                <a16:creationId xmlns:a16="http://schemas.microsoft.com/office/drawing/2014/main" id="{04A5A949-3E32-09B1-5FF9-8B60E8F2B9D6}"/>
              </a:ext>
            </a:extLst>
          </p:cNvPr>
          <p:cNvGraphicFramePr>
            <a:graphicFrameLocks noGrp="1"/>
          </p:cNvGraphicFramePr>
          <p:nvPr/>
        </p:nvGraphicFramePr>
        <p:xfrm>
          <a:off x="66904" y="1896622"/>
          <a:ext cx="6283517" cy="3623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8" name="Diagram 17">
            <a:extLst>
              <a:ext uri="{FF2B5EF4-FFF2-40B4-BE49-F238E27FC236}">
                <a16:creationId xmlns:a16="http://schemas.microsoft.com/office/drawing/2014/main" id="{78BE77CF-7870-D3D8-A3DB-393A82B15E26}"/>
              </a:ext>
            </a:extLst>
          </p:cNvPr>
          <p:cNvGraphicFramePr/>
          <p:nvPr/>
        </p:nvGraphicFramePr>
        <p:xfrm>
          <a:off x="6567846" y="1897168"/>
          <a:ext cx="5407445" cy="36759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4614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18" name="Freeform: Shape 109">
            <a:extLst>
              <a:ext uri="{FF2B5EF4-FFF2-40B4-BE49-F238E27FC236}">
                <a16:creationId xmlns:a16="http://schemas.microsoft.com/office/drawing/2014/main" id="{DDDE267B-E820-4910-868D-BA40CFB93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9" name="Picture 111">
            <a:extLst>
              <a:ext uri="{FF2B5EF4-FFF2-40B4-BE49-F238E27FC236}">
                <a16:creationId xmlns:a16="http://schemas.microsoft.com/office/drawing/2014/main" id="{FF3E25D7-C2F8-445D-AA42-C1163028D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1C82E461-5E95-8370-3455-469C645D13B6}"/>
              </a:ext>
            </a:extLst>
          </p:cNvPr>
          <p:cNvSpPr txBox="1"/>
          <p:nvPr/>
        </p:nvSpPr>
        <p:spPr>
          <a:xfrm>
            <a:off x="-47183" y="650773"/>
            <a:ext cx="4429452" cy="36802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4000" cap="all">
                <a:latin typeface="Calibri"/>
                <a:ea typeface="+mj-ea"/>
                <a:cs typeface="Calibri"/>
              </a:rPr>
              <a:t>Ethical considerations</a:t>
            </a:r>
          </a:p>
        </p:txBody>
      </p:sp>
      <p:graphicFrame>
        <p:nvGraphicFramePr>
          <p:cNvPr id="84" name="TextBox 2">
            <a:extLst>
              <a:ext uri="{FF2B5EF4-FFF2-40B4-BE49-F238E27FC236}">
                <a16:creationId xmlns:a16="http://schemas.microsoft.com/office/drawing/2014/main" id="{25653C82-3A14-0DBB-C626-92EB9D050F5E}"/>
              </a:ext>
            </a:extLst>
          </p:cNvPr>
          <p:cNvGraphicFramePr/>
          <p:nvPr>
            <p:extLst>
              <p:ext uri="{D42A27DB-BD31-4B8C-83A1-F6EECF244321}">
                <p14:modId xmlns:p14="http://schemas.microsoft.com/office/powerpoint/2010/main" val="1685336279"/>
              </p:ext>
            </p:extLst>
          </p:nvPr>
        </p:nvGraphicFramePr>
        <p:xfrm>
          <a:off x="3208772" y="-935182"/>
          <a:ext cx="9223374" cy="8732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76212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5EC3-E379-4294-A5C9-582F895DB907}"/>
              </a:ext>
            </a:extLst>
          </p:cNvPr>
          <p:cNvSpPr>
            <a:spLocks noGrp="1"/>
          </p:cNvSpPr>
          <p:nvPr>
            <p:ph type="title"/>
          </p:nvPr>
        </p:nvSpPr>
        <p:spPr>
          <a:xfrm>
            <a:off x="4970109" y="484632"/>
            <a:ext cx="6730277" cy="1609344"/>
          </a:xfrm>
          <a:ln>
            <a:noFill/>
          </a:ln>
        </p:spPr>
        <p:txBody>
          <a:bodyPr>
            <a:normAutofit/>
          </a:bodyPr>
          <a:lstStyle/>
          <a:p>
            <a:r>
              <a:rPr lang="en-GB" sz="4800"/>
              <a:t>hypothesis</a:t>
            </a:r>
          </a:p>
        </p:txBody>
      </p:sp>
      <p:sp>
        <p:nvSpPr>
          <p:cNvPr id="3" name="Content Placeholder 2">
            <a:extLst>
              <a:ext uri="{FF2B5EF4-FFF2-40B4-BE49-F238E27FC236}">
                <a16:creationId xmlns:a16="http://schemas.microsoft.com/office/drawing/2014/main" id="{061D956C-F4BB-2E6C-4350-67CE4202646F}"/>
              </a:ext>
            </a:extLst>
          </p:cNvPr>
          <p:cNvSpPr>
            <a:spLocks noGrp="1"/>
          </p:cNvSpPr>
          <p:nvPr>
            <p:ph idx="1"/>
          </p:nvPr>
        </p:nvSpPr>
        <p:spPr>
          <a:xfrm>
            <a:off x="3619292" y="2095431"/>
            <a:ext cx="8531366" cy="4050792"/>
          </a:xfrm>
        </p:spPr>
        <p:txBody>
          <a:bodyPr vert="horz" lIns="91440" tIns="45720" rIns="91440" bIns="45720" rtlCol="0" anchor="t">
            <a:normAutofit/>
          </a:bodyPr>
          <a:lstStyle/>
          <a:p>
            <a:pPr marL="342900" indent="-342900">
              <a:buAutoNum type="arabicPeriod"/>
            </a:pPr>
            <a:r>
              <a:rPr lang="en-GB" sz="1600">
                <a:ea typeface="+mn-lt"/>
                <a:cs typeface="+mn-lt"/>
              </a:rPr>
              <a:t>MS. TEAMS, IN OUR OPINION IS THE COLLABORATION TOOL MOST FREQUENTLY USED AT UWTSD. </a:t>
            </a:r>
            <a:endParaRPr lang="en-US"/>
          </a:p>
          <a:p>
            <a:pPr marL="342900" indent="-342900">
              <a:buAutoNum type="arabicPeriod"/>
            </a:pPr>
            <a:endParaRPr lang="en-GB" sz="1600">
              <a:ea typeface="+mn-lt"/>
              <a:cs typeface="+mn-lt"/>
            </a:endParaRPr>
          </a:p>
          <a:p>
            <a:pPr marL="342900" indent="-342900">
              <a:buAutoNum type="arabicPeriod"/>
            </a:pPr>
            <a:r>
              <a:rPr lang="en-GB" sz="1600">
                <a:ea typeface="+mn-lt"/>
                <a:cs typeface="+mn-lt"/>
              </a:rPr>
              <a:t>MICROSOFT TEAMS IS the most used technology tool used by the students at </a:t>
            </a:r>
            <a:r>
              <a:rPr lang="en-GB" sz="1600" err="1">
                <a:ea typeface="+mn-lt"/>
                <a:cs typeface="+mn-lt"/>
              </a:rPr>
              <a:t>Uwtsd</a:t>
            </a:r>
            <a:r>
              <a:rPr lang="en-GB" sz="1600">
                <a:ea typeface="+mn-lt"/>
                <a:cs typeface="+mn-lt"/>
              </a:rPr>
              <a:t>.</a:t>
            </a:r>
            <a:endParaRPr lang="en-GB" sz="1600"/>
          </a:p>
          <a:p>
            <a:pPr marL="342900" indent="-342900">
              <a:buAutoNum type="arabicPeriod"/>
            </a:pPr>
            <a:endParaRPr lang="en-GB" sz="1600">
              <a:ea typeface="+mn-lt"/>
              <a:cs typeface="+mn-lt"/>
            </a:endParaRPr>
          </a:p>
          <a:p>
            <a:pPr marL="342900" indent="-342900">
              <a:buAutoNum type="arabicPeriod"/>
            </a:pPr>
            <a:r>
              <a:rPr lang="en-GB" sz="1600">
                <a:ea typeface="+mn-lt"/>
                <a:cs typeface="+mn-lt"/>
              </a:rPr>
              <a:t>STUDENTS AT UWTSD frequently use MS Teams to collaborate with others on the OneDrive.</a:t>
            </a:r>
            <a:endParaRPr lang="en-GB"/>
          </a:p>
        </p:txBody>
      </p:sp>
      <p:pic>
        <p:nvPicPr>
          <p:cNvPr id="18" name="Picture 4" descr="Complex maths formulae on a blackboard">
            <a:extLst>
              <a:ext uri="{FF2B5EF4-FFF2-40B4-BE49-F238E27FC236}">
                <a16:creationId xmlns:a16="http://schemas.microsoft.com/office/drawing/2014/main" id="{9BD3CAE3-40A5-D86F-38CC-6D5B1F5C4F39}"/>
              </a:ext>
            </a:extLst>
          </p:cNvPr>
          <p:cNvPicPr>
            <a:picLocks noChangeAspect="1"/>
          </p:cNvPicPr>
          <p:nvPr/>
        </p:nvPicPr>
        <p:blipFill rotWithShape="1">
          <a:blip r:embed="rId2"/>
          <a:srcRect l="19168" r="31433" b="-9"/>
          <a:stretch/>
        </p:blipFill>
        <p:spPr>
          <a:xfrm>
            <a:off x="-97245" y="-33158"/>
            <a:ext cx="3614979" cy="6854434"/>
          </a:xfrm>
          <a:prstGeom prst="rect">
            <a:avLst/>
          </a:prstGeom>
        </p:spPr>
      </p:pic>
    </p:spTree>
    <p:extLst>
      <p:ext uri="{BB962C8B-B14F-4D97-AF65-F5344CB8AC3E}">
        <p14:creationId xmlns:p14="http://schemas.microsoft.com/office/powerpoint/2010/main" val="280538501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6"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8" name="Rectangle 12">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4" descr="Pen placed on top of a signature line">
            <a:extLst>
              <a:ext uri="{FF2B5EF4-FFF2-40B4-BE49-F238E27FC236}">
                <a16:creationId xmlns:a16="http://schemas.microsoft.com/office/drawing/2014/main" id="{706A2998-F550-331C-1B18-7041ED6F4952}"/>
              </a:ext>
            </a:extLst>
          </p:cNvPr>
          <p:cNvPicPr>
            <a:picLocks noChangeAspect="1"/>
          </p:cNvPicPr>
          <p:nvPr/>
        </p:nvPicPr>
        <p:blipFill rotWithShape="1">
          <a:blip r:embed="rId4"/>
          <a:srcRect l="32707" r="-3" b="-3"/>
          <a:stretch/>
        </p:blipFill>
        <p:spPr>
          <a:xfrm>
            <a:off x="8860" y="0"/>
            <a:ext cx="7005514" cy="6858000"/>
          </a:xfrm>
          <a:prstGeom prst="rect">
            <a:avLst/>
          </a:prstGeom>
        </p:spPr>
      </p:pic>
      <p:sp>
        <p:nvSpPr>
          <p:cNvPr id="30" name="Rectangle 14">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16">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D101C2-1CBF-222C-29AA-4E02A5A9F3D7}"/>
              </a:ext>
            </a:extLst>
          </p:cNvPr>
          <p:cNvSpPr>
            <a:spLocks noGrp="1"/>
          </p:cNvSpPr>
          <p:nvPr>
            <p:ph type="title"/>
          </p:nvPr>
        </p:nvSpPr>
        <p:spPr>
          <a:xfrm>
            <a:off x="7524395" y="2403932"/>
            <a:ext cx="3707844" cy="547471"/>
          </a:xfrm>
        </p:spPr>
        <p:txBody>
          <a:bodyPr vert="horz" lIns="91440" tIns="45720" rIns="91440" bIns="45720" rtlCol="0" anchor="b">
            <a:normAutofit fontScale="90000"/>
          </a:bodyPr>
          <a:lstStyle/>
          <a:p>
            <a:r>
              <a:rPr lang="en-US" sz="4400"/>
              <a:t>conclusion</a:t>
            </a:r>
          </a:p>
        </p:txBody>
      </p:sp>
      <p:sp>
        <p:nvSpPr>
          <p:cNvPr id="3" name="TextBox 2">
            <a:extLst>
              <a:ext uri="{FF2B5EF4-FFF2-40B4-BE49-F238E27FC236}">
                <a16:creationId xmlns:a16="http://schemas.microsoft.com/office/drawing/2014/main" id="{E4A6D7BC-5866-2335-2B98-C64045449870}"/>
              </a:ext>
            </a:extLst>
          </p:cNvPr>
          <p:cNvSpPr txBox="1"/>
          <p:nvPr/>
        </p:nvSpPr>
        <p:spPr>
          <a:xfrm>
            <a:off x="7243665" y="3695472"/>
            <a:ext cx="4406900" cy="923330"/>
          </a:xfrm>
          <a:prstGeom prst="rect">
            <a:avLst/>
          </a:prstGeom>
          <a:noFill/>
        </p:spPr>
        <p:txBody>
          <a:bodyPr wrap="square" lIns="91440" tIns="45720" rIns="91440" bIns="45720" rtlCol="0" anchor="t">
            <a:spAutoFit/>
          </a:bodyPr>
          <a:lstStyle/>
          <a:p>
            <a:r>
              <a:rPr lang="en-GB">
                <a:latin typeface="Calibri"/>
                <a:cs typeface="Calibri"/>
              </a:rPr>
              <a:t>Last  but not least, we have  to make sure we incorporate ethical considerations as this is the key to success. </a:t>
            </a:r>
            <a:endParaRPr lang="en-GB">
              <a:latin typeface="Tw Cen MT" panose="020B0602020104020603"/>
              <a:cs typeface="Calibri"/>
            </a:endParaRPr>
          </a:p>
        </p:txBody>
      </p:sp>
    </p:spTree>
    <p:extLst>
      <p:ext uri="{BB962C8B-B14F-4D97-AF65-F5344CB8AC3E}">
        <p14:creationId xmlns:p14="http://schemas.microsoft.com/office/powerpoint/2010/main" val="61266925"/>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6" descr="Pencil and answer-sheet">
            <a:extLst>
              <a:ext uri="{FF2B5EF4-FFF2-40B4-BE49-F238E27FC236}">
                <a16:creationId xmlns:a16="http://schemas.microsoft.com/office/drawing/2014/main" id="{FDEDFE20-3C25-4C7F-E3AD-2353D9A70B46}"/>
              </a:ext>
            </a:extLst>
          </p:cNvPr>
          <p:cNvPicPr>
            <a:picLocks noChangeAspect="1"/>
          </p:cNvPicPr>
          <p:nvPr/>
        </p:nvPicPr>
        <p:blipFill rotWithShape="1">
          <a:blip r:embed="rId3"/>
          <a:srcRect l="45601" r="21012" b="-1"/>
          <a:stretch/>
        </p:blipFill>
        <p:spPr>
          <a:xfrm>
            <a:off x="8157374" y="10"/>
            <a:ext cx="4034626" cy="6857990"/>
          </a:xfrm>
          <a:prstGeom prst="rect">
            <a:avLst/>
          </a:prstGeom>
        </p:spPr>
      </p:pic>
      <p:sp>
        <p:nvSpPr>
          <p:cNvPr id="2" name="Title 1">
            <a:extLst>
              <a:ext uri="{FF2B5EF4-FFF2-40B4-BE49-F238E27FC236}">
                <a16:creationId xmlns:a16="http://schemas.microsoft.com/office/drawing/2014/main" id="{B8678576-797E-9906-D56B-6A5DB12770D6}"/>
              </a:ext>
            </a:extLst>
          </p:cNvPr>
          <p:cNvSpPr>
            <a:spLocks noGrp="1"/>
          </p:cNvSpPr>
          <p:nvPr>
            <p:ph type="title"/>
          </p:nvPr>
        </p:nvSpPr>
        <p:spPr>
          <a:xfrm>
            <a:off x="913776" y="618517"/>
            <a:ext cx="6672886" cy="1596177"/>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7D0173D5-DD17-812D-C060-C26B09CA1DD6}"/>
              </a:ext>
            </a:extLst>
          </p:cNvPr>
          <p:cNvSpPr>
            <a:spLocks noGrp="1"/>
          </p:cNvSpPr>
          <p:nvPr>
            <p:ph idx="1"/>
          </p:nvPr>
        </p:nvSpPr>
        <p:spPr>
          <a:xfrm>
            <a:off x="741709" y="1519060"/>
            <a:ext cx="6685177" cy="5157042"/>
          </a:xfrm>
        </p:spPr>
        <p:txBody>
          <a:bodyPr vert="horz" lIns="91440" tIns="45720" rIns="91440" bIns="45720" rtlCol="0" anchor="t">
            <a:normAutofit fontScale="77500" lnSpcReduction="20000"/>
          </a:bodyPr>
          <a:lstStyle/>
          <a:p>
            <a:pPr>
              <a:buClr>
                <a:srgbClr val="000000"/>
              </a:buClr>
            </a:pPr>
            <a:endParaRPr lang="en-GB" sz="1900" dirty="0">
              <a:ea typeface="+mn-lt"/>
              <a:cs typeface="+mn-lt"/>
            </a:endParaRPr>
          </a:p>
          <a:p>
            <a:pPr marL="0" indent="0">
              <a:buClr>
                <a:srgbClr val="000000"/>
              </a:buClr>
              <a:buNone/>
            </a:pPr>
            <a:endParaRPr lang="en-GB" sz="1800" dirty="0">
              <a:latin typeface="Calibri"/>
              <a:ea typeface="+mn-lt"/>
              <a:cs typeface="+mn-lt"/>
            </a:endParaRPr>
          </a:p>
          <a:p>
            <a:pPr>
              <a:buClr>
                <a:srgbClr val="000000"/>
              </a:buClr>
            </a:pPr>
            <a:r>
              <a:rPr lang="en-GB" sz="1800" dirty="0">
                <a:latin typeface="Calibri"/>
                <a:ea typeface="+mn-lt"/>
                <a:cs typeface="+mn-lt"/>
              </a:rPr>
              <a:t>Laquindanum, Eden M. " Effectiveness of Microsoft Teams: A Study of Perception among Tertiary Learners.." International Journal of Recent Research in Social Sciences and Humanities , Vol. 9, Issue 2, 2022, pp: (88-95)</a:t>
            </a:r>
            <a:endParaRPr lang="en-GB" sz="1800">
              <a:latin typeface="Calibri"/>
              <a:cs typeface="Calibri"/>
            </a:endParaRPr>
          </a:p>
          <a:p>
            <a:pPr>
              <a:buClr>
                <a:srgbClr val="000000"/>
              </a:buClr>
            </a:pPr>
            <a:r>
              <a:rPr lang="en-GB" sz="1800" dirty="0">
                <a:latin typeface="Calibri"/>
                <a:ea typeface="+mn-lt"/>
                <a:cs typeface="Calibri"/>
              </a:rPr>
              <a:t>MURPHY ,ERIK. "BEST PRACTICES FOR SCHEDULING AND STARTING MEETINGS IN MICROSOFT TEAMS ." SYMQUEST BLOG, 17 DEC.2020, </a:t>
            </a:r>
            <a:r>
              <a:rPr lang="en-GB" sz="1800" dirty="0">
                <a:latin typeface="Calibri"/>
                <a:ea typeface="+mn-lt"/>
                <a:cs typeface="Calibri"/>
                <a:hlinkClick r:id="rId4"/>
              </a:rPr>
              <a:t>BEST PRACTICES FOR SCHEDULING AND STARTING MEETINGS IN MICROSOFT TEAMS (SYMQUEST.COM)</a:t>
            </a:r>
            <a:r>
              <a:rPr lang="en-GB" sz="1800" dirty="0">
                <a:latin typeface="Calibri"/>
                <a:ea typeface="+mn-lt"/>
                <a:cs typeface="Calibri"/>
              </a:rPr>
              <a:t>.</a:t>
            </a:r>
            <a:endParaRPr lang="en-GB" sz="1800" dirty="0">
              <a:ea typeface="+mn-lt"/>
              <a:cs typeface="+mn-lt"/>
            </a:endParaRPr>
          </a:p>
          <a:p>
            <a:pPr marL="0" indent="0">
              <a:buClr>
                <a:srgbClr val="000000"/>
              </a:buClr>
              <a:buNone/>
            </a:pPr>
            <a:endParaRPr lang="en-GB" sz="1800" dirty="0">
              <a:latin typeface="Calibri"/>
              <a:ea typeface="+mn-lt"/>
              <a:cs typeface="+mn-lt"/>
            </a:endParaRPr>
          </a:p>
          <a:p>
            <a:r>
              <a:rPr lang="en-GB" sz="1800" dirty="0">
                <a:latin typeface="Calibri"/>
                <a:ea typeface="+mn-lt"/>
                <a:cs typeface="+mn-lt"/>
              </a:rPr>
              <a:t>Wakelin, T. USING MICROSOFT TEAMS TO FOSTER GROUP COLLABORATION. Available at: </a:t>
            </a:r>
            <a:r>
              <a:rPr lang="en-GB" sz="1800" dirty="0">
                <a:latin typeface="Calibri"/>
                <a:ea typeface="+mn-lt"/>
                <a:cs typeface="+mn-lt"/>
                <a:hlinkClick r:id="rId5"/>
              </a:rPr>
              <a:t>Using Microsoft Teams to Foster Group Collaboration – Technology Tools for Teaching in Higher Education, The Practical Handbook Series (pressbooks.pub)</a:t>
            </a:r>
            <a:r>
              <a:rPr lang="en-GB" sz="1800" dirty="0">
                <a:latin typeface="Calibri"/>
                <a:ea typeface="+mn-lt"/>
                <a:cs typeface="+mn-lt"/>
              </a:rPr>
              <a:t> (Accessed: 19/10/2022).</a:t>
            </a:r>
          </a:p>
          <a:p>
            <a:pPr>
              <a:buClr>
                <a:srgbClr val="000000"/>
              </a:buClr>
            </a:pPr>
            <a:r>
              <a:rPr lang="en-GB" sz="1800" dirty="0">
                <a:latin typeface="Calibri"/>
                <a:ea typeface="+mn-lt"/>
                <a:cs typeface="+mn-lt"/>
              </a:rPr>
              <a:t>Bhandari, P. (2022,). </a:t>
            </a:r>
            <a:r>
              <a:rPr lang="en-GB" sz="1800" i="1" dirty="0">
                <a:latin typeface="Calibri"/>
                <a:ea typeface="+mn-lt"/>
                <a:cs typeface="+mn-lt"/>
              </a:rPr>
              <a:t>Ethical Considerations in Research | Types &amp; Examples</a:t>
            </a:r>
            <a:r>
              <a:rPr lang="en-GB" sz="1800" dirty="0">
                <a:latin typeface="Calibri"/>
                <a:ea typeface="+mn-lt"/>
                <a:cs typeface="+mn-lt"/>
              </a:rPr>
              <a:t>. </a:t>
            </a:r>
            <a:r>
              <a:rPr lang="en-GB" sz="1800" dirty="0" err="1">
                <a:latin typeface="Calibri"/>
                <a:ea typeface="+mn-lt"/>
                <a:cs typeface="+mn-lt"/>
              </a:rPr>
              <a:t>Scribbr</a:t>
            </a:r>
            <a:r>
              <a:rPr lang="en-GB" sz="1800" dirty="0">
                <a:latin typeface="Calibri"/>
                <a:ea typeface="+mn-lt"/>
                <a:cs typeface="+mn-lt"/>
              </a:rPr>
              <a:t>. AVAILABLE AT HTTPS://WWW.SCRIBBR.COM/METHODOLOGY/RESEARCH-ETHICS/  (ACCESSED: 19/10/2022).</a:t>
            </a:r>
            <a:endParaRPr lang="en-GB" sz="1800" dirty="0">
              <a:latin typeface="Calibri"/>
              <a:cs typeface="Calibri"/>
            </a:endParaRPr>
          </a:p>
          <a:p>
            <a:pPr>
              <a:buClr>
                <a:srgbClr val="000000"/>
              </a:buClr>
            </a:pPr>
            <a:endParaRPr lang="en-GB" sz="1900" dirty="0"/>
          </a:p>
        </p:txBody>
      </p:sp>
      <p:sp>
        <p:nvSpPr>
          <p:cNvPr id="5" name="TextBox 4">
            <a:extLst>
              <a:ext uri="{FF2B5EF4-FFF2-40B4-BE49-F238E27FC236}">
                <a16:creationId xmlns:a16="http://schemas.microsoft.com/office/drawing/2014/main" id="{CB943675-1180-766B-BEBF-968212066125}"/>
              </a:ext>
            </a:extLst>
          </p:cNvPr>
          <p:cNvSpPr txBox="1"/>
          <p:nvPr/>
        </p:nvSpPr>
        <p:spPr>
          <a:xfrm>
            <a:off x="3047440" y="3244334"/>
            <a:ext cx="6094878" cy="369332"/>
          </a:xfrm>
          <a:prstGeom prst="rect">
            <a:avLst/>
          </a:prstGeom>
          <a:noFill/>
        </p:spPr>
        <p:txBody>
          <a:bodyPr wrap="square">
            <a:spAutoFit/>
          </a:bodyPr>
          <a:lstStyle/>
          <a:p>
            <a:endParaRPr lang="en-GB"/>
          </a:p>
        </p:txBody>
      </p:sp>
    </p:spTree>
    <p:extLst>
      <p:ext uri="{BB962C8B-B14F-4D97-AF65-F5344CB8AC3E}">
        <p14:creationId xmlns:p14="http://schemas.microsoft.com/office/powerpoint/2010/main" val="27668349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1">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3" descr="Close-up of two people's hands pointing at laptop screen with stack of 4 books in background, one person holding a pen">
            <a:extLst>
              <a:ext uri="{FF2B5EF4-FFF2-40B4-BE49-F238E27FC236}">
                <a16:creationId xmlns:a16="http://schemas.microsoft.com/office/drawing/2014/main" id="{53F5E5CC-4ABD-7D13-9CD7-7B4C51EFA8CF}"/>
              </a:ext>
            </a:extLst>
          </p:cNvPr>
          <p:cNvPicPr>
            <a:picLocks noChangeAspect="1"/>
          </p:cNvPicPr>
          <p:nvPr/>
        </p:nvPicPr>
        <p:blipFill rotWithShape="1">
          <a:blip r:embed="rId4"/>
          <a:srcRect t="15730"/>
          <a:stretch/>
        </p:blipFill>
        <p:spPr>
          <a:xfrm>
            <a:off x="20" y="10"/>
            <a:ext cx="12191980" cy="6857990"/>
          </a:xfrm>
          <a:prstGeom prst="rect">
            <a:avLst/>
          </a:prstGeom>
        </p:spPr>
      </p:pic>
      <p:pic>
        <p:nvPicPr>
          <p:cNvPr id="32" name="Picture 23">
            <a:extLst>
              <a:ext uri="{FF2B5EF4-FFF2-40B4-BE49-F238E27FC236}">
                <a16:creationId xmlns:a16="http://schemas.microsoft.com/office/drawing/2014/main" id="{21CB8282-44AF-40D0-A7E2-03734788DC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3" name="Rounded Rectangle 8">
            <a:extLst>
              <a:ext uri="{FF2B5EF4-FFF2-40B4-BE49-F238E27FC236}">
                <a16:creationId xmlns:a16="http://schemas.microsoft.com/office/drawing/2014/main" id="{D77CF7D5-36A3-4ED3-AE46-77E42D2AA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E6CBD1-1B8A-436A-A974-37B2183C6430}"/>
              </a:ext>
            </a:extLst>
          </p:cNvPr>
          <p:cNvSpPr txBox="1"/>
          <p:nvPr/>
        </p:nvSpPr>
        <p:spPr>
          <a:xfrm>
            <a:off x="1383682" y="2367093"/>
            <a:ext cx="9346692" cy="309073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20000"/>
              </a:lnSpc>
              <a:spcAft>
                <a:spcPts val="600"/>
              </a:spcAft>
              <a:buClr>
                <a:schemeClr val="tx1"/>
              </a:buClr>
              <a:buFont typeface="Arial" panose="020B0604020202020204" pitchFamily="34" charset="0"/>
              <a:buChar char="•"/>
            </a:pPr>
            <a:r>
              <a:rPr lang="en-US" cap="all"/>
              <a:t>THANKS FOR TAKING OUT YOUR PRECIOUS TIME TO WATCH OUR PRESENTATION....</a:t>
            </a:r>
          </a:p>
          <a:p>
            <a:pPr indent="-228600" defTabSz="914400">
              <a:lnSpc>
                <a:spcPct val="120000"/>
              </a:lnSpc>
              <a:spcAft>
                <a:spcPts val="600"/>
              </a:spcAft>
              <a:buClr>
                <a:schemeClr val="tx1"/>
              </a:buClr>
              <a:buFont typeface="Arial" panose="020B0604020202020204" pitchFamily="34" charset="0"/>
              <a:buChar char="•"/>
            </a:pPr>
            <a:endParaRPr lang="en-US" cap="all"/>
          </a:p>
          <a:p>
            <a:pPr indent="-228600" defTabSz="914400">
              <a:lnSpc>
                <a:spcPct val="120000"/>
              </a:lnSpc>
              <a:spcAft>
                <a:spcPts val="600"/>
              </a:spcAft>
              <a:buClr>
                <a:schemeClr val="tx1"/>
              </a:buClr>
              <a:buFont typeface="Arial" panose="020B0604020202020204" pitchFamily="34" charset="0"/>
              <a:buChar char="•"/>
            </a:pPr>
            <a:r>
              <a:rPr lang="en-US" cap="all"/>
              <a:t>ANY QUESTIONS?</a:t>
            </a:r>
          </a:p>
        </p:txBody>
      </p:sp>
    </p:spTree>
    <p:extLst>
      <p:ext uri="{BB962C8B-B14F-4D97-AF65-F5344CB8AC3E}">
        <p14:creationId xmlns:p14="http://schemas.microsoft.com/office/powerpoint/2010/main" val="74685695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Droplet</vt:lpstr>
      <vt:lpstr>PowerPoint Presentation</vt:lpstr>
      <vt:lpstr>PowerPoint Presentation</vt:lpstr>
      <vt:lpstr>PowerPoint Presentation</vt:lpstr>
      <vt:lpstr>Why is this research important ?</vt:lpstr>
      <vt:lpstr>Research Methodology</vt:lpstr>
      <vt:lpstr>PowerPoint Presentation</vt:lpstr>
      <vt:lpstr>PowerPoint Presentation</vt:lpstr>
      <vt:lpstr>hypothesis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201</cp:revision>
  <dcterms:created xsi:type="dcterms:W3CDTF">2022-10-01T11:08:21Z</dcterms:created>
  <dcterms:modified xsi:type="dcterms:W3CDTF">2022-10-20T13:38:54Z</dcterms:modified>
</cp:coreProperties>
</file>