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37A55D4-241D-46A9-847A-FB9F1A724A5C}" v="541" dt="2022-03-01T12:20:00.25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aydn Mole (1801938)" userId="S::1801938@student.uwtsd.ac.uk::1b21d314-8b0c-4873-bebc-d22c235932ea" providerId="AD" clId="Web-{C37A55D4-241D-46A9-847A-FB9F1A724A5C}"/>
    <pc:docChg chg="addSld modSld">
      <pc:chgData name="Haydn Mole (1801938)" userId="S::1801938@student.uwtsd.ac.uk::1b21d314-8b0c-4873-bebc-d22c235932ea" providerId="AD" clId="Web-{C37A55D4-241D-46A9-847A-FB9F1A724A5C}" dt="2022-03-01T12:20:00.257" v="556" actId="20577"/>
      <pc:docMkLst>
        <pc:docMk/>
      </pc:docMkLst>
      <pc:sldChg chg="addSp delSp modSp mod setBg addAnim delAnim">
        <pc:chgData name="Haydn Mole (1801938)" userId="S::1801938@student.uwtsd.ac.uk::1b21d314-8b0c-4873-bebc-d22c235932ea" providerId="AD" clId="Web-{C37A55D4-241D-46A9-847A-FB9F1A724A5C}" dt="2022-03-01T12:20:00.257" v="556" actId="20577"/>
        <pc:sldMkLst>
          <pc:docMk/>
          <pc:sldMk cId="109857222" sldId="256"/>
        </pc:sldMkLst>
        <pc:spChg chg="mod">
          <ac:chgData name="Haydn Mole (1801938)" userId="S::1801938@student.uwtsd.ac.uk::1b21d314-8b0c-4873-bebc-d22c235932ea" providerId="AD" clId="Web-{C37A55D4-241D-46A9-847A-FB9F1A724A5C}" dt="2022-03-01T12:17:46.910" v="534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Haydn Mole (1801938)" userId="S::1801938@student.uwtsd.ac.uk::1b21d314-8b0c-4873-bebc-d22c235932ea" providerId="AD" clId="Web-{C37A55D4-241D-46A9-847A-FB9F1A724A5C}" dt="2022-03-01T12:20:00.257" v="556" actId="20577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Haydn Mole (1801938)" userId="S::1801938@student.uwtsd.ac.uk::1b21d314-8b0c-4873-bebc-d22c235932ea" providerId="AD" clId="Web-{C37A55D4-241D-46A9-847A-FB9F1A724A5C}" dt="2022-03-01T12:17:46.926" v="535"/>
          <ac:spMkLst>
            <pc:docMk/>
            <pc:sldMk cId="109857222" sldId="256"/>
            <ac:spMk id="5" creationId="{DEE2AD96-B495-4E06-9291-B71706F728CB}"/>
          </ac:spMkLst>
        </pc:spChg>
        <pc:spChg chg="add del">
          <ac:chgData name="Haydn Mole (1801938)" userId="S::1801938@student.uwtsd.ac.uk::1b21d314-8b0c-4873-bebc-d22c235932ea" providerId="AD" clId="Web-{C37A55D4-241D-46A9-847A-FB9F1A724A5C}" dt="2022-03-01T12:17:46.926" v="535"/>
          <ac:spMkLst>
            <pc:docMk/>
            <pc:sldMk cId="109857222" sldId="256"/>
            <ac:spMk id="6" creationId="{53CF6D67-C5A8-4ADD-9E8E-1E38CA1D3166}"/>
          </ac:spMkLst>
        </pc:spChg>
        <pc:spChg chg="add del">
          <ac:chgData name="Haydn Mole (1801938)" userId="S::1801938@student.uwtsd.ac.uk::1b21d314-8b0c-4873-bebc-d22c235932ea" providerId="AD" clId="Web-{C37A55D4-241D-46A9-847A-FB9F1A724A5C}" dt="2022-03-01T12:17:46.926" v="535"/>
          <ac:spMkLst>
            <pc:docMk/>
            <pc:sldMk cId="109857222" sldId="256"/>
            <ac:spMk id="7" creationId="{86909FA0-B515-4681-B7A8-FA281D133B94}"/>
          </ac:spMkLst>
        </pc:spChg>
        <pc:spChg chg="add del">
          <ac:chgData name="Haydn Mole (1801938)" userId="S::1801938@student.uwtsd.ac.uk::1b21d314-8b0c-4873-bebc-d22c235932ea" providerId="AD" clId="Web-{C37A55D4-241D-46A9-847A-FB9F1A724A5C}" dt="2022-03-01T11:50:07.296" v="127"/>
          <ac:spMkLst>
            <pc:docMk/>
            <pc:sldMk cId="109857222" sldId="256"/>
            <ac:spMk id="8" creationId="{3A397E3E-B90C-4D82-BAAA-36F7AC6A4565}"/>
          </ac:spMkLst>
        </pc:spChg>
        <pc:spChg chg="add del">
          <ac:chgData name="Haydn Mole (1801938)" userId="S::1801938@student.uwtsd.ac.uk::1b21d314-8b0c-4873-bebc-d22c235932ea" providerId="AD" clId="Web-{C37A55D4-241D-46A9-847A-FB9F1A724A5C}" dt="2022-03-01T12:17:46.926" v="535"/>
          <ac:spMkLst>
            <pc:docMk/>
            <pc:sldMk cId="109857222" sldId="256"/>
            <ac:spMk id="9" creationId="{21C9FE86-FCC3-4A31-AA1C-C882262B7FE7}"/>
          </ac:spMkLst>
        </pc:spChg>
        <pc:spChg chg="add del">
          <ac:chgData name="Haydn Mole (1801938)" userId="S::1801938@student.uwtsd.ac.uk::1b21d314-8b0c-4873-bebc-d22c235932ea" providerId="AD" clId="Web-{C37A55D4-241D-46A9-847A-FB9F1A724A5C}" dt="2022-03-01T11:50:07.296" v="127"/>
          <ac:spMkLst>
            <pc:docMk/>
            <pc:sldMk cId="109857222" sldId="256"/>
            <ac:spMk id="10" creationId="{E16C8D8F-10E9-4498-ABDB-0F923F8B6837}"/>
          </ac:spMkLst>
        </pc:spChg>
        <pc:spChg chg="add del">
          <ac:chgData name="Haydn Mole (1801938)" userId="S::1801938@student.uwtsd.ac.uk::1b21d314-8b0c-4873-bebc-d22c235932ea" providerId="AD" clId="Web-{C37A55D4-241D-46A9-847A-FB9F1A724A5C}" dt="2022-03-01T12:17:46.926" v="535"/>
          <ac:spMkLst>
            <pc:docMk/>
            <pc:sldMk cId="109857222" sldId="256"/>
            <ac:spMk id="11" creationId="{7D96243B-ECED-4B71-8E06-AE9A285EAD20}"/>
          </ac:spMkLst>
        </pc:spChg>
        <pc:spChg chg="add del">
          <ac:chgData name="Haydn Mole (1801938)" userId="S::1801938@student.uwtsd.ac.uk::1b21d314-8b0c-4873-bebc-d22c235932ea" providerId="AD" clId="Web-{C37A55D4-241D-46A9-847A-FB9F1A724A5C}" dt="2022-03-01T11:50:07.296" v="127"/>
          <ac:spMkLst>
            <pc:docMk/>
            <pc:sldMk cId="109857222" sldId="256"/>
            <ac:spMk id="12" creationId="{1E5A83E3-8A11-4492-BB6E-F5F2240316FB}"/>
          </ac:spMkLst>
        </pc:spChg>
        <pc:spChg chg="add del">
          <ac:chgData name="Haydn Mole (1801938)" userId="S::1801938@student.uwtsd.ac.uk::1b21d314-8b0c-4873-bebc-d22c235932ea" providerId="AD" clId="Web-{C37A55D4-241D-46A9-847A-FB9F1A724A5C}" dt="2022-03-01T12:17:46.926" v="535"/>
          <ac:spMkLst>
            <pc:docMk/>
            <pc:sldMk cId="109857222" sldId="256"/>
            <ac:spMk id="13" creationId="{A09989E4-EFDC-4A90-A633-E0525FB4139E}"/>
          </ac:spMkLst>
        </pc:spChg>
        <pc:spChg chg="add del">
          <ac:chgData name="Haydn Mole (1801938)" userId="S::1801938@student.uwtsd.ac.uk::1b21d314-8b0c-4873-bebc-d22c235932ea" providerId="AD" clId="Web-{C37A55D4-241D-46A9-847A-FB9F1A724A5C}" dt="2022-03-01T11:50:07.296" v="127"/>
          <ac:spMkLst>
            <pc:docMk/>
            <pc:sldMk cId="109857222" sldId="256"/>
            <ac:spMk id="14" creationId="{8CF5E676-CA04-4CED-9F1E-5026ED66E66D}"/>
          </ac:spMkLst>
        </pc:spChg>
        <pc:spChg chg="add del">
          <ac:chgData name="Haydn Mole (1801938)" userId="S::1801938@student.uwtsd.ac.uk::1b21d314-8b0c-4873-bebc-d22c235932ea" providerId="AD" clId="Web-{C37A55D4-241D-46A9-847A-FB9F1A724A5C}" dt="2022-03-01T12:17:46.910" v="534"/>
          <ac:spMkLst>
            <pc:docMk/>
            <pc:sldMk cId="109857222" sldId="256"/>
            <ac:spMk id="15" creationId="{09588DA8-065E-4F6F-8EFD-43104AB2E0CF}"/>
          </ac:spMkLst>
        </pc:spChg>
        <pc:spChg chg="add del">
          <ac:chgData name="Haydn Mole (1801938)" userId="S::1801938@student.uwtsd.ac.uk::1b21d314-8b0c-4873-bebc-d22c235932ea" providerId="AD" clId="Web-{C37A55D4-241D-46A9-847A-FB9F1A724A5C}" dt="2022-03-01T11:50:07.296" v="127"/>
          <ac:spMkLst>
            <pc:docMk/>
            <pc:sldMk cId="109857222" sldId="256"/>
            <ac:spMk id="16" creationId="{6BA9E676-A8FC-4C2F-8D78-C13ED8ABDBA8}"/>
          </ac:spMkLst>
        </pc:spChg>
        <pc:spChg chg="add del">
          <ac:chgData name="Haydn Mole (1801938)" userId="S::1801938@student.uwtsd.ac.uk::1b21d314-8b0c-4873-bebc-d22c235932ea" providerId="AD" clId="Web-{C37A55D4-241D-46A9-847A-FB9F1A724A5C}" dt="2022-03-01T12:17:46.910" v="534"/>
          <ac:spMkLst>
            <pc:docMk/>
            <pc:sldMk cId="109857222" sldId="256"/>
            <ac:spMk id="17" creationId="{C4285719-470E-454C-AF62-8323075F1F5B}"/>
          </ac:spMkLst>
        </pc:spChg>
        <pc:spChg chg="add del">
          <ac:chgData name="Haydn Mole (1801938)" userId="S::1801938@student.uwtsd.ac.uk::1b21d314-8b0c-4873-bebc-d22c235932ea" providerId="AD" clId="Web-{C37A55D4-241D-46A9-847A-FB9F1A724A5C}" dt="2022-03-01T11:50:07.296" v="127"/>
          <ac:spMkLst>
            <pc:docMk/>
            <pc:sldMk cId="109857222" sldId="256"/>
            <ac:spMk id="18" creationId="{A2B5CBEA-F125-49B6-8335-227C325B112B}"/>
          </ac:spMkLst>
        </pc:spChg>
        <pc:spChg chg="add del">
          <ac:chgData name="Haydn Mole (1801938)" userId="S::1801938@student.uwtsd.ac.uk::1b21d314-8b0c-4873-bebc-d22c235932ea" providerId="AD" clId="Web-{C37A55D4-241D-46A9-847A-FB9F1A724A5C}" dt="2022-03-01T12:17:46.910" v="534"/>
          <ac:spMkLst>
            <pc:docMk/>
            <pc:sldMk cId="109857222" sldId="256"/>
            <ac:spMk id="19" creationId="{CD9FE4EF-C4D8-49A0-B2FF-81D8DB7D8A24}"/>
          </ac:spMkLst>
        </pc:spChg>
        <pc:spChg chg="add del">
          <ac:chgData name="Haydn Mole (1801938)" userId="S::1801938@student.uwtsd.ac.uk::1b21d314-8b0c-4873-bebc-d22c235932ea" providerId="AD" clId="Web-{C37A55D4-241D-46A9-847A-FB9F1A724A5C}" dt="2022-03-01T11:50:07.296" v="127"/>
          <ac:spMkLst>
            <pc:docMk/>
            <pc:sldMk cId="109857222" sldId="256"/>
            <ac:spMk id="20" creationId="{EECD79B5-5FC5-495F-BFD6-346C16E787A7}"/>
          </ac:spMkLst>
        </pc:spChg>
        <pc:spChg chg="add del">
          <ac:chgData name="Haydn Mole (1801938)" userId="S::1801938@student.uwtsd.ac.uk::1b21d314-8b0c-4873-bebc-d22c235932ea" providerId="AD" clId="Web-{C37A55D4-241D-46A9-847A-FB9F1A724A5C}" dt="2022-03-01T12:17:46.910" v="534"/>
          <ac:spMkLst>
            <pc:docMk/>
            <pc:sldMk cId="109857222" sldId="256"/>
            <ac:spMk id="21" creationId="{4300840D-0A0B-4512-BACA-B439D5B9C57C}"/>
          </ac:spMkLst>
        </pc:spChg>
        <pc:spChg chg="add del">
          <ac:chgData name="Haydn Mole (1801938)" userId="S::1801938@student.uwtsd.ac.uk::1b21d314-8b0c-4873-bebc-d22c235932ea" providerId="AD" clId="Web-{C37A55D4-241D-46A9-847A-FB9F1A724A5C}" dt="2022-03-01T11:50:07.296" v="127"/>
          <ac:spMkLst>
            <pc:docMk/>
            <pc:sldMk cId="109857222" sldId="256"/>
            <ac:spMk id="22" creationId="{2C1D3151-5F97-4860-B56C-C98BD62CC255}"/>
          </ac:spMkLst>
        </pc:spChg>
        <pc:spChg chg="add del">
          <ac:chgData name="Haydn Mole (1801938)" userId="S::1801938@student.uwtsd.ac.uk::1b21d314-8b0c-4873-bebc-d22c235932ea" providerId="AD" clId="Web-{C37A55D4-241D-46A9-847A-FB9F1A724A5C}" dt="2022-03-01T12:17:46.910" v="534"/>
          <ac:spMkLst>
            <pc:docMk/>
            <pc:sldMk cId="109857222" sldId="256"/>
            <ac:spMk id="23" creationId="{D2B78728-A580-49A7-84F9-6EF6F583ADE0}"/>
          </ac:spMkLst>
        </pc:spChg>
        <pc:spChg chg="add del">
          <ac:chgData name="Haydn Mole (1801938)" userId="S::1801938@student.uwtsd.ac.uk::1b21d314-8b0c-4873-bebc-d22c235932ea" providerId="AD" clId="Web-{C37A55D4-241D-46A9-847A-FB9F1A724A5C}" dt="2022-03-01T11:50:07.296" v="127"/>
          <ac:spMkLst>
            <pc:docMk/>
            <pc:sldMk cId="109857222" sldId="256"/>
            <ac:spMk id="24" creationId="{32D9D048-3063-435A-8C23-26C1907E9619}"/>
          </ac:spMkLst>
        </pc:spChg>
        <pc:spChg chg="add del">
          <ac:chgData name="Haydn Mole (1801938)" userId="S::1801938@student.uwtsd.ac.uk::1b21d314-8b0c-4873-bebc-d22c235932ea" providerId="AD" clId="Web-{C37A55D4-241D-46A9-847A-FB9F1A724A5C}" dt="2022-03-01T12:17:46.910" v="534"/>
          <ac:spMkLst>
            <pc:docMk/>
            <pc:sldMk cId="109857222" sldId="256"/>
            <ac:spMk id="25" creationId="{38FAA1A1-D861-433F-88FA-1E9D6FD31D11}"/>
          </ac:spMkLst>
        </pc:spChg>
        <pc:spChg chg="add del">
          <ac:chgData name="Haydn Mole (1801938)" userId="S::1801938@student.uwtsd.ac.uk::1b21d314-8b0c-4873-bebc-d22c235932ea" providerId="AD" clId="Web-{C37A55D4-241D-46A9-847A-FB9F1A724A5C}" dt="2022-03-01T11:50:07.296" v="127"/>
          <ac:spMkLst>
            <pc:docMk/>
            <pc:sldMk cId="109857222" sldId="256"/>
            <ac:spMk id="26" creationId="{8DE96824-E506-4448-8704-5EC7BF7BC51B}"/>
          </ac:spMkLst>
        </pc:spChg>
        <pc:spChg chg="add del">
          <ac:chgData name="Haydn Mole (1801938)" userId="S::1801938@student.uwtsd.ac.uk::1b21d314-8b0c-4873-bebc-d22c235932ea" providerId="AD" clId="Web-{C37A55D4-241D-46A9-847A-FB9F1A724A5C}" dt="2022-03-01T12:17:46.910" v="534"/>
          <ac:spMkLst>
            <pc:docMk/>
            <pc:sldMk cId="109857222" sldId="256"/>
            <ac:spMk id="27" creationId="{8D71EDA1-87BF-4D5D-AB79-F346FD19278A}"/>
          </ac:spMkLst>
        </pc:spChg>
        <pc:spChg chg="add del">
          <ac:chgData name="Haydn Mole (1801938)" userId="S::1801938@student.uwtsd.ac.uk::1b21d314-8b0c-4873-bebc-d22c235932ea" providerId="AD" clId="Web-{C37A55D4-241D-46A9-847A-FB9F1A724A5C}" dt="2022-03-01T11:50:07.296" v="127"/>
          <ac:spMkLst>
            <pc:docMk/>
            <pc:sldMk cId="109857222" sldId="256"/>
            <ac:spMk id="28" creationId="{4D1A5E71-B6B6-486A-8CDC-C7ABD9B903F6}"/>
          </ac:spMkLst>
        </pc:spChg>
        <pc:spChg chg="add">
          <ac:chgData name="Haydn Mole (1801938)" userId="S::1801938@student.uwtsd.ac.uk::1b21d314-8b0c-4873-bebc-d22c235932ea" providerId="AD" clId="Web-{C37A55D4-241D-46A9-847A-FB9F1A724A5C}" dt="2022-03-01T12:17:46.926" v="535"/>
          <ac:spMkLst>
            <pc:docMk/>
            <pc:sldMk cId="109857222" sldId="256"/>
            <ac:spMk id="29" creationId="{DEE2AD96-B495-4E06-9291-B71706F728CB}"/>
          </ac:spMkLst>
        </pc:spChg>
        <pc:spChg chg="add del">
          <ac:chgData name="Haydn Mole (1801938)" userId="S::1801938@student.uwtsd.ac.uk::1b21d314-8b0c-4873-bebc-d22c235932ea" providerId="AD" clId="Web-{C37A55D4-241D-46A9-847A-FB9F1A724A5C}" dt="2022-03-01T11:50:07.296" v="127"/>
          <ac:spMkLst>
            <pc:docMk/>
            <pc:sldMk cId="109857222" sldId="256"/>
            <ac:spMk id="30" creationId="{B6C541AE-9B02-44C0-B8C6-B2DEA7ED3813}"/>
          </ac:spMkLst>
        </pc:spChg>
        <pc:spChg chg="add">
          <ac:chgData name="Haydn Mole (1801938)" userId="S::1801938@student.uwtsd.ac.uk::1b21d314-8b0c-4873-bebc-d22c235932ea" providerId="AD" clId="Web-{C37A55D4-241D-46A9-847A-FB9F1A724A5C}" dt="2022-03-01T12:17:46.926" v="535"/>
          <ac:spMkLst>
            <pc:docMk/>
            <pc:sldMk cId="109857222" sldId="256"/>
            <ac:spMk id="31" creationId="{53CF6D67-C5A8-4ADD-9E8E-1E38CA1D3166}"/>
          </ac:spMkLst>
        </pc:spChg>
        <pc:spChg chg="add del">
          <ac:chgData name="Haydn Mole (1801938)" userId="S::1801938@student.uwtsd.ac.uk::1b21d314-8b0c-4873-bebc-d22c235932ea" providerId="AD" clId="Web-{C37A55D4-241D-46A9-847A-FB9F1A724A5C}" dt="2022-03-01T11:50:09.843" v="129"/>
          <ac:spMkLst>
            <pc:docMk/>
            <pc:sldMk cId="109857222" sldId="256"/>
            <ac:spMk id="32" creationId="{32C95C5C-6FBD-47FF-9CA6-066193539A10}"/>
          </ac:spMkLst>
        </pc:spChg>
        <pc:spChg chg="add del">
          <ac:chgData name="Haydn Mole (1801938)" userId="S::1801938@student.uwtsd.ac.uk::1b21d314-8b0c-4873-bebc-d22c235932ea" providerId="AD" clId="Web-{C37A55D4-241D-46A9-847A-FB9F1A724A5C}" dt="2022-03-01T11:50:09.843" v="129"/>
          <ac:spMkLst>
            <pc:docMk/>
            <pc:sldMk cId="109857222" sldId="256"/>
            <ac:spMk id="33" creationId="{3A397E3E-B90C-4D82-BAAA-36F7AC6A4565}"/>
          </ac:spMkLst>
        </pc:spChg>
        <pc:spChg chg="add del">
          <ac:chgData name="Haydn Mole (1801938)" userId="S::1801938@student.uwtsd.ac.uk::1b21d314-8b0c-4873-bebc-d22c235932ea" providerId="AD" clId="Web-{C37A55D4-241D-46A9-847A-FB9F1A724A5C}" dt="2022-03-01T11:50:09.843" v="129"/>
          <ac:spMkLst>
            <pc:docMk/>
            <pc:sldMk cId="109857222" sldId="256"/>
            <ac:spMk id="34" creationId="{4D1A5E71-B6B6-486A-8CDC-C7ABD9B903F6}"/>
          </ac:spMkLst>
        </pc:spChg>
        <pc:spChg chg="add del">
          <ac:chgData name="Haydn Mole (1801938)" userId="S::1801938@student.uwtsd.ac.uk::1b21d314-8b0c-4873-bebc-d22c235932ea" providerId="AD" clId="Web-{C37A55D4-241D-46A9-847A-FB9F1A724A5C}" dt="2022-03-01T11:50:09.843" v="129"/>
          <ac:spMkLst>
            <pc:docMk/>
            <pc:sldMk cId="109857222" sldId="256"/>
            <ac:spMk id="35" creationId="{8CF5E676-CA04-4CED-9F1E-5026ED66E66D}"/>
          </ac:spMkLst>
        </pc:spChg>
        <pc:spChg chg="add">
          <ac:chgData name="Haydn Mole (1801938)" userId="S::1801938@student.uwtsd.ac.uk::1b21d314-8b0c-4873-bebc-d22c235932ea" providerId="AD" clId="Web-{C37A55D4-241D-46A9-847A-FB9F1A724A5C}" dt="2022-03-01T12:17:46.926" v="535"/>
          <ac:spMkLst>
            <pc:docMk/>
            <pc:sldMk cId="109857222" sldId="256"/>
            <ac:spMk id="37" creationId="{86909FA0-B515-4681-B7A8-FA281D133B94}"/>
          </ac:spMkLst>
        </pc:spChg>
        <pc:spChg chg="add">
          <ac:chgData name="Haydn Mole (1801938)" userId="S::1801938@student.uwtsd.ac.uk::1b21d314-8b0c-4873-bebc-d22c235932ea" providerId="AD" clId="Web-{C37A55D4-241D-46A9-847A-FB9F1A724A5C}" dt="2022-03-01T12:17:46.926" v="535"/>
          <ac:spMkLst>
            <pc:docMk/>
            <pc:sldMk cId="109857222" sldId="256"/>
            <ac:spMk id="38" creationId="{21C9FE86-FCC3-4A31-AA1C-C882262B7FE7}"/>
          </ac:spMkLst>
        </pc:spChg>
        <pc:spChg chg="add">
          <ac:chgData name="Haydn Mole (1801938)" userId="S::1801938@student.uwtsd.ac.uk::1b21d314-8b0c-4873-bebc-d22c235932ea" providerId="AD" clId="Web-{C37A55D4-241D-46A9-847A-FB9F1A724A5C}" dt="2022-03-01T12:17:46.926" v="535"/>
          <ac:spMkLst>
            <pc:docMk/>
            <pc:sldMk cId="109857222" sldId="256"/>
            <ac:spMk id="39" creationId="{7D96243B-ECED-4B71-8E06-AE9A285EAD20}"/>
          </ac:spMkLst>
        </pc:spChg>
        <pc:spChg chg="add">
          <ac:chgData name="Haydn Mole (1801938)" userId="S::1801938@student.uwtsd.ac.uk::1b21d314-8b0c-4873-bebc-d22c235932ea" providerId="AD" clId="Web-{C37A55D4-241D-46A9-847A-FB9F1A724A5C}" dt="2022-03-01T12:17:46.926" v="535"/>
          <ac:spMkLst>
            <pc:docMk/>
            <pc:sldMk cId="109857222" sldId="256"/>
            <ac:spMk id="40" creationId="{A09989E4-EFDC-4A90-A633-E0525FB4139E}"/>
          </ac:spMkLst>
        </pc:spChg>
        <pc:spChg chg="add del">
          <ac:chgData name="Haydn Mole (1801938)" userId="S::1801938@student.uwtsd.ac.uk::1b21d314-8b0c-4873-bebc-d22c235932ea" providerId="AD" clId="Web-{C37A55D4-241D-46A9-847A-FB9F1A724A5C}" dt="2022-03-01T11:50:09.843" v="129"/>
          <ac:spMkLst>
            <pc:docMk/>
            <pc:sldMk cId="109857222" sldId="256"/>
            <ac:spMk id="42" creationId="{AFD1189F-9598-4281-8056-2845388D4D05}"/>
          </ac:spMkLst>
        </pc:spChg>
        <pc:spChg chg="add del">
          <ac:chgData name="Haydn Mole (1801938)" userId="S::1801938@student.uwtsd.ac.uk::1b21d314-8b0c-4873-bebc-d22c235932ea" providerId="AD" clId="Web-{C37A55D4-241D-46A9-847A-FB9F1A724A5C}" dt="2022-03-01T11:50:09.843" v="129"/>
          <ac:spMkLst>
            <pc:docMk/>
            <pc:sldMk cId="109857222" sldId="256"/>
            <ac:spMk id="43" creationId="{583E04E1-D74F-4ED6-972C-035F4FEC4B88}"/>
          </ac:spMkLst>
        </pc:spChg>
        <pc:spChg chg="add del">
          <ac:chgData name="Haydn Mole (1801938)" userId="S::1801938@student.uwtsd.ac.uk::1b21d314-8b0c-4873-bebc-d22c235932ea" providerId="AD" clId="Web-{C37A55D4-241D-46A9-847A-FB9F1A724A5C}" dt="2022-03-01T11:50:09.843" v="129"/>
          <ac:spMkLst>
            <pc:docMk/>
            <pc:sldMk cId="109857222" sldId="256"/>
            <ac:spMk id="44" creationId="{A2B5CBEA-F125-49B6-8335-227C325B112B}"/>
          </ac:spMkLst>
        </pc:spChg>
        <pc:spChg chg="add del">
          <ac:chgData name="Haydn Mole (1801938)" userId="S::1801938@student.uwtsd.ac.uk::1b21d314-8b0c-4873-bebc-d22c235932ea" providerId="AD" clId="Web-{C37A55D4-241D-46A9-847A-FB9F1A724A5C}" dt="2022-03-01T11:50:09.843" v="129"/>
          <ac:spMkLst>
            <pc:docMk/>
            <pc:sldMk cId="109857222" sldId="256"/>
            <ac:spMk id="45" creationId="{E51A97D9-C694-4307-818B-0C5BBF413609}"/>
          </ac:spMkLst>
        </pc:spChg>
        <pc:spChg chg="add del">
          <ac:chgData name="Haydn Mole (1801938)" userId="S::1801938@student.uwtsd.ac.uk::1b21d314-8b0c-4873-bebc-d22c235932ea" providerId="AD" clId="Web-{C37A55D4-241D-46A9-847A-FB9F1A724A5C}" dt="2022-03-01T11:50:09.843" v="129"/>
          <ac:spMkLst>
            <pc:docMk/>
            <pc:sldMk cId="109857222" sldId="256"/>
            <ac:spMk id="46" creationId="{2C1D3151-5F97-4860-B56C-C98BD62CC255}"/>
          </ac:spMkLst>
        </pc:spChg>
        <pc:spChg chg="add del">
          <ac:chgData name="Haydn Mole (1801938)" userId="S::1801938@student.uwtsd.ac.uk::1b21d314-8b0c-4873-bebc-d22c235932ea" providerId="AD" clId="Web-{C37A55D4-241D-46A9-847A-FB9F1A724A5C}" dt="2022-03-01T11:50:09.843" v="129"/>
          <ac:spMkLst>
            <pc:docMk/>
            <pc:sldMk cId="109857222" sldId="256"/>
            <ac:spMk id="47" creationId="{8DE96824-E506-4448-8704-5EC7BF7BC51B}"/>
          </ac:spMkLst>
        </pc:spChg>
        <pc:spChg chg="add del">
          <ac:chgData name="Haydn Mole (1801938)" userId="S::1801938@student.uwtsd.ac.uk::1b21d314-8b0c-4873-bebc-d22c235932ea" providerId="AD" clId="Web-{C37A55D4-241D-46A9-847A-FB9F1A724A5C}" dt="2022-03-01T11:50:09.843" v="129"/>
          <ac:spMkLst>
            <pc:docMk/>
            <pc:sldMk cId="109857222" sldId="256"/>
            <ac:spMk id="48" creationId="{E16C8D8F-10E9-4498-ABDB-0F923F8B6837}"/>
          </ac:spMkLst>
        </pc:spChg>
        <pc:spChg chg="add del">
          <ac:chgData name="Haydn Mole (1801938)" userId="S::1801938@student.uwtsd.ac.uk::1b21d314-8b0c-4873-bebc-d22c235932ea" providerId="AD" clId="Web-{C37A55D4-241D-46A9-847A-FB9F1A724A5C}" dt="2022-03-01T11:50:09.843" v="129"/>
          <ac:spMkLst>
            <pc:docMk/>
            <pc:sldMk cId="109857222" sldId="256"/>
            <ac:spMk id="49" creationId="{4FB204DF-284E-45F6-A017-79A4DF57BCCB}"/>
          </ac:spMkLst>
        </pc:spChg>
        <pc:spChg chg="add del">
          <ac:chgData name="Haydn Mole (1801938)" userId="S::1801938@student.uwtsd.ac.uk::1b21d314-8b0c-4873-bebc-d22c235932ea" providerId="AD" clId="Web-{C37A55D4-241D-46A9-847A-FB9F1A724A5C}" dt="2022-03-01T11:50:09.843" v="129"/>
          <ac:spMkLst>
            <pc:docMk/>
            <pc:sldMk cId="109857222" sldId="256"/>
            <ac:spMk id="50" creationId="{5EC6B544-8C84-47A6-885D-A4F09EF5C0F7}"/>
          </ac:spMkLst>
        </pc:spChg>
        <pc:spChg chg="add del">
          <ac:chgData name="Haydn Mole (1801938)" userId="S::1801938@student.uwtsd.ac.uk::1b21d314-8b0c-4873-bebc-d22c235932ea" providerId="AD" clId="Web-{C37A55D4-241D-46A9-847A-FB9F1A724A5C}" dt="2022-03-01T11:50:09.843" v="129"/>
          <ac:spMkLst>
            <pc:docMk/>
            <pc:sldMk cId="109857222" sldId="256"/>
            <ac:spMk id="51" creationId="{1E5A83E3-8A11-4492-BB6E-F5F2240316FB}"/>
          </ac:spMkLst>
        </pc:spChg>
        <pc:spChg chg="add del">
          <ac:chgData name="Haydn Mole (1801938)" userId="S::1801938@student.uwtsd.ac.uk::1b21d314-8b0c-4873-bebc-d22c235932ea" providerId="AD" clId="Web-{C37A55D4-241D-46A9-847A-FB9F1A724A5C}" dt="2022-03-01T11:50:27.968" v="131"/>
          <ac:spMkLst>
            <pc:docMk/>
            <pc:sldMk cId="109857222" sldId="256"/>
            <ac:spMk id="198" creationId="{3677BAFB-3BD3-41BB-9107-FAE224AE21C4}"/>
          </ac:spMkLst>
        </pc:spChg>
        <pc:spChg chg="add del">
          <ac:chgData name="Haydn Mole (1801938)" userId="S::1801938@student.uwtsd.ac.uk::1b21d314-8b0c-4873-bebc-d22c235932ea" providerId="AD" clId="Web-{C37A55D4-241D-46A9-847A-FB9F1A724A5C}" dt="2022-03-01T11:50:27.968" v="131"/>
          <ac:spMkLst>
            <pc:docMk/>
            <pc:sldMk cId="109857222" sldId="256"/>
            <ac:spMk id="199" creationId="{E6823A9B-C188-42D4-847C-3AD928DB145C}"/>
          </ac:spMkLst>
        </pc:spChg>
        <pc:spChg chg="add del">
          <ac:chgData name="Haydn Mole (1801938)" userId="S::1801938@student.uwtsd.ac.uk::1b21d314-8b0c-4873-bebc-d22c235932ea" providerId="AD" clId="Web-{C37A55D4-241D-46A9-847A-FB9F1A724A5C}" dt="2022-03-01T11:50:27.968" v="131"/>
          <ac:spMkLst>
            <pc:docMk/>
            <pc:sldMk cId="109857222" sldId="256"/>
            <ac:spMk id="200" creationId="{34B557F3-1A0C-4749-A6DB-EAC082DF390B}"/>
          </ac:spMkLst>
        </pc:spChg>
        <pc:spChg chg="add del">
          <ac:chgData name="Haydn Mole (1801938)" userId="S::1801938@student.uwtsd.ac.uk::1b21d314-8b0c-4873-bebc-d22c235932ea" providerId="AD" clId="Web-{C37A55D4-241D-46A9-847A-FB9F1A724A5C}" dt="2022-03-01T11:50:27.968" v="131"/>
          <ac:spMkLst>
            <pc:docMk/>
            <pc:sldMk cId="109857222" sldId="256"/>
            <ac:spMk id="201" creationId="{55D55AA6-3751-494F-868A-DCEDC5CE82BF}"/>
          </ac:spMkLst>
        </pc:spChg>
        <pc:spChg chg="add del">
          <ac:chgData name="Haydn Mole (1801938)" userId="S::1801938@student.uwtsd.ac.uk::1b21d314-8b0c-4873-bebc-d22c235932ea" providerId="AD" clId="Web-{C37A55D4-241D-46A9-847A-FB9F1A724A5C}" dt="2022-03-01T11:50:27.968" v="131"/>
          <ac:spMkLst>
            <pc:docMk/>
            <pc:sldMk cId="109857222" sldId="256"/>
            <ac:spMk id="202" creationId="{4D4C00DC-4DC6-4CD2-9E31-F17E6CEBC5A6}"/>
          </ac:spMkLst>
        </pc:spChg>
        <pc:spChg chg="add del">
          <ac:chgData name="Haydn Mole (1801938)" userId="S::1801938@student.uwtsd.ac.uk::1b21d314-8b0c-4873-bebc-d22c235932ea" providerId="AD" clId="Web-{C37A55D4-241D-46A9-847A-FB9F1A724A5C}" dt="2022-03-01T11:50:27.968" v="131"/>
          <ac:spMkLst>
            <pc:docMk/>
            <pc:sldMk cId="109857222" sldId="256"/>
            <ac:spMk id="203" creationId="{D82AB1B2-7970-42CF-8BF5-567C69E9FFFB}"/>
          </ac:spMkLst>
        </pc:spChg>
        <pc:spChg chg="add del">
          <ac:chgData name="Haydn Mole (1801938)" userId="S::1801938@student.uwtsd.ac.uk::1b21d314-8b0c-4873-bebc-d22c235932ea" providerId="AD" clId="Web-{C37A55D4-241D-46A9-847A-FB9F1A724A5C}" dt="2022-03-01T11:50:27.968" v="131"/>
          <ac:spMkLst>
            <pc:docMk/>
            <pc:sldMk cId="109857222" sldId="256"/>
            <ac:spMk id="206" creationId="{C10FB9CA-E7FA-462C-B537-F1224ED1ACF4}"/>
          </ac:spMkLst>
        </pc:spChg>
        <pc:spChg chg="add del">
          <ac:chgData name="Haydn Mole (1801938)" userId="S::1801938@student.uwtsd.ac.uk::1b21d314-8b0c-4873-bebc-d22c235932ea" providerId="AD" clId="Web-{C37A55D4-241D-46A9-847A-FB9F1A724A5C}" dt="2022-03-01T11:50:27.968" v="131"/>
          <ac:spMkLst>
            <pc:docMk/>
            <pc:sldMk cId="109857222" sldId="256"/>
            <ac:spMk id="207" creationId="{D8469AE7-A75B-4F37-850B-EF5974ABED2C}"/>
          </ac:spMkLst>
        </pc:spChg>
        <pc:spChg chg="add del">
          <ac:chgData name="Haydn Mole (1801938)" userId="S::1801938@student.uwtsd.ac.uk::1b21d314-8b0c-4873-bebc-d22c235932ea" providerId="AD" clId="Web-{C37A55D4-241D-46A9-847A-FB9F1A724A5C}" dt="2022-03-01T11:50:30.703" v="137"/>
          <ac:spMkLst>
            <pc:docMk/>
            <pc:sldMk cId="109857222" sldId="256"/>
            <ac:spMk id="226" creationId="{3A397E3E-B90C-4D82-BAAA-36F7AC6A4565}"/>
          </ac:spMkLst>
        </pc:spChg>
        <pc:spChg chg="add del">
          <ac:chgData name="Haydn Mole (1801938)" userId="S::1801938@student.uwtsd.ac.uk::1b21d314-8b0c-4873-bebc-d22c235932ea" providerId="AD" clId="Web-{C37A55D4-241D-46A9-847A-FB9F1A724A5C}" dt="2022-03-01T11:50:30.703" v="137"/>
          <ac:spMkLst>
            <pc:docMk/>
            <pc:sldMk cId="109857222" sldId="256"/>
            <ac:spMk id="227" creationId="{E16C8D8F-10E9-4498-ABDB-0F923F8B6837}"/>
          </ac:spMkLst>
        </pc:spChg>
        <pc:spChg chg="add del">
          <ac:chgData name="Haydn Mole (1801938)" userId="S::1801938@student.uwtsd.ac.uk::1b21d314-8b0c-4873-bebc-d22c235932ea" providerId="AD" clId="Web-{C37A55D4-241D-46A9-847A-FB9F1A724A5C}" dt="2022-03-01T11:50:30.703" v="137"/>
          <ac:spMkLst>
            <pc:docMk/>
            <pc:sldMk cId="109857222" sldId="256"/>
            <ac:spMk id="228" creationId="{1E5A83E3-8A11-4492-BB6E-F5F2240316FB}"/>
          </ac:spMkLst>
        </pc:spChg>
        <pc:spChg chg="add del">
          <ac:chgData name="Haydn Mole (1801938)" userId="S::1801938@student.uwtsd.ac.uk::1b21d314-8b0c-4873-bebc-d22c235932ea" providerId="AD" clId="Web-{C37A55D4-241D-46A9-847A-FB9F1A724A5C}" dt="2022-03-01T11:50:30.703" v="137"/>
          <ac:spMkLst>
            <pc:docMk/>
            <pc:sldMk cId="109857222" sldId="256"/>
            <ac:spMk id="229" creationId="{8CF5E676-CA04-4CED-9F1E-5026ED66E66D}"/>
          </ac:spMkLst>
        </pc:spChg>
        <pc:spChg chg="add del">
          <ac:chgData name="Haydn Mole (1801938)" userId="S::1801938@student.uwtsd.ac.uk::1b21d314-8b0c-4873-bebc-d22c235932ea" providerId="AD" clId="Web-{C37A55D4-241D-46A9-847A-FB9F1A724A5C}" dt="2022-03-01T11:50:30.703" v="137"/>
          <ac:spMkLst>
            <pc:docMk/>
            <pc:sldMk cId="109857222" sldId="256"/>
            <ac:spMk id="230" creationId="{6BA9E676-A8FC-4C2F-8D78-C13ED8ABDBA8}"/>
          </ac:spMkLst>
        </pc:spChg>
        <pc:spChg chg="add del">
          <ac:chgData name="Haydn Mole (1801938)" userId="S::1801938@student.uwtsd.ac.uk::1b21d314-8b0c-4873-bebc-d22c235932ea" providerId="AD" clId="Web-{C37A55D4-241D-46A9-847A-FB9F1A724A5C}" dt="2022-03-01T11:50:30.703" v="137"/>
          <ac:spMkLst>
            <pc:docMk/>
            <pc:sldMk cId="109857222" sldId="256"/>
            <ac:spMk id="231" creationId="{A2B5CBEA-F125-49B6-8335-227C325B112B}"/>
          </ac:spMkLst>
        </pc:spChg>
        <pc:spChg chg="add del">
          <ac:chgData name="Haydn Mole (1801938)" userId="S::1801938@student.uwtsd.ac.uk::1b21d314-8b0c-4873-bebc-d22c235932ea" providerId="AD" clId="Web-{C37A55D4-241D-46A9-847A-FB9F1A724A5C}" dt="2022-03-01T11:50:30.703" v="137"/>
          <ac:spMkLst>
            <pc:docMk/>
            <pc:sldMk cId="109857222" sldId="256"/>
            <ac:spMk id="232" creationId="{EECD79B5-5FC5-495F-BFD6-346C16E787A7}"/>
          </ac:spMkLst>
        </pc:spChg>
        <pc:spChg chg="add del">
          <ac:chgData name="Haydn Mole (1801938)" userId="S::1801938@student.uwtsd.ac.uk::1b21d314-8b0c-4873-bebc-d22c235932ea" providerId="AD" clId="Web-{C37A55D4-241D-46A9-847A-FB9F1A724A5C}" dt="2022-03-01T11:50:30.703" v="137"/>
          <ac:spMkLst>
            <pc:docMk/>
            <pc:sldMk cId="109857222" sldId="256"/>
            <ac:spMk id="233" creationId="{2C1D3151-5F97-4860-B56C-C98BD62CC255}"/>
          </ac:spMkLst>
        </pc:spChg>
        <pc:spChg chg="add del">
          <ac:chgData name="Haydn Mole (1801938)" userId="S::1801938@student.uwtsd.ac.uk::1b21d314-8b0c-4873-bebc-d22c235932ea" providerId="AD" clId="Web-{C37A55D4-241D-46A9-847A-FB9F1A724A5C}" dt="2022-03-01T11:50:30.703" v="137"/>
          <ac:spMkLst>
            <pc:docMk/>
            <pc:sldMk cId="109857222" sldId="256"/>
            <ac:spMk id="234" creationId="{32D9D048-3063-435A-8C23-26C1907E9619}"/>
          </ac:spMkLst>
        </pc:spChg>
        <pc:spChg chg="add del">
          <ac:chgData name="Haydn Mole (1801938)" userId="S::1801938@student.uwtsd.ac.uk::1b21d314-8b0c-4873-bebc-d22c235932ea" providerId="AD" clId="Web-{C37A55D4-241D-46A9-847A-FB9F1A724A5C}" dt="2022-03-01T11:50:30.703" v="137"/>
          <ac:spMkLst>
            <pc:docMk/>
            <pc:sldMk cId="109857222" sldId="256"/>
            <ac:spMk id="235" creationId="{8DE96824-E506-4448-8704-5EC7BF7BC51B}"/>
          </ac:spMkLst>
        </pc:spChg>
        <pc:spChg chg="add del">
          <ac:chgData name="Haydn Mole (1801938)" userId="S::1801938@student.uwtsd.ac.uk::1b21d314-8b0c-4873-bebc-d22c235932ea" providerId="AD" clId="Web-{C37A55D4-241D-46A9-847A-FB9F1A724A5C}" dt="2022-03-01T11:50:30.703" v="137"/>
          <ac:spMkLst>
            <pc:docMk/>
            <pc:sldMk cId="109857222" sldId="256"/>
            <ac:spMk id="236" creationId="{4D1A5E71-B6B6-486A-8CDC-C7ABD9B903F6}"/>
          </ac:spMkLst>
        </pc:spChg>
        <pc:spChg chg="add del">
          <ac:chgData name="Haydn Mole (1801938)" userId="S::1801938@student.uwtsd.ac.uk::1b21d314-8b0c-4873-bebc-d22c235932ea" providerId="AD" clId="Web-{C37A55D4-241D-46A9-847A-FB9F1A724A5C}" dt="2022-03-01T11:50:30.703" v="137"/>
          <ac:spMkLst>
            <pc:docMk/>
            <pc:sldMk cId="109857222" sldId="256"/>
            <ac:spMk id="237" creationId="{B6C541AE-9B02-44C0-B8C6-B2DEA7ED3813}"/>
          </ac:spMkLst>
        </pc:spChg>
        <pc:grpChg chg="add del">
          <ac:chgData name="Haydn Mole (1801938)" userId="S::1801938@student.uwtsd.ac.uk::1b21d314-8b0c-4873-bebc-d22c235932ea" providerId="AD" clId="Web-{C37A55D4-241D-46A9-847A-FB9F1A724A5C}" dt="2022-03-01T11:50:09.843" v="129"/>
          <ac:grpSpMkLst>
            <pc:docMk/>
            <pc:sldMk cId="109857222" sldId="256"/>
            <ac:grpSpMk id="36" creationId="{FB9739EB-7F66-433D-841F-AB3CD18700B7}"/>
          </ac:grpSpMkLst>
        </pc:grpChg>
        <pc:grpChg chg="add del">
          <ac:chgData name="Haydn Mole (1801938)" userId="S::1801938@student.uwtsd.ac.uk::1b21d314-8b0c-4873-bebc-d22c235932ea" providerId="AD" clId="Web-{C37A55D4-241D-46A9-847A-FB9F1A724A5C}" dt="2022-03-01T11:50:27.968" v="131"/>
          <ac:grpSpMkLst>
            <pc:docMk/>
            <pc:sldMk cId="109857222" sldId="256"/>
            <ac:grpSpMk id="204" creationId="{66FB5A75-BDE2-4F12-A95B-C48788A7685C}"/>
          </ac:grpSpMkLst>
        </pc:grpChg>
        <pc:grpChg chg="add del">
          <ac:chgData name="Haydn Mole (1801938)" userId="S::1801938@student.uwtsd.ac.uk::1b21d314-8b0c-4873-bebc-d22c235932ea" providerId="AD" clId="Web-{C37A55D4-241D-46A9-847A-FB9F1A724A5C}" dt="2022-03-01T11:50:27.968" v="131"/>
          <ac:grpSpMkLst>
            <pc:docMk/>
            <pc:sldMk cId="109857222" sldId="256"/>
            <ac:grpSpMk id="208" creationId="{63301095-70B2-49AA-8DA9-A35629AD621C}"/>
          </ac:grpSpMkLst>
        </pc:grpChg>
      </pc:sldChg>
      <pc:sldChg chg="modSp new">
        <pc:chgData name="Haydn Mole (1801938)" userId="S::1801938@student.uwtsd.ac.uk::1b21d314-8b0c-4873-bebc-d22c235932ea" providerId="AD" clId="Web-{C37A55D4-241D-46A9-847A-FB9F1A724A5C}" dt="2022-03-01T12:12:49.795" v="511" actId="20577"/>
        <pc:sldMkLst>
          <pc:docMk/>
          <pc:sldMk cId="1980457865" sldId="257"/>
        </pc:sldMkLst>
        <pc:spChg chg="mod">
          <ac:chgData name="Haydn Mole (1801938)" userId="S::1801938@student.uwtsd.ac.uk::1b21d314-8b0c-4873-bebc-d22c235932ea" providerId="AD" clId="Web-{C37A55D4-241D-46A9-847A-FB9F1A724A5C}" dt="2022-03-01T11:44:37.210" v="115" actId="20577"/>
          <ac:spMkLst>
            <pc:docMk/>
            <pc:sldMk cId="1980457865" sldId="257"/>
            <ac:spMk id="2" creationId="{B605A1A1-AC8D-4D97-A87F-E37D7EE4B515}"/>
          </ac:spMkLst>
        </pc:spChg>
        <pc:spChg chg="mod">
          <ac:chgData name="Haydn Mole (1801938)" userId="S::1801938@student.uwtsd.ac.uk::1b21d314-8b0c-4873-bebc-d22c235932ea" providerId="AD" clId="Web-{C37A55D4-241D-46A9-847A-FB9F1A724A5C}" dt="2022-03-01T12:12:49.795" v="511" actId="20577"/>
          <ac:spMkLst>
            <pc:docMk/>
            <pc:sldMk cId="1980457865" sldId="257"/>
            <ac:spMk id="3" creationId="{5EC4E422-B882-4BCC-A625-DF504CA026A2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3/1/2022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1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1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2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2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9" name="Rectangle 2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Oval 2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6396" y="586855"/>
            <a:ext cx="4230100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CFL Treatment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521743" y="1309261"/>
            <a:ext cx="4862447" cy="5546047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marL="285750" indent="-228600" algn="l">
              <a:buFont typeface="Arial" panose="020B0604020202020204" pitchFamily="34" charset="0"/>
              <a:buChar char="•"/>
            </a:pPr>
            <a:r>
              <a:rPr lang="en-US" sz="1700" dirty="0"/>
              <a:t>According to a journal by Kenneth (2018) CFL injuries result in decreased stiffness, torque and increased talar and calcaneal motion compared to the non-injured ankle which will have a change on  impact mechanics.</a:t>
            </a:r>
            <a:endParaRPr lang="en-US" sz="1700"/>
          </a:p>
          <a:p>
            <a:pPr marL="285750" indent="-228600" algn="l">
              <a:buFont typeface="Arial" panose="020B0604020202020204" pitchFamily="34" charset="0"/>
              <a:buChar char="•"/>
            </a:pPr>
            <a:r>
              <a:rPr lang="en-US" sz="1700" dirty="0"/>
              <a:t>Le MQT (2021) states that there is three distinct phases, inflammatory phase 1-10 days, proliferation phase 4-8 weeks and the remodeling phase up to one year. </a:t>
            </a:r>
            <a:endParaRPr lang="en-US" sz="1700"/>
          </a:p>
          <a:p>
            <a:pPr marL="285750" indent="-228600" algn="l">
              <a:buFont typeface="Arial" panose="020B0604020202020204" pitchFamily="34" charset="0"/>
              <a:buChar char="•"/>
            </a:pPr>
            <a:r>
              <a:rPr lang="en-US" sz="1700" dirty="0"/>
              <a:t>During the inflammatory response RICE(rest, ice, compression, elevation) is used in the first 4-5 days</a:t>
            </a:r>
            <a:endParaRPr lang="en-US" sz="1700"/>
          </a:p>
          <a:p>
            <a:pPr marL="285750" indent="-228600" algn="l">
              <a:buFont typeface="Arial" panose="020B0604020202020204" pitchFamily="34" charset="0"/>
              <a:buChar char="•"/>
            </a:pPr>
            <a:r>
              <a:rPr lang="en-US" sz="1700" dirty="0"/>
              <a:t>A cast or boot can help with immobilization to bring down swelling. </a:t>
            </a:r>
            <a:endParaRPr lang="en-US" sz="1700" dirty="0">
              <a:cs typeface="Calibri"/>
            </a:endParaRPr>
          </a:p>
          <a:p>
            <a:pPr marL="285750" indent="-228600" algn="l">
              <a:buFont typeface="Arial" panose="020B0604020202020204" pitchFamily="34" charset="0"/>
              <a:buChar char="•"/>
            </a:pPr>
            <a:r>
              <a:rPr lang="en-US" sz="1700" dirty="0"/>
              <a:t>Immobilization is not encouraged in the proliferation stage as functional stress helps promote remodeling</a:t>
            </a:r>
            <a:endParaRPr lang="en-US" sz="1700" dirty="0">
              <a:cs typeface="Calibri"/>
            </a:endParaRPr>
          </a:p>
          <a:p>
            <a:pPr marL="285750" indent="-228600" algn="l">
              <a:buFont typeface="Arial" panose="020B0604020202020204" pitchFamily="34" charset="0"/>
              <a:buChar char="•"/>
            </a:pPr>
            <a:r>
              <a:rPr lang="en-US" sz="1700" dirty="0"/>
              <a:t>Ankle brace is used in grade 1-2 injuries, where as a cast is used in grade 3 injuries.</a:t>
            </a:r>
            <a:endParaRPr lang="en-US" sz="1700"/>
          </a:p>
          <a:p>
            <a:pPr marL="285750" indent="-228600" algn="l">
              <a:buFont typeface="Arial" panose="020B0604020202020204" pitchFamily="34" charset="0"/>
              <a:buChar char="•"/>
            </a:pPr>
            <a:r>
              <a:rPr lang="en-US" sz="1700"/>
              <a:t>Over the counter oral agents </a:t>
            </a:r>
            <a:r>
              <a:rPr lang="en-US" sz="1700" dirty="0"/>
              <a:t>like NSAIDs can assist with pain</a:t>
            </a:r>
            <a:endParaRPr lang="en-US" sz="1700"/>
          </a:p>
          <a:p>
            <a:pPr marL="285750" indent="-228600" algn="l">
              <a:buFont typeface="Arial" panose="020B0604020202020204" pitchFamily="34" charset="0"/>
              <a:buChar char="•"/>
            </a:pPr>
            <a:endParaRPr lang="en-US" sz="1700"/>
          </a:p>
          <a:p>
            <a:pPr marL="285750" indent="-228600" algn="l">
              <a:buFont typeface="Arial" panose="020B0604020202020204" pitchFamily="34" charset="0"/>
              <a:buChar char="•"/>
            </a:pPr>
            <a:endParaRPr lang="en-US" sz="1700"/>
          </a:p>
          <a:p>
            <a:pPr marL="285750" indent="-228600" algn="l">
              <a:buFont typeface="Arial" panose="020B0604020202020204" pitchFamily="34" charset="0"/>
              <a:buChar char="•"/>
            </a:pPr>
            <a:endParaRPr lang="en-US" sz="1700"/>
          </a:p>
          <a:p>
            <a:pPr marL="285750" indent="-228600" algn="l">
              <a:buFont typeface="Arial" panose="020B0604020202020204" pitchFamily="34" charset="0"/>
              <a:buChar char="•"/>
            </a:pPr>
            <a:endParaRPr lang="en-US" sz="1700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70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05A1A1-AC8D-4D97-A87F-E37D7EE4B5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Calibri Light"/>
              </a:rPr>
              <a:t>References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C4E422-B882-4BCC-A625-DF504CA026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ea typeface="+mn-lt"/>
                <a:cs typeface="+mn-lt"/>
              </a:rPr>
              <a:t>Hunt, K.J., Pereira, H., Kelley, J., Anderson, N., Fuld, R., Baldini, T., </a:t>
            </a:r>
            <a:r>
              <a:rPr lang="en-US" dirty="0" err="1">
                <a:ea typeface="+mn-lt"/>
                <a:cs typeface="+mn-lt"/>
              </a:rPr>
              <a:t>Kumparatana</a:t>
            </a:r>
            <a:r>
              <a:rPr lang="en-US" dirty="0">
                <a:ea typeface="+mn-lt"/>
                <a:cs typeface="+mn-lt"/>
              </a:rPr>
              <a:t>, P. and </a:t>
            </a:r>
            <a:r>
              <a:rPr lang="en-US" dirty="0" err="1">
                <a:ea typeface="+mn-lt"/>
                <a:cs typeface="+mn-lt"/>
              </a:rPr>
              <a:t>D’Hooghe</a:t>
            </a:r>
            <a:r>
              <a:rPr lang="en-US" dirty="0">
                <a:ea typeface="+mn-lt"/>
                <a:cs typeface="+mn-lt"/>
              </a:rPr>
              <a:t>, P. (2019). The Role of Calcaneofibular Ligament Injury in Ankle Instability: Implications for Surgical Management. </a:t>
            </a:r>
            <a:r>
              <a:rPr lang="en-US" i="1" dirty="0">
                <a:ea typeface="+mn-lt"/>
                <a:cs typeface="+mn-lt"/>
              </a:rPr>
              <a:t>The American journal of sports medicine</a:t>
            </a:r>
            <a:r>
              <a:rPr lang="en-US" dirty="0">
                <a:ea typeface="+mn-lt"/>
                <a:cs typeface="+mn-lt"/>
              </a:rPr>
              <a:t>, [online] 47(2), pp.431–437. ‌</a:t>
            </a:r>
            <a:endParaRPr lang="en-US" dirty="0">
              <a:cs typeface="Calibri"/>
            </a:endParaRPr>
          </a:p>
          <a:p>
            <a:r>
              <a:rPr lang="en-US" dirty="0">
                <a:ea typeface="+mn-lt"/>
                <a:cs typeface="+mn-lt"/>
              </a:rPr>
              <a:t>Le MQT, Tiu TK. Calcaneofibular Ligament Injury. In: </a:t>
            </a:r>
            <a:r>
              <a:rPr lang="en-US" dirty="0" err="1">
                <a:ea typeface="+mn-lt"/>
                <a:cs typeface="+mn-lt"/>
              </a:rPr>
              <a:t>StatPearls</a:t>
            </a:r>
            <a:r>
              <a:rPr lang="en-US" dirty="0">
                <a:ea typeface="+mn-lt"/>
                <a:cs typeface="+mn-lt"/>
              </a:rPr>
              <a:t>. </a:t>
            </a:r>
            <a:r>
              <a:rPr lang="en-US" dirty="0" err="1">
                <a:ea typeface="+mn-lt"/>
                <a:cs typeface="+mn-lt"/>
              </a:rPr>
              <a:t>StatPearls</a:t>
            </a:r>
            <a:r>
              <a:rPr lang="en-US" dirty="0">
                <a:ea typeface="+mn-lt"/>
                <a:cs typeface="+mn-lt"/>
              </a:rPr>
              <a:t> Publishing, Treasure Island (FL); 2021. PMID: 32491310.</a:t>
            </a:r>
            <a:br>
              <a:rPr lang="en-US" dirty="0"/>
            </a:br>
            <a:endParaRPr lang="en-US">
              <a:cs typeface="Calibri"/>
            </a:endParaRPr>
          </a:p>
          <a:p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98045786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CFL Treatment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144</cp:revision>
  <dcterms:created xsi:type="dcterms:W3CDTF">2022-03-01T11:22:35Z</dcterms:created>
  <dcterms:modified xsi:type="dcterms:W3CDTF">2022-03-01T12:20:03Z</dcterms:modified>
</cp:coreProperties>
</file>