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da Lynch" initials="JL" lastIdx="1" clrIdx="0">
    <p:extLst>
      <p:ext uri="{19B8F6BF-5375-455C-9EA6-DF929625EA0E}">
        <p15:presenceInfo xmlns:p15="http://schemas.microsoft.com/office/powerpoint/2012/main" userId="ea20d773ce57b01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9C00"/>
    <a:srgbClr val="942092"/>
    <a:srgbClr val="FFFC00"/>
    <a:srgbClr val="FF8AD8"/>
    <a:srgbClr val="521B9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854"/>
    <p:restoredTop sz="94684"/>
  </p:normalViewPr>
  <p:slideViewPr>
    <p:cSldViewPr snapToGrid="0" snapToObjects="1">
      <p:cViewPr varScale="1">
        <p:scale>
          <a:sx n="127" d="100"/>
          <a:sy n="127" d="100"/>
        </p:scale>
        <p:origin x="5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FE195E-84CE-104C-AEB0-6B17C913FD6A}" type="doc">
      <dgm:prSet loTypeId="urn:microsoft.com/office/officeart/2005/8/layout/cycle2" loCatId="" qsTypeId="urn:microsoft.com/office/officeart/2005/8/quickstyle/simple1" qsCatId="simple" csTypeId="urn:microsoft.com/office/officeart/2005/8/colors/colorful2" csCatId="colorful" phldr="1"/>
      <dgm:spPr/>
      <dgm:t>
        <a:bodyPr/>
        <a:lstStyle/>
        <a:p>
          <a:endParaRPr lang="en-GB"/>
        </a:p>
      </dgm:t>
    </dgm:pt>
    <dgm:pt modelId="{F8085C3E-BAC0-B546-9313-3C64A578042C}">
      <dgm:prSet phldrT="[Text]" custT="1"/>
      <dgm:spPr/>
      <dgm:t>
        <a:bodyPr/>
        <a:lstStyle/>
        <a:p>
          <a:r>
            <a:rPr lang="en-GB" sz="600" b="1" i="0" dirty="0">
              <a:latin typeface="Arial" panose="020B0604020202020204" pitchFamily="34" charset="0"/>
              <a:cs typeface="Arial" panose="020B0604020202020204" pitchFamily="34" charset="0"/>
            </a:rPr>
            <a:t>Interpretation</a:t>
          </a:r>
        </a:p>
      </dgm:t>
    </dgm:pt>
    <dgm:pt modelId="{2033822E-1625-8346-B39A-A274A2727D29}" type="parTrans" cxnId="{A1FC1AAC-60B3-314D-8744-C830E83D1222}">
      <dgm:prSet/>
      <dgm:spPr/>
      <dgm:t>
        <a:bodyPr/>
        <a:lstStyle/>
        <a:p>
          <a:endParaRPr lang="en-GB"/>
        </a:p>
      </dgm:t>
    </dgm:pt>
    <dgm:pt modelId="{041CC27A-1723-9A4D-882E-5E06B2006E9D}" type="sibTrans" cxnId="{A1FC1AAC-60B3-314D-8744-C830E83D1222}">
      <dgm:prSet/>
      <dgm:spPr/>
      <dgm:t>
        <a:bodyPr/>
        <a:lstStyle/>
        <a:p>
          <a:endParaRPr lang="en-GB" dirty="0"/>
        </a:p>
      </dgm:t>
    </dgm:pt>
    <dgm:pt modelId="{AA7989FE-9142-9543-81B9-1BEF3797A918}">
      <dgm:prSet phldrT="[Text]" custT="1"/>
      <dgm:spPr/>
      <dgm:t>
        <a:bodyPr/>
        <a:lstStyle/>
        <a:p>
          <a:r>
            <a:rPr lang="en-GB" sz="600" b="1" i="0" dirty="0">
              <a:latin typeface="Arial" panose="020B0604020202020204" pitchFamily="34" charset="0"/>
              <a:cs typeface="Arial" panose="020B0604020202020204" pitchFamily="34" charset="0"/>
            </a:rPr>
            <a:t>Analysis</a:t>
          </a:r>
        </a:p>
      </dgm:t>
    </dgm:pt>
    <dgm:pt modelId="{A85303AE-C929-1847-9D6F-35449EE505FF}" type="parTrans" cxnId="{745C0132-3E4F-1441-B861-5485F18269E7}">
      <dgm:prSet/>
      <dgm:spPr/>
      <dgm:t>
        <a:bodyPr/>
        <a:lstStyle/>
        <a:p>
          <a:endParaRPr lang="en-GB"/>
        </a:p>
      </dgm:t>
    </dgm:pt>
    <dgm:pt modelId="{CD9890EC-ED34-0047-905E-C2B0CA69CD31}" type="sibTrans" cxnId="{745C0132-3E4F-1441-B861-5485F18269E7}">
      <dgm:prSet/>
      <dgm:spPr/>
      <dgm:t>
        <a:bodyPr/>
        <a:lstStyle/>
        <a:p>
          <a:endParaRPr lang="en-GB" dirty="0"/>
        </a:p>
      </dgm:t>
    </dgm:pt>
    <dgm:pt modelId="{54286895-EC97-0E4F-A820-897F49A5A157}">
      <dgm:prSet phldrT="[Text]" custT="1"/>
      <dgm:spPr/>
      <dgm:t>
        <a:bodyPr/>
        <a:lstStyle/>
        <a:p>
          <a:r>
            <a:rPr lang="en-GB" sz="600" b="1" i="0" dirty="0">
              <a:latin typeface="Arial" panose="020B0604020202020204" pitchFamily="34" charset="0"/>
              <a:cs typeface="Arial" panose="020B0604020202020204" pitchFamily="34" charset="0"/>
            </a:rPr>
            <a:t>Evaluation</a:t>
          </a:r>
        </a:p>
      </dgm:t>
    </dgm:pt>
    <dgm:pt modelId="{90BAA38B-5060-314E-A8ED-6D8D2F67DD0E}" type="parTrans" cxnId="{C1851997-5096-844F-A087-881D48D8922B}">
      <dgm:prSet/>
      <dgm:spPr/>
      <dgm:t>
        <a:bodyPr/>
        <a:lstStyle/>
        <a:p>
          <a:endParaRPr lang="en-GB"/>
        </a:p>
      </dgm:t>
    </dgm:pt>
    <dgm:pt modelId="{3DB3281C-6E97-3640-B206-C4F59FF132CB}" type="sibTrans" cxnId="{C1851997-5096-844F-A087-881D48D8922B}">
      <dgm:prSet/>
      <dgm:spPr/>
      <dgm:t>
        <a:bodyPr/>
        <a:lstStyle/>
        <a:p>
          <a:endParaRPr lang="en-GB" dirty="0"/>
        </a:p>
      </dgm:t>
    </dgm:pt>
    <dgm:pt modelId="{31E5C174-FDA3-E44F-807F-9EF00845BEED}">
      <dgm:prSet phldrT="[Text]" custT="1"/>
      <dgm:spPr/>
      <dgm:t>
        <a:bodyPr/>
        <a:lstStyle/>
        <a:p>
          <a:r>
            <a:rPr lang="en-GB" sz="600" b="1" i="0" dirty="0">
              <a:latin typeface="Arial" panose="020B0604020202020204" pitchFamily="34" charset="0"/>
              <a:cs typeface="Arial" panose="020B0604020202020204" pitchFamily="34" charset="0"/>
            </a:rPr>
            <a:t>Inference</a:t>
          </a:r>
        </a:p>
      </dgm:t>
    </dgm:pt>
    <dgm:pt modelId="{E08475C3-15BB-8442-8163-AAD75FD2B992}" type="parTrans" cxnId="{226DE61E-31EF-7F45-91BB-C2869035ECB2}">
      <dgm:prSet/>
      <dgm:spPr/>
      <dgm:t>
        <a:bodyPr/>
        <a:lstStyle/>
        <a:p>
          <a:endParaRPr lang="en-GB"/>
        </a:p>
      </dgm:t>
    </dgm:pt>
    <dgm:pt modelId="{34788BF8-5706-9644-AF9F-B4C791CDD9F8}" type="sibTrans" cxnId="{226DE61E-31EF-7F45-91BB-C2869035ECB2}">
      <dgm:prSet/>
      <dgm:spPr/>
      <dgm:t>
        <a:bodyPr/>
        <a:lstStyle/>
        <a:p>
          <a:endParaRPr lang="en-GB" dirty="0"/>
        </a:p>
      </dgm:t>
    </dgm:pt>
    <dgm:pt modelId="{3E6A78BC-9B41-1F40-A629-1E109FC79525}">
      <dgm:prSet phldrT="[Text]" custT="1"/>
      <dgm:spPr/>
      <dgm:t>
        <a:bodyPr/>
        <a:lstStyle/>
        <a:p>
          <a:r>
            <a:rPr lang="en-GB" sz="600" b="1" i="0" dirty="0">
              <a:latin typeface="Arial" panose="020B0604020202020204" pitchFamily="34" charset="0"/>
              <a:cs typeface="Arial" panose="020B0604020202020204" pitchFamily="34" charset="0"/>
            </a:rPr>
            <a:t>Explanation</a:t>
          </a:r>
        </a:p>
      </dgm:t>
    </dgm:pt>
    <dgm:pt modelId="{31E678F4-27D6-0F40-9B03-8792E3196C94}" type="parTrans" cxnId="{D73F56EA-EEBA-2043-A9A8-B91B8A2751D2}">
      <dgm:prSet/>
      <dgm:spPr/>
      <dgm:t>
        <a:bodyPr/>
        <a:lstStyle/>
        <a:p>
          <a:endParaRPr lang="en-GB"/>
        </a:p>
      </dgm:t>
    </dgm:pt>
    <dgm:pt modelId="{8F63FFF1-23B9-D149-A497-9ACEEDF1D5BA}" type="sibTrans" cxnId="{D73F56EA-EEBA-2043-A9A8-B91B8A2751D2}">
      <dgm:prSet/>
      <dgm:spPr/>
      <dgm:t>
        <a:bodyPr/>
        <a:lstStyle/>
        <a:p>
          <a:endParaRPr lang="en-GB" dirty="0"/>
        </a:p>
      </dgm:t>
    </dgm:pt>
    <dgm:pt modelId="{975AAB7D-11A5-3742-8A6B-7258087A6675}">
      <dgm:prSet custT="1"/>
      <dgm:spPr/>
      <dgm:t>
        <a:bodyPr/>
        <a:lstStyle/>
        <a:p>
          <a:r>
            <a:rPr lang="en-GB" sz="600" b="1" i="0" dirty="0">
              <a:latin typeface="Arial" panose="020B0604020202020204" pitchFamily="34" charset="0"/>
              <a:cs typeface="Arial" panose="020B0604020202020204" pitchFamily="34" charset="0"/>
            </a:rPr>
            <a:t>Self-Regulation</a:t>
          </a:r>
        </a:p>
      </dgm:t>
    </dgm:pt>
    <dgm:pt modelId="{2F57A07A-5F2E-5B4C-B22F-6A8E54D12129}" type="parTrans" cxnId="{F2D1AA8C-53A4-E243-9519-3736C05E148C}">
      <dgm:prSet/>
      <dgm:spPr/>
      <dgm:t>
        <a:bodyPr/>
        <a:lstStyle/>
        <a:p>
          <a:endParaRPr lang="en-GB"/>
        </a:p>
      </dgm:t>
    </dgm:pt>
    <dgm:pt modelId="{88A935CE-E2B1-AE42-9279-9FC21C13B126}" type="sibTrans" cxnId="{F2D1AA8C-53A4-E243-9519-3736C05E148C}">
      <dgm:prSet/>
      <dgm:spPr/>
      <dgm:t>
        <a:bodyPr/>
        <a:lstStyle/>
        <a:p>
          <a:endParaRPr lang="en-GB" dirty="0"/>
        </a:p>
      </dgm:t>
    </dgm:pt>
    <dgm:pt modelId="{869058F1-4523-FF4D-A6B5-0B69350B77C4}" type="pres">
      <dgm:prSet presAssocID="{6AFE195E-84CE-104C-AEB0-6B17C913FD6A}" presName="cycle" presStyleCnt="0">
        <dgm:presLayoutVars>
          <dgm:dir/>
          <dgm:resizeHandles val="exact"/>
        </dgm:presLayoutVars>
      </dgm:prSet>
      <dgm:spPr/>
    </dgm:pt>
    <dgm:pt modelId="{6B7EC928-763B-2E45-95FD-C614B9EB09AC}" type="pres">
      <dgm:prSet presAssocID="{F8085C3E-BAC0-B546-9313-3C64A578042C}" presName="node" presStyleLbl="node1" presStyleIdx="0" presStyleCnt="6" custScaleX="135639" custScaleY="67819">
        <dgm:presLayoutVars>
          <dgm:bulletEnabled val="1"/>
        </dgm:presLayoutVars>
      </dgm:prSet>
      <dgm:spPr/>
    </dgm:pt>
    <dgm:pt modelId="{F9B9F075-6853-2C45-A821-A266F88ECA6E}" type="pres">
      <dgm:prSet presAssocID="{041CC27A-1723-9A4D-882E-5E06B2006E9D}" presName="sibTrans" presStyleLbl="sibTrans2D1" presStyleIdx="0" presStyleCnt="6"/>
      <dgm:spPr/>
    </dgm:pt>
    <dgm:pt modelId="{CC8A6AE5-0E72-C445-BB77-CF9CE573E9D5}" type="pres">
      <dgm:prSet presAssocID="{041CC27A-1723-9A4D-882E-5E06B2006E9D}" presName="connectorText" presStyleLbl="sibTrans2D1" presStyleIdx="0" presStyleCnt="6"/>
      <dgm:spPr/>
    </dgm:pt>
    <dgm:pt modelId="{B284AD66-7BE4-7C40-A5E9-9759C2D36742}" type="pres">
      <dgm:prSet presAssocID="{AA7989FE-9142-9543-81B9-1BEF3797A918}" presName="node" presStyleLbl="node1" presStyleIdx="1" presStyleCnt="6" custScaleX="135639" custScaleY="67819">
        <dgm:presLayoutVars>
          <dgm:bulletEnabled val="1"/>
        </dgm:presLayoutVars>
      </dgm:prSet>
      <dgm:spPr/>
    </dgm:pt>
    <dgm:pt modelId="{63BFFA03-7BAA-6540-A666-C2A26D5271BB}" type="pres">
      <dgm:prSet presAssocID="{CD9890EC-ED34-0047-905E-C2B0CA69CD31}" presName="sibTrans" presStyleLbl="sibTrans2D1" presStyleIdx="1" presStyleCnt="6" custScaleX="79834"/>
      <dgm:spPr/>
    </dgm:pt>
    <dgm:pt modelId="{2C33F7C2-D4B7-CF46-A6B5-DA95135A8556}" type="pres">
      <dgm:prSet presAssocID="{CD9890EC-ED34-0047-905E-C2B0CA69CD31}" presName="connectorText" presStyleLbl="sibTrans2D1" presStyleIdx="1" presStyleCnt="6"/>
      <dgm:spPr/>
    </dgm:pt>
    <dgm:pt modelId="{1471E13D-942F-DF42-8A29-363EB8D66C0C}" type="pres">
      <dgm:prSet presAssocID="{54286895-EC97-0E4F-A820-897F49A5A157}" presName="node" presStyleLbl="node1" presStyleIdx="2" presStyleCnt="6" custScaleX="135639" custScaleY="67819" custRadScaleRad="93388" custRadScaleInc="-27262">
        <dgm:presLayoutVars>
          <dgm:bulletEnabled val="1"/>
        </dgm:presLayoutVars>
      </dgm:prSet>
      <dgm:spPr/>
    </dgm:pt>
    <dgm:pt modelId="{820CA000-B9EF-BE4B-AAD0-D2C68A83C93A}" type="pres">
      <dgm:prSet presAssocID="{3DB3281C-6E97-3640-B206-C4F59FF132CB}" presName="sibTrans" presStyleLbl="sibTrans2D1" presStyleIdx="2" presStyleCnt="6" custScaleX="78857"/>
      <dgm:spPr/>
    </dgm:pt>
    <dgm:pt modelId="{3D16A902-C4F0-F345-BCD1-8C6C2FC4EBF3}" type="pres">
      <dgm:prSet presAssocID="{3DB3281C-6E97-3640-B206-C4F59FF132CB}" presName="connectorText" presStyleLbl="sibTrans2D1" presStyleIdx="2" presStyleCnt="6"/>
      <dgm:spPr/>
    </dgm:pt>
    <dgm:pt modelId="{95591953-BDC6-274D-83D3-703377BF77A1}" type="pres">
      <dgm:prSet presAssocID="{31E5C174-FDA3-E44F-807F-9EF00845BEED}" presName="node" presStyleLbl="node1" presStyleIdx="3" presStyleCnt="6" custScaleX="135639" custScaleY="67819" custRadScaleRad="95007" custRadScaleInc="-12060">
        <dgm:presLayoutVars>
          <dgm:bulletEnabled val="1"/>
        </dgm:presLayoutVars>
      </dgm:prSet>
      <dgm:spPr/>
    </dgm:pt>
    <dgm:pt modelId="{68F582EB-15C1-E945-93D8-6DF12AAF18C2}" type="pres">
      <dgm:prSet presAssocID="{34788BF8-5706-9644-AF9F-B4C791CDD9F8}" presName="sibTrans" presStyleLbl="sibTrans2D1" presStyleIdx="3" presStyleCnt="6" custScaleX="80903"/>
      <dgm:spPr/>
    </dgm:pt>
    <dgm:pt modelId="{AE1FFE76-F79C-F049-90B3-A7E32EAF480E}" type="pres">
      <dgm:prSet presAssocID="{34788BF8-5706-9644-AF9F-B4C791CDD9F8}" presName="connectorText" presStyleLbl="sibTrans2D1" presStyleIdx="3" presStyleCnt="6"/>
      <dgm:spPr/>
    </dgm:pt>
    <dgm:pt modelId="{84B05305-19EA-BA4B-8125-E7DD7C74B9CE}" type="pres">
      <dgm:prSet presAssocID="{3E6A78BC-9B41-1F40-A629-1E109FC79525}" presName="node" presStyleLbl="node1" presStyleIdx="4" presStyleCnt="6" custScaleX="135639" custScaleY="67819" custRadScaleRad="91640" custRadScaleInc="25801">
        <dgm:presLayoutVars>
          <dgm:bulletEnabled val="1"/>
        </dgm:presLayoutVars>
      </dgm:prSet>
      <dgm:spPr/>
    </dgm:pt>
    <dgm:pt modelId="{8872500E-D253-6C4E-B7AA-EFB994161310}" type="pres">
      <dgm:prSet presAssocID="{8F63FFF1-23B9-D149-A497-9ACEEDF1D5BA}" presName="sibTrans" presStyleLbl="sibTrans2D1" presStyleIdx="4" presStyleCnt="6" custScaleX="79810"/>
      <dgm:spPr/>
    </dgm:pt>
    <dgm:pt modelId="{39BCA68D-76E1-7E48-894C-98188E4D66B0}" type="pres">
      <dgm:prSet presAssocID="{8F63FFF1-23B9-D149-A497-9ACEEDF1D5BA}" presName="connectorText" presStyleLbl="sibTrans2D1" presStyleIdx="4" presStyleCnt="6"/>
      <dgm:spPr/>
    </dgm:pt>
    <dgm:pt modelId="{61F63725-B35A-6748-B00D-7F694176ED71}" type="pres">
      <dgm:prSet presAssocID="{975AAB7D-11A5-3742-8A6B-7258087A6675}" presName="node" presStyleLbl="node1" presStyleIdx="5" presStyleCnt="6" custScaleX="135639" custScaleY="67819" custRadScaleRad="100000" custRadScaleInc="0">
        <dgm:presLayoutVars>
          <dgm:bulletEnabled val="1"/>
        </dgm:presLayoutVars>
      </dgm:prSet>
      <dgm:spPr/>
    </dgm:pt>
    <dgm:pt modelId="{B6D35EFF-E9D8-9B46-8831-E6B1FA47E21D}" type="pres">
      <dgm:prSet presAssocID="{88A935CE-E2B1-AE42-9279-9FC21C13B126}" presName="sibTrans" presStyleLbl="sibTrans2D1" presStyleIdx="5" presStyleCnt="6"/>
      <dgm:spPr/>
    </dgm:pt>
    <dgm:pt modelId="{E4276049-B78C-2D4F-B59A-C58622ABA446}" type="pres">
      <dgm:prSet presAssocID="{88A935CE-E2B1-AE42-9279-9FC21C13B126}" presName="connectorText" presStyleLbl="sibTrans2D1" presStyleIdx="5" presStyleCnt="6"/>
      <dgm:spPr/>
    </dgm:pt>
  </dgm:ptLst>
  <dgm:cxnLst>
    <dgm:cxn modelId="{17784E0D-C9EC-284C-9BEE-0B35EFB38F5A}" type="presOf" srcId="{CD9890EC-ED34-0047-905E-C2B0CA69CD31}" destId="{63BFFA03-7BAA-6540-A666-C2A26D5271BB}" srcOrd="0" destOrd="0" presId="urn:microsoft.com/office/officeart/2005/8/layout/cycle2"/>
    <dgm:cxn modelId="{226DE61E-31EF-7F45-91BB-C2869035ECB2}" srcId="{6AFE195E-84CE-104C-AEB0-6B17C913FD6A}" destId="{31E5C174-FDA3-E44F-807F-9EF00845BEED}" srcOrd="3" destOrd="0" parTransId="{E08475C3-15BB-8442-8163-AAD75FD2B992}" sibTransId="{34788BF8-5706-9644-AF9F-B4C791CDD9F8}"/>
    <dgm:cxn modelId="{4F4E9623-F87E-3B4B-BD16-17106E442450}" type="presOf" srcId="{CD9890EC-ED34-0047-905E-C2B0CA69CD31}" destId="{2C33F7C2-D4B7-CF46-A6B5-DA95135A8556}" srcOrd="1" destOrd="0" presId="urn:microsoft.com/office/officeart/2005/8/layout/cycle2"/>
    <dgm:cxn modelId="{745C0132-3E4F-1441-B861-5485F18269E7}" srcId="{6AFE195E-84CE-104C-AEB0-6B17C913FD6A}" destId="{AA7989FE-9142-9543-81B9-1BEF3797A918}" srcOrd="1" destOrd="0" parTransId="{A85303AE-C929-1847-9D6F-35449EE505FF}" sibTransId="{CD9890EC-ED34-0047-905E-C2B0CA69CD31}"/>
    <dgm:cxn modelId="{CC801F38-F499-BD46-B487-D0ACFBE37078}" type="presOf" srcId="{8F63FFF1-23B9-D149-A497-9ACEEDF1D5BA}" destId="{39BCA68D-76E1-7E48-894C-98188E4D66B0}" srcOrd="1" destOrd="0" presId="urn:microsoft.com/office/officeart/2005/8/layout/cycle2"/>
    <dgm:cxn modelId="{C0AB9F3C-6D92-D142-B480-1C20DF238036}" type="presOf" srcId="{3E6A78BC-9B41-1F40-A629-1E109FC79525}" destId="{84B05305-19EA-BA4B-8125-E7DD7C74B9CE}" srcOrd="0" destOrd="0" presId="urn:microsoft.com/office/officeart/2005/8/layout/cycle2"/>
    <dgm:cxn modelId="{C7A66643-1C82-0249-A8DF-0E91D37E5A2E}" type="presOf" srcId="{AA7989FE-9142-9543-81B9-1BEF3797A918}" destId="{B284AD66-7BE4-7C40-A5E9-9759C2D36742}" srcOrd="0" destOrd="0" presId="urn:microsoft.com/office/officeart/2005/8/layout/cycle2"/>
    <dgm:cxn modelId="{8C64AC66-C84C-814E-BCEA-332CE2404F81}" type="presOf" srcId="{6AFE195E-84CE-104C-AEB0-6B17C913FD6A}" destId="{869058F1-4523-FF4D-A6B5-0B69350B77C4}" srcOrd="0" destOrd="0" presId="urn:microsoft.com/office/officeart/2005/8/layout/cycle2"/>
    <dgm:cxn modelId="{FCA8426F-B899-7948-8887-0F7C12175F86}" type="presOf" srcId="{3DB3281C-6E97-3640-B206-C4F59FF132CB}" destId="{820CA000-B9EF-BE4B-AAD0-D2C68A83C93A}" srcOrd="0" destOrd="0" presId="urn:microsoft.com/office/officeart/2005/8/layout/cycle2"/>
    <dgm:cxn modelId="{D0E32870-5120-994B-BCD3-8886255DFDD5}" type="presOf" srcId="{975AAB7D-11A5-3742-8A6B-7258087A6675}" destId="{61F63725-B35A-6748-B00D-7F694176ED71}" srcOrd="0" destOrd="0" presId="urn:microsoft.com/office/officeart/2005/8/layout/cycle2"/>
    <dgm:cxn modelId="{C8643972-063E-B74E-AC03-A698A4D6887F}" type="presOf" srcId="{34788BF8-5706-9644-AF9F-B4C791CDD9F8}" destId="{68F582EB-15C1-E945-93D8-6DF12AAF18C2}" srcOrd="0" destOrd="0" presId="urn:microsoft.com/office/officeart/2005/8/layout/cycle2"/>
    <dgm:cxn modelId="{C6861074-85D0-7B46-B254-FEC27157AA56}" type="presOf" srcId="{041CC27A-1723-9A4D-882E-5E06B2006E9D}" destId="{F9B9F075-6853-2C45-A821-A266F88ECA6E}" srcOrd="0" destOrd="0" presId="urn:microsoft.com/office/officeart/2005/8/layout/cycle2"/>
    <dgm:cxn modelId="{507EBB74-0CA0-7D44-947C-D08AEF314D74}" type="presOf" srcId="{3DB3281C-6E97-3640-B206-C4F59FF132CB}" destId="{3D16A902-C4F0-F345-BCD1-8C6C2FC4EBF3}" srcOrd="1" destOrd="0" presId="urn:microsoft.com/office/officeart/2005/8/layout/cycle2"/>
    <dgm:cxn modelId="{6AA55079-5FBB-974A-B3A9-46B25D9B988F}" type="presOf" srcId="{31E5C174-FDA3-E44F-807F-9EF00845BEED}" destId="{95591953-BDC6-274D-83D3-703377BF77A1}" srcOrd="0" destOrd="0" presId="urn:microsoft.com/office/officeart/2005/8/layout/cycle2"/>
    <dgm:cxn modelId="{A21FB17C-F83E-824D-974C-2727C00C0E1E}" type="presOf" srcId="{F8085C3E-BAC0-B546-9313-3C64A578042C}" destId="{6B7EC928-763B-2E45-95FD-C614B9EB09AC}" srcOrd="0" destOrd="0" presId="urn:microsoft.com/office/officeart/2005/8/layout/cycle2"/>
    <dgm:cxn modelId="{3074CF7D-097C-A545-BA8B-5B13DEC8C0F7}" type="presOf" srcId="{34788BF8-5706-9644-AF9F-B4C791CDD9F8}" destId="{AE1FFE76-F79C-F049-90B3-A7E32EAF480E}" srcOrd="1" destOrd="0" presId="urn:microsoft.com/office/officeart/2005/8/layout/cycle2"/>
    <dgm:cxn modelId="{F2D1AA8C-53A4-E243-9519-3736C05E148C}" srcId="{6AFE195E-84CE-104C-AEB0-6B17C913FD6A}" destId="{975AAB7D-11A5-3742-8A6B-7258087A6675}" srcOrd="5" destOrd="0" parTransId="{2F57A07A-5F2E-5B4C-B22F-6A8E54D12129}" sibTransId="{88A935CE-E2B1-AE42-9279-9FC21C13B126}"/>
    <dgm:cxn modelId="{C1851997-5096-844F-A087-881D48D8922B}" srcId="{6AFE195E-84CE-104C-AEB0-6B17C913FD6A}" destId="{54286895-EC97-0E4F-A820-897F49A5A157}" srcOrd="2" destOrd="0" parTransId="{90BAA38B-5060-314E-A8ED-6D8D2F67DD0E}" sibTransId="{3DB3281C-6E97-3640-B206-C4F59FF132CB}"/>
    <dgm:cxn modelId="{D450A89A-438D-274D-911E-154738A5B2CF}" type="presOf" srcId="{88A935CE-E2B1-AE42-9279-9FC21C13B126}" destId="{E4276049-B78C-2D4F-B59A-C58622ABA446}" srcOrd="1" destOrd="0" presId="urn:microsoft.com/office/officeart/2005/8/layout/cycle2"/>
    <dgm:cxn modelId="{A1FC1AAC-60B3-314D-8744-C830E83D1222}" srcId="{6AFE195E-84CE-104C-AEB0-6B17C913FD6A}" destId="{F8085C3E-BAC0-B546-9313-3C64A578042C}" srcOrd="0" destOrd="0" parTransId="{2033822E-1625-8346-B39A-A274A2727D29}" sibTransId="{041CC27A-1723-9A4D-882E-5E06B2006E9D}"/>
    <dgm:cxn modelId="{2D20BBBE-2F48-CB4A-877E-A2254918072C}" type="presOf" srcId="{54286895-EC97-0E4F-A820-897F49A5A157}" destId="{1471E13D-942F-DF42-8A29-363EB8D66C0C}" srcOrd="0" destOrd="0" presId="urn:microsoft.com/office/officeart/2005/8/layout/cycle2"/>
    <dgm:cxn modelId="{E1C6D2C3-3B0B-8744-9399-5E15023EACAB}" type="presOf" srcId="{041CC27A-1723-9A4D-882E-5E06B2006E9D}" destId="{CC8A6AE5-0E72-C445-BB77-CF9CE573E9D5}" srcOrd="1" destOrd="0" presId="urn:microsoft.com/office/officeart/2005/8/layout/cycle2"/>
    <dgm:cxn modelId="{EDA065CE-7317-4F4E-8135-D39975F863DA}" type="presOf" srcId="{88A935CE-E2B1-AE42-9279-9FC21C13B126}" destId="{B6D35EFF-E9D8-9B46-8831-E6B1FA47E21D}" srcOrd="0" destOrd="0" presId="urn:microsoft.com/office/officeart/2005/8/layout/cycle2"/>
    <dgm:cxn modelId="{D73F56EA-EEBA-2043-A9A8-B91B8A2751D2}" srcId="{6AFE195E-84CE-104C-AEB0-6B17C913FD6A}" destId="{3E6A78BC-9B41-1F40-A629-1E109FC79525}" srcOrd="4" destOrd="0" parTransId="{31E678F4-27D6-0F40-9B03-8792E3196C94}" sibTransId="{8F63FFF1-23B9-D149-A497-9ACEEDF1D5BA}"/>
    <dgm:cxn modelId="{0CF1C4FC-F772-CC4B-BB8E-81086BF7F164}" type="presOf" srcId="{8F63FFF1-23B9-D149-A497-9ACEEDF1D5BA}" destId="{8872500E-D253-6C4E-B7AA-EFB994161310}" srcOrd="0" destOrd="0" presId="urn:microsoft.com/office/officeart/2005/8/layout/cycle2"/>
    <dgm:cxn modelId="{AC031DB0-09A4-854E-A826-FA2B88F5EB51}" type="presParOf" srcId="{869058F1-4523-FF4D-A6B5-0B69350B77C4}" destId="{6B7EC928-763B-2E45-95FD-C614B9EB09AC}" srcOrd="0" destOrd="0" presId="urn:microsoft.com/office/officeart/2005/8/layout/cycle2"/>
    <dgm:cxn modelId="{6189B41A-0EE2-CD4F-BF32-73FEA80AEA99}" type="presParOf" srcId="{869058F1-4523-FF4D-A6B5-0B69350B77C4}" destId="{F9B9F075-6853-2C45-A821-A266F88ECA6E}" srcOrd="1" destOrd="0" presId="urn:microsoft.com/office/officeart/2005/8/layout/cycle2"/>
    <dgm:cxn modelId="{97B0B4BE-0BDA-9843-A373-1D8EF67CA3F7}" type="presParOf" srcId="{F9B9F075-6853-2C45-A821-A266F88ECA6E}" destId="{CC8A6AE5-0E72-C445-BB77-CF9CE573E9D5}" srcOrd="0" destOrd="0" presId="urn:microsoft.com/office/officeart/2005/8/layout/cycle2"/>
    <dgm:cxn modelId="{E5085305-A59A-424C-A209-1B7EEAD27843}" type="presParOf" srcId="{869058F1-4523-FF4D-A6B5-0B69350B77C4}" destId="{B284AD66-7BE4-7C40-A5E9-9759C2D36742}" srcOrd="2" destOrd="0" presId="urn:microsoft.com/office/officeart/2005/8/layout/cycle2"/>
    <dgm:cxn modelId="{18C7167D-E346-534F-8DED-78A761AECE16}" type="presParOf" srcId="{869058F1-4523-FF4D-A6B5-0B69350B77C4}" destId="{63BFFA03-7BAA-6540-A666-C2A26D5271BB}" srcOrd="3" destOrd="0" presId="urn:microsoft.com/office/officeart/2005/8/layout/cycle2"/>
    <dgm:cxn modelId="{E5FC8595-53AD-9B43-A2F9-091B307E4F0B}" type="presParOf" srcId="{63BFFA03-7BAA-6540-A666-C2A26D5271BB}" destId="{2C33F7C2-D4B7-CF46-A6B5-DA95135A8556}" srcOrd="0" destOrd="0" presId="urn:microsoft.com/office/officeart/2005/8/layout/cycle2"/>
    <dgm:cxn modelId="{393ED551-71BC-A04E-B86B-25B938350443}" type="presParOf" srcId="{869058F1-4523-FF4D-A6B5-0B69350B77C4}" destId="{1471E13D-942F-DF42-8A29-363EB8D66C0C}" srcOrd="4" destOrd="0" presId="urn:microsoft.com/office/officeart/2005/8/layout/cycle2"/>
    <dgm:cxn modelId="{88A05816-A12D-8445-9FF2-3906EA260728}" type="presParOf" srcId="{869058F1-4523-FF4D-A6B5-0B69350B77C4}" destId="{820CA000-B9EF-BE4B-AAD0-D2C68A83C93A}" srcOrd="5" destOrd="0" presId="urn:microsoft.com/office/officeart/2005/8/layout/cycle2"/>
    <dgm:cxn modelId="{B6BA817E-23AF-6C48-87E7-9FAEB3E09E69}" type="presParOf" srcId="{820CA000-B9EF-BE4B-AAD0-D2C68A83C93A}" destId="{3D16A902-C4F0-F345-BCD1-8C6C2FC4EBF3}" srcOrd="0" destOrd="0" presId="urn:microsoft.com/office/officeart/2005/8/layout/cycle2"/>
    <dgm:cxn modelId="{90FCAC73-2A5D-CA45-A725-9E2DDB6FDB5B}" type="presParOf" srcId="{869058F1-4523-FF4D-A6B5-0B69350B77C4}" destId="{95591953-BDC6-274D-83D3-703377BF77A1}" srcOrd="6" destOrd="0" presId="urn:microsoft.com/office/officeart/2005/8/layout/cycle2"/>
    <dgm:cxn modelId="{B1F9CAAC-A9FA-D545-A436-81DE4E7298A5}" type="presParOf" srcId="{869058F1-4523-FF4D-A6B5-0B69350B77C4}" destId="{68F582EB-15C1-E945-93D8-6DF12AAF18C2}" srcOrd="7" destOrd="0" presId="urn:microsoft.com/office/officeart/2005/8/layout/cycle2"/>
    <dgm:cxn modelId="{9CC085EE-931F-864E-A5EC-094F2DD25564}" type="presParOf" srcId="{68F582EB-15C1-E945-93D8-6DF12AAF18C2}" destId="{AE1FFE76-F79C-F049-90B3-A7E32EAF480E}" srcOrd="0" destOrd="0" presId="urn:microsoft.com/office/officeart/2005/8/layout/cycle2"/>
    <dgm:cxn modelId="{EA2D1AAD-648F-5E46-AB6E-785ED42331A2}" type="presParOf" srcId="{869058F1-4523-FF4D-A6B5-0B69350B77C4}" destId="{84B05305-19EA-BA4B-8125-E7DD7C74B9CE}" srcOrd="8" destOrd="0" presId="urn:microsoft.com/office/officeart/2005/8/layout/cycle2"/>
    <dgm:cxn modelId="{5A486687-31CA-914A-BEC4-14ED81124E9B}" type="presParOf" srcId="{869058F1-4523-FF4D-A6B5-0B69350B77C4}" destId="{8872500E-D253-6C4E-B7AA-EFB994161310}" srcOrd="9" destOrd="0" presId="urn:microsoft.com/office/officeart/2005/8/layout/cycle2"/>
    <dgm:cxn modelId="{FEAFF560-FA06-6D4E-ABE7-DA41C204F92A}" type="presParOf" srcId="{8872500E-D253-6C4E-B7AA-EFB994161310}" destId="{39BCA68D-76E1-7E48-894C-98188E4D66B0}" srcOrd="0" destOrd="0" presId="urn:microsoft.com/office/officeart/2005/8/layout/cycle2"/>
    <dgm:cxn modelId="{5DDA8AC8-499E-3B42-946F-081F2FDDDEC8}" type="presParOf" srcId="{869058F1-4523-FF4D-A6B5-0B69350B77C4}" destId="{61F63725-B35A-6748-B00D-7F694176ED71}" srcOrd="10" destOrd="0" presId="urn:microsoft.com/office/officeart/2005/8/layout/cycle2"/>
    <dgm:cxn modelId="{01A2B678-FDDA-174E-A266-9BC61C3AD1DF}" type="presParOf" srcId="{869058F1-4523-FF4D-A6B5-0B69350B77C4}" destId="{B6D35EFF-E9D8-9B46-8831-E6B1FA47E21D}" srcOrd="11" destOrd="0" presId="urn:microsoft.com/office/officeart/2005/8/layout/cycle2"/>
    <dgm:cxn modelId="{993C9C12-8D21-A84B-AD46-D9181FC8D0D3}" type="presParOf" srcId="{B6D35EFF-E9D8-9B46-8831-E6B1FA47E21D}" destId="{E4276049-B78C-2D4F-B59A-C58622ABA446}" srcOrd="0" destOrd="0" presId="urn:microsoft.com/office/officeart/2005/8/layout/cycle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7EC928-763B-2E45-95FD-C614B9EB09AC}">
      <dsp:nvSpPr>
        <dsp:cNvPr id="0" name=""/>
        <dsp:cNvSpPr/>
      </dsp:nvSpPr>
      <dsp:spPr>
        <a:xfrm>
          <a:off x="1302268" y="128375"/>
          <a:ext cx="720002" cy="359998"/>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b="1" i="0" kern="1200" dirty="0">
              <a:latin typeface="Arial" panose="020B0604020202020204" pitchFamily="34" charset="0"/>
              <a:cs typeface="Arial" panose="020B0604020202020204" pitchFamily="34" charset="0"/>
            </a:rPr>
            <a:t>Interpretation</a:t>
          </a:r>
        </a:p>
      </dsp:txBody>
      <dsp:txXfrm>
        <a:off x="1407710" y="181095"/>
        <a:ext cx="509118" cy="254558"/>
      </dsp:txXfrm>
    </dsp:sp>
    <dsp:sp modelId="{F9B9F075-6853-2C45-A821-A266F88ECA6E}">
      <dsp:nvSpPr>
        <dsp:cNvPr id="0" name=""/>
        <dsp:cNvSpPr/>
      </dsp:nvSpPr>
      <dsp:spPr>
        <a:xfrm rot="1800000">
          <a:off x="1937057" y="416049"/>
          <a:ext cx="133720" cy="17915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dirty="0"/>
        </a:p>
      </dsp:txBody>
      <dsp:txXfrm>
        <a:off x="1939744" y="441850"/>
        <a:ext cx="93604" cy="107492"/>
      </dsp:txXfrm>
    </dsp:sp>
    <dsp:sp modelId="{B284AD66-7BE4-7C40-A5E9-9759C2D36742}">
      <dsp:nvSpPr>
        <dsp:cNvPr id="0" name=""/>
        <dsp:cNvSpPr/>
      </dsp:nvSpPr>
      <dsp:spPr>
        <a:xfrm>
          <a:off x="1992119" y="526661"/>
          <a:ext cx="720002" cy="359998"/>
        </a:xfrm>
        <a:prstGeom prst="ellipse">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b="1" i="0" kern="1200" dirty="0">
              <a:latin typeface="Arial" panose="020B0604020202020204" pitchFamily="34" charset="0"/>
              <a:cs typeface="Arial" panose="020B0604020202020204" pitchFamily="34" charset="0"/>
            </a:rPr>
            <a:t>Analysis</a:t>
          </a:r>
        </a:p>
      </dsp:txBody>
      <dsp:txXfrm>
        <a:off x="2097561" y="579381"/>
        <a:ext cx="509118" cy="254558"/>
      </dsp:txXfrm>
    </dsp:sp>
    <dsp:sp modelId="{63BFFA03-7BAA-6540-A666-C2A26D5271BB}">
      <dsp:nvSpPr>
        <dsp:cNvPr id="0" name=""/>
        <dsp:cNvSpPr/>
      </dsp:nvSpPr>
      <dsp:spPr>
        <a:xfrm rot="5396188">
          <a:off x="2285889" y="949764"/>
          <a:ext cx="133200" cy="179152"/>
        </a:xfrm>
        <a:prstGeom prst="rightArrow">
          <a:avLst>
            <a:gd name="adj1" fmla="val 60000"/>
            <a:gd name="adj2" fmla="val 50000"/>
          </a:avLst>
        </a:prstGeom>
        <a:solidFill>
          <a:schemeClr val="accent2">
            <a:hueOff val="-291073"/>
            <a:satOff val="-16786"/>
            <a:lumOff val="17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dirty="0"/>
        </a:p>
      </dsp:txBody>
      <dsp:txXfrm>
        <a:off x="2305847" y="965614"/>
        <a:ext cx="93240" cy="107492"/>
      </dsp:txXfrm>
    </dsp:sp>
    <dsp:sp modelId="{1471E13D-942F-DF42-8A29-363EB8D66C0C}">
      <dsp:nvSpPr>
        <dsp:cNvPr id="0" name=""/>
        <dsp:cNvSpPr/>
      </dsp:nvSpPr>
      <dsp:spPr>
        <a:xfrm>
          <a:off x="1992867" y="1201465"/>
          <a:ext cx="720002" cy="359998"/>
        </a:xfrm>
        <a:prstGeom prst="ellipse">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b="1" i="0" kern="1200" dirty="0">
              <a:latin typeface="Arial" panose="020B0604020202020204" pitchFamily="34" charset="0"/>
              <a:cs typeface="Arial" panose="020B0604020202020204" pitchFamily="34" charset="0"/>
            </a:rPr>
            <a:t>Evaluation</a:t>
          </a:r>
        </a:p>
      </dsp:txBody>
      <dsp:txXfrm>
        <a:off x="2098309" y="1254185"/>
        <a:ext cx="509118" cy="254558"/>
      </dsp:txXfrm>
    </dsp:sp>
    <dsp:sp modelId="{820CA000-B9EF-BE4B-AAD0-D2C68A83C93A}">
      <dsp:nvSpPr>
        <dsp:cNvPr id="0" name=""/>
        <dsp:cNvSpPr/>
      </dsp:nvSpPr>
      <dsp:spPr>
        <a:xfrm rot="8599337">
          <a:off x="1972139" y="1528575"/>
          <a:ext cx="125862" cy="179152"/>
        </a:xfrm>
        <a:prstGeom prst="rightArrow">
          <a:avLst>
            <a:gd name="adj1" fmla="val 60000"/>
            <a:gd name="adj2" fmla="val 50000"/>
          </a:avLst>
        </a:prstGeom>
        <a:solidFill>
          <a:schemeClr val="accent2">
            <a:hueOff val="-582145"/>
            <a:satOff val="-33571"/>
            <a:lumOff val="345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dirty="0"/>
        </a:p>
      </dsp:txBody>
      <dsp:txXfrm rot="10800000">
        <a:off x="2006160" y="1553128"/>
        <a:ext cx="88103" cy="107492"/>
      </dsp:txXfrm>
    </dsp:sp>
    <dsp:sp modelId="{95591953-BDC6-274D-83D3-703377BF77A1}">
      <dsp:nvSpPr>
        <dsp:cNvPr id="0" name=""/>
        <dsp:cNvSpPr/>
      </dsp:nvSpPr>
      <dsp:spPr>
        <a:xfrm>
          <a:off x="1350025" y="1680236"/>
          <a:ext cx="720002" cy="359998"/>
        </a:xfrm>
        <a:prstGeom prst="ellipse">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b="1" i="0" kern="1200" dirty="0">
              <a:latin typeface="Arial" panose="020B0604020202020204" pitchFamily="34" charset="0"/>
              <a:cs typeface="Arial" panose="020B0604020202020204" pitchFamily="34" charset="0"/>
            </a:rPr>
            <a:t>Inference</a:t>
          </a:r>
        </a:p>
      </dsp:txBody>
      <dsp:txXfrm>
        <a:off x="1455467" y="1732956"/>
        <a:ext cx="509118" cy="254558"/>
      </dsp:txXfrm>
    </dsp:sp>
    <dsp:sp modelId="{68F582EB-15C1-E945-93D8-6DF12AAF18C2}">
      <dsp:nvSpPr>
        <dsp:cNvPr id="0" name=""/>
        <dsp:cNvSpPr/>
      </dsp:nvSpPr>
      <dsp:spPr>
        <a:xfrm rot="12810020">
          <a:off x="1278308" y="1534147"/>
          <a:ext cx="148784" cy="179152"/>
        </a:xfrm>
        <a:prstGeom prst="rightArrow">
          <a:avLst>
            <a:gd name="adj1" fmla="val 60000"/>
            <a:gd name="adj2" fmla="val 50000"/>
          </a:avLst>
        </a:prstGeom>
        <a:solidFill>
          <a:schemeClr val="accent2">
            <a:hueOff val="-873218"/>
            <a:satOff val="-50357"/>
            <a:lumOff val="517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dirty="0"/>
        </a:p>
      </dsp:txBody>
      <dsp:txXfrm rot="10800000">
        <a:off x="1319236" y="1582295"/>
        <a:ext cx="104149" cy="107492"/>
      </dsp:txXfrm>
    </dsp:sp>
    <dsp:sp modelId="{84B05305-19EA-BA4B-8125-E7DD7C74B9CE}">
      <dsp:nvSpPr>
        <dsp:cNvPr id="0" name=""/>
        <dsp:cNvSpPr/>
      </dsp:nvSpPr>
      <dsp:spPr>
        <a:xfrm>
          <a:off x="626691" y="1201466"/>
          <a:ext cx="720002" cy="359998"/>
        </a:xfrm>
        <a:prstGeom prst="ellipse">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b="1" i="0" kern="1200" dirty="0">
              <a:latin typeface="Arial" panose="020B0604020202020204" pitchFamily="34" charset="0"/>
              <a:cs typeface="Arial" panose="020B0604020202020204" pitchFamily="34" charset="0"/>
            </a:rPr>
            <a:t>Explanation</a:t>
          </a:r>
        </a:p>
      </dsp:txBody>
      <dsp:txXfrm>
        <a:off x="732133" y="1254186"/>
        <a:ext cx="509118" cy="254558"/>
      </dsp:txXfrm>
    </dsp:sp>
    <dsp:sp modelId="{8872500E-D253-6C4E-B7AA-EFB994161310}">
      <dsp:nvSpPr>
        <dsp:cNvPr id="0" name=""/>
        <dsp:cNvSpPr/>
      </dsp:nvSpPr>
      <dsp:spPr>
        <a:xfrm rot="16127295">
          <a:off x="913056" y="959209"/>
          <a:ext cx="133199" cy="179152"/>
        </a:xfrm>
        <a:prstGeom prst="rightArrow">
          <a:avLst>
            <a:gd name="adj1" fmla="val 60000"/>
            <a:gd name="adj2" fmla="val 50000"/>
          </a:avLst>
        </a:prstGeom>
        <a:solidFill>
          <a:schemeClr val="accent2">
            <a:hueOff val="-1164290"/>
            <a:satOff val="-67142"/>
            <a:lumOff val="690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dirty="0"/>
        </a:p>
      </dsp:txBody>
      <dsp:txXfrm rot="10800000">
        <a:off x="933459" y="1015015"/>
        <a:ext cx="93239" cy="107492"/>
      </dsp:txXfrm>
    </dsp:sp>
    <dsp:sp modelId="{61F63725-B35A-6748-B00D-7F694176ED71}">
      <dsp:nvSpPr>
        <dsp:cNvPr id="0" name=""/>
        <dsp:cNvSpPr/>
      </dsp:nvSpPr>
      <dsp:spPr>
        <a:xfrm>
          <a:off x="612418" y="526661"/>
          <a:ext cx="720002" cy="359998"/>
        </a:xfrm>
        <a:prstGeom prst="ellipse">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b="1" i="0" kern="1200" dirty="0">
              <a:latin typeface="Arial" panose="020B0604020202020204" pitchFamily="34" charset="0"/>
              <a:cs typeface="Arial" panose="020B0604020202020204" pitchFamily="34" charset="0"/>
            </a:rPr>
            <a:t>Self-Regulation</a:t>
          </a:r>
        </a:p>
      </dsp:txBody>
      <dsp:txXfrm>
        <a:off x="717860" y="579381"/>
        <a:ext cx="509118" cy="254558"/>
      </dsp:txXfrm>
    </dsp:sp>
    <dsp:sp modelId="{B6D35EFF-E9D8-9B46-8831-E6B1FA47E21D}">
      <dsp:nvSpPr>
        <dsp:cNvPr id="0" name=""/>
        <dsp:cNvSpPr/>
      </dsp:nvSpPr>
      <dsp:spPr>
        <a:xfrm rot="19800000">
          <a:off x="1247206" y="419833"/>
          <a:ext cx="133720" cy="179152"/>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dirty="0"/>
        </a:p>
      </dsp:txBody>
      <dsp:txXfrm>
        <a:off x="1249893" y="465692"/>
        <a:ext cx="93604" cy="107492"/>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C7BBD-7F84-5E48-9650-CE1CB16A350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FDC6754-F976-7D4D-8628-A59CC2932AB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66EFC73-C5AC-9245-9D89-B0833BE111B5}"/>
              </a:ext>
            </a:extLst>
          </p:cNvPr>
          <p:cNvSpPr>
            <a:spLocks noGrp="1"/>
          </p:cNvSpPr>
          <p:nvPr>
            <p:ph type="dt" sz="half" idx="10"/>
          </p:nvPr>
        </p:nvSpPr>
        <p:spPr/>
        <p:txBody>
          <a:bodyPr/>
          <a:lstStyle/>
          <a:p>
            <a:fld id="{0CD02579-DE28-954D-99E0-C9B0D241B40C}" type="datetimeFigureOut">
              <a:rPr lang="en-US" smtClean="0"/>
              <a:t>10/25/19</a:t>
            </a:fld>
            <a:endParaRPr lang="en-US" dirty="0"/>
          </a:p>
        </p:txBody>
      </p:sp>
      <p:sp>
        <p:nvSpPr>
          <p:cNvPr id="5" name="Footer Placeholder 4">
            <a:extLst>
              <a:ext uri="{FF2B5EF4-FFF2-40B4-BE49-F238E27FC236}">
                <a16:creationId xmlns:a16="http://schemas.microsoft.com/office/drawing/2014/main" id="{D38668E8-48A9-DD44-97D2-8C3AAA0BFD1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E241EE9-D4EB-5B42-93A3-CA56612911BC}"/>
              </a:ext>
            </a:extLst>
          </p:cNvPr>
          <p:cNvSpPr>
            <a:spLocks noGrp="1"/>
          </p:cNvSpPr>
          <p:nvPr>
            <p:ph type="sldNum" sz="quarter" idx="12"/>
          </p:nvPr>
        </p:nvSpPr>
        <p:spPr/>
        <p:txBody>
          <a:bodyPr/>
          <a:lstStyle/>
          <a:p>
            <a:fld id="{4599602C-58EA-B142-BF05-310A400E4359}" type="slidenum">
              <a:rPr lang="en-US" smtClean="0"/>
              <a:t>‹#›</a:t>
            </a:fld>
            <a:endParaRPr lang="en-US" dirty="0"/>
          </a:p>
        </p:txBody>
      </p:sp>
    </p:spTree>
    <p:extLst>
      <p:ext uri="{BB962C8B-B14F-4D97-AF65-F5344CB8AC3E}">
        <p14:creationId xmlns:p14="http://schemas.microsoft.com/office/powerpoint/2010/main" val="2903593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1E92C-A645-BC45-A1E0-FC1867AC9BE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F85E483-DF72-5849-AF27-45881F9568D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67D3975-7A76-4A4F-9D9D-643BB9DD4291}"/>
              </a:ext>
            </a:extLst>
          </p:cNvPr>
          <p:cNvSpPr>
            <a:spLocks noGrp="1"/>
          </p:cNvSpPr>
          <p:nvPr>
            <p:ph type="dt" sz="half" idx="10"/>
          </p:nvPr>
        </p:nvSpPr>
        <p:spPr/>
        <p:txBody>
          <a:bodyPr/>
          <a:lstStyle/>
          <a:p>
            <a:fld id="{0CD02579-DE28-954D-99E0-C9B0D241B40C}" type="datetimeFigureOut">
              <a:rPr lang="en-US" smtClean="0"/>
              <a:t>10/25/19</a:t>
            </a:fld>
            <a:endParaRPr lang="en-US" dirty="0"/>
          </a:p>
        </p:txBody>
      </p:sp>
      <p:sp>
        <p:nvSpPr>
          <p:cNvPr id="5" name="Footer Placeholder 4">
            <a:extLst>
              <a:ext uri="{FF2B5EF4-FFF2-40B4-BE49-F238E27FC236}">
                <a16:creationId xmlns:a16="http://schemas.microsoft.com/office/drawing/2014/main" id="{479D8B0B-2E5A-5F4A-9E6B-E137E1FE45A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8BD58FA-2985-6841-BC0D-7BB1B32489C6}"/>
              </a:ext>
            </a:extLst>
          </p:cNvPr>
          <p:cNvSpPr>
            <a:spLocks noGrp="1"/>
          </p:cNvSpPr>
          <p:nvPr>
            <p:ph type="sldNum" sz="quarter" idx="12"/>
          </p:nvPr>
        </p:nvSpPr>
        <p:spPr/>
        <p:txBody>
          <a:bodyPr/>
          <a:lstStyle/>
          <a:p>
            <a:fld id="{4599602C-58EA-B142-BF05-310A400E4359}" type="slidenum">
              <a:rPr lang="en-US" smtClean="0"/>
              <a:t>‹#›</a:t>
            </a:fld>
            <a:endParaRPr lang="en-US" dirty="0"/>
          </a:p>
        </p:txBody>
      </p:sp>
    </p:spTree>
    <p:extLst>
      <p:ext uri="{BB962C8B-B14F-4D97-AF65-F5344CB8AC3E}">
        <p14:creationId xmlns:p14="http://schemas.microsoft.com/office/powerpoint/2010/main" val="2372016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578C0-977C-D343-B16C-EE7D18D0BF0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0085D20-6980-2A46-B8E6-73E223FCC0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CBB8712-6450-464A-9477-DD68BD7E961E}"/>
              </a:ext>
            </a:extLst>
          </p:cNvPr>
          <p:cNvSpPr>
            <a:spLocks noGrp="1"/>
          </p:cNvSpPr>
          <p:nvPr>
            <p:ph type="dt" sz="half" idx="10"/>
          </p:nvPr>
        </p:nvSpPr>
        <p:spPr/>
        <p:txBody>
          <a:bodyPr/>
          <a:lstStyle/>
          <a:p>
            <a:fld id="{0CD02579-DE28-954D-99E0-C9B0D241B40C}" type="datetimeFigureOut">
              <a:rPr lang="en-US" smtClean="0"/>
              <a:t>10/25/19</a:t>
            </a:fld>
            <a:endParaRPr lang="en-US" dirty="0"/>
          </a:p>
        </p:txBody>
      </p:sp>
      <p:sp>
        <p:nvSpPr>
          <p:cNvPr id="5" name="Footer Placeholder 4">
            <a:extLst>
              <a:ext uri="{FF2B5EF4-FFF2-40B4-BE49-F238E27FC236}">
                <a16:creationId xmlns:a16="http://schemas.microsoft.com/office/drawing/2014/main" id="{265DF32A-185B-5243-9DFF-4DDEF25C0C6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12F2AE7-74E8-CA4C-A97E-069A71F5A6AD}"/>
              </a:ext>
            </a:extLst>
          </p:cNvPr>
          <p:cNvSpPr>
            <a:spLocks noGrp="1"/>
          </p:cNvSpPr>
          <p:nvPr>
            <p:ph type="sldNum" sz="quarter" idx="12"/>
          </p:nvPr>
        </p:nvSpPr>
        <p:spPr/>
        <p:txBody>
          <a:bodyPr/>
          <a:lstStyle/>
          <a:p>
            <a:fld id="{4599602C-58EA-B142-BF05-310A400E4359}" type="slidenum">
              <a:rPr lang="en-US" smtClean="0"/>
              <a:t>‹#›</a:t>
            </a:fld>
            <a:endParaRPr lang="en-US" dirty="0"/>
          </a:p>
        </p:txBody>
      </p:sp>
    </p:spTree>
    <p:extLst>
      <p:ext uri="{BB962C8B-B14F-4D97-AF65-F5344CB8AC3E}">
        <p14:creationId xmlns:p14="http://schemas.microsoft.com/office/powerpoint/2010/main" val="9154798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CA29F-3140-DD49-BBA0-42F0EDE152C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2B9CA58-ABDF-D64B-B818-1A8BD6AABCB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13541F3-9377-594C-9BD0-F20B520D0F0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C95CDB0-E8FC-5F42-AEBA-8123A41EDBF6}"/>
              </a:ext>
            </a:extLst>
          </p:cNvPr>
          <p:cNvSpPr>
            <a:spLocks noGrp="1"/>
          </p:cNvSpPr>
          <p:nvPr>
            <p:ph type="dt" sz="half" idx="10"/>
          </p:nvPr>
        </p:nvSpPr>
        <p:spPr/>
        <p:txBody>
          <a:bodyPr/>
          <a:lstStyle/>
          <a:p>
            <a:fld id="{0CD02579-DE28-954D-99E0-C9B0D241B40C}" type="datetimeFigureOut">
              <a:rPr lang="en-US" smtClean="0"/>
              <a:t>10/25/19</a:t>
            </a:fld>
            <a:endParaRPr lang="en-US" dirty="0"/>
          </a:p>
        </p:txBody>
      </p:sp>
      <p:sp>
        <p:nvSpPr>
          <p:cNvPr id="6" name="Footer Placeholder 5">
            <a:extLst>
              <a:ext uri="{FF2B5EF4-FFF2-40B4-BE49-F238E27FC236}">
                <a16:creationId xmlns:a16="http://schemas.microsoft.com/office/drawing/2014/main" id="{6408CE21-00CB-3544-A911-4A79689E440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94E45FE-4D66-D04E-BCB6-D47E70AD4CC4}"/>
              </a:ext>
            </a:extLst>
          </p:cNvPr>
          <p:cNvSpPr>
            <a:spLocks noGrp="1"/>
          </p:cNvSpPr>
          <p:nvPr>
            <p:ph type="sldNum" sz="quarter" idx="12"/>
          </p:nvPr>
        </p:nvSpPr>
        <p:spPr/>
        <p:txBody>
          <a:bodyPr/>
          <a:lstStyle/>
          <a:p>
            <a:fld id="{4599602C-58EA-B142-BF05-310A400E4359}" type="slidenum">
              <a:rPr lang="en-US" smtClean="0"/>
              <a:t>‹#›</a:t>
            </a:fld>
            <a:endParaRPr lang="en-US" dirty="0"/>
          </a:p>
        </p:txBody>
      </p:sp>
    </p:spTree>
    <p:extLst>
      <p:ext uri="{BB962C8B-B14F-4D97-AF65-F5344CB8AC3E}">
        <p14:creationId xmlns:p14="http://schemas.microsoft.com/office/powerpoint/2010/main" val="34755535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78A85-5486-954F-AED6-E7CDD155B3D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4856BD4-6EB7-6C49-A3ED-6BE2B8536C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9C65042-4B36-4948-9892-2AD37433E72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9DB67D5-999F-EA4F-BE03-5EAEBA5F2A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92AD549-AE8A-3844-8E5E-1B420EF430F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A320182-C9F2-A147-A87E-48B046BD851F}"/>
              </a:ext>
            </a:extLst>
          </p:cNvPr>
          <p:cNvSpPr>
            <a:spLocks noGrp="1"/>
          </p:cNvSpPr>
          <p:nvPr>
            <p:ph type="dt" sz="half" idx="10"/>
          </p:nvPr>
        </p:nvSpPr>
        <p:spPr/>
        <p:txBody>
          <a:bodyPr/>
          <a:lstStyle/>
          <a:p>
            <a:fld id="{0CD02579-DE28-954D-99E0-C9B0D241B40C}" type="datetimeFigureOut">
              <a:rPr lang="en-US" smtClean="0"/>
              <a:t>10/25/19</a:t>
            </a:fld>
            <a:endParaRPr lang="en-US" dirty="0"/>
          </a:p>
        </p:txBody>
      </p:sp>
      <p:sp>
        <p:nvSpPr>
          <p:cNvPr id="8" name="Footer Placeholder 7">
            <a:extLst>
              <a:ext uri="{FF2B5EF4-FFF2-40B4-BE49-F238E27FC236}">
                <a16:creationId xmlns:a16="http://schemas.microsoft.com/office/drawing/2014/main" id="{32A8F46D-38D2-1345-BC43-610D22F5B96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32AEED4-F58C-B447-953C-001B04EED043}"/>
              </a:ext>
            </a:extLst>
          </p:cNvPr>
          <p:cNvSpPr>
            <a:spLocks noGrp="1"/>
          </p:cNvSpPr>
          <p:nvPr>
            <p:ph type="sldNum" sz="quarter" idx="12"/>
          </p:nvPr>
        </p:nvSpPr>
        <p:spPr/>
        <p:txBody>
          <a:bodyPr/>
          <a:lstStyle/>
          <a:p>
            <a:fld id="{4599602C-58EA-B142-BF05-310A400E4359}" type="slidenum">
              <a:rPr lang="en-US" smtClean="0"/>
              <a:t>‹#›</a:t>
            </a:fld>
            <a:endParaRPr lang="en-US" dirty="0"/>
          </a:p>
        </p:txBody>
      </p:sp>
    </p:spTree>
    <p:extLst>
      <p:ext uri="{BB962C8B-B14F-4D97-AF65-F5344CB8AC3E}">
        <p14:creationId xmlns:p14="http://schemas.microsoft.com/office/powerpoint/2010/main" val="3957222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3F1A7-69E9-9E40-A208-CBADB2337B6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BAF8A8D-950D-BE45-B0E0-7003D0460D79}"/>
              </a:ext>
            </a:extLst>
          </p:cNvPr>
          <p:cNvSpPr>
            <a:spLocks noGrp="1"/>
          </p:cNvSpPr>
          <p:nvPr>
            <p:ph type="dt" sz="half" idx="10"/>
          </p:nvPr>
        </p:nvSpPr>
        <p:spPr/>
        <p:txBody>
          <a:bodyPr/>
          <a:lstStyle/>
          <a:p>
            <a:fld id="{0CD02579-DE28-954D-99E0-C9B0D241B40C}" type="datetimeFigureOut">
              <a:rPr lang="en-US" smtClean="0"/>
              <a:t>10/25/19</a:t>
            </a:fld>
            <a:endParaRPr lang="en-US" dirty="0"/>
          </a:p>
        </p:txBody>
      </p:sp>
      <p:sp>
        <p:nvSpPr>
          <p:cNvPr id="4" name="Footer Placeholder 3">
            <a:extLst>
              <a:ext uri="{FF2B5EF4-FFF2-40B4-BE49-F238E27FC236}">
                <a16:creationId xmlns:a16="http://schemas.microsoft.com/office/drawing/2014/main" id="{B0560A13-4D7A-A545-AFC6-AAD69609C8B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D18AF3F-8C2F-DC45-A47B-2AB40B512C89}"/>
              </a:ext>
            </a:extLst>
          </p:cNvPr>
          <p:cNvSpPr>
            <a:spLocks noGrp="1"/>
          </p:cNvSpPr>
          <p:nvPr>
            <p:ph type="sldNum" sz="quarter" idx="12"/>
          </p:nvPr>
        </p:nvSpPr>
        <p:spPr/>
        <p:txBody>
          <a:bodyPr/>
          <a:lstStyle/>
          <a:p>
            <a:fld id="{4599602C-58EA-B142-BF05-310A400E4359}" type="slidenum">
              <a:rPr lang="en-US" smtClean="0"/>
              <a:t>‹#›</a:t>
            </a:fld>
            <a:endParaRPr lang="en-US" dirty="0"/>
          </a:p>
        </p:txBody>
      </p:sp>
    </p:spTree>
    <p:extLst>
      <p:ext uri="{BB962C8B-B14F-4D97-AF65-F5344CB8AC3E}">
        <p14:creationId xmlns:p14="http://schemas.microsoft.com/office/powerpoint/2010/main" val="1723296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7107BE-D8CA-DC4C-88D7-39EC7C2A8295}"/>
              </a:ext>
            </a:extLst>
          </p:cNvPr>
          <p:cNvSpPr>
            <a:spLocks noGrp="1"/>
          </p:cNvSpPr>
          <p:nvPr>
            <p:ph type="dt" sz="half" idx="10"/>
          </p:nvPr>
        </p:nvSpPr>
        <p:spPr/>
        <p:txBody>
          <a:bodyPr/>
          <a:lstStyle/>
          <a:p>
            <a:fld id="{0CD02579-DE28-954D-99E0-C9B0D241B40C}" type="datetimeFigureOut">
              <a:rPr lang="en-US" smtClean="0"/>
              <a:t>10/25/19</a:t>
            </a:fld>
            <a:endParaRPr lang="en-US" dirty="0"/>
          </a:p>
        </p:txBody>
      </p:sp>
      <p:sp>
        <p:nvSpPr>
          <p:cNvPr id="3" name="Footer Placeholder 2">
            <a:extLst>
              <a:ext uri="{FF2B5EF4-FFF2-40B4-BE49-F238E27FC236}">
                <a16:creationId xmlns:a16="http://schemas.microsoft.com/office/drawing/2014/main" id="{F1D73786-0133-9E46-B6B6-C7B5CCC54CB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28E6765-68FF-DA41-882F-8743AAB8322C}"/>
              </a:ext>
            </a:extLst>
          </p:cNvPr>
          <p:cNvSpPr>
            <a:spLocks noGrp="1"/>
          </p:cNvSpPr>
          <p:nvPr>
            <p:ph type="sldNum" sz="quarter" idx="12"/>
          </p:nvPr>
        </p:nvSpPr>
        <p:spPr/>
        <p:txBody>
          <a:bodyPr/>
          <a:lstStyle/>
          <a:p>
            <a:fld id="{4599602C-58EA-B142-BF05-310A400E4359}" type="slidenum">
              <a:rPr lang="en-US" smtClean="0"/>
              <a:t>‹#›</a:t>
            </a:fld>
            <a:endParaRPr lang="en-US" dirty="0"/>
          </a:p>
        </p:txBody>
      </p:sp>
    </p:spTree>
    <p:extLst>
      <p:ext uri="{BB962C8B-B14F-4D97-AF65-F5344CB8AC3E}">
        <p14:creationId xmlns:p14="http://schemas.microsoft.com/office/powerpoint/2010/main" val="3522573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E9A0E-5574-8B49-B446-FFACB032F46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E86A9FB-AC1F-8E4D-8D11-99958B6830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8F7977B-5FE1-4448-8A24-BA7198A278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EB36C97-6F80-5441-8B0A-52128DCE78B3}"/>
              </a:ext>
            </a:extLst>
          </p:cNvPr>
          <p:cNvSpPr>
            <a:spLocks noGrp="1"/>
          </p:cNvSpPr>
          <p:nvPr>
            <p:ph type="dt" sz="half" idx="10"/>
          </p:nvPr>
        </p:nvSpPr>
        <p:spPr/>
        <p:txBody>
          <a:bodyPr/>
          <a:lstStyle/>
          <a:p>
            <a:fld id="{0CD02579-DE28-954D-99E0-C9B0D241B40C}" type="datetimeFigureOut">
              <a:rPr lang="en-US" smtClean="0"/>
              <a:t>10/25/19</a:t>
            </a:fld>
            <a:endParaRPr lang="en-US" dirty="0"/>
          </a:p>
        </p:txBody>
      </p:sp>
      <p:sp>
        <p:nvSpPr>
          <p:cNvPr id="6" name="Footer Placeholder 5">
            <a:extLst>
              <a:ext uri="{FF2B5EF4-FFF2-40B4-BE49-F238E27FC236}">
                <a16:creationId xmlns:a16="http://schemas.microsoft.com/office/drawing/2014/main" id="{CCC23244-EF68-BA4C-81BB-5E385832534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2D51339-92ED-8740-BE38-DE473C7E1C13}"/>
              </a:ext>
            </a:extLst>
          </p:cNvPr>
          <p:cNvSpPr>
            <a:spLocks noGrp="1"/>
          </p:cNvSpPr>
          <p:nvPr>
            <p:ph type="sldNum" sz="quarter" idx="12"/>
          </p:nvPr>
        </p:nvSpPr>
        <p:spPr/>
        <p:txBody>
          <a:bodyPr/>
          <a:lstStyle/>
          <a:p>
            <a:fld id="{4599602C-58EA-B142-BF05-310A400E4359}" type="slidenum">
              <a:rPr lang="en-US" smtClean="0"/>
              <a:t>‹#›</a:t>
            </a:fld>
            <a:endParaRPr lang="en-US" dirty="0"/>
          </a:p>
        </p:txBody>
      </p:sp>
    </p:spTree>
    <p:extLst>
      <p:ext uri="{BB962C8B-B14F-4D97-AF65-F5344CB8AC3E}">
        <p14:creationId xmlns:p14="http://schemas.microsoft.com/office/powerpoint/2010/main" val="633772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62948-B02F-4149-A2F8-3E40783CCF1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F9FDD59-4E92-E049-8142-F15907CA33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80B8CD2C-FD79-3A4E-97D1-D28FFC1AE6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EC4A906-C239-524D-A5B1-C7FA5CA07033}"/>
              </a:ext>
            </a:extLst>
          </p:cNvPr>
          <p:cNvSpPr>
            <a:spLocks noGrp="1"/>
          </p:cNvSpPr>
          <p:nvPr>
            <p:ph type="dt" sz="half" idx="10"/>
          </p:nvPr>
        </p:nvSpPr>
        <p:spPr/>
        <p:txBody>
          <a:bodyPr/>
          <a:lstStyle/>
          <a:p>
            <a:fld id="{0CD02579-DE28-954D-99E0-C9B0D241B40C}" type="datetimeFigureOut">
              <a:rPr lang="en-US" smtClean="0"/>
              <a:t>10/25/19</a:t>
            </a:fld>
            <a:endParaRPr lang="en-US" dirty="0"/>
          </a:p>
        </p:txBody>
      </p:sp>
      <p:sp>
        <p:nvSpPr>
          <p:cNvPr id="6" name="Footer Placeholder 5">
            <a:extLst>
              <a:ext uri="{FF2B5EF4-FFF2-40B4-BE49-F238E27FC236}">
                <a16:creationId xmlns:a16="http://schemas.microsoft.com/office/drawing/2014/main" id="{405D58BD-C0E1-0B40-8AC3-9C301F1B6CD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CA26B99-4E07-8748-A945-4D0A97D215CA}"/>
              </a:ext>
            </a:extLst>
          </p:cNvPr>
          <p:cNvSpPr>
            <a:spLocks noGrp="1"/>
          </p:cNvSpPr>
          <p:nvPr>
            <p:ph type="sldNum" sz="quarter" idx="12"/>
          </p:nvPr>
        </p:nvSpPr>
        <p:spPr/>
        <p:txBody>
          <a:bodyPr/>
          <a:lstStyle/>
          <a:p>
            <a:fld id="{4599602C-58EA-B142-BF05-310A400E4359}" type="slidenum">
              <a:rPr lang="en-US" smtClean="0"/>
              <a:t>‹#›</a:t>
            </a:fld>
            <a:endParaRPr lang="en-US" dirty="0"/>
          </a:p>
        </p:txBody>
      </p:sp>
    </p:spTree>
    <p:extLst>
      <p:ext uri="{BB962C8B-B14F-4D97-AF65-F5344CB8AC3E}">
        <p14:creationId xmlns:p14="http://schemas.microsoft.com/office/powerpoint/2010/main" val="1619521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9E449-F778-8846-BAB6-78694A4B8AC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36917D2-DB66-5143-AA7F-AAEAB006CD8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0A6232-5FED-BA46-905B-D72E16F8A2C3}"/>
              </a:ext>
            </a:extLst>
          </p:cNvPr>
          <p:cNvSpPr>
            <a:spLocks noGrp="1"/>
          </p:cNvSpPr>
          <p:nvPr>
            <p:ph type="dt" sz="half" idx="10"/>
          </p:nvPr>
        </p:nvSpPr>
        <p:spPr/>
        <p:txBody>
          <a:bodyPr/>
          <a:lstStyle/>
          <a:p>
            <a:fld id="{0CD02579-DE28-954D-99E0-C9B0D241B40C}" type="datetimeFigureOut">
              <a:rPr lang="en-US" smtClean="0"/>
              <a:t>10/25/19</a:t>
            </a:fld>
            <a:endParaRPr lang="en-US" dirty="0"/>
          </a:p>
        </p:txBody>
      </p:sp>
      <p:sp>
        <p:nvSpPr>
          <p:cNvPr id="5" name="Footer Placeholder 4">
            <a:extLst>
              <a:ext uri="{FF2B5EF4-FFF2-40B4-BE49-F238E27FC236}">
                <a16:creationId xmlns:a16="http://schemas.microsoft.com/office/drawing/2014/main" id="{DC786A00-3148-A344-9664-5354D43D026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4D77235-AAB1-B748-B493-556D47E028B6}"/>
              </a:ext>
            </a:extLst>
          </p:cNvPr>
          <p:cNvSpPr>
            <a:spLocks noGrp="1"/>
          </p:cNvSpPr>
          <p:nvPr>
            <p:ph type="sldNum" sz="quarter" idx="12"/>
          </p:nvPr>
        </p:nvSpPr>
        <p:spPr/>
        <p:txBody>
          <a:bodyPr/>
          <a:lstStyle/>
          <a:p>
            <a:fld id="{4599602C-58EA-B142-BF05-310A400E4359}" type="slidenum">
              <a:rPr lang="en-US" smtClean="0"/>
              <a:t>‹#›</a:t>
            </a:fld>
            <a:endParaRPr lang="en-US" dirty="0"/>
          </a:p>
        </p:txBody>
      </p:sp>
    </p:spTree>
    <p:extLst>
      <p:ext uri="{BB962C8B-B14F-4D97-AF65-F5344CB8AC3E}">
        <p14:creationId xmlns:p14="http://schemas.microsoft.com/office/powerpoint/2010/main" val="3231879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A82C2C-6731-B141-BC88-2886032EEB8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0B9B06C-BBD3-6641-846F-5AB2DDB1E30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D778CDF-55D7-2B47-A443-82F39519D863}"/>
              </a:ext>
            </a:extLst>
          </p:cNvPr>
          <p:cNvSpPr>
            <a:spLocks noGrp="1"/>
          </p:cNvSpPr>
          <p:nvPr>
            <p:ph type="dt" sz="half" idx="10"/>
          </p:nvPr>
        </p:nvSpPr>
        <p:spPr/>
        <p:txBody>
          <a:bodyPr/>
          <a:lstStyle/>
          <a:p>
            <a:fld id="{0CD02579-DE28-954D-99E0-C9B0D241B40C}" type="datetimeFigureOut">
              <a:rPr lang="en-US" smtClean="0"/>
              <a:t>10/25/19</a:t>
            </a:fld>
            <a:endParaRPr lang="en-US" dirty="0"/>
          </a:p>
        </p:txBody>
      </p:sp>
      <p:sp>
        <p:nvSpPr>
          <p:cNvPr id="5" name="Footer Placeholder 4">
            <a:extLst>
              <a:ext uri="{FF2B5EF4-FFF2-40B4-BE49-F238E27FC236}">
                <a16:creationId xmlns:a16="http://schemas.microsoft.com/office/drawing/2014/main" id="{F942DB39-B6B9-5F4C-9ED2-24328AC2A5E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01F267D-0D88-1040-86C7-9E2E0E203BBA}"/>
              </a:ext>
            </a:extLst>
          </p:cNvPr>
          <p:cNvSpPr>
            <a:spLocks noGrp="1"/>
          </p:cNvSpPr>
          <p:nvPr>
            <p:ph type="sldNum" sz="quarter" idx="12"/>
          </p:nvPr>
        </p:nvSpPr>
        <p:spPr/>
        <p:txBody>
          <a:bodyPr/>
          <a:lstStyle/>
          <a:p>
            <a:fld id="{4599602C-58EA-B142-BF05-310A400E4359}" type="slidenum">
              <a:rPr lang="en-US" smtClean="0"/>
              <a:t>‹#›</a:t>
            </a:fld>
            <a:endParaRPr lang="en-US" dirty="0"/>
          </a:p>
        </p:txBody>
      </p:sp>
    </p:spTree>
    <p:extLst>
      <p:ext uri="{BB962C8B-B14F-4D97-AF65-F5344CB8AC3E}">
        <p14:creationId xmlns:p14="http://schemas.microsoft.com/office/powerpoint/2010/main" val="799423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418DAB-FE40-194D-B930-97101DCC56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342FE58-CB1B-E044-9D9A-B8CB32724C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A8AC2F5-5507-5F40-8320-C0A7F835A2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D02579-DE28-954D-99E0-C9B0D241B40C}" type="datetimeFigureOut">
              <a:rPr lang="en-US" smtClean="0"/>
              <a:t>10/25/19</a:t>
            </a:fld>
            <a:endParaRPr lang="en-US" dirty="0"/>
          </a:p>
        </p:txBody>
      </p:sp>
      <p:sp>
        <p:nvSpPr>
          <p:cNvPr id="5" name="Footer Placeholder 4">
            <a:extLst>
              <a:ext uri="{FF2B5EF4-FFF2-40B4-BE49-F238E27FC236}">
                <a16:creationId xmlns:a16="http://schemas.microsoft.com/office/drawing/2014/main" id="{3EDABE73-E614-DE41-BB95-E3D8BC93B0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A8D2DEAA-AC71-8F47-816C-1CD3A5544B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99602C-58EA-B142-BF05-310A400E4359}" type="slidenum">
              <a:rPr lang="en-US" smtClean="0"/>
              <a:t>‹#›</a:t>
            </a:fld>
            <a:endParaRPr lang="en-US" dirty="0"/>
          </a:p>
        </p:txBody>
      </p:sp>
    </p:spTree>
    <p:extLst>
      <p:ext uri="{BB962C8B-B14F-4D97-AF65-F5344CB8AC3E}">
        <p14:creationId xmlns:p14="http://schemas.microsoft.com/office/powerpoint/2010/main" val="39752726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diagramQuickStyle" Target="../diagrams/quickStyle1.xml"/><Relationship Id="rId11" Type="http://schemas.openxmlformats.org/officeDocument/2006/relationships/hyperlink" Target="https://www.thebalancecareers.com/personal-skills-list-2063763#what-are-personal-skills" TargetMode="External"/><Relationship Id="rId5" Type="http://schemas.openxmlformats.org/officeDocument/2006/relationships/diagramLayout" Target="../diagrams/layout1.xml"/><Relationship Id="rId10" Type="http://schemas.openxmlformats.org/officeDocument/2006/relationships/hyperlink" Target="https://www.wisdomtimes.com/blog/critical-thinker-traits" TargetMode="External"/><Relationship Id="rId4" Type="http://schemas.openxmlformats.org/officeDocument/2006/relationships/diagramData" Target="../diagrams/data1.xml"/><Relationship Id="rId9" Type="http://schemas.openxmlformats.org/officeDocument/2006/relationships/hyperlink" Target="https://www.wisdomtimes.com/blog/critical-thinker-traits/"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dera.ioe.ac.uk/22165/2/150225-successful-futures-en_Redacted.pdf" TargetMode="External"/><Relationship Id="rId7" Type="http://schemas.openxmlformats.org/officeDocument/2006/relationships/hyperlink" Target="https://delphiniumsoftech.com/about-us" TargetMode="Externa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hyperlink" Target="https://www.wisdomtimes.com/blog/critical-thinker-traits/" TargetMode="External"/><Relationship Id="rId5" Type="http://schemas.openxmlformats.org/officeDocument/2006/relationships/hyperlink" Target="http://www.qcc.cuny.edu/SocialSciences/ppecorino/CT-Expert-Report.pdf" TargetMode="External"/><Relationship Id="rId4" Type="http://schemas.openxmlformats.org/officeDocument/2006/relationships/hyperlink" Target="https://www.thebalancecareers.com/personal-skills-list-2063763#what-are-personal-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132FA59-F1FD-1D46-A33F-97C1BE56707F}"/>
              </a:ext>
            </a:extLst>
          </p:cNvPr>
          <p:cNvSpPr/>
          <p:nvPr/>
        </p:nvSpPr>
        <p:spPr>
          <a:xfrm>
            <a:off x="0" y="0"/>
            <a:ext cx="12192000" cy="811530"/>
          </a:xfrm>
          <a:custGeom>
            <a:avLst/>
            <a:gdLst>
              <a:gd name="connsiteX0" fmla="*/ 0 w 12192000"/>
              <a:gd name="connsiteY0" fmla="*/ 0 h 811530"/>
              <a:gd name="connsiteX1" fmla="*/ 824411 w 12192000"/>
              <a:gd name="connsiteY1" fmla="*/ 0 h 811530"/>
              <a:gd name="connsiteX2" fmla="*/ 1526903 w 12192000"/>
              <a:gd name="connsiteY2" fmla="*/ 0 h 811530"/>
              <a:gd name="connsiteX3" fmla="*/ 2351314 w 12192000"/>
              <a:gd name="connsiteY3" fmla="*/ 0 h 811530"/>
              <a:gd name="connsiteX4" fmla="*/ 2931886 w 12192000"/>
              <a:gd name="connsiteY4" fmla="*/ 0 h 811530"/>
              <a:gd name="connsiteX5" fmla="*/ 3634377 w 12192000"/>
              <a:gd name="connsiteY5" fmla="*/ 0 h 811530"/>
              <a:gd name="connsiteX6" fmla="*/ 4214949 w 12192000"/>
              <a:gd name="connsiteY6" fmla="*/ 0 h 811530"/>
              <a:gd name="connsiteX7" fmla="*/ 4795520 w 12192000"/>
              <a:gd name="connsiteY7" fmla="*/ 0 h 811530"/>
              <a:gd name="connsiteX8" fmla="*/ 5376091 w 12192000"/>
              <a:gd name="connsiteY8" fmla="*/ 0 h 811530"/>
              <a:gd name="connsiteX9" fmla="*/ 5590903 w 12192000"/>
              <a:gd name="connsiteY9" fmla="*/ 0 h 811530"/>
              <a:gd name="connsiteX10" fmla="*/ 6293394 w 12192000"/>
              <a:gd name="connsiteY10" fmla="*/ 0 h 811530"/>
              <a:gd name="connsiteX11" fmla="*/ 6508206 w 12192000"/>
              <a:gd name="connsiteY11" fmla="*/ 0 h 811530"/>
              <a:gd name="connsiteX12" fmla="*/ 7088777 w 12192000"/>
              <a:gd name="connsiteY12" fmla="*/ 0 h 811530"/>
              <a:gd name="connsiteX13" fmla="*/ 7913189 w 12192000"/>
              <a:gd name="connsiteY13" fmla="*/ 0 h 811530"/>
              <a:gd name="connsiteX14" fmla="*/ 8737600 w 12192000"/>
              <a:gd name="connsiteY14" fmla="*/ 0 h 811530"/>
              <a:gd name="connsiteX15" fmla="*/ 9440091 w 12192000"/>
              <a:gd name="connsiteY15" fmla="*/ 0 h 811530"/>
              <a:gd name="connsiteX16" fmla="*/ 9898743 w 12192000"/>
              <a:gd name="connsiteY16" fmla="*/ 0 h 811530"/>
              <a:gd name="connsiteX17" fmla="*/ 10113554 w 12192000"/>
              <a:gd name="connsiteY17" fmla="*/ 0 h 811530"/>
              <a:gd name="connsiteX18" fmla="*/ 10572206 w 12192000"/>
              <a:gd name="connsiteY18" fmla="*/ 0 h 811530"/>
              <a:gd name="connsiteX19" fmla="*/ 11274697 w 12192000"/>
              <a:gd name="connsiteY19" fmla="*/ 0 h 811530"/>
              <a:gd name="connsiteX20" fmla="*/ 12192000 w 12192000"/>
              <a:gd name="connsiteY20" fmla="*/ 0 h 811530"/>
              <a:gd name="connsiteX21" fmla="*/ 12192000 w 12192000"/>
              <a:gd name="connsiteY21" fmla="*/ 381419 h 811530"/>
              <a:gd name="connsiteX22" fmla="*/ 12192000 w 12192000"/>
              <a:gd name="connsiteY22" fmla="*/ 811530 h 811530"/>
              <a:gd name="connsiteX23" fmla="*/ 11367589 w 12192000"/>
              <a:gd name="connsiteY23" fmla="*/ 811530 h 811530"/>
              <a:gd name="connsiteX24" fmla="*/ 10665097 w 12192000"/>
              <a:gd name="connsiteY24" fmla="*/ 811530 h 811530"/>
              <a:gd name="connsiteX25" fmla="*/ 10450286 w 12192000"/>
              <a:gd name="connsiteY25" fmla="*/ 811530 h 811530"/>
              <a:gd name="connsiteX26" fmla="*/ 9625874 w 12192000"/>
              <a:gd name="connsiteY26" fmla="*/ 811530 h 811530"/>
              <a:gd name="connsiteX27" fmla="*/ 9167223 w 12192000"/>
              <a:gd name="connsiteY27" fmla="*/ 811530 h 811530"/>
              <a:gd name="connsiteX28" fmla="*/ 8464731 w 12192000"/>
              <a:gd name="connsiteY28" fmla="*/ 811530 h 811530"/>
              <a:gd name="connsiteX29" fmla="*/ 8249920 w 12192000"/>
              <a:gd name="connsiteY29" fmla="*/ 811530 h 811530"/>
              <a:gd name="connsiteX30" fmla="*/ 7425509 w 12192000"/>
              <a:gd name="connsiteY30" fmla="*/ 811530 h 811530"/>
              <a:gd name="connsiteX31" fmla="*/ 6966857 w 12192000"/>
              <a:gd name="connsiteY31" fmla="*/ 811530 h 811530"/>
              <a:gd name="connsiteX32" fmla="*/ 6386286 w 12192000"/>
              <a:gd name="connsiteY32" fmla="*/ 811530 h 811530"/>
              <a:gd name="connsiteX33" fmla="*/ 6049554 w 12192000"/>
              <a:gd name="connsiteY33" fmla="*/ 811530 h 811530"/>
              <a:gd name="connsiteX34" fmla="*/ 5347063 w 12192000"/>
              <a:gd name="connsiteY34" fmla="*/ 811530 h 811530"/>
              <a:gd name="connsiteX35" fmla="*/ 4522651 w 12192000"/>
              <a:gd name="connsiteY35" fmla="*/ 811530 h 811530"/>
              <a:gd name="connsiteX36" fmla="*/ 4064000 w 12192000"/>
              <a:gd name="connsiteY36" fmla="*/ 811530 h 811530"/>
              <a:gd name="connsiteX37" fmla="*/ 3239589 w 12192000"/>
              <a:gd name="connsiteY37" fmla="*/ 811530 h 811530"/>
              <a:gd name="connsiteX38" fmla="*/ 2659017 w 12192000"/>
              <a:gd name="connsiteY38" fmla="*/ 811530 h 811530"/>
              <a:gd name="connsiteX39" fmla="*/ 1834606 w 12192000"/>
              <a:gd name="connsiteY39" fmla="*/ 811530 h 811530"/>
              <a:gd name="connsiteX40" fmla="*/ 1010194 w 12192000"/>
              <a:gd name="connsiteY40" fmla="*/ 811530 h 811530"/>
              <a:gd name="connsiteX41" fmla="*/ 673463 w 12192000"/>
              <a:gd name="connsiteY41" fmla="*/ 811530 h 811530"/>
              <a:gd name="connsiteX42" fmla="*/ 0 w 12192000"/>
              <a:gd name="connsiteY42" fmla="*/ 811530 h 811530"/>
              <a:gd name="connsiteX43" fmla="*/ 0 w 12192000"/>
              <a:gd name="connsiteY43" fmla="*/ 405765 h 811530"/>
              <a:gd name="connsiteX44" fmla="*/ 0 w 12192000"/>
              <a:gd name="connsiteY44" fmla="*/ 0 h 811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2192000" h="811530" fill="none" extrusionOk="0">
                <a:moveTo>
                  <a:pt x="0" y="0"/>
                </a:moveTo>
                <a:cubicBezTo>
                  <a:pt x="396107" y="-86398"/>
                  <a:pt x="585218" y="66174"/>
                  <a:pt x="824411" y="0"/>
                </a:cubicBezTo>
                <a:cubicBezTo>
                  <a:pt x="1063604" y="-66174"/>
                  <a:pt x="1374004" y="54484"/>
                  <a:pt x="1526903" y="0"/>
                </a:cubicBezTo>
                <a:cubicBezTo>
                  <a:pt x="1679802" y="-54484"/>
                  <a:pt x="2073888" y="47066"/>
                  <a:pt x="2351314" y="0"/>
                </a:cubicBezTo>
                <a:cubicBezTo>
                  <a:pt x="2628740" y="-47066"/>
                  <a:pt x="2699320" y="652"/>
                  <a:pt x="2931886" y="0"/>
                </a:cubicBezTo>
                <a:cubicBezTo>
                  <a:pt x="3164452" y="-652"/>
                  <a:pt x="3421449" y="1449"/>
                  <a:pt x="3634377" y="0"/>
                </a:cubicBezTo>
                <a:cubicBezTo>
                  <a:pt x="3847305" y="-1449"/>
                  <a:pt x="4093468" y="48516"/>
                  <a:pt x="4214949" y="0"/>
                </a:cubicBezTo>
                <a:cubicBezTo>
                  <a:pt x="4336430" y="-48516"/>
                  <a:pt x="4552273" y="31567"/>
                  <a:pt x="4795520" y="0"/>
                </a:cubicBezTo>
                <a:cubicBezTo>
                  <a:pt x="5038767" y="-31567"/>
                  <a:pt x="5147299" y="24242"/>
                  <a:pt x="5376091" y="0"/>
                </a:cubicBezTo>
                <a:cubicBezTo>
                  <a:pt x="5604883" y="-24242"/>
                  <a:pt x="5525424" y="19282"/>
                  <a:pt x="5590903" y="0"/>
                </a:cubicBezTo>
                <a:cubicBezTo>
                  <a:pt x="5656382" y="-19282"/>
                  <a:pt x="5945950" y="29209"/>
                  <a:pt x="6293394" y="0"/>
                </a:cubicBezTo>
                <a:cubicBezTo>
                  <a:pt x="6640838" y="-29209"/>
                  <a:pt x="6458740" y="10407"/>
                  <a:pt x="6508206" y="0"/>
                </a:cubicBezTo>
                <a:cubicBezTo>
                  <a:pt x="6557672" y="-10407"/>
                  <a:pt x="6897480" y="23173"/>
                  <a:pt x="7088777" y="0"/>
                </a:cubicBezTo>
                <a:cubicBezTo>
                  <a:pt x="7280074" y="-23173"/>
                  <a:pt x="7668126" y="32376"/>
                  <a:pt x="7913189" y="0"/>
                </a:cubicBezTo>
                <a:cubicBezTo>
                  <a:pt x="8158252" y="-32376"/>
                  <a:pt x="8494249" y="36007"/>
                  <a:pt x="8737600" y="0"/>
                </a:cubicBezTo>
                <a:cubicBezTo>
                  <a:pt x="8980951" y="-36007"/>
                  <a:pt x="9299074" y="42434"/>
                  <a:pt x="9440091" y="0"/>
                </a:cubicBezTo>
                <a:cubicBezTo>
                  <a:pt x="9581108" y="-42434"/>
                  <a:pt x="9683124" y="30103"/>
                  <a:pt x="9898743" y="0"/>
                </a:cubicBezTo>
                <a:cubicBezTo>
                  <a:pt x="10114362" y="-30103"/>
                  <a:pt x="10049196" y="19398"/>
                  <a:pt x="10113554" y="0"/>
                </a:cubicBezTo>
                <a:cubicBezTo>
                  <a:pt x="10177912" y="-19398"/>
                  <a:pt x="10458787" y="8867"/>
                  <a:pt x="10572206" y="0"/>
                </a:cubicBezTo>
                <a:cubicBezTo>
                  <a:pt x="10685625" y="-8867"/>
                  <a:pt x="11090804" y="51985"/>
                  <a:pt x="11274697" y="0"/>
                </a:cubicBezTo>
                <a:cubicBezTo>
                  <a:pt x="11458590" y="-51985"/>
                  <a:pt x="11864815" y="1247"/>
                  <a:pt x="12192000" y="0"/>
                </a:cubicBezTo>
                <a:cubicBezTo>
                  <a:pt x="12194149" y="175443"/>
                  <a:pt x="12158214" y="197777"/>
                  <a:pt x="12192000" y="381419"/>
                </a:cubicBezTo>
                <a:cubicBezTo>
                  <a:pt x="12225786" y="565061"/>
                  <a:pt x="12147400" y="625207"/>
                  <a:pt x="12192000" y="811530"/>
                </a:cubicBezTo>
                <a:cubicBezTo>
                  <a:pt x="11845001" y="893219"/>
                  <a:pt x="11692913" y="804336"/>
                  <a:pt x="11367589" y="811530"/>
                </a:cubicBezTo>
                <a:cubicBezTo>
                  <a:pt x="11042265" y="818724"/>
                  <a:pt x="10859477" y="756121"/>
                  <a:pt x="10665097" y="811530"/>
                </a:cubicBezTo>
                <a:cubicBezTo>
                  <a:pt x="10470717" y="866939"/>
                  <a:pt x="10528008" y="786770"/>
                  <a:pt x="10450286" y="811530"/>
                </a:cubicBezTo>
                <a:cubicBezTo>
                  <a:pt x="10372564" y="836290"/>
                  <a:pt x="9826792" y="771407"/>
                  <a:pt x="9625874" y="811530"/>
                </a:cubicBezTo>
                <a:cubicBezTo>
                  <a:pt x="9424956" y="851653"/>
                  <a:pt x="9325243" y="805923"/>
                  <a:pt x="9167223" y="811530"/>
                </a:cubicBezTo>
                <a:cubicBezTo>
                  <a:pt x="9009203" y="817137"/>
                  <a:pt x="8653128" y="728721"/>
                  <a:pt x="8464731" y="811530"/>
                </a:cubicBezTo>
                <a:cubicBezTo>
                  <a:pt x="8276334" y="894339"/>
                  <a:pt x="8294033" y="798020"/>
                  <a:pt x="8249920" y="811530"/>
                </a:cubicBezTo>
                <a:cubicBezTo>
                  <a:pt x="8205807" y="825040"/>
                  <a:pt x="7592219" y="728308"/>
                  <a:pt x="7425509" y="811530"/>
                </a:cubicBezTo>
                <a:cubicBezTo>
                  <a:pt x="7258799" y="894752"/>
                  <a:pt x="7060581" y="806922"/>
                  <a:pt x="6966857" y="811530"/>
                </a:cubicBezTo>
                <a:cubicBezTo>
                  <a:pt x="6873133" y="816138"/>
                  <a:pt x="6515773" y="759027"/>
                  <a:pt x="6386286" y="811530"/>
                </a:cubicBezTo>
                <a:cubicBezTo>
                  <a:pt x="6256799" y="864033"/>
                  <a:pt x="6198857" y="788251"/>
                  <a:pt x="6049554" y="811530"/>
                </a:cubicBezTo>
                <a:cubicBezTo>
                  <a:pt x="5900251" y="834809"/>
                  <a:pt x="5599110" y="791040"/>
                  <a:pt x="5347063" y="811530"/>
                </a:cubicBezTo>
                <a:cubicBezTo>
                  <a:pt x="5095016" y="832020"/>
                  <a:pt x="4696519" y="727843"/>
                  <a:pt x="4522651" y="811530"/>
                </a:cubicBezTo>
                <a:cubicBezTo>
                  <a:pt x="4348783" y="895217"/>
                  <a:pt x="4212299" y="765645"/>
                  <a:pt x="4064000" y="811530"/>
                </a:cubicBezTo>
                <a:cubicBezTo>
                  <a:pt x="3915701" y="857415"/>
                  <a:pt x="3585145" y="769025"/>
                  <a:pt x="3239589" y="811530"/>
                </a:cubicBezTo>
                <a:cubicBezTo>
                  <a:pt x="2894033" y="854035"/>
                  <a:pt x="2811755" y="806243"/>
                  <a:pt x="2659017" y="811530"/>
                </a:cubicBezTo>
                <a:cubicBezTo>
                  <a:pt x="2506279" y="816817"/>
                  <a:pt x="2111851" y="712857"/>
                  <a:pt x="1834606" y="811530"/>
                </a:cubicBezTo>
                <a:cubicBezTo>
                  <a:pt x="1557361" y="910203"/>
                  <a:pt x="1198377" y="774685"/>
                  <a:pt x="1010194" y="811530"/>
                </a:cubicBezTo>
                <a:cubicBezTo>
                  <a:pt x="822011" y="848375"/>
                  <a:pt x="796939" y="783388"/>
                  <a:pt x="673463" y="811530"/>
                </a:cubicBezTo>
                <a:cubicBezTo>
                  <a:pt x="549987" y="839672"/>
                  <a:pt x="227292" y="758750"/>
                  <a:pt x="0" y="811530"/>
                </a:cubicBezTo>
                <a:cubicBezTo>
                  <a:pt x="-38061" y="697917"/>
                  <a:pt x="9756" y="493072"/>
                  <a:pt x="0" y="405765"/>
                </a:cubicBezTo>
                <a:cubicBezTo>
                  <a:pt x="-9756" y="318459"/>
                  <a:pt x="43667" y="200924"/>
                  <a:pt x="0" y="0"/>
                </a:cubicBezTo>
                <a:close/>
              </a:path>
              <a:path w="12192000" h="811530" stroke="0" extrusionOk="0">
                <a:moveTo>
                  <a:pt x="0" y="0"/>
                </a:moveTo>
                <a:cubicBezTo>
                  <a:pt x="117127" y="-5097"/>
                  <a:pt x="305253" y="1402"/>
                  <a:pt x="458651" y="0"/>
                </a:cubicBezTo>
                <a:cubicBezTo>
                  <a:pt x="612049" y="-1402"/>
                  <a:pt x="595207" y="19573"/>
                  <a:pt x="673463" y="0"/>
                </a:cubicBezTo>
                <a:cubicBezTo>
                  <a:pt x="751719" y="-19573"/>
                  <a:pt x="1110976" y="2947"/>
                  <a:pt x="1497874" y="0"/>
                </a:cubicBezTo>
                <a:cubicBezTo>
                  <a:pt x="1884772" y="-2947"/>
                  <a:pt x="1727277" y="12394"/>
                  <a:pt x="1956526" y="0"/>
                </a:cubicBezTo>
                <a:cubicBezTo>
                  <a:pt x="2185775" y="-12394"/>
                  <a:pt x="2186037" y="21439"/>
                  <a:pt x="2415177" y="0"/>
                </a:cubicBezTo>
                <a:cubicBezTo>
                  <a:pt x="2644317" y="-21439"/>
                  <a:pt x="2980375" y="35203"/>
                  <a:pt x="3239589" y="0"/>
                </a:cubicBezTo>
                <a:cubicBezTo>
                  <a:pt x="3498803" y="-35203"/>
                  <a:pt x="3499976" y="366"/>
                  <a:pt x="3576320" y="0"/>
                </a:cubicBezTo>
                <a:cubicBezTo>
                  <a:pt x="3652664" y="-366"/>
                  <a:pt x="4027617" y="80807"/>
                  <a:pt x="4400731" y="0"/>
                </a:cubicBezTo>
                <a:cubicBezTo>
                  <a:pt x="4773845" y="-80807"/>
                  <a:pt x="4838935" y="27413"/>
                  <a:pt x="5225143" y="0"/>
                </a:cubicBezTo>
                <a:cubicBezTo>
                  <a:pt x="5611351" y="-27413"/>
                  <a:pt x="5670159" y="30339"/>
                  <a:pt x="5805714" y="0"/>
                </a:cubicBezTo>
                <a:cubicBezTo>
                  <a:pt x="5941269" y="-30339"/>
                  <a:pt x="6367077" y="29593"/>
                  <a:pt x="6630126" y="0"/>
                </a:cubicBezTo>
                <a:cubicBezTo>
                  <a:pt x="6893175" y="-29593"/>
                  <a:pt x="6919581" y="35567"/>
                  <a:pt x="7088777" y="0"/>
                </a:cubicBezTo>
                <a:cubicBezTo>
                  <a:pt x="7257973" y="-35567"/>
                  <a:pt x="7359908" y="46992"/>
                  <a:pt x="7547429" y="0"/>
                </a:cubicBezTo>
                <a:cubicBezTo>
                  <a:pt x="7734950" y="-46992"/>
                  <a:pt x="8044814" y="40653"/>
                  <a:pt x="8249920" y="0"/>
                </a:cubicBezTo>
                <a:cubicBezTo>
                  <a:pt x="8455026" y="-40653"/>
                  <a:pt x="8489644" y="23818"/>
                  <a:pt x="8708571" y="0"/>
                </a:cubicBezTo>
                <a:cubicBezTo>
                  <a:pt x="8927498" y="-23818"/>
                  <a:pt x="9259545" y="8651"/>
                  <a:pt x="9532983" y="0"/>
                </a:cubicBezTo>
                <a:cubicBezTo>
                  <a:pt x="9806421" y="-8651"/>
                  <a:pt x="10032831" y="97126"/>
                  <a:pt x="10357394" y="0"/>
                </a:cubicBezTo>
                <a:cubicBezTo>
                  <a:pt x="10681957" y="-97126"/>
                  <a:pt x="10669289" y="18621"/>
                  <a:pt x="10937966" y="0"/>
                </a:cubicBezTo>
                <a:cubicBezTo>
                  <a:pt x="11206643" y="-18621"/>
                  <a:pt x="11228125" y="49914"/>
                  <a:pt x="11396617" y="0"/>
                </a:cubicBezTo>
                <a:cubicBezTo>
                  <a:pt x="11565109" y="-49914"/>
                  <a:pt x="11567903" y="2966"/>
                  <a:pt x="11611429" y="0"/>
                </a:cubicBezTo>
                <a:cubicBezTo>
                  <a:pt x="11654955" y="-2966"/>
                  <a:pt x="11909242" y="42336"/>
                  <a:pt x="12192000" y="0"/>
                </a:cubicBezTo>
                <a:cubicBezTo>
                  <a:pt x="12206438" y="132787"/>
                  <a:pt x="12155718" y="245208"/>
                  <a:pt x="12192000" y="389534"/>
                </a:cubicBezTo>
                <a:cubicBezTo>
                  <a:pt x="12228282" y="533860"/>
                  <a:pt x="12191008" y="691054"/>
                  <a:pt x="12192000" y="811530"/>
                </a:cubicBezTo>
                <a:cubicBezTo>
                  <a:pt x="12056672" y="837236"/>
                  <a:pt x="11928933" y="809708"/>
                  <a:pt x="11855269" y="811530"/>
                </a:cubicBezTo>
                <a:cubicBezTo>
                  <a:pt x="11781605" y="813352"/>
                  <a:pt x="11728586" y="791568"/>
                  <a:pt x="11640457" y="811530"/>
                </a:cubicBezTo>
                <a:cubicBezTo>
                  <a:pt x="11552328" y="831492"/>
                  <a:pt x="11482902" y="806231"/>
                  <a:pt x="11425646" y="811530"/>
                </a:cubicBezTo>
                <a:cubicBezTo>
                  <a:pt x="11368390" y="816829"/>
                  <a:pt x="11003180" y="793036"/>
                  <a:pt x="10845074" y="811530"/>
                </a:cubicBezTo>
                <a:cubicBezTo>
                  <a:pt x="10686968" y="830024"/>
                  <a:pt x="10594784" y="780229"/>
                  <a:pt x="10508343" y="811530"/>
                </a:cubicBezTo>
                <a:cubicBezTo>
                  <a:pt x="10421902" y="842831"/>
                  <a:pt x="10028343" y="781474"/>
                  <a:pt x="9805851" y="811530"/>
                </a:cubicBezTo>
                <a:cubicBezTo>
                  <a:pt x="9583359" y="841586"/>
                  <a:pt x="9580072" y="777116"/>
                  <a:pt x="9469120" y="811530"/>
                </a:cubicBezTo>
                <a:cubicBezTo>
                  <a:pt x="9358168" y="845944"/>
                  <a:pt x="9072199" y="777448"/>
                  <a:pt x="8766629" y="811530"/>
                </a:cubicBezTo>
                <a:cubicBezTo>
                  <a:pt x="8461059" y="845612"/>
                  <a:pt x="8613260" y="792432"/>
                  <a:pt x="8551817" y="811530"/>
                </a:cubicBezTo>
                <a:cubicBezTo>
                  <a:pt x="8490374" y="830628"/>
                  <a:pt x="8123958" y="759355"/>
                  <a:pt x="7849326" y="811530"/>
                </a:cubicBezTo>
                <a:cubicBezTo>
                  <a:pt x="7574694" y="863705"/>
                  <a:pt x="7651428" y="777082"/>
                  <a:pt x="7512594" y="811530"/>
                </a:cubicBezTo>
                <a:cubicBezTo>
                  <a:pt x="7373760" y="845978"/>
                  <a:pt x="7381683" y="797108"/>
                  <a:pt x="7297783" y="811530"/>
                </a:cubicBezTo>
                <a:cubicBezTo>
                  <a:pt x="7213883" y="825952"/>
                  <a:pt x="7060023" y="778895"/>
                  <a:pt x="6961051" y="811530"/>
                </a:cubicBezTo>
                <a:cubicBezTo>
                  <a:pt x="6862079" y="844165"/>
                  <a:pt x="6437235" y="739427"/>
                  <a:pt x="6258560" y="811530"/>
                </a:cubicBezTo>
                <a:cubicBezTo>
                  <a:pt x="6079885" y="883633"/>
                  <a:pt x="6046551" y="796553"/>
                  <a:pt x="5921829" y="811530"/>
                </a:cubicBezTo>
                <a:cubicBezTo>
                  <a:pt x="5797107" y="826507"/>
                  <a:pt x="5753638" y="804458"/>
                  <a:pt x="5707017" y="811530"/>
                </a:cubicBezTo>
                <a:cubicBezTo>
                  <a:pt x="5660396" y="818602"/>
                  <a:pt x="5452963" y="811263"/>
                  <a:pt x="5370286" y="811530"/>
                </a:cubicBezTo>
                <a:cubicBezTo>
                  <a:pt x="5287609" y="811797"/>
                  <a:pt x="5014743" y="776813"/>
                  <a:pt x="4911634" y="811530"/>
                </a:cubicBezTo>
                <a:cubicBezTo>
                  <a:pt x="4808525" y="846247"/>
                  <a:pt x="4542614" y="765327"/>
                  <a:pt x="4331063" y="811530"/>
                </a:cubicBezTo>
                <a:cubicBezTo>
                  <a:pt x="4119512" y="857733"/>
                  <a:pt x="4069654" y="800793"/>
                  <a:pt x="3994331" y="811530"/>
                </a:cubicBezTo>
                <a:cubicBezTo>
                  <a:pt x="3919008" y="822267"/>
                  <a:pt x="3408040" y="785706"/>
                  <a:pt x="3169920" y="811530"/>
                </a:cubicBezTo>
                <a:cubicBezTo>
                  <a:pt x="2931800" y="837354"/>
                  <a:pt x="2856916" y="761382"/>
                  <a:pt x="2589349" y="811530"/>
                </a:cubicBezTo>
                <a:cubicBezTo>
                  <a:pt x="2321782" y="861678"/>
                  <a:pt x="2006351" y="746934"/>
                  <a:pt x="1764937" y="811530"/>
                </a:cubicBezTo>
                <a:cubicBezTo>
                  <a:pt x="1523523" y="876126"/>
                  <a:pt x="1232650" y="807366"/>
                  <a:pt x="1062446" y="811530"/>
                </a:cubicBezTo>
                <a:cubicBezTo>
                  <a:pt x="892242" y="815694"/>
                  <a:pt x="745975" y="757720"/>
                  <a:pt x="603794" y="811530"/>
                </a:cubicBezTo>
                <a:cubicBezTo>
                  <a:pt x="461613" y="865340"/>
                  <a:pt x="280308" y="763581"/>
                  <a:pt x="0" y="811530"/>
                </a:cubicBezTo>
                <a:cubicBezTo>
                  <a:pt x="-24840" y="717184"/>
                  <a:pt x="2166" y="541366"/>
                  <a:pt x="0" y="421996"/>
                </a:cubicBezTo>
                <a:cubicBezTo>
                  <a:pt x="-2166" y="302626"/>
                  <a:pt x="39084" y="192951"/>
                  <a:pt x="0" y="0"/>
                </a:cubicBezTo>
                <a:close/>
              </a:path>
            </a:pathLst>
          </a:custGeom>
          <a:solidFill>
            <a:schemeClr val="accent6">
              <a:lumMod val="75000"/>
            </a:schemeClr>
          </a:solidFill>
          <a:ln>
            <a:solidFill>
              <a:schemeClr val="accent6">
                <a:lumMod val="75000"/>
              </a:schemeClr>
            </a:solidFill>
            <a:prstDash val="solid"/>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A61D2B94-7EC8-1E4D-B4C9-0178099102B4}"/>
              </a:ext>
            </a:extLst>
          </p:cNvPr>
          <p:cNvSpPr txBox="1"/>
          <p:nvPr/>
        </p:nvSpPr>
        <p:spPr>
          <a:xfrm>
            <a:off x="0" y="198016"/>
            <a:ext cx="12191999" cy="415498"/>
          </a:xfrm>
          <a:prstGeom prst="rect">
            <a:avLst/>
          </a:prstGeom>
          <a:noFill/>
        </p:spPr>
        <p:txBody>
          <a:bodyPr wrap="square" rtlCol="0">
            <a:spAutoFit/>
          </a:bodyPr>
          <a:lstStyle/>
          <a:p>
            <a:pPr algn="ctr"/>
            <a:r>
              <a:rPr lang="en-US" sz="2100" b="1" dirty="0">
                <a:solidFill>
                  <a:schemeClr val="bg1"/>
                </a:solidFill>
                <a:latin typeface="Arial" panose="020B0604020202020204" pitchFamily="34" charset="0"/>
                <a:cs typeface="Arial" panose="020B0604020202020204" pitchFamily="34" charset="0"/>
              </a:rPr>
              <a:t>What skills and personal qualities influence the development of critical thinking in education?</a:t>
            </a:r>
          </a:p>
        </p:txBody>
      </p:sp>
      <p:sp>
        <p:nvSpPr>
          <p:cNvPr id="22" name="Rounded Rectangle 21">
            <a:extLst>
              <a:ext uri="{FF2B5EF4-FFF2-40B4-BE49-F238E27FC236}">
                <a16:creationId xmlns:a16="http://schemas.microsoft.com/office/drawing/2014/main" id="{1C378CA1-576D-7449-ABC0-82C8248331B8}"/>
              </a:ext>
            </a:extLst>
          </p:cNvPr>
          <p:cNvSpPr/>
          <p:nvPr/>
        </p:nvSpPr>
        <p:spPr>
          <a:xfrm>
            <a:off x="6717718" y="921677"/>
            <a:ext cx="2793430" cy="2939152"/>
          </a:xfrm>
          <a:prstGeom prst="roundRect">
            <a:avLst/>
          </a:prstGeom>
          <a:solidFill>
            <a:srgbClr val="942092">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ounded Rectangle 23">
            <a:extLst>
              <a:ext uri="{FF2B5EF4-FFF2-40B4-BE49-F238E27FC236}">
                <a16:creationId xmlns:a16="http://schemas.microsoft.com/office/drawing/2014/main" id="{7F1A9BEB-2C2E-8C4B-8DF8-BD97F8B96F34}"/>
              </a:ext>
            </a:extLst>
          </p:cNvPr>
          <p:cNvSpPr/>
          <p:nvPr/>
        </p:nvSpPr>
        <p:spPr>
          <a:xfrm>
            <a:off x="6717718" y="3849012"/>
            <a:ext cx="2793430" cy="2939154"/>
          </a:xfrm>
          <a:prstGeom prst="roundRect">
            <a:avLst/>
          </a:prstGeom>
          <a:solidFill>
            <a:srgbClr val="FF9C0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 name="Group 1">
            <a:extLst>
              <a:ext uri="{FF2B5EF4-FFF2-40B4-BE49-F238E27FC236}">
                <a16:creationId xmlns:a16="http://schemas.microsoft.com/office/drawing/2014/main" id="{9FFE8A07-89BC-6F42-82F4-7995D8E16B58}"/>
              </a:ext>
            </a:extLst>
          </p:cNvPr>
          <p:cNvGrpSpPr/>
          <p:nvPr/>
        </p:nvGrpSpPr>
        <p:grpSpPr>
          <a:xfrm>
            <a:off x="58101" y="899685"/>
            <a:ext cx="2616519" cy="5878306"/>
            <a:chOff x="242888" y="1083416"/>
            <a:chExt cx="3438522" cy="5476553"/>
          </a:xfrm>
        </p:grpSpPr>
        <p:sp>
          <p:nvSpPr>
            <p:cNvPr id="7" name="Rounded Rectangle 6">
              <a:extLst>
                <a:ext uri="{FF2B5EF4-FFF2-40B4-BE49-F238E27FC236}">
                  <a16:creationId xmlns:a16="http://schemas.microsoft.com/office/drawing/2014/main" id="{9DC24599-0E48-7C44-BBD3-C8013376E1D0}"/>
                </a:ext>
              </a:extLst>
            </p:cNvPr>
            <p:cNvSpPr/>
            <p:nvPr/>
          </p:nvSpPr>
          <p:spPr>
            <a:xfrm>
              <a:off x="242888" y="1083416"/>
              <a:ext cx="3438522" cy="5476553"/>
            </a:xfrm>
            <a:prstGeom prst="roundRect">
              <a:avLst/>
            </a:prstGeom>
            <a:solidFill>
              <a:schemeClr val="accent6">
                <a:lumMod val="7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FEAA93D6-BB91-314A-80CA-9A78F0DA90D6}"/>
                </a:ext>
              </a:extLst>
            </p:cNvPr>
            <p:cNvSpPr txBox="1"/>
            <p:nvPr/>
          </p:nvSpPr>
          <p:spPr>
            <a:xfrm>
              <a:off x="418357" y="1143059"/>
              <a:ext cx="2986089" cy="461665"/>
            </a:xfrm>
            <a:prstGeom prst="rect">
              <a:avLst/>
            </a:prstGeom>
            <a:noFill/>
          </p:spPr>
          <p:txBody>
            <a:bodyPr wrap="square" rtlCol="0">
              <a:spAutoFit/>
            </a:bodyPr>
            <a:lstStyle/>
            <a:p>
              <a:pPr algn="ctr"/>
              <a:r>
                <a:rPr lang="en-US" sz="1200" b="1" dirty="0">
                  <a:solidFill>
                    <a:schemeClr val="bg1"/>
                  </a:solidFill>
                  <a:latin typeface="Arial" panose="020B0604020202020204" pitchFamily="34" charset="0"/>
                  <a:cs typeface="Arial" panose="020B0604020202020204" pitchFamily="34" charset="0"/>
                </a:rPr>
                <a:t>What is critical thinking?</a:t>
              </a:r>
            </a:p>
            <a:p>
              <a:endParaRPr lang="en-US" sz="1200" dirty="0">
                <a:solidFill>
                  <a:schemeClr val="bg1"/>
                </a:solidFill>
                <a:latin typeface="Arial" panose="020B0604020202020204" pitchFamily="34" charset="0"/>
                <a:cs typeface="Arial" panose="020B0604020202020204" pitchFamily="34" charset="0"/>
              </a:endParaRPr>
            </a:p>
          </p:txBody>
        </p:sp>
      </p:grpSp>
      <p:grpSp>
        <p:nvGrpSpPr>
          <p:cNvPr id="9" name="Group 8">
            <a:extLst>
              <a:ext uri="{FF2B5EF4-FFF2-40B4-BE49-F238E27FC236}">
                <a16:creationId xmlns:a16="http://schemas.microsoft.com/office/drawing/2014/main" id="{C25E5A9E-5A73-BD44-9E3F-ABECA35FFBE8}"/>
              </a:ext>
            </a:extLst>
          </p:cNvPr>
          <p:cNvGrpSpPr/>
          <p:nvPr/>
        </p:nvGrpSpPr>
        <p:grpSpPr>
          <a:xfrm>
            <a:off x="2674619" y="921677"/>
            <a:ext cx="2799662" cy="2939152"/>
            <a:chOff x="4376737" y="1083416"/>
            <a:chExt cx="3438523" cy="2600325"/>
          </a:xfrm>
        </p:grpSpPr>
        <p:sp>
          <p:nvSpPr>
            <p:cNvPr id="21" name="Rounded Rectangle 20">
              <a:extLst>
                <a:ext uri="{FF2B5EF4-FFF2-40B4-BE49-F238E27FC236}">
                  <a16:creationId xmlns:a16="http://schemas.microsoft.com/office/drawing/2014/main" id="{9606DF92-9285-F044-B097-6DE073AC131D}"/>
                </a:ext>
              </a:extLst>
            </p:cNvPr>
            <p:cNvSpPr/>
            <p:nvPr/>
          </p:nvSpPr>
          <p:spPr>
            <a:xfrm>
              <a:off x="4376737" y="1083416"/>
              <a:ext cx="3438523" cy="2600325"/>
            </a:xfrm>
            <a:prstGeom prst="round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00D0122B-C6A8-A640-B381-1C8E3081B292}"/>
                </a:ext>
              </a:extLst>
            </p:cNvPr>
            <p:cNvSpPr txBox="1"/>
            <p:nvPr/>
          </p:nvSpPr>
          <p:spPr>
            <a:xfrm>
              <a:off x="4595808" y="1177755"/>
              <a:ext cx="3000376" cy="276999"/>
            </a:xfrm>
            <a:prstGeom prst="rect">
              <a:avLst/>
            </a:prstGeom>
            <a:noFill/>
          </p:spPr>
          <p:txBody>
            <a:bodyPr wrap="square" rtlCol="0">
              <a:spAutoFit/>
            </a:bodyPr>
            <a:lstStyle/>
            <a:p>
              <a:pPr algn="ctr"/>
              <a:r>
                <a:rPr lang="en-US" sz="1200" b="1" dirty="0">
                  <a:solidFill>
                    <a:schemeClr val="bg1"/>
                  </a:solidFill>
                  <a:latin typeface="Arial" panose="020B0604020202020204" pitchFamily="34" charset="0"/>
                  <a:cs typeface="Arial" panose="020B0604020202020204" pitchFamily="34" charset="0"/>
                </a:rPr>
                <a:t>What skills influence critical thinking?</a:t>
              </a:r>
            </a:p>
          </p:txBody>
        </p:sp>
      </p:grpSp>
      <p:grpSp>
        <p:nvGrpSpPr>
          <p:cNvPr id="11" name="Group 10">
            <a:extLst>
              <a:ext uri="{FF2B5EF4-FFF2-40B4-BE49-F238E27FC236}">
                <a16:creationId xmlns:a16="http://schemas.microsoft.com/office/drawing/2014/main" id="{DA221DD0-9C5C-E044-963D-72E8DE2CED88}"/>
              </a:ext>
            </a:extLst>
          </p:cNvPr>
          <p:cNvGrpSpPr/>
          <p:nvPr/>
        </p:nvGrpSpPr>
        <p:grpSpPr>
          <a:xfrm>
            <a:off x="2674620" y="3849012"/>
            <a:ext cx="2799662" cy="2939153"/>
            <a:chOff x="4376736" y="3959644"/>
            <a:chExt cx="3438523" cy="2600325"/>
          </a:xfrm>
        </p:grpSpPr>
        <p:sp>
          <p:nvSpPr>
            <p:cNvPr id="23" name="Rounded Rectangle 22">
              <a:extLst>
                <a:ext uri="{FF2B5EF4-FFF2-40B4-BE49-F238E27FC236}">
                  <a16:creationId xmlns:a16="http://schemas.microsoft.com/office/drawing/2014/main" id="{2B6105A1-F145-3547-885E-982737F9B766}"/>
                </a:ext>
              </a:extLst>
            </p:cNvPr>
            <p:cNvSpPr/>
            <p:nvPr/>
          </p:nvSpPr>
          <p:spPr>
            <a:xfrm>
              <a:off x="4376736" y="3959644"/>
              <a:ext cx="3438523" cy="2600325"/>
            </a:xfrm>
            <a:prstGeom prst="roundRect">
              <a:avLst/>
            </a:prstGeom>
            <a:solidFill>
              <a:srgbClr val="FF8AD8">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TextBox 24">
              <a:extLst>
                <a:ext uri="{FF2B5EF4-FFF2-40B4-BE49-F238E27FC236}">
                  <a16:creationId xmlns:a16="http://schemas.microsoft.com/office/drawing/2014/main" id="{539AD8C6-89BB-6A45-943E-E796928B54C7}"/>
                </a:ext>
              </a:extLst>
            </p:cNvPr>
            <p:cNvSpPr txBox="1"/>
            <p:nvPr/>
          </p:nvSpPr>
          <p:spPr>
            <a:xfrm>
              <a:off x="4595806" y="3994958"/>
              <a:ext cx="3000376" cy="571821"/>
            </a:xfrm>
            <a:prstGeom prst="rect">
              <a:avLst/>
            </a:prstGeom>
            <a:noFill/>
          </p:spPr>
          <p:txBody>
            <a:bodyPr wrap="square" rtlCol="0">
              <a:spAutoFit/>
            </a:bodyPr>
            <a:lstStyle/>
            <a:p>
              <a:pPr algn="ctr"/>
              <a:r>
                <a:rPr lang="en-US" sz="1200" b="1" dirty="0">
                  <a:solidFill>
                    <a:schemeClr val="bg1"/>
                  </a:solidFill>
                  <a:latin typeface="Arial" panose="020B0604020202020204" pitchFamily="34" charset="0"/>
                  <a:cs typeface="Arial" panose="020B0604020202020204" pitchFamily="34" charset="0"/>
                </a:rPr>
                <a:t>Why is critical thinking important?</a:t>
              </a:r>
            </a:p>
            <a:p>
              <a:pPr algn="ctr"/>
              <a:endParaRPr lang="en-US" sz="1200" b="1" dirty="0">
                <a:solidFill>
                  <a:schemeClr val="bg1"/>
                </a:solidFill>
                <a:latin typeface="Arial" panose="020B0604020202020204" pitchFamily="34" charset="0"/>
                <a:cs typeface="Arial" panose="020B0604020202020204" pitchFamily="34" charset="0"/>
              </a:endParaRPr>
            </a:p>
          </p:txBody>
        </p:sp>
      </p:grpSp>
      <p:grpSp>
        <p:nvGrpSpPr>
          <p:cNvPr id="18" name="Group 17">
            <a:extLst>
              <a:ext uri="{FF2B5EF4-FFF2-40B4-BE49-F238E27FC236}">
                <a16:creationId xmlns:a16="http://schemas.microsoft.com/office/drawing/2014/main" id="{F39CA10D-8522-FB43-9A9D-F309FCCE422F}"/>
              </a:ext>
            </a:extLst>
          </p:cNvPr>
          <p:cNvGrpSpPr/>
          <p:nvPr/>
        </p:nvGrpSpPr>
        <p:grpSpPr>
          <a:xfrm>
            <a:off x="9511148" y="899685"/>
            <a:ext cx="2616519" cy="5878306"/>
            <a:chOff x="242888" y="1083416"/>
            <a:chExt cx="3438522" cy="5476553"/>
          </a:xfrm>
        </p:grpSpPr>
        <p:sp>
          <p:nvSpPr>
            <p:cNvPr id="19" name="Rounded Rectangle 18">
              <a:extLst>
                <a:ext uri="{FF2B5EF4-FFF2-40B4-BE49-F238E27FC236}">
                  <a16:creationId xmlns:a16="http://schemas.microsoft.com/office/drawing/2014/main" id="{B97F3199-544A-A744-8DFE-9AB5DE27D822}"/>
                </a:ext>
              </a:extLst>
            </p:cNvPr>
            <p:cNvSpPr/>
            <p:nvPr/>
          </p:nvSpPr>
          <p:spPr>
            <a:xfrm>
              <a:off x="242888" y="1083416"/>
              <a:ext cx="3438522" cy="5476553"/>
            </a:xfrm>
            <a:prstGeom prst="roundRect">
              <a:avLst/>
            </a:prstGeom>
            <a:solidFill>
              <a:schemeClr val="accent6">
                <a:lumMod val="7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TextBox 19">
              <a:extLst>
                <a:ext uri="{FF2B5EF4-FFF2-40B4-BE49-F238E27FC236}">
                  <a16:creationId xmlns:a16="http://schemas.microsoft.com/office/drawing/2014/main" id="{F0B62E61-E1E6-E342-9CBA-E891F7493404}"/>
                </a:ext>
              </a:extLst>
            </p:cNvPr>
            <p:cNvSpPr txBox="1"/>
            <p:nvPr/>
          </p:nvSpPr>
          <p:spPr>
            <a:xfrm>
              <a:off x="469105" y="1103905"/>
              <a:ext cx="2986089" cy="602157"/>
            </a:xfrm>
            <a:prstGeom prst="rect">
              <a:avLst/>
            </a:prstGeom>
            <a:noFill/>
          </p:spPr>
          <p:txBody>
            <a:bodyPr wrap="square" rtlCol="0">
              <a:spAutoFit/>
            </a:bodyPr>
            <a:lstStyle/>
            <a:p>
              <a:pPr algn="ctr"/>
              <a:r>
                <a:rPr lang="en-US" sz="1200" b="1" dirty="0">
                  <a:solidFill>
                    <a:schemeClr val="bg1"/>
                  </a:solidFill>
                  <a:latin typeface="Arial" panose="020B0604020202020204" pitchFamily="34" charset="0"/>
                  <a:cs typeface="Arial" panose="020B0604020202020204" pitchFamily="34" charset="0"/>
                </a:rPr>
                <a:t>How have my critical thinking skills developed in education?</a:t>
              </a:r>
            </a:p>
          </p:txBody>
        </p:sp>
      </p:grpSp>
      <p:sp>
        <p:nvSpPr>
          <p:cNvPr id="12" name="TextBox 11">
            <a:extLst>
              <a:ext uri="{FF2B5EF4-FFF2-40B4-BE49-F238E27FC236}">
                <a16:creationId xmlns:a16="http://schemas.microsoft.com/office/drawing/2014/main" id="{50DD73CE-70AB-2248-B242-BAEBB95016B0}"/>
              </a:ext>
            </a:extLst>
          </p:cNvPr>
          <p:cNvSpPr txBox="1"/>
          <p:nvPr/>
        </p:nvSpPr>
        <p:spPr>
          <a:xfrm>
            <a:off x="6799983" y="963297"/>
            <a:ext cx="2628900" cy="461665"/>
          </a:xfrm>
          <a:prstGeom prst="rect">
            <a:avLst/>
          </a:prstGeom>
          <a:noFill/>
        </p:spPr>
        <p:txBody>
          <a:bodyPr wrap="square" rtlCol="0">
            <a:spAutoFit/>
          </a:bodyPr>
          <a:lstStyle/>
          <a:p>
            <a:pPr algn="ctr"/>
            <a:r>
              <a:rPr lang="en-US" sz="1200" b="1" dirty="0">
                <a:solidFill>
                  <a:schemeClr val="bg1"/>
                </a:solidFill>
                <a:latin typeface="Arial" panose="020B0604020202020204" pitchFamily="34" charset="0"/>
                <a:cs typeface="Arial" panose="020B0604020202020204" pitchFamily="34" charset="0"/>
              </a:rPr>
              <a:t>What personal qualities influence critical thinking?</a:t>
            </a:r>
          </a:p>
        </p:txBody>
      </p:sp>
      <p:sp>
        <p:nvSpPr>
          <p:cNvPr id="27" name="TextBox 26">
            <a:extLst>
              <a:ext uri="{FF2B5EF4-FFF2-40B4-BE49-F238E27FC236}">
                <a16:creationId xmlns:a16="http://schemas.microsoft.com/office/drawing/2014/main" id="{59083163-B961-B54F-AE2D-8AC4CE23F388}"/>
              </a:ext>
            </a:extLst>
          </p:cNvPr>
          <p:cNvSpPr txBox="1"/>
          <p:nvPr/>
        </p:nvSpPr>
        <p:spPr>
          <a:xfrm>
            <a:off x="6799983" y="3887300"/>
            <a:ext cx="2628900" cy="461665"/>
          </a:xfrm>
          <a:prstGeom prst="rect">
            <a:avLst/>
          </a:prstGeom>
          <a:noFill/>
        </p:spPr>
        <p:txBody>
          <a:bodyPr wrap="square" rtlCol="0">
            <a:spAutoFit/>
          </a:bodyPr>
          <a:lstStyle/>
          <a:p>
            <a:pPr algn="ctr"/>
            <a:r>
              <a:rPr lang="en-US" sz="1200" b="1" dirty="0">
                <a:solidFill>
                  <a:schemeClr val="bg1"/>
                </a:solidFill>
                <a:latin typeface="Arial" panose="020B0604020202020204" pitchFamily="34" charset="0"/>
                <a:cs typeface="Arial" panose="020B0604020202020204" pitchFamily="34" charset="0"/>
              </a:rPr>
              <a:t>How does education support critical thinking?</a:t>
            </a:r>
          </a:p>
        </p:txBody>
      </p:sp>
      <p:grpSp>
        <p:nvGrpSpPr>
          <p:cNvPr id="30" name="Group 29">
            <a:extLst>
              <a:ext uri="{FF2B5EF4-FFF2-40B4-BE49-F238E27FC236}">
                <a16:creationId xmlns:a16="http://schemas.microsoft.com/office/drawing/2014/main" id="{06123E57-BA2A-2641-8DC4-B71A52CEEC6F}"/>
              </a:ext>
            </a:extLst>
          </p:cNvPr>
          <p:cNvGrpSpPr/>
          <p:nvPr/>
        </p:nvGrpSpPr>
        <p:grpSpPr>
          <a:xfrm>
            <a:off x="5228817" y="3115802"/>
            <a:ext cx="1728133" cy="1490054"/>
            <a:chOff x="4047701" y="2529840"/>
            <a:chExt cx="2048298" cy="1595092"/>
          </a:xfrm>
        </p:grpSpPr>
        <p:sp>
          <p:nvSpPr>
            <p:cNvPr id="17" name="Oval 16">
              <a:extLst>
                <a:ext uri="{FF2B5EF4-FFF2-40B4-BE49-F238E27FC236}">
                  <a16:creationId xmlns:a16="http://schemas.microsoft.com/office/drawing/2014/main" id="{0EC0455C-E9FE-B046-B924-3597779929A2}"/>
                </a:ext>
              </a:extLst>
            </p:cNvPr>
            <p:cNvSpPr/>
            <p:nvPr/>
          </p:nvSpPr>
          <p:spPr>
            <a:xfrm>
              <a:off x="4047701" y="2529840"/>
              <a:ext cx="2048298" cy="1595092"/>
            </a:xfrm>
            <a:prstGeom prst="ellipse">
              <a:avLst/>
            </a:prstGeom>
            <a:solidFill>
              <a:schemeClr val="bg1"/>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6">
                    <a:lumMod val="75000"/>
                  </a:schemeClr>
                </a:solidFill>
              </a:endParaRPr>
            </a:p>
          </p:txBody>
        </p:sp>
        <p:pic>
          <p:nvPicPr>
            <p:cNvPr id="16" name="Picture 15">
              <a:extLst>
                <a:ext uri="{FF2B5EF4-FFF2-40B4-BE49-F238E27FC236}">
                  <a16:creationId xmlns:a16="http://schemas.microsoft.com/office/drawing/2014/main" id="{230B5D6C-8F47-A74A-A982-43A1070AC067}"/>
                </a:ext>
              </a:extLst>
            </p:cNvPr>
            <p:cNvPicPr>
              <a:picLocks noChangeAspect="1"/>
            </p:cNvPicPr>
            <p:nvPr/>
          </p:nvPicPr>
          <p:blipFill>
            <a:blip r:embed="rId3"/>
            <a:stretch>
              <a:fillRect/>
            </a:stretch>
          </p:blipFill>
          <p:spPr>
            <a:xfrm>
              <a:off x="4199995" y="2827405"/>
              <a:ext cx="1743710" cy="1203190"/>
            </a:xfrm>
            <a:prstGeom prst="rect">
              <a:avLst/>
            </a:prstGeom>
          </p:spPr>
        </p:pic>
      </p:grpSp>
      <p:cxnSp>
        <p:nvCxnSpPr>
          <p:cNvPr id="32" name="Straight Arrow Connector 31">
            <a:extLst>
              <a:ext uri="{FF2B5EF4-FFF2-40B4-BE49-F238E27FC236}">
                <a16:creationId xmlns:a16="http://schemas.microsoft.com/office/drawing/2014/main" id="{A03E94E0-BCDA-1D42-8861-DA6CD5EE5EA9}"/>
              </a:ext>
            </a:extLst>
          </p:cNvPr>
          <p:cNvCxnSpPr/>
          <p:nvPr/>
        </p:nvCxnSpPr>
        <p:spPr>
          <a:xfrm>
            <a:off x="5552883" y="2386439"/>
            <a:ext cx="1080000" cy="0"/>
          </a:xfrm>
          <a:prstGeom prst="straightConnector1">
            <a:avLst/>
          </a:prstGeom>
          <a:ln w="107950">
            <a:solidFill>
              <a:srgbClr val="C0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2255E53-92ED-7C4A-B32B-AE04633B1657}"/>
              </a:ext>
            </a:extLst>
          </p:cNvPr>
          <p:cNvSpPr txBox="1"/>
          <p:nvPr/>
        </p:nvSpPr>
        <p:spPr>
          <a:xfrm>
            <a:off x="70513" y="1184855"/>
            <a:ext cx="2616516" cy="5878532"/>
          </a:xfrm>
          <a:prstGeom prst="rect">
            <a:avLst/>
          </a:prstGeom>
          <a:noFill/>
        </p:spPr>
        <p:txBody>
          <a:bodyPr wrap="square" rtlCol="0">
            <a:spAutoFit/>
          </a:bodyPr>
          <a:lstStyle/>
          <a:p>
            <a:r>
              <a:rPr lang="en-US" sz="1100" dirty="0">
                <a:solidFill>
                  <a:schemeClr val="bg1"/>
                </a:solidFill>
                <a:latin typeface="Arial" panose="020B0604020202020204" pitchFamily="34" charset="0"/>
                <a:cs typeface="Arial" panose="020B0604020202020204" pitchFamily="34" charset="0"/>
              </a:rPr>
              <a:t>According to Judge et al (2013) critical thinking can be interpreted differently depending on the individual and their knowledge. However, the general understanding of critical thinking is that it’s the ability to </a:t>
            </a:r>
            <a:r>
              <a:rPr lang="en-US" sz="1100" b="1" dirty="0">
                <a:solidFill>
                  <a:schemeClr val="bg1"/>
                </a:solidFill>
                <a:latin typeface="Arial" panose="020B0604020202020204" pitchFamily="34" charset="0"/>
                <a:cs typeface="Arial" panose="020B0604020202020204" pitchFamily="34" charset="0"/>
              </a:rPr>
              <a:t>question and ask why? </a:t>
            </a:r>
          </a:p>
          <a:p>
            <a:endParaRPr lang="en-US" sz="1100" dirty="0">
              <a:solidFill>
                <a:schemeClr val="bg1"/>
              </a:solidFill>
              <a:latin typeface="Arial" panose="020B0604020202020204" pitchFamily="34" charset="0"/>
              <a:cs typeface="Arial" panose="020B0604020202020204" pitchFamily="34" charset="0"/>
            </a:endParaRPr>
          </a:p>
          <a:p>
            <a:r>
              <a:rPr lang="en-US" sz="1100" dirty="0">
                <a:solidFill>
                  <a:schemeClr val="bg1"/>
                </a:solidFill>
                <a:latin typeface="Arial" panose="020B0604020202020204" pitchFamily="34" charset="0"/>
                <a:cs typeface="Arial" panose="020B0604020202020204" pitchFamily="34" charset="0"/>
              </a:rPr>
              <a:t>To be an effective critical thinker you must be able to </a:t>
            </a:r>
            <a:r>
              <a:rPr lang="en-US" sz="1100" b="1" dirty="0">
                <a:solidFill>
                  <a:schemeClr val="bg1"/>
                </a:solidFill>
                <a:latin typeface="Arial" panose="020B0604020202020204" pitchFamily="34" charset="0"/>
                <a:cs typeface="Arial" panose="020B0604020202020204" pitchFamily="34" charset="0"/>
              </a:rPr>
              <a:t>question the views of others as well as your own</a:t>
            </a:r>
            <a:r>
              <a:rPr lang="en-US" sz="1100" dirty="0">
                <a:solidFill>
                  <a:schemeClr val="bg1"/>
                </a:solidFill>
                <a:latin typeface="Arial" panose="020B0604020202020204" pitchFamily="34" charset="0"/>
                <a:cs typeface="Arial" panose="020B0604020202020204" pitchFamily="34" charset="0"/>
              </a:rPr>
              <a:t>, and as a result create both positive and negative judgements. Furthermore, effective critical thinkers should be able to </a:t>
            </a:r>
            <a:r>
              <a:rPr lang="en-US" sz="1100" b="1" dirty="0">
                <a:solidFill>
                  <a:schemeClr val="bg1"/>
                </a:solidFill>
                <a:latin typeface="Arial" panose="020B0604020202020204" pitchFamily="34" charset="0"/>
                <a:cs typeface="Arial" panose="020B0604020202020204" pitchFamily="34" charset="0"/>
              </a:rPr>
              <a:t>distinguish between useful and unsuitable research</a:t>
            </a:r>
            <a:r>
              <a:rPr lang="en-US" sz="1100" dirty="0">
                <a:solidFill>
                  <a:schemeClr val="bg1"/>
                </a:solidFill>
                <a:latin typeface="Arial" panose="020B0604020202020204" pitchFamily="34" charset="0"/>
                <a:cs typeface="Arial" panose="020B0604020202020204" pitchFamily="34" charset="0"/>
              </a:rPr>
              <a:t>, by looking at the ‘authority and authenticity’ of the sources. That being said, it is important that critical thinkers remain </a:t>
            </a:r>
            <a:r>
              <a:rPr lang="en-US" sz="1100" b="1" dirty="0">
                <a:solidFill>
                  <a:schemeClr val="bg1"/>
                </a:solidFill>
                <a:latin typeface="Arial" panose="020B0604020202020204" pitchFamily="34" charset="0"/>
                <a:cs typeface="Arial" panose="020B0604020202020204" pitchFamily="34" charset="0"/>
              </a:rPr>
              <a:t>‘open-minded to the ideas and views of others’</a:t>
            </a:r>
            <a:r>
              <a:rPr lang="en-US" sz="1100" dirty="0">
                <a:solidFill>
                  <a:schemeClr val="bg1"/>
                </a:solidFill>
                <a:latin typeface="Arial" panose="020B0604020202020204" pitchFamily="34" charset="0"/>
                <a:cs typeface="Arial" panose="020B0604020202020204" pitchFamily="34" charset="0"/>
              </a:rPr>
              <a:t>, so completely disregarding information in sources due to lack of validity would also go against what it means to think critically. </a:t>
            </a:r>
          </a:p>
          <a:p>
            <a:endParaRPr lang="en-US" sz="1100" dirty="0">
              <a:solidFill>
                <a:schemeClr val="bg1"/>
              </a:solidFill>
              <a:latin typeface="Arial" panose="020B0604020202020204" pitchFamily="34" charset="0"/>
              <a:cs typeface="Arial" panose="020B0604020202020204" pitchFamily="34" charset="0"/>
            </a:endParaRPr>
          </a:p>
          <a:p>
            <a:r>
              <a:rPr lang="en-US" sz="1100" dirty="0">
                <a:solidFill>
                  <a:schemeClr val="bg1"/>
                </a:solidFill>
                <a:latin typeface="Arial" panose="020B0604020202020204" pitchFamily="34" charset="0"/>
                <a:cs typeface="Arial" panose="020B0604020202020204" pitchFamily="34" charset="0"/>
              </a:rPr>
              <a:t>Critical thinking is all about how you as an individual pick things apart, identify their purpose, question them, draw judgements, how you take new ideas on board and adapt and develop your initial thoughts based on new knowledge. </a:t>
            </a:r>
          </a:p>
          <a:p>
            <a:endParaRPr lang="en-US" sz="1200" dirty="0">
              <a:solidFill>
                <a:schemeClr val="bg1"/>
              </a:solidFill>
            </a:endParaRPr>
          </a:p>
          <a:p>
            <a:endParaRPr lang="en-US" sz="1200" dirty="0">
              <a:solidFill>
                <a:schemeClr val="bg1"/>
              </a:solidFill>
            </a:endParaRPr>
          </a:p>
        </p:txBody>
      </p:sp>
      <p:graphicFrame>
        <p:nvGraphicFramePr>
          <p:cNvPr id="26" name="Diagram 25">
            <a:extLst>
              <a:ext uri="{FF2B5EF4-FFF2-40B4-BE49-F238E27FC236}">
                <a16:creationId xmlns:a16="http://schemas.microsoft.com/office/drawing/2014/main" id="{5EF5C92C-C1D8-4F4E-AE60-FA340E7BB5BA}"/>
              </a:ext>
            </a:extLst>
          </p:cNvPr>
          <p:cNvGraphicFramePr/>
          <p:nvPr>
            <p:extLst>
              <p:ext uri="{D42A27DB-BD31-4B8C-83A1-F6EECF244321}">
                <p14:modId xmlns:p14="http://schemas.microsoft.com/office/powerpoint/2010/main" val="2209117121"/>
              </p:ext>
            </p:extLst>
          </p:nvPr>
        </p:nvGraphicFramePr>
        <p:xfrm>
          <a:off x="2367751" y="1458904"/>
          <a:ext cx="3324540" cy="21244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3" name="TextBox 12">
            <a:extLst>
              <a:ext uri="{FF2B5EF4-FFF2-40B4-BE49-F238E27FC236}">
                <a16:creationId xmlns:a16="http://schemas.microsoft.com/office/drawing/2014/main" id="{2D53EC57-AF25-FF4A-9412-9A72CBCCD643}"/>
              </a:ext>
            </a:extLst>
          </p:cNvPr>
          <p:cNvSpPr txBox="1"/>
          <p:nvPr/>
        </p:nvSpPr>
        <p:spPr>
          <a:xfrm>
            <a:off x="2885373" y="3585393"/>
            <a:ext cx="2471933" cy="261610"/>
          </a:xfrm>
          <a:prstGeom prst="rect">
            <a:avLst/>
          </a:prstGeom>
          <a:noFill/>
        </p:spPr>
        <p:txBody>
          <a:bodyPr wrap="square" rtlCol="0">
            <a:spAutoFit/>
          </a:bodyPr>
          <a:lstStyle/>
          <a:p>
            <a:r>
              <a:rPr lang="en-US" sz="1100" dirty="0">
                <a:solidFill>
                  <a:schemeClr val="bg1"/>
                </a:solidFill>
              </a:rPr>
              <a:t>The Delphi Report (</a:t>
            </a:r>
            <a:r>
              <a:rPr lang="en-US" sz="1100" dirty="0" err="1">
                <a:solidFill>
                  <a:schemeClr val="bg1"/>
                </a:solidFill>
              </a:rPr>
              <a:t>Facione</a:t>
            </a:r>
            <a:r>
              <a:rPr lang="en-US" sz="1100" dirty="0">
                <a:solidFill>
                  <a:schemeClr val="bg1"/>
                </a:solidFill>
              </a:rPr>
              <a:t> 1990)</a:t>
            </a:r>
          </a:p>
        </p:txBody>
      </p:sp>
      <p:sp>
        <p:nvSpPr>
          <p:cNvPr id="29" name="TextBox 28">
            <a:extLst>
              <a:ext uri="{FF2B5EF4-FFF2-40B4-BE49-F238E27FC236}">
                <a16:creationId xmlns:a16="http://schemas.microsoft.com/office/drawing/2014/main" id="{22458579-6ED7-6D43-9250-601027B6A994}"/>
              </a:ext>
            </a:extLst>
          </p:cNvPr>
          <p:cNvSpPr txBox="1"/>
          <p:nvPr/>
        </p:nvSpPr>
        <p:spPr>
          <a:xfrm>
            <a:off x="2674615" y="4347697"/>
            <a:ext cx="2878268" cy="2292935"/>
          </a:xfrm>
          <a:prstGeom prst="rect">
            <a:avLst/>
          </a:prstGeom>
          <a:noFill/>
        </p:spPr>
        <p:txBody>
          <a:bodyPr wrap="square" rtlCol="0">
            <a:spAutoFit/>
          </a:bodyPr>
          <a:lstStyle/>
          <a:p>
            <a:r>
              <a:rPr lang="en-US" sz="1100" dirty="0">
                <a:solidFill>
                  <a:schemeClr val="bg1"/>
                </a:solidFill>
                <a:latin typeface="Arial" panose="020B0604020202020204" pitchFamily="34" charset="0"/>
                <a:cs typeface="Arial" panose="020B0604020202020204" pitchFamily="34" charset="0"/>
              </a:rPr>
              <a:t>According to Judge et al (2013) </a:t>
            </a:r>
            <a:r>
              <a:rPr lang="en-US" sz="1100" b="1" dirty="0">
                <a:solidFill>
                  <a:schemeClr val="bg1"/>
                </a:solidFill>
                <a:latin typeface="Arial" panose="020B0604020202020204" pitchFamily="34" charset="0"/>
                <a:cs typeface="Arial" panose="020B0604020202020204" pitchFamily="34" charset="0"/>
              </a:rPr>
              <a:t>‘employers have identified critical thinking, critical analysis and problem solving as key skills that they are seeking in graduates’</a:t>
            </a:r>
            <a:r>
              <a:rPr lang="en-US" sz="1100" dirty="0">
                <a:solidFill>
                  <a:schemeClr val="bg1"/>
                </a:solidFill>
                <a:latin typeface="Arial" panose="020B0604020202020204" pitchFamily="34" charset="0"/>
                <a:cs typeface="Arial" panose="020B0604020202020204" pitchFamily="34" charset="0"/>
              </a:rPr>
              <a:t>,</a:t>
            </a:r>
            <a:r>
              <a:rPr lang="en-US" sz="1100" b="1" dirty="0">
                <a:solidFill>
                  <a:schemeClr val="bg1"/>
                </a:solidFill>
                <a:latin typeface="Arial" panose="020B0604020202020204" pitchFamily="34" charset="0"/>
                <a:cs typeface="Arial" panose="020B0604020202020204" pitchFamily="34" charset="0"/>
              </a:rPr>
              <a:t> </a:t>
            </a:r>
            <a:r>
              <a:rPr lang="en-US" sz="1100" dirty="0">
                <a:solidFill>
                  <a:schemeClr val="bg1"/>
                </a:solidFill>
                <a:latin typeface="Arial" panose="020B0604020202020204" pitchFamily="34" charset="0"/>
                <a:cs typeface="Arial" panose="020B0604020202020204" pitchFamily="34" charset="0"/>
              </a:rPr>
              <a:t>therefore critical thinking skills are becoming increasingly valued in today’s society especially in terms of the skills valued by the employment sector. This strongly applies to the younger generation who have just left education as these are the individuals that employers would expect to have sufficient critical thinking skills and knowledge.</a:t>
            </a:r>
            <a:r>
              <a:rPr lang="en-GB" sz="1100" dirty="0">
                <a:solidFill>
                  <a:schemeClr val="bg1"/>
                </a:solidFill>
                <a:latin typeface="Arial" panose="020B0604020202020204" pitchFamily="34" charset="0"/>
                <a:cs typeface="Arial" panose="020B0604020202020204" pitchFamily="34" charset="0"/>
              </a:rPr>
              <a:t> </a:t>
            </a:r>
            <a:endParaRPr lang="en-US" sz="1100" dirty="0">
              <a:solidFill>
                <a:schemeClr val="bg1"/>
              </a:solidFill>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EE1D33D0-5074-2140-B8FB-F9CF96209510}"/>
              </a:ext>
            </a:extLst>
          </p:cNvPr>
          <p:cNvSpPr txBox="1"/>
          <p:nvPr/>
        </p:nvSpPr>
        <p:spPr>
          <a:xfrm>
            <a:off x="6907062" y="1394980"/>
            <a:ext cx="2425715" cy="2754600"/>
          </a:xfrm>
          <a:prstGeom prst="rect">
            <a:avLst/>
          </a:prstGeom>
          <a:noFill/>
        </p:spPr>
        <p:txBody>
          <a:bodyPr wrap="square" rtlCol="0">
            <a:spAutoFit/>
          </a:bodyPr>
          <a:lstStyle/>
          <a:p>
            <a:r>
              <a:rPr lang="en-US" sz="775" dirty="0">
                <a:solidFill>
                  <a:schemeClr val="bg1"/>
                </a:solidFill>
                <a:latin typeface="Arial" panose="020B0604020202020204" pitchFamily="34" charset="0"/>
                <a:cs typeface="Arial" panose="020B0604020202020204" pitchFamily="34" charset="0"/>
              </a:rPr>
              <a:t>Personal qualities can separate individuals into who possess critical thinking skills and those who don’t, to be an effective critical thinker you should be</a:t>
            </a:r>
            <a:r>
              <a:rPr lang="en-GB" sz="775" dirty="0">
                <a:solidFill>
                  <a:schemeClr val="bg1"/>
                </a:solidFill>
                <a:latin typeface="Arial" panose="020B0604020202020204" pitchFamily="34" charset="0"/>
                <a:cs typeface="Arial" panose="020B0604020202020204" pitchFamily="34" charset="0"/>
              </a:rPr>
              <a:t>:</a:t>
            </a:r>
            <a:endParaRPr lang="en-US" sz="775" b="1" dirty="0">
              <a:solidFill>
                <a:schemeClr val="bg1"/>
              </a:solidFill>
              <a:latin typeface="Arial" panose="020B0604020202020204" pitchFamily="34" charset="0"/>
              <a:cs typeface="Arial" panose="020B0604020202020204" pitchFamily="34" charset="0"/>
            </a:endParaRPr>
          </a:p>
          <a:p>
            <a:pPr marL="171450" indent="-171450">
              <a:buFont typeface="Courier New" panose="02070309020205020404" pitchFamily="49" charset="0"/>
              <a:buChar char="o"/>
            </a:pPr>
            <a:r>
              <a:rPr lang="en-US" sz="775" b="1" dirty="0">
                <a:solidFill>
                  <a:schemeClr val="bg1"/>
                </a:solidFill>
                <a:latin typeface="Arial" panose="020B0604020202020204" pitchFamily="34" charset="0"/>
                <a:cs typeface="Arial" panose="020B0604020202020204" pitchFamily="34" charset="0"/>
              </a:rPr>
              <a:t>Objective</a:t>
            </a:r>
            <a:endParaRPr lang="en-GB" sz="775" b="1" dirty="0">
              <a:solidFill>
                <a:schemeClr val="bg1"/>
              </a:solidFill>
              <a:latin typeface="Arial" panose="020B0604020202020204" pitchFamily="34" charset="0"/>
              <a:cs typeface="Arial" panose="020B0604020202020204" pitchFamily="34" charset="0"/>
            </a:endParaRPr>
          </a:p>
          <a:p>
            <a:pPr marL="171450" indent="-171450">
              <a:buFont typeface="Courier New" panose="02070309020205020404" pitchFamily="49" charset="0"/>
              <a:buChar char="o"/>
            </a:pPr>
            <a:r>
              <a:rPr lang="en-US" sz="775" b="1" dirty="0">
                <a:solidFill>
                  <a:schemeClr val="bg1"/>
                </a:solidFill>
                <a:latin typeface="Arial" panose="020B0604020202020204" pitchFamily="34" charset="0"/>
                <a:cs typeface="Arial" panose="020B0604020202020204" pitchFamily="34" charset="0"/>
              </a:rPr>
              <a:t>Rational</a:t>
            </a:r>
            <a:endParaRPr lang="en-GB" sz="775" b="1" dirty="0">
              <a:solidFill>
                <a:schemeClr val="bg1"/>
              </a:solidFill>
              <a:latin typeface="Arial" panose="020B0604020202020204" pitchFamily="34" charset="0"/>
              <a:cs typeface="Arial" panose="020B0604020202020204" pitchFamily="34" charset="0"/>
            </a:endParaRPr>
          </a:p>
          <a:p>
            <a:pPr marL="171450" indent="-171450">
              <a:buFont typeface="Courier New" panose="02070309020205020404" pitchFamily="49" charset="0"/>
              <a:buChar char="o"/>
            </a:pPr>
            <a:r>
              <a:rPr lang="en-US" sz="775" b="1" dirty="0">
                <a:solidFill>
                  <a:schemeClr val="bg1"/>
                </a:solidFill>
                <a:latin typeface="Arial" panose="020B0604020202020204" pitchFamily="34" charset="0"/>
                <a:cs typeface="Arial" panose="020B0604020202020204" pitchFamily="34" charset="0"/>
              </a:rPr>
              <a:t>Creative</a:t>
            </a:r>
            <a:endParaRPr lang="en-GB" sz="775" b="1" dirty="0">
              <a:solidFill>
                <a:schemeClr val="bg1"/>
              </a:solidFill>
              <a:latin typeface="Arial" panose="020B0604020202020204" pitchFamily="34" charset="0"/>
              <a:cs typeface="Arial" panose="020B0604020202020204" pitchFamily="34" charset="0"/>
            </a:endParaRPr>
          </a:p>
          <a:p>
            <a:pPr marL="171450" indent="-171450">
              <a:buFont typeface="Courier New" panose="02070309020205020404" pitchFamily="49" charset="0"/>
              <a:buChar char="o"/>
            </a:pPr>
            <a:r>
              <a:rPr lang="en-US" sz="775" b="1" dirty="0">
                <a:solidFill>
                  <a:schemeClr val="bg1"/>
                </a:solidFill>
                <a:latin typeface="Arial" panose="020B0604020202020204" pitchFamily="34" charset="0"/>
                <a:cs typeface="Arial" panose="020B0604020202020204" pitchFamily="34" charset="0"/>
              </a:rPr>
              <a:t>Reflective</a:t>
            </a:r>
            <a:endParaRPr lang="en-GB" sz="775" b="1" dirty="0">
              <a:solidFill>
                <a:schemeClr val="bg1"/>
              </a:solidFill>
              <a:latin typeface="Arial" panose="020B0604020202020204" pitchFamily="34" charset="0"/>
              <a:cs typeface="Arial" panose="020B0604020202020204" pitchFamily="34" charset="0"/>
            </a:endParaRPr>
          </a:p>
          <a:p>
            <a:pPr marL="171450" indent="-171450">
              <a:buFont typeface="Courier New" panose="02070309020205020404" pitchFamily="49" charset="0"/>
              <a:buChar char="o"/>
            </a:pPr>
            <a:r>
              <a:rPr lang="en-US" sz="775" b="1" dirty="0">
                <a:solidFill>
                  <a:schemeClr val="bg1"/>
                </a:solidFill>
                <a:latin typeface="Arial" panose="020B0604020202020204" pitchFamily="34" charset="0"/>
                <a:cs typeface="Arial" panose="020B0604020202020204" pitchFamily="34" charset="0"/>
              </a:rPr>
              <a:t>Modest </a:t>
            </a:r>
            <a:endParaRPr lang="en-GB" sz="775" b="1" dirty="0">
              <a:solidFill>
                <a:schemeClr val="bg1"/>
              </a:solidFill>
              <a:latin typeface="Arial" panose="020B0604020202020204" pitchFamily="34" charset="0"/>
              <a:cs typeface="Arial" panose="020B0604020202020204" pitchFamily="34" charset="0"/>
            </a:endParaRPr>
          </a:p>
          <a:p>
            <a:pPr marL="171450" indent="-171450">
              <a:buFont typeface="Courier New" panose="02070309020205020404" pitchFamily="49" charset="0"/>
              <a:buChar char="o"/>
            </a:pPr>
            <a:r>
              <a:rPr lang="en-US" sz="775" b="1" dirty="0">
                <a:solidFill>
                  <a:schemeClr val="bg1"/>
                </a:solidFill>
                <a:latin typeface="Arial" panose="020B0604020202020204" pitchFamily="34" charset="0"/>
                <a:cs typeface="Arial" panose="020B0604020202020204" pitchFamily="34" charset="0"/>
              </a:rPr>
              <a:t>An active Listener</a:t>
            </a:r>
            <a:endParaRPr lang="en-GB" sz="775" b="1" dirty="0">
              <a:solidFill>
                <a:schemeClr val="bg1"/>
              </a:solidFill>
              <a:latin typeface="Arial" panose="020B0604020202020204" pitchFamily="34" charset="0"/>
              <a:cs typeface="Arial" panose="020B0604020202020204" pitchFamily="34" charset="0"/>
            </a:endParaRPr>
          </a:p>
          <a:p>
            <a:pPr marL="171450" indent="-171450">
              <a:buFont typeface="Courier New" panose="02070309020205020404" pitchFamily="49" charset="0"/>
              <a:buChar char="o"/>
            </a:pPr>
            <a:r>
              <a:rPr lang="en-US" sz="775" b="1" dirty="0">
                <a:solidFill>
                  <a:schemeClr val="bg1"/>
                </a:solidFill>
                <a:latin typeface="Arial" panose="020B0604020202020204" pitchFamily="34" charset="0"/>
                <a:cs typeface="Arial" panose="020B0604020202020204" pitchFamily="34" charset="0"/>
              </a:rPr>
              <a:t>Open-minded</a:t>
            </a:r>
            <a:endParaRPr lang="en-GB" sz="775" b="1" dirty="0">
              <a:solidFill>
                <a:schemeClr val="bg1"/>
              </a:solidFill>
              <a:latin typeface="Arial" panose="020B0604020202020204" pitchFamily="34" charset="0"/>
              <a:cs typeface="Arial" panose="020B0604020202020204" pitchFamily="34" charset="0"/>
            </a:endParaRPr>
          </a:p>
          <a:p>
            <a:pPr marL="171450" indent="-171450">
              <a:buFont typeface="Courier New" panose="02070309020205020404" pitchFamily="49" charset="0"/>
              <a:buChar char="o"/>
            </a:pPr>
            <a:r>
              <a:rPr lang="en-US" sz="775" b="1" dirty="0">
                <a:solidFill>
                  <a:schemeClr val="bg1"/>
                </a:solidFill>
                <a:latin typeface="Arial" panose="020B0604020202020204" pitchFamily="34" charset="0"/>
                <a:cs typeface="Arial" panose="020B0604020202020204" pitchFamily="34" charset="0"/>
              </a:rPr>
              <a:t>Flexible/dependable –  the ability to be adaptable </a:t>
            </a:r>
            <a:endParaRPr lang="en-GB" sz="775" b="1" dirty="0">
              <a:solidFill>
                <a:schemeClr val="bg1"/>
              </a:solidFill>
              <a:latin typeface="Arial" panose="020B0604020202020204" pitchFamily="34" charset="0"/>
              <a:cs typeface="Arial" panose="020B0604020202020204" pitchFamily="34" charset="0"/>
            </a:endParaRPr>
          </a:p>
          <a:p>
            <a:pPr marL="171450" indent="-171450">
              <a:buFont typeface="Courier New" panose="02070309020205020404" pitchFamily="49" charset="0"/>
              <a:buChar char="o"/>
            </a:pPr>
            <a:r>
              <a:rPr lang="en-US" sz="775" b="1" dirty="0">
                <a:solidFill>
                  <a:schemeClr val="bg1"/>
                </a:solidFill>
                <a:latin typeface="Arial" panose="020B0604020202020204" pitchFamily="34" charset="0"/>
                <a:cs typeface="Arial" panose="020B0604020202020204" pitchFamily="34" charset="0"/>
              </a:rPr>
              <a:t>An effective communicator</a:t>
            </a:r>
            <a:endParaRPr lang="en-GB" sz="775" b="1" dirty="0">
              <a:solidFill>
                <a:schemeClr val="bg1"/>
              </a:solidFill>
              <a:latin typeface="Arial" panose="020B0604020202020204" pitchFamily="34" charset="0"/>
              <a:cs typeface="Arial" panose="020B0604020202020204" pitchFamily="34" charset="0"/>
            </a:endParaRPr>
          </a:p>
          <a:p>
            <a:pPr marL="171450" indent="-171450">
              <a:buFont typeface="Courier New" panose="02070309020205020404" pitchFamily="49" charset="0"/>
              <a:buChar char="o"/>
            </a:pPr>
            <a:r>
              <a:rPr lang="en-US" sz="775" b="1" dirty="0">
                <a:solidFill>
                  <a:schemeClr val="bg1"/>
                </a:solidFill>
                <a:latin typeface="Arial" panose="020B0604020202020204" pitchFamily="34" charset="0"/>
                <a:cs typeface="Arial" panose="020B0604020202020204" pitchFamily="34" charset="0"/>
              </a:rPr>
              <a:t>Able to work independently and collaboratively  </a:t>
            </a:r>
            <a:endParaRPr lang="en-GB" sz="775" b="1" dirty="0">
              <a:solidFill>
                <a:schemeClr val="bg1"/>
              </a:solidFill>
              <a:latin typeface="Arial" panose="020B0604020202020204" pitchFamily="34" charset="0"/>
              <a:cs typeface="Arial" panose="020B0604020202020204" pitchFamily="34" charset="0"/>
            </a:endParaRPr>
          </a:p>
          <a:p>
            <a:pPr marL="171450" indent="-171450">
              <a:buFont typeface="Courier New" panose="02070309020205020404" pitchFamily="49" charset="0"/>
              <a:buChar char="o"/>
            </a:pPr>
            <a:r>
              <a:rPr lang="en-US" sz="775" b="1" dirty="0">
                <a:solidFill>
                  <a:schemeClr val="bg1"/>
                </a:solidFill>
                <a:latin typeface="Arial" panose="020B0604020202020204" pitchFamily="34" charset="0"/>
                <a:cs typeface="Arial" panose="020B0604020202020204" pitchFamily="34" charset="0"/>
              </a:rPr>
              <a:t>Determined</a:t>
            </a:r>
            <a:endParaRPr lang="en-GB" sz="775" b="1" dirty="0">
              <a:solidFill>
                <a:schemeClr val="bg1"/>
              </a:solidFill>
              <a:latin typeface="Arial" panose="020B0604020202020204" pitchFamily="34" charset="0"/>
              <a:cs typeface="Arial" panose="020B0604020202020204" pitchFamily="34" charset="0"/>
            </a:endParaRPr>
          </a:p>
          <a:p>
            <a:pPr marL="171450" indent="-171450">
              <a:buFont typeface="Courier New" panose="02070309020205020404" pitchFamily="49" charset="0"/>
              <a:buChar char="o"/>
            </a:pPr>
            <a:r>
              <a:rPr lang="en-US" sz="775" b="1" dirty="0">
                <a:solidFill>
                  <a:schemeClr val="bg1"/>
                </a:solidFill>
                <a:latin typeface="Arial" panose="020B0604020202020204" pitchFamily="34" charset="0"/>
                <a:cs typeface="Arial" panose="020B0604020202020204" pitchFamily="34" charset="0"/>
              </a:rPr>
              <a:t>Effective at decision making</a:t>
            </a:r>
            <a:endParaRPr lang="en-GB" sz="775" b="1" dirty="0">
              <a:solidFill>
                <a:schemeClr val="bg1"/>
              </a:solidFill>
              <a:latin typeface="Arial" panose="020B0604020202020204" pitchFamily="34" charset="0"/>
              <a:cs typeface="Arial" panose="020B0604020202020204" pitchFamily="34" charset="0"/>
            </a:endParaRPr>
          </a:p>
          <a:p>
            <a:pPr marL="171450" indent="-171450">
              <a:buFont typeface="Courier New" panose="02070309020205020404" pitchFamily="49" charset="0"/>
              <a:buChar char="o"/>
            </a:pPr>
            <a:r>
              <a:rPr lang="en-US" sz="775" b="1" dirty="0">
                <a:solidFill>
                  <a:schemeClr val="bg1"/>
                </a:solidFill>
                <a:latin typeface="Arial" panose="020B0604020202020204" pitchFamily="34" charset="0"/>
                <a:cs typeface="Arial" panose="020B0604020202020204" pitchFamily="34" charset="0"/>
              </a:rPr>
              <a:t>Motivated </a:t>
            </a:r>
            <a:endParaRPr lang="en-GB" sz="775" b="1" dirty="0">
              <a:solidFill>
                <a:schemeClr val="bg1"/>
              </a:solidFill>
              <a:latin typeface="Arial" panose="020B0604020202020204" pitchFamily="34" charset="0"/>
              <a:cs typeface="Arial" panose="020B0604020202020204" pitchFamily="34" charset="0"/>
            </a:endParaRPr>
          </a:p>
          <a:p>
            <a:pPr marL="171450" indent="-171450">
              <a:buFont typeface="Courier New" panose="02070309020205020404" pitchFamily="49" charset="0"/>
              <a:buChar char="o"/>
            </a:pPr>
            <a:r>
              <a:rPr lang="en-US" sz="775" b="1" dirty="0">
                <a:solidFill>
                  <a:schemeClr val="bg1"/>
                </a:solidFill>
                <a:latin typeface="Arial" panose="020B0604020202020204" pitchFamily="34" charset="0"/>
                <a:cs typeface="Arial" panose="020B0604020202020204" pitchFamily="34" charset="0"/>
              </a:rPr>
              <a:t>Able to critically read </a:t>
            </a:r>
            <a:endParaRPr lang="en-GB" sz="775" b="1" dirty="0">
              <a:solidFill>
                <a:schemeClr val="bg1"/>
              </a:solidFill>
              <a:latin typeface="Arial" panose="020B0604020202020204" pitchFamily="34" charset="0"/>
              <a:cs typeface="Arial" panose="020B0604020202020204" pitchFamily="34" charset="0"/>
            </a:endParaRPr>
          </a:p>
          <a:p>
            <a:pPr marL="171450" indent="-171450">
              <a:buFont typeface="Courier New" panose="02070309020205020404" pitchFamily="49" charset="0"/>
              <a:buChar char="o"/>
            </a:pPr>
            <a:r>
              <a:rPr lang="en-US" sz="775" b="1" dirty="0">
                <a:solidFill>
                  <a:schemeClr val="bg1"/>
                </a:solidFill>
                <a:latin typeface="Arial" panose="020B0604020202020204" pitchFamily="34" charset="0"/>
                <a:cs typeface="Arial" panose="020B0604020202020204" pitchFamily="34" charset="0"/>
              </a:rPr>
              <a:t>An effective problem solver</a:t>
            </a:r>
            <a:endParaRPr lang="en-GB" sz="775" b="1" dirty="0">
              <a:solidFill>
                <a:schemeClr val="bg1"/>
              </a:solidFill>
              <a:latin typeface="Arial" panose="020B0604020202020204" pitchFamily="34" charset="0"/>
              <a:cs typeface="Arial" panose="020B0604020202020204" pitchFamily="34" charset="0"/>
            </a:endParaRPr>
          </a:p>
          <a:p>
            <a:endParaRPr lang="en-US" dirty="0"/>
          </a:p>
        </p:txBody>
      </p:sp>
      <p:sp>
        <p:nvSpPr>
          <p:cNvPr id="33" name="TextBox 32">
            <a:extLst>
              <a:ext uri="{FF2B5EF4-FFF2-40B4-BE49-F238E27FC236}">
                <a16:creationId xmlns:a16="http://schemas.microsoft.com/office/drawing/2014/main" id="{7CBB2E93-F14F-2D4F-B225-DDA3A87CEDAF}"/>
              </a:ext>
            </a:extLst>
          </p:cNvPr>
          <p:cNvSpPr txBox="1"/>
          <p:nvPr/>
        </p:nvSpPr>
        <p:spPr>
          <a:xfrm>
            <a:off x="6710366" y="4434741"/>
            <a:ext cx="2793430" cy="1954381"/>
          </a:xfrm>
          <a:prstGeom prst="rect">
            <a:avLst/>
          </a:prstGeom>
          <a:noFill/>
        </p:spPr>
        <p:txBody>
          <a:bodyPr wrap="square" rtlCol="0">
            <a:spAutoFit/>
          </a:bodyPr>
          <a:lstStyle/>
          <a:p>
            <a:r>
              <a:rPr lang="en-US" sz="1100" dirty="0">
                <a:solidFill>
                  <a:schemeClr val="bg1"/>
                </a:solidFill>
                <a:latin typeface="Arial" panose="020B0604020202020204" pitchFamily="34" charset="0"/>
                <a:cs typeface="Arial" panose="020B0604020202020204" pitchFamily="34" charset="0"/>
              </a:rPr>
              <a:t>Donaldson (2015) stated that:</a:t>
            </a:r>
          </a:p>
          <a:p>
            <a:pPr lvl="1"/>
            <a:r>
              <a:rPr lang="en-US" sz="1100" dirty="0">
                <a:solidFill>
                  <a:schemeClr val="bg1"/>
                </a:solidFill>
                <a:latin typeface="Arial" panose="020B0604020202020204" pitchFamily="34" charset="0"/>
                <a:cs typeface="Arial" panose="020B0604020202020204" pitchFamily="34" charset="0"/>
              </a:rPr>
              <a:t>‘Since the Education Reform Act 1988 there have been three further curriculum reviews in Wales (not including the current review). The most  recent review (2008) included a stronger emphasis on skills, cross-cutting themes, flexibility and future-proofing the curriculum to make it relevant to the twenty-first century’.</a:t>
            </a:r>
          </a:p>
        </p:txBody>
      </p:sp>
      <p:sp>
        <p:nvSpPr>
          <p:cNvPr id="34" name="TextBox 33">
            <a:extLst>
              <a:ext uri="{FF2B5EF4-FFF2-40B4-BE49-F238E27FC236}">
                <a16:creationId xmlns:a16="http://schemas.microsoft.com/office/drawing/2014/main" id="{E19CADC4-BF95-2D42-85AE-DB34470F3A30}"/>
              </a:ext>
            </a:extLst>
          </p:cNvPr>
          <p:cNvSpPr txBox="1"/>
          <p:nvPr/>
        </p:nvSpPr>
        <p:spPr>
          <a:xfrm>
            <a:off x="9624873" y="1508458"/>
            <a:ext cx="2527612" cy="5447645"/>
          </a:xfrm>
          <a:prstGeom prst="rect">
            <a:avLst/>
          </a:prstGeom>
          <a:noFill/>
        </p:spPr>
        <p:txBody>
          <a:bodyPr wrap="square" rtlCol="0">
            <a:spAutoFit/>
          </a:bodyPr>
          <a:lstStyle/>
          <a:p>
            <a:r>
              <a:rPr lang="en-US" sz="1100" dirty="0">
                <a:solidFill>
                  <a:schemeClr val="bg1"/>
                </a:solidFill>
                <a:latin typeface="Arial" panose="020B0604020202020204" pitchFamily="34" charset="0"/>
                <a:cs typeface="Arial" panose="020B0604020202020204" pitchFamily="34" charset="0"/>
              </a:rPr>
              <a:t>I believe that throughout my education I demonstrated critical thinking skills sub-consciously, for example, I took part in the Young Business Dragons in and demonstrated many of the skills and qualities I have discussed such as creativity when coming up with an idea and analytical skills when discussing the strengths and weaknesses of the idea with my group. Although, I was unaware at the time that I was demonstrating critical thinking skills. That being said as my learning developed I became more aware of critical thinking skills as a result of being educated further on them. When doing the Welsh Baccalaureate Challenge almost 3 years later I could clearly see and understand the critical thinking skills that I used, as we had to analyse and evaluate sources to ensure their credibility, as well as create informed and objective judgements. Therefore, this clear development for me indicates that education has a significant impact on the development of skills and qualities that influence critical thinking. </a:t>
            </a:r>
            <a:endParaRPr lang="en-GB" sz="1100" dirty="0">
              <a:solidFill>
                <a:schemeClr val="bg1"/>
              </a:solidFill>
              <a:latin typeface="Arial" panose="020B0604020202020204" pitchFamily="34" charset="0"/>
              <a:cs typeface="Arial" panose="020B0604020202020204" pitchFamily="34" charset="0"/>
            </a:endParaRPr>
          </a:p>
          <a:p>
            <a:endParaRPr lang="en-US" dirty="0"/>
          </a:p>
        </p:txBody>
      </p:sp>
      <p:sp>
        <p:nvSpPr>
          <p:cNvPr id="35" name="TextBox 34">
            <a:extLst>
              <a:ext uri="{FF2B5EF4-FFF2-40B4-BE49-F238E27FC236}">
                <a16:creationId xmlns:a16="http://schemas.microsoft.com/office/drawing/2014/main" id="{6B76684D-8B09-E948-937B-0C58482A3FF5}"/>
              </a:ext>
            </a:extLst>
          </p:cNvPr>
          <p:cNvSpPr txBox="1"/>
          <p:nvPr/>
        </p:nvSpPr>
        <p:spPr>
          <a:xfrm>
            <a:off x="8001941" y="1823835"/>
            <a:ext cx="1540667" cy="769441"/>
          </a:xfrm>
          <a:prstGeom prst="rect">
            <a:avLst/>
          </a:prstGeom>
          <a:noFill/>
        </p:spPr>
        <p:txBody>
          <a:bodyPr wrap="square" rtlCol="0">
            <a:spAutoFit/>
          </a:bodyPr>
          <a:lstStyle/>
          <a:p>
            <a:r>
              <a:rPr lang="en-US" sz="800" dirty="0">
                <a:latin typeface="Arial" panose="020B0604020202020204" pitchFamily="34" charset="0"/>
                <a:cs typeface="Arial" panose="020B0604020202020204" pitchFamily="34" charset="0"/>
                <a:hlinkClick r:id="rId9"/>
              </a:rPr>
              <a:t>(</a:t>
            </a:r>
            <a:r>
              <a:rPr lang="en-US" sz="800" dirty="0">
                <a:latin typeface="Arial" panose="020B0604020202020204" pitchFamily="34" charset="0"/>
                <a:cs typeface="Arial" panose="020B0604020202020204" pitchFamily="34" charset="0"/>
                <a:hlinkClick r:id="rId10"/>
              </a:rPr>
              <a:t>https://www.wisdomtimes.com/blog/critical-thinker-traits</a:t>
            </a:r>
            <a:r>
              <a:rPr lang="en-US" sz="800" dirty="0">
                <a:latin typeface="Arial" panose="020B0604020202020204" pitchFamily="34" charset="0"/>
                <a:cs typeface="Arial" panose="020B0604020202020204" pitchFamily="34" charset="0"/>
              </a:rPr>
              <a:t>, </a:t>
            </a:r>
            <a:r>
              <a:rPr lang="en-US" sz="700" dirty="0">
                <a:latin typeface="Arial" panose="020B0604020202020204" pitchFamily="34" charset="0"/>
                <a:cs typeface="Arial" panose="020B0604020202020204" pitchFamily="34" charset="0"/>
                <a:hlinkClick r:id="rId11"/>
              </a:rPr>
              <a:t>https://www.thebalancecareers.com/personal-skills-list-2063763#what-are-personal-skills</a:t>
            </a:r>
            <a:r>
              <a:rPr lang="en-US" sz="700" dirty="0">
                <a:solidFill>
                  <a:schemeClr val="accent1"/>
                </a:solidFill>
                <a:latin typeface="Arial" panose="020B0604020202020204" pitchFamily="34" charset="0"/>
                <a:cs typeface="Arial" panose="020B0604020202020204" pitchFamily="34" charset="0"/>
              </a:rPr>
              <a:t>)</a:t>
            </a:r>
            <a:endParaRPr lang="en-US" sz="800" dirty="0">
              <a:solidFill>
                <a:schemeClr val="accent1"/>
              </a:solidFill>
            </a:endParaRPr>
          </a:p>
        </p:txBody>
      </p:sp>
    </p:spTree>
    <p:extLst>
      <p:ext uri="{BB962C8B-B14F-4D97-AF65-F5344CB8AC3E}">
        <p14:creationId xmlns:p14="http://schemas.microsoft.com/office/powerpoint/2010/main" val="31758627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6000" r="-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F5728-E4CE-D546-8D42-0F4AC7C4A3FC}"/>
              </a:ext>
            </a:extLst>
          </p:cNvPr>
          <p:cNvSpPr>
            <a:spLocks noGrp="1"/>
          </p:cNvSpPr>
          <p:nvPr>
            <p:ph type="title"/>
          </p:nvPr>
        </p:nvSpPr>
        <p:spPr/>
        <p:txBody>
          <a:bodyPr>
            <a:normAutofit/>
          </a:bodyPr>
          <a:lstStyle/>
          <a:p>
            <a:r>
              <a:rPr lang="en-US" sz="3600" b="1" u="sng"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09B8F3C2-844C-7D4B-8A6F-16F15ED7A18B}"/>
              </a:ext>
            </a:extLst>
          </p:cNvPr>
          <p:cNvSpPr>
            <a:spLocks noGrp="1"/>
          </p:cNvSpPr>
          <p:nvPr>
            <p:ph idx="1"/>
          </p:nvPr>
        </p:nvSpPr>
        <p:spPr>
          <a:xfrm>
            <a:off x="838200" y="1825625"/>
            <a:ext cx="10515600" cy="2619053"/>
          </a:xfrm>
          <a:solidFill>
            <a:schemeClr val="bg1"/>
          </a:solidFill>
        </p:spPr>
        <p:txBody>
          <a:bodyPr>
            <a:normAutofit/>
          </a:bodyPr>
          <a:lstStyle/>
          <a:p>
            <a:r>
              <a:rPr lang="en-US" sz="1200" dirty="0">
                <a:latin typeface="Arial" panose="020B0604020202020204" pitchFamily="34" charset="0"/>
                <a:cs typeface="Arial" panose="020B0604020202020204" pitchFamily="34" charset="0"/>
              </a:rPr>
              <a:t>Donaldson, G. </a:t>
            </a:r>
            <a:r>
              <a:rPr lang="en-US" sz="1200" i="1" dirty="0">
                <a:latin typeface="Arial" panose="020B0604020202020204" pitchFamily="34" charset="0"/>
                <a:cs typeface="Arial" panose="020B0604020202020204" pitchFamily="34" charset="0"/>
              </a:rPr>
              <a:t>Successful Futures – Independent Review of Curriculum and Assessment Arrangements in Wales</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3"/>
              </a:rPr>
              <a:t>https://dera.ioe.ac.uk/22165/2/150225-successful-futures-en_Redacted.pdf</a:t>
            </a:r>
            <a:r>
              <a:rPr lang="en-US" sz="1200" dirty="0">
                <a:latin typeface="Arial" panose="020B0604020202020204" pitchFamily="34" charset="0"/>
                <a:cs typeface="Arial" panose="020B0604020202020204" pitchFamily="34" charset="0"/>
              </a:rPr>
              <a:t> (Accessed: February 2015)</a:t>
            </a:r>
          </a:p>
          <a:p>
            <a:r>
              <a:rPr lang="en-US" sz="1200" dirty="0">
                <a:latin typeface="Arial" panose="020B0604020202020204" pitchFamily="34" charset="0"/>
                <a:cs typeface="Arial" panose="020B0604020202020204" pitchFamily="34" charset="0"/>
              </a:rPr>
              <a:t>Doyle, A. </a:t>
            </a:r>
            <a:r>
              <a:rPr lang="en-US" sz="1200" i="1" dirty="0">
                <a:latin typeface="Arial" panose="020B0604020202020204" pitchFamily="34" charset="0"/>
                <a:cs typeface="Arial" panose="020B0604020202020204" pitchFamily="34" charset="0"/>
              </a:rPr>
              <a:t>Important Personal Skills That Employers Value. </a:t>
            </a:r>
            <a:r>
              <a:rPr lang="en-US"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4"/>
              </a:rPr>
              <a:t>https://www.thebalancecareers.com/personal-skills-list-2063763#what-are-personal-skills</a:t>
            </a:r>
            <a:r>
              <a:rPr lang="en-US" sz="1200" dirty="0">
                <a:latin typeface="Arial" panose="020B0604020202020204" pitchFamily="34" charset="0"/>
                <a:cs typeface="Arial" panose="020B0604020202020204" pitchFamily="34" charset="0"/>
              </a:rPr>
              <a:t> (Accessed: 24th August 2019)</a:t>
            </a:r>
          </a:p>
          <a:p>
            <a:r>
              <a:rPr lang="en-US" sz="1200" dirty="0">
                <a:latin typeface="Arial" panose="020B0604020202020204" pitchFamily="34" charset="0"/>
                <a:cs typeface="Arial" panose="020B0604020202020204" pitchFamily="34" charset="0"/>
              </a:rPr>
              <a:t>Facione, A</a:t>
            </a:r>
            <a:r>
              <a:rPr lang="en-US" sz="1200" i="1" dirty="0">
                <a:latin typeface="Arial" panose="020B0604020202020204" pitchFamily="34" charset="0"/>
                <a:cs typeface="Arial" panose="020B0604020202020204" pitchFamily="34" charset="0"/>
              </a:rPr>
              <a:t>. Critical Thinking: A Statement of Expert Consensus for Purposes of Educational Assessment and Instruction - The Delphi Report. </a:t>
            </a:r>
            <a:r>
              <a:rPr lang="en-US"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5"/>
              </a:rPr>
              <a:t>http://www.qcc.cuny.edu/SocialSciences/ppecorino/CT-Expert-Report.pdf</a:t>
            </a:r>
            <a:r>
              <a:rPr lang="en-US" sz="1200" dirty="0">
                <a:latin typeface="Arial" panose="020B0604020202020204" pitchFamily="34" charset="0"/>
                <a:cs typeface="Arial" panose="020B0604020202020204" pitchFamily="34" charset="0"/>
              </a:rPr>
              <a:t> (Accessed: 1990)</a:t>
            </a:r>
          </a:p>
          <a:p>
            <a:r>
              <a:rPr lang="en-GB" sz="1200" dirty="0">
                <a:latin typeface="Arial" panose="020B0604020202020204" pitchFamily="34" charset="0"/>
                <a:cs typeface="Arial" panose="020B0604020202020204" pitchFamily="34" charset="0"/>
              </a:rPr>
              <a:t>McCreery, Eales-Reynolds, Judge, Jones, McCreery, Elaine, Eales-Reynolds, Lesley-Jane, Judge, Brenda, and Jones, Patrick. </a:t>
            </a:r>
            <a:r>
              <a:rPr lang="en-GB" sz="1200" i="1" dirty="0">
                <a:latin typeface="Arial" panose="020B0604020202020204" pitchFamily="34" charset="0"/>
                <a:cs typeface="Arial" panose="020B0604020202020204" pitchFamily="34" charset="0"/>
              </a:rPr>
              <a:t>Critical Thinking Skills for Education Students</a:t>
            </a:r>
            <a:r>
              <a:rPr lang="en-GB" sz="1200" dirty="0">
                <a:latin typeface="Arial" panose="020B0604020202020204" pitchFamily="34" charset="0"/>
                <a:cs typeface="Arial" panose="020B0604020202020204" pitchFamily="34" charset="0"/>
              </a:rPr>
              <a:t>. Second Edition / Brenda Judge and Elaine McCreery, Both at Manchester Metropolitan University (Manchester). ed. 2013. Print. Study Skills in Education.</a:t>
            </a:r>
          </a:p>
          <a:p>
            <a:r>
              <a:rPr lang="en-US" sz="1200" dirty="0">
                <a:latin typeface="Arial" panose="020B0604020202020204" pitchFamily="34" charset="0"/>
                <a:cs typeface="Arial" panose="020B0604020202020204" pitchFamily="34" charset="0"/>
              </a:rPr>
              <a:t>Tyagi, V. </a:t>
            </a:r>
            <a:r>
              <a:rPr lang="en-US" sz="1200" i="1" dirty="0">
                <a:latin typeface="Arial" panose="020B0604020202020204" pitchFamily="34" charset="0"/>
                <a:cs typeface="Arial" panose="020B0604020202020204" pitchFamily="34" charset="0"/>
              </a:rPr>
              <a:t>7 Top Traits of a Critical Thinker</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6"/>
              </a:rPr>
              <a:t>https://www.wisdomtimes.com/blog/critical-thinker-traits/</a:t>
            </a:r>
            <a:r>
              <a:rPr lang="en-US" sz="1200" dirty="0">
                <a:latin typeface="Arial" panose="020B0604020202020204" pitchFamily="34" charset="0"/>
                <a:cs typeface="Arial" panose="020B0604020202020204" pitchFamily="34" charset="0"/>
              </a:rPr>
              <a:t> (Accessed: 2019)</a:t>
            </a: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Image used: </a:t>
            </a:r>
            <a:r>
              <a:rPr lang="en-US" sz="1200" dirty="0">
                <a:latin typeface="Arial" panose="020B0604020202020204" pitchFamily="34" charset="0"/>
                <a:cs typeface="Arial" panose="020B0604020202020204" pitchFamily="34" charset="0"/>
                <a:hlinkClick r:id="rId7"/>
              </a:rPr>
              <a:t>https://delphiniumsoftech.com/about-us</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36061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4484</TotalTime>
  <Words>813</Words>
  <Application>Microsoft Macintosh PowerPoint</Application>
  <PresentationFormat>Widescreen</PresentationFormat>
  <Paragraphs>47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Courier New</vt:lpstr>
      <vt:lpstr>Office Theme</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Jada Lynch</dc:creator>
  <cp:lastModifiedBy>Jada Lynch</cp:lastModifiedBy>
  <cp:revision>55</cp:revision>
  <dcterms:created xsi:type="dcterms:W3CDTF">2019-10-15T13:03:05Z</dcterms:created>
  <dcterms:modified xsi:type="dcterms:W3CDTF">2019-10-25T13:25:02Z</dcterms:modified>
</cp:coreProperties>
</file>